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206400" cy="3474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" d="100"/>
          <a:sy n="13" d="100"/>
        </p:scale>
        <p:origin x="13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5686639"/>
            <a:ext cx="43525440" cy="12097173"/>
          </a:xfrm>
        </p:spPr>
        <p:txBody>
          <a:bodyPr anchor="b"/>
          <a:lstStyle>
            <a:lvl1pPr algn="ctr">
              <a:defRPr sz="3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8250326"/>
            <a:ext cx="38404800" cy="8389194"/>
          </a:xfrm>
        </p:spPr>
        <p:txBody>
          <a:bodyPr/>
          <a:lstStyle>
            <a:lvl1pPr marL="0" indent="0" algn="ctr">
              <a:buNone/>
              <a:defRPr sz="12160"/>
            </a:lvl1pPr>
            <a:lvl2pPr marL="2316495" indent="0" algn="ctr">
              <a:buNone/>
              <a:defRPr sz="10133"/>
            </a:lvl2pPr>
            <a:lvl3pPr marL="4632990" indent="0" algn="ctr">
              <a:buNone/>
              <a:defRPr sz="9120"/>
            </a:lvl3pPr>
            <a:lvl4pPr marL="6949486" indent="0" algn="ctr">
              <a:buNone/>
              <a:defRPr sz="8107"/>
            </a:lvl4pPr>
            <a:lvl5pPr marL="9265981" indent="0" algn="ctr">
              <a:buNone/>
              <a:defRPr sz="8107"/>
            </a:lvl5pPr>
            <a:lvl6pPr marL="11582476" indent="0" algn="ctr">
              <a:buNone/>
              <a:defRPr sz="8107"/>
            </a:lvl6pPr>
            <a:lvl7pPr marL="13898971" indent="0" algn="ctr">
              <a:buNone/>
              <a:defRPr sz="8107"/>
            </a:lvl7pPr>
            <a:lvl8pPr marL="16215467" indent="0" algn="ctr">
              <a:buNone/>
              <a:defRPr sz="8107"/>
            </a:lvl8pPr>
            <a:lvl9pPr marL="18531962" indent="0" algn="ctr">
              <a:buNone/>
              <a:defRPr sz="81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227C-D927-417D-87CE-FB984F50898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257-4CF2-461A-87DE-1CB82D2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5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227C-D927-417D-87CE-FB984F50898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257-4CF2-461A-87DE-1CB82D2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4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1849967"/>
            <a:ext cx="11041380" cy="294466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849967"/>
            <a:ext cx="32484060" cy="294466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227C-D927-417D-87CE-FB984F50898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257-4CF2-461A-87DE-1CB82D2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1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227C-D927-417D-87CE-FB984F50898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257-4CF2-461A-87DE-1CB82D2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8662680"/>
            <a:ext cx="44165520" cy="14453867"/>
          </a:xfrm>
        </p:spPr>
        <p:txBody>
          <a:bodyPr anchor="b"/>
          <a:lstStyle>
            <a:lvl1pPr>
              <a:defRPr sz="3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3253287"/>
            <a:ext cx="44165520" cy="7600947"/>
          </a:xfrm>
        </p:spPr>
        <p:txBody>
          <a:bodyPr/>
          <a:lstStyle>
            <a:lvl1pPr marL="0" indent="0">
              <a:buNone/>
              <a:defRPr sz="12160">
                <a:solidFill>
                  <a:schemeClr val="tx1"/>
                </a:solidFill>
              </a:defRPr>
            </a:lvl1pPr>
            <a:lvl2pPr marL="2316495" indent="0">
              <a:buNone/>
              <a:defRPr sz="10133">
                <a:solidFill>
                  <a:schemeClr val="tx1">
                    <a:tint val="75000"/>
                  </a:schemeClr>
                </a:solidFill>
              </a:defRPr>
            </a:lvl2pPr>
            <a:lvl3pPr marL="4632990" indent="0">
              <a:buNone/>
              <a:defRPr sz="9120">
                <a:solidFill>
                  <a:schemeClr val="tx1">
                    <a:tint val="75000"/>
                  </a:schemeClr>
                </a:solidFill>
              </a:defRPr>
            </a:lvl3pPr>
            <a:lvl4pPr marL="6949486" indent="0">
              <a:buNone/>
              <a:defRPr sz="8107">
                <a:solidFill>
                  <a:schemeClr val="tx1">
                    <a:tint val="75000"/>
                  </a:schemeClr>
                </a:solidFill>
              </a:defRPr>
            </a:lvl4pPr>
            <a:lvl5pPr marL="9265981" indent="0">
              <a:buNone/>
              <a:defRPr sz="8107">
                <a:solidFill>
                  <a:schemeClr val="tx1">
                    <a:tint val="75000"/>
                  </a:schemeClr>
                </a:solidFill>
              </a:defRPr>
            </a:lvl5pPr>
            <a:lvl6pPr marL="11582476" indent="0">
              <a:buNone/>
              <a:defRPr sz="8107">
                <a:solidFill>
                  <a:schemeClr val="tx1">
                    <a:tint val="75000"/>
                  </a:schemeClr>
                </a:solidFill>
              </a:defRPr>
            </a:lvl6pPr>
            <a:lvl7pPr marL="13898971" indent="0">
              <a:buNone/>
              <a:defRPr sz="8107">
                <a:solidFill>
                  <a:schemeClr val="tx1">
                    <a:tint val="75000"/>
                  </a:schemeClr>
                </a:solidFill>
              </a:defRPr>
            </a:lvl7pPr>
            <a:lvl8pPr marL="16215467" indent="0">
              <a:buNone/>
              <a:defRPr sz="8107">
                <a:solidFill>
                  <a:schemeClr val="tx1">
                    <a:tint val="75000"/>
                  </a:schemeClr>
                </a:solidFill>
              </a:defRPr>
            </a:lvl8pPr>
            <a:lvl9pPr marL="18531962" indent="0">
              <a:buNone/>
              <a:defRPr sz="8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227C-D927-417D-87CE-FB984F50898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257-4CF2-461A-87DE-1CB82D2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9249833"/>
            <a:ext cx="2176272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9249833"/>
            <a:ext cx="2176272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227C-D927-417D-87CE-FB984F50898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257-4CF2-461A-87DE-1CB82D2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5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849974"/>
            <a:ext cx="44165520" cy="6716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8517893"/>
            <a:ext cx="21662704" cy="4174487"/>
          </a:xfrm>
        </p:spPr>
        <p:txBody>
          <a:bodyPr anchor="b"/>
          <a:lstStyle>
            <a:lvl1pPr marL="0" indent="0">
              <a:buNone/>
              <a:defRPr sz="12160" b="1"/>
            </a:lvl1pPr>
            <a:lvl2pPr marL="2316495" indent="0">
              <a:buNone/>
              <a:defRPr sz="10133" b="1"/>
            </a:lvl2pPr>
            <a:lvl3pPr marL="4632990" indent="0">
              <a:buNone/>
              <a:defRPr sz="9120" b="1"/>
            </a:lvl3pPr>
            <a:lvl4pPr marL="6949486" indent="0">
              <a:buNone/>
              <a:defRPr sz="8107" b="1"/>
            </a:lvl4pPr>
            <a:lvl5pPr marL="9265981" indent="0">
              <a:buNone/>
              <a:defRPr sz="8107" b="1"/>
            </a:lvl5pPr>
            <a:lvl6pPr marL="11582476" indent="0">
              <a:buNone/>
              <a:defRPr sz="8107" b="1"/>
            </a:lvl6pPr>
            <a:lvl7pPr marL="13898971" indent="0">
              <a:buNone/>
              <a:defRPr sz="8107" b="1"/>
            </a:lvl7pPr>
            <a:lvl8pPr marL="16215467" indent="0">
              <a:buNone/>
              <a:defRPr sz="8107" b="1"/>
            </a:lvl8pPr>
            <a:lvl9pPr marL="18531962" indent="0">
              <a:buNone/>
              <a:defRPr sz="81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2692380"/>
            <a:ext cx="21662704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8517893"/>
            <a:ext cx="21769390" cy="4174487"/>
          </a:xfrm>
        </p:spPr>
        <p:txBody>
          <a:bodyPr anchor="b"/>
          <a:lstStyle>
            <a:lvl1pPr marL="0" indent="0">
              <a:buNone/>
              <a:defRPr sz="12160" b="1"/>
            </a:lvl1pPr>
            <a:lvl2pPr marL="2316495" indent="0">
              <a:buNone/>
              <a:defRPr sz="10133" b="1"/>
            </a:lvl2pPr>
            <a:lvl3pPr marL="4632990" indent="0">
              <a:buNone/>
              <a:defRPr sz="9120" b="1"/>
            </a:lvl3pPr>
            <a:lvl4pPr marL="6949486" indent="0">
              <a:buNone/>
              <a:defRPr sz="8107" b="1"/>
            </a:lvl4pPr>
            <a:lvl5pPr marL="9265981" indent="0">
              <a:buNone/>
              <a:defRPr sz="8107" b="1"/>
            </a:lvl5pPr>
            <a:lvl6pPr marL="11582476" indent="0">
              <a:buNone/>
              <a:defRPr sz="8107" b="1"/>
            </a:lvl6pPr>
            <a:lvl7pPr marL="13898971" indent="0">
              <a:buNone/>
              <a:defRPr sz="8107" b="1"/>
            </a:lvl7pPr>
            <a:lvl8pPr marL="16215467" indent="0">
              <a:buNone/>
              <a:defRPr sz="8107" b="1"/>
            </a:lvl8pPr>
            <a:lvl9pPr marL="18531962" indent="0">
              <a:buNone/>
              <a:defRPr sz="81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2692380"/>
            <a:ext cx="21769390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227C-D927-417D-87CE-FB984F50898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257-4CF2-461A-87DE-1CB82D2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2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227C-D927-417D-87CE-FB984F50898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257-4CF2-461A-87DE-1CB82D2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9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227C-D927-417D-87CE-FB984F50898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257-4CF2-461A-87DE-1CB82D2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316480"/>
            <a:ext cx="16515397" cy="8107680"/>
          </a:xfrm>
        </p:spPr>
        <p:txBody>
          <a:bodyPr anchor="b"/>
          <a:lstStyle>
            <a:lvl1pPr>
              <a:defRPr sz="16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002961"/>
            <a:ext cx="25923240" cy="24693033"/>
          </a:xfrm>
        </p:spPr>
        <p:txBody>
          <a:bodyPr/>
          <a:lstStyle>
            <a:lvl1pPr>
              <a:defRPr sz="16213"/>
            </a:lvl1pPr>
            <a:lvl2pPr>
              <a:defRPr sz="14187"/>
            </a:lvl2pPr>
            <a:lvl3pPr>
              <a:defRPr sz="12160"/>
            </a:lvl3pPr>
            <a:lvl4pPr>
              <a:defRPr sz="10133"/>
            </a:lvl4pPr>
            <a:lvl5pPr>
              <a:defRPr sz="10133"/>
            </a:lvl5pPr>
            <a:lvl6pPr>
              <a:defRPr sz="10133"/>
            </a:lvl6pPr>
            <a:lvl7pPr>
              <a:defRPr sz="10133"/>
            </a:lvl7pPr>
            <a:lvl8pPr>
              <a:defRPr sz="10133"/>
            </a:lvl8pPr>
            <a:lvl9pPr>
              <a:defRPr sz="10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0424160"/>
            <a:ext cx="16515397" cy="19312046"/>
          </a:xfrm>
        </p:spPr>
        <p:txBody>
          <a:bodyPr/>
          <a:lstStyle>
            <a:lvl1pPr marL="0" indent="0">
              <a:buNone/>
              <a:defRPr sz="8107"/>
            </a:lvl1pPr>
            <a:lvl2pPr marL="2316495" indent="0">
              <a:buNone/>
              <a:defRPr sz="7093"/>
            </a:lvl2pPr>
            <a:lvl3pPr marL="4632990" indent="0">
              <a:buNone/>
              <a:defRPr sz="6080"/>
            </a:lvl3pPr>
            <a:lvl4pPr marL="6949486" indent="0">
              <a:buNone/>
              <a:defRPr sz="5067"/>
            </a:lvl4pPr>
            <a:lvl5pPr marL="9265981" indent="0">
              <a:buNone/>
              <a:defRPr sz="5067"/>
            </a:lvl5pPr>
            <a:lvl6pPr marL="11582476" indent="0">
              <a:buNone/>
              <a:defRPr sz="5067"/>
            </a:lvl6pPr>
            <a:lvl7pPr marL="13898971" indent="0">
              <a:buNone/>
              <a:defRPr sz="5067"/>
            </a:lvl7pPr>
            <a:lvl8pPr marL="16215467" indent="0">
              <a:buNone/>
              <a:defRPr sz="5067"/>
            </a:lvl8pPr>
            <a:lvl9pPr marL="18531962" indent="0">
              <a:buNone/>
              <a:defRPr sz="5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227C-D927-417D-87CE-FB984F50898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257-4CF2-461A-87DE-1CB82D2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7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316480"/>
            <a:ext cx="16515397" cy="8107680"/>
          </a:xfrm>
        </p:spPr>
        <p:txBody>
          <a:bodyPr anchor="b"/>
          <a:lstStyle>
            <a:lvl1pPr>
              <a:defRPr sz="16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002961"/>
            <a:ext cx="25923240" cy="24693033"/>
          </a:xfrm>
        </p:spPr>
        <p:txBody>
          <a:bodyPr anchor="t"/>
          <a:lstStyle>
            <a:lvl1pPr marL="0" indent="0">
              <a:buNone/>
              <a:defRPr sz="16213"/>
            </a:lvl1pPr>
            <a:lvl2pPr marL="2316495" indent="0">
              <a:buNone/>
              <a:defRPr sz="14187"/>
            </a:lvl2pPr>
            <a:lvl3pPr marL="4632990" indent="0">
              <a:buNone/>
              <a:defRPr sz="12160"/>
            </a:lvl3pPr>
            <a:lvl4pPr marL="6949486" indent="0">
              <a:buNone/>
              <a:defRPr sz="10133"/>
            </a:lvl4pPr>
            <a:lvl5pPr marL="9265981" indent="0">
              <a:buNone/>
              <a:defRPr sz="10133"/>
            </a:lvl5pPr>
            <a:lvl6pPr marL="11582476" indent="0">
              <a:buNone/>
              <a:defRPr sz="10133"/>
            </a:lvl6pPr>
            <a:lvl7pPr marL="13898971" indent="0">
              <a:buNone/>
              <a:defRPr sz="10133"/>
            </a:lvl7pPr>
            <a:lvl8pPr marL="16215467" indent="0">
              <a:buNone/>
              <a:defRPr sz="10133"/>
            </a:lvl8pPr>
            <a:lvl9pPr marL="18531962" indent="0">
              <a:buNone/>
              <a:defRPr sz="10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0424160"/>
            <a:ext cx="16515397" cy="19312046"/>
          </a:xfrm>
        </p:spPr>
        <p:txBody>
          <a:bodyPr/>
          <a:lstStyle>
            <a:lvl1pPr marL="0" indent="0">
              <a:buNone/>
              <a:defRPr sz="8107"/>
            </a:lvl1pPr>
            <a:lvl2pPr marL="2316495" indent="0">
              <a:buNone/>
              <a:defRPr sz="7093"/>
            </a:lvl2pPr>
            <a:lvl3pPr marL="4632990" indent="0">
              <a:buNone/>
              <a:defRPr sz="6080"/>
            </a:lvl3pPr>
            <a:lvl4pPr marL="6949486" indent="0">
              <a:buNone/>
              <a:defRPr sz="5067"/>
            </a:lvl4pPr>
            <a:lvl5pPr marL="9265981" indent="0">
              <a:buNone/>
              <a:defRPr sz="5067"/>
            </a:lvl5pPr>
            <a:lvl6pPr marL="11582476" indent="0">
              <a:buNone/>
              <a:defRPr sz="5067"/>
            </a:lvl6pPr>
            <a:lvl7pPr marL="13898971" indent="0">
              <a:buNone/>
              <a:defRPr sz="5067"/>
            </a:lvl7pPr>
            <a:lvl8pPr marL="16215467" indent="0">
              <a:buNone/>
              <a:defRPr sz="5067"/>
            </a:lvl8pPr>
            <a:lvl9pPr marL="18531962" indent="0">
              <a:buNone/>
              <a:defRPr sz="5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227C-D927-417D-87CE-FB984F50898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257-4CF2-461A-87DE-1CB82D2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7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849974"/>
            <a:ext cx="44165520" cy="671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9249833"/>
            <a:ext cx="44165520" cy="2204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2205514"/>
            <a:ext cx="1152144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0227C-D927-417D-87CE-FB984F50898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2205514"/>
            <a:ext cx="1728216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2205514"/>
            <a:ext cx="1152144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D1257-4CF2-461A-87DE-1CB82D29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32990" rtl="0" eaLnBrk="1" latinLnBrk="0" hangingPunct="1">
        <a:lnSpc>
          <a:spcPct val="90000"/>
        </a:lnSpc>
        <a:spcBef>
          <a:spcPct val="0"/>
        </a:spcBef>
        <a:buNone/>
        <a:defRPr sz="22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8248" indent="-1158248" algn="l" defTabSz="4632990" rtl="0" eaLnBrk="1" latinLnBrk="0" hangingPunct="1">
        <a:lnSpc>
          <a:spcPct val="90000"/>
        </a:lnSpc>
        <a:spcBef>
          <a:spcPts val="5067"/>
        </a:spcBef>
        <a:buFont typeface="Arial" panose="020B0604020202020204" pitchFamily="34" charset="0"/>
        <a:buChar char="•"/>
        <a:defRPr sz="14187" kern="1200">
          <a:solidFill>
            <a:schemeClr val="tx1"/>
          </a:solidFill>
          <a:latin typeface="+mn-lt"/>
          <a:ea typeface="+mn-ea"/>
          <a:cs typeface="+mn-cs"/>
        </a:defRPr>
      </a:lvl1pPr>
      <a:lvl2pPr marL="3474743" indent="-1158248" algn="l" defTabSz="463299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12160" kern="1200">
          <a:solidFill>
            <a:schemeClr val="tx1"/>
          </a:solidFill>
          <a:latin typeface="+mn-lt"/>
          <a:ea typeface="+mn-ea"/>
          <a:cs typeface="+mn-cs"/>
        </a:defRPr>
      </a:lvl2pPr>
      <a:lvl3pPr marL="5791238" indent="-1158248" algn="l" defTabSz="463299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10133" kern="1200">
          <a:solidFill>
            <a:schemeClr val="tx1"/>
          </a:solidFill>
          <a:latin typeface="+mn-lt"/>
          <a:ea typeface="+mn-ea"/>
          <a:cs typeface="+mn-cs"/>
        </a:defRPr>
      </a:lvl3pPr>
      <a:lvl4pPr marL="8107733" indent="-1158248" algn="l" defTabSz="463299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9120" kern="1200">
          <a:solidFill>
            <a:schemeClr val="tx1"/>
          </a:solidFill>
          <a:latin typeface="+mn-lt"/>
          <a:ea typeface="+mn-ea"/>
          <a:cs typeface="+mn-cs"/>
        </a:defRPr>
      </a:lvl4pPr>
      <a:lvl5pPr marL="10424229" indent="-1158248" algn="l" defTabSz="463299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9120" kern="1200">
          <a:solidFill>
            <a:schemeClr val="tx1"/>
          </a:solidFill>
          <a:latin typeface="+mn-lt"/>
          <a:ea typeface="+mn-ea"/>
          <a:cs typeface="+mn-cs"/>
        </a:defRPr>
      </a:lvl5pPr>
      <a:lvl6pPr marL="12740724" indent="-1158248" algn="l" defTabSz="463299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9120" kern="1200">
          <a:solidFill>
            <a:schemeClr val="tx1"/>
          </a:solidFill>
          <a:latin typeface="+mn-lt"/>
          <a:ea typeface="+mn-ea"/>
          <a:cs typeface="+mn-cs"/>
        </a:defRPr>
      </a:lvl6pPr>
      <a:lvl7pPr marL="15057219" indent="-1158248" algn="l" defTabSz="463299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912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714" indent="-1158248" algn="l" defTabSz="463299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9120" kern="1200">
          <a:solidFill>
            <a:schemeClr val="tx1"/>
          </a:solidFill>
          <a:latin typeface="+mn-lt"/>
          <a:ea typeface="+mn-ea"/>
          <a:cs typeface="+mn-cs"/>
        </a:defRPr>
      </a:lvl8pPr>
      <a:lvl9pPr marL="19690210" indent="-1158248" algn="l" defTabSz="463299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9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2990" rtl="0" eaLnBrk="1" latinLnBrk="0" hangingPunct="1">
        <a:defRPr sz="9120" kern="1200">
          <a:solidFill>
            <a:schemeClr val="tx1"/>
          </a:solidFill>
          <a:latin typeface="+mn-lt"/>
          <a:ea typeface="+mn-ea"/>
          <a:cs typeface="+mn-cs"/>
        </a:defRPr>
      </a:lvl1pPr>
      <a:lvl2pPr marL="2316495" algn="l" defTabSz="4632990" rtl="0" eaLnBrk="1" latinLnBrk="0" hangingPunct="1">
        <a:defRPr sz="9120" kern="1200">
          <a:solidFill>
            <a:schemeClr val="tx1"/>
          </a:solidFill>
          <a:latin typeface="+mn-lt"/>
          <a:ea typeface="+mn-ea"/>
          <a:cs typeface="+mn-cs"/>
        </a:defRPr>
      </a:lvl2pPr>
      <a:lvl3pPr marL="4632990" algn="l" defTabSz="4632990" rtl="0" eaLnBrk="1" latinLnBrk="0" hangingPunct="1">
        <a:defRPr sz="9120" kern="1200">
          <a:solidFill>
            <a:schemeClr val="tx1"/>
          </a:solidFill>
          <a:latin typeface="+mn-lt"/>
          <a:ea typeface="+mn-ea"/>
          <a:cs typeface="+mn-cs"/>
        </a:defRPr>
      </a:lvl3pPr>
      <a:lvl4pPr marL="6949486" algn="l" defTabSz="4632990" rtl="0" eaLnBrk="1" latinLnBrk="0" hangingPunct="1">
        <a:defRPr sz="9120" kern="1200">
          <a:solidFill>
            <a:schemeClr val="tx1"/>
          </a:solidFill>
          <a:latin typeface="+mn-lt"/>
          <a:ea typeface="+mn-ea"/>
          <a:cs typeface="+mn-cs"/>
        </a:defRPr>
      </a:lvl4pPr>
      <a:lvl5pPr marL="9265981" algn="l" defTabSz="4632990" rtl="0" eaLnBrk="1" latinLnBrk="0" hangingPunct="1">
        <a:defRPr sz="9120" kern="1200">
          <a:solidFill>
            <a:schemeClr val="tx1"/>
          </a:solidFill>
          <a:latin typeface="+mn-lt"/>
          <a:ea typeface="+mn-ea"/>
          <a:cs typeface="+mn-cs"/>
        </a:defRPr>
      </a:lvl5pPr>
      <a:lvl6pPr marL="11582476" algn="l" defTabSz="4632990" rtl="0" eaLnBrk="1" latinLnBrk="0" hangingPunct="1">
        <a:defRPr sz="9120" kern="1200">
          <a:solidFill>
            <a:schemeClr val="tx1"/>
          </a:solidFill>
          <a:latin typeface="+mn-lt"/>
          <a:ea typeface="+mn-ea"/>
          <a:cs typeface="+mn-cs"/>
        </a:defRPr>
      </a:lvl6pPr>
      <a:lvl7pPr marL="13898971" algn="l" defTabSz="4632990" rtl="0" eaLnBrk="1" latinLnBrk="0" hangingPunct="1">
        <a:defRPr sz="9120" kern="1200">
          <a:solidFill>
            <a:schemeClr val="tx1"/>
          </a:solidFill>
          <a:latin typeface="+mn-lt"/>
          <a:ea typeface="+mn-ea"/>
          <a:cs typeface="+mn-cs"/>
        </a:defRPr>
      </a:lvl7pPr>
      <a:lvl8pPr marL="16215467" algn="l" defTabSz="4632990" rtl="0" eaLnBrk="1" latinLnBrk="0" hangingPunct="1">
        <a:defRPr sz="9120" kern="1200">
          <a:solidFill>
            <a:schemeClr val="tx1"/>
          </a:solidFill>
          <a:latin typeface="+mn-lt"/>
          <a:ea typeface="+mn-ea"/>
          <a:cs typeface="+mn-cs"/>
        </a:defRPr>
      </a:lvl8pPr>
      <a:lvl9pPr marL="18531962" algn="l" defTabSz="4632990" rtl="0" eaLnBrk="1" latinLnBrk="0" hangingPunct="1">
        <a:defRPr sz="9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0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2</cp:revision>
  <dcterms:created xsi:type="dcterms:W3CDTF">2020-11-20T15:22:33Z</dcterms:created>
  <dcterms:modified xsi:type="dcterms:W3CDTF">2020-11-20T15:31:57Z</dcterms:modified>
</cp:coreProperties>
</file>