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EB57"/>
    <a:srgbClr val="41B783"/>
    <a:srgbClr val="FF33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485DD-D5E4-49A8-9D11-23D7816A16B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33C2-F0F9-4829-8215-BA35EFF59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033C2-F0F9-4829-8215-BA35EFF59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F0D1-7B01-4D39-A8E0-6AE8D171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EC50D-5A30-4390-BAC8-1386BEF54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D5F8-100B-40E8-8F18-BD6632E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C8C8-5C87-48FB-8F68-1059E27D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1E61-57B2-4A27-92CF-4E4ECF5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415F-729A-4ACA-AAF0-CE18C4CF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981D-F3B3-463D-AC59-0DB1F53CB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B994-2627-445B-B22F-14D5FEC6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54F5-71FC-4DD7-9C52-5301460A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68D5-B670-4E89-BFDA-95098915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216C7-C0DB-4535-AD5A-7D2F7910D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676B-D166-4ECF-947F-8C281585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8A2F-A989-4C8F-9AD4-D4ABF03F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F072-4E8E-4544-88EE-E20C4877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C18CB-3584-492C-BE7A-FFECC590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C025-E96F-41F1-8087-0A2DB4D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BC47-90AA-4331-B454-89DD873F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3FB2-F81A-49FD-8273-F1CEEC67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3AAE-C4E0-4107-9BD6-53CAC07C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DF378-DAEC-4876-BBEC-386705F3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2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85DB-FD93-4591-A492-7226372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93B7C-6D98-470A-8D99-35464EBC3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9754-C929-4259-9C4B-E35FB10F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49E1-64F7-4361-ADDA-29D1C961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D47F-2273-46B6-9EC0-93EA30CC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95C6-2940-4448-A693-E28FEE0E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AD01-65F0-464E-96F7-B44269CF7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ACAD6-39C6-4955-B410-F5EA9C62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CC89-282D-406F-9A71-FAD8F1D3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2105-C52E-4BF7-8B68-909C2C85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8035-C613-412E-8D82-B385F76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1874-7166-4E16-BFFE-68C5AE42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0C04-F244-4F0F-8CEE-28C49C88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31F6F-D259-4620-B9B0-F7402A10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04E94-ED7F-4BE6-B266-BDB727817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BF5A7-191D-438E-B738-1E1D641B5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E3DCF-D6D3-407B-B5F6-534FEEE6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FF509-E9AE-45D7-AFB6-83969BD8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38622-E637-4318-B6E9-B3031EF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D8EE-6B3F-4626-B03C-6FC46B57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5C663-3894-43E1-A977-FB71D02F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02C1-0A5D-41E0-8050-5A716F2C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DBFF7-384D-49C0-9B55-7CE37ECE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39193-4431-43A0-AD02-7D216DB6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42F24-7775-4841-98D9-5200BEB0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3F60-C5D9-428E-9CEA-6442DE7C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5E3-0F40-4278-B620-34674A8D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CE24-260C-42DE-A383-85A57F3C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2CCB7-834D-4E70-9EBD-976D2F1B7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2EA0E-7116-414B-9DEE-A12E9316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8AA5-60DD-4268-AA71-799F1214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1F53-A93D-4311-9C58-2CA19FDE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89FD-F841-4D8B-8D8E-EDEAC43F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E3F09-FE2C-4BD3-BAA1-689D80816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DF991-6C6F-4260-8B8E-65CDFA46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F99A3-CE89-470E-AF59-FF63C996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F183B-F171-43E8-B869-7DFBC749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11F4-581F-45AE-A9B8-0D105AD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B8CC5-8200-482F-BAEE-188087AA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F8A3-8059-4466-AAAF-40B7B008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37CC-6B89-4F9B-AB08-D5EC6B1C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B3E5-B75A-4205-A6DC-95EE00C4E674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CDD3-C5AE-4C27-8D55-BCC62C08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DF6C-937E-46F6-AA83-C6F6C232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A7EF-2E9B-43D7-A317-8BA31A6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B8C3E-296F-40AA-9D1E-C496EB6A4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t="10060" r="7115" b="8854"/>
          <a:stretch/>
        </p:blipFill>
        <p:spPr>
          <a:xfrm>
            <a:off x="4234375" y="2264897"/>
            <a:ext cx="3699803" cy="23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10</cp:revision>
  <dcterms:created xsi:type="dcterms:W3CDTF">2021-02-28T02:22:32Z</dcterms:created>
  <dcterms:modified xsi:type="dcterms:W3CDTF">2021-02-28T04:08:25Z</dcterms:modified>
</cp:coreProperties>
</file>