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512064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1A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20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972715"/>
            <a:ext cx="384048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3121766"/>
            <a:ext cx="384048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4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316442"/>
            <a:ext cx="1104138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316442"/>
            <a:ext cx="3248406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1481773"/>
            <a:ext cx="4416552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3977535"/>
            <a:ext cx="4416552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582208"/>
            <a:ext cx="2176272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582208"/>
            <a:ext cx="2176272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16442"/>
            <a:ext cx="4416552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1457008"/>
            <a:ext cx="21662705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2171065"/>
            <a:ext cx="21662705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1457008"/>
            <a:ext cx="2176939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2171065"/>
            <a:ext cx="21769390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9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396240"/>
            <a:ext cx="16515395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855769"/>
            <a:ext cx="2592324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1783080"/>
            <a:ext cx="16515395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396240"/>
            <a:ext cx="16515395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855769"/>
            <a:ext cx="2592324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1783080"/>
            <a:ext cx="16515395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316442"/>
            <a:ext cx="4416552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582208"/>
            <a:ext cx="4416552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5508837"/>
            <a:ext cx="115214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52F7-BBB9-4893-8448-080437B8F3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5508837"/>
            <a:ext cx="172821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5508837"/>
            <a:ext cx="115214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hammadshawki8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F923DB-06A6-4243-B273-10BE5B0FE332}"/>
              </a:ext>
            </a:extLst>
          </p:cNvPr>
          <p:cNvSpPr/>
          <p:nvPr/>
        </p:nvSpPr>
        <p:spPr>
          <a:xfrm>
            <a:off x="10917417" y="1157973"/>
            <a:ext cx="10604121" cy="1609480"/>
          </a:xfrm>
          <a:prstGeom prst="rect">
            <a:avLst/>
          </a:prstGeom>
          <a:noFill/>
        </p:spPr>
        <p:txBody>
          <a:bodyPr wrap="none" lIns="52832" tIns="26416" rIns="52832" bIns="26416">
            <a:spAutoFit/>
          </a:bodyPr>
          <a:lstStyle/>
          <a:p>
            <a:pPr algn="ctr"/>
            <a:r>
              <a:rPr lang="en-US" sz="10112" spc="3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Ahammad Shawki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8E512-1E7F-4C33-81AC-F2459607A8C5}"/>
              </a:ext>
            </a:extLst>
          </p:cNvPr>
          <p:cNvSpPr/>
          <p:nvPr/>
        </p:nvSpPr>
        <p:spPr>
          <a:xfrm>
            <a:off x="10918049" y="2611702"/>
            <a:ext cx="10142777" cy="720325"/>
          </a:xfrm>
          <a:prstGeom prst="rect">
            <a:avLst/>
          </a:prstGeom>
          <a:noFill/>
        </p:spPr>
        <p:txBody>
          <a:bodyPr wrap="none" lIns="52832" tIns="26416" rIns="52832" bIns="26416">
            <a:spAutoFit/>
          </a:bodyPr>
          <a:lstStyle/>
          <a:p>
            <a:pPr algn="ctr"/>
            <a:r>
              <a:rPr lang="en-US" sz="4334" i="1" spc="30" dirty="0">
                <a:ln w="0"/>
                <a:solidFill>
                  <a:schemeClr val="bg2"/>
                </a:solidFill>
                <a:latin typeface="Georgia" panose="02040502050405020303" pitchFamily="18" charset="0"/>
              </a:rPr>
              <a:t>Talent without Hardworking is nothing</a:t>
            </a:r>
          </a:p>
        </p:txBody>
      </p:sp>
    </p:spTree>
    <p:extLst>
      <p:ext uri="{BB962C8B-B14F-4D97-AF65-F5344CB8AC3E}">
        <p14:creationId xmlns:p14="http://schemas.microsoft.com/office/powerpoint/2010/main" val="345976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90ECFB-CA29-4779-BD29-FA5A18BFE33E}"/>
              </a:ext>
            </a:extLst>
          </p:cNvPr>
          <p:cNvSpPr/>
          <p:nvPr/>
        </p:nvSpPr>
        <p:spPr>
          <a:xfrm>
            <a:off x="20898322" y="626133"/>
            <a:ext cx="9409755" cy="1926681"/>
          </a:xfrm>
          <a:prstGeom prst="rect">
            <a:avLst/>
          </a:prstGeom>
          <a:noFill/>
        </p:spPr>
        <p:txBody>
          <a:bodyPr wrap="none" lIns="79248" tIns="39624" rIns="79248" bIns="39624">
            <a:spAutoFit/>
          </a:bodyPr>
          <a:lstStyle/>
          <a:p>
            <a:pPr algn="ctr"/>
            <a:r>
              <a:rPr lang="en-US" sz="12000" spc="44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Follow me on</a:t>
            </a:r>
          </a:p>
        </p:txBody>
      </p:sp>
      <p:pic>
        <p:nvPicPr>
          <p:cNvPr id="6" name="Graphic 5">
            <a:hlinkClick r:id="rId2"/>
            <a:extLst>
              <a:ext uri="{FF2B5EF4-FFF2-40B4-BE49-F238E27FC236}">
                <a16:creationId xmlns:a16="http://schemas.microsoft.com/office/drawing/2014/main" id="{ABBA1332-C00A-4A4A-ABF3-25601056D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74508" y="2649137"/>
            <a:ext cx="2591966" cy="259196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74DBC1-B1DE-4D03-9102-8D5EA20FC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624" y="2674014"/>
            <a:ext cx="2591966" cy="25701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49AE89-5EBE-4C90-94CD-0E3C137E6DDF}"/>
              </a:ext>
            </a:extLst>
          </p:cNvPr>
          <p:cNvSpPr/>
          <p:nvPr/>
        </p:nvSpPr>
        <p:spPr>
          <a:xfrm>
            <a:off x="41139938" y="4825604"/>
            <a:ext cx="96484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5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4800" cap="none" spc="50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cap="none" spc="5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❤ </a:t>
            </a:r>
            <a:r>
              <a:rPr lang="en-US" sz="4800" cap="none" spc="5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AS8 Organization</a:t>
            </a:r>
          </a:p>
        </p:txBody>
      </p:sp>
    </p:spTree>
    <p:extLst>
      <p:ext uri="{BB962C8B-B14F-4D97-AF65-F5344CB8AC3E}">
        <p14:creationId xmlns:p14="http://schemas.microsoft.com/office/powerpoint/2010/main" val="370505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16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8</cp:revision>
  <dcterms:created xsi:type="dcterms:W3CDTF">2020-07-19T07:13:16Z</dcterms:created>
  <dcterms:modified xsi:type="dcterms:W3CDTF">2020-07-20T04:45:47Z</dcterms:modified>
</cp:coreProperties>
</file>