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73C0E3"/>
    <a:srgbClr val="8C6138"/>
    <a:srgbClr val="F8F9FA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6F3-2794-4550-AFA9-D7B2705E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6098-F449-4948-92AF-8B030AAD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D43A-A5B9-4368-89C1-3B24EB9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D095-E177-4045-A066-553B069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4AC0-9370-4339-BEC2-90D105E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522-ED06-4174-83C1-B1D6E64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8020-9DF5-4E2E-839F-0786C01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41F5-DB56-48DD-B415-A0388CE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FA5-C744-4055-8996-F57F177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C4E5-1FC2-4DA6-8BE9-2E1A61A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6320F-1C8A-4103-B98B-619DD6AC1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F138-2995-4E74-A91F-D56B63C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A9A9-CE63-44CC-A25F-2768AC8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6818-4674-4020-80B1-F4E4DA1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683-AE7E-4778-93C8-0891849A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915-7F24-4B0E-BA76-5193B2E3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1AC3-4659-4274-9B3F-5FAEFB4D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677F-0511-478B-B1DD-E5A5B6F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9A4C-B868-4F22-8A3C-3944BF6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4495-1924-4A0B-9DF3-FDCEE885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0D0-38D6-461C-9968-666E68C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093-80A8-4494-8C62-A005C86B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29CC-1CDC-4464-B685-2F835D2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E7E-CEBE-4DCB-BD56-8F4E68B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B406-8531-409A-ACA5-5ACDCC0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3BA-6E25-409D-9BC0-AD39DBCA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C2D1-DB31-4C25-B41F-0AAE5027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AEBB-34E4-4D16-B5D7-7BD12D06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EF04-8434-469C-9C8A-C7F1CC7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401F-9A75-4646-A72A-E3A1B1F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7E12-F229-4A54-9BE7-3A8E7E70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B8DC-4057-468A-82DD-CA7D940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762D-0536-40ED-AB10-76993999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D29E-C629-4247-973F-008B341D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5A361-484B-42A9-A47D-7E6F9027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79CA-866F-44DA-AA98-B9223E73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479C-5CF6-46B1-A2D7-DE6134A9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A204-C615-42A1-B403-4D6661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E957F-9EE4-4B7E-B87C-8054C1D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ED0-215D-4AB6-AA36-C428A5A6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7986-20EE-41A1-A3A5-A11F0A7B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5ECB-6F0D-42BA-9924-8CD67AA4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0270-EB57-414B-9DBF-D42CDBA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FF39-E277-4895-BC92-8486AB2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ECEF-B40D-4394-B40D-113F47C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260A-068A-47EC-ACD8-D4C4404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90A-3958-4405-8B50-B3108D5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C0D-33B9-435D-8166-761FFCD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EBF1-7DCA-4F48-BEF9-C2271681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8749-A1D5-453D-9F5C-DEFCF79B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00B-1380-4ACD-B577-65C6C4B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5212-AEA4-4933-A861-01F60EC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A105-D891-4C10-8F91-6FE2641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6EC1-B77C-47F1-B084-CE8A08A0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A3C-AFEA-42B3-B58A-B4A2BBF6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223A-DBF7-4A1B-8A04-E98673EE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2E50-9314-4679-AA57-F3A72BD7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5C37-4EF0-417D-927B-0E49DB3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8DDC-0113-4405-9ACD-60B4F5E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49E0-422E-43D4-89B6-CE9AAD8A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1660-06F8-4759-83EE-308D9910A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1611-C3BC-45BD-9FA5-A8A5DA70711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748-7109-4EA2-A7B0-0D1E5DE5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FB62-B43D-4E33-BDB4-9B5891DC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23903-2907-478A-B693-7464FAB8E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23" y="1800664"/>
            <a:ext cx="2157553" cy="286893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AA72FC2-D8E3-4A34-AE1C-D960DFAFB9C3}"/>
              </a:ext>
            </a:extLst>
          </p:cNvPr>
          <p:cNvGrpSpPr/>
          <p:nvPr/>
        </p:nvGrpSpPr>
        <p:grpSpPr>
          <a:xfrm>
            <a:off x="1498105" y="2702348"/>
            <a:ext cx="2352837" cy="1371600"/>
            <a:chOff x="815926" y="2855742"/>
            <a:chExt cx="3967850" cy="2227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AF203-E50D-4744-BC5C-A38C3D4EEC6A}"/>
                </a:ext>
              </a:extLst>
            </p:cNvPr>
            <p:cNvSpPr/>
            <p:nvPr/>
          </p:nvSpPr>
          <p:spPr>
            <a:xfrm>
              <a:off x="815926" y="2855742"/>
              <a:ext cx="3953022" cy="2208627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C2EF6F-4CEE-43FE-90E7-B4B6A714B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00C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3150" y1="44363" x2="33150" y2="47059"/>
                          <a14:foregroundMark x1="74363" y1="52328" x2="74363" y2="52328"/>
                          <a14:foregroundMark x1="75879" y1="42525" x2="75879" y2="42525"/>
                          <a14:foregroundMark x1="85458" y1="27328" x2="85458" y2="27328"/>
                          <a14:foregroundMark x1="83391" y1="71078" x2="83391" y2="71078"/>
                          <a14:foregroundMark x1="15575" y1="28186" x2="15575" y2="28186"/>
                          <a14:foregroundMark x1="13577" y1="73775" x2="13577" y2="73775"/>
                          <a14:foregroundMark x1="74845" y1="45221" x2="74845" y2="45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21" y="2857500"/>
              <a:ext cx="3956955" cy="2225269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A76F980-066E-43CD-A094-9F41ABAFA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26" y="2011679"/>
            <a:ext cx="1908626" cy="19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F45C9-004E-4CD0-96A5-937ADABD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8170" r="2663" b="8170"/>
          <a:stretch/>
        </p:blipFill>
        <p:spPr>
          <a:xfrm>
            <a:off x="4564721" y="0"/>
            <a:ext cx="7627279" cy="379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1D850-5640-4A1F-80B1-BD017B3B3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r="2663"/>
          <a:stretch/>
        </p:blipFill>
        <p:spPr>
          <a:xfrm>
            <a:off x="4564721" y="1114864"/>
            <a:ext cx="7627279" cy="3791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C5CD5-8B89-4EEF-97EE-43B1FA945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0"/>
            <a:ext cx="7627279" cy="379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B4DB3-A685-4EAA-9010-FD6F8EDF0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b="4658"/>
          <a:stretch/>
        </p:blipFill>
        <p:spPr>
          <a:xfrm>
            <a:off x="-405919" y="2279805"/>
            <a:ext cx="8957453" cy="44524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85CB03-598A-4AF5-9FF1-7754F3D962E9}"/>
              </a:ext>
            </a:extLst>
          </p:cNvPr>
          <p:cNvGrpSpPr/>
          <p:nvPr/>
        </p:nvGrpSpPr>
        <p:grpSpPr>
          <a:xfrm>
            <a:off x="-373094" y="2301493"/>
            <a:ext cx="8957453" cy="4430736"/>
            <a:chOff x="2338904" y="1213631"/>
            <a:chExt cx="8957453" cy="44307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16C037-D4DE-4F60-A5F1-EC957DC30B86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7516A8-D65B-46AC-8F8F-629116BB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AEA883-FF43-4779-B437-E766F8354872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26E4C5-DAC4-434C-B571-5F9ACB236896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03CDBF-020E-41F5-9523-E5DC7D99315E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4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33E7B9-68DA-4E43-9CA3-801BE00EB78C}"/>
              </a:ext>
            </a:extLst>
          </p:cNvPr>
          <p:cNvGrpSpPr/>
          <p:nvPr/>
        </p:nvGrpSpPr>
        <p:grpSpPr>
          <a:xfrm>
            <a:off x="2338904" y="1213631"/>
            <a:ext cx="8957453" cy="4430736"/>
            <a:chOff x="2338904" y="1213631"/>
            <a:chExt cx="8957453" cy="44307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7AB9E-014C-4B6D-8891-53E4E1899759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ACB56-6DD2-44A8-95C7-89D13D76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579E9F-EE6E-46D4-BDE9-44EA78DA581B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8D275C-2460-493D-9AF8-93295FDB5A18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3BF3F-DFE5-4ED1-A376-5E336DD5DB9D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4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43703-B22B-4909-9D1F-36DD4621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3476"/>
          <a:stretch/>
        </p:blipFill>
        <p:spPr>
          <a:xfrm>
            <a:off x="2521154" y="1405813"/>
            <a:ext cx="7627279" cy="3791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A3122-24D7-446B-B3C7-1893B6208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139721"/>
            <a:ext cx="7627279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13</cp:revision>
  <dcterms:created xsi:type="dcterms:W3CDTF">2020-07-19T15:52:23Z</dcterms:created>
  <dcterms:modified xsi:type="dcterms:W3CDTF">2020-07-21T06:34:45Z</dcterms:modified>
</cp:coreProperties>
</file>