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</p:sldIdLst>
  <p:sldSz cx="18288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C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62" autoAdjust="0"/>
    <p:restoredTop sz="94660"/>
  </p:normalViewPr>
  <p:slideViewPr>
    <p:cSldViewPr snapToGrid="0">
      <p:cViewPr varScale="1">
        <p:scale>
          <a:sx n="251" d="100"/>
          <a:sy n="251" d="100"/>
        </p:scale>
        <p:origin x="2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99297"/>
            <a:ext cx="1554480" cy="636693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60543"/>
            <a:ext cx="1371600" cy="441537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7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97367"/>
            <a:ext cx="39433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97367"/>
            <a:ext cx="116014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455930"/>
            <a:ext cx="1577340" cy="76073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223857"/>
            <a:ext cx="1577340" cy="400050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97367"/>
            <a:ext cx="157734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448310"/>
            <a:ext cx="77366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668020"/>
            <a:ext cx="77366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448310"/>
            <a:ext cx="77747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668020"/>
            <a:ext cx="77747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0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63314"/>
            <a:ext cx="925830" cy="1299633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9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63314"/>
            <a:ext cx="925830" cy="1299633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9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97367"/>
            <a:ext cx="157734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86833"/>
            <a:ext cx="157734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74AC3-1803-4516-B33C-73D4E50D0AC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0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3D1392-19A2-4684-B603-82504B792EC6}"/>
              </a:ext>
            </a:extLst>
          </p:cNvPr>
          <p:cNvGrpSpPr/>
          <p:nvPr/>
        </p:nvGrpSpPr>
        <p:grpSpPr>
          <a:xfrm>
            <a:off x="721021" y="594529"/>
            <a:ext cx="923833" cy="349054"/>
            <a:chOff x="750746" y="1300872"/>
            <a:chExt cx="6442191" cy="243407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7DB125B-9430-42E3-87FE-94ED4AFAD109}"/>
                </a:ext>
              </a:extLst>
            </p:cNvPr>
            <p:cNvSpPr/>
            <p:nvPr/>
          </p:nvSpPr>
          <p:spPr>
            <a:xfrm>
              <a:off x="1061208" y="1696253"/>
              <a:ext cx="5835315" cy="1732547"/>
            </a:xfrm>
            <a:prstGeom prst="roundRect">
              <a:avLst>
                <a:gd name="adj" fmla="val 0"/>
              </a:avLst>
            </a:pr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4ABE41B-DC1C-4E19-AD76-FEB5B373C6FD}"/>
                </a:ext>
              </a:extLst>
            </p:cNvPr>
            <p:cNvSpPr/>
            <p:nvPr/>
          </p:nvSpPr>
          <p:spPr>
            <a:xfrm>
              <a:off x="1164946" y="1831923"/>
              <a:ext cx="2342688" cy="1461205"/>
            </a:xfrm>
            <a:prstGeom prst="roundRect">
              <a:avLst>
                <a:gd name="adj" fmla="val 152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7620462-A027-4B79-926A-26C022B1C755}"/>
                </a:ext>
              </a:extLst>
            </p:cNvPr>
            <p:cNvSpPr/>
            <p:nvPr/>
          </p:nvSpPr>
          <p:spPr>
            <a:xfrm>
              <a:off x="1252576" y="1905716"/>
              <a:ext cx="2167428" cy="1313617"/>
            </a:xfrm>
            <a:prstGeom prst="roundRect">
              <a:avLst>
                <a:gd name="adj" fmla="val 15278"/>
              </a:avLst>
            </a:pr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317E26-F454-4998-99B8-CBFED92C1937}"/>
                </a:ext>
              </a:extLst>
            </p:cNvPr>
            <p:cNvSpPr/>
            <p:nvPr/>
          </p:nvSpPr>
          <p:spPr>
            <a:xfrm>
              <a:off x="1375678" y="2099308"/>
              <a:ext cx="926431" cy="9264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0101CC-B60D-49C4-BBF0-8375B879AF9D}"/>
                </a:ext>
              </a:extLst>
            </p:cNvPr>
            <p:cNvSpPr/>
            <p:nvPr/>
          </p:nvSpPr>
          <p:spPr>
            <a:xfrm>
              <a:off x="2424174" y="2099308"/>
              <a:ext cx="926431" cy="9264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E90B4A-9DD6-44DE-B068-E220717DDA52}"/>
                </a:ext>
              </a:extLst>
            </p:cNvPr>
            <p:cNvSpPr/>
            <p:nvPr/>
          </p:nvSpPr>
          <p:spPr>
            <a:xfrm>
              <a:off x="3662431" y="1576228"/>
              <a:ext cx="3097678" cy="1924649"/>
            </a:xfrm>
            <a:prstGeom prst="rect">
              <a:avLst/>
            </a:prstGeom>
            <a:noFill/>
          </p:spPr>
          <p:txBody>
            <a:bodyPr wrap="none" lIns="3267" tIns="1633" rIns="3267" bIns="1633">
              <a:spAutoFit/>
            </a:bodyPr>
            <a:lstStyle/>
            <a:p>
              <a:pPr algn="ctr"/>
              <a:r>
                <a:rPr lang="en-US" sz="1772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AGGERSQUARE" pitchFamily="50" charset="0"/>
                </a:rPr>
                <a:t>AS8</a:t>
              </a:r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07F2D115-003F-450B-9CD2-CF3E1075C452}"/>
                </a:ext>
              </a:extLst>
            </p:cNvPr>
            <p:cNvSpPr/>
            <p:nvPr/>
          </p:nvSpPr>
          <p:spPr>
            <a:xfrm>
              <a:off x="750746" y="1382343"/>
              <a:ext cx="1167063" cy="950494"/>
            </a:xfrm>
            <a:custGeom>
              <a:avLst/>
              <a:gdLst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058779 w 1058779"/>
                <a:gd name="connsiteY2" fmla="*/ 92643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92505 w 1058779"/>
                <a:gd name="connsiteY2" fmla="*/ 252663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44379 w 1058779"/>
                <a:gd name="connsiteY2" fmla="*/ 15641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56411 w 1058779"/>
                <a:gd name="connsiteY2" fmla="*/ 180474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50494"/>
                <a:gd name="connsiteX1" fmla="*/ 1058779 w 1058779"/>
                <a:gd name="connsiteY1" fmla="*/ 0 h 950494"/>
                <a:gd name="connsiteX2" fmla="*/ 156411 w 1058779"/>
                <a:gd name="connsiteY2" fmla="*/ 180474 h 950494"/>
                <a:gd name="connsiteX3" fmla="*/ 132348 w 1058779"/>
                <a:gd name="connsiteY3" fmla="*/ 950494 h 950494"/>
                <a:gd name="connsiteX4" fmla="*/ 0 w 1058779"/>
                <a:gd name="connsiteY4" fmla="*/ 0 h 950494"/>
                <a:gd name="connsiteX0" fmla="*/ 0 w 1167063"/>
                <a:gd name="connsiteY0" fmla="*/ 0 h 950494"/>
                <a:gd name="connsiteX1" fmla="*/ 1167063 w 1167063"/>
                <a:gd name="connsiteY1" fmla="*/ 72190 h 950494"/>
                <a:gd name="connsiteX2" fmla="*/ 156411 w 1167063"/>
                <a:gd name="connsiteY2" fmla="*/ 180474 h 950494"/>
                <a:gd name="connsiteX3" fmla="*/ 132348 w 1167063"/>
                <a:gd name="connsiteY3" fmla="*/ 950494 h 950494"/>
                <a:gd name="connsiteX4" fmla="*/ 0 w 1167063"/>
                <a:gd name="connsiteY4" fmla="*/ 0 h 95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063" h="950494">
                  <a:moveTo>
                    <a:pt x="0" y="0"/>
                  </a:moveTo>
                  <a:lnTo>
                    <a:pt x="1167063" y="72190"/>
                  </a:lnTo>
                  <a:lnTo>
                    <a:pt x="156411" y="180474"/>
                  </a:lnTo>
                  <a:lnTo>
                    <a:pt x="132348" y="950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A5D49D6A-B3C8-4937-ADE1-0065BC5737C4}"/>
                </a:ext>
              </a:extLst>
            </p:cNvPr>
            <p:cNvSpPr/>
            <p:nvPr/>
          </p:nvSpPr>
          <p:spPr>
            <a:xfrm rot="16570049">
              <a:off x="895993" y="2832963"/>
              <a:ext cx="837629" cy="966333"/>
            </a:xfrm>
            <a:custGeom>
              <a:avLst/>
              <a:gdLst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058779 w 1058779"/>
                <a:gd name="connsiteY2" fmla="*/ 92643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92505 w 1058779"/>
                <a:gd name="connsiteY2" fmla="*/ 252663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44379 w 1058779"/>
                <a:gd name="connsiteY2" fmla="*/ 15641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56411 w 1058779"/>
                <a:gd name="connsiteY2" fmla="*/ 180474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50494"/>
                <a:gd name="connsiteX1" fmla="*/ 1058779 w 1058779"/>
                <a:gd name="connsiteY1" fmla="*/ 0 h 950494"/>
                <a:gd name="connsiteX2" fmla="*/ 156411 w 1058779"/>
                <a:gd name="connsiteY2" fmla="*/ 180474 h 950494"/>
                <a:gd name="connsiteX3" fmla="*/ 132348 w 1058779"/>
                <a:gd name="connsiteY3" fmla="*/ 950494 h 950494"/>
                <a:gd name="connsiteX4" fmla="*/ 0 w 1058779"/>
                <a:gd name="connsiteY4" fmla="*/ 0 h 950494"/>
                <a:gd name="connsiteX0" fmla="*/ 0 w 1167063"/>
                <a:gd name="connsiteY0" fmla="*/ 0 h 950494"/>
                <a:gd name="connsiteX1" fmla="*/ 1167063 w 1167063"/>
                <a:gd name="connsiteY1" fmla="*/ 72190 h 950494"/>
                <a:gd name="connsiteX2" fmla="*/ 156411 w 1167063"/>
                <a:gd name="connsiteY2" fmla="*/ 180474 h 950494"/>
                <a:gd name="connsiteX3" fmla="*/ 132348 w 1167063"/>
                <a:gd name="connsiteY3" fmla="*/ 950494 h 950494"/>
                <a:gd name="connsiteX4" fmla="*/ 0 w 1167063"/>
                <a:gd name="connsiteY4" fmla="*/ 0 h 950494"/>
                <a:gd name="connsiteX0" fmla="*/ 0 w 1167063"/>
                <a:gd name="connsiteY0" fmla="*/ 0 h 1039727"/>
                <a:gd name="connsiteX1" fmla="*/ 1167063 w 1167063"/>
                <a:gd name="connsiteY1" fmla="*/ 72190 h 1039727"/>
                <a:gd name="connsiteX2" fmla="*/ 156411 w 1167063"/>
                <a:gd name="connsiteY2" fmla="*/ 180474 h 1039727"/>
                <a:gd name="connsiteX3" fmla="*/ 202499 w 1167063"/>
                <a:gd name="connsiteY3" fmla="*/ 1039727 h 1039727"/>
                <a:gd name="connsiteX4" fmla="*/ 0 w 1167063"/>
                <a:gd name="connsiteY4" fmla="*/ 0 h 1039727"/>
                <a:gd name="connsiteX0" fmla="*/ 0 w 942372"/>
                <a:gd name="connsiteY0" fmla="*/ 0 h 1039727"/>
                <a:gd name="connsiteX1" fmla="*/ 942372 w 942372"/>
                <a:gd name="connsiteY1" fmla="*/ 120673 h 1039727"/>
                <a:gd name="connsiteX2" fmla="*/ 156411 w 942372"/>
                <a:gd name="connsiteY2" fmla="*/ 180474 h 1039727"/>
                <a:gd name="connsiteX3" fmla="*/ 202499 w 942372"/>
                <a:gd name="connsiteY3" fmla="*/ 1039727 h 1039727"/>
                <a:gd name="connsiteX4" fmla="*/ 0 w 942372"/>
                <a:gd name="connsiteY4" fmla="*/ 0 h 1039727"/>
                <a:gd name="connsiteX0" fmla="*/ 0 w 942372"/>
                <a:gd name="connsiteY0" fmla="*/ 0 h 1039727"/>
                <a:gd name="connsiteX1" fmla="*/ 942372 w 942372"/>
                <a:gd name="connsiteY1" fmla="*/ 120673 h 1039727"/>
                <a:gd name="connsiteX2" fmla="*/ 233352 w 942372"/>
                <a:gd name="connsiteY2" fmla="*/ 220567 h 1039727"/>
                <a:gd name="connsiteX3" fmla="*/ 202499 w 942372"/>
                <a:gd name="connsiteY3" fmla="*/ 1039727 h 1039727"/>
                <a:gd name="connsiteX4" fmla="*/ 0 w 942372"/>
                <a:gd name="connsiteY4" fmla="*/ 0 h 1039727"/>
                <a:gd name="connsiteX0" fmla="*/ 0 w 837629"/>
                <a:gd name="connsiteY0" fmla="*/ 0 h 966333"/>
                <a:gd name="connsiteX1" fmla="*/ 837629 w 837629"/>
                <a:gd name="connsiteY1" fmla="*/ 47279 h 966333"/>
                <a:gd name="connsiteX2" fmla="*/ 128609 w 837629"/>
                <a:gd name="connsiteY2" fmla="*/ 147173 h 966333"/>
                <a:gd name="connsiteX3" fmla="*/ 97756 w 837629"/>
                <a:gd name="connsiteY3" fmla="*/ 966333 h 966333"/>
                <a:gd name="connsiteX4" fmla="*/ 0 w 837629"/>
                <a:gd name="connsiteY4" fmla="*/ 0 h 96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629" h="966333">
                  <a:moveTo>
                    <a:pt x="0" y="0"/>
                  </a:moveTo>
                  <a:lnTo>
                    <a:pt x="837629" y="47279"/>
                  </a:lnTo>
                  <a:lnTo>
                    <a:pt x="128609" y="147173"/>
                  </a:lnTo>
                  <a:lnTo>
                    <a:pt x="97756" y="966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0EE9E0F0-C984-4DF0-A3AA-78D1DA61DCC2}"/>
                </a:ext>
              </a:extLst>
            </p:cNvPr>
            <p:cNvSpPr/>
            <p:nvPr/>
          </p:nvSpPr>
          <p:spPr>
            <a:xfrm rot="5826753">
              <a:off x="5980701" y="1289011"/>
              <a:ext cx="1167063" cy="1190785"/>
            </a:xfrm>
            <a:custGeom>
              <a:avLst/>
              <a:gdLst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058779 w 1058779"/>
                <a:gd name="connsiteY2" fmla="*/ 92643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92505 w 1058779"/>
                <a:gd name="connsiteY2" fmla="*/ 252663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44379 w 1058779"/>
                <a:gd name="connsiteY2" fmla="*/ 15641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56411 w 1058779"/>
                <a:gd name="connsiteY2" fmla="*/ 180474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50494"/>
                <a:gd name="connsiteX1" fmla="*/ 1058779 w 1058779"/>
                <a:gd name="connsiteY1" fmla="*/ 0 h 950494"/>
                <a:gd name="connsiteX2" fmla="*/ 156411 w 1058779"/>
                <a:gd name="connsiteY2" fmla="*/ 180474 h 950494"/>
                <a:gd name="connsiteX3" fmla="*/ 132348 w 1058779"/>
                <a:gd name="connsiteY3" fmla="*/ 950494 h 950494"/>
                <a:gd name="connsiteX4" fmla="*/ 0 w 1058779"/>
                <a:gd name="connsiteY4" fmla="*/ 0 h 950494"/>
                <a:gd name="connsiteX0" fmla="*/ 0 w 1167063"/>
                <a:gd name="connsiteY0" fmla="*/ 0 h 950494"/>
                <a:gd name="connsiteX1" fmla="*/ 1167063 w 1167063"/>
                <a:gd name="connsiteY1" fmla="*/ 72190 h 950494"/>
                <a:gd name="connsiteX2" fmla="*/ 156411 w 1167063"/>
                <a:gd name="connsiteY2" fmla="*/ 180474 h 950494"/>
                <a:gd name="connsiteX3" fmla="*/ 132348 w 1167063"/>
                <a:gd name="connsiteY3" fmla="*/ 950494 h 950494"/>
                <a:gd name="connsiteX4" fmla="*/ 0 w 1167063"/>
                <a:gd name="connsiteY4" fmla="*/ 0 h 950494"/>
                <a:gd name="connsiteX0" fmla="*/ 0 w 1167063"/>
                <a:gd name="connsiteY0" fmla="*/ 0 h 1190785"/>
                <a:gd name="connsiteX1" fmla="*/ 1167063 w 1167063"/>
                <a:gd name="connsiteY1" fmla="*/ 72190 h 1190785"/>
                <a:gd name="connsiteX2" fmla="*/ 156411 w 1167063"/>
                <a:gd name="connsiteY2" fmla="*/ 180474 h 1190785"/>
                <a:gd name="connsiteX3" fmla="*/ 247206 w 1167063"/>
                <a:gd name="connsiteY3" fmla="*/ 1190785 h 1190785"/>
                <a:gd name="connsiteX4" fmla="*/ 0 w 1167063"/>
                <a:gd name="connsiteY4" fmla="*/ 0 h 119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063" h="1190785">
                  <a:moveTo>
                    <a:pt x="0" y="0"/>
                  </a:moveTo>
                  <a:lnTo>
                    <a:pt x="1167063" y="72190"/>
                  </a:lnTo>
                  <a:lnTo>
                    <a:pt x="156411" y="180474"/>
                  </a:lnTo>
                  <a:lnTo>
                    <a:pt x="247206" y="1190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/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3124D12B-9BAC-4A60-91B3-41EE934B6E8C}"/>
                </a:ext>
              </a:extLst>
            </p:cNvPr>
            <p:cNvSpPr/>
            <p:nvPr/>
          </p:nvSpPr>
          <p:spPr>
            <a:xfrm rot="11067546">
              <a:off x="6122770" y="2900718"/>
              <a:ext cx="1070167" cy="784820"/>
            </a:xfrm>
            <a:custGeom>
              <a:avLst/>
              <a:gdLst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058779 w 1058779"/>
                <a:gd name="connsiteY2" fmla="*/ 92643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92505 w 1058779"/>
                <a:gd name="connsiteY2" fmla="*/ 252663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44379 w 1058779"/>
                <a:gd name="connsiteY2" fmla="*/ 15641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56411 w 1058779"/>
                <a:gd name="connsiteY2" fmla="*/ 180474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50494"/>
                <a:gd name="connsiteX1" fmla="*/ 1058779 w 1058779"/>
                <a:gd name="connsiteY1" fmla="*/ 0 h 950494"/>
                <a:gd name="connsiteX2" fmla="*/ 156411 w 1058779"/>
                <a:gd name="connsiteY2" fmla="*/ 180474 h 950494"/>
                <a:gd name="connsiteX3" fmla="*/ 132348 w 1058779"/>
                <a:gd name="connsiteY3" fmla="*/ 950494 h 950494"/>
                <a:gd name="connsiteX4" fmla="*/ 0 w 1058779"/>
                <a:gd name="connsiteY4" fmla="*/ 0 h 950494"/>
                <a:gd name="connsiteX0" fmla="*/ 0 w 1167063"/>
                <a:gd name="connsiteY0" fmla="*/ 0 h 950494"/>
                <a:gd name="connsiteX1" fmla="*/ 1167063 w 1167063"/>
                <a:gd name="connsiteY1" fmla="*/ 72190 h 950494"/>
                <a:gd name="connsiteX2" fmla="*/ 156411 w 1167063"/>
                <a:gd name="connsiteY2" fmla="*/ 180474 h 950494"/>
                <a:gd name="connsiteX3" fmla="*/ 132348 w 1167063"/>
                <a:gd name="connsiteY3" fmla="*/ 950494 h 950494"/>
                <a:gd name="connsiteX4" fmla="*/ 0 w 1167063"/>
                <a:gd name="connsiteY4" fmla="*/ 0 h 950494"/>
                <a:gd name="connsiteX0" fmla="*/ 0 w 1167063"/>
                <a:gd name="connsiteY0" fmla="*/ 0 h 1190785"/>
                <a:gd name="connsiteX1" fmla="*/ 1167063 w 1167063"/>
                <a:gd name="connsiteY1" fmla="*/ 72190 h 1190785"/>
                <a:gd name="connsiteX2" fmla="*/ 156411 w 1167063"/>
                <a:gd name="connsiteY2" fmla="*/ 180474 h 1190785"/>
                <a:gd name="connsiteX3" fmla="*/ 247206 w 1167063"/>
                <a:gd name="connsiteY3" fmla="*/ 1190785 h 1190785"/>
                <a:gd name="connsiteX4" fmla="*/ 0 w 1167063"/>
                <a:gd name="connsiteY4" fmla="*/ 0 h 1190785"/>
                <a:gd name="connsiteX0" fmla="*/ 0 w 1167063"/>
                <a:gd name="connsiteY0" fmla="*/ 0 h 789332"/>
                <a:gd name="connsiteX1" fmla="*/ 1167063 w 1167063"/>
                <a:gd name="connsiteY1" fmla="*/ 72190 h 789332"/>
                <a:gd name="connsiteX2" fmla="*/ 156411 w 1167063"/>
                <a:gd name="connsiteY2" fmla="*/ 180474 h 789332"/>
                <a:gd name="connsiteX3" fmla="*/ 288308 w 1167063"/>
                <a:gd name="connsiteY3" fmla="*/ 789332 h 789332"/>
                <a:gd name="connsiteX4" fmla="*/ 0 w 1167063"/>
                <a:gd name="connsiteY4" fmla="*/ 0 h 789332"/>
                <a:gd name="connsiteX0" fmla="*/ 0 w 1167063"/>
                <a:gd name="connsiteY0" fmla="*/ 0 h 789332"/>
                <a:gd name="connsiteX1" fmla="*/ 1167063 w 1167063"/>
                <a:gd name="connsiteY1" fmla="*/ 72190 h 789332"/>
                <a:gd name="connsiteX2" fmla="*/ 237571 w 1167063"/>
                <a:gd name="connsiteY2" fmla="*/ 137941 h 789332"/>
                <a:gd name="connsiteX3" fmla="*/ 288308 w 1167063"/>
                <a:gd name="connsiteY3" fmla="*/ 789332 h 789332"/>
                <a:gd name="connsiteX4" fmla="*/ 0 w 1167063"/>
                <a:gd name="connsiteY4" fmla="*/ 0 h 789332"/>
                <a:gd name="connsiteX0" fmla="*/ 0 w 1070167"/>
                <a:gd name="connsiteY0" fmla="*/ 0 h 784820"/>
                <a:gd name="connsiteX1" fmla="*/ 1070167 w 1070167"/>
                <a:gd name="connsiteY1" fmla="*/ 67678 h 784820"/>
                <a:gd name="connsiteX2" fmla="*/ 140675 w 1070167"/>
                <a:gd name="connsiteY2" fmla="*/ 133429 h 784820"/>
                <a:gd name="connsiteX3" fmla="*/ 191412 w 1070167"/>
                <a:gd name="connsiteY3" fmla="*/ 784820 h 784820"/>
                <a:gd name="connsiteX4" fmla="*/ 0 w 1070167"/>
                <a:gd name="connsiteY4" fmla="*/ 0 h 78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0167" h="784820">
                  <a:moveTo>
                    <a:pt x="0" y="0"/>
                  </a:moveTo>
                  <a:lnTo>
                    <a:pt x="1070167" y="67678"/>
                  </a:lnTo>
                  <a:lnTo>
                    <a:pt x="140675" y="133429"/>
                  </a:lnTo>
                  <a:lnTo>
                    <a:pt x="191412" y="78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20F1E21-B5AE-4719-8156-4341FE1F0540}"/>
              </a:ext>
            </a:extLst>
          </p:cNvPr>
          <p:cNvSpPr/>
          <p:nvPr/>
        </p:nvSpPr>
        <p:spPr>
          <a:xfrm>
            <a:off x="236151" y="646504"/>
            <a:ext cx="428188" cy="276001"/>
          </a:xfrm>
          <a:prstGeom prst="rect">
            <a:avLst/>
          </a:prstGeom>
          <a:noFill/>
        </p:spPr>
        <p:txBody>
          <a:bodyPr wrap="none" lIns="3267" tIns="1633" rIns="3267" bIns="1633">
            <a:spAutoFit/>
          </a:bodyPr>
          <a:lstStyle/>
          <a:p>
            <a:pPr algn="ctr"/>
            <a:r>
              <a:rPr lang="en-US" sz="1772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AGGERSQUARE" pitchFamily="50" charset="0"/>
              </a:rPr>
              <a:t>The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4B8D57-5EF5-4D61-9AE9-813048985289}"/>
              </a:ext>
            </a:extLst>
          </p:cNvPr>
          <p:cNvSpPr/>
          <p:nvPr/>
        </p:nvSpPr>
        <p:spPr>
          <a:xfrm>
            <a:off x="237210" y="891606"/>
            <a:ext cx="1462124" cy="276001"/>
          </a:xfrm>
          <a:prstGeom prst="rect">
            <a:avLst/>
          </a:prstGeom>
          <a:noFill/>
        </p:spPr>
        <p:txBody>
          <a:bodyPr wrap="none" lIns="3267" tIns="1633" rIns="3267" bIns="1633">
            <a:spAutoFit/>
          </a:bodyPr>
          <a:lstStyle/>
          <a:p>
            <a:pPr algn="ctr"/>
            <a:r>
              <a:rPr lang="en-US" sz="1772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AGGERSQUARE" pitchFamily="50" charset="0"/>
              </a:rPr>
              <a:t>Organization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F1B728-83EC-4F65-8A6B-AAA16786A3D0}"/>
              </a:ext>
            </a:extLst>
          </p:cNvPr>
          <p:cNvSpPr/>
          <p:nvPr/>
        </p:nvSpPr>
        <p:spPr>
          <a:xfrm>
            <a:off x="388630" y="1143311"/>
            <a:ext cx="1144730" cy="112687"/>
          </a:xfrm>
          <a:prstGeom prst="rect">
            <a:avLst/>
          </a:prstGeom>
          <a:noFill/>
        </p:spPr>
        <p:txBody>
          <a:bodyPr wrap="none" lIns="3267" tIns="1633" rIns="3267" bIns="1633">
            <a:spAutoFit/>
          </a:bodyPr>
          <a:lstStyle/>
          <a:p>
            <a:pPr algn="ctr"/>
            <a:r>
              <a:rPr lang="en-US" sz="711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FCA4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AGGERSQUARE" pitchFamily="50" charset="0"/>
              </a:rPr>
              <a:t>Learn Solve Code Create</a:t>
            </a:r>
          </a:p>
        </p:txBody>
      </p:sp>
    </p:spTree>
    <p:extLst>
      <p:ext uri="{BB962C8B-B14F-4D97-AF65-F5344CB8AC3E}">
        <p14:creationId xmlns:p14="http://schemas.microsoft.com/office/powerpoint/2010/main" val="163114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4625E-F2AA-4B0C-9890-F1A7D92D4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828801" cy="18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6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7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DAGGERSQUARE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6</cp:revision>
  <dcterms:created xsi:type="dcterms:W3CDTF">2020-07-29T15:08:25Z</dcterms:created>
  <dcterms:modified xsi:type="dcterms:W3CDTF">2020-07-29T15:54:39Z</dcterms:modified>
</cp:coreProperties>
</file>