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0579-8D91-4317-BD25-91ED5876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0E799-1D29-4E01-A361-F7073253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66E0-42B1-44D2-8435-711CD596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A668-C2AC-481E-9484-AD979F5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7A7CE-C423-4C15-ABFB-A21E96D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BA59-745A-4E13-A97A-E9F5C905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540C1-EB0D-47B2-A036-3CFA66018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B70D-33E8-48D9-BF78-1C381C5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7F66-388D-4AF0-BD02-F73F4D69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F1B0-FB14-4C69-B266-E68FE82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252F0-F094-4E9D-B2BE-3CC2E300D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BB671-E201-4A80-B4E7-D28B1E68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C90B-5CBF-4759-AA5B-3C16AA94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4CD3-01B4-4192-A4DC-A032235D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07C2-BBB4-41EA-8BBF-26CD35D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1E0C-7B81-47B2-B099-155F9336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9A12-874F-4126-B68D-849AEB0F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AA15-033E-4786-824D-16DDDF01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15DA9-B886-4681-8A7B-93639C38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1E34-935E-41EF-A5BA-7DC003EC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2EA8-F2C9-49D5-A5A2-F8CF74C3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C2A23-225F-49D7-923B-F5A269C9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1406-3768-43DD-9184-24A5E34E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93B3-FDEE-44F6-8DD6-092C86E5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C54F-7B46-4FD1-9A2D-89D5605E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1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018-1771-499B-9D3A-5785E358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A14E-F4B3-4A99-9FB8-8EB75D82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E3B3B-08A9-4A0D-87F4-25711163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83DA-C13D-462C-AAC9-5D205F4D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87322-E5DE-4CD1-9414-6C470425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B4E5D-527A-452A-B95E-5A6E7AE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E1E4-6C63-4BF1-9C41-0128A625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8024-5947-48F1-AD1F-655CF230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D486A-41AA-4A03-ACFA-1A0E1D88D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447C3-DDC6-450C-92E8-B903167CD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233B-9DD7-4A4F-9CD3-7D3E2F286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692BA-4FCB-4ABF-809D-DC1D3825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D2DAA-66AD-44E5-BCF9-232A2730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D1414-0086-4F60-B76F-BD09764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AF7E-CEF7-42DC-8A2D-795917BA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A7AEB-CEF9-4E95-9181-56D2F5D9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54E58-3071-4BB1-8A2C-D1E68F7B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6E7F-4D3A-42ED-9B11-AE830BED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8F3CE-7D3E-46EC-99AE-B2D90EFB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DA089-9E7A-4562-940A-7220215E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A04F9-203C-4090-86E2-095D2D65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9F8-315F-4652-B04D-F63E40BF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85F8-EC47-4AA0-8253-34AF5E42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CB34B-A2EC-4826-9446-82FCD5C49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3ED18-C91E-43A5-9940-38DB407F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4FBBD-D510-486B-A809-8D03AB3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1F269-434C-4BBA-AC59-6693148E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1702-8EC6-418D-86AC-EFC8D8D9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253FD-2BA3-43FD-A885-A89C4CA37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38466-2A16-4D5A-BCCA-DB01B371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A1C7-BE5D-4B0B-A5D6-0004B2ED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0B80-638D-44D7-AB03-88C1FDE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4D63-B0C0-4A87-A762-C66D24A8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6886D-4830-4B6E-AA9C-B5CDD9A1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5372-1684-4E02-A45F-D35F76BC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D98D-4EB3-4E52-AD0E-D2E780DDE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0703-2875-4598-97CD-9516DF2934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283A-FC30-4DC1-8949-8260F0887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9D30-C218-40CF-B994-C64C4098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A79E-34A2-4E6C-9A15-F21A507C1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0D6AFE-A42D-419F-9D1E-2433BD9C3D4A}"/>
              </a:ext>
            </a:extLst>
          </p:cNvPr>
          <p:cNvSpPr/>
          <p:nvPr/>
        </p:nvSpPr>
        <p:spPr>
          <a:xfrm>
            <a:off x="1411271" y="-94675"/>
            <a:ext cx="93563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ncery-Stars" pitchFamily="50" charset="0"/>
              </a:rPr>
              <a:t>Chancery </a:t>
            </a: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truscan" pitchFamily="2" charset="0"/>
              </a:rPr>
              <a:t>Etruscan </a:t>
            </a: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GJ Uncial" panose="00000400000000000000" pitchFamily="2" charset="0"/>
              </a:rPr>
              <a:t>Uncial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96CFA-2864-4E74-A217-56443B06A756}"/>
              </a:ext>
            </a:extLst>
          </p:cNvPr>
          <p:cNvSpPr/>
          <p:nvPr/>
        </p:nvSpPr>
        <p:spPr>
          <a:xfrm>
            <a:off x="1726579" y="857857"/>
            <a:ext cx="87257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ette UNZ Fraktur" pitchFamily="2" charset="0"/>
              </a:rPr>
              <a:t>Fraktur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ncery-Stars" pitchFamily="50" charset="0"/>
              </a:rPr>
              <a:t> 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ursiva" panose="02000000000000000000" pitchFamily="50" charset="0"/>
              </a:rPr>
              <a:t>Etruscan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truscan" pitchFamily="2" charset="0"/>
              </a:rPr>
              <a:t> 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enberg Textura" panose="02000503020000020003" pitchFamily="2" charset="0"/>
              </a:rPr>
              <a:t>Textura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CC0A0-1ED3-4CA1-859B-AF0FB963A852}"/>
              </a:ext>
            </a:extLst>
          </p:cNvPr>
          <p:cNvSpPr/>
          <p:nvPr/>
        </p:nvSpPr>
        <p:spPr>
          <a:xfrm>
            <a:off x="980992" y="1902722"/>
            <a:ext cx="1021689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Garamond</a:t>
            </a:r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ncery-Stars" pitchFamily="50" charset="0"/>
              </a:rPr>
              <a:t> </a:t>
            </a:r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Etruscan</a:t>
            </a:r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truscan" pitchFamily="2" charset="0"/>
              </a:rPr>
              <a:t> </a:t>
            </a:r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Rockwell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3A6C-CEB3-4580-ACB2-C1A674928CEB}"/>
              </a:ext>
            </a:extLst>
          </p:cNvPr>
          <p:cNvSpPr/>
          <p:nvPr/>
        </p:nvSpPr>
        <p:spPr>
          <a:xfrm>
            <a:off x="1726579" y="2762921"/>
            <a:ext cx="87257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Gill-sans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ncery-Stars" pitchFamily="50" charset="0"/>
              </a:rPr>
              <a:t> 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Handwritten" panose="02000603000000000000" pitchFamily="2" charset="0"/>
                <a:ea typeface="FuturaHandwritten" panose="02000603000000000000" pitchFamily="2" charset="0"/>
              </a:rPr>
              <a:t>Futura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truscan" pitchFamily="2" charset="0"/>
              </a:rPr>
              <a:t> 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9678F-46AF-47E1-B00A-246F71A992A8}"/>
              </a:ext>
            </a:extLst>
          </p:cNvPr>
          <p:cNvSpPr/>
          <p:nvPr/>
        </p:nvSpPr>
        <p:spPr>
          <a:xfrm>
            <a:off x="2000899" y="3807786"/>
            <a:ext cx="817707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Brush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ancery-Stars" pitchFamily="50" charset="0"/>
              </a:rPr>
              <a:t> 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cript MT Bold" panose="03040602040607080904" pitchFamily="66" charset="0"/>
                <a:ea typeface="FuturaHandwritten" panose="02000603000000000000" pitchFamily="2" charset="0"/>
              </a:rPr>
              <a:t>Script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truscan" pitchFamily="2" charset="0"/>
              </a:rPr>
              <a:t> 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  <a:cs typeface="Arial" panose="020B0604020202020204" pitchFamily="34" charset="0"/>
              </a:rPr>
              <a:t>Edwardian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8B29B-02E9-4492-96C8-26C5F342A1E0}"/>
              </a:ext>
            </a:extLst>
          </p:cNvPr>
          <p:cNvSpPr/>
          <p:nvPr/>
        </p:nvSpPr>
        <p:spPr>
          <a:xfrm>
            <a:off x="2883647" y="4852651"/>
            <a:ext cx="64115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xel Font" panose="00000400000000000000" pitchFamily="2" charset="0"/>
              </a:rPr>
              <a:t>Poxel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xel Font" panose="00000400000000000000" pitchFamily="2" charset="0"/>
              </a:rPr>
              <a:t> </a:t>
            </a:r>
            <a:r>
              <a:rPr lang="en-US" sz="7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xel Font" panose="00000400000000000000" pitchFamily="2" charset="0"/>
              </a:rPr>
              <a:t>Ll</a:t>
            </a:r>
            <a:r>
              <a:rPr lang="en-US" sz="7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LPixel" panose="00000400000000000000" pitchFamily="2" charset="0"/>
                <a:ea typeface="LLPixel" panose="00000400000000000000" pitchFamily="2" charset="0"/>
              </a:rPr>
              <a:t>pixel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dwardian Script ITC" panose="030303020407070D0804" pitchFamily="66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3FAED-13A4-451B-A138-1C2CF4976603}"/>
              </a:ext>
            </a:extLst>
          </p:cNvPr>
          <p:cNvSpPr/>
          <p:nvPr/>
        </p:nvSpPr>
        <p:spPr>
          <a:xfrm>
            <a:off x="2067721" y="5897514"/>
            <a:ext cx="80434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ubadak" pitchFamily="2" charset="0"/>
              </a:rPr>
              <a:t>Cuba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xel Font" panose="00000400000000000000" pitchFamily="2" charset="0"/>
              </a:rPr>
              <a:t> 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ute - Personal Use" panose="02000600000000000000" pitchFamily="50" charset="0"/>
              </a:rPr>
              <a:t>Cute 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Chiller 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Forte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ute - Personal Use" panose="02000600000000000000" pitchFamily="50" charset="0"/>
              </a:rPr>
              <a:t> 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ute - Personal Use" panose="020006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7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5" baseType="lpstr">
      <vt:lpstr>Arial</vt:lpstr>
      <vt:lpstr>Bodoni MT</vt:lpstr>
      <vt:lpstr>Brush Script MT</vt:lpstr>
      <vt:lpstr>Calibri</vt:lpstr>
      <vt:lpstr>Calibri Light</vt:lpstr>
      <vt:lpstr>Chancery-Stars</vt:lpstr>
      <vt:lpstr>Chiller</vt:lpstr>
      <vt:lpstr>Cubadak</vt:lpstr>
      <vt:lpstr>Cursiva</vt:lpstr>
      <vt:lpstr>cute - Personal Use</vt:lpstr>
      <vt:lpstr>Edwardian Script ITC</vt:lpstr>
      <vt:lpstr>Etruscan</vt:lpstr>
      <vt:lpstr>Fette UNZ Fraktur</vt:lpstr>
      <vt:lpstr>Forte</vt:lpstr>
      <vt:lpstr>FuturaHandwritten</vt:lpstr>
      <vt:lpstr>Garamond</vt:lpstr>
      <vt:lpstr>Gill Sans MT</vt:lpstr>
      <vt:lpstr>Gutenberg Textura</vt:lpstr>
      <vt:lpstr>JGJ Uncial</vt:lpstr>
      <vt:lpstr>LLPixel</vt:lpstr>
      <vt:lpstr>Poxel Font</vt:lpstr>
      <vt:lpstr>Rockwell</vt:lpstr>
      <vt:lpstr>Script MT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5</cp:revision>
  <dcterms:created xsi:type="dcterms:W3CDTF">2021-03-23T02:39:37Z</dcterms:created>
  <dcterms:modified xsi:type="dcterms:W3CDTF">2021-03-23T03:05:19Z</dcterms:modified>
</cp:coreProperties>
</file>