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9" r:id="rId14"/>
  </p:sldIdLst>
  <p:sldSz cx="51206400" cy="2560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00"/>
    <a:srgbClr val="FFC000"/>
    <a:srgbClr val="9A9A9A"/>
    <a:srgbClr val="3A5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18" d="100"/>
          <a:sy n="1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0336-D0C8-4001-B2D9-4950ADC8C68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10868636" y="10447109"/>
            <a:ext cx="2946912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Python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F2EE2-29C6-425D-8887-8A874A1819DE}"/>
              </a:ext>
            </a:extLst>
          </p:cNvPr>
          <p:cNvCxnSpPr/>
          <p:nvPr/>
        </p:nvCxnSpPr>
        <p:spPr>
          <a:xfrm flipV="1">
            <a:off x="2644303" y="2358189"/>
            <a:ext cx="32918400" cy="1496728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A67D-624A-41CD-A5C9-306C062FD564}"/>
              </a:ext>
            </a:extLst>
          </p:cNvPr>
          <p:cNvCxnSpPr>
            <a:cxnSpLocks/>
          </p:cNvCxnSpPr>
          <p:nvPr/>
        </p:nvCxnSpPr>
        <p:spPr>
          <a:xfrm flipV="1">
            <a:off x="1684421" y="770021"/>
            <a:ext cx="36180436" cy="1356792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17EF2-ECC2-49DE-AE0D-717505AB09C3}"/>
              </a:ext>
            </a:extLst>
          </p:cNvPr>
          <p:cNvCxnSpPr>
            <a:cxnSpLocks/>
          </p:cNvCxnSpPr>
          <p:nvPr/>
        </p:nvCxnSpPr>
        <p:spPr>
          <a:xfrm flipV="1">
            <a:off x="15975293" y="7478094"/>
            <a:ext cx="31573508" cy="172551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A46F9-2C15-43D9-BF21-9180BF51BFE1}"/>
              </a:ext>
            </a:extLst>
          </p:cNvPr>
          <p:cNvCxnSpPr>
            <a:cxnSpLocks/>
          </p:cNvCxnSpPr>
          <p:nvPr/>
        </p:nvCxnSpPr>
        <p:spPr>
          <a:xfrm flipV="1">
            <a:off x="20353465" y="6171275"/>
            <a:ext cx="30418476" cy="186619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5618901" y="14686619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8" y="17851164"/>
            <a:ext cx="10786173" cy="65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4937919" y="8715210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Programming Terms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9530026" y="1328808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2571627"/>
            <a:ext cx="7077510" cy="34672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D1FA4-C931-4E33-A47A-0C49ABF8651E}"/>
              </a:ext>
            </a:extLst>
          </p:cNvPr>
          <p:cNvSpPr/>
          <p:nvPr/>
        </p:nvSpPr>
        <p:spPr>
          <a:xfrm>
            <a:off x="39946429" y="8852209"/>
            <a:ext cx="105487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Memoization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AF713-C5EC-41A3-8543-258864784D50}"/>
              </a:ext>
            </a:extLst>
          </p:cNvPr>
          <p:cNvSpPr/>
          <p:nvPr/>
        </p:nvSpPr>
        <p:spPr>
          <a:xfrm>
            <a:off x="12704828" y="1118094"/>
            <a:ext cx="113436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Idempotence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10E00-0613-4B03-AFB1-77446146110A}"/>
              </a:ext>
            </a:extLst>
          </p:cNvPr>
          <p:cNvSpPr/>
          <p:nvPr/>
        </p:nvSpPr>
        <p:spPr>
          <a:xfrm>
            <a:off x="248827" y="2529961"/>
            <a:ext cx="10520773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Permutation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779CA-5C7B-433D-85DA-1E79053D4C0B}"/>
              </a:ext>
            </a:extLst>
          </p:cNvPr>
          <p:cNvSpPr/>
          <p:nvPr/>
        </p:nvSpPr>
        <p:spPr>
          <a:xfrm>
            <a:off x="22814314" y="4075006"/>
            <a:ext cx="10520774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7F389-94FD-4C90-9461-3294395A37BE}"/>
              </a:ext>
            </a:extLst>
          </p:cNvPr>
          <p:cNvSpPr/>
          <p:nvPr/>
        </p:nvSpPr>
        <p:spPr>
          <a:xfrm>
            <a:off x="1168400" y="9821705"/>
            <a:ext cx="6096001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Regex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C7157-5EC0-4B7C-AFCD-CD1D71BC1A7A}"/>
              </a:ext>
            </a:extLst>
          </p:cNvPr>
          <p:cNvSpPr/>
          <p:nvPr/>
        </p:nvSpPr>
        <p:spPr>
          <a:xfrm>
            <a:off x="855868" y="17997066"/>
            <a:ext cx="930668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Front-End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473F4-4587-4486-AE11-E053DEC249A6}"/>
              </a:ext>
            </a:extLst>
          </p:cNvPr>
          <p:cNvSpPr/>
          <p:nvPr/>
        </p:nvSpPr>
        <p:spPr>
          <a:xfrm>
            <a:off x="6631982" y="13939022"/>
            <a:ext cx="7879166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Operator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8EE5F3-D912-45B9-91B2-9E621B6EDC76}"/>
              </a:ext>
            </a:extLst>
          </p:cNvPr>
          <p:cNvSpPr/>
          <p:nvPr/>
        </p:nvSpPr>
        <p:spPr>
          <a:xfrm>
            <a:off x="30576641" y="17617330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Low-Level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C20D53-5282-4A5C-8D63-DFB3D6689A27}"/>
              </a:ext>
            </a:extLst>
          </p:cNvPr>
          <p:cNvSpPr/>
          <p:nvPr/>
        </p:nvSpPr>
        <p:spPr>
          <a:xfrm>
            <a:off x="18428982" y="17143323"/>
            <a:ext cx="372337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E9CC2-9A2A-4182-AA46-479DF7877995}"/>
              </a:ext>
            </a:extLst>
          </p:cNvPr>
          <p:cNvSpPr/>
          <p:nvPr/>
        </p:nvSpPr>
        <p:spPr>
          <a:xfrm>
            <a:off x="40954823" y="2247069"/>
            <a:ext cx="954037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Interpreter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5C001-010A-4353-B4C4-B8B1258F5ABD}"/>
              </a:ext>
            </a:extLst>
          </p:cNvPr>
          <p:cNvSpPr/>
          <p:nvPr/>
        </p:nvSpPr>
        <p:spPr>
          <a:xfrm>
            <a:off x="32179203" y="13676198"/>
            <a:ext cx="18232010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Dynamic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C7024-BBF3-4A87-A25C-05B27E6CD750}"/>
              </a:ext>
            </a:extLst>
          </p:cNvPr>
          <p:cNvSpPr/>
          <p:nvPr/>
        </p:nvSpPr>
        <p:spPr>
          <a:xfrm>
            <a:off x="10571565" y="5698181"/>
            <a:ext cx="414692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GUI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0F669-A7EF-4886-9CCB-7D29E2E8D3E8}"/>
              </a:ext>
            </a:extLst>
          </p:cNvPr>
          <p:cNvSpPr/>
          <p:nvPr/>
        </p:nvSpPr>
        <p:spPr>
          <a:xfrm>
            <a:off x="35841783" y="4178413"/>
            <a:ext cx="33859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55DB8-2745-4853-85F5-81EBC7E00857}"/>
              </a:ext>
            </a:extLst>
          </p:cNvPr>
          <p:cNvSpPr/>
          <p:nvPr/>
        </p:nvSpPr>
        <p:spPr>
          <a:xfrm>
            <a:off x="8197110" y="20795363"/>
            <a:ext cx="202864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Iterators and </a:t>
            </a:r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Iterables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91E947-C440-42E2-835A-FE98903A71F3}"/>
              </a:ext>
            </a:extLst>
          </p:cNvPr>
          <p:cNvSpPr/>
          <p:nvPr/>
        </p:nvSpPr>
        <p:spPr>
          <a:xfrm>
            <a:off x="39946429" y="20632636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8543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B6E65-2C44-43A3-B8CF-A6F265A3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5844"/>
          <a:stretch/>
        </p:blipFill>
        <p:spPr>
          <a:xfrm>
            <a:off x="6275294" y="1"/>
            <a:ext cx="38655812" cy="25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8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EE1A0-AC4F-4705-AF11-F94B47CA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952" y="-60644"/>
            <a:ext cx="27802496" cy="25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37410-80F8-4995-BEF3-1C1865A5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5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5434318" y="8525534"/>
            <a:ext cx="40337764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Object Oriented Programming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678560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493" y="22315333"/>
            <a:ext cx="5973541" cy="29940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5149E-0BF2-4E3C-AADD-6C3FDC80F9F7}"/>
              </a:ext>
            </a:extLst>
          </p:cNvPr>
          <p:cNvCxnSpPr/>
          <p:nvPr/>
        </p:nvCxnSpPr>
        <p:spPr>
          <a:xfrm>
            <a:off x="1010653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6B336-C746-4893-9521-8BF6CC5C5D1C}"/>
              </a:ext>
            </a:extLst>
          </p:cNvPr>
          <p:cNvCxnSpPr/>
          <p:nvPr/>
        </p:nvCxnSpPr>
        <p:spPr>
          <a:xfrm>
            <a:off x="28105768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Command Line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A5AEBB-3BB1-4EB9-8809-7FE42E57DF61}"/>
              </a:ext>
            </a:extLst>
          </p:cNvPr>
          <p:cNvSpPr/>
          <p:nvPr/>
        </p:nvSpPr>
        <p:spPr>
          <a:xfrm>
            <a:off x="5883441" y="6160168"/>
            <a:ext cx="39439513" cy="14405363"/>
          </a:xfrm>
          <a:prstGeom prst="roundRect">
            <a:avLst>
              <a:gd name="adj" fmla="val 4640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Standard Libraries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3427022" y="8138785"/>
            <a:ext cx="44352356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Data Structures and Algorithms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46441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4" y="21277510"/>
            <a:ext cx="7077510" cy="432569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E05D3B3-F7E6-4514-B540-529FB74B6C49}"/>
              </a:ext>
            </a:extLst>
          </p:cNvPr>
          <p:cNvSpPr/>
          <p:nvPr/>
        </p:nvSpPr>
        <p:spPr>
          <a:xfrm>
            <a:off x="32863051" y="16594743"/>
            <a:ext cx="3912703" cy="3373020"/>
          </a:xfrm>
          <a:prstGeom prst="triangl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12E65-9FE1-4524-9253-F896CCF89F3C}"/>
              </a:ext>
            </a:extLst>
          </p:cNvPr>
          <p:cNvSpPr/>
          <p:nvPr/>
        </p:nvSpPr>
        <p:spPr>
          <a:xfrm>
            <a:off x="37469528" y="16592284"/>
            <a:ext cx="3373920" cy="337392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DF699-6C3E-49B9-8A86-5A09F23B5F80}"/>
              </a:ext>
            </a:extLst>
          </p:cNvPr>
          <p:cNvSpPr/>
          <p:nvPr/>
        </p:nvSpPr>
        <p:spPr>
          <a:xfrm>
            <a:off x="41537222" y="16592284"/>
            <a:ext cx="3373920" cy="337392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Playing With 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031389-0548-4419-99DC-A0D7691BAC2B}"/>
              </a:ext>
            </a:extLst>
          </p:cNvPr>
          <p:cNvSpPr/>
          <p:nvPr/>
        </p:nvSpPr>
        <p:spPr>
          <a:xfrm>
            <a:off x="0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A06A9-C378-44A0-9AA6-09674299B767}"/>
              </a:ext>
            </a:extLst>
          </p:cNvPr>
          <p:cNvSpPr/>
          <p:nvPr/>
        </p:nvSpPr>
        <p:spPr>
          <a:xfrm>
            <a:off x="41099873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NumPy Journey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F3E569-3BAC-42CB-9549-58348B7378AF}"/>
              </a:ext>
            </a:extLst>
          </p:cNvPr>
          <p:cNvSpPr/>
          <p:nvPr/>
        </p:nvSpPr>
        <p:spPr>
          <a:xfrm>
            <a:off x="34817539" y="-10319644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09881-228A-47EE-B507-0CF38E869C85}"/>
              </a:ext>
            </a:extLst>
          </p:cNvPr>
          <p:cNvSpPr/>
          <p:nvPr/>
        </p:nvSpPr>
        <p:spPr>
          <a:xfrm>
            <a:off x="-8654701" y="12069033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2663706" y="8763772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Matplotlib Tutorials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-985572" y="13472753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1713155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8FF2FC-F8C5-432C-84A7-0392DFB99C24}"/>
              </a:ext>
            </a:extLst>
          </p:cNvPr>
          <p:cNvSpPr/>
          <p:nvPr/>
        </p:nvSpPr>
        <p:spPr>
          <a:xfrm>
            <a:off x="38841574" y="12909643"/>
            <a:ext cx="1592814" cy="64465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3CC5D-0CE4-43D6-A937-6DAD4987944C}"/>
              </a:ext>
            </a:extLst>
          </p:cNvPr>
          <p:cNvSpPr/>
          <p:nvPr/>
        </p:nvSpPr>
        <p:spPr>
          <a:xfrm>
            <a:off x="36552906" y="11143156"/>
            <a:ext cx="1592814" cy="82130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7C5D-1A9C-4A29-808D-50535FE3A2B3}"/>
              </a:ext>
            </a:extLst>
          </p:cNvPr>
          <p:cNvSpPr/>
          <p:nvPr/>
        </p:nvSpPr>
        <p:spPr>
          <a:xfrm>
            <a:off x="41130242" y="9937844"/>
            <a:ext cx="1592814" cy="941831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9C7E7-9A10-4D5A-A2AF-6F8EF59A8EC9}"/>
              </a:ext>
            </a:extLst>
          </p:cNvPr>
          <p:cNvSpPr/>
          <p:nvPr/>
        </p:nvSpPr>
        <p:spPr>
          <a:xfrm>
            <a:off x="43418910" y="8520525"/>
            <a:ext cx="1592814" cy="1083563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5A663-D56E-416A-907E-84313FC8E8D6}"/>
              </a:ext>
            </a:extLst>
          </p:cNvPr>
          <p:cNvSpPr/>
          <p:nvPr/>
        </p:nvSpPr>
        <p:spPr>
          <a:xfrm>
            <a:off x="45563032" y="14647181"/>
            <a:ext cx="1592814" cy="470898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9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hiller" panose="04020404031007020602" pitchFamily="82" charset="0"/>
              </a:rPr>
              <a:t>Fun 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8633435" y="13931856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6" name="Sun 5">
            <a:extLst>
              <a:ext uri="{FF2B5EF4-FFF2-40B4-BE49-F238E27FC236}">
                <a16:creationId xmlns:a16="http://schemas.microsoft.com/office/drawing/2014/main" id="{DF4F155E-43A2-4D6D-B884-280C5DF3F773}"/>
              </a:ext>
            </a:extLst>
          </p:cNvPr>
          <p:cNvSpPr/>
          <p:nvPr/>
        </p:nvSpPr>
        <p:spPr>
          <a:xfrm>
            <a:off x="35572617" y="6184944"/>
            <a:ext cx="11887200" cy="10972800"/>
          </a:xfrm>
          <a:prstGeom prst="sun">
            <a:avLst>
              <a:gd name="adj" fmla="val 39102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80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Chiller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13</cp:revision>
  <dcterms:created xsi:type="dcterms:W3CDTF">2020-07-18T07:41:15Z</dcterms:created>
  <dcterms:modified xsi:type="dcterms:W3CDTF">2020-11-13T13:39:47Z</dcterms:modified>
</cp:coreProperties>
</file>