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  <a:srgbClr val="09541D"/>
    <a:srgbClr val="0C9531"/>
    <a:srgbClr val="134D19"/>
    <a:srgbClr val="003300"/>
    <a:srgbClr val="0A3604"/>
    <a:srgbClr val="E9ECEF"/>
    <a:srgbClr val="73C0E3"/>
    <a:srgbClr val="8C6138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B185-0CBF-4A8F-ABB8-00DAD16C04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153B-08B2-4160-8D72-9A7915F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153B-08B2-4160-8D72-9A7915F65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6F3-2794-4550-AFA9-D7B2705E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6098-F449-4948-92AF-8B030AAD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D43A-A5B9-4368-89C1-3B24EB9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D095-E177-4045-A066-553B069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4AC0-9370-4339-BEC2-90D105E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522-ED06-4174-83C1-B1D6E64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8020-9DF5-4E2E-839F-0786C01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41F5-DB56-48DD-B415-A0388C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FA5-C744-4055-8996-F57F177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4E5-1FC2-4DA6-8BE9-2E1A61A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6320F-1C8A-4103-B98B-619DD6AC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F138-2995-4E74-A91F-D56B63C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A9A9-CE63-44CC-A25F-2768AC8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6818-4674-4020-80B1-F4E4DA1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83-AE7E-4778-93C8-0891849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915-7F24-4B0E-BA76-5193B2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1AC3-4659-4274-9B3F-5FAEFB4D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677F-0511-478B-B1DD-E5A5B6F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9A4C-B868-4F22-8A3C-3944BF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4495-1924-4A0B-9DF3-FDCEE88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0D0-38D6-461C-9968-666E68C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093-80A8-4494-8C62-A005C86B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29CC-1CDC-4464-B685-2F835D2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E7E-CEBE-4DCB-BD56-8F4E68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406-8531-409A-ACA5-5ACDCC0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3BA-6E25-409D-9BC0-AD39DBCA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2D1-DB31-4C25-B41F-0AAE502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AEBB-34E4-4D16-B5D7-7BD12D06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EF04-8434-469C-9C8A-C7F1CC7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401F-9A75-4646-A72A-E3A1B1F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7E12-F229-4A54-9BE7-3A8E7E7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8DC-4057-468A-82DD-CA7D940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762D-0536-40ED-AB10-76993999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D29E-C629-4247-973F-008B341D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5A361-484B-42A9-A47D-7E6F9027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79CA-866F-44DA-AA98-B9223E7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479C-5CF6-46B1-A2D7-DE6134A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204-C615-42A1-B403-4D6661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E957F-9EE4-4B7E-B87C-8054C1D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ED0-215D-4AB6-AA36-C428A5A6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7986-20EE-41A1-A3A5-A11F0A7B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5ECB-6F0D-42BA-9924-8CD67AA4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0270-EB57-414B-9DBF-D42CDBA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FF39-E277-4895-BC92-8486AB2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ECEF-B40D-4394-B40D-113F47C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60A-068A-47EC-ACD8-D4C4404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90A-3958-4405-8B50-B3108D5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C0D-33B9-435D-8166-761FFCD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EBF1-7DCA-4F48-BEF9-C2271681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8749-A1D5-453D-9F5C-DEFCF79B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00B-1380-4ACD-B577-65C6C4B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5212-AEA4-4933-A861-01F60EC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105-D891-4C10-8F91-6FE2641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6EC1-B77C-47F1-B084-CE8A08A0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A3C-AFEA-42B3-B58A-B4A2BBF6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223A-DBF7-4A1B-8A04-E98673E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2E50-9314-4679-AA57-F3A72BD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5C37-4EF0-417D-927B-0E49DB3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8DDC-0113-4405-9ACD-60B4F5E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49E0-422E-43D4-89B6-CE9AAD8A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660-06F8-4759-83EE-308D9910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1611-C3BC-45BD-9FA5-A8A5DA70711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748-7109-4EA2-A7B0-0D1E5DE5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FB62-B43D-4E33-BDB4-9B5891DC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3903-2907-478A-B693-7464FAB8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6" y="1060460"/>
            <a:ext cx="2157553" cy="28689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A72FC2-D8E3-4A34-AE1C-D960DFAFB9C3}"/>
              </a:ext>
            </a:extLst>
          </p:cNvPr>
          <p:cNvGrpSpPr/>
          <p:nvPr/>
        </p:nvGrpSpPr>
        <p:grpSpPr>
          <a:xfrm>
            <a:off x="3141898" y="189516"/>
            <a:ext cx="2346377" cy="1370517"/>
            <a:chOff x="815926" y="2855742"/>
            <a:chExt cx="3956956" cy="22252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AF203-E50D-4744-BC5C-A38C3D4EEC6A}"/>
                </a:ext>
              </a:extLst>
            </p:cNvPr>
            <p:cNvSpPr/>
            <p:nvPr/>
          </p:nvSpPr>
          <p:spPr>
            <a:xfrm>
              <a:off x="815926" y="2855742"/>
              <a:ext cx="3953022" cy="220862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C2EF6F-4CEE-43FE-90E7-B4B6A714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150" y1="44363" x2="33150" y2="47059"/>
                          <a14:foregroundMark x1="74363" y1="52328" x2="74363" y2="52328"/>
                          <a14:foregroundMark x1="75879" y1="42525" x2="75879" y2="42525"/>
                          <a14:foregroundMark x1="85458" y1="27328" x2="85458" y2="27328"/>
                          <a14:foregroundMark x1="83391" y1="71078" x2="83391" y2="71078"/>
                          <a14:foregroundMark x1="15575" y1="28186" x2="15575" y2="28186"/>
                          <a14:foregroundMark x1="13577" y1="73775" x2="13577" y2="73775"/>
                          <a14:foregroundMark x1="74845" y1="45221" x2="74845" y2="45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6" y="2855742"/>
              <a:ext cx="3956956" cy="2225269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B4CE9-477C-42CB-AAD5-372EDC303DDB}"/>
              </a:ext>
            </a:extLst>
          </p:cNvPr>
          <p:cNvGrpSpPr/>
          <p:nvPr/>
        </p:nvGrpSpPr>
        <p:grpSpPr>
          <a:xfrm>
            <a:off x="750746" y="1300872"/>
            <a:ext cx="6442191" cy="2434072"/>
            <a:chOff x="750746" y="1300872"/>
            <a:chExt cx="6442191" cy="243407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F68AAC3-16AD-4C9E-AB43-A81C7B2FEF7B}"/>
                </a:ext>
              </a:extLst>
            </p:cNvPr>
            <p:cNvSpPr/>
            <p:nvPr/>
          </p:nvSpPr>
          <p:spPr>
            <a:xfrm>
              <a:off x="1061208" y="1696253"/>
              <a:ext cx="5835315" cy="1732547"/>
            </a:xfrm>
            <a:prstGeom prst="roundRect">
              <a:avLst>
                <a:gd name="adj" fmla="val 0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60785F-8473-477B-A504-0838089B1297}"/>
                </a:ext>
              </a:extLst>
            </p:cNvPr>
            <p:cNvSpPr/>
            <p:nvPr/>
          </p:nvSpPr>
          <p:spPr>
            <a:xfrm>
              <a:off x="1164946" y="1831923"/>
              <a:ext cx="2342688" cy="1461205"/>
            </a:xfrm>
            <a:prstGeom prst="roundRect">
              <a:avLst>
                <a:gd name="adj" fmla="val 152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939A90-E4D8-4B71-8ABB-2C4B1909AE18}"/>
                </a:ext>
              </a:extLst>
            </p:cNvPr>
            <p:cNvSpPr/>
            <p:nvPr/>
          </p:nvSpPr>
          <p:spPr>
            <a:xfrm>
              <a:off x="1252576" y="1905716"/>
              <a:ext cx="2167428" cy="1313617"/>
            </a:xfrm>
            <a:prstGeom prst="roundRect">
              <a:avLst>
                <a:gd name="adj" fmla="val 15278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9C6069-7E01-4B35-91BE-0838F18B7B35}"/>
                </a:ext>
              </a:extLst>
            </p:cNvPr>
            <p:cNvSpPr/>
            <p:nvPr/>
          </p:nvSpPr>
          <p:spPr>
            <a:xfrm>
              <a:off x="1375678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EC9A49-6F32-43EE-9AF6-F63FBFD0D562}"/>
                </a:ext>
              </a:extLst>
            </p:cNvPr>
            <p:cNvSpPr/>
            <p:nvPr/>
          </p:nvSpPr>
          <p:spPr>
            <a:xfrm>
              <a:off x="2424174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6232B-F896-407A-890E-69F326D26B74}"/>
                </a:ext>
              </a:extLst>
            </p:cNvPr>
            <p:cNvSpPr/>
            <p:nvPr/>
          </p:nvSpPr>
          <p:spPr>
            <a:xfrm>
              <a:off x="3472670" y="1454527"/>
              <a:ext cx="359104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GGERSQUARE" pitchFamily="50" charset="0"/>
                </a:rPr>
                <a:t>AS8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4AB7E-F72D-4E64-88C1-036A4DC5E296}"/>
                </a:ext>
              </a:extLst>
            </p:cNvPr>
            <p:cNvSpPr/>
            <p:nvPr/>
          </p:nvSpPr>
          <p:spPr>
            <a:xfrm>
              <a:off x="750746" y="1382343"/>
              <a:ext cx="1167063" cy="950494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950494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132348" y="95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AA60664-205A-40B1-9EB6-36CB3705EDD0}"/>
                </a:ext>
              </a:extLst>
            </p:cNvPr>
            <p:cNvSpPr/>
            <p:nvPr/>
          </p:nvSpPr>
          <p:spPr>
            <a:xfrm rot="16570049">
              <a:off x="895993" y="2832963"/>
              <a:ext cx="837629" cy="966333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039727"/>
                <a:gd name="connsiteX1" fmla="*/ 1167063 w 1167063"/>
                <a:gd name="connsiteY1" fmla="*/ 72190 h 1039727"/>
                <a:gd name="connsiteX2" fmla="*/ 156411 w 1167063"/>
                <a:gd name="connsiteY2" fmla="*/ 180474 h 1039727"/>
                <a:gd name="connsiteX3" fmla="*/ 202499 w 1167063"/>
                <a:gd name="connsiteY3" fmla="*/ 1039727 h 1039727"/>
                <a:gd name="connsiteX4" fmla="*/ 0 w 1167063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156411 w 942372"/>
                <a:gd name="connsiteY2" fmla="*/ 180474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233352 w 942372"/>
                <a:gd name="connsiteY2" fmla="*/ 220567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837629"/>
                <a:gd name="connsiteY0" fmla="*/ 0 h 966333"/>
                <a:gd name="connsiteX1" fmla="*/ 837629 w 837629"/>
                <a:gd name="connsiteY1" fmla="*/ 47279 h 966333"/>
                <a:gd name="connsiteX2" fmla="*/ 128609 w 837629"/>
                <a:gd name="connsiteY2" fmla="*/ 147173 h 966333"/>
                <a:gd name="connsiteX3" fmla="*/ 97756 w 837629"/>
                <a:gd name="connsiteY3" fmla="*/ 966333 h 966333"/>
                <a:gd name="connsiteX4" fmla="*/ 0 w 837629"/>
                <a:gd name="connsiteY4" fmla="*/ 0 h 9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629" h="966333">
                  <a:moveTo>
                    <a:pt x="0" y="0"/>
                  </a:moveTo>
                  <a:lnTo>
                    <a:pt x="837629" y="47279"/>
                  </a:lnTo>
                  <a:lnTo>
                    <a:pt x="128609" y="147173"/>
                  </a:lnTo>
                  <a:lnTo>
                    <a:pt x="97756" y="966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587D5B4-C349-480B-BADB-58F2E9F90CC3}"/>
                </a:ext>
              </a:extLst>
            </p:cNvPr>
            <p:cNvSpPr/>
            <p:nvPr/>
          </p:nvSpPr>
          <p:spPr>
            <a:xfrm rot="5826753">
              <a:off x="5980701" y="1289011"/>
              <a:ext cx="1167063" cy="1190785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1190785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247206" y="1190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1485A2-0BD6-4D66-811E-DCBA4C47048D}"/>
                </a:ext>
              </a:extLst>
            </p:cNvPr>
            <p:cNvSpPr/>
            <p:nvPr/>
          </p:nvSpPr>
          <p:spPr>
            <a:xfrm rot="11067546">
              <a:off x="6122770" y="2900718"/>
              <a:ext cx="1070167" cy="784820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156411 w 1167063"/>
                <a:gd name="connsiteY2" fmla="*/ 180474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237571 w 1167063"/>
                <a:gd name="connsiteY2" fmla="*/ 137941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070167"/>
                <a:gd name="connsiteY0" fmla="*/ 0 h 784820"/>
                <a:gd name="connsiteX1" fmla="*/ 1070167 w 1070167"/>
                <a:gd name="connsiteY1" fmla="*/ 67678 h 784820"/>
                <a:gd name="connsiteX2" fmla="*/ 140675 w 1070167"/>
                <a:gd name="connsiteY2" fmla="*/ 133429 h 784820"/>
                <a:gd name="connsiteX3" fmla="*/ 191412 w 1070167"/>
                <a:gd name="connsiteY3" fmla="*/ 784820 h 784820"/>
                <a:gd name="connsiteX4" fmla="*/ 0 w 1070167"/>
                <a:gd name="connsiteY4" fmla="*/ 0 h 7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167" h="784820">
                  <a:moveTo>
                    <a:pt x="0" y="0"/>
                  </a:moveTo>
                  <a:lnTo>
                    <a:pt x="1070167" y="67678"/>
                  </a:lnTo>
                  <a:lnTo>
                    <a:pt x="140675" y="133429"/>
                  </a:lnTo>
                  <a:lnTo>
                    <a:pt x="191412" y="78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A53931F-A676-4C2E-8AE4-6455ABFA65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10853" b="24910"/>
          <a:stretch/>
        </p:blipFill>
        <p:spPr>
          <a:xfrm>
            <a:off x="4373772" y="5895474"/>
            <a:ext cx="545121" cy="204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74EF39-A35D-472B-B99F-81B7871BA3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11333" b="25216"/>
          <a:stretch/>
        </p:blipFill>
        <p:spPr>
          <a:xfrm>
            <a:off x="4979987" y="5887853"/>
            <a:ext cx="558159" cy="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F45C9-004E-4CD0-96A5-937ADAB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8170" r="2663" b="8170"/>
          <a:stretch/>
        </p:blipFill>
        <p:spPr>
          <a:xfrm>
            <a:off x="4564721" y="0"/>
            <a:ext cx="7627279" cy="37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D850-5640-4A1F-80B1-BD017B3B3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2663"/>
          <a:stretch/>
        </p:blipFill>
        <p:spPr>
          <a:xfrm>
            <a:off x="4564721" y="1114864"/>
            <a:ext cx="7627279" cy="379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C5CD5-8B89-4EEF-97EE-43B1FA945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0"/>
            <a:ext cx="7627279" cy="379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B4DB3-A685-4EAA-9010-FD6F8EDF0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b="4658"/>
          <a:stretch/>
        </p:blipFill>
        <p:spPr>
          <a:xfrm>
            <a:off x="-405919" y="2279805"/>
            <a:ext cx="8957453" cy="4452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5CB03-598A-4AF5-9FF1-7754F3D962E9}"/>
              </a:ext>
            </a:extLst>
          </p:cNvPr>
          <p:cNvGrpSpPr/>
          <p:nvPr/>
        </p:nvGrpSpPr>
        <p:grpSpPr>
          <a:xfrm>
            <a:off x="-373094" y="2301493"/>
            <a:ext cx="8957453" cy="4430736"/>
            <a:chOff x="2338904" y="1213631"/>
            <a:chExt cx="8957453" cy="4430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16C037-D4DE-4F60-A5F1-EC957DC30B86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7516A8-D65B-46AC-8F8F-629116BB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AEA883-FF43-4779-B437-E766F8354872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26E4C5-DAC4-434C-B571-5F9ACB236896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03CDBF-020E-41F5-9523-E5DC7D99315E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4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33E7B9-68DA-4E43-9CA3-801BE00EB78C}"/>
              </a:ext>
            </a:extLst>
          </p:cNvPr>
          <p:cNvGrpSpPr/>
          <p:nvPr/>
        </p:nvGrpSpPr>
        <p:grpSpPr>
          <a:xfrm>
            <a:off x="4275988" y="2573199"/>
            <a:ext cx="8957453" cy="4430736"/>
            <a:chOff x="2338904" y="1213631"/>
            <a:chExt cx="8957453" cy="4430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7AB9E-014C-4B6D-8891-53E4E1899759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ACB56-6DD2-44A8-95C7-89D13D76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79E9F-EE6E-46D4-BDE9-44EA78DA581B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8D275C-2460-493D-9AF8-93295FDB5A18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3BF3F-DFE5-4ED1-A376-5E336DD5DB9D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AB808-6CB2-418A-B097-D3D9886CE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b="5836"/>
          <a:stretch/>
        </p:blipFill>
        <p:spPr>
          <a:xfrm>
            <a:off x="2160713" y="0"/>
            <a:ext cx="8957453" cy="4430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BFCC2E-D0B7-4390-88B0-427DF1578855}"/>
              </a:ext>
            </a:extLst>
          </p:cNvPr>
          <p:cNvSpPr/>
          <p:nvPr/>
        </p:nvSpPr>
        <p:spPr>
          <a:xfrm>
            <a:off x="-813370" y="1767083"/>
            <a:ext cx="8957453" cy="443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Georgia" panose="02040502050405020303" pitchFamily="18" charset="0"/>
              </a:rPr>
              <a:t>Coming Soon!!!</a:t>
            </a:r>
          </a:p>
        </p:txBody>
      </p:sp>
    </p:spTree>
    <p:extLst>
      <p:ext uri="{BB962C8B-B14F-4D97-AF65-F5344CB8AC3E}">
        <p14:creationId xmlns:p14="http://schemas.microsoft.com/office/powerpoint/2010/main" val="22504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3703-B22B-4909-9D1F-36DD462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3476"/>
          <a:stretch/>
        </p:blipFill>
        <p:spPr>
          <a:xfrm>
            <a:off x="2521154" y="1405813"/>
            <a:ext cx="7627279" cy="3791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A3122-24D7-446B-B3C7-1893B620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139721"/>
            <a:ext cx="762727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E0A15-387D-482D-8E38-905F6CA182C9}"/>
              </a:ext>
            </a:extLst>
          </p:cNvPr>
          <p:cNvGrpSpPr/>
          <p:nvPr/>
        </p:nvGrpSpPr>
        <p:grpSpPr>
          <a:xfrm>
            <a:off x="2252201" y="-232787"/>
            <a:ext cx="5881145" cy="7725192"/>
            <a:chOff x="6724888" y="1838228"/>
            <a:chExt cx="2868936" cy="52587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4E9A5C-A443-478A-BDD0-0F7414FA3E2C}"/>
                </a:ext>
              </a:extLst>
            </p:cNvPr>
            <p:cNvSpPr/>
            <p:nvPr/>
          </p:nvSpPr>
          <p:spPr>
            <a:xfrm>
              <a:off x="6724888" y="2318236"/>
              <a:ext cx="2868936" cy="4298709"/>
            </a:xfrm>
            <a:prstGeom prst="rect">
              <a:avLst/>
            </a:prstGeom>
            <a:solidFill>
              <a:srgbClr val="0FCA4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44B656-B05F-429A-9645-0EF2C86E8092}"/>
                </a:ext>
              </a:extLst>
            </p:cNvPr>
            <p:cNvSpPr/>
            <p:nvPr/>
          </p:nvSpPr>
          <p:spPr>
            <a:xfrm>
              <a:off x="7384730" y="1838228"/>
              <a:ext cx="1549250" cy="52587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9600" b="1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8</a:t>
              </a:r>
              <a:endParaRPr lang="en-US" sz="496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67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DAGGERSQUARE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24</cp:revision>
  <dcterms:created xsi:type="dcterms:W3CDTF">2020-07-19T15:52:23Z</dcterms:created>
  <dcterms:modified xsi:type="dcterms:W3CDTF">2020-07-24T16:36:34Z</dcterms:modified>
</cp:coreProperties>
</file>