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C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2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9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4AC3-1803-4516-B33C-73D4E50D0AC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655B-3C1E-4153-903B-90927886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0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4625E-F2AA-4B0C-9890-F1A7D92D4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828801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6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7</cp:revision>
  <dcterms:created xsi:type="dcterms:W3CDTF">2020-07-29T15:08:25Z</dcterms:created>
  <dcterms:modified xsi:type="dcterms:W3CDTF">2020-09-25T16:22:05Z</dcterms:modified>
</cp:coreProperties>
</file>