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" d="100"/>
          <a:sy n="10" d="100"/>
        </p:scale>
        <p:origin x="19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9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68C3-4E25-41EF-B5F7-F4E460CC6D7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BF59-FFD9-4FAD-A086-880FDA6C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50E208-6260-4B60-B4B7-E4F6F8379834}"/>
              </a:ext>
            </a:extLst>
          </p:cNvPr>
          <p:cNvSpPr/>
          <p:nvPr/>
        </p:nvSpPr>
        <p:spPr>
          <a:xfrm>
            <a:off x="13472314" y="-5220623"/>
            <a:ext cx="24261771" cy="616476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7985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2020-07-22T13:01:22Z</dcterms:created>
  <dcterms:modified xsi:type="dcterms:W3CDTF">2020-09-25T16:22:17Z</dcterms:modified>
</cp:coreProperties>
</file>