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17C3-D105-4C74-87BC-2F1C5F0492B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DA0F-363F-4ACA-939C-B416B9841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7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DA0F-363F-4ACA-939C-B416B9841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3EFD-860B-466F-9152-2D8888BC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E75D3-1334-4B54-BA89-1DBA6A917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EC05-104B-4189-B0DF-2CA3402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6B93E-49DA-430D-9D49-F62FB98E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E1A7-2FCB-4F7B-A84F-52C15D6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5AD-1701-4F80-B503-171217C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DC04E-42E4-4C0B-BE30-9EF58914C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A5A1-5A68-4A40-8556-469A735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C392-883A-4992-A5E0-079F5D57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BB64-3DC9-4CAE-862E-523B8F7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37A6-C351-4841-9585-E0047EE93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27C12-BC92-4C7E-A0D5-D7A1A207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579F-7569-4700-A5B7-7B0D2C9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191A-E9D6-4DA9-95A0-387A88D3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AAF4-25B2-4257-9A1F-95F3C193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2720-6883-436A-8F23-DE333E93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89FC-4C42-4CC4-B6D7-2318CD35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A34B-B3A9-4BDE-A253-C6E1EDF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154D-678B-422E-962A-6CE9765F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CEF6-4231-4D5F-B5AF-8D557C80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C3C6-3017-4971-8E1C-F883EE8B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4DC9-E102-4287-A221-E1BB6D91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7437-DB45-4C9B-82BC-49685F4A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EE97-37FA-4504-82F4-96E12B7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53A8-4697-4615-8CFB-A5DB590A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7BA-B789-4AA2-B678-184A9F01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18B9-4A3E-4C83-94CF-DED10E84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388A4-AE49-4E36-B54A-6BD21CF7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8195-693C-4828-A2AD-4481718A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C6A4-83FB-4946-93ED-A43BD9B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FBB9-655E-4E36-BBB3-EF268C5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4B1E-1BFF-476C-AFDD-E2C6326F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48E3-2CB1-46D5-B895-00817E98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67EB-0B26-471B-8415-B8317A79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29EC9-AC7A-47FE-A60D-EAC8ECC6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57AAF-CEB1-43FC-A6A7-464D676DF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F76AF-E101-4857-9215-97B117D8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5A118-C9FC-482F-B0BD-B1A447BD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F3E71-E2A8-4D05-8FEF-DB8416F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78F9-A50C-42A4-AA0D-B9DC0589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4398-086A-4FC5-B96B-D5F1C083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4F1B-FDB5-4762-B994-0F93586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77786-ACC3-485B-B077-B41A4275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03F7A-0AA2-4D6E-9D5B-3054B9C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8235A-E151-4FE9-9B47-B59BB2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6DD1-375A-440D-9A2D-7EC440D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C451-649D-42FF-8F6B-0CE89E49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9C8-A965-40F4-9591-9AF7F49C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4433-AA87-46BC-80BA-CB6D720F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791CE-04E9-40D9-99AA-B975467D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E814A-183D-4EC8-A820-A8699295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614DA-4461-43F0-9236-18FED49B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2546-4102-4A4F-8267-D2778916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CFAC3-F3CE-4AAB-B03A-1AA7537BE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4F59-22F1-47D9-AB03-9D7DBF5E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7777-E595-480D-9DF6-2F340F86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232F-0C1C-4AE0-ADDB-30B0C5B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202A-2524-44D9-A5D6-D94C18C4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55A5-21B9-4189-87A0-DE851CCC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EDEA-F0AA-4B25-8476-FDEDF90E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FB7A-6514-48C0-86CA-9B820D7D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A3C9-04AE-47D7-859D-C26A92596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0CF0-610C-4B24-ADE0-9F99FE64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44DF-4142-47D9-93B5-058A0190B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4056-EDFB-4A91-8E2C-B4B49A76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EDECE8C-4B9B-4E88-960B-0FC5606AB65C}"/>
              </a:ext>
            </a:extLst>
          </p:cNvPr>
          <p:cNvSpPr/>
          <p:nvPr/>
        </p:nvSpPr>
        <p:spPr>
          <a:xfrm>
            <a:off x="2105025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BA94C4-4836-48B3-AC71-556B75EEA1CA}"/>
              </a:ext>
            </a:extLst>
          </p:cNvPr>
          <p:cNvSpPr/>
          <p:nvPr/>
        </p:nvSpPr>
        <p:spPr>
          <a:xfrm>
            <a:off x="4460066" y="2559439"/>
            <a:ext cx="417000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7BEEA-AF8B-4F3F-9D4C-0FF0B3062BCE}"/>
              </a:ext>
            </a:extLst>
          </p:cNvPr>
          <p:cNvSpPr/>
          <p:nvPr/>
        </p:nvSpPr>
        <p:spPr>
          <a:xfrm>
            <a:off x="2765976" y="910882"/>
            <a:ext cx="1434906" cy="1547446"/>
          </a:xfrm>
          <a:custGeom>
            <a:avLst/>
            <a:gdLst>
              <a:gd name="connsiteX0" fmla="*/ 1 w 1434906"/>
              <a:gd name="connsiteY0" fmla="*/ 0 h 1786597"/>
              <a:gd name="connsiteX1" fmla="*/ 1434906 w 1434906"/>
              <a:gd name="connsiteY1" fmla="*/ 0 h 1786597"/>
              <a:gd name="connsiteX2" fmla="*/ 1434906 w 1434906"/>
              <a:gd name="connsiteY2" fmla="*/ 1266092 h 1786597"/>
              <a:gd name="connsiteX3" fmla="*/ 717453 w 1434906"/>
              <a:gd name="connsiteY3" fmla="*/ 1786597 h 1786597"/>
              <a:gd name="connsiteX4" fmla="*/ 0 w 1434906"/>
              <a:gd name="connsiteY4" fmla="*/ 1266092 h 1786597"/>
              <a:gd name="connsiteX5" fmla="*/ 1 w 1434906"/>
              <a:gd name="connsiteY5" fmla="*/ 1266078 h 178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4906" h="1786597">
                <a:moveTo>
                  <a:pt x="1" y="0"/>
                </a:moveTo>
                <a:lnTo>
                  <a:pt x="1434906" y="0"/>
                </a:lnTo>
                <a:lnTo>
                  <a:pt x="1434906" y="1266092"/>
                </a:lnTo>
                <a:cubicBezTo>
                  <a:pt x="1434906" y="1553559"/>
                  <a:pt x="1113691" y="1786597"/>
                  <a:pt x="717453" y="1786597"/>
                </a:cubicBezTo>
                <a:cubicBezTo>
                  <a:pt x="321215" y="1786597"/>
                  <a:pt x="0" y="1553559"/>
                  <a:pt x="0" y="1266092"/>
                </a:cubicBezTo>
                <a:lnTo>
                  <a:pt x="1" y="1266078"/>
                </a:lnTo>
                <a:close/>
              </a:path>
            </a:pathLst>
          </a:custGeom>
          <a:solidFill>
            <a:srgbClr val="FFC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54F14F-32D7-4D8A-8C28-AC4BF3AD233A}"/>
              </a:ext>
            </a:extLst>
          </p:cNvPr>
          <p:cNvSpPr/>
          <p:nvPr/>
        </p:nvSpPr>
        <p:spPr>
          <a:xfrm>
            <a:off x="276948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7B5F5E-8695-4FB0-A5F2-FBDA0A0D06E0}"/>
              </a:ext>
            </a:extLst>
          </p:cNvPr>
          <p:cNvSpPr/>
          <p:nvPr/>
        </p:nvSpPr>
        <p:spPr>
          <a:xfrm>
            <a:off x="3539699" y="910881"/>
            <a:ext cx="661183" cy="47830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FB628F-E3A7-43ED-B3AB-E58A9BC4496E}"/>
              </a:ext>
            </a:extLst>
          </p:cNvPr>
          <p:cNvSpPr/>
          <p:nvPr/>
        </p:nvSpPr>
        <p:spPr>
          <a:xfrm>
            <a:off x="281520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DF8922-6623-479C-9344-A52A15131315}"/>
              </a:ext>
            </a:extLst>
          </p:cNvPr>
          <p:cNvSpPr/>
          <p:nvPr/>
        </p:nvSpPr>
        <p:spPr>
          <a:xfrm>
            <a:off x="3585418" y="943954"/>
            <a:ext cx="569744" cy="412155"/>
          </a:xfrm>
          <a:prstGeom prst="roundRect">
            <a:avLst/>
          </a:prstGeom>
          <a:solidFill>
            <a:srgbClr val="FFC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56F76A-46B3-44E3-A718-461F07185140}"/>
              </a:ext>
            </a:extLst>
          </p:cNvPr>
          <p:cNvSpPr/>
          <p:nvPr/>
        </p:nvSpPr>
        <p:spPr>
          <a:xfrm>
            <a:off x="3152815" y="2044624"/>
            <a:ext cx="717475" cy="154391"/>
          </a:xfrm>
          <a:custGeom>
            <a:avLst/>
            <a:gdLst>
              <a:gd name="connsiteX0" fmla="*/ 0 w 661183"/>
              <a:gd name="connsiteY0" fmla="*/ 84406 h 168812"/>
              <a:gd name="connsiteX1" fmla="*/ 330592 w 661183"/>
              <a:gd name="connsiteY1" fmla="*/ 0 h 168812"/>
              <a:gd name="connsiteX2" fmla="*/ 661184 w 661183"/>
              <a:gd name="connsiteY2" fmla="*/ 84406 h 168812"/>
              <a:gd name="connsiteX3" fmla="*/ 330592 w 661183"/>
              <a:gd name="connsiteY3" fmla="*/ 168812 h 168812"/>
              <a:gd name="connsiteX4" fmla="*/ 0 w 661183"/>
              <a:gd name="connsiteY4" fmla="*/ 84406 h 168812"/>
              <a:gd name="connsiteX0" fmla="*/ 29 w 661213"/>
              <a:gd name="connsiteY0" fmla="*/ 20718 h 105124"/>
              <a:gd name="connsiteX1" fmla="*/ 316553 w 661213"/>
              <a:gd name="connsiteY1" fmla="*/ 20719 h 105124"/>
              <a:gd name="connsiteX2" fmla="*/ 661213 w 661213"/>
              <a:gd name="connsiteY2" fmla="*/ 20718 h 105124"/>
              <a:gd name="connsiteX3" fmla="*/ 330621 w 661213"/>
              <a:gd name="connsiteY3" fmla="*/ 105124 h 105124"/>
              <a:gd name="connsiteX4" fmla="*/ 29 w 661213"/>
              <a:gd name="connsiteY4" fmla="*/ 20718 h 105124"/>
              <a:gd name="connsiteX0" fmla="*/ 21 w 717475"/>
              <a:gd name="connsiteY0" fmla="*/ 69221 h 154391"/>
              <a:gd name="connsiteX1" fmla="*/ 316545 w 717475"/>
              <a:gd name="connsiteY1" fmla="*/ 69222 h 154391"/>
              <a:gd name="connsiteX2" fmla="*/ 717475 w 717475"/>
              <a:gd name="connsiteY2" fmla="*/ 12950 h 154391"/>
              <a:gd name="connsiteX3" fmla="*/ 330613 w 717475"/>
              <a:gd name="connsiteY3" fmla="*/ 153627 h 154391"/>
              <a:gd name="connsiteX4" fmla="*/ 21 w 717475"/>
              <a:gd name="connsiteY4" fmla="*/ 69221 h 15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75" h="154391">
                <a:moveTo>
                  <a:pt x="21" y="69221"/>
                </a:moveTo>
                <a:cubicBezTo>
                  <a:pt x="-2324" y="55153"/>
                  <a:pt x="196969" y="78601"/>
                  <a:pt x="316545" y="69222"/>
                </a:cubicBezTo>
                <a:cubicBezTo>
                  <a:pt x="436121" y="59844"/>
                  <a:pt x="717475" y="-33666"/>
                  <a:pt x="717475" y="12950"/>
                </a:cubicBezTo>
                <a:cubicBezTo>
                  <a:pt x="717475" y="59566"/>
                  <a:pt x="450189" y="144249"/>
                  <a:pt x="330613" y="153627"/>
                </a:cubicBezTo>
                <a:cubicBezTo>
                  <a:pt x="211037" y="163006"/>
                  <a:pt x="2366" y="83289"/>
                  <a:pt x="21" y="6922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F57AE-2EBB-4CFD-A66D-41FA664F9783}"/>
              </a:ext>
            </a:extLst>
          </p:cNvPr>
          <p:cNvCxnSpPr>
            <a:cxnSpLocks/>
          </p:cNvCxnSpPr>
          <p:nvPr/>
        </p:nvCxnSpPr>
        <p:spPr>
          <a:xfrm flipH="1">
            <a:off x="3384952" y="1501724"/>
            <a:ext cx="45720" cy="3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C0F858-EFD1-48F6-B19E-846D2091D9F3}"/>
              </a:ext>
            </a:extLst>
          </p:cNvPr>
          <p:cNvCxnSpPr>
            <a:cxnSpLocks/>
          </p:cNvCxnSpPr>
          <p:nvPr/>
        </p:nvCxnSpPr>
        <p:spPr>
          <a:xfrm flipH="1">
            <a:off x="3384952" y="1895619"/>
            <a:ext cx="177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C3146-A1FF-4830-98E4-B7D1426EEE1A}"/>
              </a:ext>
            </a:extLst>
          </p:cNvPr>
          <p:cNvCxnSpPr>
            <a:cxnSpLocks/>
          </p:cNvCxnSpPr>
          <p:nvPr/>
        </p:nvCxnSpPr>
        <p:spPr>
          <a:xfrm flipH="1">
            <a:off x="3406056" y="1150031"/>
            <a:ext cx="15474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6AC742D2-72F0-4FAD-9027-6582A97D9EB1}"/>
              </a:ext>
            </a:extLst>
          </p:cNvPr>
          <p:cNvSpPr/>
          <p:nvPr/>
        </p:nvSpPr>
        <p:spPr>
          <a:xfrm>
            <a:off x="2414272" y="199305"/>
            <a:ext cx="2194560" cy="970671"/>
          </a:xfrm>
          <a:prstGeom prst="cloud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A8791-DF37-4D82-A3D8-83FB2E08C590}"/>
              </a:ext>
            </a:extLst>
          </p:cNvPr>
          <p:cNvSpPr/>
          <p:nvPr/>
        </p:nvSpPr>
        <p:spPr>
          <a:xfrm rot="310115">
            <a:off x="2758345" y="3375831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F2078-1470-4FBF-A1AA-E40E427EAFC4}"/>
              </a:ext>
            </a:extLst>
          </p:cNvPr>
          <p:cNvSpPr/>
          <p:nvPr/>
        </p:nvSpPr>
        <p:spPr>
          <a:xfrm rot="21291573">
            <a:off x="3641979" y="3413939"/>
            <a:ext cx="569744" cy="12881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1656C-C1E8-4858-9B0A-5470898F32DE}"/>
              </a:ext>
            </a:extLst>
          </p:cNvPr>
          <p:cNvSpPr/>
          <p:nvPr/>
        </p:nvSpPr>
        <p:spPr>
          <a:xfrm>
            <a:off x="3694445" y="4582729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4AD81060-13BA-4378-AA7D-C69B3167A975}"/>
              </a:ext>
            </a:extLst>
          </p:cNvPr>
          <p:cNvSpPr/>
          <p:nvPr/>
        </p:nvSpPr>
        <p:spPr>
          <a:xfrm flipH="1">
            <a:off x="2301199" y="4555571"/>
            <a:ext cx="974121" cy="397723"/>
          </a:xfrm>
          <a:custGeom>
            <a:avLst/>
            <a:gdLst>
              <a:gd name="connsiteX0" fmla="*/ 0 w 729191"/>
              <a:gd name="connsiteY0" fmla="*/ 255376 h 510751"/>
              <a:gd name="connsiteX1" fmla="*/ 364596 w 729191"/>
              <a:gd name="connsiteY1" fmla="*/ 0 h 510751"/>
              <a:gd name="connsiteX2" fmla="*/ 729192 w 729191"/>
              <a:gd name="connsiteY2" fmla="*/ 255376 h 510751"/>
              <a:gd name="connsiteX3" fmla="*/ 364596 w 729191"/>
              <a:gd name="connsiteY3" fmla="*/ 510752 h 510751"/>
              <a:gd name="connsiteX4" fmla="*/ 0 w 729191"/>
              <a:gd name="connsiteY4" fmla="*/ 255376 h 510751"/>
              <a:gd name="connsiteX0" fmla="*/ 0 w 729192"/>
              <a:gd name="connsiteY0" fmla="*/ 82917 h 338293"/>
              <a:gd name="connsiteX1" fmla="*/ 364596 w 729192"/>
              <a:gd name="connsiteY1" fmla="*/ 23484 h 338293"/>
              <a:gd name="connsiteX2" fmla="*/ 729192 w 729192"/>
              <a:gd name="connsiteY2" fmla="*/ 82917 h 338293"/>
              <a:gd name="connsiteX3" fmla="*/ 364596 w 729192"/>
              <a:gd name="connsiteY3" fmla="*/ 338293 h 338293"/>
              <a:gd name="connsiteX4" fmla="*/ 0 w 729192"/>
              <a:gd name="connsiteY4" fmla="*/ 82917 h 338293"/>
              <a:gd name="connsiteX0" fmla="*/ 0 w 974121"/>
              <a:gd name="connsiteY0" fmla="*/ 141733 h 397723"/>
              <a:gd name="connsiteX1" fmla="*/ 364596 w 974121"/>
              <a:gd name="connsiteY1" fmla="*/ 82300 h 397723"/>
              <a:gd name="connsiteX2" fmla="*/ 974121 w 974121"/>
              <a:gd name="connsiteY2" fmla="*/ 60091 h 397723"/>
              <a:gd name="connsiteX3" fmla="*/ 364596 w 974121"/>
              <a:gd name="connsiteY3" fmla="*/ 397109 h 397723"/>
              <a:gd name="connsiteX4" fmla="*/ 0 w 974121"/>
              <a:gd name="connsiteY4" fmla="*/ 141733 h 39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121" h="397723">
                <a:moveTo>
                  <a:pt x="0" y="141733"/>
                </a:moveTo>
                <a:cubicBezTo>
                  <a:pt x="0" y="89265"/>
                  <a:pt x="202243" y="95907"/>
                  <a:pt x="364596" y="82300"/>
                </a:cubicBezTo>
                <a:cubicBezTo>
                  <a:pt x="526949" y="68693"/>
                  <a:pt x="974121" y="-80949"/>
                  <a:pt x="974121" y="60091"/>
                </a:cubicBezTo>
                <a:cubicBezTo>
                  <a:pt x="974121" y="201131"/>
                  <a:pt x="526949" y="383502"/>
                  <a:pt x="364596" y="397109"/>
                </a:cubicBezTo>
                <a:cubicBezTo>
                  <a:pt x="202243" y="410716"/>
                  <a:pt x="0" y="194201"/>
                  <a:pt x="0" y="141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44566-9122-4AB7-BC37-FE469CC0A65D}"/>
              </a:ext>
            </a:extLst>
          </p:cNvPr>
          <p:cNvSpPr/>
          <p:nvPr/>
        </p:nvSpPr>
        <p:spPr>
          <a:xfrm>
            <a:off x="2759568" y="2458328"/>
            <a:ext cx="1447721" cy="970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AB83A-6357-49CC-B5DE-9751C5C1061B}"/>
              </a:ext>
            </a:extLst>
          </p:cNvPr>
          <p:cNvSpPr/>
          <p:nvPr/>
        </p:nvSpPr>
        <p:spPr>
          <a:xfrm>
            <a:off x="4200882" y="2458328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250A9-4793-445D-81D2-CE6CCFF2E13C}"/>
              </a:ext>
            </a:extLst>
          </p:cNvPr>
          <p:cNvSpPr/>
          <p:nvPr/>
        </p:nvSpPr>
        <p:spPr>
          <a:xfrm>
            <a:off x="2414272" y="2459477"/>
            <a:ext cx="358111" cy="40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D42B33-5D31-4E29-8890-97C14AA8EE17}"/>
              </a:ext>
            </a:extLst>
          </p:cNvPr>
          <p:cNvSpPr/>
          <p:nvPr/>
        </p:nvSpPr>
        <p:spPr>
          <a:xfrm rot="16200000">
            <a:off x="4423327" y="2193927"/>
            <a:ext cx="970672" cy="164794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F72C51-AD0C-4270-B1B0-D94E2ACED194}"/>
              </a:ext>
            </a:extLst>
          </p:cNvPr>
          <p:cNvSpPr/>
          <p:nvPr/>
        </p:nvSpPr>
        <p:spPr>
          <a:xfrm rot="16200000">
            <a:off x="1507263" y="2965054"/>
            <a:ext cx="1013453" cy="202222"/>
          </a:xfrm>
          <a:prstGeom prst="rect">
            <a:avLst/>
          </a:prstGeom>
          <a:solidFill>
            <a:srgbClr val="FFC6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88FA52-DB58-4425-8C1B-F8002A19B279}"/>
              </a:ext>
            </a:extLst>
          </p:cNvPr>
          <p:cNvSpPr/>
          <p:nvPr/>
        </p:nvSpPr>
        <p:spPr>
          <a:xfrm>
            <a:off x="6598887" y="1392971"/>
            <a:ext cx="4750018" cy="40934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AHAMMAD SHAWKI</a:t>
            </a:r>
          </a:p>
          <a:p>
            <a:pPr algn="ctr"/>
            <a:r>
              <a:rPr lang="en-US" sz="5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IS PARTICIPATING</a:t>
            </a:r>
          </a:p>
          <a:p>
            <a:pPr algn="ctr"/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I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N </a:t>
            </a:r>
            <a:r>
              <a:rPr lang="en-US" sz="6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MLH</a:t>
            </a:r>
            <a:r>
              <a:rPr lang="en-US" sz="60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 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LOCAL HACK DAY</a:t>
            </a:r>
          </a:p>
          <a:p>
            <a:pPr algn="ctr"/>
            <a:r>
              <a:rPr 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SHARE</a:t>
            </a:r>
            <a:endParaRPr 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7" name="Flowchart: Manual Operation 36">
            <a:extLst>
              <a:ext uri="{FF2B5EF4-FFF2-40B4-BE49-F238E27FC236}">
                <a16:creationId xmlns:a16="http://schemas.microsoft.com/office/drawing/2014/main" id="{AB8BB42A-AB6D-4867-B945-0DFDFE1CD820}"/>
              </a:ext>
            </a:extLst>
          </p:cNvPr>
          <p:cNvSpPr/>
          <p:nvPr/>
        </p:nvSpPr>
        <p:spPr>
          <a:xfrm>
            <a:off x="2665114" y="5024143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080D68D4-673E-4563-9A33-81DA3842E7E0}"/>
              </a:ext>
            </a:extLst>
          </p:cNvPr>
          <p:cNvSpPr/>
          <p:nvPr/>
        </p:nvSpPr>
        <p:spPr>
          <a:xfrm>
            <a:off x="3816950" y="5042382"/>
            <a:ext cx="451334" cy="481679"/>
          </a:xfrm>
          <a:prstGeom prst="flowChartManualOperatio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ghtning Bolt 41">
            <a:extLst>
              <a:ext uri="{FF2B5EF4-FFF2-40B4-BE49-F238E27FC236}">
                <a16:creationId xmlns:a16="http://schemas.microsoft.com/office/drawing/2014/main" id="{4F5C0CBB-B4C1-47C3-BBC1-A3236DD1507E}"/>
              </a:ext>
            </a:extLst>
          </p:cNvPr>
          <p:cNvSpPr/>
          <p:nvPr/>
        </p:nvSpPr>
        <p:spPr>
          <a:xfrm rot="2010145">
            <a:off x="2627371" y="5625241"/>
            <a:ext cx="45133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ightning Bolt 42">
            <a:extLst>
              <a:ext uri="{FF2B5EF4-FFF2-40B4-BE49-F238E27FC236}">
                <a16:creationId xmlns:a16="http://schemas.microsoft.com/office/drawing/2014/main" id="{6DB0AE3F-B91A-48FD-8019-50C2B1ABB849}"/>
              </a:ext>
            </a:extLst>
          </p:cNvPr>
          <p:cNvSpPr/>
          <p:nvPr/>
        </p:nvSpPr>
        <p:spPr>
          <a:xfrm rot="20125345" flipH="1">
            <a:off x="3881545" y="5655172"/>
            <a:ext cx="425884" cy="793303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47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2" grpId="0" animBg="1"/>
      <p:bldP spid="32" grpId="1" animBg="1"/>
      <p:bldP spid="8" grpId="0" animBg="1"/>
      <p:bldP spid="8" grpId="1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4" grpId="0" animBg="1"/>
      <p:bldP spid="4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C9EE6E-44D7-4F29-98A5-D430AEE1F0ED}"/>
              </a:ext>
            </a:extLst>
          </p:cNvPr>
          <p:cNvGrpSpPr/>
          <p:nvPr/>
        </p:nvGrpSpPr>
        <p:grpSpPr>
          <a:xfrm>
            <a:off x="0" y="713182"/>
            <a:ext cx="12192000" cy="5431635"/>
            <a:chOff x="0" y="614708"/>
            <a:chExt cx="12192000" cy="54316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518CF8-B8D0-4FA6-B4B7-B682FEE0F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14708"/>
              <a:ext cx="12192000" cy="5431635"/>
            </a:xfrm>
            <a:prstGeom prst="rect">
              <a:avLst/>
            </a:prstGeom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02A5B4F6-8B0F-4367-9C2B-10190E75582E}"/>
                </a:ext>
              </a:extLst>
            </p:cNvPr>
            <p:cNvSpPr/>
            <p:nvPr/>
          </p:nvSpPr>
          <p:spPr>
            <a:xfrm rot="4983010">
              <a:off x="6594769" y="4487595"/>
              <a:ext cx="422031" cy="137863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12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11</cp:revision>
  <dcterms:created xsi:type="dcterms:W3CDTF">2021-03-29T03:51:18Z</dcterms:created>
  <dcterms:modified xsi:type="dcterms:W3CDTF">2021-03-29T05:47:44Z</dcterms:modified>
</cp:coreProperties>
</file>