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51435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404040"/>
    <a:srgbClr val="00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935302"/>
            <a:ext cx="4371975" cy="19896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3001698"/>
            <a:ext cx="3857625" cy="137980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304271"/>
            <a:ext cx="1109067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304271"/>
            <a:ext cx="3262908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1424783"/>
            <a:ext cx="4436269" cy="2377281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3824554"/>
            <a:ext cx="4436269" cy="125015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1521354"/>
            <a:ext cx="2185988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1521354"/>
            <a:ext cx="2185988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304272"/>
            <a:ext cx="4436269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1400969"/>
            <a:ext cx="2175941" cy="68659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2087563"/>
            <a:ext cx="217594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1400969"/>
            <a:ext cx="2186657" cy="68659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2087563"/>
            <a:ext cx="2186657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381000"/>
            <a:ext cx="1658913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822856"/>
            <a:ext cx="2603897" cy="406135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1714500"/>
            <a:ext cx="1658913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381000"/>
            <a:ext cx="1658913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822856"/>
            <a:ext cx="2603897" cy="4061354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1714500"/>
            <a:ext cx="1658913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304272"/>
            <a:ext cx="4436269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1521354"/>
            <a:ext cx="4436269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5296960"/>
            <a:ext cx="115728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5CA3-D57A-4045-8DFD-7E621A35376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5296960"/>
            <a:ext cx="17359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5296960"/>
            <a:ext cx="115728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100-2691-4AD3-B5FD-D76CEDAE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4FAE7-B078-4920-8E5F-9542E9BBD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27522"/>
          <a:stretch/>
        </p:blipFill>
        <p:spPr>
          <a:xfrm>
            <a:off x="0" y="27972"/>
            <a:ext cx="5143500" cy="56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75FF4-2FB3-443A-9FC6-1FA9B8D5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577"/>
            <a:ext cx="51435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C4CAC-AC0C-4F0D-BCD1-394611F3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577"/>
            <a:ext cx="514350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65CBC3-8C1E-44D9-B958-86983A3039BA}"/>
              </a:ext>
            </a:extLst>
          </p:cNvPr>
          <p:cNvSpPr/>
          <p:nvPr/>
        </p:nvSpPr>
        <p:spPr>
          <a:xfrm>
            <a:off x="411543" y="2103447"/>
            <a:ext cx="432041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HOORAY!</a:t>
            </a:r>
          </a:p>
          <a:p>
            <a:pPr algn="ctr"/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NOTHING LEFT UNSOLVED </a:t>
            </a: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4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D4D5EE-4BB3-47B9-9495-A492C170AB75}"/>
              </a:ext>
            </a:extLst>
          </p:cNvPr>
          <p:cNvSpPr/>
          <p:nvPr/>
        </p:nvSpPr>
        <p:spPr>
          <a:xfrm>
            <a:off x="24418" y="2349668"/>
            <a:ext cx="50946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THANKS FOR PLAYING THIS GAME.</a:t>
            </a:r>
          </a:p>
          <a:p>
            <a:pPr algn="r"/>
            <a:r>
              <a:rPr lang="en-US" sz="2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-AHAMMAD SHAWKI</a:t>
            </a:r>
            <a:endParaRPr lang="en-US" sz="40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9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15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2020-11-13T08:30:40Z</dcterms:created>
  <dcterms:modified xsi:type="dcterms:W3CDTF">2020-11-17T16:18:44Z</dcterms:modified>
</cp:coreProperties>
</file>