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B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4CD8E-FCF9-42E5-90DB-2C5AED1C4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E3A9C-C0F1-4FF0-8063-C81A6ED08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C519A-7E92-417E-AEF6-B4540349A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B0A4-40CC-4268-A9D0-A05FF80D92D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92BDA-8A38-4CAE-8C39-C8455703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207D7-9356-433A-AFE7-CA1159B8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1151-0042-4603-A9C4-B7B3317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9DB58-F2A1-4F67-8C6B-23C762EA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DBEF5-5745-49C0-BEEA-A859745B7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017B6-9922-4DC3-83B1-88025F9A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B0A4-40CC-4268-A9D0-A05FF80D92D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103E3-875D-442B-887B-A411D560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BBDF9-679E-46B2-B10B-62BA6756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1151-0042-4603-A9C4-B7B3317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2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61370A-C2DB-4572-83F4-009F16074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B58B9-3264-430C-83B7-5D7D2548C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9F7B7-63F4-45BF-BEA1-165D5249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B0A4-40CC-4268-A9D0-A05FF80D92D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84D8-C64D-4173-9A9F-D91C2ED3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2A1D6-6250-40C0-AAEA-60319D5F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1151-0042-4603-A9C4-B7B3317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0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015D3-B3B1-41C7-BB60-B601AFE12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D69D8-E90D-40A9-B0FF-5FB95FEB3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8DED4-997C-4F8D-9B8F-9DC66D15C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B0A4-40CC-4268-A9D0-A05FF80D92D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65638-45C7-4753-95CA-8E251C63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3DD5B-B83B-4B84-A4CE-D48B656F4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1151-0042-4603-A9C4-B7B3317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4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8D806-4E3D-494E-983D-801A07D46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56477-04CE-41B7-9D6D-127F9BC5B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502EA-B499-464A-9A56-40075DF90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B0A4-40CC-4268-A9D0-A05FF80D92D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1AF38-7D50-4889-BF89-E55BDC432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59971-ACDE-41B1-866E-33CEB005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1151-0042-4603-A9C4-B7B3317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0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A2B1-12BD-4DAE-80FE-AF54D336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4745D-9465-41BB-9A5B-89C97C1AE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4C78C-8282-4EBC-A711-F936BEAE8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8B4A0-8638-4A9A-BB17-F8622B90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B0A4-40CC-4268-A9D0-A05FF80D92D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43D31-204A-4D30-9654-E0C433C80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98A08-EB34-472D-87BF-487A3DEA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1151-0042-4603-A9C4-B7B3317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3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423B5-90C4-4F42-8B53-D4A8F367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AD7E2-6AFE-47FE-8EB1-11B4267D8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ABE17-674A-4816-86D7-A3C5A764C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1BE12-7845-4474-9194-A7765BF9C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D0AD5-19BD-44CD-960E-016A70DE4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57F13-71D6-4D43-AE44-FA354D7C7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B0A4-40CC-4268-A9D0-A05FF80D92D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40A93D-6162-4A99-98ED-8CD6C363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3C6B3-4698-4195-9CA4-625FFA14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1151-0042-4603-A9C4-B7B3317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4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E1DC-6D8F-4BEA-98B8-2A816114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9AE36-FF8A-4BF3-A3D2-F38B9BC06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B0A4-40CC-4268-A9D0-A05FF80D92D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E40D1C-7EB9-464C-8D3B-AA4FB647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B24EB-6FEC-4314-9D3B-45350225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1151-0042-4603-A9C4-B7B3317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0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49CD6-95DC-43B6-A60C-FCCEE22C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B0A4-40CC-4268-A9D0-A05FF80D92D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1092F-2774-4C8D-920A-C30A587DA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379FF-FE7C-46A2-B3AF-EC3F994DD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1151-0042-4603-A9C4-B7B3317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8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447E2-1FAA-41CC-A77E-463C8F02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8F7CC-F170-4723-9BFA-6BE9EB119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7978F-B6AC-4C1F-9949-E1C502045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D9E93-3E61-4A1A-95B9-8A26F315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B0A4-40CC-4268-A9D0-A05FF80D92D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9AF21-FEF3-431F-B829-ED6812AD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C5DFB-342F-4219-9547-BA5F29AF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1151-0042-4603-A9C4-B7B3317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2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A451-F41F-49CD-A1B1-92F6594D5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89D70A-0D92-42C9-9286-9C2B5D83C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2938B-4DA3-4ED0-8824-20FAFB868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3D4F1-01D2-45C6-AA49-6083CDD5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B0A4-40CC-4268-A9D0-A05FF80D92D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9AE73-A147-4529-A23C-0D00B9EF5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2C18D-8F4B-4406-85C6-BF1203A2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1151-0042-4603-A9C4-B7B3317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6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4AD783-7235-4856-92A5-F7C735BED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AF615-93D7-4D25-A3B7-AD4AF266E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FFCF2-AF8B-4628-B772-7CBD10418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EB0A4-40CC-4268-A9D0-A05FF80D92D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E57C8-4650-4098-BE02-39943C80A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FC3C3-B9CC-4F33-9CB5-CF4D31953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91151-0042-4603-A9C4-B7B3317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9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9D0F2B6-A568-412D-8094-A9A0D810BBFD}"/>
              </a:ext>
            </a:extLst>
          </p:cNvPr>
          <p:cNvSpPr/>
          <p:nvPr/>
        </p:nvSpPr>
        <p:spPr>
          <a:xfrm>
            <a:off x="1511535" y="1259353"/>
            <a:ext cx="35137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>
                  <a:solidFill>
                    <a:srgbClr val="1BBF32"/>
                  </a:solidFill>
                </a:ln>
                <a:solidFill>
                  <a:srgbClr val="1BBF32"/>
                </a:solidFill>
                <a:latin typeface="Gotham" panose="02000604040000020004" pitchFamily="2" charset="0"/>
                <a:cs typeface="Aharoni" panose="02010803020104030203" pitchFamily="2" charset="-79"/>
              </a:rPr>
              <a:t>Tech</a:t>
            </a:r>
            <a:r>
              <a:rPr lang="en-US" sz="5400" b="1" cap="none" spc="0" dirty="0">
                <a:ln w="0">
                  <a:solidFill>
                    <a:schemeClr val="tx1"/>
                  </a:solidFill>
                </a:ln>
                <a:latin typeface="Gotham" panose="02000604040000020004" pitchFamily="2" charset="0"/>
                <a:cs typeface="Aharoni" panose="02010803020104030203" pitchFamily="2" charset="-79"/>
              </a:rPr>
              <a:t>Shoi</a:t>
            </a:r>
            <a:r>
              <a:rPr lang="en-US" sz="5400" b="1" cap="none" spc="0" dirty="0">
                <a:ln w="0">
                  <a:solidFill>
                    <a:srgbClr val="1BBF32"/>
                  </a:solidFill>
                </a:ln>
                <a:solidFill>
                  <a:srgbClr val="1BBF32"/>
                </a:solidFill>
                <a:latin typeface="Gotham" panose="02000604040000020004" pitchFamily="2" charset="0"/>
                <a:cs typeface="Aharoni" panose="02010803020104030203" pitchFamily="2" charset="-79"/>
              </a:rPr>
              <a:t>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6469884-B086-4394-99E5-B07F1FC03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1849" y="2182683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65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Gotham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6</cp:revision>
  <dcterms:created xsi:type="dcterms:W3CDTF">2021-05-22T07:32:27Z</dcterms:created>
  <dcterms:modified xsi:type="dcterms:W3CDTF">2021-05-22T09:34:21Z</dcterms:modified>
</cp:coreProperties>
</file>