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9B3E-591C-4A5B-BDA6-D0A5B96E8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D67CE-F8EF-4D9A-9E41-E1F4A3FA8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324FC-0996-4D3B-A21B-D4EE31B4A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6420-B174-4136-B311-795CA74091C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D9C86-AA3A-4D7B-BA6A-3E4A8A89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173C0-A9BF-4218-833D-BC45457C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2516-C942-4BFA-B3B2-D27A8970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465D-52AA-4C41-A857-E3AA2360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2D1D4-B8D1-4C93-ADC7-D46CFCDE8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6C00F-F6BB-4656-885A-BD19A44F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6420-B174-4136-B311-795CA74091C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CE37D-7BC4-4F99-9EA0-51E3C49B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C07C2-E666-4A17-B9EB-E40BF740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2516-C942-4BFA-B3B2-D27A8970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1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944387-0FFC-46D5-83F8-85B839AE9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29FC2-02FE-466E-A4DD-616029CBE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07223-2829-4721-83C6-B7FCFAD8F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6420-B174-4136-B311-795CA74091C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4D3AC-E663-40E5-95D1-E64DA87A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D98FC-5D35-4D93-B0E2-103A4A3C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2516-C942-4BFA-B3B2-D27A8970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8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E78EC-5D75-444B-A00B-E6B8DFE5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58707-1163-4C29-AE45-A987366DC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E96A3-8E99-4E9F-A5AD-300154D4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6420-B174-4136-B311-795CA74091C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AB244-5D39-4675-92D2-358D77125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83B07-BB55-475B-B6E1-461861E0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2516-C942-4BFA-B3B2-D27A8970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89DC-2D0E-4948-ADF1-597A7346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F93A8-8F0F-4CCC-AA18-98F28839B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BAFD0-C284-4F5A-98D7-E90CE03F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6420-B174-4136-B311-795CA74091C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6F835-7F01-4D7B-AF1A-B9BFD490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0A63E-CD1E-4BFC-BBED-6C39FE40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2516-C942-4BFA-B3B2-D27A8970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2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83189-CDFE-4A8C-ABEE-BC4635B7D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5B6CB-48C1-42C7-96FC-52211A90B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90B10-76C1-419D-9612-FCDDB02C8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3F7EF-4ED2-4AAC-A3F4-E5D614DC1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6420-B174-4136-B311-795CA74091C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3E0FC-4010-4449-9D6F-498AEB00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2A801-C85A-4BFB-93C1-B8A534D1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2516-C942-4BFA-B3B2-D27A8970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0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A24D-86D6-4D6B-BAFB-CFD1198C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B947A-7E5C-4EEE-B9FA-A90BB3D06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8BD82-D176-40BA-AA5E-10A9B7D36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E356E-9D77-4303-A90A-4A8B9A7E4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502945-C5D9-4640-8C17-781F2D43F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C9279C-B6C1-4039-9966-545E022D6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6420-B174-4136-B311-795CA74091C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5969C-1646-40B9-B6CE-8CCB3225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24D35E-17FD-4D38-BB3E-E2DB0559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2516-C942-4BFA-B3B2-D27A8970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CCCB-4066-46B2-9ADB-9BEDC0133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625C6-D6D1-49CD-9E98-E696DF01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6420-B174-4136-B311-795CA74091C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0B7BC-ED55-4E07-BA2F-9C551437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486D3-0A1B-4BE1-AE5A-07B45F36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2516-C942-4BFA-B3B2-D27A8970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2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3CA6F-012C-4BF1-B34A-56067152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6420-B174-4136-B311-795CA74091C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7E459-C408-44C0-B3F7-95BA65A4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91C15-EAD0-4D58-8BDD-B2A3D42EA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2516-C942-4BFA-B3B2-D27A8970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3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129E-70E8-4ABC-8E1C-B0694E92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4F054-B1FE-4FCF-9471-6AAC9D961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906FF-2EC5-4683-8494-D9D4DCBDB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C8BBB-08C2-4FCB-9422-685167F95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6420-B174-4136-B311-795CA74091C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E9818-8168-4AF7-B9CB-DB15E67E5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E9A7C-82B4-4254-A2B5-A32ADC1B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2516-C942-4BFA-B3B2-D27A8970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609FB-F04C-4316-B23F-BB261C799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6FA6AE-BE52-4546-8120-522E66246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42896-661B-4139-8FAE-7581A53F0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C2647-ECC7-4C89-8F29-82123CEA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6420-B174-4136-B311-795CA74091C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A6D23-422D-4C01-8EFA-AB08E5C7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133A8-9570-4387-AC04-ECF9359E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2516-C942-4BFA-B3B2-D27A8970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4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58A10-7A14-400C-BA16-647C4EF77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BD3D7-6296-4BDC-8AE5-0F6D7EC90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0EF50-25DF-4E9C-9D1C-9D72514C1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A6420-B174-4136-B311-795CA74091C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EE636-6E7D-4E22-AFF9-70CC9F78B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CE5CA-D5B9-4FDC-A593-27BCE3AC2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82516-C942-4BFA-B3B2-D27A8970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2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645D684-FB86-41B6-A7E1-B2F940880330}"/>
              </a:ext>
            </a:extLst>
          </p:cNvPr>
          <p:cNvGrpSpPr/>
          <p:nvPr/>
        </p:nvGrpSpPr>
        <p:grpSpPr>
          <a:xfrm>
            <a:off x="2032116" y="1206652"/>
            <a:ext cx="8127768" cy="4444696"/>
            <a:chOff x="1552756" y="1094110"/>
            <a:chExt cx="8127768" cy="444469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C280E6-C9CB-4D68-88BE-046FA006C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2756" y="1094110"/>
              <a:ext cx="4998721" cy="4444696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62F64A-9541-4538-A262-913FF49DF434}"/>
                </a:ext>
              </a:extLst>
            </p:cNvPr>
            <p:cNvSpPr/>
            <p:nvPr/>
          </p:nvSpPr>
          <p:spPr>
            <a:xfrm>
              <a:off x="6878154" y="1494264"/>
              <a:ext cx="2802370" cy="22159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3800" b="0" cap="none" spc="0" dirty="0">
                  <a:ln w="0"/>
                  <a:solidFill>
                    <a:srgbClr val="99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TIC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BEEEFC-819F-4B04-B224-14DE2A914CCE}"/>
                </a:ext>
              </a:extLst>
            </p:cNvPr>
            <p:cNvSpPr/>
            <p:nvPr/>
          </p:nvSpPr>
          <p:spPr>
            <a:xfrm>
              <a:off x="6969717" y="2784161"/>
              <a:ext cx="2710807" cy="18928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1700" dirty="0">
                  <a:ln w="0"/>
                  <a:solidFill>
                    <a:srgbClr val="99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TAC</a:t>
              </a:r>
              <a:endParaRPr lang="en-US" sz="11700" b="0" cap="none" spc="0" dirty="0">
                <a:ln w="0"/>
                <a:solidFill>
                  <a:srgbClr val="99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FA3B74A-6E03-444F-8076-B9EF28D2BE5C}"/>
                </a:ext>
              </a:extLst>
            </p:cNvPr>
            <p:cNvSpPr/>
            <p:nvPr/>
          </p:nvSpPr>
          <p:spPr>
            <a:xfrm>
              <a:off x="7042604" y="4076822"/>
              <a:ext cx="263792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200" dirty="0">
                  <a:ln w="0"/>
                  <a:solidFill>
                    <a:srgbClr val="99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TURTLE</a:t>
              </a:r>
              <a:endParaRPr lang="en-US" sz="5200" b="0" cap="none" spc="0" dirty="0">
                <a:ln w="0"/>
                <a:solidFill>
                  <a:srgbClr val="99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0876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3</cp:revision>
  <dcterms:created xsi:type="dcterms:W3CDTF">2020-09-29T09:51:34Z</dcterms:created>
  <dcterms:modified xsi:type="dcterms:W3CDTF">2020-11-04T11:02:59Z</dcterms:modified>
</cp:coreProperties>
</file>