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4764088" cy="52387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9B0001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20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307" y="857361"/>
            <a:ext cx="4049475" cy="1823861"/>
          </a:xfrm>
        </p:spPr>
        <p:txBody>
          <a:bodyPr anchor="b"/>
          <a:lstStyle>
            <a:lvl1pPr algn="ctr">
              <a:defRPr sz="312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5511" y="2751557"/>
            <a:ext cx="3573066" cy="1264818"/>
          </a:xfrm>
        </p:spPr>
        <p:txBody>
          <a:bodyPr/>
          <a:lstStyle>
            <a:lvl1pPr marL="0" indent="0" algn="ctr">
              <a:buNone/>
              <a:defRPr sz="1250"/>
            </a:lvl1pPr>
            <a:lvl2pPr marL="238201" indent="0" algn="ctr">
              <a:buNone/>
              <a:defRPr sz="1042"/>
            </a:lvl2pPr>
            <a:lvl3pPr marL="476402" indent="0" algn="ctr">
              <a:buNone/>
              <a:defRPr sz="938"/>
            </a:lvl3pPr>
            <a:lvl4pPr marL="714604" indent="0" algn="ctr">
              <a:buNone/>
              <a:defRPr sz="834"/>
            </a:lvl4pPr>
            <a:lvl5pPr marL="952805" indent="0" algn="ctr">
              <a:buNone/>
              <a:defRPr sz="834"/>
            </a:lvl5pPr>
            <a:lvl6pPr marL="1191006" indent="0" algn="ctr">
              <a:buNone/>
              <a:defRPr sz="834"/>
            </a:lvl6pPr>
            <a:lvl7pPr marL="1429207" indent="0" algn="ctr">
              <a:buNone/>
              <a:defRPr sz="834"/>
            </a:lvl7pPr>
            <a:lvl8pPr marL="1667408" indent="0" algn="ctr">
              <a:buNone/>
              <a:defRPr sz="834"/>
            </a:lvl8pPr>
            <a:lvl9pPr marL="1905610" indent="0" algn="ctr">
              <a:buNone/>
              <a:defRPr sz="83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DCB08-46AB-41CA-AEAE-778B5EB6A653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7852D-5109-4D64-AA0B-DCAA148D1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14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DCB08-46AB-41CA-AEAE-778B5EB6A653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7852D-5109-4D64-AA0B-DCAA148D1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513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409301" y="278915"/>
            <a:ext cx="1027256" cy="4439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7531" y="278915"/>
            <a:ext cx="3022218" cy="44395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DCB08-46AB-41CA-AEAE-778B5EB6A653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7852D-5109-4D64-AA0B-DCAA148D1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93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DCB08-46AB-41CA-AEAE-778B5EB6A653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7852D-5109-4D64-AA0B-DCAA148D1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233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050" y="1306051"/>
            <a:ext cx="4109026" cy="2179174"/>
          </a:xfrm>
        </p:spPr>
        <p:txBody>
          <a:bodyPr anchor="b"/>
          <a:lstStyle>
            <a:lvl1pPr>
              <a:defRPr sz="312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5050" y="3505841"/>
            <a:ext cx="4109026" cy="1145976"/>
          </a:xfrm>
        </p:spPr>
        <p:txBody>
          <a:bodyPr/>
          <a:lstStyle>
            <a:lvl1pPr marL="0" indent="0">
              <a:buNone/>
              <a:defRPr sz="1250">
                <a:solidFill>
                  <a:schemeClr val="tx1"/>
                </a:solidFill>
              </a:defRPr>
            </a:lvl1pPr>
            <a:lvl2pPr marL="238201" indent="0">
              <a:buNone/>
              <a:defRPr sz="1042">
                <a:solidFill>
                  <a:schemeClr val="tx1">
                    <a:tint val="75000"/>
                  </a:schemeClr>
                </a:solidFill>
              </a:defRPr>
            </a:lvl2pPr>
            <a:lvl3pPr marL="476402" indent="0">
              <a:buNone/>
              <a:defRPr sz="938">
                <a:solidFill>
                  <a:schemeClr val="tx1">
                    <a:tint val="75000"/>
                  </a:schemeClr>
                </a:solidFill>
              </a:defRPr>
            </a:lvl3pPr>
            <a:lvl4pPr marL="714604" indent="0">
              <a:buNone/>
              <a:defRPr sz="834">
                <a:solidFill>
                  <a:schemeClr val="tx1">
                    <a:tint val="75000"/>
                  </a:schemeClr>
                </a:solidFill>
              </a:defRPr>
            </a:lvl4pPr>
            <a:lvl5pPr marL="952805" indent="0">
              <a:buNone/>
              <a:defRPr sz="834">
                <a:solidFill>
                  <a:schemeClr val="tx1">
                    <a:tint val="75000"/>
                  </a:schemeClr>
                </a:solidFill>
              </a:defRPr>
            </a:lvl5pPr>
            <a:lvl6pPr marL="1191006" indent="0">
              <a:buNone/>
              <a:defRPr sz="834">
                <a:solidFill>
                  <a:schemeClr val="tx1">
                    <a:tint val="75000"/>
                  </a:schemeClr>
                </a:solidFill>
              </a:defRPr>
            </a:lvl6pPr>
            <a:lvl7pPr marL="1429207" indent="0">
              <a:buNone/>
              <a:defRPr sz="834">
                <a:solidFill>
                  <a:schemeClr val="tx1">
                    <a:tint val="75000"/>
                  </a:schemeClr>
                </a:solidFill>
              </a:defRPr>
            </a:lvl7pPr>
            <a:lvl8pPr marL="1667408" indent="0">
              <a:buNone/>
              <a:defRPr sz="834">
                <a:solidFill>
                  <a:schemeClr val="tx1">
                    <a:tint val="75000"/>
                  </a:schemeClr>
                </a:solidFill>
              </a:defRPr>
            </a:lvl8pPr>
            <a:lvl9pPr marL="1905610" indent="0">
              <a:buNone/>
              <a:defRPr sz="8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DCB08-46AB-41CA-AEAE-778B5EB6A653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7852D-5109-4D64-AA0B-DCAA148D1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8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7531" y="1394575"/>
            <a:ext cx="2024737" cy="33239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11820" y="1394575"/>
            <a:ext cx="2024737" cy="33239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DCB08-46AB-41CA-AEAE-778B5EB6A653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7852D-5109-4D64-AA0B-DCAA148D1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204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152" y="278916"/>
            <a:ext cx="4109026" cy="10125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8152" y="1284222"/>
            <a:ext cx="2015432" cy="629377"/>
          </a:xfrm>
        </p:spPr>
        <p:txBody>
          <a:bodyPr anchor="b"/>
          <a:lstStyle>
            <a:lvl1pPr marL="0" indent="0">
              <a:buNone/>
              <a:defRPr sz="1250" b="1"/>
            </a:lvl1pPr>
            <a:lvl2pPr marL="238201" indent="0">
              <a:buNone/>
              <a:defRPr sz="1042" b="1"/>
            </a:lvl2pPr>
            <a:lvl3pPr marL="476402" indent="0">
              <a:buNone/>
              <a:defRPr sz="938" b="1"/>
            </a:lvl3pPr>
            <a:lvl4pPr marL="714604" indent="0">
              <a:buNone/>
              <a:defRPr sz="834" b="1"/>
            </a:lvl4pPr>
            <a:lvl5pPr marL="952805" indent="0">
              <a:buNone/>
              <a:defRPr sz="834" b="1"/>
            </a:lvl5pPr>
            <a:lvl6pPr marL="1191006" indent="0">
              <a:buNone/>
              <a:defRPr sz="834" b="1"/>
            </a:lvl6pPr>
            <a:lvl7pPr marL="1429207" indent="0">
              <a:buNone/>
              <a:defRPr sz="834" b="1"/>
            </a:lvl7pPr>
            <a:lvl8pPr marL="1667408" indent="0">
              <a:buNone/>
              <a:defRPr sz="834" b="1"/>
            </a:lvl8pPr>
            <a:lvl9pPr marL="1905610" indent="0">
              <a:buNone/>
              <a:defRPr sz="8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152" y="1913599"/>
            <a:ext cx="2015432" cy="28146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11820" y="1284222"/>
            <a:ext cx="2025358" cy="629377"/>
          </a:xfrm>
        </p:spPr>
        <p:txBody>
          <a:bodyPr anchor="b"/>
          <a:lstStyle>
            <a:lvl1pPr marL="0" indent="0">
              <a:buNone/>
              <a:defRPr sz="1250" b="1"/>
            </a:lvl1pPr>
            <a:lvl2pPr marL="238201" indent="0">
              <a:buNone/>
              <a:defRPr sz="1042" b="1"/>
            </a:lvl2pPr>
            <a:lvl3pPr marL="476402" indent="0">
              <a:buNone/>
              <a:defRPr sz="938" b="1"/>
            </a:lvl3pPr>
            <a:lvl4pPr marL="714604" indent="0">
              <a:buNone/>
              <a:defRPr sz="834" b="1"/>
            </a:lvl4pPr>
            <a:lvl5pPr marL="952805" indent="0">
              <a:buNone/>
              <a:defRPr sz="834" b="1"/>
            </a:lvl5pPr>
            <a:lvl6pPr marL="1191006" indent="0">
              <a:buNone/>
              <a:defRPr sz="834" b="1"/>
            </a:lvl6pPr>
            <a:lvl7pPr marL="1429207" indent="0">
              <a:buNone/>
              <a:defRPr sz="834" b="1"/>
            </a:lvl7pPr>
            <a:lvl8pPr marL="1667408" indent="0">
              <a:buNone/>
              <a:defRPr sz="834" b="1"/>
            </a:lvl8pPr>
            <a:lvl9pPr marL="1905610" indent="0">
              <a:buNone/>
              <a:defRPr sz="8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11820" y="1913599"/>
            <a:ext cx="2025358" cy="28146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DCB08-46AB-41CA-AEAE-778B5EB6A653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7852D-5109-4D64-AA0B-DCAA148D1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55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DCB08-46AB-41CA-AEAE-778B5EB6A653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7852D-5109-4D64-AA0B-DCAA148D1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52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DCB08-46AB-41CA-AEAE-778B5EB6A653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7852D-5109-4D64-AA0B-DCAA148D1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112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152" y="349250"/>
            <a:ext cx="1536542" cy="1222375"/>
          </a:xfrm>
        </p:spPr>
        <p:txBody>
          <a:bodyPr anchor="b"/>
          <a:lstStyle>
            <a:lvl1pPr>
              <a:defRPr sz="16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5358" y="754284"/>
            <a:ext cx="2411820" cy="3722908"/>
          </a:xfrm>
        </p:spPr>
        <p:txBody>
          <a:bodyPr/>
          <a:lstStyle>
            <a:lvl1pPr>
              <a:defRPr sz="1667"/>
            </a:lvl1pPr>
            <a:lvl2pPr>
              <a:defRPr sz="1459"/>
            </a:lvl2pPr>
            <a:lvl3pPr>
              <a:defRPr sz="1250"/>
            </a:lvl3pPr>
            <a:lvl4pPr>
              <a:defRPr sz="1042"/>
            </a:lvl4pPr>
            <a:lvl5pPr>
              <a:defRPr sz="1042"/>
            </a:lvl5pPr>
            <a:lvl6pPr>
              <a:defRPr sz="1042"/>
            </a:lvl6pPr>
            <a:lvl7pPr>
              <a:defRPr sz="1042"/>
            </a:lvl7pPr>
            <a:lvl8pPr>
              <a:defRPr sz="1042"/>
            </a:lvl8pPr>
            <a:lvl9pPr>
              <a:defRPr sz="104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8152" y="1571625"/>
            <a:ext cx="1536542" cy="2911630"/>
          </a:xfrm>
        </p:spPr>
        <p:txBody>
          <a:bodyPr/>
          <a:lstStyle>
            <a:lvl1pPr marL="0" indent="0">
              <a:buNone/>
              <a:defRPr sz="834"/>
            </a:lvl1pPr>
            <a:lvl2pPr marL="238201" indent="0">
              <a:buNone/>
              <a:defRPr sz="729"/>
            </a:lvl2pPr>
            <a:lvl3pPr marL="476402" indent="0">
              <a:buNone/>
              <a:defRPr sz="625"/>
            </a:lvl3pPr>
            <a:lvl4pPr marL="714604" indent="0">
              <a:buNone/>
              <a:defRPr sz="521"/>
            </a:lvl4pPr>
            <a:lvl5pPr marL="952805" indent="0">
              <a:buNone/>
              <a:defRPr sz="521"/>
            </a:lvl5pPr>
            <a:lvl6pPr marL="1191006" indent="0">
              <a:buNone/>
              <a:defRPr sz="521"/>
            </a:lvl6pPr>
            <a:lvl7pPr marL="1429207" indent="0">
              <a:buNone/>
              <a:defRPr sz="521"/>
            </a:lvl7pPr>
            <a:lvl8pPr marL="1667408" indent="0">
              <a:buNone/>
              <a:defRPr sz="521"/>
            </a:lvl8pPr>
            <a:lvl9pPr marL="1905610" indent="0">
              <a:buNone/>
              <a:defRPr sz="52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DCB08-46AB-41CA-AEAE-778B5EB6A653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7852D-5109-4D64-AA0B-DCAA148D1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371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152" y="349250"/>
            <a:ext cx="1536542" cy="1222375"/>
          </a:xfrm>
        </p:spPr>
        <p:txBody>
          <a:bodyPr anchor="b"/>
          <a:lstStyle>
            <a:lvl1pPr>
              <a:defRPr sz="16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25358" y="754284"/>
            <a:ext cx="2411820" cy="3722908"/>
          </a:xfrm>
        </p:spPr>
        <p:txBody>
          <a:bodyPr anchor="t"/>
          <a:lstStyle>
            <a:lvl1pPr marL="0" indent="0">
              <a:buNone/>
              <a:defRPr sz="1667"/>
            </a:lvl1pPr>
            <a:lvl2pPr marL="238201" indent="0">
              <a:buNone/>
              <a:defRPr sz="1459"/>
            </a:lvl2pPr>
            <a:lvl3pPr marL="476402" indent="0">
              <a:buNone/>
              <a:defRPr sz="1250"/>
            </a:lvl3pPr>
            <a:lvl4pPr marL="714604" indent="0">
              <a:buNone/>
              <a:defRPr sz="1042"/>
            </a:lvl4pPr>
            <a:lvl5pPr marL="952805" indent="0">
              <a:buNone/>
              <a:defRPr sz="1042"/>
            </a:lvl5pPr>
            <a:lvl6pPr marL="1191006" indent="0">
              <a:buNone/>
              <a:defRPr sz="1042"/>
            </a:lvl6pPr>
            <a:lvl7pPr marL="1429207" indent="0">
              <a:buNone/>
              <a:defRPr sz="1042"/>
            </a:lvl7pPr>
            <a:lvl8pPr marL="1667408" indent="0">
              <a:buNone/>
              <a:defRPr sz="1042"/>
            </a:lvl8pPr>
            <a:lvl9pPr marL="1905610" indent="0">
              <a:buNone/>
              <a:defRPr sz="104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8152" y="1571625"/>
            <a:ext cx="1536542" cy="2911630"/>
          </a:xfrm>
        </p:spPr>
        <p:txBody>
          <a:bodyPr/>
          <a:lstStyle>
            <a:lvl1pPr marL="0" indent="0">
              <a:buNone/>
              <a:defRPr sz="834"/>
            </a:lvl1pPr>
            <a:lvl2pPr marL="238201" indent="0">
              <a:buNone/>
              <a:defRPr sz="729"/>
            </a:lvl2pPr>
            <a:lvl3pPr marL="476402" indent="0">
              <a:buNone/>
              <a:defRPr sz="625"/>
            </a:lvl3pPr>
            <a:lvl4pPr marL="714604" indent="0">
              <a:buNone/>
              <a:defRPr sz="521"/>
            </a:lvl4pPr>
            <a:lvl5pPr marL="952805" indent="0">
              <a:buNone/>
              <a:defRPr sz="521"/>
            </a:lvl5pPr>
            <a:lvl6pPr marL="1191006" indent="0">
              <a:buNone/>
              <a:defRPr sz="521"/>
            </a:lvl6pPr>
            <a:lvl7pPr marL="1429207" indent="0">
              <a:buNone/>
              <a:defRPr sz="521"/>
            </a:lvl7pPr>
            <a:lvl8pPr marL="1667408" indent="0">
              <a:buNone/>
              <a:defRPr sz="521"/>
            </a:lvl8pPr>
            <a:lvl9pPr marL="1905610" indent="0">
              <a:buNone/>
              <a:defRPr sz="52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DCB08-46AB-41CA-AEAE-778B5EB6A653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7852D-5109-4D64-AA0B-DCAA148D1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303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7531" y="278916"/>
            <a:ext cx="4109026" cy="1012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7531" y="1394575"/>
            <a:ext cx="4109026" cy="3323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7531" y="4855546"/>
            <a:ext cx="1071920" cy="2789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DCB08-46AB-41CA-AEAE-778B5EB6A653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78104" y="4855546"/>
            <a:ext cx="1607880" cy="2789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64637" y="4855546"/>
            <a:ext cx="1071920" cy="2789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7852D-5109-4D64-AA0B-DCAA148D1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361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76402" rtl="0" eaLnBrk="1" latinLnBrk="0" hangingPunct="1">
        <a:lnSpc>
          <a:spcPct val="90000"/>
        </a:lnSpc>
        <a:spcBef>
          <a:spcPct val="0"/>
        </a:spcBef>
        <a:buNone/>
        <a:defRPr sz="22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9101" indent="-119101" algn="l" defTabSz="476402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459" kern="1200">
          <a:solidFill>
            <a:schemeClr val="tx1"/>
          </a:solidFill>
          <a:latin typeface="+mn-lt"/>
          <a:ea typeface="+mn-ea"/>
          <a:cs typeface="+mn-cs"/>
        </a:defRPr>
      </a:lvl1pPr>
      <a:lvl2pPr marL="357302" indent="-119101" algn="l" defTabSz="476402" rtl="0" eaLnBrk="1" latinLnBrk="0" hangingPunct="1">
        <a:lnSpc>
          <a:spcPct val="90000"/>
        </a:lnSpc>
        <a:spcBef>
          <a:spcPts val="261"/>
        </a:spcBef>
        <a:buFont typeface="Arial" panose="020B060402020202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2pPr>
      <a:lvl3pPr marL="595503" indent="-119101" algn="l" defTabSz="476402" rtl="0" eaLnBrk="1" latinLnBrk="0" hangingPunct="1">
        <a:lnSpc>
          <a:spcPct val="90000"/>
        </a:lnSpc>
        <a:spcBef>
          <a:spcPts val="261"/>
        </a:spcBef>
        <a:buFont typeface="Arial" panose="020B0604020202020204" pitchFamily="34" charset="0"/>
        <a:buChar char="•"/>
        <a:defRPr sz="1042" kern="1200">
          <a:solidFill>
            <a:schemeClr val="tx1"/>
          </a:solidFill>
          <a:latin typeface="+mn-lt"/>
          <a:ea typeface="+mn-ea"/>
          <a:cs typeface="+mn-cs"/>
        </a:defRPr>
      </a:lvl3pPr>
      <a:lvl4pPr marL="833704" indent="-119101" algn="l" defTabSz="476402" rtl="0" eaLnBrk="1" latinLnBrk="0" hangingPunct="1">
        <a:lnSpc>
          <a:spcPct val="90000"/>
        </a:lnSpc>
        <a:spcBef>
          <a:spcPts val="261"/>
        </a:spcBef>
        <a:buFont typeface="Arial" panose="020B0604020202020204" pitchFamily="34" charset="0"/>
        <a:buChar char="•"/>
        <a:defRPr sz="938" kern="1200">
          <a:solidFill>
            <a:schemeClr val="tx1"/>
          </a:solidFill>
          <a:latin typeface="+mn-lt"/>
          <a:ea typeface="+mn-ea"/>
          <a:cs typeface="+mn-cs"/>
        </a:defRPr>
      </a:lvl4pPr>
      <a:lvl5pPr marL="1071905" indent="-119101" algn="l" defTabSz="476402" rtl="0" eaLnBrk="1" latinLnBrk="0" hangingPunct="1">
        <a:lnSpc>
          <a:spcPct val="90000"/>
        </a:lnSpc>
        <a:spcBef>
          <a:spcPts val="261"/>
        </a:spcBef>
        <a:buFont typeface="Arial" panose="020B0604020202020204" pitchFamily="34" charset="0"/>
        <a:buChar char="•"/>
        <a:defRPr sz="938" kern="1200">
          <a:solidFill>
            <a:schemeClr val="tx1"/>
          </a:solidFill>
          <a:latin typeface="+mn-lt"/>
          <a:ea typeface="+mn-ea"/>
          <a:cs typeface="+mn-cs"/>
        </a:defRPr>
      </a:lvl5pPr>
      <a:lvl6pPr marL="1310107" indent="-119101" algn="l" defTabSz="476402" rtl="0" eaLnBrk="1" latinLnBrk="0" hangingPunct="1">
        <a:lnSpc>
          <a:spcPct val="90000"/>
        </a:lnSpc>
        <a:spcBef>
          <a:spcPts val="261"/>
        </a:spcBef>
        <a:buFont typeface="Arial" panose="020B0604020202020204" pitchFamily="34" charset="0"/>
        <a:buChar char="•"/>
        <a:defRPr sz="938" kern="1200">
          <a:solidFill>
            <a:schemeClr val="tx1"/>
          </a:solidFill>
          <a:latin typeface="+mn-lt"/>
          <a:ea typeface="+mn-ea"/>
          <a:cs typeface="+mn-cs"/>
        </a:defRPr>
      </a:lvl6pPr>
      <a:lvl7pPr marL="1548308" indent="-119101" algn="l" defTabSz="476402" rtl="0" eaLnBrk="1" latinLnBrk="0" hangingPunct="1">
        <a:lnSpc>
          <a:spcPct val="90000"/>
        </a:lnSpc>
        <a:spcBef>
          <a:spcPts val="261"/>
        </a:spcBef>
        <a:buFont typeface="Arial" panose="020B0604020202020204" pitchFamily="34" charset="0"/>
        <a:buChar char="•"/>
        <a:defRPr sz="938" kern="1200">
          <a:solidFill>
            <a:schemeClr val="tx1"/>
          </a:solidFill>
          <a:latin typeface="+mn-lt"/>
          <a:ea typeface="+mn-ea"/>
          <a:cs typeface="+mn-cs"/>
        </a:defRPr>
      </a:lvl7pPr>
      <a:lvl8pPr marL="1786509" indent="-119101" algn="l" defTabSz="476402" rtl="0" eaLnBrk="1" latinLnBrk="0" hangingPunct="1">
        <a:lnSpc>
          <a:spcPct val="90000"/>
        </a:lnSpc>
        <a:spcBef>
          <a:spcPts val="261"/>
        </a:spcBef>
        <a:buFont typeface="Arial" panose="020B0604020202020204" pitchFamily="34" charset="0"/>
        <a:buChar char="•"/>
        <a:defRPr sz="938" kern="1200">
          <a:solidFill>
            <a:schemeClr val="tx1"/>
          </a:solidFill>
          <a:latin typeface="+mn-lt"/>
          <a:ea typeface="+mn-ea"/>
          <a:cs typeface="+mn-cs"/>
        </a:defRPr>
      </a:lvl8pPr>
      <a:lvl9pPr marL="2024710" indent="-119101" algn="l" defTabSz="476402" rtl="0" eaLnBrk="1" latinLnBrk="0" hangingPunct="1">
        <a:lnSpc>
          <a:spcPct val="90000"/>
        </a:lnSpc>
        <a:spcBef>
          <a:spcPts val="261"/>
        </a:spcBef>
        <a:buFont typeface="Arial" panose="020B0604020202020204" pitchFamily="34" charset="0"/>
        <a:buChar char="•"/>
        <a:defRPr sz="9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6402" rtl="0" eaLnBrk="1" latinLnBrk="0" hangingPunct="1">
        <a:defRPr sz="938" kern="1200">
          <a:solidFill>
            <a:schemeClr val="tx1"/>
          </a:solidFill>
          <a:latin typeface="+mn-lt"/>
          <a:ea typeface="+mn-ea"/>
          <a:cs typeface="+mn-cs"/>
        </a:defRPr>
      </a:lvl1pPr>
      <a:lvl2pPr marL="238201" algn="l" defTabSz="476402" rtl="0" eaLnBrk="1" latinLnBrk="0" hangingPunct="1">
        <a:defRPr sz="938" kern="1200">
          <a:solidFill>
            <a:schemeClr val="tx1"/>
          </a:solidFill>
          <a:latin typeface="+mn-lt"/>
          <a:ea typeface="+mn-ea"/>
          <a:cs typeface="+mn-cs"/>
        </a:defRPr>
      </a:lvl2pPr>
      <a:lvl3pPr marL="476402" algn="l" defTabSz="476402" rtl="0" eaLnBrk="1" latinLnBrk="0" hangingPunct="1">
        <a:defRPr sz="938" kern="1200">
          <a:solidFill>
            <a:schemeClr val="tx1"/>
          </a:solidFill>
          <a:latin typeface="+mn-lt"/>
          <a:ea typeface="+mn-ea"/>
          <a:cs typeface="+mn-cs"/>
        </a:defRPr>
      </a:lvl3pPr>
      <a:lvl4pPr marL="714604" algn="l" defTabSz="476402" rtl="0" eaLnBrk="1" latinLnBrk="0" hangingPunct="1">
        <a:defRPr sz="938" kern="1200">
          <a:solidFill>
            <a:schemeClr val="tx1"/>
          </a:solidFill>
          <a:latin typeface="+mn-lt"/>
          <a:ea typeface="+mn-ea"/>
          <a:cs typeface="+mn-cs"/>
        </a:defRPr>
      </a:lvl4pPr>
      <a:lvl5pPr marL="952805" algn="l" defTabSz="476402" rtl="0" eaLnBrk="1" latinLnBrk="0" hangingPunct="1">
        <a:defRPr sz="938" kern="1200">
          <a:solidFill>
            <a:schemeClr val="tx1"/>
          </a:solidFill>
          <a:latin typeface="+mn-lt"/>
          <a:ea typeface="+mn-ea"/>
          <a:cs typeface="+mn-cs"/>
        </a:defRPr>
      </a:lvl5pPr>
      <a:lvl6pPr marL="1191006" algn="l" defTabSz="476402" rtl="0" eaLnBrk="1" latinLnBrk="0" hangingPunct="1">
        <a:defRPr sz="938" kern="1200">
          <a:solidFill>
            <a:schemeClr val="tx1"/>
          </a:solidFill>
          <a:latin typeface="+mn-lt"/>
          <a:ea typeface="+mn-ea"/>
          <a:cs typeface="+mn-cs"/>
        </a:defRPr>
      </a:lvl6pPr>
      <a:lvl7pPr marL="1429207" algn="l" defTabSz="476402" rtl="0" eaLnBrk="1" latinLnBrk="0" hangingPunct="1">
        <a:defRPr sz="938" kern="1200">
          <a:solidFill>
            <a:schemeClr val="tx1"/>
          </a:solidFill>
          <a:latin typeface="+mn-lt"/>
          <a:ea typeface="+mn-ea"/>
          <a:cs typeface="+mn-cs"/>
        </a:defRPr>
      </a:lvl7pPr>
      <a:lvl8pPr marL="1667408" algn="l" defTabSz="476402" rtl="0" eaLnBrk="1" latinLnBrk="0" hangingPunct="1">
        <a:defRPr sz="938" kern="1200">
          <a:solidFill>
            <a:schemeClr val="tx1"/>
          </a:solidFill>
          <a:latin typeface="+mn-lt"/>
          <a:ea typeface="+mn-ea"/>
          <a:cs typeface="+mn-cs"/>
        </a:defRPr>
      </a:lvl8pPr>
      <a:lvl9pPr marL="1905610" algn="l" defTabSz="476402" rtl="0" eaLnBrk="1" latinLnBrk="0" hangingPunct="1">
        <a:defRPr sz="9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1A9078-6305-4BE8-8B38-EB47910827B2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8000" y1="51000" x2="39000" y2="75000"/>
                        <a14:foregroundMark x1="39000" y1="75000" x2="63000" y2="77000"/>
                        <a14:foregroundMark x1="63000" y1="77000" x2="76000" y2="54000"/>
                        <a14:foregroundMark x1="76000" y1="54000" x2="60000" y2="35000"/>
                        <a14:foregroundMark x1="60000" y1="35000" x2="51000" y2="30000"/>
                        <a14:foregroundMark x1="51000" y1="22000" x2="30000" y2="36000"/>
                        <a14:foregroundMark x1="30000" y1="36000" x2="24000" y2="62000"/>
                        <a14:foregroundMark x1="24000" y1="62000" x2="44000" y2="78000"/>
                        <a14:foregroundMark x1="44000" y1="78000" x2="71000" y2="74000"/>
                        <a14:foregroundMark x1="71000" y1="74000" x2="71000" y2="49000"/>
                        <a14:foregroundMark x1="71000" y1="49000" x2="54000" y2="36000"/>
                        <a14:foregroundMark x1="43000" y1="27000" x2="50000" y2="25000"/>
                      </a14:backgroundRemoval>
                    </a14:imgEffect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18342" y="-622733"/>
            <a:ext cx="2067719" cy="20677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FB235A-65F3-44EA-B9E6-49AFB9E02F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59751" y="1444986"/>
            <a:ext cx="1488281" cy="1488281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4522256-02D0-4E8E-B125-1EC9E76BB2AB}"/>
              </a:ext>
            </a:extLst>
          </p:cNvPr>
          <p:cNvGrpSpPr/>
          <p:nvPr/>
        </p:nvGrpSpPr>
        <p:grpSpPr>
          <a:xfrm>
            <a:off x="-597915" y="-952500"/>
            <a:ext cx="6011832" cy="7143750"/>
            <a:chOff x="3235239" y="0"/>
            <a:chExt cx="5771359" cy="685800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6DB6B63-2BA3-4D61-99CA-BB42465BF1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4419" y="0"/>
              <a:ext cx="5363162" cy="6858000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A3DF925-64C8-4393-9C59-DB686CA7F6E7}"/>
                </a:ext>
              </a:extLst>
            </p:cNvPr>
            <p:cNvSpPr/>
            <p:nvPr/>
          </p:nvSpPr>
          <p:spPr>
            <a:xfrm>
              <a:off x="8604740" y="0"/>
              <a:ext cx="401858" cy="68580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53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C6A3F9B-B277-4342-A1EE-919583A0DAC0}"/>
                </a:ext>
              </a:extLst>
            </p:cNvPr>
            <p:cNvSpPr/>
            <p:nvPr/>
          </p:nvSpPr>
          <p:spPr>
            <a:xfrm>
              <a:off x="3235239" y="0"/>
              <a:ext cx="401858" cy="68580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53"/>
            </a:p>
          </p:txBody>
        </p:sp>
      </p:grpSp>
    </p:spTree>
    <p:extLst>
      <p:ext uri="{BB962C8B-B14F-4D97-AF65-F5344CB8AC3E}">
        <p14:creationId xmlns:p14="http://schemas.microsoft.com/office/powerpoint/2010/main" val="881417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025FD01-B9E4-4A85-B1BA-DED435570D8A}"/>
              </a:ext>
            </a:extLst>
          </p:cNvPr>
          <p:cNvSpPr/>
          <p:nvPr/>
        </p:nvSpPr>
        <p:spPr>
          <a:xfrm>
            <a:off x="1018529" y="1766555"/>
            <a:ext cx="272702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rgbClr val="9B000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REMATCH?</a:t>
            </a:r>
            <a:endParaRPr lang="en-US" sz="3600" b="0" cap="none" spc="0" dirty="0">
              <a:ln w="0"/>
              <a:solidFill>
                <a:srgbClr val="9B000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4" name="Circle: Hollow 3">
            <a:extLst>
              <a:ext uri="{FF2B5EF4-FFF2-40B4-BE49-F238E27FC236}">
                <a16:creationId xmlns:a16="http://schemas.microsoft.com/office/drawing/2014/main" id="{E4433887-793C-4EB3-B494-FAD2D605FE2B}"/>
              </a:ext>
            </a:extLst>
          </p:cNvPr>
          <p:cNvSpPr/>
          <p:nvPr/>
        </p:nvSpPr>
        <p:spPr>
          <a:xfrm>
            <a:off x="1363322" y="2615306"/>
            <a:ext cx="646331" cy="646331"/>
          </a:xfrm>
          <a:prstGeom prst="donut">
            <a:avLst>
              <a:gd name="adj" fmla="val 7928"/>
            </a:avLst>
          </a:prstGeom>
          <a:solidFill>
            <a:srgbClr val="9B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ross 5">
            <a:extLst>
              <a:ext uri="{FF2B5EF4-FFF2-40B4-BE49-F238E27FC236}">
                <a16:creationId xmlns:a16="http://schemas.microsoft.com/office/drawing/2014/main" id="{15041BB4-22F6-4A5D-A0DA-67DBDD82E5EF}"/>
              </a:ext>
            </a:extLst>
          </p:cNvPr>
          <p:cNvSpPr/>
          <p:nvPr/>
        </p:nvSpPr>
        <p:spPr>
          <a:xfrm rot="2778994">
            <a:off x="2645449" y="2566728"/>
            <a:ext cx="743486" cy="743486"/>
          </a:xfrm>
          <a:prstGeom prst="plus">
            <a:avLst>
              <a:gd name="adj" fmla="val 44885"/>
            </a:avLst>
          </a:prstGeom>
          <a:solidFill>
            <a:srgbClr val="9B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731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8F9275B-700D-4B2F-BD40-A6714F563E55}"/>
              </a:ext>
            </a:extLst>
          </p:cNvPr>
          <p:cNvSpPr/>
          <p:nvPr/>
        </p:nvSpPr>
        <p:spPr>
          <a:xfrm>
            <a:off x="592131" y="1995454"/>
            <a:ext cx="3579826" cy="12478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US" sz="2400" b="0" cap="none" spc="0" dirty="0">
                <a:ln w="0"/>
                <a:solidFill>
                  <a:srgbClr val="9B000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THANKS FOR PLAYING</a:t>
            </a:r>
          </a:p>
          <a:p>
            <a:pPr algn="r"/>
            <a:r>
              <a:rPr lang="en-US" sz="2400" dirty="0">
                <a:ln w="0"/>
                <a:solidFill>
                  <a:srgbClr val="9B000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TIC-TAC-TURTLE.</a:t>
            </a:r>
          </a:p>
          <a:p>
            <a:pPr algn="r">
              <a:lnSpc>
                <a:spcPct val="200000"/>
              </a:lnSpc>
            </a:pPr>
            <a:r>
              <a:rPr lang="en-US" sz="1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-AHAMMAD SHAWKI</a:t>
            </a:r>
          </a:p>
        </p:txBody>
      </p:sp>
    </p:spTree>
    <p:extLst>
      <p:ext uri="{BB962C8B-B14F-4D97-AF65-F5344CB8AC3E}">
        <p14:creationId xmlns:p14="http://schemas.microsoft.com/office/powerpoint/2010/main" val="2558872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BC0ACB8-63EA-408D-B0BF-1AE328981D6C}"/>
              </a:ext>
            </a:extLst>
          </p:cNvPr>
          <p:cNvSpPr/>
          <p:nvPr/>
        </p:nvSpPr>
        <p:spPr>
          <a:xfrm>
            <a:off x="342863" y="1903794"/>
            <a:ext cx="4078361" cy="143116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rgbClr val="9B000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SPECIAL CREDIT GOES TO</a:t>
            </a:r>
          </a:p>
          <a:p>
            <a:pPr algn="ctr">
              <a:lnSpc>
                <a:spcPct val="150000"/>
              </a:lnSpc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ARKO CHOWDHURY</a:t>
            </a:r>
          </a:p>
          <a:p>
            <a:pPr algn="ctr"/>
            <a:r>
              <a:rPr lang="en-US" b="0" cap="none" spc="0" dirty="0">
                <a:ln w="0"/>
                <a:solidFill>
                  <a:srgbClr val="9B000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FOR</a:t>
            </a:r>
          </a:p>
          <a:p>
            <a:pPr algn="ctr"/>
            <a:r>
              <a:rPr lang="en-US" b="0" cap="none" spc="0" dirty="0">
                <a:ln w="0"/>
                <a:solidFill>
                  <a:srgbClr val="9B000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INITIAL ALGORITHMS</a:t>
            </a:r>
          </a:p>
        </p:txBody>
      </p:sp>
    </p:spTree>
    <p:extLst>
      <p:ext uri="{BB962C8B-B14F-4D97-AF65-F5344CB8AC3E}">
        <p14:creationId xmlns:p14="http://schemas.microsoft.com/office/powerpoint/2010/main" val="3726962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33D853-726C-49EF-A3B3-E541934248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1402"/>
            <a:ext cx="4764088" cy="357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834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9A7C23-FEA9-4C83-9D3F-7B5BB9EB42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2842"/>
            <a:ext cx="4764088" cy="357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186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</TotalTime>
  <Words>19</Words>
  <Application>Microsoft Office PowerPoint</Application>
  <PresentationFormat>Custom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Georgia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Ahammad Shawki</dc:creator>
  <cp:lastModifiedBy>Ahammad Shawki</cp:lastModifiedBy>
  <cp:revision>6</cp:revision>
  <dcterms:created xsi:type="dcterms:W3CDTF">2020-11-04T05:10:02Z</dcterms:created>
  <dcterms:modified xsi:type="dcterms:W3CDTF">2020-11-04T10:29:52Z</dcterms:modified>
</cp:coreProperties>
</file>