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FCD2-22D1-46BC-B0B7-98FE3AE6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B97D-027E-432D-9786-D9E5A10CA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1DF7-9A17-4A09-9FA6-F1B05BAF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7CBE-D128-4FAB-BC8B-B4252285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A948-6A4A-43A7-8239-95B2989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8E74-73ED-4608-AB7A-CDC250F7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9C924-0F7A-4158-9C7E-528C7859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608F-00C0-45B8-9F1D-6D9B4390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4414-9364-4DB9-B015-BC4FD6C9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CD8D-4845-4F5C-A6B7-4E7A08EA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FCB5D-67E6-4320-A7EE-11FDFFB3A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9884B-CF02-4A44-B121-855565432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BBF3-7C1C-4845-AD43-8DCE4621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E16C-058F-4664-A81A-8309263C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2ADF-BAF8-4472-A5EE-478D0987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5F9C-C8A6-4962-9164-51D58BD6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D2E3-8703-43E9-9FAD-53F48B40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E5D1-CFE1-499E-87EF-5412007E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2421-3DCB-48A2-B911-FEA30B5C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9D4F-0FDE-41FD-966F-33D9F7DF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9B7-618E-496F-BFFF-91ED5226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1FC58-D97A-416F-8859-EAC7A89A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7D09-E309-4AEE-8F33-38E8B42C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D6EC-FFA1-4558-A96C-9BD36943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0FE1-6048-46AF-83C7-9CD0FA9E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0E01-9B4B-4734-A8B0-A824EDAC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6500-3498-46C8-871D-2084B3B9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350F1-C674-4DDB-A310-465C9730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7C66-5BF9-4119-8467-D4BF22D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65FD8-E24E-4D44-930B-974C4A8E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DF4B-3A47-4A87-8F7D-AA1E6B9E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218C-09A9-4869-AE37-1558C9DC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B64-AD86-441E-A451-D95931A2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83AB4-A429-49E2-8E3A-B8B3C38A3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F0E77-A14E-4AB8-810D-69A18B5AD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47DD9-6403-4D9C-80BF-658B1DBBC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7B548-0148-442C-8BE0-0E1D3D79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245DE-B1D1-43BD-9599-6D4DAE51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9AACB-BC4B-44EF-8840-2DCB8538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703F-7489-4B80-BF5D-149E2AEC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C2D9A-BC47-4E43-9388-40BEA058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826BB-E4FB-4F78-9475-16FCCF30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06475-BDCD-4EFE-9236-253AACBC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C4D26-0011-44B9-A349-3C77540C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9DD1-EC03-4734-901B-7AD4E4D4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AEFF1-5C74-4B3E-BD6D-C4EDD82D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708F-3DDA-4104-8015-09D5E3DF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C78D-F4A0-449E-9995-D68009BD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A9F83-24EB-4F22-83F7-A71A4322C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D006-E2D9-4A89-B5AA-F532A2F7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B4099-7DF0-459F-9AA5-89486D02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85AE-9A8A-45C5-BE6A-FA7A8B2C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3FA9-0FF6-4675-91CA-46FE5448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CA62F-818C-4F10-8BD6-43C610B1A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DB7B4-C850-4062-932E-BA20109C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8243-073B-4B8C-99BD-6553FEB1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E08F1-17ED-4ECF-97D2-BB2F28B2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B0B72-E6E9-4AAB-8311-0FF13AFC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61E6E-C116-41B6-AD61-D119AEAE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8523-669B-4911-AB2E-F53C0D9E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7DB1-76A4-4096-87C1-BC541EE6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08C3-C24C-40C3-BC91-14E0A7E7E07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53D1-C9F6-4D80-8396-E0EEA51B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B626-286F-4D86-A6C1-8830350BE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B785DCA-9788-4808-8530-3B4CF166EBA8}"/>
              </a:ext>
            </a:extLst>
          </p:cNvPr>
          <p:cNvGrpSpPr/>
          <p:nvPr/>
        </p:nvGrpSpPr>
        <p:grpSpPr>
          <a:xfrm>
            <a:off x="2303522" y="1337035"/>
            <a:ext cx="8030117" cy="3640063"/>
            <a:chOff x="2303522" y="1337035"/>
            <a:chExt cx="8030117" cy="36400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E3F499-A2EB-4970-B816-3B247547E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522" y="1716310"/>
              <a:ext cx="3126165" cy="312616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3CE530-9A93-4A85-8882-332C7E9597A7}"/>
                </a:ext>
              </a:extLst>
            </p:cNvPr>
            <p:cNvSpPr/>
            <p:nvPr/>
          </p:nvSpPr>
          <p:spPr>
            <a:xfrm>
              <a:off x="5766363" y="1337035"/>
              <a:ext cx="4567276" cy="298543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500" b="0" cap="none" spc="0" dirty="0">
                  <a:ln w="0"/>
                  <a:solidFill>
                    <a:srgbClr val="4189FC"/>
                  </a:solidFill>
                  <a:latin typeface="Bahnschrift SemiLight Condensed" panose="020B0502040204020203" pitchFamily="34" charset="0"/>
                </a:rPr>
                <a:t>ZOOM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1B23A2-C8E9-4CBA-B2F3-941817A88586}"/>
                </a:ext>
              </a:extLst>
            </p:cNvPr>
            <p:cNvSpPr/>
            <p:nvPr/>
          </p:nvSpPr>
          <p:spPr>
            <a:xfrm>
              <a:off x="5766363" y="3407438"/>
              <a:ext cx="4498347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9600" b="0" cap="none" spc="0" dirty="0">
                  <a:ln w="0"/>
                  <a:solidFill>
                    <a:srgbClr val="4189FC"/>
                  </a:solidFill>
                  <a:latin typeface="Bahnschrift SemiLight Condensed" panose="020B0502040204020203" pitchFamily="34" charset="0"/>
                </a:rPr>
                <a:t>ASSISTANT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7EDCD1-31EA-4EC2-AA83-F3E371169308}"/>
                </a:ext>
              </a:extLst>
            </p:cNvPr>
            <p:cNvCxnSpPr>
              <a:cxnSpLocks/>
            </p:cNvCxnSpPr>
            <p:nvPr/>
          </p:nvCxnSpPr>
          <p:spPr>
            <a:xfrm>
              <a:off x="5697434" y="1716310"/>
              <a:ext cx="0" cy="32607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22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3313B-8664-4293-848D-BA7AC63AC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20"/>
          <a:stretch/>
        </p:blipFill>
        <p:spPr>
          <a:xfrm>
            <a:off x="1378902" y="470808"/>
            <a:ext cx="9434196" cy="59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57DDB-A230-4F98-8246-38E417E56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3" t="17103" r="20165" b="17709"/>
          <a:stretch/>
        </p:blipFill>
        <p:spPr>
          <a:xfrm>
            <a:off x="1237957" y="3699804"/>
            <a:ext cx="764900" cy="661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7148E-60EA-4913-B786-AB365C5A5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04" y="3138577"/>
            <a:ext cx="1093147" cy="100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628EE-F054-468E-B95F-1DD8EE56C4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" t="8031" r="2996" b="1903"/>
          <a:stretch/>
        </p:blipFill>
        <p:spPr>
          <a:xfrm>
            <a:off x="2771337" y="1892065"/>
            <a:ext cx="1195752" cy="1181766"/>
          </a:xfrm>
          <a:prstGeom prst="roundRect">
            <a:avLst>
              <a:gd name="adj" fmla="val 35602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40BA3-2B6E-47CE-8372-654B26D091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" t="3324" r="5716" b="9449"/>
          <a:stretch/>
        </p:blipFill>
        <p:spPr>
          <a:xfrm>
            <a:off x="5178273" y="1761959"/>
            <a:ext cx="1646904" cy="640120"/>
          </a:xfrm>
          <a:prstGeom prst="roundRect">
            <a:avLst>
              <a:gd name="adj" fmla="val 24167"/>
            </a:avLst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0EBCD-9B68-44E8-A5B0-05BFE1D0E8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4"/>
          <a:stretch/>
        </p:blipFill>
        <p:spPr>
          <a:xfrm>
            <a:off x="8668548" y="2482948"/>
            <a:ext cx="1713408" cy="470746"/>
          </a:xfrm>
          <a:prstGeom prst="roundRect">
            <a:avLst>
              <a:gd name="adj" fmla="val 27378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464A2C-2496-4182-B69C-0A34ABCE14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21" y="4749022"/>
            <a:ext cx="3468212" cy="7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SemiLight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3</cp:revision>
  <dcterms:created xsi:type="dcterms:W3CDTF">2020-09-02T15:22:30Z</dcterms:created>
  <dcterms:modified xsi:type="dcterms:W3CDTF">2020-09-02T15:41:53Z</dcterms:modified>
</cp:coreProperties>
</file>