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BA41-0E6F-4F27-83E9-778048077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14AD-7C26-4DA1-BBFB-6FFF407E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F981-B2A8-4BD0-8E9D-A5F0AAF6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1B9E-22BB-45E9-A0C2-B51743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1EF4-2D54-409C-918A-B8F0A732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2C62-9A62-4A2E-84F5-4256E22E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9AA0-391B-4EFD-872F-518C41E59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7D12-DE5E-4CBD-8565-8CD09CFA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FCC0E-B74F-4D15-AE26-946FC2BF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2C24-FD51-421C-B727-6939D6A8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3E68D-B8ED-42C8-A658-9E28E35B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D8FC-3C74-4419-B7DC-671F07604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0CA3E-AC1F-481D-85C5-B3BA99FB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A5D5-9B51-4313-83EB-AD0243E7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3F58-F27B-4FF8-89E1-CCAD527F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22CE-9710-4E72-B804-1071C1C8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CE92-7C76-4779-92B7-52B570D6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1D5D-0F2E-402C-A9B6-2A60E884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A5BD-3C13-4ECA-A4E4-3513EF6B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EA04-0EA0-4F0E-943C-EFECDCC2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08F0-F137-4D07-843C-A2054DF3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5B2D-D033-4BA0-B06D-EED18498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A853-FB56-495B-BB5D-705EE57E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D555-DEA3-423E-8028-1325803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732B-4F10-42AE-B81E-A6770F18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CFE7-E5F0-4E7B-995B-7759F7FE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1C97-1E95-456F-AFEA-478E183EC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B978C-C39B-434D-819F-7861C5BB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E8BE-1147-4D8B-BB10-B683CA73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35DDE-1FD5-4F11-A1BF-C7164933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CD5FE-6104-49EC-808A-9C68CC7E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65A1-B06C-4780-9CE2-BD274CD2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1EB74-8A5D-43E0-9106-5AD1A14E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BCAE-E48D-4A2D-9B15-77FBE1577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69A91-8BAD-4F88-A358-AC8FC5D8C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6BB0D-5966-4791-BE60-A536F67E1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8D977-FBA9-45B8-8100-01661F0D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6A872-C609-4DEC-A217-AC2E217B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D4F2A-12CE-45C3-BBBB-97ECBE6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50A8-8778-4F7C-BE60-40C7161C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E287D-9BFA-4193-8368-E090B72B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BF6A0-A4C3-4856-B545-8CD47ED2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44D25-F8B2-4F35-989C-3173B365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1B6F2-770E-4DBD-8694-DFB9FE2B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F4585-027F-4077-AFC9-3D141D88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4719-6067-431D-A48B-70A2E627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C5D7-62EE-4C34-9F42-66136C23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321E-27F6-4783-88A6-2F23A5D7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4BB21-E03A-46EA-85F3-33AFA20A1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B4F77-49B7-462E-A8D5-DD1A1AE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967B-0420-4771-810C-69B0DF84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F7030-678C-46F4-8112-33428AF8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11B8-3920-4D6A-AEE4-7F26629D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A8997-4196-435F-9869-25CE8079F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2382-FF77-41B5-BA20-5F894A4C9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5F41A-5096-4FF5-BF76-AFC34B50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D01A-0AAC-4B94-A2AE-DB8C3B07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0F96-53F5-465E-A884-8C6909B5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1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AC2C9-9460-4684-9386-68F57B58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4254-874B-4C06-A852-0738F5D0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1DAE-BD0C-4C64-B3E6-87164D955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FFC4-7B1E-4913-AF2A-2A09CB628BCD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ED30-AB80-405C-A9C0-A191E875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04C5-D514-4227-AC1F-D9BF96D31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AD065D-D362-4C6B-BFD1-30F875C4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3" t="19819" r="24021" b="27258"/>
          <a:stretch/>
        </p:blipFill>
        <p:spPr>
          <a:xfrm>
            <a:off x="4388791" y="1712021"/>
            <a:ext cx="2968612" cy="223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E431C-EF16-4A07-BD62-35E768B3B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074" b="67963" l="26700" r="73300">
                        <a14:foregroundMark x1="45600" y1="32037" x2="48200" y2="31667"/>
                        <a14:foregroundMark x1="55100" y1="31019" x2="38800" y2="31389"/>
                        <a14:foregroundMark x1="38800" y1="31389" x2="32500" y2="36111"/>
                        <a14:foregroundMark x1="32500" y1="36111" x2="31400" y2="38611"/>
                        <a14:foregroundMark x1="53800" y1="65093" x2="67100" y2="53796"/>
                        <a14:foregroundMark x1="67100" y1="53796" x2="60800" y2="57500"/>
                        <a14:foregroundMark x1="60800" y1="57500" x2="66000" y2="51944"/>
                        <a14:foregroundMark x1="66000" y1="51944" x2="63500" y2="53981"/>
                        <a14:foregroundMark x1="62900" y1="53241" x2="55800" y2="58519"/>
                        <a14:foregroundMark x1="55800" y1="58519" x2="67400" y2="46667"/>
                        <a14:foregroundMark x1="67400" y1="46667" x2="65500" y2="53611"/>
                        <a14:foregroundMark x1="65500" y1="53611" x2="68400" y2="46389"/>
                        <a14:foregroundMark x1="68400" y1="46389" x2="68800" y2="38426"/>
                        <a14:foregroundMark x1="68800" y1="38426" x2="68100" y2="55926"/>
                        <a14:foregroundMark x1="68100" y1="55926" x2="70500" y2="48981"/>
                        <a14:foregroundMark x1="70500" y1="48981" x2="69900" y2="40093"/>
                        <a14:foregroundMark x1="65500" y1="46019" x2="60600" y2="52500"/>
                        <a14:foregroundMark x1="60600" y1="52500" x2="65800" y2="45556"/>
                        <a14:foregroundMark x1="65800" y1="45556" x2="68800" y2="37315"/>
                        <a14:foregroundMark x1="68800" y1="37315" x2="64200" y2="31204"/>
                        <a14:foregroundMark x1="64200" y1="31204" x2="45000" y2="28333"/>
                        <a14:foregroundMark x1="45000" y1="28333" x2="29500" y2="34074"/>
                        <a14:foregroundMark x1="29500" y1="34074" x2="27000" y2="41944"/>
                        <a14:foregroundMark x1="27000" y1="41944" x2="26800" y2="49074"/>
                        <a14:foregroundMark x1="26800" y1="49074" x2="34600" y2="51944"/>
                        <a14:foregroundMark x1="34600" y1="51944" x2="32200" y2="44907"/>
                        <a14:foregroundMark x1="32200" y1="44907" x2="29100" y2="52222"/>
                        <a14:foregroundMark x1="29100" y1="52222" x2="32900" y2="59352"/>
                        <a14:foregroundMark x1="32900" y1="59352" x2="40400" y2="62963"/>
                        <a14:foregroundMark x1="40400" y1="62963" x2="58600" y2="64907"/>
                        <a14:foregroundMark x1="44200" y1="35741" x2="47600" y2="37407"/>
                        <a14:foregroundMark x1="37400" y1="29167" x2="44600" y2="27130"/>
                        <a14:foregroundMark x1="44600" y1="27130" x2="60100" y2="30278"/>
                        <a14:foregroundMark x1="60100" y1="30278" x2="61100" y2="31204"/>
                        <a14:foregroundMark x1="71500" y1="40926" x2="72800" y2="48241"/>
                        <a14:foregroundMark x1="72800" y1="48241" x2="71900" y2="55556"/>
                        <a14:foregroundMark x1="71900" y1="55556" x2="60500" y2="67130"/>
                        <a14:foregroundMark x1="60500" y1="67130" x2="46500" y2="67963"/>
                        <a14:foregroundMark x1="72800" y1="51389" x2="70200" y2="35000"/>
                        <a14:foregroundMark x1="70200" y1="35000" x2="63400" y2="29444"/>
                        <a14:foregroundMark x1="63400" y1="29444" x2="47300" y2="26944"/>
                        <a14:foregroundMark x1="47300" y1="26944" x2="45800" y2="26944"/>
                        <a14:foregroundMark x1="30300" y1="41296" x2="26800" y2="48056"/>
                        <a14:foregroundMark x1="26800" y1="48056" x2="31800" y2="42685"/>
                        <a14:foregroundMark x1="31800" y1="42685" x2="26700" y2="48056"/>
                        <a14:foregroundMark x1="26700" y1="48056" x2="27200" y2="53796"/>
                        <a14:foregroundMark x1="73300" y1="41944" x2="72200" y2="54444"/>
                        <a14:foregroundMark x1="55300" y1="24074" x2="47000" y2="24074"/>
                        <a14:foregroundMark x1="47000" y1="24074" x2="44900" y2="24722"/>
                        <a14:foregroundMark x1="53100" y1="40926" x2="48100" y2="48889"/>
                        <a14:foregroundMark x1="48100" y1="48889" x2="54400" y2="43889"/>
                        <a14:foregroundMark x1="54400" y1="43889" x2="55100" y2="42500"/>
                        <a14:foregroundMark x1="48200" y1="46204" x2="40000" y2="42315"/>
                        <a14:foregroundMark x1="40000" y1="42315" x2="34500" y2="37500"/>
                        <a14:foregroundMark x1="34500" y1="37500" x2="41800" y2="49815"/>
                        <a14:foregroundMark x1="41800" y1="49815" x2="40800" y2="57222"/>
                        <a14:foregroundMark x1="40800" y1="57222" x2="49300" y2="55741"/>
                        <a14:foregroundMark x1="49300" y1="55741" x2="56300" y2="51852"/>
                        <a14:foregroundMark x1="56300" y1="51852" x2="63200" y2="39167"/>
                        <a14:foregroundMark x1="63200" y1="39167" x2="55500" y2="38611"/>
                        <a14:foregroundMark x1="55500" y1="38611" x2="54000" y2="46667"/>
                        <a14:foregroundMark x1="50900" y1="42963" x2="54500" y2="36667"/>
                        <a14:foregroundMark x1="54500" y1="36667" x2="62500" y2="36667"/>
                        <a14:foregroundMark x1="62500" y1="36667" x2="62900" y2="3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4" t="23044" r="24744" b="30803"/>
          <a:stretch/>
        </p:blipFill>
        <p:spPr>
          <a:xfrm>
            <a:off x="1167291" y="2771335"/>
            <a:ext cx="3221501" cy="3165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464F9A-D712-4934-894B-1ADADDD76D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00" l="18000" r="81667">
                        <a14:foregroundMark x1="29333" y1="47000" x2="29444" y2="50667"/>
                        <a14:foregroundMark x1="30667" y1="49333" x2="43111" y2="49333"/>
                        <a14:foregroundMark x1="43222" y1="48667" x2="48333" y2="49333"/>
                        <a14:foregroundMark x1="48333" y1="49333" x2="49889" y2="41833"/>
                        <a14:foregroundMark x1="49889" y1="41833" x2="49444" y2="26167"/>
                        <a14:foregroundMark x1="49444" y1="26167" x2="54889" y2="25500"/>
                        <a14:foregroundMark x1="54889" y1="25500" x2="65000" y2="25500"/>
                        <a14:foregroundMark x1="67365" y1="29903" x2="68222" y2="31500"/>
                        <a14:foregroundMark x1="66766" y1="28789" x2="67071" y2="29357"/>
                        <a14:foregroundMark x1="65000" y1="25500" x2="66270" y2="27865"/>
                        <a14:foregroundMark x1="68222" y1="31500" x2="70111" y2="46500"/>
                        <a14:foregroundMark x1="70111" y1="46500" x2="74222" y2="50333"/>
                        <a14:foregroundMark x1="74222" y1="50333" x2="79222" y2="50167"/>
                        <a14:foregroundMark x1="80683" y1="54350" x2="81667" y2="57167"/>
                        <a14:foregroundMark x1="81667" y1="57167" x2="81556" y2="58000"/>
                        <a14:foregroundMark x1="61444" y1="9167" x2="52333" y2="3500"/>
                        <a14:foregroundMark x1="52333" y1="3500" x2="47667" y2="3167"/>
                        <a14:foregroundMark x1="47667" y1="3167" x2="41111" y2="6000"/>
                        <a14:foregroundMark x1="23333" y1="24333" x2="18556" y2="38667"/>
                        <a14:foregroundMark x1="18556" y1="38667" x2="17444" y2="53500"/>
                        <a14:foregroundMark x1="17444" y1="53500" x2="21889" y2="75167"/>
                        <a14:foregroundMark x1="21889" y1="75167" x2="22556" y2="75333"/>
                        <a14:foregroundMark x1="19000" y1="39667" x2="18000" y2="46500"/>
                        <a14:foregroundMark x1="18000" y1="46500" x2="18444" y2="50167"/>
                        <a14:foregroundMark x1="39333" y1="91500" x2="43000" y2="96167"/>
                        <a14:foregroundMark x1="43000" y1="96167" x2="53333" y2="98500"/>
                        <a14:foregroundMark x1="53333" y1="98500" x2="57889" y2="95167"/>
                        <a14:foregroundMark x1="57889" y1="95167" x2="62333" y2="94833"/>
                        <a14:foregroundMark x1="46333" y1="99333" x2="50778" y2="98833"/>
                        <a14:foregroundMark x1="53000" y1="99500" x2="55000" y2="97833"/>
                        <a14:foregroundMark x1="46222" y1="333" x2="48444" y2="667"/>
                        <a14:foregroundMark x1="52444" y1="833" x2="50667" y2="833"/>
                        <a14:foregroundMark x1="52556" y1="0" x2="47556" y2="833"/>
                        <a14:foregroundMark x1="47556" y1="833" x2="45778" y2="500"/>
                        <a14:foregroundMark x1="53333" y1="333" x2="48333" y2="833"/>
                        <a14:foregroundMark x1="48333" y1="833" x2="52889" y2="333"/>
                        <a14:foregroundMark x1="66222" y1="27333" x2="67444" y2="31167"/>
                        <a14:backgroundMark x1="80556" y1="53167" x2="80333" y2="52833"/>
                        <a14:backgroundMark x1="80000" y1="53000" x2="80000" y2="52167"/>
                        <a14:backgroundMark x1="80222" y1="54000" x2="80556" y2="54000"/>
                        <a14:backgroundMark x1="80000" y1="53667" x2="80556" y2="54500"/>
                        <a14:backgroundMark x1="79778" y1="53667" x2="79556" y2="52333"/>
                        <a14:backgroundMark x1="80222" y1="53000" x2="79444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r="16482"/>
          <a:stretch/>
        </p:blipFill>
        <p:spPr>
          <a:xfrm>
            <a:off x="5746652" y="2024318"/>
            <a:ext cx="3221501" cy="3204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F137DD-1A72-4735-A4B4-087CEE7C02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278" y="1071818"/>
            <a:ext cx="5715000" cy="1905000"/>
          </a:xfrm>
          <a:prstGeom prst="rect">
            <a:avLst/>
          </a:prstGeom>
          <a:ln>
            <a:solidFill>
              <a:srgbClr val="0D1117"/>
            </a:solidFill>
          </a:ln>
        </p:spPr>
      </p:pic>
    </p:spTree>
    <p:extLst>
      <p:ext uri="{BB962C8B-B14F-4D97-AF65-F5344CB8AC3E}">
        <p14:creationId xmlns:p14="http://schemas.microsoft.com/office/powerpoint/2010/main" val="305258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2</cp:revision>
  <dcterms:created xsi:type="dcterms:W3CDTF">2020-12-09T06:33:36Z</dcterms:created>
  <dcterms:modified xsi:type="dcterms:W3CDTF">2020-12-09T06:48:23Z</dcterms:modified>
</cp:coreProperties>
</file>