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230"/>
    <a:srgbClr val="CD0D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3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9EB82-4E68-4B8C-AE65-F8E713601FC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54B7B-BCE8-4651-BF49-89994A1F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1pPr>
    <a:lvl2pPr marL="392278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2pPr>
    <a:lvl3pPr marL="784555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3pPr>
    <a:lvl4pPr marL="1176833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4pPr>
    <a:lvl5pPr marL="1569110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5pPr>
    <a:lvl6pPr marL="1961388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6pPr>
    <a:lvl7pPr marL="2353665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7pPr>
    <a:lvl8pPr marL="2745943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8pPr>
    <a:lvl9pPr marL="3138221" algn="l" defTabSz="784555" rtl="0" eaLnBrk="1" latinLnBrk="0" hangingPunct="1">
      <a:defRPr sz="10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54B7B-BCE8-4651-BF49-89994A1F4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4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0733D-E2F2-7E32-2C42-57CA3A55B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E8E8ED-06CA-F4F4-718B-1BD637D54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94443-2C00-CE5C-80FE-3127ECF33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A2233-41E4-86D5-B1FB-036323688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54B7B-BCE8-4651-BF49-89994A1F4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9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7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9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4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D8B-998A-4B19-8C3D-00FE9D9A700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8D8B-998A-4B19-8C3D-00FE9D9A700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EA30-F3B2-45A8-8B02-8CD73C11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7FE11-6844-4EDD-F78B-ACE719149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88" y="1339342"/>
            <a:ext cx="2010425" cy="18933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526A46-463E-E5D8-E2A4-21214E8C67CA}"/>
              </a:ext>
            </a:extLst>
          </p:cNvPr>
          <p:cNvSpPr/>
          <p:nvPr/>
        </p:nvSpPr>
        <p:spPr>
          <a:xfrm>
            <a:off x="617275" y="1766627"/>
            <a:ext cx="3337452" cy="1038746"/>
          </a:xfrm>
          <a:prstGeom prst="rect">
            <a:avLst/>
          </a:prstGeom>
          <a:noFill/>
        </p:spPr>
        <p:txBody>
          <a:bodyPr wrap="none" lIns="114300" tIns="57150" rIns="114300" bIns="57150">
            <a:spAutoFit/>
          </a:bodyPr>
          <a:lstStyle/>
          <a:p>
            <a:pPr algn="ctr"/>
            <a:r>
              <a:rPr lang="en-US" sz="60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sudoku</a:t>
            </a:r>
          </a:p>
        </p:txBody>
      </p:sp>
    </p:spTree>
    <p:extLst>
      <p:ext uri="{BB962C8B-B14F-4D97-AF65-F5344CB8AC3E}">
        <p14:creationId xmlns:p14="http://schemas.microsoft.com/office/powerpoint/2010/main" val="253855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36E6F-841B-D1FF-BB98-4D97DF690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655765-130B-1AC3-963C-3C81FBEF50C1}"/>
              </a:ext>
            </a:extLst>
          </p:cNvPr>
          <p:cNvSpPr/>
          <p:nvPr/>
        </p:nvSpPr>
        <p:spPr>
          <a:xfrm>
            <a:off x="484119" y="1889222"/>
            <a:ext cx="2281751" cy="2331407"/>
          </a:xfrm>
          <a:prstGeom prst="rect">
            <a:avLst/>
          </a:prstGeom>
          <a:noFill/>
        </p:spPr>
        <p:txBody>
          <a:bodyPr wrap="square" lIns="114300" tIns="57150" rIns="114300" bIns="57150">
            <a:spAutoFit/>
          </a:bodyPr>
          <a:lstStyle/>
          <a:p>
            <a:pPr algn="r"/>
            <a:r>
              <a:rPr lang="en-US" sz="24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LEVEL</a:t>
            </a:r>
          </a:p>
          <a:p>
            <a:pPr algn="r"/>
            <a:endParaRPr lang="en-US" sz="2400" spc="375" dirty="0">
              <a:ln w="0"/>
              <a:solidFill>
                <a:schemeClr val="bg1"/>
              </a:solidFill>
              <a:latin typeface="Japanese 3017" panose="02000500000000000000" pitchFamily="2" charset="0"/>
              <a:cs typeface="Courier New" panose="02070309020205020404" pitchFamily="49" charset="0"/>
            </a:endParaRPr>
          </a:p>
          <a:p>
            <a:pPr algn="r"/>
            <a:r>
              <a:rPr lang="en-US" sz="24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LEVEL</a:t>
            </a:r>
          </a:p>
          <a:p>
            <a:pPr algn="r"/>
            <a:endParaRPr lang="en-US" sz="2400" spc="375" dirty="0">
              <a:ln w="0"/>
              <a:solidFill>
                <a:schemeClr val="bg1"/>
              </a:solidFill>
              <a:latin typeface="Japanese 3017" panose="02000500000000000000" pitchFamily="2" charset="0"/>
              <a:cs typeface="Courier New" panose="02070309020205020404" pitchFamily="49" charset="0"/>
            </a:endParaRPr>
          </a:p>
          <a:p>
            <a:pPr algn="r"/>
            <a:r>
              <a:rPr lang="en-US" sz="24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LEVEL</a:t>
            </a:r>
          </a:p>
          <a:p>
            <a:pPr algn="r"/>
            <a:endParaRPr lang="en-US" sz="2400" spc="375" dirty="0">
              <a:ln w="0"/>
              <a:solidFill>
                <a:schemeClr val="bg1"/>
              </a:solidFill>
              <a:latin typeface="Japanese 3017" panose="02000500000000000000" pitchFamily="2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FE164C-CC9A-2A7F-22FB-AC10DA0C0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84" y="2086102"/>
            <a:ext cx="151772" cy="142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3A9FA-8263-7BB1-0150-20F5222E2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84" y="3576020"/>
            <a:ext cx="151772" cy="142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4F0D1-E6E8-1C39-C4BE-6BD51FFCC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84" y="2831061"/>
            <a:ext cx="151772" cy="1429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C1F8D6-1BAB-0D2A-07D9-FA602A76B209}"/>
              </a:ext>
            </a:extLst>
          </p:cNvPr>
          <p:cNvSpPr/>
          <p:nvPr/>
        </p:nvSpPr>
        <p:spPr>
          <a:xfrm>
            <a:off x="2841756" y="1883288"/>
            <a:ext cx="2281751" cy="2331407"/>
          </a:xfrm>
          <a:prstGeom prst="rect">
            <a:avLst/>
          </a:prstGeom>
          <a:noFill/>
        </p:spPr>
        <p:txBody>
          <a:bodyPr wrap="square" lIns="114300" tIns="57150" rIns="114300" bIns="57150">
            <a:spAutoFit/>
          </a:bodyPr>
          <a:lstStyle/>
          <a:p>
            <a:r>
              <a:rPr lang="en-US" sz="24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1</a:t>
            </a:r>
          </a:p>
          <a:p>
            <a:endParaRPr lang="en-US" sz="2400" spc="375" dirty="0">
              <a:ln w="0"/>
              <a:solidFill>
                <a:schemeClr val="bg1"/>
              </a:solidFill>
              <a:latin typeface="Japanese 3017" panose="02000500000000000000" pitchFamily="2" charset="0"/>
              <a:cs typeface="Courier New" panose="02070309020205020404" pitchFamily="49" charset="0"/>
            </a:endParaRPr>
          </a:p>
          <a:p>
            <a:r>
              <a:rPr lang="en-US" sz="24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2</a:t>
            </a:r>
          </a:p>
          <a:p>
            <a:endParaRPr lang="en-US" sz="2400" spc="375" dirty="0">
              <a:ln w="0"/>
              <a:solidFill>
                <a:schemeClr val="bg1"/>
              </a:solidFill>
              <a:latin typeface="Japanese 3017" panose="02000500000000000000" pitchFamily="2" charset="0"/>
              <a:cs typeface="Courier New" panose="02070309020205020404" pitchFamily="49" charset="0"/>
            </a:endParaRPr>
          </a:p>
          <a:p>
            <a:r>
              <a:rPr lang="en-US" sz="24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3</a:t>
            </a:r>
          </a:p>
          <a:p>
            <a:endParaRPr lang="en-US" sz="2400" spc="375" dirty="0">
              <a:ln w="0"/>
              <a:solidFill>
                <a:schemeClr val="bg1"/>
              </a:solidFill>
              <a:latin typeface="Japanese 3017" panose="020005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39FCC0-9C58-86F5-5DFB-C7386D6F3049}"/>
              </a:ext>
            </a:extLst>
          </p:cNvPr>
          <p:cNvSpPr/>
          <p:nvPr/>
        </p:nvSpPr>
        <p:spPr>
          <a:xfrm>
            <a:off x="1283321" y="189389"/>
            <a:ext cx="2005357" cy="607859"/>
          </a:xfrm>
          <a:prstGeom prst="rect">
            <a:avLst/>
          </a:prstGeom>
          <a:noFill/>
        </p:spPr>
        <p:txBody>
          <a:bodyPr wrap="none" lIns="114300" tIns="57150" rIns="114300" bIns="57150">
            <a:spAutoFit/>
          </a:bodyPr>
          <a:lstStyle/>
          <a:p>
            <a:pPr algn="ctr"/>
            <a:r>
              <a:rPr lang="en-US" sz="32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MAKE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9A2D4-C4A0-4FA6-00FA-34D50A3A3CB3}"/>
              </a:ext>
            </a:extLst>
          </p:cNvPr>
          <p:cNvSpPr txBox="1"/>
          <p:nvPr/>
        </p:nvSpPr>
        <p:spPr>
          <a:xfrm>
            <a:off x="348386" y="393963"/>
            <a:ext cx="3870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CH</a:t>
            </a:r>
            <a:r>
              <a:rPr lang="en-US" sz="7200" spc="375" dirty="0">
                <a:ln w="0"/>
                <a:solidFill>
                  <a:srgbClr val="CD0D1C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O</a:t>
            </a:r>
            <a:r>
              <a:rPr lang="en-US" sz="72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803DA2-2AD2-5EB2-CEDF-109CA3470B4F}"/>
              </a:ext>
            </a:extLst>
          </p:cNvPr>
          <p:cNvSpPr/>
          <p:nvPr/>
        </p:nvSpPr>
        <p:spPr>
          <a:xfrm>
            <a:off x="1055104" y="1879353"/>
            <a:ext cx="2461792" cy="53433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3072C1-4BFE-46FD-2EFE-44C7774153B9}"/>
              </a:ext>
            </a:extLst>
          </p:cNvPr>
          <p:cNvSpPr/>
          <p:nvPr/>
        </p:nvSpPr>
        <p:spPr>
          <a:xfrm>
            <a:off x="1055104" y="2635361"/>
            <a:ext cx="2461792" cy="53433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022309-6AB2-CE83-3ACE-0F39ED386BD5}"/>
              </a:ext>
            </a:extLst>
          </p:cNvPr>
          <p:cNvSpPr/>
          <p:nvPr/>
        </p:nvSpPr>
        <p:spPr>
          <a:xfrm>
            <a:off x="1062030" y="3391369"/>
            <a:ext cx="2461792" cy="53433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614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207F01-6E36-97DA-BDF7-410F6A71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87" y="392687"/>
            <a:ext cx="2010425" cy="18933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C96D60-1FA8-6B7F-CA7D-EFEAD8C8E63E}"/>
              </a:ext>
            </a:extLst>
          </p:cNvPr>
          <p:cNvSpPr/>
          <p:nvPr/>
        </p:nvSpPr>
        <p:spPr>
          <a:xfrm>
            <a:off x="1022032" y="1018511"/>
            <a:ext cx="2527936" cy="1038746"/>
          </a:xfrm>
          <a:prstGeom prst="rect">
            <a:avLst/>
          </a:prstGeom>
          <a:noFill/>
        </p:spPr>
        <p:txBody>
          <a:bodyPr wrap="none" lIns="114300" tIns="57150" rIns="114300" bIns="57150">
            <a:spAutoFit/>
          </a:bodyPr>
          <a:lstStyle/>
          <a:p>
            <a:pPr algn="ctr"/>
            <a:r>
              <a:rPr lang="en-US" sz="6000" spc="375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Game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62C9E-2622-263A-043B-F391179844E7}"/>
              </a:ext>
            </a:extLst>
          </p:cNvPr>
          <p:cNvSpPr/>
          <p:nvPr/>
        </p:nvSpPr>
        <p:spPr>
          <a:xfrm>
            <a:off x="825710" y="1498368"/>
            <a:ext cx="3042500" cy="1346522"/>
          </a:xfrm>
          <a:prstGeom prst="rect">
            <a:avLst/>
          </a:prstGeom>
          <a:noFill/>
        </p:spPr>
        <p:txBody>
          <a:bodyPr wrap="none" lIns="114300" tIns="57150" rIns="114300" bIns="57150">
            <a:spAutoFit/>
          </a:bodyPr>
          <a:lstStyle/>
          <a:p>
            <a:pPr algn="ctr"/>
            <a:r>
              <a:rPr lang="en-US" sz="8000" spc="600" dirty="0">
                <a:ln w="0"/>
                <a:solidFill>
                  <a:schemeClr val="bg1"/>
                </a:solidFill>
                <a:latin typeface="Japanese 3017" panose="02000500000000000000" pitchFamily="2" charset="0"/>
                <a:cs typeface="Courier New" panose="02070309020205020404" pitchFamily="49" charset="0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113169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617F181-8115-2DEC-1FED-9FC919D57826}"/>
              </a:ext>
            </a:extLst>
          </p:cNvPr>
          <p:cNvCxnSpPr>
            <a:cxnSpLocks/>
          </p:cNvCxnSpPr>
          <p:nvPr/>
        </p:nvCxnSpPr>
        <p:spPr>
          <a:xfrm>
            <a:off x="1011382" y="1475509"/>
            <a:ext cx="1392381" cy="1323108"/>
          </a:xfrm>
          <a:prstGeom prst="bentConnector3">
            <a:avLst>
              <a:gd name="adj1" fmla="val 3234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80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3698</TotalTime>
  <Words>14</Words>
  <Application>Microsoft Office PowerPoint</Application>
  <PresentationFormat>Custom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Japanese 3017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Ahammad Shawki</dc:creator>
  <cp:lastModifiedBy>Ahammad Shawki</cp:lastModifiedBy>
  <cp:revision>6</cp:revision>
  <dcterms:created xsi:type="dcterms:W3CDTF">2024-11-01T17:31:33Z</dcterms:created>
  <dcterms:modified xsi:type="dcterms:W3CDTF">2024-11-05T09:26:53Z</dcterms:modified>
</cp:coreProperties>
</file>