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8" r:id="rId3"/>
    <p:sldId id="257" r:id="rId4"/>
    <p:sldId id="262" r:id="rId5"/>
    <p:sldId id="261" r:id="rId6"/>
    <p:sldId id="259" r:id="rId7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D1C"/>
    <a:srgbClr val="D8340E"/>
    <a:srgbClr val="F4923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>
        <p:scale>
          <a:sx n="400" d="100"/>
          <a:sy n="400" d="100"/>
        </p:scale>
        <p:origin x="-4234" y="-3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9EB82-4E68-4B8C-AE65-F8E713601FC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54B7B-BCE8-4651-BF49-89994A1F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1pPr>
    <a:lvl2pPr marL="392278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2pPr>
    <a:lvl3pPr marL="784555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3pPr>
    <a:lvl4pPr marL="1176833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4pPr>
    <a:lvl5pPr marL="1569110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5pPr>
    <a:lvl6pPr marL="1961388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6pPr>
    <a:lvl7pPr marL="2353665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7pPr>
    <a:lvl8pPr marL="2745943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8pPr>
    <a:lvl9pPr marL="3138221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54B7B-BCE8-4651-BF49-89994A1F4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0733D-E2F2-7E32-2C42-57CA3A55B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8E8ED-06CA-F4F4-718B-1BD637D54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94443-2C00-CE5C-80FE-3127ECF33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2233-41E4-86D5-B1FB-036323688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54B7B-BCE8-4651-BF49-89994A1F4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7689B-DCF9-98D4-C8D3-F5C6BC943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6C5C5-1B31-2DC0-6363-7953834AB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464DF-F3BD-979E-4A63-CCA9BF33F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83F54-FE37-CEFA-2A7E-52E2B1FF9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54B7B-BCE8-4651-BF49-89994A1F4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8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9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7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9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8D8B-998A-4B19-8C3D-00FE9D9A700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1.wdp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DB92F-8C5A-2195-4B52-C013EF79B45A}"/>
              </a:ext>
            </a:extLst>
          </p:cNvPr>
          <p:cNvSpPr/>
          <p:nvPr/>
        </p:nvSpPr>
        <p:spPr>
          <a:xfrm>
            <a:off x="901559" y="1919025"/>
            <a:ext cx="2782734" cy="423193"/>
          </a:xfrm>
          <a:prstGeom prst="rect">
            <a:avLst/>
          </a:prstGeom>
          <a:noFill/>
        </p:spPr>
        <p:txBody>
          <a:bodyPr wrap="square" lIns="114300" tIns="57150" rIns="114300" bIns="57150">
            <a:spAutoFit/>
          </a:bodyPr>
          <a:lstStyle/>
          <a:p>
            <a:pPr algn="ctr"/>
            <a:r>
              <a:rPr lang="en-US" sz="20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Start game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6EEE74-856E-5FA7-525A-25A5B8AAFB35}"/>
              </a:ext>
            </a:extLst>
          </p:cNvPr>
          <p:cNvSpPr/>
          <p:nvPr/>
        </p:nvSpPr>
        <p:spPr>
          <a:xfrm>
            <a:off x="1055104" y="1879353"/>
            <a:ext cx="2461792" cy="534330"/>
          </a:xfrm>
          <a:prstGeom prst="roundRect">
            <a:avLst/>
          </a:prstGeom>
          <a:noFill/>
          <a:ln w="38100">
            <a:solidFill>
              <a:srgbClr val="D834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6CEDFA-BFAD-4655-53EF-9FC34A7E2F03}"/>
              </a:ext>
            </a:extLst>
          </p:cNvPr>
          <p:cNvSpPr/>
          <p:nvPr/>
        </p:nvSpPr>
        <p:spPr>
          <a:xfrm>
            <a:off x="1055104" y="2635361"/>
            <a:ext cx="2461792" cy="534330"/>
          </a:xfrm>
          <a:prstGeom prst="roundRect">
            <a:avLst/>
          </a:prstGeom>
          <a:noFill/>
          <a:ln w="38100">
            <a:solidFill>
              <a:srgbClr val="D834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4BA5AD-9FA0-17E4-A463-27E247306397}"/>
              </a:ext>
            </a:extLst>
          </p:cNvPr>
          <p:cNvSpPr/>
          <p:nvPr/>
        </p:nvSpPr>
        <p:spPr>
          <a:xfrm>
            <a:off x="1062030" y="3391369"/>
            <a:ext cx="2461792" cy="534330"/>
          </a:xfrm>
          <a:prstGeom prst="roundRect">
            <a:avLst/>
          </a:prstGeom>
          <a:noFill/>
          <a:ln w="38100">
            <a:solidFill>
              <a:srgbClr val="D834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F6569A-B5C0-CCD8-1C32-019496CFB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59" y="264943"/>
            <a:ext cx="2782734" cy="13212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3625814-C85B-8379-DE2E-AD123C6B25BD}"/>
              </a:ext>
            </a:extLst>
          </p:cNvPr>
          <p:cNvSpPr/>
          <p:nvPr/>
        </p:nvSpPr>
        <p:spPr>
          <a:xfrm>
            <a:off x="901559" y="2706826"/>
            <a:ext cx="2782734" cy="361637"/>
          </a:xfrm>
          <a:prstGeom prst="rect">
            <a:avLst/>
          </a:prstGeom>
          <a:noFill/>
        </p:spPr>
        <p:txBody>
          <a:bodyPr wrap="square" lIns="114300" tIns="57150" rIns="114300" bIns="57150">
            <a:spAutoFit/>
          </a:bodyPr>
          <a:lstStyle/>
          <a:p>
            <a:pPr algn="ctr"/>
            <a:r>
              <a:rPr lang="en-US" sz="16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leaderboards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6AAE80-83B9-EA9B-39BE-C45A3E290334}"/>
              </a:ext>
            </a:extLst>
          </p:cNvPr>
          <p:cNvSpPr/>
          <p:nvPr/>
        </p:nvSpPr>
        <p:spPr>
          <a:xfrm>
            <a:off x="901559" y="3477715"/>
            <a:ext cx="2782734" cy="361637"/>
          </a:xfrm>
          <a:prstGeom prst="rect">
            <a:avLst/>
          </a:prstGeom>
          <a:noFill/>
        </p:spPr>
        <p:txBody>
          <a:bodyPr wrap="square" lIns="114300" tIns="57150" rIns="114300" bIns="57150">
            <a:spAutoFit/>
          </a:bodyPr>
          <a:lstStyle/>
          <a:p>
            <a:pPr algn="ctr"/>
            <a:r>
              <a:rPr lang="en-US" sz="16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How to play</a:t>
            </a:r>
          </a:p>
        </p:txBody>
      </p:sp>
    </p:spTree>
    <p:extLst>
      <p:ext uri="{BB962C8B-B14F-4D97-AF65-F5344CB8AC3E}">
        <p14:creationId xmlns:p14="http://schemas.microsoft.com/office/powerpoint/2010/main" val="253855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36E6F-841B-D1FF-BB98-4D97DF69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655765-130B-1AC3-963C-3C81FBEF50C1}"/>
              </a:ext>
            </a:extLst>
          </p:cNvPr>
          <p:cNvSpPr/>
          <p:nvPr/>
        </p:nvSpPr>
        <p:spPr>
          <a:xfrm>
            <a:off x="484119" y="1889222"/>
            <a:ext cx="2281751" cy="2331407"/>
          </a:xfrm>
          <a:prstGeom prst="rect">
            <a:avLst/>
          </a:prstGeom>
          <a:noFill/>
        </p:spPr>
        <p:txBody>
          <a:bodyPr wrap="square" lIns="114300" tIns="57150" rIns="114300" bIns="57150">
            <a:spAutoFit/>
          </a:bodyPr>
          <a:lstStyle/>
          <a:p>
            <a:pPr algn="r"/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LEVEL</a:t>
            </a:r>
          </a:p>
          <a:p>
            <a:pPr algn="r"/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  <a:p>
            <a:pPr algn="r"/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LEVEL</a:t>
            </a:r>
          </a:p>
          <a:p>
            <a:pPr algn="r"/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  <a:p>
            <a:pPr algn="r"/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LEVEL</a:t>
            </a:r>
          </a:p>
          <a:p>
            <a:pPr algn="r"/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E164C-CC9A-2A7F-22FB-AC10DA0C0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84" y="2086102"/>
            <a:ext cx="151772" cy="142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3A9FA-8263-7BB1-0150-20F5222E2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84" y="3576020"/>
            <a:ext cx="151772" cy="142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4F0D1-E6E8-1C39-C4BE-6BD51FFCC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84" y="2831061"/>
            <a:ext cx="151772" cy="1429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C1F8D6-1BAB-0D2A-07D9-FA602A76B209}"/>
              </a:ext>
            </a:extLst>
          </p:cNvPr>
          <p:cNvSpPr/>
          <p:nvPr/>
        </p:nvSpPr>
        <p:spPr>
          <a:xfrm>
            <a:off x="2841756" y="1883288"/>
            <a:ext cx="2281751" cy="2331407"/>
          </a:xfrm>
          <a:prstGeom prst="rect">
            <a:avLst/>
          </a:prstGeom>
          <a:noFill/>
        </p:spPr>
        <p:txBody>
          <a:bodyPr wrap="square" lIns="114300" tIns="57150" rIns="114300" bIns="57150">
            <a:spAutoFit/>
          </a:bodyPr>
          <a:lstStyle/>
          <a:p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1</a:t>
            </a:r>
          </a:p>
          <a:p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  <a:p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2</a:t>
            </a:r>
          </a:p>
          <a:p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  <a:p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3</a:t>
            </a:r>
          </a:p>
          <a:p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39FCC0-9C58-86F5-5DFB-C7386D6F3049}"/>
              </a:ext>
            </a:extLst>
          </p:cNvPr>
          <p:cNvSpPr/>
          <p:nvPr/>
        </p:nvSpPr>
        <p:spPr>
          <a:xfrm>
            <a:off x="1283321" y="189389"/>
            <a:ext cx="2005357" cy="607859"/>
          </a:xfrm>
          <a:prstGeom prst="rect">
            <a:avLst/>
          </a:prstGeom>
          <a:noFill/>
        </p:spPr>
        <p:txBody>
          <a:bodyPr wrap="none" lIns="114300" tIns="57150" rIns="114300" bIns="57150">
            <a:spAutoFit/>
          </a:bodyPr>
          <a:lstStyle/>
          <a:p>
            <a:pPr algn="ctr"/>
            <a:r>
              <a:rPr lang="en-US" sz="32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MAKE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9A2D4-C4A0-4FA6-00FA-34D50A3A3CB3}"/>
              </a:ext>
            </a:extLst>
          </p:cNvPr>
          <p:cNvSpPr txBox="1"/>
          <p:nvPr/>
        </p:nvSpPr>
        <p:spPr>
          <a:xfrm>
            <a:off x="348386" y="393963"/>
            <a:ext cx="3870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CH</a:t>
            </a:r>
            <a:r>
              <a:rPr lang="en-US" sz="7200" spc="375" dirty="0">
                <a:ln w="0"/>
                <a:solidFill>
                  <a:srgbClr val="CD0D1C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O</a:t>
            </a:r>
            <a:r>
              <a:rPr lang="en-US" sz="72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803DA2-2AD2-5EB2-CEDF-109CA3470B4F}"/>
              </a:ext>
            </a:extLst>
          </p:cNvPr>
          <p:cNvSpPr/>
          <p:nvPr/>
        </p:nvSpPr>
        <p:spPr>
          <a:xfrm>
            <a:off x="1055104" y="1879353"/>
            <a:ext cx="2461792" cy="53433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3072C1-4BFE-46FD-2EFE-44C7774153B9}"/>
              </a:ext>
            </a:extLst>
          </p:cNvPr>
          <p:cNvSpPr/>
          <p:nvPr/>
        </p:nvSpPr>
        <p:spPr>
          <a:xfrm>
            <a:off x="1055104" y="2635361"/>
            <a:ext cx="2461792" cy="53433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022309-6AB2-CE83-3ACE-0F39ED386BD5}"/>
              </a:ext>
            </a:extLst>
          </p:cNvPr>
          <p:cNvSpPr/>
          <p:nvPr/>
        </p:nvSpPr>
        <p:spPr>
          <a:xfrm>
            <a:off x="1062030" y="3391369"/>
            <a:ext cx="2461792" cy="53433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614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207F01-6E36-97DA-BDF7-410F6A71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87" y="392687"/>
            <a:ext cx="2010425" cy="18933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C96D60-1FA8-6B7F-CA7D-EFEAD8C8E63E}"/>
              </a:ext>
            </a:extLst>
          </p:cNvPr>
          <p:cNvSpPr/>
          <p:nvPr/>
        </p:nvSpPr>
        <p:spPr>
          <a:xfrm>
            <a:off x="1022032" y="1018511"/>
            <a:ext cx="2527936" cy="1038746"/>
          </a:xfrm>
          <a:prstGeom prst="rect">
            <a:avLst/>
          </a:prstGeom>
          <a:noFill/>
        </p:spPr>
        <p:txBody>
          <a:bodyPr wrap="none" lIns="114300" tIns="57150" rIns="114300" bIns="57150">
            <a:spAutoFit/>
          </a:bodyPr>
          <a:lstStyle/>
          <a:p>
            <a:pPr algn="ctr"/>
            <a:r>
              <a:rPr lang="en-US" sz="60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62C9E-2622-263A-043B-F391179844E7}"/>
              </a:ext>
            </a:extLst>
          </p:cNvPr>
          <p:cNvSpPr/>
          <p:nvPr/>
        </p:nvSpPr>
        <p:spPr>
          <a:xfrm>
            <a:off x="825710" y="1498368"/>
            <a:ext cx="3042500" cy="1346522"/>
          </a:xfrm>
          <a:prstGeom prst="rect">
            <a:avLst/>
          </a:prstGeom>
          <a:noFill/>
        </p:spPr>
        <p:txBody>
          <a:bodyPr wrap="none" lIns="114300" tIns="57150" rIns="114300" bIns="57150">
            <a:spAutoFit/>
          </a:bodyPr>
          <a:lstStyle/>
          <a:p>
            <a:pPr algn="ctr"/>
            <a:r>
              <a:rPr lang="en-US" sz="8000" spc="600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113169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2B7A0-E3E9-4E00-0C4A-B14543D9E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257C0-BBA0-C8A1-014B-DD58F5F5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62" y="236822"/>
            <a:ext cx="2504733" cy="1581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4FD24A9-8244-292A-009E-A2190A722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93" y="1598230"/>
            <a:ext cx="340138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The game is played on a 9x9 grid, divided into 9 smaller 3x3 subgrids (also called regions or boxes)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The objective is to fill in the grid such that every row contains the digits 1 to 9 without repetition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Every column must also contain the digits 1 to 9 without repetition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Each 3x3 subgrid must contain the digits 1 to 9 without repetition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Some cells are pre-filled with numbers, and the player must complete the grid by following the above rules.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49ECE-808F-843F-2353-6F0A6A57A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6" y="1747294"/>
            <a:ext cx="151772" cy="14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83122-D225-96F7-452F-84D295F27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6" y="2266265"/>
            <a:ext cx="151772" cy="1429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F088DC-3857-738D-F747-D0642BC42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6" y="2837863"/>
            <a:ext cx="151772" cy="142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4F8222-C0C7-967F-C5F0-B641D0D58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1" y="3399095"/>
            <a:ext cx="151772" cy="142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55E5A1-213C-0A14-FA97-BC168D6BF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6" y="3970693"/>
            <a:ext cx="151772" cy="1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1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FC4B9-8914-92E3-3879-508C48356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3E1748-8B11-6392-636A-5F86F724AF27}"/>
              </a:ext>
            </a:extLst>
          </p:cNvPr>
          <p:cNvSpPr/>
          <p:nvPr/>
        </p:nvSpPr>
        <p:spPr>
          <a:xfrm>
            <a:off x="1397937" y="189389"/>
            <a:ext cx="1776127" cy="607859"/>
          </a:xfrm>
          <a:prstGeom prst="rect">
            <a:avLst/>
          </a:prstGeom>
          <a:noFill/>
        </p:spPr>
        <p:txBody>
          <a:bodyPr wrap="none" lIns="114300" tIns="57150" rIns="114300" bIns="57150">
            <a:spAutoFit/>
          </a:bodyPr>
          <a:lstStyle/>
          <a:p>
            <a:pPr algn="ctr"/>
            <a:r>
              <a:rPr lang="en-US" sz="32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0E615-7575-B3EE-DB05-E5EF52E2417F}"/>
              </a:ext>
            </a:extLst>
          </p:cNvPr>
          <p:cNvSpPr txBox="1"/>
          <p:nvPr/>
        </p:nvSpPr>
        <p:spPr>
          <a:xfrm>
            <a:off x="348386" y="393963"/>
            <a:ext cx="38701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spc="375" dirty="0">
                <a:ln w="0"/>
                <a:solidFill>
                  <a:srgbClr val="FF0000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Lead</a:t>
            </a:r>
            <a:r>
              <a:rPr lang="en-US" sz="60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11025F-3C1E-EBFA-4C47-4A1BA10E1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78459"/>
              </p:ext>
            </p:extLst>
          </p:nvPr>
        </p:nvGraphicFramePr>
        <p:xfrm>
          <a:off x="405985" y="1614200"/>
          <a:ext cx="3812544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6272">
                  <a:extLst>
                    <a:ext uri="{9D8B030D-6E8A-4147-A177-3AD203B41FA5}">
                      <a16:colId xmlns:a16="http://schemas.microsoft.com/office/drawing/2014/main" val="4261089209"/>
                    </a:ext>
                  </a:extLst>
                </a:gridCol>
                <a:gridCol w="1906272">
                  <a:extLst>
                    <a:ext uri="{9D8B030D-6E8A-4147-A177-3AD203B41FA5}">
                      <a16:colId xmlns:a16="http://schemas.microsoft.com/office/drawing/2014/main" val="132669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PLAYER NAME</a:t>
                      </a:r>
                    </a:p>
                  </a:txBody>
                  <a:tcPr>
                    <a:solidFill>
                      <a:srgbClr val="CD0D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>
                    <a:solidFill>
                      <a:srgbClr val="CD0D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4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09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2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20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24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8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54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7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617F181-8115-2DEC-1FED-9FC919D57826}"/>
              </a:ext>
            </a:extLst>
          </p:cNvPr>
          <p:cNvCxnSpPr>
            <a:cxnSpLocks/>
          </p:cNvCxnSpPr>
          <p:nvPr/>
        </p:nvCxnSpPr>
        <p:spPr>
          <a:xfrm>
            <a:off x="1011382" y="1475509"/>
            <a:ext cx="1392381" cy="1323108"/>
          </a:xfrm>
          <a:prstGeom prst="bentConnector3">
            <a:avLst>
              <a:gd name="adj1" fmla="val 3234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4CFFF-FCA9-32C0-D005-ED2B291712C7}"/>
              </a:ext>
            </a:extLst>
          </p:cNvPr>
          <p:cNvGrpSpPr/>
          <p:nvPr/>
        </p:nvGrpSpPr>
        <p:grpSpPr>
          <a:xfrm>
            <a:off x="57150" y="102871"/>
            <a:ext cx="373978" cy="369570"/>
            <a:chOff x="57150" y="102871"/>
            <a:chExt cx="373978" cy="3695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9B5FE3-5C77-4469-1441-22B6D4E3F4DA}"/>
                </a:ext>
              </a:extLst>
            </p:cNvPr>
            <p:cNvSpPr/>
            <p:nvPr/>
          </p:nvSpPr>
          <p:spPr>
            <a:xfrm>
              <a:off x="57150" y="102871"/>
              <a:ext cx="373978" cy="3695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3A47158-0059-95A2-EE81-FBA191016D18}"/>
                </a:ext>
              </a:extLst>
            </p:cNvPr>
            <p:cNvGrpSpPr/>
            <p:nvPr/>
          </p:nvGrpSpPr>
          <p:grpSpPr>
            <a:xfrm>
              <a:off x="100027" y="147406"/>
              <a:ext cx="291625" cy="288540"/>
              <a:chOff x="85564" y="147406"/>
              <a:chExt cx="291625" cy="28854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FD72724-3BF9-CB61-8604-70A6E3DD8458}"/>
                  </a:ext>
                </a:extLst>
              </p:cNvPr>
              <p:cNvSpPr/>
              <p:nvPr/>
            </p:nvSpPr>
            <p:spPr>
              <a:xfrm>
                <a:off x="85564" y="147406"/>
                <a:ext cx="291625" cy="288540"/>
              </a:xfrm>
              <a:prstGeom prst="ellipse">
                <a:avLst/>
              </a:prstGeom>
              <a:solidFill>
                <a:srgbClr val="CD0D1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Half Frame 15">
                <a:extLst>
                  <a:ext uri="{FF2B5EF4-FFF2-40B4-BE49-F238E27FC236}">
                    <a16:creationId xmlns:a16="http://schemas.microsoft.com/office/drawing/2014/main" id="{D8D6AD45-6536-02F5-3FDB-815C8AEB13B5}"/>
                  </a:ext>
                </a:extLst>
              </p:cNvPr>
              <p:cNvSpPr/>
              <p:nvPr/>
            </p:nvSpPr>
            <p:spPr>
              <a:xfrm rot="18871904">
                <a:off x="178704" y="216639"/>
                <a:ext cx="154513" cy="150073"/>
              </a:xfrm>
              <a:prstGeom prst="halfFrame">
                <a:avLst>
                  <a:gd name="adj1" fmla="val 24946"/>
                  <a:gd name="adj2" fmla="val 21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7890DF3-A726-3177-B4D6-017720C0F547}"/>
              </a:ext>
            </a:extLst>
          </p:cNvPr>
          <p:cNvSpPr/>
          <p:nvPr/>
        </p:nvSpPr>
        <p:spPr>
          <a:xfrm>
            <a:off x="2005443" y="135677"/>
            <a:ext cx="93385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1" cap="none" spc="0" dirty="0">
              <a:ln w="0"/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93F44-D5C6-0520-BE3D-EA742E2BD8C1}"/>
              </a:ext>
            </a:extLst>
          </p:cNvPr>
          <p:cNvSpPr/>
          <p:nvPr/>
        </p:nvSpPr>
        <p:spPr>
          <a:xfrm>
            <a:off x="609863" y="141032"/>
            <a:ext cx="127751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1" cap="none" spc="0" dirty="0">
              <a:ln w="0"/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EFC32B-6ECC-D556-AC93-2BCEBBBD3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95" y="2170902"/>
            <a:ext cx="73892" cy="731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EC885F-DC79-0FD6-A251-966E51A25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44" y="1406843"/>
            <a:ext cx="98776" cy="980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8F38C5-62F6-4434-1F98-6CB324303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5728" r="4815" b="8648"/>
          <a:stretch/>
        </p:blipFill>
        <p:spPr>
          <a:xfrm>
            <a:off x="1765155" y="1406843"/>
            <a:ext cx="414024" cy="1065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1AE332-83D4-553D-52E0-13DEE4EE2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3" b="11339"/>
          <a:stretch/>
        </p:blipFill>
        <p:spPr>
          <a:xfrm>
            <a:off x="2222214" y="1413893"/>
            <a:ext cx="310166" cy="10527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0AF986F-F545-34B3-5DCA-A988A5D92F49}"/>
              </a:ext>
            </a:extLst>
          </p:cNvPr>
          <p:cNvGrpSpPr/>
          <p:nvPr/>
        </p:nvGrpSpPr>
        <p:grpSpPr>
          <a:xfrm>
            <a:off x="926431" y="110387"/>
            <a:ext cx="373978" cy="369570"/>
            <a:chOff x="926431" y="110387"/>
            <a:chExt cx="373978" cy="3695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97610D8-5DF8-3230-1320-EFEF16377EE4}"/>
                </a:ext>
              </a:extLst>
            </p:cNvPr>
            <p:cNvGrpSpPr/>
            <p:nvPr/>
          </p:nvGrpSpPr>
          <p:grpSpPr>
            <a:xfrm>
              <a:off x="926431" y="110387"/>
              <a:ext cx="373978" cy="369570"/>
              <a:chOff x="57150" y="102871"/>
              <a:chExt cx="373978" cy="36957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1399B7B-03AC-A8BC-07EF-E3ED96DD5688}"/>
                  </a:ext>
                </a:extLst>
              </p:cNvPr>
              <p:cNvSpPr/>
              <p:nvPr/>
            </p:nvSpPr>
            <p:spPr>
              <a:xfrm>
                <a:off x="57150" y="102871"/>
                <a:ext cx="373978" cy="36957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47D084D-78FF-2CC2-E23F-A66D2B1B3D72}"/>
                  </a:ext>
                </a:extLst>
              </p:cNvPr>
              <p:cNvSpPr/>
              <p:nvPr/>
            </p:nvSpPr>
            <p:spPr>
              <a:xfrm>
                <a:off x="100027" y="147406"/>
                <a:ext cx="291625" cy="288540"/>
              </a:xfrm>
              <a:prstGeom prst="ellipse">
                <a:avLst/>
              </a:prstGeom>
              <a:solidFill>
                <a:srgbClr val="F4923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5773CEC4-0AB3-5BB2-7728-967919B3F20D}"/>
                </a:ext>
              </a:extLst>
            </p:cNvPr>
            <p:cNvSpPr/>
            <p:nvPr/>
          </p:nvSpPr>
          <p:spPr>
            <a:xfrm>
              <a:off x="1047773" y="233490"/>
              <a:ext cx="131293" cy="106364"/>
            </a:xfrm>
            <a:prstGeom prst="flowChartExtra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4CC9393E-070C-004C-E7D1-128036B8F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87" y="2312756"/>
            <a:ext cx="98441" cy="9698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79129F1-E80A-3B62-C9CA-13A2389D2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17" y="2313989"/>
            <a:ext cx="96984" cy="98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A586974-2B22-CD3A-437A-0C564A02A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73" y="2312756"/>
            <a:ext cx="96983" cy="9698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EAB56B4-A3A0-D878-C28A-7B38CF261DBD}"/>
              </a:ext>
            </a:extLst>
          </p:cNvPr>
          <p:cNvGrpSpPr/>
          <p:nvPr/>
        </p:nvGrpSpPr>
        <p:grpSpPr>
          <a:xfrm>
            <a:off x="1357801" y="110387"/>
            <a:ext cx="373978" cy="369570"/>
            <a:chOff x="1357801" y="110387"/>
            <a:chExt cx="373978" cy="36957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C0A13AA-1693-27C9-521F-4EEAC2E82379}"/>
                </a:ext>
              </a:extLst>
            </p:cNvPr>
            <p:cNvGrpSpPr/>
            <p:nvPr/>
          </p:nvGrpSpPr>
          <p:grpSpPr>
            <a:xfrm>
              <a:off x="1357801" y="110387"/>
              <a:ext cx="373978" cy="369570"/>
              <a:chOff x="57150" y="102871"/>
              <a:chExt cx="373978" cy="36957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AFE6A34-F8CE-4FDF-1975-52AD03989E1A}"/>
                  </a:ext>
                </a:extLst>
              </p:cNvPr>
              <p:cNvSpPr/>
              <p:nvPr/>
            </p:nvSpPr>
            <p:spPr>
              <a:xfrm>
                <a:off x="57150" y="102871"/>
                <a:ext cx="373978" cy="36957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A542C4C-3F01-BF09-36C6-D6B735925C01}"/>
                  </a:ext>
                </a:extLst>
              </p:cNvPr>
              <p:cNvSpPr/>
              <p:nvPr/>
            </p:nvSpPr>
            <p:spPr>
              <a:xfrm>
                <a:off x="100027" y="147406"/>
                <a:ext cx="291625" cy="28854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Half Frame 61">
              <a:extLst>
                <a:ext uri="{FF2B5EF4-FFF2-40B4-BE49-F238E27FC236}">
                  <a16:creationId xmlns:a16="http://schemas.microsoft.com/office/drawing/2014/main" id="{E8371D6A-CD67-6359-941F-C1432FAC5E7B}"/>
                </a:ext>
              </a:extLst>
            </p:cNvPr>
            <p:cNvSpPr/>
            <p:nvPr/>
          </p:nvSpPr>
          <p:spPr>
            <a:xfrm rot="8021840">
              <a:off x="1432096" y="223120"/>
              <a:ext cx="154513" cy="150073"/>
            </a:xfrm>
            <a:prstGeom prst="halfFrame">
              <a:avLst>
                <a:gd name="adj1" fmla="val 24946"/>
                <a:gd name="adj2" fmla="val 211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23E84EB-517E-AB73-DF34-5F5E037EB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40" y="2337521"/>
            <a:ext cx="98440" cy="9698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882AAD0-4F8F-09DF-4167-84664EAE3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22" y="2329071"/>
            <a:ext cx="97706" cy="96982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0269B086-9D63-1562-C72E-83CA4DB7B063}"/>
              </a:ext>
            </a:extLst>
          </p:cNvPr>
          <p:cNvGrpSpPr/>
          <p:nvPr/>
        </p:nvGrpSpPr>
        <p:grpSpPr>
          <a:xfrm>
            <a:off x="2729656" y="130546"/>
            <a:ext cx="838011" cy="828134"/>
            <a:chOff x="2729656" y="130546"/>
            <a:chExt cx="838011" cy="82813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EBA4045-976D-6CA8-C49F-6EAF53AB3C48}"/>
                </a:ext>
              </a:extLst>
            </p:cNvPr>
            <p:cNvSpPr/>
            <p:nvPr/>
          </p:nvSpPr>
          <p:spPr>
            <a:xfrm>
              <a:off x="2729656" y="130546"/>
              <a:ext cx="838011" cy="8281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362F897-9948-3FF4-33FE-DFDABEB7D6BF}"/>
                </a:ext>
              </a:extLst>
            </p:cNvPr>
            <p:cNvSpPr/>
            <p:nvPr/>
          </p:nvSpPr>
          <p:spPr>
            <a:xfrm>
              <a:off x="2789733" y="183978"/>
              <a:ext cx="730204" cy="730204"/>
            </a:xfrm>
            <a:prstGeom prst="ellipse">
              <a:avLst/>
            </a:prstGeom>
            <a:solidFill>
              <a:srgbClr val="CD0D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89D22E4-E29A-FA7D-F394-F0E93B481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3007" y="377252"/>
              <a:ext cx="343655" cy="343655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BA59D23-4890-1875-B728-C2C416BB820D}"/>
              </a:ext>
            </a:extLst>
          </p:cNvPr>
          <p:cNvGrpSpPr/>
          <p:nvPr/>
        </p:nvGrpSpPr>
        <p:grpSpPr>
          <a:xfrm>
            <a:off x="3611374" y="141032"/>
            <a:ext cx="838011" cy="828134"/>
            <a:chOff x="2861395" y="1426821"/>
            <a:chExt cx="838011" cy="82813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F5FCE5-9B6C-9DE1-5F2D-3A4062FA7DD1}"/>
                </a:ext>
              </a:extLst>
            </p:cNvPr>
            <p:cNvSpPr/>
            <p:nvPr/>
          </p:nvSpPr>
          <p:spPr>
            <a:xfrm>
              <a:off x="2861395" y="1426821"/>
              <a:ext cx="838011" cy="8281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67FD292-B5B1-CE39-9647-3022A362A8BD}"/>
                </a:ext>
              </a:extLst>
            </p:cNvPr>
            <p:cNvSpPr/>
            <p:nvPr/>
          </p:nvSpPr>
          <p:spPr>
            <a:xfrm>
              <a:off x="2915299" y="1475786"/>
              <a:ext cx="730204" cy="730204"/>
            </a:xfrm>
            <a:prstGeom prst="ellipse">
              <a:avLst/>
            </a:prstGeom>
            <a:solidFill>
              <a:srgbClr val="CD0D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A91D2-FAA5-F470-BB7F-4B8CC2852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86396" y="1669060"/>
              <a:ext cx="343656" cy="343656"/>
            </a:xfrm>
            <a:prstGeom prst="rect">
              <a:avLst/>
            </a:prstGeom>
          </p:spPr>
        </p:pic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CAB0ABC0-5D02-A976-5338-2A3F1E3C80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5" y="2064785"/>
            <a:ext cx="98955" cy="9797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12D6DF1-28E6-A1FD-288C-4E5CA74488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70" y="2214785"/>
            <a:ext cx="99282" cy="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0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4497</TotalTime>
  <Words>111</Words>
  <Application>Microsoft Office PowerPoint</Application>
  <PresentationFormat>Custom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Candara</vt:lpstr>
      <vt:lpstr>Japanese 3017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Ahammad Shawki</dc:creator>
  <cp:lastModifiedBy>Ahammad Shawki</cp:lastModifiedBy>
  <cp:revision>8</cp:revision>
  <dcterms:created xsi:type="dcterms:W3CDTF">2024-11-01T17:31:33Z</dcterms:created>
  <dcterms:modified xsi:type="dcterms:W3CDTF">2024-11-21T06:13:28Z</dcterms:modified>
</cp:coreProperties>
</file>