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8" r:id="rId1"/>
  </p:sldMasterIdLst>
  <p:notesMasterIdLst>
    <p:notesMasterId r:id="rId20"/>
  </p:notesMasterIdLst>
  <p:sldIdLst>
    <p:sldId id="347" r:id="rId2"/>
    <p:sldId id="312" r:id="rId3"/>
    <p:sldId id="325" r:id="rId4"/>
    <p:sldId id="326" r:id="rId5"/>
    <p:sldId id="329" r:id="rId6"/>
    <p:sldId id="330" r:id="rId7"/>
    <p:sldId id="332" r:id="rId8"/>
    <p:sldId id="338" r:id="rId9"/>
    <p:sldId id="340" r:id="rId10"/>
    <p:sldId id="341" r:id="rId11"/>
    <p:sldId id="342" r:id="rId12"/>
    <p:sldId id="345" r:id="rId13"/>
    <p:sldId id="346" r:id="rId14"/>
    <p:sldId id="339" r:id="rId15"/>
    <p:sldId id="333" r:id="rId16"/>
    <p:sldId id="328" r:id="rId17"/>
    <p:sldId id="334" r:id="rId18"/>
    <p:sldId id="335"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94624" autoAdjust="0"/>
  </p:normalViewPr>
  <p:slideViewPr>
    <p:cSldViewPr>
      <p:cViewPr>
        <p:scale>
          <a:sx n="75" d="100"/>
          <a:sy n="75" d="100"/>
        </p:scale>
        <p:origin x="-1603" y="-259"/>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Forhad Hossain" userId="444ce77109b8967d" providerId="LiveId" clId="{C130D2A2-E5CC-4265-B285-58F72E76F56B}"/>
    <pc:docChg chg="undo custSel addSld delSld modSld sldOrd">
      <pc:chgData name="Md. Forhad Hossain" userId="444ce77109b8967d" providerId="LiveId" clId="{C130D2A2-E5CC-4265-B285-58F72E76F56B}" dt="2024-11-28T22:49:11.983" v="1566"/>
      <pc:docMkLst>
        <pc:docMk/>
      </pc:docMkLst>
      <pc:sldChg chg="addSp delSp modSp mod">
        <pc:chgData name="Md. Forhad Hossain" userId="444ce77109b8967d" providerId="LiveId" clId="{C130D2A2-E5CC-4265-B285-58F72E76F56B}" dt="2024-11-28T19:13:40.927" v="9" actId="2711"/>
        <pc:sldMkLst>
          <pc:docMk/>
          <pc:sldMk cId="1614984494" sldId="265"/>
        </pc:sldMkLst>
        <pc:spChg chg="mod">
          <ac:chgData name="Md. Forhad Hossain" userId="444ce77109b8967d" providerId="LiveId" clId="{C130D2A2-E5CC-4265-B285-58F72E76F56B}" dt="2024-11-28T19:13:40.927" v="9" actId="2711"/>
          <ac:spMkLst>
            <pc:docMk/>
            <pc:sldMk cId="1614984494" sldId="265"/>
            <ac:spMk id="2" creationId="{00000000-0000-0000-0000-000000000000}"/>
          </ac:spMkLst>
        </pc:spChg>
        <pc:picChg chg="del">
          <ac:chgData name="Md. Forhad Hossain" userId="444ce77109b8967d" providerId="LiveId" clId="{C130D2A2-E5CC-4265-B285-58F72E76F56B}" dt="2024-11-28T19:12:38.996" v="0" actId="21"/>
          <ac:picMkLst>
            <pc:docMk/>
            <pc:sldMk cId="1614984494" sldId="265"/>
            <ac:picMk id="5" creationId="{00000000-0000-0000-0000-000000000000}"/>
          </ac:picMkLst>
        </pc:picChg>
        <pc:picChg chg="add mod">
          <ac:chgData name="Md. Forhad Hossain" userId="444ce77109b8967d" providerId="LiveId" clId="{C130D2A2-E5CC-4265-B285-58F72E76F56B}" dt="2024-11-28T19:13:27.780" v="8" actId="1076"/>
          <ac:picMkLst>
            <pc:docMk/>
            <pc:sldMk cId="1614984494" sldId="265"/>
            <ac:picMk id="6" creationId="{E290FD27-51F4-6E25-3EA1-28452C38EA8F}"/>
          </ac:picMkLst>
        </pc:picChg>
      </pc:sldChg>
      <pc:sldChg chg="add del">
        <pc:chgData name="Md. Forhad Hossain" userId="444ce77109b8967d" providerId="LiveId" clId="{C130D2A2-E5CC-4265-B285-58F72E76F56B}" dt="2024-11-28T20:08:18.594" v="560"/>
        <pc:sldMkLst>
          <pc:docMk/>
          <pc:sldMk cId="3231207351" sldId="269"/>
        </pc:sldMkLst>
      </pc:sldChg>
      <pc:sldChg chg="modSp del mod ord">
        <pc:chgData name="Md. Forhad Hossain" userId="444ce77109b8967d" providerId="LiveId" clId="{C130D2A2-E5CC-4265-B285-58F72E76F56B}" dt="2024-11-28T20:07:03.685" v="552" actId="2696"/>
        <pc:sldMkLst>
          <pc:docMk/>
          <pc:sldMk cId="3682084080" sldId="269"/>
        </pc:sldMkLst>
        <pc:spChg chg="mod">
          <ac:chgData name="Md. Forhad Hossain" userId="444ce77109b8967d" providerId="LiveId" clId="{C130D2A2-E5CC-4265-B285-58F72E76F56B}" dt="2024-11-28T19:46:03.196" v="528" actId="14100"/>
          <ac:spMkLst>
            <pc:docMk/>
            <pc:sldMk cId="3682084080" sldId="269"/>
            <ac:spMk id="2" creationId="{00000000-0000-0000-0000-000000000000}"/>
          </ac:spMkLst>
        </pc:spChg>
        <pc:spChg chg="mod">
          <ac:chgData name="Md. Forhad Hossain" userId="444ce77109b8967d" providerId="LiveId" clId="{C130D2A2-E5CC-4265-B285-58F72E76F56B}" dt="2024-11-28T19:46:23.125" v="533" actId="14100"/>
          <ac:spMkLst>
            <pc:docMk/>
            <pc:sldMk cId="3682084080" sldId="269"/>
            <ac:spMk id="3" creationId="{00000000-0000-0000-0000-000000000000}"/>
          </ac:spMkLst>
        </pc:spChg>
      </pc:sldChg>
      <pc:sldChg chg="addSp delSp modSp mod ord modClrScheme chgLayout">
        <pc:chgData name="Md. Forhad Hossain" userId="444ce77109b8967d" providerId="LiveId" clId="{C130D2A2-E5CC-4265-B285-58F72E76F56B}" dt="2024-11-28T22:17:03.735" v="1078"/>
        <pc:sldMkLst>
          <pc:docMk/>
          <pc:sldMk cId="1777119416" sldId="312"/>
        </pc:sldMkLst>
        <pc:spChg chg="del mod ord">
          <ac:chgData name="Md. Forhad Hossain" userId="444ce77109b8967d" providerId="LiveId" clId="{C130D2A2-E5CC-4265-B285-58F72E76F56B}" dt="2024-11-28T19:32:10.463" v="219" actId="21"/>
          <ac:spMkLst>
            <pc:docMk/>
            <pc:sldMk cId="1777119416" sldId="312"/>
            <ac:spMk id="2" creationId="{58F2FF91-F086-498F-A928-0687A65410A6}"/>
          </ac:spMkLst>
        </pc:spChg>
        <pc:spChg chg="add del mod ord">
          <ac:chgData name="Md. Forhad Hossain" userId="444ce77109b8967d" providerId="LiveId" clId="{C130D2A2-E5CC-4265-B285-58F72E76F56B}" dt="2024-11-28T19:29:55.553" v="205" actId="700"/>
          <ac:spMkLst>
            <pc:docMk/>
            <pc:sldMk cId="1777119416" sldId="312"/>
            <ac:spMk id="11" creationId="{E0668B7D-F32A-5BBE-197A-D0E7AF766D01}"/>
          </ac:spMkLst>
        </pc:spChg>
        <pc:spChg chg="add mod">
          <ac:chgData name="Md. Forhad Hossain" userId="444ce77109b8967d" providerId="LiveId" clId="{C130D2A2-E5CC-4265-B285-58F72E76F56B}" dt="2024-11-28T19:32:41.842" v="232" actId="1076"/>
          <ac:spMkLst>
            <pc:docMk/>
            <pc:sldMk cId="1777119416" sldId="312"/>
            <ac:spMk id="12" creationId="{C7BD038A-9838-62D0-C5B6-8D94032A0001}"/>
          </ac:spMkLst>
        </pc:spChg>
        <pc:spChg chg="add del mod">
          <ac:chgData name="Md. Forhad Hossain" userId="444ce77109b8967d" providerId="LiveId" clId="{C130D2A2-E5CC-4265-B285-58F72E76F56B}" dt="2024-11-28T19:32:59.098" v="236" actId="21"/>
          <ac:spMkLst>
            <pc:docMk/>
            <pc:sldMk cId="1777119416" sldId="312"/>
            <ac:spMk id="14" creationId="{433FACE2-DEBD-6DF7-529A-02D2CFFCBE16}"/>
          </ac:spMkLst>
        </pc:spChg>
        <pc:spChg chg="del mod">
          <ac:chgData name="Md. Forhad Hossain" userId="444ce77109b8967d" providerId="LiveId" clId="{C130D2A2-E5CC-4265-B285-58F72E76F56B}" dt="2024-11-28T19:23:31.405" v="77" actId="21"/>
          <ac:spMkLst>
            <pc:docMk/>
            <pc:sldMk cId="1777119416" sldId="312"/>
            <ac:spMk id="24" creationId="{E6763C88-1650-4554-A946-12802435C1FD}"/>
          </ac:spMkLst>
        </pc:spChg>
        <pc:picChg chg="del">
          <ac:chgData name="Md. Forhad Hossain" userId="444ce77109b8967d" providerId="LiveId" clId="{C130D2A2-E5CC-4265-B285-58F72E76F56B}" dt="2024-11-28T19:13:52.824" v="10" actId="21"/>
          <ac:picMkLst>
            <pc:docMk/>
            <pc:sldMk cId="1777119416" sldId="312"/>
            <ac:picMk id="3" creationId="{3C17ECCC-3BEC-44F5-94EB-0E120A84A964}"/>
          </ac:picMkLst>
        </pc:picChg>
        <pc:picChg chg="add mod">
          <ac:chgData name="Md. Forhad Hossain" userId="444ce77109b8967d" providerId="LiveId" clId="{C130D2A2-E5CC-4265-B285-58F72E76F56B}" dt="2024-11-28T19:14:35.600" v="17" actId="1076"/>
          <ac:picMkLst>
            <pc:docMk/>
            <pc:sldMk cId="1777119416" sldId="312"/>
            <ac:picMk id="6" creationId="{DF82E4CC-49DB-37F1-04B2-925F69CB5197}"/>
          </ac:picMkLst>
        </pc:picChg>
        <pc:picChg chg="add del mod">
          <ac:chgData name="Md. Forhad Hossain" userId="444ce77109b8967d" providerId="LiveId" clId="{C130D2A2-E5CC-4265-B285-58F72E76F56B}" dt="2024-11-28T19:26:42.115" v="129" actId="21"/>
          <ac:picMkLst>
            <pc:docMk/>
            <pc:sldMk cId="1777119416" sldId="312"/>
            <ac:picMk id="8" creationId="{AC367D4E-F0F2-F242-26B6-982E76598200}"/>
          </ac:picMkLst>
        </pc:picChg>
        <pc:picChg chg="add del mod">
          <ac:chgData name="Md. Forhad Hossain" userId="444ce77109b8967d" providerId="LiveId" clId="{C130D2A2-E5CC-4265-B285-58F72E76F56B}" dt="2024-11-28T19:27:54.946" v="162" actId="21"/>
          <ac:picMkLst>
            <pc:docMk/>
            <pc:sldMk cId="1777119416" sldId="312"/>
            <ac:picMk id="10" creationId="{77DF8D26-63B8-14D3-6CDE-51F14A3A9B5E}"/>
          </ac:picMkLst>
        </pc:picChg>
        <pc:picChg chg="mod">
          <ac:chgData name="Md. Forhad Hossain" userId="444ce77109b8967d" providerId="LiveId" clId="{C130D2A2-E5CC-4265-B285-58F72E76F56B}" dt="2024-11-28T19:33:03.981" v="237" actId="1076"/>
          <ac:picMkLst>
            <pc:docMk/>
            <pc:sldMk cId="1777119416" sldId="312"/>
            <ac:picMk id="19" creationId="{4C06750F-12F8-4324-9977-2A939834D220}"/>
          </ac:picMkLst>
        </pc:picChg>
      </pc:sldChg>
      <pc:sldChg chg="del">
        <pc:chgData name="Md. Forhad Hossain" userId="444ce77109b8967d" providerId="LiveId" clId="{C130D2A2-E5CC-4265-B285-58F72E76F56B}" dt="2024-11-28T20:25:12.160" v="667" actId="2696"/>
        <pc:sldMkLst>
          <pc:docMk/>
          <pc:sldMk cId="3185565467" sldId="313"/>
        </pc:sldMkLst>
      </pc:sldChg>
      <pc:sldChg chg="del">
        <pc:chgData name="Md. Forhad Hossain" userId="444ce77109b8967d" providerId="LiveId" clId="{C130D2A2-E5CC-4265-B285-58F72E76F56B}" dt="2024-11-28T20:25:04.944" v="664" actId="2696"/>
        <pc:sldMkLst>
          <pc:docMk/>
          <pc:sldMk cId="1524773573" sldId="315"/>
        </pc:sldMkLst>
      </pc:sldChg>
      <pc:sldChg chg="modSp del mod">
        <pc:chgData name="Md. Forhad Hossain" userId="444ce77109b8967d" providerId="LiveId" clId="{C130D2A2-E5CC-4265-B285-58F72E76F56B}" dt="2024-11-28T20:25:06.957" v="665" actId="2696"/>
        <pc:sldMkLst>
          <pc:docMk/>
          <pc:sldMk cId="552716847" sldId="318"/>
        </pc:sldMkLst>
        <pc:spChg chg="mod">
          <ac:chgData name="Md. Forhad Hossain" userId="444ce77109b8967d" providerId="LiveId" clId="{C130D2A2-E5CC-4265-B285-58F72E76F56B}" dt="2024-11-28T19:15:44.002" v="23" actId="115"/>
          <ac:spMkLst>
            <pc:docMk/>
            <pc:sldMk cId="552716847" sldId="318"/>
            <ac:spMk id="2" creationId="{59FED931-7419-4445-8289-FE1B4FA06850}"/>
          </ac:spMkLst>
        </pc:spChg>
      </pc:sldChg>
      <pc:sldChg chg="del">
        <pc:chgData name="Md. Forhad Hossain" userId="444ce77109b8967d" providerId="LiveId" clId="{C130D2A2-E5CC-4265-B285-58F72E76F56B}" dt="2024-11-28T20:25:09.045" v="666" actId="2696"/>
        <pc:sldMkLst>
          <pc:docMk/>
          <pc:sldMk cId="3748130307" sldId="319"/>
        </pc:sldMkLst>
      </pc:sldChg>
      <pc:sldChg chg="del">
        <pc:chgData name="Md. Forhad Hossain" userId="444ce77109b8967d" providerId="LiveId" clId="{C130D2A2-E5CC-4265-B285-58F72E76F56B}" dt="2024-11-28T20:25:01.897" v="663" actId="2696"/>
        <pc:sldMkLst>
          <pc:docMk/>
          <pc:sldMk cId="1811300418" sldId="320"/>
        </pc:sldMkLst>
      </pc:sldChg>
      <pc:sldChg chg="del">
        <pc:chgData name="Md. Forhad Hossain" userId="444ce77109b8967d" providerId="LiveId" clId="{C130D2A2-E5CC-4265-B285-58F72E76F56B}" dt="2024-11-28T20:24:55.763" v="662" actId="2696"/>
        <pc:sldMkLst>
          <pc:docMk/>
          <pc:sldMk cId="22403596" sldId="321"/>
        </pc:sldMkLst>
      </pc:sldChg>
      <pc:sldChg chg="del">
        <pc:chgData name="Md. Forhad Hossain" userId="444ce77109b8967d" providerId="LiveId" clId="{C130D2A2-E5CC-4265-B285-58F72E76F56B}" dt="2024-11-28T20:24:53.372" v="661" actId="2696"/>
        <pc:sldMkLst>
          <pc:docMk/>
          <pc:sldMk cId="891797608" sldId="322"/>
        </pc:sldMkLst>
      </pc:sldChg>
      <pc:sldChg chg="del">
        <pc:chgData name="Md. Forhad Hossain" userId="444ce77109b8967d" providerId="LiveId" clId="{C130D2A2-E5CC-4265-B285-58F72E76F56B}" dt="2024-11-28T20:25:36.691" v="668" actId="2696"/>
        <pc:sldMkLst>
          <pc:docMk/>
          <pc:sldMk cId="3982792042" sldId="323"/>
        </pc:sldMkLst>
      </pc:sldChg>
      <pc:sldChg chg="addSp delSp modSp new mod ord">
        <pc:chgData name="Md. Forhad Hossain" userId="444ce77109b8967d" providerId="LiveId" clId="{C130D2A2-E5CC-4265-B285-58F72E76F56B}" dt="2024-11-28T20:52:26.473" v="993" actId="20577"/>
        <pc:sldMkLst>
          <pc:docMk/>
          <pc:sldMk cId="3928308944" sldId="324"/>
        </pc:sldMkLst>
        <pc:spChg chg="del">
          <ac:chgData name="Md. Forhad Hossain" userId="444ce77109b8967d" providerId="LiveId" clId="{C130D2A2-E5CC-4265-B285-58F72E76F56B}" dt="2024-11-28T19:22:28.994" v="72" actId="21"/>
          <ac:spMkLst>
            <pc:docMk/>
            <pc:sldMk cId="3928308944" sldId="324"/>
            <ac:spMk id="2" creationId="{22454765-1DE0-C4F2-1F2F-E4006AB08E82}"/>
          </ac:spMkLst>
        </pc:spChg>
        <pc:spChg chg="mod">
          <ac:chgData name="Md. Forhad Hossain" userId="444ce77109b8967d" providerId="LiveId" clId="{C130D2A2-E5CC-4265-B285-58F72E76F56B}" dt="2024-11-28T20:52:26.473" v="993" actId="20577"/>
          <ac:spMkLst>
            <pc:docMk/>
            <pc:sldMk cId="3928308944" sldId="324"/>
            <ac:spMk id="3" creationId="{FF889277-D3A4-DAF8-B724-293DE2481FAF}"/>
          </ac:spMkLst>
        </pc:spChg>
        <pc:spChg chg="add del mod">
          <ac:chgData name="Md. Forhad Hossain" userId="444ce77109b8967d" providerId="LiveId" clId="{C130D2A2-E5CC-4265-B285-58F72E76F56B}" dt="2024-11-28T19:34:26.363" v="264" actId="21"/>
          <ac:spMkLst>
            <pc:docMk/>
            <pc:sldMk cId="3928308944" sldId="324"/>
            <ac:spMk id="4" creationId="{5303A0C5-31F3-611A-0621-AE38B9A59329}"/>
          </ac:spMkLst>
        </pc:spChg>
      </pc:sldChg>
      <pc:sldChg chg="modSp new mod">
        <pc:chgData name="Md. Forhad Hossain" userId="444ce77109b8967d" providerId="LiveId" clId="{C130D2A2-E5CC-4265-B285-58F72E76F56B}" dt="2024-11-28T20:32:10.551" v="730" actId="404"/>
        <pc:sldMkLst>
          <pc:docMk/>
          <pc:sldMk cId="4092030748" sldId="325"/>
        </pc:sldMkLst>
        <pc:spChg chg="mod">
          <ac:chgData name="Md. Forhad Hossain" userId="444ce77109b8967d" providerId="LiveId" clId="{C130D2A2-E5CC-4265-B285-58F72E76F56B}" dt="2024-11-28T20:32:10.551" v="730" actId="404"/>
          <ac:spMkLst>
            <pc:docMk/>
            <pc:sldMk cId="4092030748" sldId="325"/>
            <ac:spMk id="2" creationId="{2343B61C-45F0-5914-D229-FEB596992543}"/>
          </ac:spMkLst>
        </pc:spChg>
        <pc:spChg chg="mod">
          <ac:chgData name="Md. Forhad Hossain" userId="444ce77109b8967d" providerId="LiveId" clId="{C130D2A2-E5CC-4265-B285-58F72E76F56B}" dt="2024-11-28T20:29:45.588" v="714" actId="20578"/>
          <ac:spMkLst>
            <pc:docMk/>
            <pc:sldMk cId="4092030748" sldId="325"/>
            <ac:spMk id="3" creationId="{292950DA-48B7-B623-2BCD-7695535A96E5}"/>
          </ac:spMkLst>
        </pc:spChg>
      </pc:sldChg>
      <pc:sldChg chg="modSp new mod">
        <pc:chgData name="Md. Forhad Hossain" userId="444ce77109b8967d" providerId="LiveId" clId="{C130D2A2-E5CC-4265-B285-58F72E76F56B}" dt="2024-11-28T20:55:55.991" v="1006" actId="20577"/>
        <pc:sldMkLst>
          <pc:docMk/>
          <pc:sldMk cId="1529463786" sldId="326"/>
        </pc:sldMkLst>
        <pc:spChg chg="mod">
          <ac:chgData name="Md. Forhad Hossain" userId="444ce77109b8967d" providerId="LiveId" clId="{C130D2A2-E5CC-4265-B285-58F72E76F56B}" dt="2024-11-28T20:32:28.194" v="733" actId="14100"/>
          <ac:spMkLst>
            <pc:docMk/>
            <pc:sldMk cId="1529463786" sldId="326"/>
            <ac:spMk id="2" creationId="{B347CED1-9B10-8E4F-964B-D09FFAC2A0F8}"/>
          </ac:spMkLst>
        </pc:spChg>
        <pc:spChg chg="mod">
          <ac:chgData name="Md. Forhad Hossain" userId="444ce77109b8967d" providerId="LiveId" clId="{C130D2A2-E5CC-4265-B285-58F72E76F56B}" dt="2024-11-28T20:55:55.991" v="1006" actId="20577"/>
          <ac:spMkLst>
            <pc:docMk/>
            <pc:sldMk cId="1529463786" sldId="326"/>
            <ac:spMk id="3" creationId="{67221D55-23EE-7FAE-38B9-5D0061A135DF}"/>
          </ac:spMkLst>
        </pc:spChg>
      </pc:sldChg>
      <pc:sldChg chg="addSp delSp modSp new del mod">
        <pc:chgData name="Md. Forhad Hossain" userId="444ce77109b8967d" providerId="LiveId" clId="{C130D2A2-E5CC-4265-B285-58F72E76F56B}" dt="2024-11-28T20:14:01.660" v="619" actId="2696"/>
        <pc:sldMkLst>
          <pc:docMk/>
          <pc:sldMk cId="1587067715" sldId="327"/>
        </pc:sldMkLst>
        <pc:spChg chg="mod">
          <ac:chgData name="Md. Forhad Hossain" userId="444ce77109b8967d" providerId="LiveId" clId="{C130D2A2-E5CC-4265-B285-58F72E76F56B}" dt="2024-11-28T20:13:47.684" v="614" actId="14100"/>
          <ac:spMkLst>
            <pc:docMk/>
            <pc:sldMk cId="1587067715" sldId="327"/>
            <ac:spMk id="2" creationId="{B3DE332B-E586-57A9-89EE-7B28926E9530}"/>
          </ac:spMkLst>
        </pc:spChg>
        <pc:spChg chg="add del mod">
          <ac:chgData name="Md. Forhad Hossain" userId="444ce77109b8967d" providerId="LiveId" clId="{C130D2A2-E5CC-4265-B285-58F72E76F56B}" dt="2024-11-28T20:12:48.761" v="568"/>
          <ac:spMkLst>
            <pc:docMk/>
            <pc:sldMk cId="1587067715" sldId="327"/>
            <ac:spMk id="3" creationId="{1CBD19FA-5DF9-30CA-F9E7-81205492817B}"/>
          </ac:spMkLst>
        </pc:spChg>
        <pc:spChg chg="add mod">
          <ac:chgData name="Md. Forhad Hossain" userId="444ce77109b8967d" providerId="LiveId" clId="{C130D2A2-E5CC-4265-B285-58F72E76F56B}" dt="2024-11-28T20:12:22.659" v="562"/>
          <ac:spMkLst>
            <pc:docMk/>
            <pc:sldMk cId="1587067715" sldId="327"/>
            <ac:spMk id="4" creationId="{38BA33F0-842C-D081-1E97-91C50D176C75}"/>
          </ac:spMkLst>
        </pc:spChg>
        <pc:spChg chg="add mod">
          <ac:chgData name="Md. Forhad Hossain" userId="444ce77109b8967d" providerId="LiveId" clId="{C130D2A2-E5CC-4265-B285-58F72E76F56B}" dt="2024-11-28T20:13:49.872" v="618" actId="403"/>
          <ac:spMkLst>
            <pc:docMk/>
            <pc:sldMk cId="1587067715" sldId="327"/>
            <ac:spMk id="5" creationId="{8502867D-550E-9129-CCEB-D45C7C2597E9}"/>
          </ac:spMkLst>
        </pc:spChg>
      </pc:sldChg>
      <pc:sldChg chg="modSp new mod">
        <pc:chgData name="Md. Forhad Hossain" userId="444ce77109b8967d" providerId="LiveId" clId="{C130D2A2-E5CC-4265-B285-58F72E76F56B}" dt="2024-11-28T20:43:15.038" v="857" actId="20577"/>
        <pc:sldMkLst>
          <pc:docMk/>
          <pc:sldMk cId="2066951201" sldId="328"/>
        </pc:sldMkLst>
        <pc:spChg chg="mod">
          <ac:chgData name="Md. Forhad Hossain" userId="444ce77109b8967d" providerId="LiveId" clId="{C130D2A2-E5CC-4265-B285-58F72E76F56B}" dt="2024-11-28T20:41:59.380" v="839" actId="255"/>
          <ac:spMkLst>
            <pc:docMk/>
            <pc:sldMk cId="2066951201" sldId="328"/>
            <ac:spMk id="2" creationId="{090EFDC6-0A88-05C4-61D0-67FF225C71CE}"/>
          </ac:spMkLst>
        </pc:spChg>
        <pc:spChg chg="mod">
          <ac:chgData name="Md. Forhad Hossain" userId="444ce77109b8967d" providerId="LiveId" clId="{C130D2A2-E5CC-4265-B285-58F72E76F56B}" dt="2024-11-28T20:43:15.038" v="857" actId="20577"/>
          <ac:spMkLst>
            <pc:docMk/>
            <pc:sldMk cId="2066951201" sldId="328"/>
            <ac:spMk id="3" creationId="{857C8BE9-176C-3FA4-05E6-C6E538C57395}"/>
          </ac:spMkLst>
        </pc:spChg>
      </pc:sldChg>
      <pc:sldChg chg="addSp delSp modSp new mod">
        <pc:chgData name="Md. Forhad Hossain" userId="444ce77109b8967d" providerId="LiveId" clId="{C130D2A2-E5CC-4265-B285-58F72E76F56B}" dt="2024-11-28T20:56:16.697" v="1007" actId="1076"/>
        <pc:sldMkLst>
          <pc:docMk/>
          <pc:sldMk cId="995777769" sldId="329"/>
        </pc:sldMkLst>
        <pc:spChg chg="mod">
          <ac:chgData name="Md. Forhad Hossain" userId="444ce77109b8967d" providerId="LiveId" clId="{C130D2A2-E5CC-4265-B285-58F72E76F56B}" dt="2024-11-28T20:33:13.116" v="741" actId="122"/>
          <ac:spMkLst>
            <pc:docMk/>
            <pc:sldMk cId="995777769" sldId="329"/>
            <ac:spMk id="2" creationId="{5F50E8AC-A411-4514-6BFD-A3DDA3EAC71A}"/>
          </ac:spMkLst>
        </pc:spChg>
        <pc:spChg chg="del">
          <ac:chgData name="Md. Forhad Hossain" userId="444ce77109b8967d" providerId="LiveId" clId="{C130D2A2-E5CC-4265-B285-58F72E76F56B}" dt="2024-11-28T20:14:46.298" v="620"/>
          <ac:spMkLst>
            <pc:docMk/>
            <pc:sldMk cId="995777769" sldId="329"/>
            <ac:spMk id="3" creationId="{0D1E8A08-AE71-8723-5FFC-9501429B4FEC}"/>
          </ac:spMkLst>
        </pc:spChg>
        <pc:spChg chg="add mod">
          <ac:chgData name="Md. Forhad Hossain" userId="444ce77109b8967d" providerId="LiveId" clId="{C130D2A2-E5CC-4265-B285-58F72E76F56B}" dt="2024-11-28T20:56:16.697" v="1007" actId="1076"/>
          <ac:spMkLst>
            <pc:docMk/>
            <pc:sldMk cId="995777769" sldId="329"/>
            <ac:spMk id="4" creationId="{89FC7AEC-12B0-9320-EB68-0B8A7A4F977C}"/>
          </ac:spMkLst>
        </pc:spChg>
      </pc:sldChg>
      <pc:sldChg chg="modSp new mod">
        <pc:chgData name="Md. Forhad Hossain" userId="444ce77109b8967d" providerId="LiveId" clId="{C130D2A2-E5CC-4265-B285-58F72E76F56B}" dt="2024-11-28T20:59:27.733" v="1012" actId="13926"/>
        <pc:sldMkLst>
          <pc:docMk/>
          <pc:sldMk cId="675427873" sldId="330"/>
        </pc:sldMkLst>
        <pc:spChg chg="mod">
          <ac:chgData name="Md. Forhad Hossain" userId="444ce77109b8967d" providerId="LiveId" clId="{C130D2A2-E5CC-4265-B285-58F72E76F56B}" dt="2024-11-28T20:34:23.312" v="752" actId="122"/>
          <ac:spMkLst>
            <pc:docMk/>
            <pc:sldMk cId="675427873" sldId="330"/>
            <ac:spMk id="2" creationId="{2E0983B4-E9AA-CBB9-924E-8C63C7EC9D06}"/>
          </ac:spMkLst>
        </pc:spChg>
        <pc:spChg chg="mod">
          <ac:chgData name="Md. Forhad Hossain" userId="444ce77109b8967d" providerId="LiveId" clId="{C130D2A2-E5CC-4265-B285-58F72E76F56B}" dt="2024-11-28T20:59:27.733" v="1012" actId="13926"/>
          <ac:spMkLst>
            <pc:docMk/>
            <pc:sldMk cId="675427873" sldId="330"/>
            <ac:spMk id="3" creationId="{ABCAF229-F93E-2850-F024-41883323A7AD}"/>
          </ac:spMkLst>
        </pc:spChg>
      </pc:sldChg>
      <pc:sldChg chg="modSp new del mod">
        <pc:chgData name="Md. Forhad Hossain" userId="444ce77109b8967d" providerId="LiveId" clId="{C130D2A2-E5CC-4265-B285-58F72E76F56B}" dt="2024-11-28T22:24:29.473" v="1220" actId="2696"/>
        <pc:sldMkLst>
          <pc:docMk/>
          <pc:sldMk cId="1161365128" sldId="331"/>
        </pc:sldMkLst>
        <pc:spChg chg="mod">
          <ac:chgData name="Md. Forhad Hossain" userId="444ce77109b8967d" providerId="LiveId" clId="{C130D2A2-E5CC-4265-B285-58F72E76F56B}" dt="2024-11-28T22:19:11.548" v="1120" actId="14100"/>
          <ac:spMkLst>
            <pc:docMk/>
            <pc:sldMk cId="1161365128" sldId="331"/>
            <ac:spMk id="2" creationId="{E06F6C2A-79B2-CC7F-4850-44F542E17779}"/>
          </ac:spMkLst>
        </pc:spChg>
        <pc:spChg chg="mod">
          <ac:chgData name="Md. Forhad Hossain" userId="444ce77109b8967d" providerId="LiveId" clId="{C130D2A2-E5CC-4265-B285-58F72E76F56B}" dt="2024-11-28T22:20:37.635" v="1138" actId="21"/>
          <ac:spMkLst>
            <pc:docMk/>
            <pc:sldMk cId="1161365128" sldId="331"/>
            <ac:spMk id="3" creationId="{8AF584A3-3EC4-2A14-79BB-5C8DDEBBD663}"/>
          </ac:spMkLst>
        </pc:spChg>
      </pc:sldChg>
      <pc:sldChg chg="modSp new mod ord">
        <pc:chgData name="Md. Forhad Hossain" userId="444ce77109b8967d" providerId="LiveId" clId="{C130D2A2-E5CC-4265-B285-58F72E76F56B}" dt="2024-11-28T22:49:11.983" v="1566"/>
        <pc:sldMkLst>
          <pc:docMk/>
          <pc:sldMk cId="3548198788" sldId="332"/>
        </pc:sldMkLst>
        <pc:spChg chg="mod">
          <ac:chgData name="Md. Forhad Hossain" userId="444ce77109b8967d" providerId="LiveId" clId="{C130D2A2-E5CC-4265-B285-58F72E76F56B}" dt="2024-11-28T20:38:50.139" v="800" actId="255"/>
          <ac:spMkLst>
            <pc:docMk/>
            <pc:sldMk cId="3548198788" sldId="332"/>
            <ac:spMk id="2" creationId="{7AFBE025-F01F-D979-9B4D-1E6A2E9E2BEB}"/>
          </ac:spMkLst>
        </pc:spChg>
        <pc:spChg chg="mod">
          <ac:chgData name="Md. Forhad Hossain" userId="444ce77109b8967d" providerId="LiveId" clId="{C130D2A2-E5CC-4265-B285-58F72E76F56B}" dt="2024-11-28T22:24:53.172" v="1223" actId="27636"/>
          <ac:spMkLst>
            <pc:docMk/>
            <pc:sldMk cId="3548198788" sldId="332"/>
            <ac:spMk id="3" creationId="{FE1C71D2-7ED6-A235-5072-C7D2C2457D9F}"/>
          </ac:spMkLst>
        </pc:spChg>
      </pc:sldChg>
      <pc:sldChg chg="modSp new mod">
        <pc:chgData name="Md. Forhad Hossain" userId="444ce77109b8967d" providerId="LiveId" clId="{C130D2A2-E5CC-4265-B285-58F72E76F56B}" dt="2024-11-28T20:41:32.220" v="834" actId="11"/>
        <pc:sldMkLst>
          <pc:docMk/>
          <pc:sldMk cId="2855435056" sldId="333"/>
        </pc:sldMkLst>
        <pc:spChg chg="mod">
          <ac:chgData name="Md. Forhad Hossain" userId="444ce77109b8967d" providerId="LiveId" clId="{C130D2A2-E5CC-4265-B285-58F72E76F56B}" dt="2024-11-28T20:41:00.900" v="827" actId="14100"/>
          <ac:spMkLst>
            <pc:docMk/>
            <pc:sldMk cId="2855435056" sldId="333"/>
            <ac:spMk id="2" creationId="{9E55FCF9-EECB-AA25-1330-F9C8E92648D5}"/>
          </ac:spMkLst>
        </pc:spChg>
        <pc:spChg chg="mod">
          <ac:chgData name="Md. Forhad Hossain" userId="444ce77109b8967d" providerId="LiveId" clId="{C130D2A2-E5CC-4265-B285-58F72E76F56B}" dt="2024-11-28T20:41:32.220" v="834" actId="11"/>
          <ac:spMkLst>
            <pc:docMk/>
            <pc:sldMk cId="2855435056" sldId="333"/>
            <ac:spMk id="3" creationId="{B0B9D75D-A7DB-856E-BD11-2D1FF59C869E}"/>
          </ac:spMkLst>
        </pc:spChg>
      </pc:sldChg>
      <pc:sldChg chg="modSp new mod ord">
        <pc:chgData name="Md. Forhad Hossain" userId="444ce77109b8967d" providerId="LiveId" clId="{C130D2A2-E5CC-4265-B285-58F72E76F56B}" dt="2024-11-28T20:45:00.647" v="884" actId="13926"/>
        <pc:sldMkLst>
          <pc:docMk/>
          <pc:sldMk cId="1645367567" sldId="334"/>
        </pc:sldMkLst>
        <pc:spChg chg="mod">
          <ac:chgData name="Md. Forhad Hossain" userId="444ce77109b8967d" providerId="LiveId" clId="{C130D2A2-E5CC-4265-B285-58F72E76F56B}" dt="2024-11-28T20:43:29.522" v="860" actId="255"/>
          <ac:spMkLst>
            <pc:docMk/>
            <pc:sldMk cId="1645367567" sldId="334"/>
            <ac:spMk id="2" creationId="{3DA9453B-FCB3-3778-BF21-2D3A20823427}"/>
          </ac:spMkLst>
        </pc:spChg>
        <pc:spChg chg="mod">
          <ac:chgData name="Md. Forhad Hossain" userId="444ce77109b8967d" providerId="LiveId" clId="{C130D2A2-E5CC-4265-B285-58F72E76F56B}" dt="2024-11-28T20:45:00.647" v="884" actId="13926"/>
          <ac:spMkLst>
            <pc:docMk/>
            <pc:sldMk cId="1645367567" sldId="334"/>
            <ac:spMk id="3" creationId="{8B7AFCA7-55C3-E4E4-1D9B-DFBA7850DFC6}"/>
          </ac:spMkLst>
        </pc:spChg>
      </pc:sldChg>
      <pc:sldChg chg="modSp new mod">
        <pc:chgData name="Md. Forhad Hossain" userId="444ce77109b8967d" providerId="LiveId" clId="{C130D2A2-E5CC-4265-B285-58F72E76F56B}" dt="2024-11-28T20:47:42.979" v="943" actId="20577"/>
        <pc:sldMkLst>
          <pc:docMk/>
          <pc:sldMk cId="1085996191" sldId="335"/>
        </pc:sldMkLst>
        <pc:spChg chg="mod">
          <ac:chgData name="Md. Forhad Hossain" userId="444ce77109b8967d" providerId="LiveId" clId="{C130D2A2-E5CC-4265-B285-58F72E76F56B}" dt="2024-11-28T20:46:39.722" v="904" actId="20577"/>
          <ac:spMkLst>
            <pc:docMk/>
            <pc:sldMk cId="1085996191" sldId="335"/>
            <ac:spMk id="2" creationId="{3E9C95B8-AF72-7CCA-332C-A7814B91A206}"/>
          </ac:spMkLst>
        </pc:spChg>
        <pc:spChg chg="mod">
          <ac:chgData name="Md. Forhad Hossain" userId="444ce77109b8967d" providerId="LiveId" clId="{C130D2A2-E5CC-4265-B285-58F72E76F56B}" dt="2024-11-28T20:47:42.979" v="943" actId="20577"/>
          <ac:spMkLst>
            <pc:docMk/>
            <pc:sldMk cId="1085996191" sldId="335"/>
            <ac:spMk id="3" creationId="{C27799D8-2534-EBE5-BA04-2FF280D6DEC5}"/>
          </ac:spMkLst>
        </pc:spChg>
      </pc:sldChg>
      <pc:sldChg chg="new del ord">
        <pc:chgData name="Md. Forhad Hossain" userId="444ce77109b8967d" providerId="LiveId" clId="{C130D2A2-E5CC-4265-B285-58F72E76F56B}" dt="2024-11-28T22:17:06.955" v="1081" actId="2696"/>
        <pc:sldMkLst>
          <pc:docMk/>
          <pc:sldMk cId="2871858764" sldId="336"/>
        </pc:sldMkLst>
      </pc:sldChg>
      <pc:sldChg chg="new del">
        <pc:chgData name="Md. Forhad Hossain" userId="444ce77109b8967d" providerId="LiveId" clId="{C130D2A2-E5CC-4265-B285-58F72E76F56B}" dt="2024-11-28T22:17:09.407" v="1082" actId="2696"/>
        <pc:sldMkLst>
          <pc:docMk/>
          <pc:sldMk cId="3315524794" sldId="337"/>
        </pc:sldMkLst>
      </pc:sldChg>
      <pc:sldChg chg="modSp new mod ord">
        <pc:chgData name="Md. Forhad Hossain" userId="444ce77109b8967d" providerId="LiveId" clId="{C130D2A2-E5CC-4265-B285-58F72E76F56B}" dt="2024-11-28T22:24:03.379" v="1219" actId="27636"/>
        <pc:sldMkLst>
          <pc:docMk/>
          <pc:sldMk cId="2570685553" sldId="338"/>
        </pc:sldMkLst>
        <pc:spChg chg="mod">
          <ac:chgData name="Md. Forhad Hossain" userId="444ce77109b8967d" providerId="LiveId" clId="{C130D2A2-E5CC-4265-B285-58F72E76F56B}" dt="2024-11-28T22:20:02.074" v="1135" actId="122"/>
          <ac:spMkLst>
            <pc:docMk/>
            <pc:sldMk cId="2570685553" sldId="338"/>
            <ac:spMk id="2" creationId="{39B34318-01EB-CE39-D830-05FEF17D2F28}"/>
          </ac:spMkLst>
        </pc:spChg>
        <pc:spChg chg="mod">
          <ac:chgData name="Md. Forhad Hossain" userId="444ce77109b8967d" providerId="LiveId" clId="{C130D2A2-E5CC-4265-B285-58F72E76F56B}" dt="2024-11-28T22:24:03.379" v="1219" actId="27636"/>
          <ac:spMkLst>
            <pc:docMk/>
            <pc:sldMk cId="2570685553" sldId="338"/>
            <ac:spMk id="3" creationId="{0E1BD66A-C96B-44B7-8D74-32A15B3F68E5}"/>
          </ac:spMkLst>
        </pc:spChg>
      </pc:sldChg>
      <pc:sldChg chg="modSp new mod ord">
        <pc:chgData name="Md. Forhad Hossain" userId="444ce77109b8967d" providerId="LiveId" clId="{C130D2A2-E5CC-4265-B285-58F72E76F56B}" dt="2024-11-28T22:47:20.471" v="1564" actId="14100"/>
        <pc:sldMkLst>
          <pc:docMk/>
          <pc:sldMk cId="352159686" sldId="339"/>
        </pc:sldMkLst>
        <pc:spChg chg="mod">
          <ac:chgData name="Md. Forhad Hossain" userId="444ce77109b8967d" providerId="LiveId" clId="{C130D2A2-E5CC-4265-B285-58F72E76F56B}" dt="2024-11-28T22:46:34.191" v="1554" actId="14100"/>
          <ac:spMkLst>
            <pc:docMk/>
            <pc:sldMk cId="352159686" sldId="339"/>
            <ac:spMk id="2" creationId="{2C0B45B9-3D3F-59AA-0EDF-2FDEAB19CE6A}"/>
          </ac:spMkLst>
        </pc:spChg>
        <pc:spChg chg="mod">
          <ac:chgData name="Md. Forhad Hossain" userId="444ce77109b8967d" providerId="LiveId" clId="{C130D2A2-E5CC-4265-B285-58F72E76F56B}" dt="2024-11-28T22:47:20.471" v="1564" actId="14100"/>
          <ac:spMkLst>
            <pc:docMk/>
            <pc:sldMk cId="352159686" sldId="339"/>
            <ac:spMk id="3" creationId="{994399DA-9BE7-31E9-2284-F71B75660C42}"/>
          </ac:spMkLst>
        </pc:spChg>
      </pc:sldChg>
      <pc:sldChg chg="addSp modSp new mod ord">
        <pc:chgData name="Md. Forhad Hossain" userId="444ce77109b8967d" providerId="LiveId" clId="{C130D2A2-E5CC-4265-B285-58F72E76F56B}" dt="2024-11-28T22:35:19.036" v="1413" actId="1076"/>
        <pc:sldMkLst>
          <pc:docMk/>
          <pc:sldMk cId="691833036" sldId="340"/>
        </pc:sldMkLst>
        <pc:spChg chg="mod">
          <ac:chgData name="Md. Forhad Hossain" userId="444ce77109b8967d" providerId="LiveId" clId="{C130D2A2-E5CC-4265-B285-58F72E76F56B}" dt="2024-11-28T22:26:13.771" v="1247" actId="122"/>
          <ac:spMkLst>
            <pc:docMk/>
            <pc:sldMk cId="691833036" sldId="340"/>
            <ac:spMk id="2" creationId="{921E3480-9FA3-7E9E-715A-BE09E877A7B6}"/>
          </ac:spMkLst>
        </pc:spChg>
        <pc:spChg chg="mod">
          <ac:chgData name="Md. Forhad Hossain" userId="444ce77109b8967d" providerId="LiveId" clId="{C130D2A2-E5CC-4265-B285-58F72E76F56B}" dt="2024-11-28T22:34:56.546" v="1406" actId="255"/>
          <ac:spMkLst>
            <pc:docMk/>
            <pc:sldMk cId="691833036" sldId="340"/>
            <ac:spMk id="3" creationId="{E1359F2E-4003-87A8-D3E2-287B8F2E138D}"/>
          </ac:spMkLst>
        </pc:spChg>
        <pc:picChg chg="add mod">
          <ac:chgData name="Md. Forhad Hossain" userId="444ce77109b8967d" providerId="LiveId" clId="{C130D2A2-E5CC-4265-B285-58F72E76F56B}" dt="2024-11-28T22:35:08.550" v="1411" actId="1076"/>
          <ac:picMkLst>
            <pc:docMk/>
            <pc:sldMk cId="691833036" sldId="340"/>
            <ac:picMk id="5" creationId="{A8B670BF-5881-C715-804E-016FE211BDCF}"/>
          </ac:picMkLst>
        </pc:picChg>
        <pc:picChg chg="add mod">
          <ac:chgData name="Md. Forhad Hossain" userId="444ce77109b8967d" providerId="LiveId" clId="{C130D2A2-E5CC-4265-B285-58F72E76F56B}" dt="2024-11-28T22:35:19.036" v="1413" actId="1076"/>
          <ac:picMkLst>
            <pc:docMk/>
            <pc:sldMk cId="691833036" sldId="340"/>
            <ac:picMk id="7" creationId="{5CB026EA-B2FE-63BE-117C-3C0BD426C707}"/>
          </ac:picMkLst>
        </pc:picChg>
      </pc:sldChg>
      <pc:sldChg chg="addSp delSp modSp new mod ord">
        <pc:chgData name="Md. Forhad Hossain" userId="444ce77109b8967d" providerId="LiveId" clId="{C130D2A2-E5CC-4265-B285-58F72E76F56B}" dt="2024-11-28T22:42:36.912" v="1461" actId="1076"/>
        <pc:sldMkLst>
          <pc:docMk/>
          <pc:sldMk cId="1039696197" sldId="341"/>
        </pc:sldMkLst>
        <pc:spChg chg="mod">
          <ac:chgData name="Md. Forhad Hossain" userId="444ce77109b8967d" providerId="LiveId" clId="{C130D2A2-E5CC-4265-B285-58F72E76F56B}" dt="2024-11-28T22:41:04.060" v="1437" actId="255"/>
          <ac:spMkLst>
            <pc:docMk/>
            <pc:sldMk cId="1039696197" sldId="341"/>
            <ac:spMk id="2" creationId="{903BBE75-D620-893E-CF60-8381D0D9AABE}"/>
          </ac:spMkLst>
        </pc:spChg>
        <pc:spChg chg="del">
          <ac:chgData name="Md. Forhad Hossain" userId="444ce77109b8967d" providerId="LiveId" clId="{C130D2A2-E5CC-4265-B285-58F72E76F56B}" dt="2024-11-28T22:40:14.315" v="1417" actId="931"/>
          <ac:spMkLst>
            <pc:docMk/>
            <pc:sldMk cId="1039696197" sldId="341"/>
            <ac:spMk id="3" creationId="{741AD97D-9ABF-8768-ABE7-937757F2DAB4}"/>
          </ac:spMkLst>
        </pc:spChg>
        <pc:picChg chg="add mod">
          <ac:chgData name="Md. Forhad Hossain" userId="444ce77109b8967d" providerId="LiveId" clId="{C130D2A2-E5CC-4265-B285-58F72E76F56B}" dt="2024-11-28T22:42:34.687" v="1460" actId="1076"/>
          <ac:picMkLst>
            <pc:docMk/>
            <pc:sldMk cId="1039696197" sldId="341"/>
            <ac:picMk id="5" creationId="{10B14C63-DF21-B2C1-062F-C07A8FB2BA3F}"/>
          </ac:picMkLst>
        </pc:picChg>
        <pc:picChg chg="add mod">
          <ac:chgData name="Md. Forhad Hossain" userId="444ce77109b8967d" providerId="LiveId" clId="{C130D2A2-E5CC-4265-B285-58F72E76F56B}" dt="2024-11-28T22:42:36.912" v="1461" actId="1076"/>
          <ac:picMkLst>
            <pc:docMk/>
            <pc:sldMk cId="1039696197" sldId="341"/>
            <ac:picMk id="7" creationId="{6CE50EA9-473C-151F-3A8F-E01C5105BE6F}"/>
          </ac:picMkLst>
        </pc:picChg>
      </pc:sldChg>
      <pc:sldChg chg="addSp delSp modSp new mod">
        <pc:chgData name="Md. Forhad Hossain" userId="444ce77109b8967d" providerId="LiveId" clId="{C130D2A2-E5CC-4265-B285-58F72E76F56B}" dt="2024-11-28T22:43:52.831" v="1502" actId="1076"/>
        <pc:sldMkLst>
          <pc:docMk/>
          <pc:sldMk cId="610845655" sldId="342"/>
        </pc:sldMkLst>
        <pc:spChg chg="mod">
          <ac:chgData name="Md. Forhad Hossain" userId="444ce77109b8967d" providerId="LiveId" clId="{C130D2A2-E5CC-4265-B285-58F72E76F56B}" dt="2024-11-28T22:43:28.773" v="1497" actId="14100"/>
          <ac:spMkLst>
            <pc:docMk/>
            <pc:sldMk cId="610845655" sldId="342"/>
            <ac:spMk id="2" creationId="{54E74314-549B-C016-5FF5-3FF24DB22462}"/>
          </ac:spMkLst>
        </pc:spChg>
        <pc:spChg chg="del">
          <ac:chgData name="Md. Forhad Hossain" userId="444ce77109b8967d" providerId="LiveId" clId="{C130D2A2-E5CC-4265-B285-58F72E76F56B}" dt="2024-11-28T22:42:57.647" v="1468" actId="931"/>
          <ac:spMkLst>
            <pc:docMk/>
            <pc:sldMk cId="610845655" sldId="342"/>
            <ac:spMk id="3" creationId="{10A26BF4-5949-97A9-5126-9E5456154290}"/>
          </ac:spMkLst>
        </pc:spChg>
        <pc:picChg chg="add mod">
          <ac:chgData name="Md. Forhad Hossain" userId="444ce77109b8967d" providerId="LiveId" clId="{C130D2A2-E5CC-4265-B285-58F72E76F56B}" dt="2024-11-28T22:43:52.831" v="1502" actId="1076"/>
          <ac:picMkLst>
            <pc:docMk/>
            <pc:sldMk cId="610845655" sldId="342"/>
            <ac:picMk id="5" creationId="{6B2BA69A-9D71-6A8D-B43C-D76AFA0827D6}"/>
          </ac:picMkLst>
        </pc:picChg>
      </pc:sldChg>
      <pc:sldChg chg="new del">
        <pc:chgData name="Md. Forhad Hossain" userId="444ce77109b8967d" providerId="LiveId" clId="{C130D2A2-E5CC-4265-B285-58F72E76F56B}" dt="2024-11-28T22:45:59.873" v="1531" actId="2696"/>
        <pc:sldMkLst>
          <pc:docMk/>
          <pc:sldMk cId="863929317" sldId="343"/>
        </pc:sldMkLst>
      </pc:sldChg>
      <pc:sldChg chg="new del">
        <pc:chgData name="Md. Forhad Hossain" userId="444ce77109b8967d" providerId="LiveId" clId="{C130D2A2-E5CC-4265-B285-58F72E76F56B}" dt="2024-11-28T22:45:42.498" v="1530" actId="2696"/>
        <pc:sldMkLst>
          <pc:docMk/>
          <pc:sldMk cId="3749473909" sldId="344"/>
        </pc:sldMkLst>
      </pc:sldChg>
      <pc:sldChg chg="addSp delSp modSp new mod">
        <pc:chgData name="Md. Forhad Hossain" userId="444ce77109b8967d" providerId="LiveId" clId="{C130D2A2-E5CC-4265-B285-58F72E76F56B}" dt="2024-11-28T22:44:33.233" v="1512" actId="1076"/>
        <pc:sldMkLst>
          <pc:docMk/>
          <pc:sldMk cId="1201921601" sldId="345"/>
        </pc:sldMkLst>
        <pc:spChg chg="mod">
          <ac:chgData name="Md. Forhad Hossain" userId="444ce77109b8967d" providerId="LiveId" clId="{C130D2A2-E5CC-4265-B285-58F72E76F56B}" dt="2024-11-28T22:44:10.753" v="1506" actId="14100"/>
          <ac:spMkLst>
            <pc:docMk/>
            <pc:sldMk cId="1201921601" sldId="345"/>
            <ac:spMk id="2" creationId="{8ED4CFCD-A7F6-7052-0389-8C40BE415839}"/>
          </ac:spMkLst>
        </pc:spChg>
        <pc:spChg chg="del">
          <ac:chgData name="Md. Forhad Hossain" userId="444ce77109b8967d" providerId="LiveId" clId="{C130D2A2-E5CC-4265-B285-58F72E76F56B}" dt="2024-11-28T22:44:19.184" v="1507" actId="931"/>
          <ac:spMkLst>
            <pc:docMk/>
            <pc:sldMk cId="1201921601" sldId="345"/>
            <ac:spMk id="3" creationId="{C35710CB-7E94-A323-D4AA-926E8226FA5F}"/>
          </ac:spMkLst>
        </pc:spChg>
        <pc:picChg chg="add mod">
          <ac:chgData name="Md. Forhad Hossain" userId="444ce77109b8967d" providerId="LiveId" clId="{C130D2A2-E5CC-4265-B285-58F72E76F56B}" dt="2024-11-28T22:44:33.233" v="1512" actId="1076"/>
          <ac:picMkLst>
            <pc:docMk/>
            <pc:sldMk cId="1201921601" sldId="345"/>
            <ac:picMk id="5" creationId="{0642C960-6D3D-F41C-BBD7-B3528EC61623}"/>
          </ac:picMkLst>
        </pc:picChg>
      </pc:sldChg>
      <pc:sldChg chg="addSp delSp modSp new mod ord">
        <pc:chgData name="Md. Forhad Hossain" userId="444ce77109b8967d" providerId="LiveId" clId="{C130D2A2-E5CC-4265-B285-58F72E76F56B}" dt="2024-11-28T22:45:30.300" v="1529" actId="1076"/>
        <pc:sldMkLst>
          <pc:docMk/>
          <pc:sldMk cId="1952212767" sldId="346"/>
        </pc:sldMkLst>
        <pc:spChg chg="mod">
          <ac:chgData name="Md. Forhad Hossain" userId="444ce77109b8967d" providerId="LiveId" clId="{C130D2A2-E5CC-4265-B285-58F72E76F56B}" dt="2024-11-28T22:45:03.105" v="1523" actId="14100"/>
          <ac:spMkLst>
            <pc:docMk/>
            <pc:sldMk cId="1952212767" sldId="346"/>
            <ac:spMk id="2" creationId="{7836A61E-7BE1-7365-CF0A-E5F362D76078}"/>
          </ac:spMkLst>
        </pc:spChg>
        <pc:spChg chg="del mod">
          <ac:chgData name="Md. Forhad Hossain" userId="444ce77109b8967d" providerId="LiveId" clId="{C130D2A2-E5CC-4265-B285-58F72E76F56B}" dt="2024-11-28T22:45:20.823" v="1526" actId="931"/>
          <ac:spMkLst>
            <pc:docMk/>
            <pc:sldMk cId="1952212767" sldId="346"/>
            <ac:spMk id="3" creationId="{02599D0D-D88D-E2EC-55F0-7F7FC899AE07}"/>
          </ac:spMkLst>
        </pc:spChg>
        <pc:picChg chg="add mod">
          <ac:chgData name="Md. Forhad Hossain" userId="444ce77109b8967d" providerId="LiveId" clId="{C130D2A2-E5CC-4265-B285-58F72E76F56B}" dt="2024-11-28T22:45:30.300" v="1529" actId="1076"/>
          <ac:picMkLst>
            <pc:docMk/>
            <pc:sldMk cId="1952212767" sldId="346"/>
            <ac:picMk id="5" creationId="{6EF488F0-51F1-2A1D-E693-E72F63EEBE4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3E1E59-4F38-4694-94EB-6C129A4200C5}" type="datetimeFigureOut">
              <a:rPr lang="en-US" smtClean="0"/>
              <a:pPr/>
              <a:t>12/6/2024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665648-D1AA-4FCC-AEBD-D938F5843B64}" type="slidenum">
              <a:rPr lang="en-US" smtClean="0"/>
              <a:pPr/>
              <a:t>‹#›</a:t>
            </a:fld>
            <a:endParaRPr lang="en-US" dirty="0"/>
          </a:p>
        </p:txBody>
      </p:sp>
    </p:spTree>
    <p:extLst>
      <p:ext uri="{BB962C8B-B14F-4D97-AF65-F5344CB8AC3E}">
        <p14:creationId xmlns:p14="http://schemas.microsoft.com/office/powerpoint/2010/main" val="1339860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D78E43-BFFD-4A51-95C2-A5AB3C0118CD}" type="datetimeFigureOut">
              <a:rPr lang="en-US" smtClean="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9FC957-153D-4448-A980-0FB0F03AF81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D78E43-BFFD-4A51-95C2-A5AB3C0118CD}" type="datetimeFigureOut">
              <a:rPr lang="en-US" smtClean="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9FC957-153D-4448-A980-0FB0F03AF81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3D78E43-BFFD-4A51-95C2-A5AB3C0118CD}" type="datetimeFigureOut">
              <a:rPr lang="en-US" smtClean="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9FC957-153D-4448-A980-0FB0F03AF813}" type="slidenum">
              <a:rPr lang="en-US" smtClean="0"/>
              <a:pPr/>
              <a:t>‹#›</a:t>
            </a:fld>
            <a:endParaRPr lang="en-US"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D78E43-BFFD-4A51-95C2-A5AB3C0118CD}" type="datetimeFigureOut">
              <a:rPr lang="en-US" smtClean="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9FC957-153D-4448-A980-0FB0F03AF813}" type="slidenum">
              <a:rPr lang="en-US" smtClean="0"/>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D78E43-BFFD-4A51-95C2-A5AB3C0118CD}" type="datetimeFigureOut">
              <a:rPr lang="en-US" smtClean="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9FC957-153D-4448-A980-0FB0F03AF81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C3D78E43-BFFD-4A51-95C2-A5AB3C0118CD}" type="datetimeFigureOut">
              <a:rPr lang="en-US" smtClean="0"/>
              <a:pPr/>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9FC957-153D-4448-A980-0FB0F03AF813}" type="slidenum">
              <a:rPr lang="en-US" smtClean="0"/>
              <a:pPr/>
              <a:t>‹#›</a:t>
            </a:fld>
            <a:endParaRPr lang="en-US" dirty="0"/>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D78E43-BFFD-4A51-95C2-A5AB3C0118CD}" type="datetimeFigureOut">
              <a:rPr lang="en-US" smtClean="0"/>
              <a:pPr/>
              <a:t>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D9FC957-153D-4448-A980-0FB0F03AF81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D78E43-BFFD-4A51-95C2-A5AB3C0118CD}" type="datetimeFigureOut">
              <a:rPr lang="en-US" smtClean="0"/>
              <a:pPr/>
              <a:t>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D9FC957-153D-4448-A980-0FB0F03AF81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C3D78E43-BFFD-4A51-95C2-A5AB3C0118CD}" type="datetimeFigureOut">
              <a:rPr lang="en-US" smtClean="0"/>
              <a:pPr/>
              <a:t>12/6/2024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D9FC957-153D-4448-A980-0FB0F03AF81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3D78E43-BFFD-4A51-95C2-A5AB3C0118CD}" type="datetimeFigureOut">
              <a:rPr lang="en-US" smtClean="0"/>
              <a:pPr/>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9FC957-153D-4448-A980-0FB0F03AF813}" type="slidenum">
              <a:rPr lang="en-US" smtClean="0"/>
              <a:pPr/>
              <a:t>‹#›</a:t>
            </a:fld>
            <a:endParaRPr lang="en-US"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D78E43-BFFD-4A51-95C2-A5AB3C0118CD}" type="datetimeFigureOut">
              <a:rPr lang="en-US" smtClean="0"/>
              <a:pPr/>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9FC957-153D-4448-A980-0FB0F03AF813}" type="slidenum">
              <a:rPr lang="en-US" smtClean="0"/>
              <a:pPr/>
              <a:t>‹#›</a:t>
            </a:fld>
            <a:endParaRPr lang="en-US"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C3D78E43-BFFD-4A51-95C2-A5AB3C0118CD}" type="datetimeFigureOut">
              <a:rPr lang="en-US" smtClean="0"/>
              <a:pPr/>
              <a:t>12/6/2024</a:t>
            </a:fld>
            <a:endParaRPr lang="en-US" dirty="0"/>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ED9FC957-153D-4448-A980-0FB0F03AF813}" type="slidenum">
              <a:rPr lang="en-US" smtClean="0"/>
              <a:pPr/>
              <a:t>‹#›</a:t>
            </a:fld>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DBFC074C-3AE1-4E97-A8B1-AE0FCB39F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81000"/>
            <a:ext cx="2649013" cy="12724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 xmlns:a16="http://schemas.microsoft.com/office/drawing/2014/main" id="{4C06750F-12F8-4324-9977-2A939834D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200400"/>
            <a:ext cx="1292010" cy="1371600"/>
          </a:xfrm>
          <a:prstGeom prst="rect">
            <a:avLst/>
          </a:prstGeom>
        </p:spPr>
      </p:pic>
      <p:pic>
        <p:nvPicPr>
          <p:cNvPr id="6" name="Picture 5">
            <a:extLst>
              <a:ext uri="{FF2B5EF4-FFF2-40B4-BE49-F238E27FC236}">
                <a16:creationId xmlns="" xmlns:a16="http://schemas.microsoft.com/office/drawing/2014/main" id="{C400D78C-E603-464F-B15B-8E6134A619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800" y="272846"/>
            <a:ext cx="1676400" cy="1633055"/>
          </a:xfrm>
          <a:prstGeom prst="rect">
            <a:avLst/>
          </a:prstGeom>
        </p:spPr>
      </p:pic>
      <p:pic>
        <p:nvPicPr>
          <p:cNvPr id="7" name="Picture 6">
            <a:extLst>
              <a:ext uri="{FF2B5EF4-FFF2-40B4-BE49-F238E27FC236}">
                <a16:creationId xmlns="" xmlns:a16="http://schemas.microsoft.com/office/drawing/2014/main" id="{6FCC9B73-8855-41BB-8BA2-374D1DC8B5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0037" y="461826"/>
            <a:ext cx="2667685" cy="1443174"/>
          </a:xfrm>
          <a:prstGeom prst="rect">
            <a:avLst/>
          </a:prstGeom>
        </p:spPr>
      </p:pic>
      <p:pic>
        <p:nvPicPr>
          <p:cNvPr id="8" name="Picture 7">
            <a:extLst>
              <a:ext uri="{FF2B5EF4-FFF2-40B4-BE49-F238E27FC236}">
                <a16:creationId xmlns="" xmlns:a16="http://schemas.microsoft.com/office/drawing/2014/main" id="{DF82E4CC-49DB-37F1-04B2-925F69CB51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763" y="325363"/>
            <a:ext cx="1579637" cy="1579637"/>
          </a:xfrm>
          <a:prstGeom prst="rect">
            <a:avLst/>
          </a:prstGeom>
        </p:spPr>
      </p:pic>
      <p:sp>
        <p:nvSpPr>
          <p:cNvPr id="9" name="Rectangle 8">
            <a:extLst>
              <a:ext uri="{FF2B5EF4-FFF2-40B4-BE49-F238E27FC236}">
                <a16:creationId xmlns="" xmlns:a16="http://schemas.microsoft.com/office/drawing/2014/main" id="{C7BD038A-9838-62D0-C5B6-8D94032A0001}"/>
              </a:ext>
            </a:extLst>
          </p:cNvPr>
          <p:cNvSpPr/>
          <p:nvPr/>
        </p:nvSpPr>
        <p:spPr>
          <a:xfrm>
            <a:off x="1408421" y="2438400"/>
            <a:ext cx="8139414" cy="2800767"/>
          </a:xfrm>
          <a:prstGeom prst="rect">
            <a:avLst/>
          </a:prstGeom>
          <a:noFill/>
        </p:spPr>
        <p:txBody>
          <a:bodyPr wrap="square" lIns="91440" tIns="45720" rIns="91440" bIns="45720">
            <a:spAutoFit/>
          </a:bodyPr>
          <a:lstStyle/>
          <a:p>
            <a:pPr algn="ctr"/>
            <a:r>
              <a:rPr lang="en-US" sz="8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Data Science with Python</a:t>
            </a:r>
            <a:endParaRPr lang="en-US" sz="8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3447617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10B14C63-DF21-B2C1-062F-C07A8FB2BA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6764" y="2057400"/>
            <a:ext cx="6147036" cy="4249707"/>
          </a:xfrm>
        </p:spPr>
      </p:pic>
      <p:sp>
        <p:nvSpPr>
          <p:cNvPr id="2" name="Title 1">
            <a:extLst>
              <a:ext uri="{FF2B5EF4-FFF2-40B4-BE49-F238E27FC236}">
                <a16:creationId xmlns="" xmlns:a16="http://schemas.microsoft.com/office/drawing/2014/main" id="{903BBE75-D620-893E-CF60-8381D0D9AABE}"/>
              </a:ext>
            </a:extLst>
          </p:cNvPr>
          <p:cNvSpPr>
            <a:spLocks noGrp="1"/>
          </p:cNvSpPr>
          <p:nvPr>
            <p:ph type="title"/>
          </p:nvPr>
        </p:nvSpPr>
        <p:spPr>
          <a:xfrm>
            <a:off x="628650" y="365127"/>
            <a:ext cx="7886700" cy="930274"/>
          </a:xfrm>
        </p:spPr>
        <p:txBody>
          <a:bodyPr>
            <a:normAutofit/>
          </a:bodyPr>
          <a:lstStyle/>
          <a:p>
            <a:pPr algn="ctr"/>
            <a:r>
              <a:rPr lang="en-US" sz="3600" dirty="0">
                <a:latin typeface="Times New Roman" panose="02020603050405020304" pitchFamily="18" charset="0"/>
                <a:cs typeface="Times New Roman" panose="02020603050405020304" pitchFamily="18" charset="0"/>
              </a:rPr>
              <a:t>Output of RFC</a:t>
            </a:r>
          </a:p>
        </p:txBody>
      </p:sp>
      <p:pic>
        <p:nvPicPr>
          <p:cNvPr id="7" name="Picture 6">
            <a:extLst>
              <a:ext uri="{FF2B5EF4-FFF2-40B4-BE49-F238E27FC236}">
                <a16:creationId xmlns="" xmlns:a16="http://schemas.microsoft.com/office/drawing/2014/main" id="{6CE50EA9-473C-151F-3A8F-E01C5105BE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891" y="1426671"/>
            <a:ext cx="6400800" cy="426720"/>
          </a:xfrm>
          <a:prstGeom prst="rect">
            <a:avLst/>
          </a:prstGeom>
        </p:spPr>
      </p:pic>
    </p:spTree>
    <p:extLst>
      <p:ext uri="{BB962C8B-B14F-4D97-AF65-F5344CB8AC3E}">
        <p14:creationId xmlns:p14="http://schemas.microsoft.com/office/powerpoint/2010/main" val="103969619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6B2BA69A-9D71-6A8D-B43C-D76AFA0827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2836" y="1108077"/>
            <a:ext cx="6955364" cy="5216523"/>
          </a:xfrm>
        </p:spPr>
      </p:pic>
      <p:sp>
        <p:nvSpPr>
          <p:cNvPr id="2" name="Title 1">
            <a:extLst>
              <a:ext uri="{FF2B5EF4-FFF2-40B4-BE49-F238E27FC236}">
                <a16:creationId xmlns="" xmlns:a16="http://schemas.microsoft.com/office/drawing/2014/main" id="{54E74314-549B-C016-5FF5-3FF24DB22462}"/>
              </a:ext>
            </a:extLst>
          </p:cNvPr>
          <p:cNvSpPr>
            <a:spLocks noGrp="1"/>
          </p:cNvSpPr>
          <p:nvPr>
            <p:ph type="title"/>
          </p:nvPr>
        </p:nvSpPr>
        <p:spPr>
          <a:xfrm>
            <a:off x="628650" y="365127"/>
            <a:ext cx="7886700" cy="777873"/>
          </a:xfrm>
        </p:spPr>
        <p:txBody>
          <a:bodyPr>
            <a:normAutofit/>
          </a:bodyPr>
          <a:lstStyle/>
          <a:p>
            <a:pPr algn="ctr"/>
            <a:r>
              <a:rPr lang="en-US" sz="3600" dirty="0">
                <a:latin typeface="Times New Roman" panose="02020603050405020304" pitchFamily="18" charset="0"/>
                <a:cs typeface="Times New Roman" panose="02020603050405020304" pitchFamily="18" charset="0"/>
              </a:rPr>
              <a:t>Graphical Visualization</a:t>
            </a:r>
          </a:p>
        </p:txBody>
      </p:sp>
    </p:spTree>
    <p:extLst>
      <p:ext uri="{BB962C8B-B14F-4D97-AF65-F5344CB8AC3E}">
        <p14:creationId xmlns:p14="http://schemas.microsoft.com/office/powerpoint/2010/main" val="61084565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0642C960-6D3D-F41C-BBD7-B3528EC616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127127"/>
            <a:ext cx="7437964" cy="5578473"/>
          </a:xfrm>
        </p:spPr>
      </p:pic>
      <p:sp>
        <p:nvSpPr>
          <p:cNvPr id="2" name="Title 1">
            <a:extLst>
              <a:ext uri="{FF2B5EF4-FFF2-40B4-BE49-F238E27FC236}">
                <a16:creationId xmlns="" xmlns:a16="http://schemas.microsoft.com/office/drawing/2014/main" id="{8ED4CFCD-A7F6-7052-0389-8C40BE415839}"/>
              </a:ext>
            </a:extLst>
          </p:cNvPr>
          <p:cNvSpPr>
            <a:spLocks noGrp="1"/>
          </p:cNvSpPr>
          <p:nvPr>
            <p:ph type="title"/>
          </p:nvPr>
        </p:nvSpPr>
        <p:spPr>
          <a:xfrm>
            <a:off x="628650" y="365127"/>
            <a:ext cx="7886700" cy="701674"/>
          </a:xfrm>
        </p:spPr>
        <p:txBody>
          <a:bodyPr>
            <a:normAutofit/>
          </a:bodyPr>
          <a:lstStyle/>
          <a:p>
            <a:pPr algn="ctr"/>
            <a:r>
              <a:rPr lang="en-US" sz="3600" dirty="0">
                <a:latin typeface="Times New Roman" panose="02020603050405020304" pitchFamily="18" charset="0"/>
                <a:cs typeface="Times New Roman" panose="02020603050405020304" pitchFamily="18" charset="0"/>
              </a:rPr>
              <a:t>Graphical Visualization</a:t>
            </a:r>
            <a:endParaRPr lang="en-US" sz="3600" dirty="0"/>
          </a:p>
        </p:txBody>
      </p:sp>
    </p:spTree>
    <p:extLst>
      <p:ext uri="{BB962C8B-B14F-4D97-AF65-F5344CB8AC3E}">
        <p14:creationId xmlns:p14="http://schemas.microsoft.com/office/powerpoint/2010/main" val="1201921601"/>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6EF488F0-51F1-2A1D-E693-E72F63EEBE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186" y="990601"/>
            <a:ext cx="7772399" cy="5181599"/>
          </a:xfrm>
        </p:spPr>
      </p:pic>
      <p:sp>
        <p:nvSpPr>
          <p:cNvPr id="2" name="Title 1">
            <a:extLst>
              <a:ext uri="{FF2B5EF4-FFF2-40B4-BE49-F238E27FC236}">
                <a16:creationId xmlns="" xmlns:a16="http://schemas.microsoft.com/office/drawing/2014/main" id="{7836A61E-7BE1-7365-CF0A-E5F362D76078}"/>
              </a:ext>
            </a:extLst>
          </p:cNvPr>
          <p:cNvSpPr>
            <a:spLocks noGrp="1"/>
          </p:cNvSpPr>
          <p:nvPr>
            <p:ph type="title"/>
          </p:nvPr>
        </p:nvSpPr>
        <p:spPr>
          <a:xfrm>
            <a:off x="628650" y="365127"/>
            <a:ext cx="7886700" cy="625474"/>
          </a:xfrm>
        </p:spPr>
        <p:txBody>
          <a:bodyPr>
            <a:normAutofit fontScale="90000"/>
          </a:bodyPr>
          <a:lstStyle/>
          <a:p>
            <a:pPr algn="ctr"/>
            <a:r>
              <a:rPr lang="en-US" sz="3600" dirty="0">
                <a:latin typeface="Times New Roman" panose="02020603050405020304" pitchFamily="18" charset="0"/>
                <a:cs typeface="Times New Roman" panose="02020603050405020304" pitchFamily="18" charset="0"/>
              </a:rPr>
              <a:t>Graphical Visualization</a:t>
            </a:r>
            <a:endParaRPr lang="en-US" sz="3600" dirty="0"/>
          </a:p>
        </p:txBody>
      </p:sp>
    </p:spTree>
    <p:extLst>
      <p:ext uri="{BB962C8B-B14F-4D97-AF65-F5344CB8AC3E}">
        <p14:creationId xmlns:p14="http://schemas.microsoft.com/office/powerpoint/2010/main" val="1952212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94399DA-9BE7-31E9-2284-F71B75660C42}"/>
              </a:ext>
            </a:extLst>
          </p:cNvPr>
          <p:cNvSpPr>
            <a:spLocks noGrp="1"/>
          </p:cNvSpPr>
          <p:nvPr>
            <p:ph idx="1"/>
          </p:nvPr>
        </p:nvSpPr>
        <p:spPr>
          <a:xfrm>
            <a:off x="628650" y="1676400"/>
            <a:ext cx="7886700" cy="4500563"/>
          </a:xfrm>
        </p:spPr>
        <p:txBody>
          <a:bodyPr/>
          <a:lstStyle/>
          <a:p>
            <a:pPr>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Results</a:t>
            </a:r>
            <a:r>
              <a:rPr lang="en-US" sz="2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742950" lvl="1" indent="-285750"/>
            <a:r>
              <a:rPr lang="en-US" b="1" dirty="0">
                <a:latin typeface="Times New Roman" panose="02020603050405020304" pitchFamily="18" charset="0"/>
                <a:cs typeface="Times New Roman" panose="02020603050405020304" pitchFamily="18" charset="0"/>
              </a:rPr>
              <a:t>Random Forest</a:t>
            </a:r>
            <a:r>
              <a:rPr lang="en-US" dirty="0">
                <a:latin typeface="Times New Roman" panose="02020603050405020304" pitchFamily="18" charset="0"/>
                <a:cs typeface="Times New Roman" panose="02020603050405020304" pitchFamily="18" charset="0"/>
              </a:rPr>
              <a:t>: ___% accuracy</a:t>
            </a:r>
          </a:p>
          <a:p>
            <a:pPr marL="742950" lvl="1" indent="-285750"/>
            <a:r>
              <a:rPr lang="en-US" b="1" dirty="0">
                <a:latin typeface="Times New Roman" panose="02020603050405020304" pitchFamily="18" charset="0"/>
                <a:cs typeface="Times New Roman" panose="02020603050405020304" pitchFamily="18" charset="0"/>
              </a:rPr>
              <a:t>Logistic Regression</a:t>
            </a:r>
            <a:r>
              <a:rPr lang="en-US" dirty="0">
                <a:latin typeface="Times New Roman" panose="02020603050405020304" pitchFamily="18" charset="0"/>
                <a:cs typeface="Times New Roman" panose="02020603050405020304" pitchFamily="18" charset="0"/>
              </a:rPr>
              <a:t>: ___% accuracy</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Gradient Boosting</a:t>
            </a:r>
            <a:r>
              <a:rPr lang="en-US" dirty="0">
                <a:latin typeface="Times New Roman" panose="02020603050405020304" pitchFamily="18" charset="0"/>
                <a:cs typeface="Times New Roman" panose="02020603050405020304" pitchFamily="18" charset="0"/>
              </a:rPr>
              <a:t>: ___% accuracy (best performer)</a:t>
            </a:r>
          </a:p>
          <a:p>
            <a:endParaRPr lang="en-US" dirty="0"/>
          </a:p>
        </p:txBody>
      </p:sp>
      <p:sp>
        <p:nvSpPr>
          <p:cNvPr id="2" name="Title 1">
            <a:extLst>
              <a:ext uri="{FF2B5EF4-FFF2-40B4-BE49-F238E27FC236}">
                <a16:creationId xmlns="" xmlns:a16="http://schemas.microsoft.com/office/drawing/2014/main" id="{2C0B45B9-3D3F-59AA-0EDF-2FDEAB19CE6A}"/>
              </a:ext>
            </a:extLst>
          </p:cNvPr>
          <p:cNvSpPr>
            <a:spLocks noGrp="1"/>
          </p:cNvSpPr>
          <p:nvPr>
            <p:ph type="title"/>
          </p:nvPr>
        </p:nvSpPr>
        <p:spPr>
          <a:xfrm>
            <a:off x="628650" y="365127"/>
            <a:ext cx="7886700" cy="701674"/>
          </a:xfrm>
        </p:spPr>
        <p:txBody>
          <a:bodyPr>
            <a:normAutofit/>
          </a:bodyPr>
          <a:lstStyle/>
          <a:p>
            <a:pPr algn="ctr"/>
            <a:r>
              <a:rPr lang="en-US" sz="3600" dirty="0">
                <a:latin typeface="Times New Roman" panose="02020603050405020304" pitchFamily="18" charset="0"/>
                <a:cs typeface="Times New Roman" panose="02020603050405020304" pitchFamily="18" charset="0"/>
              </a:rPr>
              <a:t>Comparative Results</a:t>
            </a:r>
          </a:p>
        </p:txBody>
      </p:sp>
    </p:spTree>
    <p:extLst>
      <p:ext uri="{BB962C8B-B14F-4D97-AF65-F5344CB8AC3E}">
        <p14:creationId xmlns:p14="http://schemas.microsoft.com/office/powerpoint/2010/main" val="352159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0B9D75D-A7DB-856E-BD11-2D1FF59C869E}"/>
              </a:ext>
            </a:extLst>
          </p:cNvPr>
          <p:cNvSpPr>
            <a:spLocks noGrp="1"/>
          </p:cNvSpPr>
          <p:nvPr>
            <p:ph idx="1"/>
          </p:nvPr>
        </p:nvSpPr>
        <p:spPr>
          <a:xfrm>
            <a:off x="152400" y="1524000"/>
            <a:ext cx="8763000" cy="4968874"/>
          </a:xfrm>
        </p:spPr>
        <p:txBody>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Key Features Influencing Predictions</a:t>
            </a:r>
            <a:r>
              <a:rPr lang="en-US" sz="2400" dirty="0">
                <a:latin typeface="Times New Roman" panose="02020603050405020304" pitchFamily="18" charset="0"/>
                <a:cs typeface="Times New Roman" panose="02020603050405020304" pitchFamily="18" charset="0"/>
              </a:rPr>
              <a:t>:</a:t>
            </a:r>
          </a:p>
          <a:p>
            <a:pPr marL="971550" lvl="1" indent="-514350">
              <a:lnSpc>
                <a:spcPct val="150000"/>
              </a:lnSpc>
              <a:buFont typeface="+mj-lt"/>
              <a:buAutoNum type="romanLcPeriod"/>
            </a:pPr>
            <a:r>
              <a:rPr lang="en-US" b="1" dirty="0">
                <a:latin typeface="Times New Roman" panose="02020603050405020304" pitchFamily="18" charset="0"/>
                <a:cs typeface="Times New Roman" panose="02020603050405020304" pitchFamily="18" charset="0"/>
              </a:rPr>
              <a:t>Charges</a:t>
            </a:r>
            <a:r>
              <a:rPr lang="en-US" dirty="0">
                <a:latin typeface="Times New Roman" panose="02020603050405020304" pitchFamily="18" charset="0"/>
                <a:cs typeface="Times New Roman" panose="02020603050405020304" pitchFamily="18" charset="0"/>
              </a:rPr>
              <a:t>: Strongest predictor of smoking status, with smokers having higher medical costs.</a:t>
            </a:r>
          </a:p>
          <a:p>
            <a:pPr marL="971550" lvl="1" indent="-514350">
              <a:lnSpc>
                <a:spcPct val="150000"/>
              </a:lnSpc>
              <a:buFont typeface="+mj-lt"/>
              <a:buAutoNum type="romanLcPeriod"/>
            </a:pPr>
            <a:r>
              <a:rPr lang="en-US" b="1" dirty="0">
                <a:latin typeface="Times New Roman" panose="02020603050405020304" pitchFamily="18" charset="0"/>
                <a:cs typeface="Times New Roman" panose="02020603050405020304" pitchFamily="18" charset="0"/>
              </a:rPr>
              <a:t>BMI</a:t>
            </a:r>
            <a:r>
              <a:rPr lang="en-US" dirty="0">
                <a:latin typeface="Times New Roman" panose="02020603050405020304" pitchFamily="18" charset="0"/>
                <a:cs typeface="Times New Roman" panose="02020603050405020304" pitchFamily="18" charset="0"/>
              </a:rPr>
              <a:t>: Indicates lifestyle factors like diet and activity level, which can correlate with smoking habits.</a:t>
            </a:r>
          </a:p>
          <a:p>
            <a:pPr marL="971550" lvl="1" indent="-514350">
              <a:lnSpc>
                <a:spcPct val="150000"/>
              </a:lnSpc>
              <a:buFont typeface="+mj-lt"/>
              <a:buAutoNum type="romanLcPeriod"/>
            </a:pPr>
            <a:r>
              <a:rPr lang="en-US" b="1" dirty="0">
                <a:latin typeface="Times New Roman" panose="02020603050405020304" pitchFamily="18" charset="0"/>
                <a:cs typeface="Times New Roman" panose="02020603050405020304" pitchFamily="18" charset="0"/>
              </a:rPr>
              <a:t>Region</a:t>
            </a:r>
            <a:r>
              <a:rPr lang="en-US" dirty="0">
                <a:latin typeface="Times New Roman" panose="02020603050405020304" pitchFamily="18" charset="0"/>
                <a:cs typeface="Times New Roman" panose="02020603050405020304" pitchFamily="18" charset="0"/>
              </a:rPr>
              <a:t>: Certain regions show higher percentages of smokers, which suggests environmental factors.</a:t>
            </a:r>
          </a:p>
          <a:p>
            <a:endParaRPr lang="en-US" dirty="0"/>
          </a:p>
        </p:txBody>
      </p:sp>
      <p:sp>
        <p:nvSpPr>
          <p:cNvPr id="2" name="Title 1">
            <a:extLst>
              <a:ext uri="{FF2B5EF4-FFF2-40B4-BE49-F238E27FC236}">
                <a16:creationId xmlns="" xmlns:a16="http://schemas.microsoft.com/office/drawing/2014/main" id="{9E55FCF9-EECB-AA25-1330-F9C8E92648D5}"/>
              </a:ext>
            </a:extLst>
          </p:cNvPr>
          <p:cNvSpPr>
            <a:spLocks noGrp="1"/>
          </p:cNvSpPr>
          <p:nvPr>
            <p:ph type="title"/>
          </p:nvPr>
        </p:nvSpPr>
        <p:spPr>
          <a:xfrm>
            <a:off x="628650" y="365126"/>
            <a:ext cx="7886700" cy="1387474"/>
          </a:xfrm>
        </p:spPr>
        <p:txBody>
          <a:bodyPr>
            <a:normAutofit/>
          </a:bodyPr>
          <a:lstStyle/>
          <a:p>
            <a:pPr algn="ctr"/>
            <a:r>
              <a:rPr lang="en-US" sz="3600" b="1" dirty="0">
                <a:latin typeface="Times New Roman" panose="02020603050405020304" pitchFamily="18" charset="0"/>
                <a:cs typeface="Times New Roman" panose="02020603050405020304" pitchFamily="18" charset="0"/>
              </a:rPr>
              <a:t>Feature Importance</a:t>
            </a:r>
            <a:br>
              <a:rPr lang="en-US" sz="3600" b="1"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5435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57C8BE9-176C-3FA4-05E6-C6E538C57395}"/>
              </a:ext>
            </a:extLst>
          </p:cNvPr>
          <p:cNvSpPr>
            <a:spLocks noGrp="1"/>
          </p:cNvSpPr>
          <p:nvPr>
            <p:ph idx="1"/>
          </p:nvPr>
        </p:nvSpPr>
        <p:spPr>
          <a:xfrm>
            <a:off x="533400" y="1371600"/>
            <a:ext cx="8458200" cy="5334000"/>
          </a:xfrm>
        </p:spPr>
        <p:txBody>
          <a:bodyPr>
            <a:normAutofit/>
          </a:bodyPr>
          <a:lstStyle/>
          <a:p>
            <a:pPr>
              <a:lnSpc>
                <a:spcPct val="150000"/>
              </a:lnSpc>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 Recommendations</a:t>
            </a:r>
            <a:r>
              <a:rPr lang="en-US" sz="2400" dirty="0">
                <a:latin typeface="Times New Roman" panose="02020603050405020304" pitchFamily="18" charset="0"/>
                <a:cs typeface="Times New Roman" panose="02020603050405020304" pitchFamily="18" charset="0"/>
              </a:rPr>
              <a:t>:</a:t>
            </a:r>
          </a:p>
          <a:p>
            <a:pPr lvl="1">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Incorporate additional features such as income, physical activity levels, and lifestyle factors.</a:t>
            </a:r>
          </a:p>
          <a:p>
            <a:pPr lvl="1">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Test the model on larger, more diverse datasets to ensure robustness.</a:t>
            </a:r>
          </a:p>
          <a:p>
            <a:pPr lvl="1">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Explore deep learning models or more advanced ensemble techniques for potential improvements in prediction accuracy.</a:t>
            </a:r>
          </a:p>
          <a:p>
            <a:endParaRPr lang="en-US" dirty="0"/>
          </a:p>
        </p:txBody>
      </p:sp>
      <p:sp>
        <p:nvSpPr>
          <p:cNvPr id="2" name="Title 1">
            <a:extLst>
              <a:ext uri="{FF2B5EF4-FFF2-40B4-BE49-F238E27FC236}">
                <a16:creationId xmlns="" xmlns:a16="http://schemas.microsoft.com/office/drawing/2014/main" id="{090EFDC6-0A88-05C4-61D0-67FF225C71CE}"/>
              </a:ext>
            </a:extLst>
          </p:cNvPr>
          <p:cNvSpPr>
            <a:spLocks noGrp="1"/>
          </p:cNvSpPr>
          <p:nvPr>
            <p:ph type="title"/>
          </p:nvPr>
        </p:nvSpPr>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Future Work</a:t>
            </a:r>
            <a:r>
              <a:rPr lang="en-US" b="1" dirty="0"/>
              <a:t/>
            </a:r>
            <a:br>
              <a:rPr lang="en-US" b="1" dirty="0"/>
            </a:br>
            <a:endParaRPr lang="en-US" dirty="0"/>
          </a:p>
        </p:txBody>
      </p:sp>
    </p:spTree>
    <p:extLst>
      <p:ext uri="{BB962C8B-B14F-4D97-AF65-F5344CB8AC3E}">
        <p14:creationId xmlns:p14="http://schemas.microsoft.com/office/powerpoint/2010/main" val="206695120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B7AFCA7-55C3-E4E4-1D9B-DFBA7850DFC6}"/>
              </a:ext>
            </a:extLst>
          </p:cNvPr>
          <p:cNvSpPr>
            <a:spLocks noGrp="1"/>
          </p:cNvSpPr>
          <p:nvPr>
            <p:ph idx="1"/>
          </p:nvPr>
        </p:nvSpPr>
        <p:spPr>
          <a:xfrm>
            <a:off x="628650" y="1825625"/>
            <a:ext cx="8439150" cy="4351338"/>
          </a:xfrm>
        </p:spPr>
        <p:txBody>
          <a:bodyPr/>
          <a:lstStyle/>
          <a:p>
            <a:pPr>
              <a:lnSpc>
                <a:spcPct val="150000"/>
              </a:lnSpc>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Summary</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model </a:t>
            </a:r>
            <a:r>
              <a:rPr lang="en-US" dirty="0">
                <a:highlight>
                  <a:srgbClr val="FFFF00"/>
                </a:highlight>
                <a:latin typeface="Times New Roman" panose="02020603050405020304" pitchFamily="18" charset="0"/>
                <a:cs typeface="Times New Roman" panose="02020603050405020304" pitchFamily="18" charset="0"/>
              </a:rPr>
              <a:t>accurately predicts </a:t>
            </a:r>
            <a:r>
              <a:rPr lang="en-US" dirty="0">
                <a:latin typeface="Times New Roman" panose="02020603050405020304" pitchFamily="18" charset="0"/>
                <a:cs typeface="Times New Roman" panose="02020603050405020304" pitchFamily="18" charset="0"/>
              </a:rPr>
              <a:t>smoking status with significant performance improvement using </a:t>
            </a:r>
            <a:r>
              <a:rPr lang="en-US" dirty="0">
                <a:highlight>
                  <a:srgbClr val="FFFF00"/>
                </a:highlight>
                <a:latin typeface="Times New Roman" panose="02020603050405020304" pitchFamily="18" charset="0"/>
                <a:cs typeface="Times New Roman" panose="02020603050405020304" pitchFamily="18" charset="0"/>
              </a:rPr>
              <a:t>Gradient Boosting.</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 predictors include medical </a:t>
            </a:r>
            <a:r>
              <a:rPr lang="en-US" dirty="0">
                <a:highlight>
                  <a:srgbClr val="FFFF00"/>
                </a:highlight>
                <a:latin typeface="Times New Roman" panose="02020603050405020304" pitchFamily="18" charset="0"/>
                <a:cs typeface="Times New Roman" panose="02020603050405020304" pitchFamily="18" charset="0"/>
              </a:rPr>
              <a:t>charges, BMI, and region</a:t>
            </a:r>
            <a:r>
              <a:rPr lang="en-US" dirty="0">
                <a:latin typeface="Times New Roman" panose="02020603050405020304" pitchFamily="18" charset="0"/>
                <a:cs typeface="Times New Roman" panose="02020603050405020304" pitchFamily="18" charset="0"/>
              </a:rPr>
              <a:t>.</a:t>
            </a:r>
          </a:p>
          <a:p>
            <a:pPr marL="0" indent="0">
              <a:buNone/>
            </a:pPr>
            <a:endParaRPr lang="en-US" dirty="0"/>
          </a:p>
        </p:txBody>
      </p:sp>
      <p:sp>
        <p:nvSpPr>
          <p:cNvPr id="2" name="Title 1">
            <a:extLst>
              <a:ext uri="{FF2B5EF4-FFF2-40B4-BE49-F238E27FC236}">
                <a16:creationId xmlns="" xmlns:a16="http://schemas.microsoft.com/office/drawing/2014/main" id="{3DA9453B-FCB3-3778-BF21-2D3A20823427}"/>
              </a:ext>
            </a:extLst>
          </p:cNvPr>
          <p:cNvSpPr>
            <a:spLocks noGrp="1"/>
          </p:cNvSpPr>
          <p:nvPr>
            <p:ph type="title"/>
          </p:nvPr>
        </p:nvSpPr>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Conclusion</a:t>
            </a:r>
            <a:r>
              <a:rPr lang="en-US" b="1" dirty="0"/>
              <a:t/>
            </a:r>
            <a:br>
              <a:rPr lang="en-US" b="1" dirty="0"/>
            </a:br>
            <a:endParaRPr lang="en-US" dirty="0"/>
          </a:p>
        </p:txBody>
      </p:sp>
    </p:spTree>
    <p:extLst>
      <p:ext uri="{BB962C8B-B14F-4D97-AF65-F5344CB8AC3E}">
        <p14:creationId xmlns:p14="http://schemas.microsoft.com/office/powerpoint/2010/main" val="1645367567"/>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26" y="1736809"/>
            <a:ext cx="7343273" cy="41305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8599619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62000"/>
            <a:ext cx="8077200" cy="5570756"/>
          </a:xfrm>
          <a:prstGeom prst="rect">
            <a:avLst/>
          </a:prstGeom>
          <a:blipFill>
            <a:blip r:embed="rId2"/>
            <a:tile tx="0" ty="0" sx="100000" sy="100000" flip="none" algn="tl"/>
          </a:blip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A Project on</a:t>
            </a:r>
          </a:p>
          <a:p>
            <a:pPr algn="ctr"/>
            <a:r>
              <a:rPr lang="en-US" sz="2400" b="1" dirty="0">
                <a:latin typeface="Times New Roman" panose="02020603050405020304" pitchFamily="18" charset="0"/>
                <a:cs typeface="Times New Roman" panose="02020603050405020304" pitchFamily="18" charset="0"/>
              </a:rPr>
              <a:t>Predicting Smoking Habits Using Health and Demographic Data: A Machine Learning Approach</a:t>
            </a:r>
          </a:p>
          <a:p>
            <a:pPr algn="ctr"/>
            <a:endParaRPr lang="en-US" sz="2400" b="1" dirty="0">
              <a:latin typeface="Times New Roman" panose="02020603050405020304" pitchFamily="18" charset="0"/>
              <a:cs typeface="Times New Roman" panose="02020603050405020304" pitchFamily="18" charset="0"/>
            </a:endParaRPr>
          </a:p>
          <a:p>
            <a:pPr algn="ctr"/>
            <a:r>
              <a:rPr lang="en-US" sz="2400" b="1" dirty="0">
                <a:latin typeface="Times New Roman" panose="02020603050405020304" pitchFamily="18" charset="0"/>
                <a:cs typeface="Times New Roman" panose="02020603050405020304" pitchFamily="18" charset="0"/>
              </a:rPr>
              <a:t>Submitted for the </a:t>
            </a:r>
            <a:r>
              <a:rPr lang="en-US" sz="2400" b="1" dirty="0" smtClean="0">
                <a:latin typeface="Times New Roman" panose="02020603050405020304" pitchFamily="18" charset="0"/>
                <a:cs typeface="Times New Roman" panose="02020603050405020304" pitchFamily="18" charset="0"/>
              </a:rPr>
              <a:t>Award </a:t>
            </a:r>
            <a:r>
              <a:rPr lang="en-US" sz="2400" b="1" dirty="0">
                <a:latin typeface="Times New Roman" panose="02020603050405020304" pitchFamily="18" charset="0"/>
                <a:cs typeface="Times New Roman" panose="02020603050405020304" pitchFamily="18" charset="0"/>
              </a:rPr>
              <a:t>of the requirement of the Program of EDGE: BU-CSE Digital Skills Training</a:t>
            </a:r>
          </a:p>
          <a:p>
            <a:pPr algn="ctr"/>
            <a:r>
              <a:rPr lang="en-US" sz="2400" b="1" dirty="0">
                <a:latin typeface="Times New Roman" panose="02020603050405020304" pitchFamily="18" charset="0"/>
                <a:cs typeface="Times New Roman" panose="02020603050405020304" pitchFamily="18" charset="0"/>
              </a:rPr>
              <a:t> To</a:t>
            </a:r>
          </a:p>
          <a:p>
            <a:pPr algn="ctr"/>
            <a:r>
              <a:rPr lang="en-US" sz="2400" b="1" dirty="0">
                <a:latin typeface="Times New Roman" panose="02020603050405020304" pitchFamily="18" charset="0"/>
                <a:cs typeface="Times New Roman" panose="02020603050405020304" pitchFamily="18" charset="0"/>
              </a:rPr>
              <a:t> Md. </a:t>
            </a:r>
            <a:r>
              <a:rPr lang="en-US" sz="2400" b="1" dirty="0" err="1">
                <a:latin typeface="Times New Roman" panose="02020603050405020304" pitchFamily="18" charset="0"/>
                <a:cs typeface="Times New Roman" panose="02020603050405020304" pitchFamily="18" charset="0"/>
              </a:rPr>
              <a:t>Mahbub</a:t>
            </a:r>
            <a:r>
              <a:rPr lang="en-US" sz="2400" b="1" dirty="0">
                <a:latin typeface="Times New Roman" panose="02020603050405020304" pitchFamily="18" charset="0"/>
                <a:cs typeface="Times New Roman" panose="02020603050405020304" pitchFamily="18" charset="0"/>
              </a:rPr>
              <a:t>-E-Noor </a:t>
            </a:r>
          </a:p>
          <a:p>
            <a:pPr algn="ctr"/>
            <a:r>
              <a:rPr lang="en-US" sz="2400" b="1" dirty="0">
                <a:latin typeface="Times New Roman" panose="02020603050405020304" pitchFamily="18" charset="0"/>
                <a:cs typeface="Times New Roman" panose="02020603050405020304" pitchFamily="18" charset="0"/>
              </a:rPr>
              <a:t>Assistant </a:t>
            </a:r>
            <a:r>
              <a:rPr lang="en-US" sz="2400" b="1" dirty="0" smtClean="0">
                <a:latin typeface="Times New Roman" panose="02020603050405020304" pitchFamily="18" charset="0"/>
                <a:cs typeface="Times New Roman" panose="02020603050405020304" pitchFamily="18" charset="0"/>
              </a:rPr>
              <a:t>Professor</a:t>
            </a:r>
          </a:p>
          <a:p>
            <a:pPr algn="ctr"/>
            <a:r>
              <a:rPr lang="en-US" sz="2400" b="1" dirty="0" smtClean="0">
                <a:latin typeface="Times New Roman" panose="02020603050405020304" pitchFamily="18" charset="0"/>
                <a:cs typeface="Times New Roman" panose="02020603050405020304" pitchFamily="18" charset="0"/>
              </a:rPr>
              <a:t>Department of CSE</a:t>
            </a:r>
            <a:endParaRPr lang="en-US" sz="2400" b="1" dirty="0">
              <a:latin typeface="Times New Roman" panose="02020603050405020304" pitchFamily="18" charset="0"/>
              <a:cs typeface="Times New Roman" panose="02020603050405020304" pitchFamily="18" charset="0"/>
            </a:endParaRPr>
          </a:p>
          <a:p>
            <a:pPr algn="ctr"/>
            <a:r>
              <a:rPr lang="en-US" sz="2400" b="1" dirty="0">
                <a:latin typeface="Times New Roman" panose="02020603050405020304" pitchFamily="18" charset="0"/>
                <a:cs typeface="Times New Roman" panose="02020603050405020304" pitchFamily="18" charset="0"/>
              </a:rPr>
              <a:t> University of </a:t>
            </a:r>
            <a:r>
              <a:rPr lang="en-US" sz="2400" b="1" dirty="0" err="1">
                <a:latin typeface="Times New Roman" panose="02020603050405020304" pitchFamily="18" charset="0"/>
                <a:cs typeface="Times New Roman" panose="02020603050405020304" pitchFamily="18" charset="0"/>
              </a:rPr>
              <a:t>Barishal</a:t>
            </a:r>
            <a:endParaRPr lang="en-US" sz="2400" b="1" dirty="0">
              <a:latin typeface="Times New Roman" panose="02020603050405020304" pitchFamily="18" charset="0"/>
              <a:cs typeface="Times New Roman" panose="02020603050405020304" pitchFamily="18" charset="0"/>
            </a:endParaRPr>
          </a:p>
          <a:p>
            <a:pPr algn="ctr"/>
            <a:endParaRPr lang="en-US" sz="2400" b="1" dirty="0">
              <a:latin typeface="Times New Roman" panose="02020603050405020304" pitchFamily="18" charset="0"/>
              <a:cs typeface="Times New Roman" panose="02020603050405020304" pitchFamily="18" charset="0"/>
            </a:endParaRPr>
          </a:p>
          <a:p>
            <a:pPr algn="ctr"/>
            <a:r>
              <a:rPr lang="en-US" sz="2400" b="1" dirty="0">
                <a:latin typeface="Times New Roman" panose="02020603050405020304" pitchFamily="18" charset="0"/>
                <a:cs typeface="Times New Roman" panose="02020603050405020304" pitchFamily="18" charset="0"/>
              </a:rPr>
              <a:t>By </a:t>
            </a:r>
          </a:p>
          <a:p>
            <a:pPr algn="ctr"/>
            <a:r>
              <a:rPr lang="en-US" sz="2400" b="1" dirty="0" err="1" smtClean="0">
                <a:latin typeface="Times New Roman" panose="02020603050405020304" pitchFamily="18" charset="0"/>
                <a:cs typeface="Times New Roman" panose="02020603050405020304" pitchFamily="18" charset="0"/>
              </a:rPr>
              <a:t>Ahammad</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Ullah</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Alid</a:t>
            </a:r>
            <a:endParaRPr lang="en-US" sz="2400" b="1" dirty="0">
              <a:latin typeface="Times New Roman" panose="02020603050405020304" pitchFamily="18" charset="0"/>
              <a:cs typeface="Times New Roman" panose="02020603050405020304" pitchFamily="18" charset="0"/>
            </a:endParaRPr>
          </a:p>
          <a:p>
            <a:pPr algn="ctr"/>
            <a:r>
              <a:rPr lang="en-US" sz="2400" b="1" dirty="0">
                <a:latin typeface="Times New Roman" panose="02020603050405020304" pitchFamily="18" charset="0"/>
                <a:cs typeface="Times New Roman" panose="02020603050405020304" pitchFamily="18" charset="0"/>
              </a:rPr>
              <a:t>Student ID: </a:t>
            </a:r>
            <a:r>
              <a:rPr lang="en-US" sz="2400" b="1" dirty="0" smtClean="0">
                <a:latin typeface="Times New Roman" panose="02020603050405020304" pitchFamily="18" charset="0"/>
                <a:cs typeface="Times New Roman" panose="02020603050405020304" pitchFamily="18" charset="0"/>
              </a:rPr>
              <a:t>211-004-19</a:t>
            </a:r>
            <a:endParaRPr lang="en-US" sz="2400" b="1" dirty="0"/>
          </a:p>
        </p:txBody>
      </p:sp>
    </p:spTree>
    <p:extLst>
      <p:ext uri="{BB962C8B-B14F-4D97-AF65-F5344CB8AC3E}">
        <p14:creationId xmlns:p14="http://schemas.microsoft.com/office/powerpoint/2010/main" val="177711941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92950DA-48B7-B623-2BCD-7695535A96E5}"/>
              </a:ext>
            </a:extLst>
          </p:cNvPr>
          <p:cNvSpPr>
            <a:spLocks noGrp="1"/>
          </p:cNvSpPr>
          <p:nvPr>
            <p:ph idx="1"/>
          </p:nvPr>
        </p:nvSpPr>
        <p:spPr>
          <a:xfrm>
            <a:off x="142875" y="1066800"/>
            <a:ext cx="8858250" cy="5638800"/>
          </a:xfrm>
        </p:spPr>
        <p:txBody>
          <a:bodyPr>
            <a:normAutofit fontScale="70000" lnSpcReduction="20000"/>
          </a:bodyPr>
          <a:lstStyle/>
          <a:p>
            <a:pPr>
              <a:lnSpc>
                <a:spcPct val="150000"/>
              </a:lnSpc>
              <a:buFont typeface="Wingdings" panose="05000000000000000000" pitchFamily="2" charset="2"/>
              <a:buChar char="§"/>
            </a:pPr>
            <a:r>
              <a:rPr lang="en-US" sz="3400" b="1" dirty="0">
                <a:latin typeface="Times New Roman" panose="02020603050405020304" pitchFamily="18" charset="0"/>
                <a:cs typeface="Times New Roman" panose="02020603050405020304" pitchFamily="18" charset="0"/>
              </a:rPr>
              <a:t>Background</a:t>
            </a:r>
            <a:r>
              <a:rPr lang="en-US" sz="3400" dirty="0">
                <a:latin typeface="Times New Roman" panose="02020603050405020304" pitchFamily="18" charset="0"/>
                <a:cs typeface="Times New Roman" panose="02020603050405020304" pitchFamily="18" charset="0"/>
              </a:rPr>
              <a:t>:</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Smoking has significant health implications, leading to higher healthcare costs and risks. Early identification of smokers can help tailor preventative health interventions. Predicting smoking habits using health and demographic data could help target at-risk groups more effectively.</a:t>
            </a:r>
          </a:p>
          <a:p>
            <a:pPr>
              <a:lnSpc>
                <a:spcPct val="150000"/>
              </a:lnSpc>
              <a:buFont typeface="Wingdings" panose="05000000000000000000" pitchFamily="2" charset="2"/>
              <a:buChar char="§"/>
            </a:pPr>
            <a:r>
              <a:rPr lang="en-US" sz="3400" b="1" dirty="0">
                <a:latin typeface="Times New Roman" panose="02020603050405020304" pitchFamily="18" charset="0"/>
                <a:cs typeface="Times New Roman" panose="02020603050405020304" pitchFamily="18" charset="0"/>
              </a:rPr>
              <a:t>Objective</a:t>
            </a:r>
            <a:r>
              <a:rPr lang="en-US" sz="3400" dirty="0">
                <a:latin typeface="Times New Roman" panose="02020603050405020304" pitchFamily="18" charset="0"/>
                <a:cs typeface="Times New Roman" panose="02020603050405020304" pitchFamily="18" charset="0"/>
              </a:rPr>
              <a:t>:</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The objective of this project is to predict smoking habits (smoker or non-smoker) using a machine learning approach, utilizing health and demographic features such as age, BMI, and medical insurance costs.</a:t>
            </a:r>
          </a:p>
          <a:p>
            <a:endParaRPr lang="en-US" dirty="0"/>
          </a:p>
        </p:txBody>
      </p:sp>
      <p:sp>
        <p:nvSpPr>
          <p:cNvPr id="2" name="Title 1">
            <a:extLst>
              <a:ext uri="{FF2B5EF4-FFF2-40B4-BE49-F238E27FC236}">
                <a16:creationId xmlns="" xmlns:a16="http://schemas.microsoft.com/office/drawing/2014/main" id="{2343B61C-45F0-5914-D229-FEB596992543}"/>
              </a:ext>
            </a:extLst>
          </p:cNvPr>
          <p:cNvSpPr>
            <a:spLocks noGrp="1"/>
          </p:cNvSpPr>
          <p:nvPr>
            <p:ph type="title"/>
          </p:nvPr>
        </p:nvSpPr>
        <p:spPr>
          <a:xfrm>
            <a:off x="628650" y="1"/>
            <a:ext cx="7886700" cy="1219199"/>
          </a:xfrm>
        </p:spPr>
        <p:txBody>
          <a:bodyPr anchor="t">
            <a:normAutofit fontScale="90000"/>
          </a:bodyPr>
          <a:lstStyle/>
          <a:p>
            <a:pPr algn="ctr">
              <a:lnSpc>
                <a:spcPct val="150000"/>
              </a:lnSpc>
            </a:pPr>
            <a:r>
              <a:rPr lang="en-US" sz="4000" b="1" dirty="0">
                <a:latin typeface="Times New Roman" panose="02020603050405020304" pitchFamily="18" charset="0"/>
                <a:cs typeface="Times New Roman" panose="02020603050405020304" pitchFamily="18" charset="0"/>
              </a:rPr>
              <a:t>Introduction</a:t>
            </a:r>
            <a:r>
              <a:rPr lang="en-US" b="1" dirty="0"/>
              <a:t/>
            </a:r>
            <a:br>
              <a:rPr lang="en-US" b="1" dirty="0"/>
            </a:br>
            <a:endParaRPr lang="en-US" dirty="0"/>
          </a:p>
        </p:txBody>
      </p:sp>
    </p:spTree>
    <p:extLst>
      <p:ext uri="{BB962C8B-B14F-4D97-AF65-F5344CB8AC3E}">
        <p14:creationId xmlns:p14="http://schemas.microsoft.com/office/powerpoint/2010/main" val="4092030748"/>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7221D55-23EE-7FAE-38B9-5D0061A135DF}"/>
              </a:ext>
            </a:extLst>
          </p:cNvPr>
          <p:cNvSpPr>
            <a:spLocks noGrp="1"/>
          </p:cNvSpPr>
          <p:nvPr>
            <p:ph idx="1"/>
          </p:nvPr>
        </p:nvSpPr>
        <p:spPr>
          <a:xfrm>
            <a:off x="533400" y="838200"/>
            <a:ext cx="8191500" cy="6019800"/>
          </a:xfrm>
        </p:spPr>
        <p:txBody>
          <a:bodyPr>
            <a:normAutofit fontScale="92500"/>
          </a:bodyPr>
          <a:lstStyle/>
          <a:p>
            <a:pPr>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Dataset Source</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Insurance dataset containing </a:t>
            </a:r>
            <a:r>
              <a:rPr lang="en-US" dirty="0">
                <a:highlight>
                  <a:srgbClr val="FFFF00"/>
                </a:highlight>
                <a:latin typeface="Times New Roman" panose="02020603050405020304" pitchFamily="18" charset="0"/>
                <a:cs typeface="Times New Roman" panose="02020603050405020304" pitchFamily="18" charset="0"/>
              </a:rPr>
              <a:t>1,338</a:t>
            </a:r>
            <a:r>
              <a:rPr lang="en-US" dirty="0">
                <a:latin typeface="Times New Roman" panose="02020603050405020304" pitchFamily="18" charset="0"/>
                <a:cs typeface="Times New Roman" panose="02020603050405020304" pitchFamily="18" charset="0"/>
              </a:rPr>
              <a:t> records.</a:t>
            </a:r>
          </a:p>
          <a:p>
            <a:pPr>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Features</a:t>
            </a:r>
            <a:r>
              <a:rPr lang="en-US" dirty="0">
                <a:latin typeface="Times New Roman" panose="02020603050405020304" pitchFamily="18" charset="0"/>
                <a:cs typeface="Times New Roman" panose="02020603050405020304" pitchFamily="18" charset="0"/>
              </a:rPr>
              <a:t>:</a:t>
            </a:r>
          </a:p>
          <a:p>
            <a:pPr lvl="1">
              <a:lnSpc>
                <a:spcPct val="150000"/>
              </a:lnSpc>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 Age</a:t>
            </a:r>
            <a:r>
              <a:rPr lang="en-US" dirty="0">
                <a:latin typeface="Times New Roman" panose="02020603050405020304" pitchFamily="18" charset="0"/>
                <a:cs typeface="Times New Roman" panose="02020603050405020304" pitchFamily="18" charset="0"/>
              </a:rPr>
              <a:t>: Age of the individual.</a:t>
            </a:r>
          </a:p>
          <a:p>
            <a:pPr lvl="1">
              <a:lnSpc>
                <a:spcPct val="150000"/>
              </a:lnSpc>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 Sex</a:t>
            </a:r>
            <a:r>
              <a:rPr lang="en-US" dirty="0">
                <a:latin typeface="Times New Roman" panose="02020603050405020304" pitchFamily="18" charset="0"/>
                <a:cs typeface="Times New Roman" panose="02020603050405020304" pitchFamily="18" charset="0"/>
              </a:rPr>
              <a:t>: Gender (male, female).</a:t>
            </a:r>
          </a:p>
          <a:p>
            <a:pPr lvl="1">
              <a:lnSpc>
                <a:spcPct val="150000"/>
              </a:lnSpc>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 BMI</a:t>
            </a:r>
            <a:r>
              <a:rPr lang="en-US" dirty="0">
                <a:latin typeface="Times New Roman" panose="02020603050405020304" pitchFamily="18" charset="0"/>
                <a:cs typeface="Times New Roman" panose="02020603050405020304" pitchFamily="18" charset="0"/>
              </a:rPr>
              <a:t>: Body Mass Index (numerical).</a:t>
            </a:r>
          </a:p>
          <a:p>
            <a:pPr lvl="1">
              <a:lnSpc>
                <a:spcPct val="150000"/>
              </a:lnSpc>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 Children</a:t>
            </a:r>
            <a:r>
              <a:rPr lang="en-US" dirty="0">
                <a:latin typeface="Times New Roman" panose="02020603050405020304" pitchFamily="18" charset="0"/>
                <a:cs typeface="Times New Roman" panose="02020603050405020304" pitchFamily="18" charset="0"/>
              </a:rPr>
              <a:t>: Number of dependents.</a:t>
            </a:r>
          </a:p>
          <a:p>
            <a:pPr lvl="1">
              <a:lnSpc>
                <a:spcPct val="150000"/>
              </a:lnSpc>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 Region</a:t>
            </a:r>
            <a:r>
              <a:rPr lang="en-US" dirty="0">
                <a:latin typeface="Times New Roman" panose="02020603050405020304" pitchFamily="18" charset="0"/>
                <a:cs typeface="Times New Roman" panose="02020603050405020304" pitchFamily="18" charset="0"/>
              </a:rPr>
              <a:t>: Residential area.</a:t>
            </a:r>
          </a:p>
          <a:p>
            <a:pPr lvl="1">
              <a:lnSpc>
                <a:spcPct val="150000"/>
              </a:lnSpc>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 Charges</a:t>
            </a:r>
            <a:r>
              <a:rPr lang="en-US" dirty="0">
                <a:latin typeface="Times New Roman" panose="02020603050405020304" pitchFamily="18" charset="0"/>
                <a:cs typeface="Times New Roman" panose="02020603050405020304" pitchFamily="18" charset="0"/>
              </a:rPr>
              <a:t>: Medical insurance costs.</a:t>
            </a:r>
          </a:p>
          <a:p>
            <a:pPr>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Target Variable</a:t>
            </a:r>
            <a:r>
              <a:rPr lang="en-US" dirty="0">
                <a:latin typeface="Times New Roman" panose="02020603050405020304" pitchFamily="18" charset="0"/>
                <a:cs typeface="Times New Roman" panose="02020603050405020304" pitchFamily="18" charset="0"/>
              </a:rPr>
              <a:t>:</a:t>
            </a:r>
          </a:p>
          <a:p>
            <a:pPr marL="457200" lvl="1" indent="0">
              <a:lnSpc>
                <a:spcPct val="150000"/>
              </a:lnSpc>
              <a:buNone/>
            </a:pPr>
            <a:r>
              <a:rPr lang="en-US" b="1" dirty="0">
                <a:latin typeface="Times New Roman" panose="02020603050405020304" pitchFamily="18" charset="0"/>
                <a:cs typeface="Times New Roman" panose="02020603050405020304" pitchFamily="18" charset="0"/>
              </a:rPr>
              <a:t>Smoker</a:t>
            </a:r>
            <a:r>
              <a:rPr lang="en-US" dirty="0">
                <a:latin typeface="Times New Roman" panose="02020603050405020304" pitchFamily="18" charset="0"/>
                <a:cs typeface="Times New Roman" panose="02020603050405020304" pitchFamily="18" charset="0"/>
              </a:rPr>
              <a:t>: Whether the person is a </a:t>
            </a:r>
            <a:r>
              <a:rPr lang="en-US" dirty="0">
                <a:highlight>
                  <a:srgbClr val="FFFF00"/>
                </a:highlight>
                <a:latin typeface="Times New Roman" panose="02020603050405020304" pitchFamily="18" charset="0"/>
                <a:cs typeface="Times New Roman" panose="02020603050405020304" pitchFamily="18" charset="0"/>
              </a:rPr>
              <a:t>smoker</a:t>
            </a:r>
            <a:r>
              <a:rPr lang="en-US" dirty="0">
                <a:latin typeface="Times New Roman" panose="02020603050405020304" pitchFamily="18" charset="0"/>
                <a:cs typeface="Times New Roman" panose="02020603050405020304" pitchFamily="18" charset="0"/>
              </a:rPr>
              <a:t>  (Yes/No).</a:t>
            </a:r>
          </a:p>
          <a:p>
            <a:endParaRPr lang="en-US" dirty="0"/>
          </a:p>
        </p:txBody>
      </p:sp>
      <p:sp>
        <p:nvSpPr>
          <p:cNvPr id="2" name="Title 1">
            <a:extLst>
              <a:ext uri="{FF2B5EF4-FFF2-40B4-BE49-F238E27FC236}">
                <a16:creationId xmlns="" xmlns:a16="http://schemas.microsoft.com/office/drawing/2014/main" id="{B347CED1-9B10-8E4F-964B-D09FFAC2A0F8}"/>
              </a:ext>
            </a:extLst>
          </p:cNvPr>
          <p:cNvSpPr>
            <a:spLocks noGrp="1"/>
          </p:cNvSpPr>
          <p:nvPr>
            <p:ph type="title"/>
          </p:nvPr>
        </p:nvSpPr>
        <p:spPr>
          <a:xfrm>
            <a:off x="628650" y="457199"/>
            <a:ext cx="7886700" cy="381001"/>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Dataset Overview</a:t>
            </a:r>
            <a:r>
              <a:rPr lang="en-US" b="1" dirty="0"/>
              <a:t/>
            </a:r>
            <a:br>
              <a:rPr lang="en-US" b="1" dirty="0"/>
            </a:br>
            <a:endParaRPr lang="en-US" dirty="0"/>
          </a:p>
        </p:txBody>
      </p:sp>
    </p:spTree>
    <p:extLst>
      <p:ext uri="{BB962C8B-B14F-4D97-AF65-F5344CB8AC3E}">
        <p14:creationId xmlns:p14="http://schemas.microsoft.com/office/powerpoint/2010/main" val="152946378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 xmlns:a16="http://schemas.microsoft.com/office/drawing/2014/main" id="{89FC7AEC-12B0-9320-EB68-0B8A7A4F977C}"/>
              </a:ext>
            </a:extLst>
          </p:cNvPr>
          <p:cNvSpPr>
            <a:spLocks noGrp="1" noChangeArrowheads="1"/>
          </p:cNvSpPr>
          <p:nvPr>
            <p:ph idx="1"/>
          </p:nvPr>
        </p:nvSpPr>
        <p:spPr bwMode="auto">
          <a:xfrm>
            <a:off x="504825" y="1859339"/>
            <a:ext cx="813435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Steps Taken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514350" marR="0" lvl="0" indent="-514350" algn="l" defTabSz="914400" rtl="0" eaLnBrk="0" fontAlgn="base" latinLnBrk="0" hangingPunct="0">
              <a:lnSpc>
                <a:spcPct val="150000"/>
              </a:lnSpc>
              <a:spcBef>
                <a:spcPct val="0"/>
              </a:spcBef>
              <a:spcAft>
                <a:spcPct val="0"/>
              </a:spcAft>
              <a:buClrTx/>
              <a:buSzTx/>
              <a:buFont typeface="+mj-lt"/>
              <a:buAutoNum type="romanL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Encoded categorical variables (e.g., </a:t>
            </a:r>
            <a:r>
              <a:rPr kumimoji="0" lang="en-US" altLang="en-US" sz="24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sex, region, smoker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514350" marR="0" lvl="0" indent="-514350" algn="l" defTabSz="914400" rtl="0" eaLnBrk="0" fontAlgn="base" latinLnBrk="0" hangingPunct="0">
              <a:lnSpc>
                <a:spcPct val="150000"/>
              </a:lnSpc>
              <a:spcBef>
                <a:spcPct val="0"/>
              </a:spcBef>
              <a:spcAft>
                <a:spcPct val="0"/>
              </a:spcAft>
              <a:buClrTx/>
              <a:buSzTx/>
              <a:buFont typeface="+mj-lt"/>
              <a:buAutoNum type="romanL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Scaled numerical variables (</a:t>
            </a:r>
            <a:r>
              <a:rPr kumimoji="0" lang="en-US" altLang="en-US" sz="24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age, </a:t>
            </a:r>
            <a:r>
              <a:rPr kumimoji="0" lang="en-US" altLang="en-US" sz="2400" b="0" i="0" u="none" strike="noStrike" cap="none" normalizeH="0" baseline="0" dirty="0" err="1">
                <a:ln>
                  <a:noFill/>
                </a:ln>
                <a:solidFill>
                  <a:schemeClr val="tx1"/>
                </a:solidFill>
                <a:effectLst/>
                <a:highlight>
                  <a:srgbClr val="FFFF00"/>
                </a:highlight>
                <a:latin typeface="Times New Roman" panose="02020603050405020304" pitchFamily="18" charset="0"/>
                <a:cs typeface="Times New Roman" panose="02020603050405020304" pitchFamily="18" charset="0"/>
              </a:rPr>
              <a:t>bmi</a:t>
            </a:r>
            <a:r>
              <a:rPr kumimoji="0" lang="en-US" altLang="en-US" sz="24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 charges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model compatibility.</a:t>
            </a:r>
          </a:p>
          <a:p>
            <a:pPr marL="514350" marR="0" lvl="0" indent="-514350" algn="l" defTabSz="914400" rtl="0" eaLnBrk="0" fontAlgn="base" latinLnBrk="0" hangingPunct="0">
              <a:lnSpc>
                <a:spcPct val="150000"/>
              </a:lnSpc>
              <a:spcBef>
                <a:spcPct val="0"/>
              </a:spcBef>
              <a:spcAft>
                <a:spcPct val="0"/>
              </a:spcAft>
              <a:buClrTx/>
              <a:buSzTx/>
              <a:buFont typeface="+mj-lt"/>
              <a:buAutoNum type="romanL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Split data into training (80%) and testing (20%) sets.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 xmlns:a16="http://schemas.microsoft.com/office/drawing/2014/main" id="{5F50E8AC-A411-4514-6BFD-A3DDA3EAC71A}"/>
              </a:ext>
            </a:extLst>
          </p:cNvPr>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Data Preprocessing</a:t>
            </a:r>
          </a:p>
        </p:txBody>
      </p:sp>
    </p:spTree>
    <p:extLst>
      <p:ext uri="{BB962C8B-B14F-4D97-AF65-F5344CB8AC3E}">
        <p14:creationId xmlns:p14="http://schemas.microsoft.com/office/powerpoint/2010/main" val="99577776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BCAF229-F93E-2850-F024-41883323A7AD}"/>
              </a:ext>
            </a:extLst>
          </p:cNvPr>
          <p:cNvSpPr>
            <a:spLocks noGrp="1"/>
          </p:cNvSpPr>
          <p:nvPr>
            <p:ph idx="1"/>
          </p:nvPr>
        </p:nvSpPr>
        <p:spPr>
          <a:xfrm>
            <a:off x="628650" y="1825625"/>
            <a:ext cx="7753350" cy="4351338"/>
          </a:xfrm>
        </p:spPr>
        <p:txBody>
          <a:bodyPr>
            <a:normAutofit/>
          </a:bodyPr>
          <a:lstStyle/>
          <a:p>
            <a:pPr>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Key Findings</a:t>
            </a:r>
            <a:r>
              <a:rPr lang="en-US" sz="2400" dirty="0">
                <a:latin typeface="Times New Roman" panose="02020603050405020304" pitchFamily="18" charset="0"/>
                <a:cs typeface="Times New Roman" panose="02020603050405020304" pitchFamily="18" charset="0"/>
              </a:rPr>
              <a:t>:</a:t>
            </a:r>
          </a:p>
          <a:p>
            <a:pPr marL="971550" lvl="1" indent="-514350">
              <a:lnSpc>
                <a:spcPct val="150000"/>
              </a:lnSpc>
              <a:buFont typeface="+mj-lt"/>
              <a:buAutoNum type="romanLcPeriod"/>
            </a:pPr>
            <a:r>
              <a:rPr lang="en-US" dirty="0">
                <a:highlight>
                  <a:srgbClr val="FFFF00"/>
                </a:highlight>
              </a:rPr>
              <a:t>Smokers</a:t>
            </a:r>
            <a:r>
              <a:rPr lang="en-US" dirty="0"/>
              <a:t> tend to have </a:t>
            </a:r>
            <a:r>
              <a:rPr lang="en-US" dirty="0">
                <a:highlight>
                  <a:srgbClr val="FFFF00"/>
                </a:highlight>
              </a:rPr>
              <a:t>higher medical charges</a:t>
            </a:r>
            <a:r>
              <a:rPr lang="en-US" dirty="0"/>
              <a:t> than non-smokers.</a:t>
            </a:r>
          </a:p>
          <a:p>
            <a:pPr marL="971550" lvl="1" indent="-514350">
              <a:lnSpc>
                <a:spcPct val="150000"/>
              </a:lnSpc>
              <a:buFont typeface="+mj-lt"/>
              <a:buAutoNum type="romanLcPeriod"/>
            </a:pPr>
            <a:r>
              <a:rPr lang="en-US" dirty="0"/>
              <a:t>Smokers have a slightly higher </a:t>
            </a:r>
            <a:r>
              <a:rPr lang="en-US" dirty="0">
                <a:highlight>
                  <a:srgbClr val="FFFF00"/>
                </a:highlight>
              </a:rPr>
              <a:t>average BMI </a:t>
            </a:r>
            <a:r>
              <a:rPr lang="en-US" dirty="0"/>
              <a:t>compared to non-smokers.</a:t>
            </a:r>
          </a:p>
          <a:p>
            <a:pPr marL="971550" lvl="1" indent="-514350">
              <a:lnSpc>
                <a:spcPct val="150000"/>
              </a:lnSpc>
              <a:buFont typeface="+mj-lt"/>
              <a:buAutoNum type="romanLcPeriod"/>
            </a:pPr>
            <a:r>
              <a:rPr lang="en-US" dirty="0"/>
              <a:t>Geographical </a:t>
            </a:r>
            <a:r>
              <a:rPr lang="en-US" dirty="0">
                <a:highlight>
                  <a:srgbClr val="FFFF00"/>
                </a:highlight>
              </a:rPr>
              <a:t>regions</a:t>
            </a:r>
            <a:r>
              <a:rPr lang="en-US" dirty="0"/>
              <a:t> show </a:t>
            </a:r>
            <a:r>
              <a:rPr lang="en-US" dirty="0">
                <a:highlight>
                  <a:srgbClr val="FFFF00"/>
                </a:highlight>
              </a:rPr>
              <a:t>variability</a:t>
            </a:r>
            <a:r>
              <a:rPr lang="en-US" dirty="0"/>
              <a:t> in smoking prevalence.</a:t>
            </a:r>
          </a:p>
          <a:p>
            <a:endParaRPr lang="en-US" dirty="0"/>
          </a:p>
        </p:txBody>
      </p:sp>
      <p:sp>
        <p:nvSpPr>
          <p:cNvPr id="2" name="Title 1">
            <a:extLst>
              <a:ext uri="{FF2B5EF4-FFF2-40B4-BE49-F238E27FC236}">
                <a16:creationId xmlns="" xmlns:a16="http://schemas.microsoft.com/office/drawing/2014/main" id="{2E0983B4-E9AA-CBB9-924E-8C63C7EC9D06}"/>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Exploratory Data Analysis (EDA)</a:t>
            </a:r>
            <a:br>
              <a:rPr lang="en-US" sz="3600" b="1"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542787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E1C71D2-7ED6-A235-5072-C7D2C2457D9F}"/>
              </a:ext>
            </a:extLst>
          </p:cNvPr>
          <p:cNvSpPr>
            <a:spLocks noGrp="1"/>
          </p:cNvSpPr>
          <p:nvPr>
            <p:ph idx="1"/>
          </p:nvPr>
        </p:nvSpPr>
        <p:spPr>
          <a:xfrm>
            <a:off x="457200" y="1295401"/>
            <a:ext cx="8458200" cy="5410198"/>
          </a:xfrm>
        </p:spPr>
        <p:txBody>
          <a:bodyPr>
            <a:normAutofit/>
          </a:bodyPr>
          <a:lstStyle/>
          <a:p>
            <a:pPr>
              <a:lnSpc>
                <a:spcPct val="150000"/>
              </a:lnSpc>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Metrics</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Accuracy</a:t>
            </a:r>
            <a:r>
              <a:rPr lang="en-US" dirty="0">
                <a:latin typeface="Times New Roman" panose="02020603050405020304" pitchFamily="18" charset="0"/>
                <a:cs typeface="Times New Roman" panose="02020603050405020304" pitchFamily="18" charset="0"/>
              </a:rPr>
              <a:t>: Proportion of correct predictions.</a:t>
            </a:r>
          </a:p>
          <a:p>
            <a:pPr marL="742950" lvl="1"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Precision</a:t>
            </a:r>
            <a:r>
              <a:rPr lang="en-US" dirty="0">
                <a:latin typeface="Times New Roman" panose="02020603050405020304" pitchFamily="18" charset="0"/>
                <a:cs typeface="Times New Roman" panose="02020603050405020304" pitchFamily="18" charset="0"/>
              </a:rPr>
              <a:t>: The accuracy of positive predictions.</a:t>
            </a:r>
          </a:p>
          <a:p>
            <a:pPr marL="742950" lvl="1"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Recall</a:t>
            </a:r>
            <a:r>
              <a:rPr lang="en-US" dirty="0">
                <a:latin typeface="Times New Roman" panose="02020603050405020304" pitchFamily="18" charset="0"/>
                <a:cs typeface="Times New Roman" panose="02020603050405020304" pitchFamily="18" charset="0"/>
              </a:rPr>
              <a:t>: How well the model identifies smokers.</a:t>
            </a:r>
          </a:p>
          <a:p>
            <a:pPr marL="742950" lvl="1"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F1-score</a:t>
            </a:r>
            <a:r>
              <a:rPr lang="en-US" dirty="0">
                <a:latin typeface="Times New Roman" panose="02020603050405020304" pitchFamily="18" charset="0"/>
                <a:cs typeface="Times New Roman" panose="02020603050405020304" pitchFamily="18" charset="0"/>
              </a:rPr>
              <a:t>: Harmonic mean of precision and recall.</a:t>
            </a:r>
          </a:p>
          <a:p>
            <a:pPr marL="742950" lvl="1"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ROC-AUC</a:t>
            </a:r>
            <a:r>
              <a:rPr lang="en-US" dirty="0">
                <a:latin typeface="Times New Roman" panose="02020603050405020304" pitchFamily="18" charset="0"/>
                <a:cs typeface="Times New Roman" panose="02020603050405020304" pitchFamily="18" charset="0"/>
              </a:rPr>
              <a:t>: Area under the Receiver Operating Characteristic curve.</a:t>
            </a:r>
          </a:p>
          <a:p>
            <a:pPr>
              <a:lnSpc>
                <a:spcPct val="150000"/>
              </a:lnSpc>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Confusion Matrix</a:t>
            </a:r>
            <a:r>
              <a:rPr lang="en-US" sz="2400" dirty="0">
                <a:latin typeface="Times New Roman" panose="02020603050405020304" pitchFamily="18" charset="0"/>
                <a:cs typeface="Times New Roman" panose="02020603050405020304" pitchFamily="18" charset="0"/>
              </a:rPr>
              <a:t>: The confusion matrix shows how well the model distinguishes between smokers and non-smokers.</a:t>
            </a:r>
          </a:p>
          <a:p>
            <a:endParaRPr lang="en-US" dirty="0"/>
          </a:p>
        </p:txBody>
      </p:sp>
      <p:sp>
        <p:nvSpPr>
          <p:cNvPr id="2" name="Title 1">
            <a:extLst>
              <a:ext uri="{FF2B5EF4-FFF2-40B4-BE49-F238E27FC236}">
                <a16:creationId xmlns="" xmlns:a16="http://schemas.microsoft.com/office/drawing/2014/main" id="{7AFBE025-F01F-D979-9B4D-1E6A2E9E2BEB}"/>
              </a:ext>
            </a:extLst>
          </p:cNvPr>
          <p:cNvSpPr>
            <a:spLocks noGrp="1"/>
          </p:cNvSpPr>
          <p:nvPr>
            <p:ph type="title"/>
          </p:nvPr>
        </p:nvSpPr>
        <p:spPr>
          <a:xfrm>
            <a:off x="628650" y="365127"/>
            <a:ext cx="7886700" cy="930274"/>
          </a:xfrm>
        </p:spPr>
        <p:txBody>
          <a:bodyPr>
            <a:noAutofit/>
          </a:bodyPr>
          <a:lstStyle/>
          <a:p>
            <a:pPr algn="ctr"/>
            <a:r>
              <a:rPr lang="en-US" sz="3600" b="1" dirty="0">
                <a:latin typeface="Times New Roman" panose="02020603050405020304" pitchFamily="18" charset="0"/>
                <a:cs typeface="Times New Roman" panose="02020603050405020304" pitchFamily="18" charset="0"/>
              </a:rPr>
              <a:t>Model Training and Evaluation</a:t>
            </a:r>
            <a:r>
              <a:rPr lang="en-US" sz="3600" b="1" dirty="0"/>
              <a:t/>
            </a:r>
            <a:br>
              <a:rPr lang="en-US" sz="3600" b="1" dirty="0"/>
            </a:br>
            <a:endParaRPr lang="en-US" sz="3600" dirty="0"/>
          </a:p>
        </p:txBody>
      </p:sp>
    </p:spTree>
    <p:extLst>
      <p:ext uri="{BB962C8B-B14F-4D97-AF65-F5344CB8AC3E}">
        <p14:creationId xmlns:p14="http://schemas.microsoft.com/office/powerpoint/2010/main" val="354819878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E1BD66A-C96B-44B7-8D74-32A15B3F68E5}"/>
              </a:ext>
            </a:extLst>
          </p:cNvPr>
          <p:cNvSpPr>
            <a:spLocks noGrp="1"/>
          </p:cNvSpPr>
          <p:nvPr>
            <p:ph idx="1"/>
          </p:nvPr>
        </p:nvSpPr>
        <p:spPr>
          <a:xfrm>
            <a:off x="228600" y="1295400"/>
            <a:ext cx="8686800" cy="5562600"/>
          </a:xfrm>
        </p:spPr>
        <p:txBody>
          <a:bodyPr>
            <a:normAutofit lnSpcReduction="10000"/>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In this </a:t>
            </a:r>
            <a:r>
              <a:rPr lang="en-US" sz="2400" dirty="0" err="1">
                <a:latin typeface="Times New Roman" panose="02020603050405020304" pitchFamily="18" charset="0"/>
                <a:cs typeface="Times New Roman" panose="02020603050405020304" pitchFamily="18" charset="0"/>
              </a:rPr>
              <a:t>case,A</a:t>
            </a:r>
            <a:r>
              <a:rPr lang="en-US" sz="2400" dirty="0">
                <a:latin typeface="Times New Roman" panose="02020603050405020304" pitchFamily="18" charset="0"/>
                <a:cs typeface="Times New Roman" panose="02020603050405020304" pitchFamily="18" charset="0"/>
              </a:rPr>
              <a:t> person is a smoker or not based on various health and demographic features is a </a:t>
            </a:r>
            <a:r>
              <a:rPr lang="en-US" sz="2400" b="1" dirty="0">
                <a:latin typeface="Times New Roman" panose="02020603050405020304" pitchFamily="18" charset="0"/>
                <a:cs typeface="Times New Roman" panose="02020603050405020304" pitchFamily="18" charset="0"/>
              </a:rPr>
              <a:t>binary classification</a:t>
            </a:r>
            <a:r>
              <a:rPr lang="en-US" sz="2400" dirty="0">
                <a:latin typeface="Times New Roman" panose="02020603050405020304" pitchFamily="18" charset="0"/>
                <a:cs typeface="Times New Roman" panose="02020603050405020304" pitchFamily="18" charset="0"/>
              </a:rPr>
              <a:t> problem, where the target variable is either </a:t>
            </a:r>
            <a:r>
              <a:rPr lang="en-US" sz="2400" b="1" dirty="0">
                <a:latin typeface="Times New Roman" panose="02020603050405020304" pitchFamily="18" charset="0"/>
                <a:cs typeface="Times New Roman" panose="02020603050405020304" pitchFamily="18" charset="0"/>
              </a:rPr>
              <a:t>"smoker"</a:t>
            </a:r>
            <a:r>
              <a:rPr lang="en-US" sz="2400" dirty="0">
                <a:latin typeface="Times New Roman" panose="02020603050405020304" pitchFamily="18" charset="0"/>
                <a:cs typeface="Times New Roman" panose="02020603050405020304" pitchFamily="18" charset="0"/>
              </a:rPr>
              <a:t> or </a:t>
            </a:r>
            <a:r>
              <a:rPr lang="en-US" sz="2400" b="1" dirty="0">
                <a:latin typeface="Times New Roman" panose="02020603050405020304" pitchFamily="18" charset="0"/>
                <a:cs typeface="Times New Roman" panose="02020603050405020304" pitchFamily="18" charset="0"/>
              </a:rPr>
              <a:t>"non-smoker"</a:t>
            </a:r>
            <a:r>
              <a:rPr lang="en-US" sz="2400" dirty="0">
                <a:latin typeface="Times New Roman" panose="02020603050405020304" pitchFamily="18" charset="0"/>
                <a:cs typeface="Times New Roman" panose="02020603050405020304" pitchFamily="18" charset="0"/>
              </a:rPr>
              <a:t>. Several types of models can be used for this kind of task. Such as</a:t>
            </a:r>
          </a:p>
          <a:p>
            <a:pPr marL="0" indent="0">
              <a:buNone/>
            </a:pPr>
            <a:endParaRPr lang="en-US" sz="2400" dirty="0">
              <a:latin typeface="Times New Roman" panose="02020603050405020304" pitchFamily="18" charset="0"/>
              <a:cs typeface="Times New Roman" panose="02020603050405020304" pitchFamily="18" charset="0"/>
            </a:endParaRP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Logistic Regression</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Random Forest Classifier</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K-Nearest Neighbors (KNN)</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Gradient Boosting (</a:t>
            </a:r>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Also could be used Neural Networks (Deep Learning), Naive Bayes, Support Vector Machine (SVM) Model.</a:t>
            </a:r>
          </a:p>
          <a:p>
            <a:pPr marL="0" indent="0">
              <a:buNone/>
            </a:pPr>
            <a:endParaRPr lang="en-US" dirty="0"/>
          </a:p>
          <a:p>
            <a:pPr marL="0" indent="0">
              <a:buNone/>
            </a:pPr>
            <a:endParaRPr lang="en-US" dirty="0"/>
          </a:p>
        </p:txBody>
      </p:sp>
      <p:sp>
        <p:nvSpPr>
          <p:cNvPr id="2" name="Title 1">
            <a:extLst>
              <a:ext uri="{FF2B5EF4-FFF2-40B4-BE49-F238E27FC236}">
                <a16:creationId xmlns="" xmlns:a16="http://schemas.microsoft.com/office/drawing/2014/main" id="{39B34318-01EB-CE39-D830-05FEF17D2F28}"/>
              </a:ext>
            </a:extLst>
          </p:cNvPr>
          <p:cNvSpPr>
            <a:spLocks noGrp="1"/>
          </p:cNvSpPr>
          <p:nvPr>
            <p:ph type="title"/>
          </p:nvPr>
        </p:nvSpPr>
        <p:spPr>
          <a:xfrm>
            <a:off x="628650" y="152400"/>
            <a:ext cx="7886700" cy="914401"/>
          </a:xfrm>
        </p:spPr>
        <p:txBody>
          <a:bodyPr/>
          <a:lstStyle/>
          <a:p>
            <a:pPr algn="ctr"/>
            <a:r>
              <a:rPr lang="en-US" sz="4400" b="1" dirty="0">
                <a:latin typeface="Times New Roman" panose="02020603050405020304" pitchFamily="18" charset="0"/>
                <a:cs typeface="Times New Roman" panose="02020603050405020304" pitchFamily="18" charset="0"/>
              </a:rPr>
              <a:t>Model Selection</a:t>
            </a:r>
            <a:endParaRPr lang="en-US" dirty="0"/>
          </a:p>
        </p:txBody>
      </p:sp>
    </p:spTree>
    <p:extLst>
      <p:ext uri="{BB962C8B-B14F-4D97-AF65-F5344CB8AC3E}">
        <p14:creationId xmlns:p14="http://schemas.microsoft.com/office/powerpoint/2010/main" val="2570685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1359F2E-4003-87A8-D3E2-287B8F2E138D}"/>
              </a:ext>
            </a:extLst>
          </p:cNvPr>
          <p:cNvSpPr>
            <a:spLocks noGrp="1"/>
          </p:cNvSpPr>
          <p:nvPr>
            <p:ph idx="1"/>
          </p:nvPr>
        </p:nvSpPr>
        <p:spPr>
          <a:xfrm>
            <a:off x="228600" y="1219200"/>
            <a:ext cx="8610600" cy="4957763"/>
          </a:xfrm>
        </p:spPr>
        <p:txBody>
          <a:bodyPr/>
          <a:lstStyle/>
          <a:p>
            <a:pPr marL="0" indent="0">
              <a:buNone/>
            </a:pPr>
            <a:r>
              <a:rPr lang="en-US" sz="2400" dirty="0"/>
              <a:t>For this data set (data.csv) file we used the Random Forest Classifier Model.</a:t>
            </a:r>
          </a:p>
          <a:p>
            <a:pPr marL="0" indent="0">
              <a:buNone/>
            </a:pPr>
            <a:r>
              <a:rPr lang="en-US" sz="2400" dirty="0"/>
              <a:t>Initialize  and  Train the Model:</a:t>
            </a:r>
          </a:p>
          <a:p>
            <a:pPr marL="0" indent="0">
              <a:buNone/>
            </a:pPr>
            <a:endParaRPr lang="en-US" dirty="0"/>
          </a:p>
          <a:p>
            <a:pPr marL="0" indent="0">
              <a:buNone/>
            </a:pPr>
            <a:endParaRPr lang="en-US" dirty="0"/>
          </a:p>
          <a:p>
            <a:pPr marL="0" indent="0">
              <a:buNone/>
            </a:pPr>
            <a:endParaRPr lang="en-US" dirty="0"/>
          </a:p>
          <a:p>
            <a:pPr marL="0" indent="0">
              <a:buNone/>
            </a:pPr>
            <a:r>
              <a:rPr lang="en-US" sz="2400" dirty="0"/>
              <a:t>After training the model, To make Prediction</a:t>
            </a:r>
            <a:r>
              <a:rPr lang="en-US" dirty="0"/>
              <a:t>:</a:t>
            </a:r>
          </a:p>
          <a:p>
            <a:pPr marL="0" indent="0">
              <a:buNone/>
            </a:pPr>
            <a:endParaRPr lang="en-US" dirty="0"/>
          </a:p>
          <a:p>
            <a:pPr marL="0" indent="0">
              <a:buNone/>
            </a:pPr>
            <a:endParaRPr lang="en-US" dirty="0"/>
          </a:p>
        </p:txBody>
      </p:sp>
      <p:sp>
        <p:nvSpPr>
          <p:cNvPr id="2" name="Title 1">
            <a:extLst>
              <a:ext uri="{FF2B5EF4-FFF2-40B4-BE49-F238E27FC236}">
                <a16:creationId xmlns="" xmlns:a16="http://schemas.microsoft.com/office/drawing/2014/main" id="{921E3480-9FA3-7E9E-715A-BE09E877A7B6}"/>
              </a:ext>
            </a:extLst>
          </p:cNvPr>
          <p:cNvSpPr>
            <a:spLocks noGrp="1"/>
          </p:cNvSpPr>
          <p:nvPr>
            <p:ph type="title"/>
          </p:nvPr>
        </p:nvSpPr>
        <p:spPr>
          <a:xfrm>
            <a:off x="628650" y="365127"/>
            <a:ext cx="7886700" cy="1006474"/>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Using Random Forest Classifier</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dirty="0"/>
          </a:p>
        </p:txBody>
      </p:sp>
      <p:pic>
        <p:nvPicPr>
          <p:cNvPr id="5" name="Picture 4">
            <a:extLst>
              <a:ext uri="{FF2B5EF4-FFF2-40B4-BE49-F238E27FC236}">
                <a16:creationId xmlns="" xmlns:a16="http://schemas.microsoft.com/office/drawing/2014/main" id="{A8B670BF-5881-C715-804E-016FE211B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573127"/>
            <a:ext cx="5619750" cy="1124954"/>
          </a:xfrm>
          <a:prstGeom prst="rect">
            <a:avLst/>
          </a:prstGeom>
        </p:spPr>
      </p:pic>
      <p:pic>
        <p:nvPicPr>
          <p:cNvPr id="7" name="Picture 6">
            <a:extLst>
              <a:ext uri="{FF2B5EF4-FFF2-40B4-BE49-F238E27FC236}">
                <a16:creationId xmlns="" xmlns:a16="http://schemas.microsoft.com/office/drawing/2014/main" id="{5CB026EA-B2FE-63BE-117C-3C0BD426C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4800600"/>
            <a:ext cx="5086350" cy="1124954"/>
          </a:xfrm>
          <a:prstGeom prst="rect">
            <a:avLst/>
          </a:prstGeom>
        </p:spPr>
      </p:pic>
    </p:spTree>
    <p:extLst>
      <p:ext uri="{BB962C8B-B14F-4D97-AF65-F5344CB8AC3E}">
        <p14:creationId xmlns:p14="http://schemas.microsoft.com/office/powerpoint/2010/main" val="691833036"/>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3080</TotalTime>
  <Words>507</Words>
  <Application>Microsoft Office PowerPoint</Application>
  <PresentationFormat>On-screen Show (4:3)</PresentationFormat>
  <Paragraphs>86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Waveform</vt:lpstr>
      <vt:lpstr>PowerPoint Presentation</vt:lpstr>
      <vt:lpstr>PowerPoint Presentation</vt:lpstr>
      <vt:lpstr>Introduction </vt:lpstr>
      <vt:lpstr>Dataset Overview </vt:lpstr>
      <vt:lpstr>Data Preprocessing</vt:lpstr>
      <vt:lpstr>Exploratory Data Analysis (EDA) </vt:lpstr>
      <vt:lpstr>Model Training and Evaluation </vt:lpstr>
      <vt:lpstr>Model Selection</vt:lpstr>
      <vt:lpstr>Using Random Forest Classifier </vt:lpstr>
      <vt:lpstr>Output of RFC</vt:lpstr>
      <vt:lpstr>Graphical Visualization</vt:lpstr>
      <vt:lpstr>Graphical Visualization</vt:lpstr>
      <vt:lpstr>Graphical Visualization</vt:lpstr>
      <vt:lpstr>Comparative Results</vt:lpstr>
      <vt:lpstr>Feature Importance </vt:lpstr>
      <vt:lpstr>Future Work </vt:lpstr>
      <vt:lpstr>Conclusion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Polar co ordinates</dc:title>
  <dc:creator>Dell</dc:creator>
  <cp:lastModifiedBy>Alid</cp:lastModifiedBy>
  <cp:revision>235</cp:revision>
  <dcterms:created xsi:type="dcterms:W3CDTF">2019-07-18T11:44:09Z</dcterms:created>
  <dcterms:modified xsi:type="dcterms:W3CDTF">2024-12-06T10:12:30Z</dcterms:modified>
</cp:coreProperties>
</file>