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87" r:id="rId3"/>
    <p:sldId id="261" r:id="rId4"/>
    <p:sldId id="265" r:id="rId5"/>
    <p:sldId id="289" r:id="rId6"/>
    <p:sldId id="288" r:id="rId7"/>
    <p:sldId id="295" r:id="rId8"/>
    <p:sldId id="296" r:id="rId9"/>
    <p:sldId id="297" r:id="rId10"/>
    <p:sldId id="270" r:id="rId11"/>
    <p:sldId id="290" r:id="rId12"/>
    <p:sldId id="293" r:id="rId13"/>
    <p:sldId id="291" r:id="rId14"/>
    <p:sldId id="294" r:id="rId15"/>
    <p:sldId id="292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  <p:embeddedFont>
      <p:font typeface="Shabnam" panose="020B0604020202020204" charset="-78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1D3EC5B0-FD33-4EFD-9217-2F8048673780}">
          <p14:sldIdLst>
            <p14:sldId id="256"/>
            <p14:sldId id="287"/>
          </p14:sldIdLst>
        </p14:section>
        <p14:section name="Hardware" id="{095C5E82-A3D9-48E0-AACF-6EF85473C56E}">
          <p14:sldIdLst>
            <p14:sldId id="261"/>
            <p14:sldId id="265"/>
          </p14:sldIdLst>
        </p14:section>
        <p14:section name="Software &amp; OS" id="{BA09DBE5-97E4-487C-8D9E-7F542CDCB5B9}">
          <p14:sldIdLst>
            <p14:sldId id="289"/>
            <p14:sldId id="288"/>
            <p14:sldId id="295"/>
            <p14:sldId id="296"/>
            <p14:sldId id="297"/>
          </p14:sldIdLst>
        </p14:section>
        <p14:section name="Conclusion" id="{3F95A92E-81D9-4EDD-89A2-D45CD8DD9CDC}">
          <p14:sldIdLst>
            <p14:sldId id="270"/>
            <p14:sldId id="290"/>
            <p14:sldId id="293"/>
            <p14:sldId id="291"/>
            <p14:sldId id="294"/>
          </p14:sldIdLst>
        </p14:section>
        <p14:section name="End" id="{7C631526-CA99-4433-9667-7DE2598C57BC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ED8A6B-B969-406B-8EEB-58065536540C}">
  <a:tblStyle styleId="{73ED8A6B-B969-406B-8EEB-5806553654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9" autoAdjust="0"/>
  </p:normalViewPr>
  <p:slideViewPr>
    <p:cSldViewPr snapToGrid="0" showGuides="1">
      <p:cViewPr varScale="1">
        <p:scale>
          <a:sx n="129" d="100"/>
          <a:sy n="129" d="100"/>
        </p:scale>
        <p:origin x="11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596BE-044C-4E8E-B1CD-E1C2A34DFBF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C53C7-4BAD-4FE7-BAD6-351356F4010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</a:t>
          </a:r>
        </a:p>
      </dgm:t>
    </dgm:pt>
    <dgm:pt modelId="{F5486E09-8E4E-40C4-A8AC-2ECA95153FA7}" type="parTrans" cxnId="{6334C415-83D4-4D23-B7C3-17B680A17FA5}">
      <dgm:prSet/>
      <dgm:spPr/>
      <dgm:t>
        <a:bodyPr/>
        <a:lstStyle/>
        <a:p>
          <a:endParaRPr lang="en-US"/>
        </a:p>
      </dgm:t>
    </dgm:pt>
    <dgm:pt modelId="{FB5CA6E0-6525-419B-93D9-AFF15FB626FE}" type="sibTrans" cxnId="{6334C415-83D4-4D23-B7C3-17B680A17FA5}">
      <dgm:prSet/>
      <dgm:spPr/>
      <dgm:t>
        <a:bodyPr/>
        <a:lstStyle/>
        <a:p>
          <a:endParaRPr lang="en-US"/>
        </a:p>
      </dgm:t>
    </dgm:pt>
    <dgm:pt modelId="{7740C77B-CE2F-4A3A-957A-0778D575FF5A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ایجاد پل شبکه</a:t>
          </a:r>
          <a:endParaRPr lang="en-US" sz="1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892B6A-EA7C-4AE8-8A0E-4F6AA7B9A319}" type="parTrans" cxnId="{61B55C0A-7963-4AAD-92E4-B4D645D95D40}">
      <dgm:prSet/>
      <dgm:spPr/>
      <dgm:t>
        <a:bodyPr/>
        <a:lstStyle/>
        <a:p>
          <a:endParaRPr lang="en-US"/>
        </a:p>
      </dgm:t>
    </dgm:pt>
    <dgm:pt modelId="{6FD73E01-8D1A-4EDC-A5CF-18297A76AFD3}" type="sibTrans" cxnId="{61B55C0A-7963-4AAD-92E4-B4D645D95D40}">
      <dgm:prSet/>
      <dgm:spPr/>
      <dgm:t>
        <a:bodyPr/>
        <a:lstStyle/>
        <a:p>
          <a:endParaRPr lang="en-US"/>
        </a:p>
      </dgm:t>
    </dgm:pt>
    <dgm:pt modelId="{B565C792-9320-484A-9C75-3C5FC858CA3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</a:t>
          </a:r>
        </a:p>
      </dgm:t>
    </dgm:pt>
    <dgm:pt modelId="{FB466206-CD82-47C9-9025-7BC2FCB26573}" type="parTrans" cxnId="{4954A108-02C1-4BAC-95BE-515AF83F6866}">
      <dgm:prSet/>
      <dgm:spPr/>
      <dgm:t>
        <a:bodyPr/>
        <a:lstStyle/>
        <a:p>
          <a:endParaRPr lang="en-US"/>
        </a:p>
      </dgm:t>
    </dgm:pt>
    <dgm:pt modelId="{5AC67F3B-004E-4D31-9C0F-FC4571D07C2A}" type="sibTrans" cxnId="{4954A108-02C1-4BAC-95BE-515AF83F6866}">
      <dgm:prSet/>
      <dgm:spPr/>
      <dgm:t>
        <a:bodyPr/>
        <a:lstStyle/>
        <a:p>
          <a:endParaRPr lang="en-US"/>
        </a:p>
      </dgm:t>
    </dgm:pt>
    <dgm:pt modelId="{B778DAED-288F-4E99-A914-A57949C6C79A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ارسال پکت‌ها به صف پردازش</a:t>
          </a:r>
          <a:endParaRPr lang="en-US" sz="1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9E48EC-3ACD-4ABD-B474-7E6B43E4E727}" type="parTrans" cxnId="{A0F0B84D-930D-4590-9BDB-5147B2147899}">
      <dgm:prSet/>
      <dgm:spPr/>
      <dgm:t>
        <a:bodyPr/>
        <a:lstStyle/>
        <a:p>
          <a:endParaRPr lang="en-US"/>
        </a:p>
      </dgm:t>
    </dgm:pt>
    <dgm:pt modelId="{AE688700-FAE9-4DE6-AF55-2E94E623AC99}" type="sibTrans" cxnId="{A0F0B84D-930D-4590-9BDB-5147B2147899}">
      <dgm:prSet/>
      <dgm:spPr/>
      <dgm:t>
        <a:bodyPr/>
        <a:lstStyle/>
        <a:p>
          <a:endParaRPr lang="en-US"/>
        </a:p>
      </dgm:t>
    </dgm:pt>
    <dgm:pt modelId="{343DF9BD-3B94-4EBE-B927-0E2E37B95B4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/>
            <a:t>3</a:t>
          </a:r>
        </a:p>
      </dgm:t>
    </dgm:pt>
    <dgm:pt modelId="{CA116C61-3898-490F-9C85-6C399F6F06E3}" type="parTrans" cxnId="{C6C16DD6-2EE9-45ED-BE35-237A40F59B67}">
      <dgm:prSet/>
      <dgm:spPr/>
      <dgm:t>
        <a:bodyPr/>
        <a:lstStyle/>
        <a:p>
          <a:endParaRPr lang="en-US"/>
        </a:p>
      </dgm:t>
    </dgm:pt>
    <dgm:pt modelId="{BF3D1758-3405-4FA6-991F-DB520907F2D3}" type="sibTrans" cxnId="{C6C16DD6-2EE9-45ED-BE35-237A40F59B67}">
      <dgm:prSet/>
      <dgm:spPr/>
      <dgm:t>
        <a:bodyPr/>
        <a:lstStyle/>
        <a:p>
          <a:endParaRPr lang="en-US"/>
        </a:p>
      </dgm:t>
    </dgm:pt>
    <dgm:pt modelId="{1909319F-FA07-438C-89FF-0C4A7CB8C95C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پردازش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 و تحلیل ترافیک</a:t>
          </a:r>
          <a:endParaRPr lang="en-US" sz="1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5A2985-903D-45DA-8C85-06B86A9542BB}" type="parTrans" cxnId="{21B038D4-A8F1-49FD-A715-C8E3B6B946BE}">
      <dgm:prSet/>
      <dgm:spPr/>
      <dgm:t>
        <a:bodyPr/>
        <a:lstStyle/>
        <a:p>
          <a:endParaRPr lang="en-US"/>
        </a:p>
      </dgm:t>
    </dgm:pt>
    <dgm:pt modelId="{CB17F500-0F74-4EFA-9D7A-7E648D88A094}" type="sibTrans" cxnId="{21B038D4-A8F1-49FD-A715-C8E3B6B946BE}">
      <dgm:prSet/>
      <dgm:spPr/>
      <dgm:t>
        <a:bodyPr/>
        <a:lstStyle/>
        <a:p>
          <a:endParaRPr lang="en-US"/>
        </a:p>
      </dgm:t>
    </dgm:pt>
    <dgm:pt modelId="{7C2BC279-D008-41B5-B601-5F331C228932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بررسی نوع پکت، شمارش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SYN، ACK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و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FIN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و شناسایی الگوهای مشکوک در اسکریپت پایتون.</a:t>
          </a:r>
        </a:p>
      </dgm:t>
    </dgm:pt>
    <dgm:pt modelId="{21839FFE-5A45-4370-98EB-6A2DF1C7617B}" type="parTrans" cxnId="{04C4B723-1536-4F38-A42C-7ADE22536D9E}">
      <dgm:prSet/>
      <dgm:spPr/>
      <dgm:t>
        <a:bodyPr/>
        <a:lstStyle/>
        <a:p>
          <a:endParaRPr lang="en-US"/>
        </a:p>
      </dgm:t>
    </dgm:pt>
    <dgm:pt modelId="{143D6D27-2A0D-4CF8-857C-5F57C4513367}" type="sibTrans" cxnId="{04C4B723-1536-4F38-A42C-7ADE22536D9E}">
      <dgm:prSet/>
      <dgm:spPr/>
      <dgm:t>
        <a:bodyPr/>
        <a:lstStyle/>
        <a:p>
          <a:endParaRPr lang="en-US"/>
        </a:p>
      </dgm:t>
    </dgm:pt>
    <dgm:pt modelId="{8DADFF15-328D-4A62-97B1-69BAEE400E83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متصل کردن دو پورت شبکه به یک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bridge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لایه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 با استفاده از </a:t>
          </a:r>
          <a:r>
            <a:rPr lang="en-US" sz="1600" b="1" dirty="0" err="1">
              <a:latin typeface="Calibri" panose="020F0502020204030204" pitchFamily="34" charset="0"/>
              <a:cs typeface="Calibri" panose="020F0502020204030204" pitchFamily="34" charset="0"/>
            </a:rPr>
            <a:t>brctl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A3A713-ECE7-4C69-815D-D41DEDFB2545}" type="parTrans" cxnId="{0952298E-BF44-41FC-A130-2AA307A6CA00}">
      <dgm:prSet/>
      <dgm:spPr/>
      <dgm:t>
        <a:bodyPr/>
        <a:lstStyle/>
        <a:p>
          <a:endParaRPr lang="en-US"/>
        </a:p>
      </dgm:t>
    </dgm:pt>
    <dgm:pt modelId="{7769F2AF-E019-474C-870E-458D61461CFA}" type="sibTrans" cxnId="{0952298E-BF44-41FC-A130-2AA307A6CA00}">
      <dgm:prSet/>
      <dgm:spPr/>
      <dgm:t>
        <a:bodyPr/>
        <a:lstStyle/>
        <a:p>
          <a:endParaRPr lang="en-US"/>
        </a:p>
      </dgm:t>
    </dgm:pt>
    <dgm:pt modelId="{7A613D58-42CA-4AA0-9437-09C1675B1AF8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استفاده از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iptables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برای هدایت پکت‌های عبوری به صف‌های </a:t>
          </a:r>
          <a:r>
            <a:rPr lang="en-US" sz="1600" b="1" dirty="0" err="1">
              <a:latin typeface="Calibri" panose="020F0502020204030204" pitchFamily="34" charset="0"/>
              <a:cs typeface="Calibri" panose="020F0502020204030204" pitchFamily="34" charset="0"/>
            </a:rPr>
            <a:t>NetfilterQueue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پایتون.</a:t>
          </a:r>
        </a:p>
      </dgm:t>
    </dgm:pt>
    <dgm:pt modelId="{58A46520-7ACC-4CEA-8562-52313D322750}" type="parTrans" cxnId="{F86E3E08-7B4A-4FCB-A9F2-818EA2E04266}">
      <dgm:prSet/>
      <dgm:spPr/>
      <dgm:t>
        <a:bodyPr/>
        <a:lstStyle/>
        <a:p>
          <a:endParaRPr lang="en-US"/>
        </a:p>
      </dgm:t>
    </dgm:pt>
    <dgm:pt modelId="{4A42A3DA-A0F3-4A4C-B35E-2CD78A4DA11F}" type="sibTrans" cxnId="{F86E3E08-7B4A-4FCB-A9F2-818EA2E04266}">
      <dgm:prSet/>
      <dgm:spPr/>
      <dgm:t>
        <a:bodyPr/>
        <a:lstStyle/>
        <a:p>
          <a:endParaRPr lang="en-US"/>
        </a:p>
      </dgm:t>
    </dgm:pt>
    <dgm:pt modelId="{2FE3CEFE-EE68-4FDD-BAE8-65B7354D4293}" type="pres">
      <dgm:prSet presAssocID="{784596BE-044C-4E8E-B1CD-E1C2A34DFBF3}" presName="linearFlow" presStyleCnt="0">
        <dgm:presLayoutVars>
          <dgm:dir/>
          <dgm:animLvl val="lvl"/>
          <dgm:resizeHandles val="exact"/>
        </dgm:presLayoutVars>
      </dgm:prSet>
      <dgm:spPr/>
    </dgm:pt>
    <dgm:pt modelId="{F906486D-D894-4320-995F-D64972319B19}" type="pres">
      <dgm:prSet presAssocID="{722C53C7-4BAD-4FE7-BAD6-351356F40100}" presName="composite" presStyleCnt="0"/>
      <dgm:spPr/>
    </dgm:pt>
    <dgm:pt modelId="{1643A65B-28E4-4708-9717-E87EDD81D6FD}" type="pres">
      <dgm:prSet presAssocID="{722C53C7-4BAD-4FE7-BAD6-351356F40100}" presName="parentText" presStyleLbl="alignNode1" presStyleIdx="0" presStyleCnt="3" custLinFactNeighborX="-2507" custLinFactNeighborY="-14122">
        <dgm:presLayoutVars>
          <dgm:chMax val="1"/>
          <dgm:bulletEnabled val="1"/>
        </dgm:presLayoutVars>
      </dgm:prSet>
      <dgm:spPr/>
    </dgm:pt>
    <dgm:pt modelId="{E0288DEB-1E24-4446-87B4-A39FF2208D89}" type="pres">
      <dgm:prSet presAssocID="{722C53C7-4BAD-4FE7-BAD6-351356F40100}" presName="descendantText" presStyleLbl="alignAcc1" presStyleIdx="0" presStyleCnt="3" custScaleY="143375">
        <dgm:presLayoutVars>
          <dgm:bulletEnabled val="1"/>
        </dgm:presLayoutVars>
      </dgm:prSet>
      <dgm:spPr/>
    </dgm:pt>
    <dgm:pt modelId="{94BB35BB-BC3D-422F-8063-5BD7491A400D}" type="pres">
      <dgm:prSet presAssocID="{FB5CA6E0-6525-419B-93D9-AFF15FB626FE}" presName="sp" presStyleCnt="0"/>
      <dgm:spPr/>
    </dgm:pt>
    <dgm:pt modelId="{5BDDF1E4-94AB-47C7-BEC7-1CA369C37626}" type="pres">
      <dgm:prSet presAssocID="{B565C792-9320-484A-9C75-3C5FC858CA3F}" presName="composite" presStyleCnt="0"/>
      <dgm:spPr/>
    </dgm:pt>
    <dgm:pt modelId="{1B6629A2-D59F-4BE2-B8C0-C8243080887E}" type="pres">
      <dgm:prSet presAssocID="{B565C792-9320-484A-9C75-3C5FC858CA3F}" presName="parentText" presStyleLbl="alignNode1" presStyleIdx="1" presStyleCnt="3" custScaleY="100227" custLinFactNeighborX="4278" custLinFactNeighborY="-10741">
        <dgm:presLayoutVars>
          <dgm:chMax val="1"/>
          <dgm:bulletEnabled val="1"/>
        </dgm:presLayoutVars>
      </dgm:prSet>
      <dgm:spPr/>
    </dgm:pt>
    <dgm:pt modelId="{CDE74DE9-326E-4DA8-8FBB-CF580840B320}" type="pres">
      <dgm:prSet presAssocID="{B565C792-9320-484A-9C75-3C5FC858CA3F}" presName="descendantText" presStyleLbl="alignAcc1" presStyleIdx="1" presStyleCnt="3" custScaleX="97715" custScaleY="166947" custLinFactNeighborX="-314" custLinFactNeighborY="8728">
        <dgm:presLayoutVars>
          <dgm:bulletEnabled val="1"/>
        </dgm:presLayoutVars>
      </dgm:prSet>
      <dgm:spPr/>
    </dgm:pt>
    <dgm:pt modelId="{2B9E5841-DBF1-4FD5-9344-0EE5A52DF16A}" type="pres">
      <dgm:prSet presAssocID="{5AC67F3B-004E-4D31-9C0F-FC4571D07C2A}" presName="sp" presStyleCnt="0"/>
      <dgm:spPr/>
    </dgm:pt>
    <dgm:pt modelId="{588314C4-F154-4439-BC5F-3F201B262F27}" type="pres">
      <dgm:prSet presAssocID="{343DF9BD-3B94-4EBE-B927-0E2E37B95B40}" presName="composite" presStyleCnt="0"/>
      <dgm:spPr/>
    </dgm:pt>
    <dgm:pt modelId="{4CF04BAA-2DB3-40B9-9085-39927837A348}" type="pres">
      <dgm:prSet presAssocID="{343DF9BD-3B94-4EBE-B927-0E2E37B95B40}" presName="parentText" presStyleLbl="alignNode1" presStyleIdx="2" presStyleCnt="3" custLinFactNeighborX="4278" custLinFactNeighborY="3375">
        <dgm:presLayoutVars>
          <dgm:chMax val="1"/>
          <dgm:bulletEnabled val="1"/>
        </dgm:presLayoutVars>
      </dgm:prSet>
      <dgm:spPr/>
    </dgm:pt>
    <dgm:pt modelId="{1FF85713-3B4D-4D89-A545-6882EAA0F842}" type="pres">
      <dgm:prSet presAssocID="{343DF9BD-3B94-4EBE-B927-0E2E37B95B40}" presName="descendantText" presStyleLbl="alignAcc1" presStyleIdx="2" presStyleCnt="3" custFlipVert="0" custScaleX="97710" custScaleY="170787" custLinFactNeighborX="278" custLinFactNeighborY="34559">
        <dgm:presLayoutVars>
          <dgm:bulletEnabled val="1"/>
        </dgm:presLayoutVars>
      </dgm:prSet>
      <dgm:spPr/>
    </dgm:pt>
  </dgm:ptLst>
  <dgm:cxnLst>
    <dgm:cxn modelId="{F86E3E08-7B4A-4FCB-A9F2-818EA2E04266}" srcId="{B565C792-9320-484A-9C75-3C5FC858CA3F}" destId="{7A613D58-42CA-4AA0-9437-09C1675B1AF8}" srcOrd="1" destOrd="0" parTransId="{58A46520-7ACC-4CEA-8562-52313D322750}" sibTransId="{4A42A3DA-A0F3-4A4C-B35E-2CD78A4DA11F}"/>
    <dgm:cxn modelId="{4954A108-02C1-4BAC-95BE-515AF83F6866}" srcId="{784596BE-044C-4E8E-B1CD-E1C2A34DFBF3}" destId="{B565C792-9320-484A-9C75-3C5FC858CA3F}" srcOrd="1" destOrd="0" parTransId="{FB466206-CD82-47C9-9025-7BC2FCB26573}" sibTransId="{5AC67F3B-004E-4D31-9C0F-FC4571D07C2A}"/>
    <dgm:cxn modelId="{61B55C0A-7963-4AAD-92E4-B4D645D95D40}" srcId="{722C53C7-4BAD-4FE7-BAD6-351356F40100}" destId="{7740C77B-CE2F-4A3A-957A-0778D575FF5A}" srcOrd="0" destOrd="0" parTransId="{47892B6A-EA7C-4AE8-8A0E-4F6AA7B9A319}" sibTransId="{6FD73E01-8D1A-4EDC-A5CF-18297A76AFD3}"/>
    <dgm:cxn modelId="{6334C415-83D4-4D23-B7C3-17B680A17FA5}" srcId="{784596BE-044C-4E8E-B1CD-E1C2A34DFBF3}" destId="{722C53C7-4BAD-4FE7-BAD6-351356F40100}" srcOrd="0" destOrd="0" parTransId="{F5486E09-8E4E-40C4-A8AC-2ECA95153FA7}" sibTransId="{FB5CA6E0-6525-419B-93D9-AFF15FB626FE}"/>
    <dgm:cxn modelId="{A3CED41E-04DA-4DC8-8324-3F35335C23AC}" type="presOf" srcId="{7740C77B-CE2F-4A3A-957A-0778D575FF5A}" destId="{E0288DEB-1E24-4446-87B4-A39FF2208D89}" srcOrd="0" destOrd="0" presId="urn:microsoft.com/office/officeart/2005/8/layout/chevron2"/>
    <dgm:cxn modelId="{04C4B723-1536-4F38-A42C-7ADE22536D9E}" srcId="{343DF9BD-3B94-4EBE-B927-0E2E37B95B40}" destId="{7C2BC279-D008-41B5-B601-5F331C228932}" srcOrd="1" destOrd="0" parTransId="{21839FFE-5A45-4370-98EB-6A2DF1C7617B}" sibTransId="{143D6D27-2A0D-4CF8-857C-5F57C4513367}"/>
    <dgm:cxn modelId="{43265965-3540-47B3-B7B6-0ADB3332A3E2}" type="presOf" srcId="{1909319F-FA07-438C-89FF-0C4A7CB8C95C}" destId="{1FF85713-3B4D-4D89-A545-6882EAA0F842}" srcOrd="0" destOrd="0" presId="urn:microsoft.com/office/officeart/2005/8/layout/chevron2"/>
    <dgm:cxn modelId="{A0F0B84D-930D-4590-9BDB-5147B2147899}" srcId="{B565C792-9320-484A-9C75-3C5FC858CA3F}" destId="{B778DAED-288F-4E99-A914-A57949C6C79A}" srcOrd="0" destOrd="0" parTransId="{A29E48EC-3ACD-4ABD-B474-7E6B43E4E727}" sibTransId="{AE688700-FAE9-4DE6-AF55-2E94E623AC99}"/>
    <dgm:cxn modelId="{2BD4F84F-1074-49D1-A0A8-152EDE3EA4E4}" type="presOf" srcId="{784596BE-044C-4E8E-B1CD-E1C2A34DFBF3}" destId="{2FE3CEFE-EE68-4FDD-BAE8-65B7354D4293}" srcOrd="0" destOrd="0" presId="urn:microsoft.com/office/officeart/2005/8/layout/chevron2"/>
    <dgm:cxn modelId="{0952298E-BF44-41FC-A130-2AA307A6CA00}" srcId="{722C53C7-4BAD-4FE7-BAD6-351356F40100}" destId="{8DADFF15-328D-4A62-97B1-69BAEE400E83}" srcOrd="1" destOrd="0" parTransId="{21A3A713-ECE7-4C69-815D-D41DEDFB2545}" sibTransId="{7769F2AF-E019-474C-870E-458D61461CFA}"/>
    <dgm:cxn modelId="{1C3B0991-8012-440D-BD75-9437FD879AC1}" type="presOf" srcId="{8DADFF15-328D-4A62-97B1-69BAEE400E83}" destId="{E0288DEB-1E24-4446-87B4-A39FF2208D89}" srcOrd="0" destOrd="1" presId="urn:microsoft.com/office/officeart/2005/8/layout/chevron2"/>
    <dgm:cxn modelId="{09F5E395-B850-4A3F-A4C6-64846A2D9A5A}" type="presOf" srcId="{7A613D58-42CA-4AA0-9437-09C1675B1AF8}" destId="{CDE74DE9-326E-4DA8-8FBB-CF580840B320}" srcOrd="0" destOrd="1" presId="urn:microsoft.com/office/officeart/2005/8/layout/chevron2"/>
    <dgm:cxn modelId="{B6222AA2-5C88-4AB7-BB3F-017ABECDF302}" type="presOf" srcId="{343DF9BD-3B94-4EBE-B927-0E2E37B95B40}" destId="{4CF04BAA-2DB3-40B9-9085-39927837A348}" srcOrd="0" destOrd="0" presId="urn:microsoft.com/office/officeart/2005/8/layout/chevron2"/>
    <dgm:cxn modelId="{3DB8E2AB-5A05-4FFA-B56A-09A6E9FC09CC}" type="presOf" srcId="{B778DAED-288F-4E99-A914-A57949C6C79A}" destId="{CDE74DE9-326E-4DA8-8FBB-CF580840B320}" srcOrd="0" destOrd="0" presId="urn:microsoft.com/office/officeart/2005/8/layout/chevron2"/>
    <dgm:cxn modelId="{90B138C2-EC49-40B6-97EE-EBF840D79B50}" type="presOf" srcId="{B565C792-9320-484A-9C75-3C5FC858CA3F}" destId="{1B6629A2-D59F-4BE2-B8C0-C8243080887E}" srcOrd="0" destOrd="0" presId="urn:microsoft.com/office/officeart/2005/8/layout/chevron2"/>
    <dgm:cxn modelId="{E909C8C5-3C6A-494C-A675-C50803830112}" type="presOf" srcId="{7C2BC279-D008-41B5-B601-5F331C228932}" destId="{1FF85713-3B4D-4D89-A545-6882EAA0F842}" srcOrd="0" destOrd="1" presId="urn:microsoft.com/office/officeart/2005/8/layout/chevron2"/>
    <dgm:cxn modelId="{21B038D4-A8F1-49FD-A715-C8E3B6B946BE}" srcId="{343DF9BD-3B94-4EBE-B927-0E2E37B95B40}" destId="{1909319F-FA07-438C-89FF-0C4A7CB8C95C}" srcOrd="0" destOrd="0" parTransId="{CA5A2985-903D-45DA-8C85-06B86A9542BB}" sibTransId="{CB17F500-0F74-4EFA-9D7A-7E648D88A094}"/>
    <dgm:cxn modelId="{C6C16DD6-2EE9-45ED-BE35-237A40F59B67}" srcId="{784596BE-044C-4E8E-B1CD-E1C2A34DFBF3}" destId="{343DF9BD-3B94-4EBE-B927-0E2E37B95B40}" srcOrd="2" destOrd="0" parTransId="{CA116C61-3898-490F-9C85-6C399F6F06E3}" sibTransId="{BF3D1758-3405-4FA6-991F-DB520907F2D3}"/>
    <dgm:cxn modelId="{03C3FAF6-9022-44B0-A8ED-0A69B45DC146}" type="presOf" srcId="{722C53C7-4BAD-4FE7-BAD6-351356F40100}" destId="{1643A65B-28E4-4708-9717-E87EDD81D6FD}" srcOrd="0" destOrd="0" presId="urn:microsoft.com/office/officeart/2005/8/layout/chevron2"/>
    <dgm:cxn modelId="{EFDD729F-28C7-4434-9639-980887255644}" type="presParOf" srcId="{2FE3CEFE-EE68-4FDD-BAE8-65B7354D4293}" destId="{F906486D-D894-4320-995F-D64972319B19}" srcOrd="0" destOrd="0" presId="urn:microsoft.com/office/officeart/2005/8/layout/chevron2"/>
    <dgm:cxn modelId="{83375F49-0512-40F2-AEB1-9EA4962B1FFF}" type="presParOf" srcId="{F906486D-D894-4320-995F-D64972319B19}" destId="{1643A65B-28E4-4708-9717-E87EDD81D6FD}" srcOrd="0" destOrd="0" presId="urn:microsoft.com/office/officeart/2005/8/layout/chevron2"/>
    <dgm:cxn modelId="{D5A6FBB3-F813-4C28-8D7F-F9FC14CC0A3D}" type="presParOf" srcId="{F906486D-D894-4320-995F-D64972319B19}" destId="{E0288DEB-1E24-4446-87B4-A39FF2208D89}" srcOrd="1" destOrd="0" presId="urn:microsoft.com/office/officeart/2005/8/layout/chevron2"/>
    <dgm:cxn modelId="{89568B8A-3D77-439A-B535-19DB27AD85AA}" type="presParOf" srcId="{2FE3CEFE-EE68-4FDD-BAE8-65B7354D4293}" destId="{94BB35BB-BC3D-422F-8063-5BD7491A400D}" srcOrd="1" destOrd="0" presId="urn:microsoft.com/office/officeart/2005/8/layout/chevron2"/>
    <dgm:cxn modelId="{E52A2515-A102-42F8-994A-E0E8AD33D70B}" type="presParOf" srcId="{2FE3CEFE-EE68-4FDD-BAE8-65B7354D4293}" destId="{5BDDF1E4-94AB-47C7-BEC7-1CA369C37626}" srcOrd="2" destOrd="0" presId="urn:microsoft.com/office/officeart/2005/8/layout/chevron2"/>
    <dgm:cxn modelId="{9E0AC7D2-1F42-499A-B771-027E51F926B4}" type="presParOf" srcId="{5BDDF1E4-94AB-47C7-BEC7-1CA369C37626}" destId="{1B6629A2-D59F-4BE2-B8C0-C8243080887E}" srcOrd="0" destOrd="0" presId="urn:microsoft.com/office/officeart/2005/8/layout/chevron2"/>
    <dgm:cxn modelId="{1249E2DB-890E-47B6-AD5E-7E18590B2F86}" type="presParOf" srcId="{5BDDF1E4-94AB-47C7-BEC7-1CA369C37626}" destId="{CDE74DE9-326E-4DA8-8FBB-CF580840B320}" srcOrd="1" destOrd="0" presId="urn:microsoft.com/office/officeart/2005/8/layout/chevron2"/>
    <dgm:cxn modelId="{C41B21E8-1480-4C71-BC12-523A3778A5D8}" type="presParOf" srcId="{2FE3CEFE-EE68-4FDD-BAE8-65B7354D4293}" destId="{2B9E5841-DBF1-4FD5-9344-0EE5A52DF16A}" srcOrd="3" destOrd="0" presId="urn:microsoft.com/office/officeart/2005/8/layout/chevron2"/>
    <dgm:cxn modelId="{0E224369-CB1B-44F4-89A5-6BB1D3100AEB}" type="presParOf" srcId="{2FE3CEFE-EE68-4FDD-BAE8-65B7354D4293}" destId="{588314C4-F154-4439-BC5F-3F201B262F27}" srcOrd="4" destOrd="0" presId="urn:microsoft.com/office/officeart/2005/8/layout/chevron2"/>
    <dgm:cxn modelId="{F8B211E3-3246-48D1-BF63-AEED0644FAC5}" type="presParOf" srcId="{588314C4-F154-4439-BC5F-3F201B262F27}" destId="{4CF04BAA-2DB3-40B9-9085-39927837A348}" srcOrd="0" destOrd="0" presId="urn:microsoft.com/office/officeart/2005/8/layout/chevron2"/>
    <dgm:cxn modelId="{316F9A7C-53AE-4163-B3FB-FF028735519E}" type="presParOf" srcId="{588314C4-F154-4439-BC5F-3F201B262F27}" destId="{1FF85713-3B4D-4D89-A545-6882EAA0F8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3A65B-28E4-4708-9717-E87EDD81D6FD}">
      <dsp:nvSpPr>
        <dsp:cNvPr id="0" name=""/>
        <dsp:cNvSpPr/>
      </dsp:nvSpPr>
      <dsp:spPr>
        <a:xfrm rot="5400000">
          <a:off x="-184830" y="359632"/>
          <a:ext cx="1232203" cy="862542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 rot="-5400000">
        <a:off x="1" y="606072"/>
        <a:ext cx="862542" cy="369661"/>
      </dsp:txXfrm>
    </dsp:sp>
    <dsp:sp modelId="{E0288DEB-1E24-4446-87B4-A39FF2208D89}">
      <dsp:nvSpPr>
        <dsp:cNvPr id="0" name=""/>
        <dsp:cNvSpPr/>
      </dsp:nvSpPr>
      <dsp:spPr>
        <a:xfrm rot="5400000">
          <a:off x="2122805" y="-1085152"/>
          <a:ext cx="1148336" cy="366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ایجاد پل شبکه</a:t>
          </a:r>
          <a:endParaRPr lang="en-US" sz="1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متصل کردن دو پورت شبکه به یک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bridge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لایه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با استفاده از </a:t>
          </a:r>
          <a:r>
            <a:rPr lang="en-US" sz="1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brctl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62542" y="231168"/>
        <a:ext cx="3612806" cy="1036222"/>
      </dsp:txXfrm>
    </dsp:sp>
    <dsp:sp modelId="{1B6629A2-D59F-4BE2-B8C0-C8243080887E}">
      <dsp:nvSpPr>
        <dsp:cNvPr id="0" name=""/>
        <dsp:cNvSpPr/>
      </dsp:nvSpPr>
      <dsp:spPr>
        <a:xfrm rot="5400000">
          <a:off x="-149329" y="1754219"/>
          <a:ext cx="1235000" cy="862542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 rot="-5400000">
        <a:off x="36900" y="1999261"/>
        <a:ext cx="862542" cy="372458"/>
      </dsp:txXfrm>
    </dsp:sp>
    <dsp:sp modelId="{CDE74DE9-326E-4DA8-8FBB-CF580840B320}">
      <dsp:nvSpPr>
        <dsp:cNvPr id="0" name=""/>
        <dsp:cNvSpPr/>
      </dsp:nvSpPr>
      <dsp:spPr>
        <a:xfrm rot="5400000">
          <a:off x="2016887" y="379596"/>
          <a:ext cx="1337132" cy="3585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ارسال پکت‌ها به صف پردازش</a:t>
          </a:r>
          <a:endParaRPr lang="en-US" sz="1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استفاده از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iptables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برای هدایت پکت‌های عبوری به صف‌های </a:t>
          </a:r>
          <a:r>
            <a:rPr lang="en-US" sz="1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NetfilterQueue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پایتون.</a:t>
          </a:r>
        </a:p>
      </dsp:txBody>
      <dsp:txXfrm rot="-5400000">
        <a:off x="892939" y="1568818"/>
        <a:ext cx="3519757" cy="1206586"/>
      </dsp:txXfrm>
    </dsp:sp>
    <dsp:sp modelId="{4CF04BAA-2DB3-40B9-9085-39927837A348}">
      <dsp:nvSpPr>
        <dsp:cNvPr id="0" name=""/>
        <dsp:cNvSpPr/>
      </dsp:nvSpPr>
      <dsp:spPr>
        <a:xfrm rot="5400000">
          <a:off x="-147930" y="3297859"/>
          <a:ext cx="1232203" cy="862542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 rot="-5400000">
        <a:off x="36901" y="3544299"/>
        <a:ext cx="862542" cy="369661"/>
      </dsp:txXfrm>
    </dsp:sp>
    <dsp:sp modelId="{1FF85713-3B4D-4D89-A545-6882EAA0F842}">
      <dsp:nvSpPr>
        <dsp:cNvPr id="0" name=""/>
        <dsp:cNvSpPr/>
      </dsp:nvSpPr>
      <dsp:spPr>
        <a:xfrm rot="5400000">
          <a:off x="2023229" y="1956278"/>
          <a:ext cx="1367887" cy="35848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پردازش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و تحلیل ترافیک</a:t>
          </a:r>
          <a:endParaRPr lang="en-US" sz="1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بررسی نوع پکت، شمارش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SYN، ACK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و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FIN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و شناسایی الگوهای مشکوک در اسکریپت پایتون.</a:t>
          </a:r>
        </a:p>
      </dsp:txBody>
      <dsp:txXfrm rot="-5400000">
        <a:off x="914750" y="3131533"/>
        <a:ext cx="3518071" cy="1234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40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6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rPr dirty="0"/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0" r:id="rId6"/>
    <p:sldLayoutId id="214748366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habnam" panose="020B0603030804020204" pitchFamily="34" charset="-78"/>
          <a:ea typeface="Shabnam" panose="020B0603030804020204" pitchFamily="34" charset="-78"/>
          <a:cs typeface="Shabnam" panose="020B0603030804020204" pitchFamily="34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1422506"/>
            <a:ext cx="4469921" cy="3720994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73000" y="700909"/>
            <a:ext cx="4098333" cy="19725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یک فایروال لایه ۳ برای تشخیص و کاهش حملات روی رزبری پای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DDoS</a:t>
            </a:r>
            <a:endParaRPr sz="2400" b="1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469921" y="2698203"/>
            <a:ext cx="4664641" cy="2371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a-IR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درس سیستم های نهفته و بی درنگ </a:t>
            </a:r>
          </a:p>
          <a:p>
            <a:pPr algn="ctr" rtl="1">
              <a:lnSpc>
                <a:spcPct val="150000"/>
              </a:lnSpc>
            </a:pPr>
            <a:r>
              <a:rPr lang="fa-IR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تهیه کننده : ایلیا شادروان و امیرحسین علی محمدی</a:t>
            </a:r>
          </a:p>
          <a:p>
            <a:pPr algn="ctr">
              <a:lnSpc>
                <a:spcPct val="150000"/>
              </a:lnSpc>
            </a:pPr>
            <a:r>
              <a:rPr lang="fa-IR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استاد گرامی: دکتر محمدزاده 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200" b="1" dirty="0"/>
              <a:t>مکانیزم تشخیص حملات شبکه</a:t>
            </a:r>
            <a:br>
              <a:rPr lang="ar-SA" sz="3200" b="1" dirty="0"/>
            </a:br>
            <a:endParaRPr sz="3200"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91426"/>
            <a:ext cx="2219400" cy="78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rtl="1">
              <a:lnSpc>
                <a:spcPct val="150000"/>
              </a:lnSpc>
              <a:buNone/>
              <a:defRPr sz="1100">
                <a:solidFill>
                  <a:schemeClr val="dk2"/>
                </a:solidFill>
                <a:latin typeface="Shabnam" panose="020B0603030804020204" pitchFamily="34" charset="-78"/>
                <a:ea typeface="Barlow Semi Condensed"/>
                <a:cs typeface="Shabnam" panose="020B0603030804020204" pitchFamily="34" charset="-78"/>
              </a:defRPr>
            </a:lvl1pPr>
          </a:lstStyle>
          <a:p>
            <a:pPr lvl="0" rtl="1">
              <a:buNone/>
            </a:pPr>
            <a:r>
              <a:rPr lang="ar-SA" sz="1200" b="1" dirty="0">
                <a:solidFill>
                  <a:schemeClr val="tx1">
                    <a:lumMod val="50000"/>
                  </a:schemeClr>
                </a:solidFill>
              </a:rPr>
              <a:t>مقابله و انسداد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ar-SA" sz="1200" dirty="0">
                <a:solidFill>
                  <a:schemeClr val="tx1">
                    <a:lumMod val="50000"/>
                  </a:schemeClr>
                </a:solidFill>
              </a:rPr>
              <a:t>واکنش و مقابله با حمله</a:t>
            </a: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91425"/>
            <a:ext cx="2219400" cy="91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rtl="1">
              <a:lnSpc>
                <a:spcPct val="150000"/>
              </a:lnSpc>
              <a:buNone/>
              <a:defRPr sz="1100">
                <a:solidFill>
                  <a:schemeClr val="dk2"/>
                </a:solidFill>
                <a:latin typeface="Shabnam" panose="020B0603030804020204" pitchFamily="34" charset="-78"/>
                <a:ea typeface="Barlow Semi Condensed"/>
                <a:cs typeface="Shabnam" panose="020B0603030804020204" pitchFamily="34" charset="-78"/>
              </a:defRPr>
            </a:lvl1pPr>
          </a:lstStyle>
          <a:p>
            <a:pPr lvl="0" algn="r" rtl="1">
              <a:buFontTx/>
              <a:buNone/>
            </a:pPr>
            <a:r>
              <a:rPr lang="fa-IR" b="1" dirty="0">
                <a:solidFill>
                  <a:schemeClr val="tx1">
                    <a:lumMod val="50000"/>
                  </a:schemeClr>
                </a:solidFill>
              </a:rPr>
              <a:t>تحلیل </a:t>
            </a:r>
            <a:r>
              <a:rPr lang="ar-SA" b="1" dirty="0">
                <a:solidFill>
                  <a:schemeClr val="tx1">
                    <a:lumMod val="50000"/>
                  </a:schemeClr>
                </a:solidFill>
              </a:rPr>
              <a:t>داده‌ها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fa-IR" sz="1200" dirty="0">
                <a:solidFill>
                  <a:schemeClr val="tx1">
                    <a:lumMod val="50000"/>
                  </a:schemeClr>
                </a:solidFill>
              </a:rPr>
              <a:t>ت</a:t>
            </a:r>
            <a:r>
              <a:rPr lang="ar-SA" sz="1200" dirty="0">
                <a:solidFill>
                  <a:schemeClr val="tx1">
                    <a:lumMod val="50000"/>
                  </a:schemeClr>
                </a:solidFill>
              </a:rPr>
              <a:t>حلیل بسته‌ها و استخراج اطلاعات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Packet Analysis</a:t>
            </a:r>
            <a:endParaRPr lang="ar-SA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8"/>
            <a:ext cx="2219400" cy="70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rtl="1">
              <a:lnSpc>
                <a:spcPct val="150000"/>
              </a:lnSpc>
              <a:buNone/>
              <a:defRPr sz="1100">
                <a:solidFill>
                  <a:schemeClr val="dk2"/>
                </a:solidFill>
                <a:latin typeface="Shabnam" panose="020B0603030804020204" pitchFamily="34" charset="-78"/>
                <a:ea typeface="Barlow Semi Condensed"/>
                <a:cs typeface="Shabnam" panose="020B0603030804020204" pitchFamily="34" charset="-78"/>
              </a:defRPr>
            </a:lvl1pPr>
          </a:lstStyle>
          <a:p>
            <a:pPr lvl="0" rtl="1">
              <a:buNone/>
            </a:pPr>
            <a:r>
              <a:rPr lang="fa-IR" sz="1200" b="1" dirty="0">
                <a:solidFill>
                  <a:schemeClr val="tx1">
                    <a:lumMod val="50000"/>
                  </a:schemeClr>
                </a:solidFill>
              </a:rPr>
              <a:t>شمارش پکت ها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ar-SA" sz="1200" dirty="0">
                <a:solidFill>
                  <a:schemeClr val="tx1">
                    <a:lumMod val="50000"/>
                  </a:schemeClr>
                </a:solidFill>
              </a:rPr>
              <a:t>شمارش و شناسایی رفتار مشکوک</a:t>
            </a: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8"/>
            <a:ext cx="2219400" cy="98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1">
              <a:lnSpc>
                <a:spcPct val="150000"/>
              </a:lnSpc>
              <a:buFontTx/>
              <a:buNone/>
            </a:pPr>
            <a:r>
              <a:rPr lang="ar-SA" sz="1200" b="1" dirty="0">
                <a:latin typeface="Shabnam" panose="020B0604020202020204" charset="-78"/>
                <a:cs typeface="Shabnam" panose="020B0604020202020204" charset="-78"/>
              </a:rPr>
              <a:t>جمع‌آوری داده‌ها</a:t>
            </a:r>
            <a:endParaRPr lang="en-US" sz="1200" b="1" dirty="0">
              <a:latin typeface="Shabnam" panose="020B0604020202020204" charset="-78"/>
              <a:cs typeface="Shabnam" panose="020B0604020202020204" charset="-78"/>
            </a:endParaRPr>
          </a:p>
          <a:p>
            <a:pPr lvl="0" algn="ctr" rtl="1">
              <a:lnSpc>
                <a:spcPct val="150000"/>
              </a:lnSpc>
              <a:buFontTx/>
              <a:buNone/>
            </a:pP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جمع‌آوری بسته‌های شبکه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Packet Capture</a:t>
            </a:r>
            <a:endParaRPr lang="ar-SA" sz="1200" dirty="0">
              <a:latin typeface="Shabnam" panose="020B0604020202020204" charset="-78"/>
              <a:cs typeface="Shabnam" panose="020B0604020202020204" charset="-78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solidFill>
                  <a:schemeClr val="lt1"/>
                </a:solidFill>
                <a:latin typeface="Shabnam" panose="020B0603030804020204" pitchFamily="34" charset="-78"/>
                <a:ea typeface="Barlow Semi Condensed Medium"/>
                <a:cs typeface="Shabnam" panose="020B0603030804020204" pitchFamily="34" charset="-78"/>
                <a:sym typeface="Barlow Semi Condensed Medium"/>
              </a:rPr>
              <a:t>04</a:t>
            </a:r>
            <a:endParaRPr sz="2000" dirty="0">
              <a:solidFill>
                <a:schemeClr val="lt1"/>
              </a:solidFill>
              <a:latin typeface="Shabnam" panose="020B0603030804020204" pitchFamily="34" charset="-78"/>
              <a:ea typeface="Barlow Semi Condensed Medium"/>
              <a:cs typeface="Shabnam" panose="020B0603030804020204" pitchFamily="34" charset="-78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solidFill>
                  <a:schemeClr val="accent1"/>
                </a:solidFill>
                <a:latin typeface="Shabnam" panose="020B0603030804020204" pitchFamily="34" charset="-78"/>
                <a:ea typeface="Barlow Semi Condensed Medium"/>
                <a:cs typeface="Shabnam" panose="020B0603030804020204" pitchFamily="34" charset="-78"/>
                <a:sym typeface="Barlow Semi Condensed Medium"/>
              </a:rPr>
              <a:t>03</a:t>
            </a:r>
            <a:endParaRPr sz="2000" dirty="0">
              <a:solidFill>
                <a:schemeClr val="accent1"/>
              </a:solidFill>
              <a:latin typeface="Shabnam" panose="020B0603030804020204" pitchFamily="34" charset="-78"/>
              <a:ea typeface="Barlow Semi Condensed Medium"/>
              <a:cs typeface="Shabnam" panose="020B0603030804020204" pitchFamily="34" charset="-78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solidFill>
                  <a:schemeClr val="lt1"/>
                </a:solidFill>
                <a:latin typeface="Shabnam" panose="020B0603030804020204" pitchFamily="34" charset="-78"/>
                <a:ea typeface="Barlow Semi Condensed Medium"/>
                <a:cs typeface="Shabnam" panose="020B0603030804020204" pitchFamily="34" charset="-78"/>
                <a:sym typeface="Barlow Semi Condensed Medium"/>
              </a:rPr>
              <a:t>02</a:t>
            </a:r>
            <a:endParaRPr sz="2000" dirty="0">
              <a:solidFill>
                <a:schemeClr val="lt1"/>
              </a:solidFill>
              <a:latin typeface="Shabnam" panose="020B0603030804020204" pitchFamily="34" charset="-78"/>
              <a:ea typeface="Barlow Semi Condensed Medium"/>
              <a:cs typeface="Shabnam" panose="020B0603030804020204" pitchFamily="34" charset="-78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solidFill>
                  <a:schemeClr val="accent1"/>
                </a:solidFill>
                <a:latin typeface="Shabnam" panose="020B0603030804020204" pitchFamily="34" charset="-78"/>
                <a:ea typeface="Barlow Semi Condensed Medium"/>
                <a:cs typeface="Shabnam" panose="020B0603030804020204" pitchFamily="34" charset="-78"/>
                <a:sym typeface="Barlow Semi Condensed Medium"/>
              </a:rPr>
              <a:t>01</a:t>
            </a:r>
            <a:endParaRPr sz="2000" dirty="0">
              <a:solidFill>
                <a:schemeClr val="accent1"/>
              </a:solidFill>
              <a:latin typeface="Shabnam" panose="020B0603030804020204" pitchFamily="34" charset="-78"/>
              <a:ea typeface="Barlow Semi Condensed Medium"/>
              <a:cs typeface="Shabnam" panose="020B0603030804020204" pitchFamily="34" charset="-78"/>
              <a:sym typeface="Barlow Semi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D795-33D0-F526-757C-DAA7604A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238" y="170796"/>
            <a:ext cx="3749074" cy="4452409"/>
          </a:xfrm>
        </p:spPr>
        <p:txBody>
          <a:bodyPr/>
          <a:lstStyle/>
          <a:p>
            <a:pPr marL="139700" indent="0" algn="r" rtl="1">
              <a:lnSpc>
                <a:spcPct val="150000"/>
              </a:lnSpc>
              <a:buNone/>
            </a:pPr>
            <a:r>
              <a:rPr lang="ar-SA" sz="1600" b="1" dirty="0"/>
              <a:t>اطلاع‌رسانی و هشدار به مدیر شبکه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ar-SA" b="1" dirty="0"/>
              <a:t>سیستم هشدار خودکار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IP</a:t>
            </a:r>
            <a:r>
              <a:rPr lang="ar-SA" dirty="0">
                <a:solidFill>
                  <a:schemeClr val="tx1">
                    <a:lumMod val="50000"/>
                  </a:schemeClr>
                </a:solidFill>
              </a:rPr>
              <a:t>ارسال پیام کوتاه به مدیر شبکه با اطلاعات مهاجم و نوع حمله از طریق سامانه پیامکی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sms.ir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ar-SA" b="1" dirty="0"/>
              <a:t>یکپارچگی با </a:t>
            </a:r>
            <a:r>
              <a:rPr lang="en-US" b="1" dirty="0"/>
              <a:t>API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ar-SA" dirty="0">
                <a:solidFill>
                  <a:schemeClr val="tx1">
                    <a:lumMod val="50000"/>
                  </a:schemeClr>
                </a:solidFill>
              </a:rPr>
              <a:t>استفاده از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API </a:t>
            </a:r>
            <a:r>
              <a:rPr lang="ar-SA" dirty="0">
                <a:solidFill>
                  <a:schemeClr val="tx1">
                    <a:lumMod val="50000"/>
                  </a:schemeClr>
                </a:solidFill>
              </a:rPr>
              <a:t>اختصاصی در برنامه پایتون برای ارسال سریع و دقیق پیام‌ها</a:t>
            </a:r>
            <a:r>
              <a:rPr lang="ar-SA" dirty="0"/>
              <a:t>.</a:t>
            </a:r>
            <a:endParaRPr lang="en-US" dirty="0"/>
          </a:p>
          <a:p>
            <a:pPr marL="139700" lvl="0" indent="0" algn="r">
              <a:lnSpc>
                <a:spcPct val="150000"/>
              </a:lnSpc>
              <a:buNone/>
            </a:pPr>
            <a:endParaRPr lang="en-US" dirty="0"/>
          </a:p>
          <a:p>
            <a:pPr marL="139700" lvl="0" indent="0" algn="r">
              <a:lnSpc>
                <a:spcPct val="150000"/>
              </a:lnSpc>
              <a:buNone/>
            </a:pPr>
            <a:r>
              <a:rPr lang="ar-SA" b="1" dirty="0"/>
              <a:t>افزایش واکنش‌</a:t>
            </a:r>
            <a:r>
              <a:rPr lang="fa-IR" b="1" dirty="0"/>
              <a:t> پذ</a:t>
            </a:r>
            <a:r>
              <a:rPr lang="ar-SA" b="1" dirty="0"/>
              <a:t>یری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ar-SA" dirty="0">
                <a:solidFill>
                  <a:schemeClr val="tx1">
                    <a:lumMod val="50000"/>
                  </a:schemeClr>
                </a:solidFill>
              </a:rPr>
              <a:t>امکان پاسخگویی سریع و به موقع مدیر در مقابل حملات با دریافت هشدارهای بلادرنگ.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139700" indent="0" algn="r" rtl="1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5" name="Google Shape;3815;p64">
            <a:extLst>
              <a:ext uri="{FF2B5EF4-FFF2-40B4-BE49-F238E27FC236}">
                <a16:creationId xmlns:a16="http://schemas.microsoft.com/office/drawing/2014/main" id="{735079A9-0957-1906-E365-C55A94214661}"/>
              </a:ext>
            </a:extLst>
          </p:cNvPr>
          <p:cNvGrpSpPr/>
          <p:nvPr/>
        </p:nvGrpSpPr>
        <p:grpSpPr>
          <a:xfrm>
            <a:off x="1349299" y="1405054"/>
            <a:ext cx="2951674" cy="2910468"/>
            <a:chOff x="1171725" y="542675"/>
            <a:chExt cx="5016950" cy="4578200"/>
          </a:xfrm>
        </p:grpSpPr>
        <p:sp>
          <p:nvSpPr>
            <p:cNvPr id="6" name="Google Shape;3816;p64">
              <a:extLst>
                <a:ext uri="{FF2B5EF4-FFF2-40B4-BE49-F238E27FC236}">
                  <a16:creationId xmlns:a16="http://schemas.microsoft.com/office/drawing/2014/main" id="{5E9EBA31-5384-8F40-5ACB-E42334209C2B}"/>
                </a:ext>
              </a:extLst>
            </p:cNvPr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17;p64">
              <a:extLst>
                <a:ext uri="{FF2B5EF4-FFF2-40B4-BE49-F238E27FC236}">
                  <a16:creationId xmlns:a16="http://schemas.microsoft.com/office/drawing/2014/main" id="{36FF075D-E8B2-0D2C-D650-F8715596C1A4}"/>
                </a:ext>
              </a:extLst>
            </p:cNvPr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8;p64">
              <a:extLst>
                <a:ext uri="{FF2B5EF4-FFF2-40B4-BE49-F238E27FC236}">
                  <a16:creationId xmlns:a16="http://schemas.microsoft.com/office/drawing/2014/main" id="{27B42C7C-3420-7B2E-ACB1-F89A9D8E4B15}"/>
                </a:ext>
              </a:extLst>
            </p:cNvPr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9;p64">
              <a:extLst>
                <a:ext uri="{FF2B5EF4-FFF2-40B4-BE49-F238E27FC236}">
                  <a16:creationId xmlns:a16="http://schemas.microsoft.com/office/drawing/2014/main" id="{08AE0F92-069E-B3A7-FBAF-3C082428C5FB}"/>
                </a:ext>
              </a:extLst>
            </p:cNvPr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0;p64">
              <a:extLst>
                <a:ext uri="{FF2B5EF4-FFF2-40B4-BE49-F238E27FC236}">
                  <a16:creationId xmlns:a16="http://schemas.microsoft.com/office/drawing/2014/main" id="{31033BFB-A0FF-4EA3-76DE-89AC62A6480B}"/>
                </a:ext>
              </a:extLst>
            </p:cNvPr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21;p64">
              <a:extLst>
                <a:ext uri="{FF2B5EF4-FFF2-40B4-BE49-F238E27FC236}">
                  <a16:creationId xmlns:a16="http://schemas.microsoft.com/office/drawing/2014/main" id="{FC4882F6-096B-E7A0-D08E-D5519A4539F7}"/>
                </a:ext>
              </a:extLst>
            </p:cNvPr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22;p64">
              <a:extLst>
                <a:ext uri="{FF2B5EF4-FFF2-40B4-BE49-F238E27FC236}">
                  <a16:creationId xmlns:a16="http://schemas.microsoft.com/office/drawing/2014/main" id="{0CBCBFB2-F93D-EB67-55EA-8086DCE49355}"/>
                </a:ext>
              </a:extLst>
            </p:cNvPr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3;p64">
              <a:extLst>
                <a:ext uri="{FF2B5EF4-FFF2-40B4-BE49-F238E27FC236}">
                  <a16:creationId xmlns:a16="http://schemas.microsoft.com/office/drawing/2014/main" id="{D95B2EB2-6A9D-C2B2-810B-8E15EF6F2321}"/>
                </a:ext>
              </a:extLst>
            </p:cNvPr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24;p64">
              <a:extLst>
                <a:ext uri="{FF2B5EF4-FFF2-40B4-BE49-F238E27FC236}">
                  <a16:creationId xmlns:a16="http://schemas.microsoft.com/office/drawing/2014/main" id="{10F0BBE8-6518-4FB6-C28B-BA27D1CF715B}"/>
                </a:ext>
              </a:extLst>
            </p:cNvPr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25;p64">
              <a:extLst>
                <a:ext uri="{FF2B5EF4-FFF2-40B4-BE49-F238E27FC236}">
                  <a16:creationId xmlns:a16="http://schemas.microsoft.com/office/drawing/2014/main" id="{948B99D4-A17C-7E3F-C511-6EE4DA7B9B60}"/>
                </a:ext>
              </a:extLst>
            </p:cNvPr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26;p64">
              <a:extLst>
                <a:ext uri="{FF2B5EF4-FFF2-40B4-BE49-F238E27FC236}">
                  <a16:creationId xmlns:a16="http://schemas.microsoft.com/office/drawing/2014/main" id="{17DFF2A6-560A-D3C7-5F37-4094E58F3FE3}"/>
                </a:ext>
              </a:extLst>
            </p:cNvPr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7;p64">
              <a:extLst>
                <a:ext uri="{FF2B5EF4-FFF2-40B4-BE49-F238E27FC236}">
                  <a16:creationId xmlns:a16="http://schemas.microsoft.com/office/drawing/2014/main" id="{F3EB47B8-CAE5-EE8E-DD72-11AEE54962B9}"/>
                </a:ext>
              </a:extLst>
            </p:cNvPr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8;p64">
              <a:extLst>
                <a:ext uri="{FF2B5EF4-FFF2-40B4-BE49-F238E27FC236}">
                  <a16:creationId xmlns:a16="http://schemas.microsoft.com/office/drawing/2014/main" id="{052A54FE-6813-A8F3-35DE-B4C556629F8E}"/>
                </a:ext>
              </a:extLst>
            </p:cNvPr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9;p64">
              <a:extLst>
                <a:ext uri="{FF2B5EF4-FFF2-40B4-BE49-F238E27FC236}">
                  <a16:creationId xmlns:a16="http://schemas.microsoft.com/office/drawing/2014/main" id="{579009E8-0A00-8C7C-47EC-8FD2B660A731}"/>
                </a:ext>
              </a:extLst>
            </p:cNvPr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30;p64">
              <a:extLst>
                <a:ext uri="{FF2B5EF4-FFF2-40B4-BE49-F238E27FC236}">
                  <a16:creationId xmlns:a16="http://schemas.microsoft.com/office/drawing/2014/main" id="{8B483F41-7A64-692A-0AB4-954C36E93A58}"/>
                </a:ext>
              </a:extLst>
            </p:cNvPr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1;p64">
              <a:extLst>
                <a:ext uri="{FF2B5EF4-FFF2-40B4-BE49-F238E27FC236}">
                  <a16:creationId xmlns:a16="http://schemas.microsoft.com/office/drawing/2014/main" id="{1B1F8D9B-79CB-776B-41EB-6710181F0F48}"/>
                </a:ext>
              </a:extLst>
            </p:cNvPr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32;p64">
              <a:extLst>
                <a:ext uri="{FF2B5EF4-FFF2-40B4-BE49-F238E27FC236}">
                  <a16:creationId xmlns:a16="http://schemas.microsoft.com/office/drawing/2014/main" id="{E1C212D1-538A-DD4A-7BE6-3150FE513224}"/>
                </a:ext>
              </a:extLst>
            </p:cNvPr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33;p64">
              <a:extLst>
                <a:ext uri="{FF2B5EF4-FFF2-40B4-BE49-F238E27FC236}">
                  <a16:creationId xmlns:a16="http://schemas.microsoft.com/office/drawing/2014/main" id="{38B3DC79-35AD-66F8-4378-40EF955A770F}"/>
                </a:ext>
              </a:extLst>
            </p:cNvPr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34;p64">
              <a:extLst>
                <a:ext uri="{FF2B5EF4-FFF2-40B4-BE49-F238E27FC236}">
                  <a16:creationId xmlns:a16="http://schemas.microsoft.com/office/drawing/2014/main" id="{6C9E2B3E-FE5D-0D3B-574C-8F35126E2C90}"/>
                </a:ext>
              </a:extLst>
            </p:cNvPr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35;p64">
              <a:extLst>
                <a:ext uri="{FF2B5EF4-FFF2-40B4-BE49-F238E27FC236}">
                  <a16:creationId xmlns:a16="http://schemas.microsoft.com/office/drawing/2014/main" id="{C7E1C724-D1BE-958E-AC9F-0C6E8CE69EF7}"/>
                </a:ext>
              </a:extLst>
            </p:cNvPr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36;p64">
              <a:extLst>
                <a:ext uri="{FF2B5EF4-FFF2-40B4-BE49-F238E27FC236}">
                  <a16:creationId xmlns:a16="http://schemas.microsoft.com/office/drawing/2014/main" id="{04DD4995-57CC-1471-18CF-E0A7AD95D3F1}"/>
                </a:ext>
              </a:extLst>
            </p:cNvPr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7;p64">
              <a:extLst>
                <a:ext uri="{FF2B5EF4-FFF2-40B4-BE49-F238E27FC236}">
                  <a16:creationId xmlns:a16="http://schemas.microsoft.com/office/drawing/2014/main" id="{1FE56803-2EF7-5D59-C705-D124CB598353}"/>
                </a:ext>
              </a:extLst>
            </p:cNvPr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8;p64">
              <a:extLst>
                <a:ext uri="{FF2B5EF4-FFF2-40B4-BE49-F238E27FC236}">
                  <a16:creationId xmlns:a16="http://schemas.microsoft.com/office/drawing/2014/main" id="{1A0EB9D3-8AC0-B0AE-77AC-90BF769B4700}"/>
                </a:ext>
              </a:extLst>
            </p:cNvPr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9;p64">
              <a:extLst>
                <a:ext uri="{FF2B5EF4-FFF2-40B4-BE49-F238E27FC236}">
                  <a16:creationId xmlns:a16="http://schemas.microsoft.com/office/drawing/2014/main" id="{F8676407-6A59-529B-33F3-4C7991DD164F}"/>
                </a:ext>
              </a:extLst>
            </p:cNvPr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40;p64">
              <a:extLst>
                <a:ext uri="{FF2B5EF4-FFF2-40B4-BE49-F238E27FC236}">
                  <a16:creationId xmlns:a16="http://schemas.microsoft.com/office/drawing/2014/main" id="{C582E718-C84C-49F2-FC76-7A80AE4ECB02}"/>
                </a:ext>
              </a:extLst>
            </p:cNvPr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1;p64">
              <a:extLst>
                <a:ext uri="{FF2B5EF4-FFF2-40B4-BE49-F238E27FC236}">
                  <a16:creationId xmlns:a16="http://schemas.microsoft.com/office/drawing/2014/main" id="{9B54EA70-0245-D7AB-31B2-DE6928510405}"/>
                </a:ext>
              </a:extLst>
            </p:cNvPr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42;p64">
              <a:extLst>
                <a:ext uri="{FF2B5EF4-FFF2-40B4-BE49-F238E27FC236}">
                  <a16:creationId xmlns:a16="http://schemas.microsoft.com/office/drawing/2014/main" id="{561CC6C5-076C-47EC-9A28-3DA5E7043EEC}"/>
                </a:ext>
              </a:extLst>
            </p:cNvPr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43;p64">
              <a:extLst>
                <a:ext uri="{FF2B5EF4-FFF2-40B4-BE49-F238E27FC236}">
                  <a16:creationId xmlns:a16="http://schemas.microsoft.com/office/drawing/2014/main" id="{2B5A45CB-73D7-D72B-9123-7622865C1744}"/>
                </a:ext>
              </a:extLst>
            </p:cNvPr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44;p64">
              <a:extLst>
                <a:ext uri="{FF2B5EF4-FFF2-40B4-BE49-F238E27FC236}">
                  <a16:creationId xmlns:a16="http://schemas.microsoft.com/office/drawing/2014/main" id="{D57B1E93-25AE-85F7-8D6E-BA2AEFEA1CDB}"/>
                </a:ext>
              </a:extLst>
            </p:cNvPr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45;p64">
              <a:extLst>
                <a:ext uri="{FF2B5EF4-FFF2-40B4-BE49-F238E27FC236}">
                  <a16:creationId xmlns:a16="http://schemas.microsoft.com/office/drawing/2014/main" id="{E615E48E-5ED6-6BE4-53B3-A0FF8E89D0E7}"/>
                </a:ext>
              </a:extLst>
            </p:cNvPr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46;p64">
              <a:extLst>
                <a:ext uri="{FF2B5EF4-FFF2-40B4-BE49-F238E27FC236}">
                  <a16:creationId xmlns:a16="http://schemas.microsoft.com/office/drawing/2014/main" id="{5B07FD95-8EEA-D734-9212-01F92E0E720D}"/>
                </a:ext>
              </a:extLst>
            </p:cNvPr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47;p64">
              <a:extLst>
                <a:ext uri="{FF2B5EF4-FFF2-40B4-BE49-F238E27FC236}">
                  <a16:creationId xmlns:a16="http://schemas.microsoft.com/office/drawing/2014/main" id="{29D048E4-096D-0680-3971-8A27EB4EFDC8}"/>
                </a:ext>
              </a:extLst>
            </p:cNvPr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8;p64">
              <a:extLst>
                <a:ext uri="{FF2B5EF4-FFF2-40B4-BE49-F238E27FC236}">
                  <a16:creationId xmlns:a16="http://schemas.microsoft.com/office/drawing/2014/main" id="{BF8B7960-D7D2-BECB-53C3-CDC9E5D371B9}"/>
                </a:ext>
              </a:extLst>
            </p:cNvPr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49;p64">
              <a:extLst>
                <a:ext uri="{FF2B5EF4-FFF2-40B4-BE49-F238E27FC236}">
                  <a16:creationId xmlns:a16="http://schemas.microsoft.com/office/drawing/2014/main" id="{79F2BAAF-D8DA-C483-906A-2C42A9F06881}"/>
                </a:ext>
              </a:extLst>
            </p:cNvPr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50;p64">
              <a:extLst>
                <a:ext uri="{FF2B5EF4-FFF2-40B4-BE49-F238E27FC236}">
                  <a16:creationId xmlns:a16="http://schemas.microsoft.com/office/drawing/2014/main" id="{66080FC4-EE89-74F3-719C-4DF60F27B2CC}"/>
                </a:ext>
              </a:extLst>
            </p:cNvPr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51;p64">
              <a:extLst>
                <a:ext uri="{FF2B5EF4-FFF2-40B4-BE49-F238E27FC236}">
                  <a16:creationId xmlns:a16="http://schemas.microsoft.com/office/drawing/2014/main" id="{6630EE51-C7FF-05BD-6932-00829F442252}"/>
                </a:ext>
              </a:extLst>
            </p:cNvPr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52;p64">
              <a:extLst>
                <a:ext uri="{FF2B5EF4-FFF2-40B4-BE49-F238E27FC236}">
                  <a16:creationId xmlns:a16="http://schemas.microsoft.com/office/drawing/2014/main" id="{884F3507-A0F0-59FC-88E5-77802B58EAED}"/>
                </a:ext>
              </a:extLst>
            </p:cNvPr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53;p64">
              <a:extLst>
                <a:ext uri="{FF2B5EF4-FFF2-40B4-BE49-F238E27FC236}">
                  <a16:creationId xmlns:a16="http://schemas.microsoft.com/office/drawing/2014/main" id="{ED9F65CB-312D-6525-7702-21CA8874BEA8}"/>
                </a:ext>
              </a:extLst>
            </p:cNvPr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54;p64">
              <a:extLst>
                <a:ext uri="{FF2B5EF4-FFF2-40B4-BE49-F238E27FC236}">
                  <a16:creationId xmlns:a16="http://schemas.microsoft.com/office/drawing/2014/main" id="{295CDB0B-216A-EF8A-3EEE-6A499408327D}"/>
                </a:ext>
              </a:extLst>
            </p:cNvPr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55;p64">
              <a:extLst>
                <a:ext uri="{FF2B5EF4-FFF2-40B4-BE49-F238E27FC236}">
                  <a16:creationId xmlns:a16="http://schemas.microsoft.com/office/drawing/2014/main" id="{3A1BDD63-6ADB-8115-847E-82B5E30D87E8}"/>
                </a:ext>
              </a:extLst>
            </p:cNvPr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56;p64">
              <a:extLst>
                <a:ext uri="{FF2B5EF4-FFF2-40B4-BE49-F238E27FC236}">
                  <a16:creationId xmlns:a16="http://schemas.microsoft.com/office/drawing/2014/main" id="{210933E9-AE1A-CF8D-6693-E8116C9283B8}"/>
                </a:ext>
              </a:extLst>
            </p:cNvPr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57;p64">
              <a:extLst>
                <a:ext uri="{FF2B5EF4-FFF2-40B4-BE49-F238E27FC236}">
                  <a16:creationId xmlns:a16="http://schemas.microsoft.com/office/drawing/2014/main" id="{D108E7C4-5A3B-73C0-8423-3ABE2ABA9C30}"/>
                </a:ext>
              </a:extLst>
            </p:cNvPr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58;p64">
              <a:extLst>
                <a:ext uri="{FF2B5EF4-FFF2-40B4-BE49-F238E27FC236}">
                  <a16:creationId xmlns:a16="http://schemas.microsoft.com/office/drawing/2014/main" id="{CF0196B0-BCD9-BDF0-4988-1E0272F65661}"/>
                </a:ext>
              </a:extLst>
            </p:cNvPr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59;p64">
              <a:extLst>
                <a:ext uri="{FF2B5EF4-FFF2-40B4-BE49-F238E27FC236}">
                  <a16:creationId xmlns:a16="http://schemas.microsoft.com/office/drawing/2014/main" id="{804C6539-B8C1-AA26-E905-5FEE1675D9A9}"/>
                </a:ext>
              </a:extLst>
            </p:cNvPr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60;p64">
              <a:extLst>
                <a:ext uri="{FF2B5EF4-FFF2-40B4-BE49-F238E27FC236}">
                  <a16:creationId xmlns:a16="http://schemas.microsoft.com/office/drawing/2014/main" id="{35C5DD0E-852C-F305-5D2E-4D8644E89F9D}"/>
                </a:ext>
              </a:extLst>
            </p:cNvPr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61;p64">
              <a:extLst>
                <a:ext uri="{FF2B5EF4-FFF2-40B4-BE49-F238E27FC236}">
                  <a16:creationId xmlns:a16="http://schemas.microsoft.com/office/drawing/2014/main" id="{738FD309-7225-4EDD-E121-3DD258192854}"/>
                </a:ext>
              </a:extLst>
            </p:cNvPr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62;p64">
              <a:extLst>
                <a:ext uri="{FF2B5EF4-FFF2-40B4-BE49-F238E27FC236}">
                  <a16:creationId xmlns:a16="http://schemas.microsoft.com/office/drawing/2014/main" id="{95D23353-823B-B46E-F31E-B20A11D25BAC}"/>
                </a:ext>
              </a:extLst>
            </p:cNvPr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63;p64">
              <a:extLst>
                <a:ext uri="{FF2B5EF4-FFF2-40B4-BE49-F238E27FC236}">
                  <a16:creationId xmlns:a16="http://schemas.microsoft.com/office/drawing/2014/main" id="{F53AAB7E-CC41-C848-0686-3416B1D71759}"/>
                </a:ext>
              </a:extLst>
            </p:cNvPr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64;p64">
              <a:extLst>
                <a:ext uri="{FF2B5EF4-FFF2-40B4-BE49-F238E27FC236}">
                  <a16:creationId xmlns:a16="http://schemas.microsoft.com/office/drawing/2014/main" id="{30599EFB-977F-AB54-09C7-283D49F53A5A}"/>
                </a:ext>
              </a:extLst>
            </p:cNvPr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65;p64">
              <a:extLst>
                <a:ext uri="{FF2B5EF4-FFF2-40B4-BE49-F238E27FC236}">
                  <a16:creationId xmlns:a16="http://schemas.microsoft.com/office/drawing/2014/main" id="{7C2E1A01-F6E3-F81E-30EC-C2B5C9C12A3B}"/>
                </a:ext>
              </a:extLst>
            </p:cNvPr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66;p64">
              <a:extLst>
                <a:ext uri="{FF2B5EF4-FFF2-40B4-BE49-F238E27FC236}">
                  <a16:creationId xmlns:a16="http://schemas.microsoft.com/office/drawing/2014/main" id="{AC8AD476-DE1A-3568-4435-E2BF79989368}"/>
                </a:ext>
              </a:extLst>
            </p:cNvPr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67;p64">
              <a:extLst>
                <a:ext uri="{FF2B5EF4-FFF2-40B4-BE49-F238E27FC236}">
                  <a16:creationId xmlns:a16="http://schemas.microsoft.com/office/drawing/2014/main" id="{4E2C38C9-8DAA-095A-568F-ED2F5FA881CA}"/>
                </a:ext>
              </a:extLst>
            </p:cNvPr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68;p64">
              <a:extLst>
                <a:ext uri="{FF2B5EF4-FFF2-40B4-BE49-F238E27FC236}">
                  <a16:creationId xmlns:a16="http://schemas.microsoft.com/office/drawing/2014/main" id="{85396420-2B67-1798-9A87-8CBE6ADB9AF6}"/>
                </a:ext>
              </a:extLst>
            </p:cNvPr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69;p64">
              <a:extLst>
                <a:ext uri="{FF2B5EF4-FFF2-40B4-BE49-F238E27FC236}">
                  <a16:creationId xmlns:a16="http://schemas.microsoft.com/office/drawing/2014/main" id="{47C4CBAB-35D2-3899-AF1E-9324AB9AF1DD}"/>
                </a:ext>
              </a:extLst>
            </p:cNvPr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70;p64">
              <a:extLst>
                <a:ext uri="{FF2B5EF4-FFF2-40B4-BE49-F238E27FC236}">
                  <a16:creationId xmlns:a16="http://schemas.microsoft.com/office/drawing/2014/main" id="{D4002CD9-9B57-62A0-00AA-B54F47F174C1}"/>
                </a:ext>
              </a:extLst>
            </p:cNvPr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71;p64">
              <a:extLst>
                <a:ext uri="{FF2B5EF4-FFF2-40B4-BE49-F238E27FC236}">
                  <a16:creationId xmlns:a16="http://schemas.microsoft.com/office/drawing/2014/main" id="{62990BC5-4D16-9EF6-31D7-811D6E02837A}"/>
                </a:ext>
              </a:extLst>
            </p:cNvPr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72;p64">
              <a:extLst>
                <a:ext uri="{FF2B5EF4-FFF2-40B4-BE49-F238E27FC236}">
                  <a16:creationId xmlns:a16="http://schemas.microsoft.com/office/drawing/2014/main" id="{6D24BB4A-2304-6D3A-FDD4-89C361F87C28}"/>
                </a:ext>
              </a:extLst>
            </p:cNvPr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73;p64">
              <a:extLst>
                <a:ext uri="{FF2B5EF4-FFF2-40B4-BE49-F238E27FC236}">
                  <a16:creationId xmlns:a16="http://schemas.microsoft.com/office/drawing/2014/main" id="{B08D7D91-010E-5053-1958-E0EEEE6A859E}"/>
                </a:ext>
              </a:extLst>
            </p:cNvPr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74;p64">
              <a:extLst>
                <a:ext uri="{FF2B5EF4-FFF2-40B4-BE49-F238E27FC236}">
                  <a16:creationId xmlns:a16="http://schemas.microsoft.com/office/drawing/2014/main" id="{ECA637E3-ADB3-992F-5FD4-9C3AF89F8D17}"/>
                </a:ext>
              </a:extLst>
            </p:cNvPr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75;p64">
              <a:extLst>
                <a:ext uri="{FF2B5EF4-FFF2-40B4-BE49-F238E27FC236}">
                  <a16:creationId xmlns:a16="http://schemas.microsoft.com/office/drawing/2014/main" id="{0B646C23-8406-C197-6B89-1CA58CB76F7F}"/>
                </a:ext>
              </a:extLst>
            </p:cNvPr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76;p64">
              <a:extLst>
                <a:ext uri="{FF2B5EF4-FFF2-40B4-BE49-F238E27FC236}">
                  <a16:creationId xmlns:a16="http://schemas.microsoft.com/office/drawing/2014/main" id="{1E9A3731-77C1-90E8-F474-D85E920A3DFF}"/>
                </a:ext>
              </a:extLst>
            </p:cNvPr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77;p64">
              <a:extLst>
                <a:ext uri="{FF2B5EF4-FFF2-40B4-BE49-F238E27FC236}">
                  <a16:creationId xmlns:a16="http://schemas.microsoft.com/office/drawing/2014/main" id="{E793B9F0-40E4-DC38-2F71-E8A2B007938E}"/>
                </a:ext>
              </a:extLst>
            </p:cNvPr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78;p64">
              <a:extLst>
                <a:ext uri="{FF2B5EF4-FFF2-40B4-BE49-F238E27FC236}">
                  <a16:creationId xmlns:a16="http://schemas.microsoft.com/office/drawing/2014/main" id="{8EBF974B-56EF-4E2C-CD9C-9AFB2E94C651}"/>
                </a:ext>
              </a:extLst>
            </p:cNvPr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79;p64">
              <a:extLst>
                <a:ext uri="{FF2B5EF4-FFF2-40B4-BE49-F238E27FC236}">
                  <a16:creationId xmlns:a16="http://schemas.microsoft.com/office/drawing/2014/main" id="{80BED3E5-77AE-3973-DD7A-9D334195C69C}"/>
                </a:ext>
              </a:extLst>
            </p:cNvPr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80;p64">
              <a:extLst>
                <a:ext uri="{FF2B5EF4-FFF2-40B4-BE49-F238E27FC236}">
                  <a16:creationId xmlns:a16="http://schemas.microsoft.com/office/drawing/2014/main" id="{1127E7F3-6E80-093D-0086-4E04B377377F}"/>
                </a:ext>
              </a:extLst>
            </p:cNvPr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81;p64">
              <a:extLst>
                <a:ext uri="{FF2B5EF4-FFF2-40B4-BE49-F238E27FC236}">
                  <a16:creationId xmlns:a16="http://schemas.microsoft.com/office/drawing/2014/main" id="{0072BAF9-01E5-AC4B-AA63-B82C2B23F9F8}"/>
                </a:ext>
              </a:extLst>
            </p:cNvPr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82;p64">
              <a:extLst>
                <a:ext uri="{FF2B5EF4-FFF2-40B4-BE49-F238E27FC236}">
                  <a16:creationId xmlns:a16="http://schemas.microsoft.com/office/drawing/2014/main" id="{A3CDE384-A8F4-F5BE-22CE-DB19DCBB9E31}"/>
                </a:ext>
              </a:extLst>
            </p:cNvPr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883;p64">
              <a:extLst>
                <a:ext uri="{FF2B5EF4-FFF2-40B4-BE49-F238E27FC236}">
                  <a16:creationId xmlns:a16="http://schemas.microsoft.com/office/drawing/2014/main" id="{FAD37EAB-4254-C6FE-8CF5-6714FF844F29}"/>
                </a:ext>
              </a:extLst>
            </p:cNvPr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884;p64">
              <a:extLst>
                <a:ext uri="{FF2B5EF4-FFF2-40B4-BE49-F238E27FC236}">
                  <a16:creationId xmlns:a16="http://schemas.microsoft.com/office/drawing/2014/main" id="{06D26875-F042-2332-546B-A739B5E2BAA8}"/>
                </a:ext>
              </a:extLst>
            </p:cNvPr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885;p64">
              <a:extLst>
                <a:ext uri="{FF2B5EF4-FFF2-40B4-BE49-F238E27FC236}">
                  <a16:creationId xmlns:a16="http://schemas.microsoft.com/office/drawing/2014/main" id="{9B4B6515-E92C-A34C-46C7-69CD381294FC}"/>
                </a:ext>
              </a:extLst>
            </p:cNvPr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86;p64">
              <a:extLst>
                <a:ext uri="{FF2B5EF4-FFF2-40B4-BE49-F238E27FC236}">
                  <a16:creationId xmlns:a16="http://schemas.microsoft.com/office/drawing/2014/main" id="{9F0249CF-F05A-D532-5112-CE31D5A7CB75}"/>
                </a:ext>
              </a:extLst>
            </p:cNvPr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87;p64">
              <a:extLst>
                <a:ext uri="{FF2B5EF4-FFF2-40B4-BE49-F238E27FC236}">
                  <a16:creationId xmlns:a16="http://schemas.microsoft.com/office/drawing/2014/main" id="{2EB80AFB-7715-0B0B-8BD2-321776E01A78}"/>
                </a:ext>
              </a:extLst>
            </p:cNvPr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88;p64">
              <a:extLst>
                <a:ext uri="{FF2B5EF4-FFF2-40B4-BE49-F238E27FC236}">
                  <a16:creationId xmlns:a16="http://schemas.microsoft.com/office/drawing/2014/main" id="{9F9BD235-C284-F568-2A73-F1E776A0FFCD}"/>
                </a:ext>
              </a:extLst>
            </p:cNvPr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89;p64">
              <a:extLst>
                <a:ext uri="{FF2B5EF4-FFF2-40B4-BE49-F238E27FC236}">
                  <a16:creationId xmlns:a16="http://schemas.microsoft.com/office/drawing/2014/main" id="{59CAF5C9-188D-01C1-53B5-706FAD19F427}"/>
                </a:ext>
              </a:extLst>
            </p:cNvPr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890;p64">
              <a:extLst>
                <a:ext uri="{FF2B5EF4-FFF2-40B4-BE49-F238E27FC236}">
                  <a16:creationId xmlns:a16="http://schemas.microsoft.com/office/drawing/2014/main" id="{BA9D25B3-EFD5-F2B5-E91D-07B996C10A23}"/>
                </a:ext>
              </a:extLst>
            </p:cNvPr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91;p64">
              <a:extLst>
                <a:ext uri="{FF2B5EF4-FFF2-40B4-BE49-F238E27FC236}">
                  <a16:creationId xmlns:a16="http://schemas.microsoft.com/office/drawing/2014/main" id="{E809A13D-4B3F-6743-D0C6-334E823FF2EE}"/>
                </a:ext>
              </a:extLst>
            </p:cNvPr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92;p64">
              <a:extLst>
                <a:ext uri="{FF2B5EF4-FFF2-40B4-BE49-F238E27FC236}">
                  <a16:creationId xmlns:a16="http://schemas.microsoft.com/office/drawing/2014/main" id="{ED19A7D2-F6A7-B85D-631F-1983617D5F8E}"/>
                </a:ext>
              </a:extLst>
            </p:cNvPr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93;p64">
              <a:extLst>
                <a:ext uri="{FF2B5EF4-FFF2-40B4-BE49-F238E27FC236}">
                  <a16:creationId xmlns:a16="http://schemas.microsoft.com/office/drawing/2014/main" id="{56E95F9E-DBE5-19FE-A5E4-09D60D6EAC09}"/>
                </a:ext>
              </a:extLst>
            </p:cNvPr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94;p64">
              <a:extLst>
                <a:ext uri="{FF2B5EF4-FFF2-40B4-BE49-F238E27FC236}">
                  <a16:creationId xmlns:a16="http://schemas.microsoft.com/office/drawing/2014/main" id="{013DE2CC-4A39-D238-7FFD-66C738FF641E}"/>
                </a:ext>
              </a:extLst>
            </p:cNvPr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95;p64">
              <a:extLst>
                <a:ext uri="{FF2B5EF4-FFF2-40B4-BE49-F238E27FC236}">
                  <a16:creationId xmlns:a16="http://schemas.microsoft.com/office/drawing/2014/main" id="{F3723096-7825-9275-C2AC-ACD1AA99120A}"/>
                </a:ext>
              </a:extLst>
            </p:cNvPr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96;p64">
              <a:extLst>
                <a:ext uri="{FF2B5EF4-FFF2-40B4-BE49-F238E27FC236}">
                  <a16:creationId xmlns:a16="http://schemas.microsoft.com/office/drawing/2014/main" id="{BC15DEC6-B317-DFF4-7887-DA31010A0E9A}"/>
                </a:ext>
              </a:extLst>
            </p:cNvPr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97;p64">
              <a:extLst>
                <a:ext uri="{FF2B5EF4-FFF2-40B4-BE49-F238E27FC236}">
                  <a16:creationId xmlns:a16="http://schemas.microsoft.com/office/drawing/2014/main" id="{5D138813-BFDB-3B61-F86C-71155F81A8A1}"/>
                </a:ext>
              </a:extLst>
            </p:cNvPr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98;p64">
              <a:extLst>
                <a:ext uri="{FF2B5EF4-FFF2-40B4-BE49-F238E27FC236}">
                  <a16:creationId xmlns:a16="http://schemas.microsoft.com/office/drawing/2014/main" id="{CABC37AA-42F4-A1BE-2C43-33AD097B8B79}"/>
                </a:ext>
              </a:extLst>
            </p:cNvPr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99;p64">
              <a:extLst>
                <a:ext uri="{FF2B5EF4-FFF2-40B4-BE49-F238E27FC236}">
                  <a16:creationId xmlns:a16="http://schemas.microsoft.com/office/drawing/2014/main" id="{98504460-F006-DF7A-A981-FA19A8EA50A0}"/>
                </a:ext>
              </a:extLst>
            </p:cNvPr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900;p64">
              <a:extLst>
                <a:ext uri="{FF2B5EF4-FFF2-40B4-BE49-F238E27FC236}">
                  <a16:creationId xmlns:a16="http://schemas.microsoft.com/office/drawing/2014/main" id="{AFFFCF3F-6BCB-FDF0-1C9D-777E0CFA16AA}"/>
                </a:ext>
              </a:extLst>
            </p:cNvPr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901;p64">
              <a:extLst>
                <a:ext uri="{FF2B5EF4-FFF2-40B4-BE49-F238E27FC236}">
                  <a16:creationId xmlns:a16="http://schemas.microsoft.com/office/drawing/2014/main" id="{4757A7AE-3EF3-3989-19A6-FF56AF440510}"/>
                </a:ext>
              </a:extLst>
            </p:cNvPr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02;p64">
              <a:extLst>
                <a:ext uri="{FF2B5EF4-FFF2-40B4-BE49-F238E27FC236}">
                  <a16:creationId xmlns:a16="http://schemas.microsoft.com/office/drawing/2014/main" id="{58C009ED-169F-3701-3B53-DBDAE1EF04AC}"/>
                </a:ext>
              </a:extLst>
            </p:cNvPr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903;p64">
              <a:extLst>
                <a:ext uri="{FF2B5EF4-FFF2-40B4-BE49-F238E27FC236}">
                  <a16:creationId xmlns:a16="http://schemas.microsoft.com/office/drawing/2014/main" id="{CBCE20CE-6757-A5CE-CC3D-8898F4780229}"/>
                </a:ext>
              </a:extLst>
            </p:cNvPr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904;p64">
              <a:extLst>
                <a:ext uri="{FF2B5EF4-FFF2-40B4-BE49-F238E27FC236}">
                  <a16:creationId xmlns:a16="http://schemas.microsoft.com/office/drawing/2014/main" id="{FB0765F0-F2C7-DA50-E3F4-20080217EF75}"/>
                </a:ext>
              </a:extLst>
            </p:cNvPr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905;p64">
              <a:extLst>
                <a:ext uri="{FF2B5EF4-FFF2-40B4-BE49-F238E27FC236}">
                  <a16:creationId xmlns:a16="http://schemas.microsoft.com/office/drawing/2014/main" id="{3691532C-555A-687B-0AFF-3CB1CF76365D}"/>
                </a:ext>
              </a:extLst>
            </p:cNvPr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906;p64">
              <a:extLst>
                <a:ext uri="{FF2B5EF4-FFF2-40B4-BE49-F238E27FC236}">
                  <a16:creationId xmlns:a16="http://schemas.microsoft.com/office/drawing/2014/main" id="{F8D156BD-8D78-298D-81B3-805605B5E433}"/>
                </a:ext>
              </a:extLst>
            </p:cNvPr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07;p64">
              <a:extLst>
                <a:ext uri="{FF2B5EF4-FFF2-40B4-BE49-F238E27FC236}">
                  <a16:creationId xmlns:a16="http://schemas.microsoft.com/office/drawing/2014/main" id="{66F9E581-F1A3-AAC8-0423-71BC1335A05C}"/>
                </a:ext>
              </a:extLst>
            </p:cNvPr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08;p64">
              <a:extLst>
                <a:ext uri="{FF2B5EF4-FFF2-40B4-BE49-F238E27FC236}">
                  <a16:creationId xmlns:a16="http://schemas.microsoft.com/office/drawing/2014/main" id="{A84B149F-920E-220E-ED3C-4395C2355D63}"/>
                </a:ext>
              </a:extLst>
            </p:cNvPr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909;p64">
              <a:extLst>
                <a:ext uri="{FF2B5EF4-FFF2-40B4-BE49-F238E27FC236}">
                  <a16:creationId xmlns:a16="http://schemas.microsoft.com/office/drawing/2014/main" id="{D6BA1C4E-14D2-2C29-C7B3-74630C52159C}"/>
                </a:ext>
              </a:extLst>
            </p:cNvPr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910;p64">
              <a:extLst>
                <a:ext uri="{FF2B5EF4-FFF2-40B4-BE49-F238E27FC236}">
                  <a16:creationId xmlns:a16="http://schemas.microsoft.com/office/drawing/2014/main" id="{1A776710-3992-D41C-39EF-863CD5EBAF5D}"/>
                </a:ext>
              </a:extLst>
            </p:cNvPr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911;p64">
              <a:extLst>
                <a:ext uri="{FF2B5EF4-FFF2-40B4-BE49-F238E27FC236}">
                  <a16:creationId xmlns:a16="http://schemas.microsoft.com/office/drawing/2014/main" id="{F37BA2A1-A866-1D84-2C59-D4E7EA1B5A4B}"/>
                </a:ext>
              </a:extLst>
            </p:cNvPr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12;p64">
              <a:extLst>
                <a:ext uri="{FF2B5EF4-FFF2-40B4-BE49-F238E27FC236}">
                  <a16:creationId xmlns:a16="http://schemas.microsoft.com/office/drawing/2014/main" id="{513AC652-910C-E311-F6A9-8DB316DE5E21}"/>
                </a:ext>
              </a:extLst>
            </p:cNvPr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13;p64">
              <a:extLst>
                <a:ext uri="{FF2B5EF4-FFF2-40B4-BE49-F238E27FC236}">
                  <a16:creationId xmlns:a16="http://schemas.microsoft.com/office/drawing/2014/main" id="{7E566105-2225-DC7B-0A99-FD18595D1C33}"/>
                </a:ext>
              </a:extLst>
            </p:cNvPr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14;p64">
              <a:extLst>
                <a:ext uri="{FF2B5EF4-FFF2-40B4-BE49-F238E27FC236}">
                  <a16:creationId xmlns:a16="http://schemas.microsoft.com/office/drawing/2014/main" id="{3438D304-30C3-86C3-01C9-342BE2388531}"/>
                </a:ext>
              </a:extLst>
            </p:cNvPr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15;p64">
              <a:extLst>
                <a:ext uri="{FF2B5EF4-FFF2-40B4-BE49-F238E27FC236}">
                  <a16:creationId xmlns:a16="http://schemas.microsoft.com/office/drawing/2014/main" id="{24DC175B-5D4B-A719-862F-12DA5B6E8BE3}"/>
                </a:ext>
              </a:extLst>
            </p:cNvPr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16;p64">
              <a:extLst>
                <a:ext uri="{FF2B5EF4-FFF2-40B4-BE49-F238E27FC236}">
                  <a16:creationId xmlns:a16="http://schemas.microsoft.com/office/drawing/2014/main" id="{8D07E35A-6654-B740-1DAE-18B773A7CAA2}"/>
                </a:ext>
              </a:extLst>
            </p:cNvPr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17;p64">
              <a:extLst>
                <a:ext uri="{FF2B5EF4-FFF2-40B4-BE49-F238E27FC236}">
                  <a16:creationId xmlns:a16="http://schemas.microsoft.com/office/drawing/2014/main" id="{1DC7E409-B6C5-C5DF-856A-E3EE98E19112}"/>
                </a:ext>
              </a:extLst>
            </p:cNvPr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18;p64">
              <a:extLst>
                <a:ext uri="{FF2B5EF4-FFF2-40B4-BE49-F238E27FC236}">
                  <a16:creationId xmlns:a16="http://schemas.microsoft.com/office/drawing/2014/main" id="{7D34810A-44DD-6AAB-575D-11427193D633}"/>
                </a:ext>
              </a:extLst>
            </p:cNvPr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19;p64">
              <a:extLst>
                <a:ext uri="{FF2B5EF4-FFF2-40B4-BE49-F238E27FC236}">
                  <a16:creationId xmlns:a16="http://schemas.microsoft.com/office/drawing/2014/main" id="{8C9CB54A-7DDE-0B07-3530-FA55011DD88A}"/>
                </a:ext>
              </a:extLst>
            </p:cNvPr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20;p64">
              <a:extLst>
                <a:ext uri="{FF2B5EF4-FFF2-40B4-BE49-F238E27FC236}">
                  <a16:creationId xmlns:a16="http://schemas.microsoft.com/office/drawing/2014/main" id="{29B45512-4AA4-5373-6BAB-B5E7485C7C68}"/>
                </a:ext>
              </a:extLst>
            </p:cNvPr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21;p64">
              <a:extLst>
                <a:ext uri="{FF2B5EF4-FFF2-40B4-BE49-F238E27FC236}">
                  <a16:creationId xmlns:a16="http://schemas.microsoft.com/office/drawing/2014/main" id="{62CDD4B2-9BBD-E090-2C21-CB64A3CE1D3A}"/>
                </a:ext>
              </a:extLst>
            </p:cNvPr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22;p64">
              <a:extLst>
                <a:ext uri="{FF2B5EF4-FFF2-40B4-BE49-F238E27FC236}">
                  <a16:creationId xmlns:a16="http://schemas.microsoft.com/office/drawing/2014/main" id="{972636C1-9CBE-90EB-3742-AD01C8D7C03C}"/>
                </a:ext>
              </a:extLst>
            </p:cNvPr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23;p64">
              <a:extLst>
                <a:ext uri="{FF2B5EF4-FFF2-40B4-BE49-F238E27FC236}">
                  <a16:creationId xmlns:a16="http://schemas.microsoft.com/office/drawing/2014/main" id="{4D7BEB9A-81E2-8ED2-1271-53ED8025C5FA}"/>
                </a:ext>
              </a:extLst>
            </p:cNvPr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24;p64">
              <a:extLst>
                <a:ext uri="{FF2B5EF4-FFF2-40B4-BE49-F238E27FC236}">
                  <a16:creationId xmlns:a16="http://schemas.microsoft.com/office/drawing/2014/main" id="{BF0999D3-9D78-CB28-3A78-D0E0A5E7777C}"/>
                </a:ext>
              </a:extLst>
            </p:cNvPr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25;p64">
              <a:extLst>
                <a:ext uri="{FF2B5EF4-FFF2-40B4-BE49-F238E27FC236}">
                  <a16:creationId xmlns:a16="http://schemas.microsoft.com/office/drawing/2014/main" id="{5272A154-DDFA-99EC-60D5-36E2B5221678}"/>
                </a:ext>
              </a:extLst>
            </p:cNvPr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26;p64">
              <a:extLst>
                <a:ext uri="{FF2B5EF4-FFF2-40B4-BE49-F238E27FC236}">
                  <a16:creationId xmlns:a16="http://schemas.microsoft.com/office/drawing/2014/main" id="{74F6EF14-EDF6-0D29-DF2E-55DC6707514B}"/>
                </a:ext>
              </a:extLst>
            </p:cNvPr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27;p64">
              <a:extLst>
                <a:ext uri="{FF2B5EF4-FFF2-40B4-BE49-F238E27FC236}">
                  <a16:creationId xmlns:a16="http://schemas.microsoft.com/office/drawing/2014/main" id="{A847B201-071C-EF47-F5BC-F35AEF07DB8C}"/>
                </a:ext>
              </a:extLst>
            </p:cNvPr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28;p64">
              <a:extLst>
                <a:ext uri="{FF2B5EF4-FFF2-40B4-BE49-F238E27FC236}">
                  <a16:creationId xmlns:a16="http://schemas.microsoft.com/office/drawing/2014/main" id="{77BDDEE2-D60A-B547-7B79-1BB8AFBE7E2D}"/>
                </a:ext>
              </a:extLst>
            </p:cNvPr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29;p64">
              <a:extLst>
                <a:ext uri="{FF2B5EF4-FFF2-40B4-BE49-F238E27FC236}">
                  <a16:creationId xmlns:a16="http://schemas.microsoft.com/office/drawing/2014/main" id="{161F4863-ED4F-E844-42EE-60C5B5108B5D}"/>
                </a:ext>
              </a:extLst>
            </p:cNvPr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30;p64">
              <a:extLst>
                <a:ext uri="{FF2B5EF4-FFF2-40B4-BE49-F238E27FC236}">
                  <a16:creationId xmlns:a16="http://schemas.microsoft.com/office/drawing/2014/main" id="{9C385396-32FC-4EF8-E786-162CCA20B4FB}"/>
                </a:ext>
              </a:extLst>
            </p:cNvPr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31;p64">
              <a:extLst>
                <a:ext uri="{FF2B5EF4-FFF2-40B4-BE49-F238E27FC236}">
                  <a16:creationId xmlns:a16="http://schemas.microsoft.com/office/drawing/2014/main" id="{A8D4D5EE-444E-E4C7-F052-0F573A9403C8}"/>
                </a:ext>
              </a:extLst>
            </p:cNvPr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32;p64">
              <a:extLst>
                <a:ext uri="{FF2B5EF4-FFF2-40B4-BE49-F238E27FC236}">
                  <a16:creationId xmlns:a16="http://schemas.microsoft.com/office/drawing/2014/main" id="{52CCA7EE-6C65-0A0B-6B8B-820A30C9245A}"/>
                </a:ext>
              </a:extLst>
            </p:cNvPr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33;p64">
              <a:extLst>
                <a:ext uri="{FF2B5EF4-FFF2-40B4-BE49-F238E27FC236}">
                  <a16:creationId xmlns:a16="http://schemas.microsoft.com/office/drawing/2014/main" id="{3EA3A404-6933-EBB1-3C28-D4BC09CCD808}"/>
                </a:ext>
              </a:extLst>
            </p:cNvPr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34;p64">
              <a:extLst>
                <a:ext uri="{FF2B5EF4-FFF2-40B4-BE49-F238E27FC236}">
                  <a16:creationId xmlns:a16="http://schemas.microsoft.com/office/drawing/2014/main" id="{7B75869B-62D0-07E2-3F1A-1783BF3ED834}"/>
                </a:ext>
              </a:extLst>
            </p:cNvPr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35;p64">
              <a:extLst>
                <a:ext uri="{FF2B5EF4-FFF2-40B4-BE49-F238E27FC236}">
                  <a16:creationId xmlns:a16="http://schemas.microsoft.com/office/drawing/2014/main" id="{595AF7E2-453B-29FD-3EEC-2E92E19A0132}"/>
                </a:ext>
              </a:extLst>
            </p:cNvPr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36;p64">
              <a:extLst>
                <a:ext uri="{FF2B5EF4-FFF2-40B4-BE49-F238E27FC236}">
                  <a16:creationId xmlns:a16="http://schemas.microsoft.com/office/drawing/2014/main" id="{5690E9D3-387D-FD51-2A11-9004D84F21A9}"/>
                </a:ext>
              </a:extLst>
            </p:cNvPr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37;p64">
              <a:extLst>
                <a:ext uri="{FF2B5EF4-FFF2-40B4-BE49-F238E27FC236}">
                  <a16:creationId xmlns:a16="http://schemas.microsoft.com/office/drawing/2014/main" id="{C2361FF0-101A-4D55-CEDD-4187885DC856}"/>
                </a:ext>
              </a:extLst>
            </p:cNvPr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38;p64">
              <a:extLst>
                <a:ext uri="{FF2B5EF4-FFF2-40B4-BE49-F238E27FC236}">
                  <a16:creationId xmlns:a16="http://schemas.microsoft.com/office/drawing/2014/main" id="{48A0F765-44B1-6619-9E1A-413955756927}"/>
                </a:ext>
              </a:extLst>
            </p:cNvPr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39;p64">
              <a:extLst>
                <a:ext uri="{FF2B5EF4-FFF2-40B4-BE49-F238E27FC236}">
                  <a16:creationId xmlns:a16="http://schemas.microsoft.com/office/drawing/2014/main" id="{D23A620C-7008-A895-F71D-37B1B871816C}"/>
                </a:ext>
              </a:extLst>
            </p:cNvPr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40;p64">
              <a:extLst>
                <a:ext uri="{FF2B5EF4-FFF2-40B4-BE49-F238E27FC236}">
                  <a16:creationId xmlns:a16="http://schemas.microsoft.com/office/drawing/2014/main" id="{46CD37AA-BA6F-2B06-E76A-869D75BD8E77}"/>
                </a:ext>
              </a:extLst>
            </p:cNvPr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41;p64">
              <a:extLst>
                <a:ext uri="{FF2B5EF4-FFF2-40B4-BE49-F238E27FC236}">
                  <a16:creationId xmlns:a16="http://schemas.microsoft.com/office/drawing/2014/main" id="{02B0DEE9-4506-EAC2-2712-2AC3B41E4D6F}"/>
                </a:ext>
              </a:extLst>
            </p:cNvPr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42;p64">
              <a:extLst>
                <a:ext uri="{FF2B5EF4-FFF2-40B4-BE49-F238E27FC236}">
                  <a16:creationId xmlns:a16="http://schemas.microsoft.com/office/drawing/2014/main" id="{043F3E98-00E4-E460-980F-B73266A45454}"/>
                </a:ext>
              </a:extLst>
            </p:cNvPr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43;p64">
              <a:extLst>
                <a:ext uri="{FF2B5EF4-FFF2-40B4-BE49-F238E27FC236}">
                  <a16:creationId xmlns:a16="http://schemas.microsoft.com/office/drawing/2014/main" id="{96B722E4-3ECB-4694-84B2-AD4CF22A3B96}"/>
                </a:ext>
              </a:extLst>
            </p:cNvPr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44;p64">
              <a:extLst>
                <a:ext uri="{FF2B5EF4-FFF2-40B4-BE49-F238E27FC236}">
                  <a16:creationId xmlns:a16="http://schemas.microsoft.com/office/drawing/2014/main" id="{260E8680-E70A-83BE-725B-AF5A9945E358}"/>
                </a:ext>
              </a:extLst>
            </p:cNvPr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45;p64">
              <a:extLst>
                <a:ext uri="{FF2B5EF4-FFF2-40B4-BE49-F238E27FC236}">
                  <a16:creationId xmlns:a16="http://schemas.microsoft.com/office/drawing/2014/main" id="{856D87AC-9B60-424E-D5F6-9FE70C1D1C27}"/>
                </a:ext>
              </a:extLst>
            </p:cNvPr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46;p64">
              <a:extLst>
                <a:ext uri="{FF2B5EF4-FFF2-40B4-BE49-F238E27FC236}">
                  <a16:creationId xmlns:a16="http://schemas.microsoft.com/office/drawing/2014/main" id="{4FDC1D75-F339-EDCF-0804-E8E67B45416A}"/>
                </a:ext>
              </a:extLst>
            </p:cNvPr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47;p64">
              <a:extLst>
                <a:ext uri="{FF2B5EF4-FFF2-40B4-BE49-F238E27FC236}">
                  <a16:creationId xmlns:a16="http://schemas.microsoft.com/office/drawing/2014/main" id="{3101A152-6540-18E1-F8D3-0FD60C53C7AE}"/>
                </a:ext>
              </a:extLst>
            </p:cNvPr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48;p64">
              <a:extLst>
                <a:ext uri="{FF2B5EF4-FFF2-40B4-BE49-F238E27FC236}">
                  <a16:creationId xmlns:a16="http://schemas.microsoft.com/office/drawing/2014/main" id="{3B8AE4C3-B033-B77C-54A0-E8B680B78BD7}"/>
                </a:ext>
              </a:extLst>
            </p:cNvPr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49;p64">
              <a:extLst>
                <a:ext uri="{FF2B5EF4-FFF2-40B4-BE49-F238E27FC236}">
                  <a16:creationId xmlns:a16="http://schemas.microsoft.com/office/drawing/2014/main" id="{1505C1FB-D090-730A-C5A5-82143593142E}"/>
                </a:ext>
              </a:extLst>
            </p:cNvPr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50;p64">
              <a:extLst>
                <a:ext uri="{FF2B5EF4-FFF2-40B4-BE49-F238E27FC236}">
                  <a16:creationId xmlns:a16="http://schemas.microsoft.com/office/drawing/2014/main" id="{DCC6DFA1-DB4A-5477-8EE3-58435B0DF37B}"/>
                </a:ext>
              </a:extLst>
            </p:cNvPr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51;p64">
              <a:extLst>
                <a:ext uri="{FF2B5EF4-FFF2-40B4-BE49-F238E27FC236}">
                  <a16:creationId xmlns:a16="http://schemas.microsoft.com/office/drawing/2014/main" id="{B73299BB-67A6-7A05-120F-8AD2A3AD79A1}"/>
                </a:ext>
              </a:extLst>
            </p:cNvPr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52;p64">
              <a:extLst>
                <a:ext uri="{FF2B5EF4-FFF2-40B4-BE49-F238E27FC236}">
                  <a16:creationId xmlns:a16="http://schemas.microsoft.com/office/drawing/2014/main" id="{9A3F6FA7-C5FF-449C-D583-C39F7126A586}"/>
                </a:ext>
              </a:extLst>
            </p:cNvPr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53;p64">
              <a:extLst>
                <a:ext uri="{FF2B5EF4-FFF2-40B4-BE49-F238E27FC236}">
                  <a16:creationId xmlns:a16="http://schemas.microsoft.com/office/drawing/2014/main" id="{DAB95FD0-2D58-9254-9936-2FEC9B6E6BBA}"/>
                </a:ext>
              </a:extLst>
            </p:cNvPr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54;p64">
              <a:extLst>
                <a:ext uri="{FF2B5EF4-FFF2-40B4-BE49-F238E27FC236}">
                  <a16:creationId xmlns:a16="http://schemas.microsoft.com/office/drawing/2014/main" id="{4E6361E9-DCA2-8D76-9855-DAB2D40B6E2C}"/>
                </a:ext>
              </a:extLst>
            </p:cNvPr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55;p64">
              <a:extLst>
                <a:ext uri="{FF2B5EF4-FFF2-40B4-BE49-F238E27FC236}">
                  <a16:creationId xmlns:a16="http://schemas.microsoft.com/office/drawing/2014/main" id="{41C2433C-7D4E-43E1-E16F-7C645A3FBEC9}"/>
                </a:ext>
              </a:extLst>
            </p:cNvPr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56;p64">
              <a:extLst>
                <a:ext uri="{FF2B5EF4-FFF2-40B4-BE49-F238E27FC236}">
                  <a16:creationId xmlns:a16="http://schemas.microsoft.com/office/drawing/2014/main" id="{C22F2DEB-AC39-CCE2-BDFE-2F1FAFB10956}"/>
                </a:ext>
              </a:extLst>
            </p:cNvPr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57;p64">
              <a:extLst>
                <a:ext uri="{FF2B5EF4-FFF2-40B4-BE49-F238E27FC236}">
                  <a16:creationId xmlns:a16="http://schemas.microsoft.com/office/drawing/2014/main" id="{21F7053B-8799-927B-5CAB-E96A70A134E3}"/>
                </a:ext>
              </a:extLst>
            </p:cNvPr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58;p64">
              <a:extLst>
                <a:ext uri="{FF2B5EF4-FFF2-40B4-BE49-F238E27FC236}">
                  <a16:creationId xmlns:a16="http://schemas.microsoft.com/office/drawing/2014/main" id="{AB3BBE02-D04A-EDAF-EFE7-04312A79453A}"/>
                </a:ext>
              </a:extLst>
            </p:cNvPr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59;p64">
              <a:extLst>
                <a:ext uri="{FF2B5EF4-FFF2-40B4-BE49-F238E27FC236}">
                  <a16:creationId xmlns:a16="http://schemas.microsoft.com/office/drawing/2014/main" id="{065E9683-92B9-0ED3-70E8-21AE1F430CA9}"/>
                </a:ext>
              </a:extLst>
            </p:cNvPr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60;p64">
              <a:extLst>
                <a:ext uri="{FF2B5EF4-FFF2-40B4-BE49-F238E27FC236}">
                  <a16:creationId xmlns:a16="http://schemas.microsoft.com/office/drawing/2014/main" id="{2EA0A732-318A-7EB3-2DD6-714E7D19470D}"/>
                </a:ext>
              </a:extLst>
            </p:cNvPr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61;p64">
              <a:extLst>
                <a:ext uri="{FF2B5EF4-FFF2-40B4-BE49-F238E27FC236}">
                  <a16:creationId xmlns:a16="http://schemas.microsoft.com/office/drawing/2014/main" id="{2D8B3838-D469-7B67-1A83-7D8B0CBB239B}"/>
                </a:ext>
              </a:extLst>
            </p:cNvPr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62;p64">
              <a:extLst>
                <a:ext uri="{FF2B5EF4-FFF2-40B4-BE49-F238E27FC236}">
                  <a16:creationId xmlns:a16="http://schemas.microsoft.com/office/drawing/2014/main" id="{9E36613A-1724-BCD4-3D95-AF211059C59F}"/>
                </a:ext>
              </a:extLst>
            </p:cNvPr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63;p64">
              <a:extLst>
                <a:ext uri="{FF2B5EF4-FFF2-40B4-BE49-F238E27FC236}">
                  <a16:creationId xmlns:a16="http://schemas.microsoft.com/office/drawing/2014/main" id="{3A956363-33A1-FC53-1F73-C17F26E6B8C9}"/>
                </a:ext>
              </a:extLst>
            </p:cNvPr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64;p64">
              <a:extLst>
                <a:ext uri="{FF2B5EF4-FFF2-40B4-BE49-F238E27FC236}">
                  <a16:creationId xmlns:a16="http://schemas.microsoft.com/office/drawing/2014/main" id="{75EB3F73-919F-47CE-E802-8171439D0938}"/>
                </a:ext>
              </a:extLst>
            </p:cNvPr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65;p64">
              <a:extLst>
                <a:ext uri="{FF2B5EF4-FFF2-40B4-BE49-F238E27FC236}">
                  <a16:creationId xmlns:a16="http://schemas.microsoft.com/office/drawing/2014/main" id="{EFA4574C-0A0D-90BD-313B-C883CB46FCFE}"/>
                </a:ext>
              </a:extLst>
            </p:cNvPr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66;p64">
              <a:extLst>
                <a:ext uri="{FF2B5EF4-FFF2-40B4-BE49-F238E27FC236}">
                  <a16:creationId xmlns:a16="http://schemas.microsoft.com/office/drawing/2014/main" id="{8A91393F-6A53-0E12-BCD5-3A3F8180340C}"/>
                </a:ext>
              </a:extLst>
            </p:cNvPr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67;p64">
              <a:extLst>
                <a:ext uri="{FF2B5EF4-FFF2-40B4-BE49-F238E27FC236}">
                  <a16:creationId xmlns:a16="http://schemas.microsoft.com/office/drawing/2014/main" id="{5BBF8634-1399-6815-0D82-D9805096DC28}"/>
                </a:ext>
              </a:extLst>
            </p:cNvPr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68;p64">
              <a:extLst>
                <a:ext uri="{FF2B5EF4-FFF2-40B4-BE49-F238E27FC236}">
                  <a16:creationId xmlns:a16="http://schemas.microsoft.com/office/drawing/2014/main" id="{4F34091B-2D8A-4A38-AA6D-A558A88B7C57}"/>
                </a:ext>
              </a:extLst>
            </p:cNvPr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69;p64">
              <a:extLst>
                <a:ext uri="{FF2B5EF4-FFF2-40B4-BE49-F238E27FC236}">
                  <a16:creationId xmlns:a16="http://schemas.microsoft.com/office/drawing/2014/main" id="{6E187193-3472-F80F-AAD2-033FE7135CD7}"/>
                </a:ext>
              </a:extLst>
            </p:cNvPr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70;p64">
              <a:extLst>
                <a:ext uri="{FF2B5EF4-FFF2-40B4-BE49-F238E27FC236}">
                  <a16:creationId xmlns:a16="http://schemas.microsoft.com/office/drawing/2014/main" id="{C507FC3E-8310-9330-2CB1-2DC04A31EAE1}"/>
                </a:ext>
              </a:extLst>
            </p:cNvPr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71;p64">
              <a:extLst>
                <a:ext uri="{FF2B5EF4-FFF2-40B4-BE49-F238E27FC236}">
                  <a16:creationId xmlns:a16="http://schemas.microsoft.com/office/drawing/2014/main" id="{89CB1FCB-FBFB-1DE3-D227-8701B134C0B1}"/>
                </a:ext>
              </a:extLst>
            </p:cNvPr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72;p64">
              <a:extLst>
                <a:ext uri="{FF2B5EF4-FFF2-40B4-BE49-F238E27FC236}">
                  <a16:creationId xmlns:a16="http://schemas.microsoft.com/office/drawing/2014/main" id="{E03ED39D-F248-35E8-1E59-F94A0DFC51AE}"/>
                </a:ext>
              </a:extLst>
            </p:cNvPr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73;p64">
              <a:extLst>
                <a:ext uri="{FF2B5EF4-FFF2-40B4-BE49-F238E27FC236}">
                  <a16:creationId xmlns:a16="http://schemas.microsoft.com/office/drawing/2014/main" id="{C70B9C82-E82F-E3A9-965E-5B1574654155}"/>
                </a:ext>
              </a:extLst>
            </p:cNvPr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74;p64">
              <a:extLst>
                <a:ext uri="{FF2B5EF4-FFF2-40B4-BE49-F238E27FC236}">
                  <a16:creationId xmlns:a16="http://schemas.microsoft.com/office/drawing/2014/main" id="{C52D70B3-050F-376F-CD2E-8C7DD7E43A16}"/>
                </a:ext>
              </a:extLst>
            </p:cNvPr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75;p64">
              <a:extLst>
                <a:ext uri="{FF2B5EF4-FFF2-40B4-BE49-F238E27FC236}">
                  <a16:creationId xmlns:a16="http://schemas.microsoft.com/office/drawing/2014/main" id="{F1D91562-968D-0F24-3E89-7D01DF2DD982}"/>
                </a:ext>
              </a:extLst>
            </p:cNvPr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76;p64">
              <a:extLst>
                <a:ext uri="{FF2B5EF4-FFF2-40B4-BE49-F238E27FC236}">
                  <a16:creationId xmlns:a16="http://schemas.microsoft.com/office/drawing/2014/main" id="{C1DAC039-FA4F-5944-B132-C39AD21C5016}"/>
                </a:ext>
              </a:extLst>
            </p:cNvPr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77;p64">
              <a:extLst>
                <a:ext uri="{FF2B5EF4-FFF2-40B4-BE49-F238E27FC236}">
                  <a16:creationId xmlns:a16="http://schemas.microsoft.com/office/drawing/2014/main" id="{943024D4-8DE0-5A75-DB49-A7106AEC2816}"/>
                </a:ext>
              </a:extLst>
            </p:cNvPr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78;p64">
              <a:extLst>
                <a:ext uri="{FF2B5EF4-FFF2-40B4-BE49-F238E27FC236}">
                  <a16:creationId xmlns:a16="http://schemas.microsoft.com/office/drawing/2014/main" id="{64EBC7A7-4603-A8B5-8E83-9137686FE752}"/>
                </a:ext>
              </a:extLst>
            </p:cNvPr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79;p64">
              <a:extLst>
                <a:ext uri="{FF2B5EF4-FFF2-40B4-BE49-F238E27FC236}">
                  <a16:creationId xmlns:a16="http://schemas.microsoft.com/office/drawing/2014/main" id="{76416E09-92A9-E44E-D39F-8ABE5CB886EA}"/>
                </a:ext>
              </a:extLst>
            </p:cNvPr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80;p64">
              <a:extLst>
                <a:ext uri="{FF2B5EF4-FFF2-40B4-BE49-F238E27FC236}">
                  <a16:creationId xmlns:a16="http://schemas.microsoft.com/office/drawing/2014/main" id="{D7B956DD-94DD-2541-A632-0C44EB087803}"/>
                </a:ext>
              </a:extLst>
            </p:cNvPr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81;p64">
              <a:extLst>
                <a:ext uri="{FF2B5EF4-FFF2-40B4-BE49-F238E27FC236}">
                  <a16:creationId xmlns:a16="http://schemas.microsoft.com/office/drawing/2014/main" id="{9A8DB370-0DA8-3768-3992-42DF9E883659}"/>
                </a:ext>
              </a:extLst>
            </p:cNvPr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82;p64">
              <a:extLst>
                <a:ext uri="{FF2B5EF4-FFF2-40B4-BE49-F238E27FC236}">
                  <a16:creationId xmlns:a16="http://schemas.microsoft.com/office/drawing/2014/main" id="{78B59EF7-24D3-99BA-D5F4-EF436B365A64}"/>
                </a:ext>
              </a:extLst>
            </p:cNvPr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83;p64">
              <a:extLst>
                <a:ext uri="{FF2B5EF4-FFF2-40B4-BE49-F238E27FC236}">
                  <a16:creationId xmlns:a16="http://schemas.microsoft.com/office/drawing/2014/main" id="{EEDF5CE0-52C9-B74B-0E71-C7676246C0DB}"/>
                </a:ext>
              </a:extLst>
            </p:cNvPr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984;p64">
              <a:extLst>
                <a:ext uri="{FF2B5EF4-FFF2-40B4-BE49-F238E27FC236}">
                  <a16:creationId xmlns:a16="http://schemas.microsoft.com/office/drawing/2014/main" id="{6F614397-4405-7913-2936-AEEF1BBAE9C6}"/>
                </a:ext>
              </a:extLst>
            </p:cNvPr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985;p64">
              <a:extLst>
                <a:ext uri="{FF2B5EF4-FFF2-40B4-BE49-F238E27FC236}">
                  <a16:creationId xmlns:a16="http://schemas.microsoft.com/office/drawing/2014/main" id="{19000599-C141-0030-CC43-8FC7EE68C5C0}"/>
                </a:ext>
              </a:extLst>
            </p:cNvPr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986;p64">
              <a:extLst>
                <a:ext uri="{FF2B5EF4-FFF2-40B4-BE49-F238E27FC236}">
                  <a16:creationId xmlns:a16="http://schemas.microsoft.com/office/drawing/2014/main" id="{911E2C22-526F-0C8C-9DFD-8654A503E913}"/>
                </a:ext>
              </a:extLst>
            </p:cNvPr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987;p64">
              <a:extLst>
                <a:ext uri="{FF2B5EF4-FFF2-40B4-BE49-F238E27FC236}">
                  <a16:creationId xmlns:a16="http://schemas.microsoft.com/office/drawing/2014/main" id="{26DD4113-881E-49DA-898F-96473C70FC03}"/>
                </a:ext>
              </a:extLst>
            </p:cNvPr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988;p64">
              <a:extLst>
                <a:ext uri="{FF2B5EF4-FFF2-40B4-BE49-F238E27FC236}">
                  <a16:creationId xmlns:a16="http://schemas.microsoft.com/office/drawing/2014/main" id="{D295898E-38BD-6A1D-FE71-8C755838F049}"/>
                </a:ext>
              </a:extLst>
            </p:cNvPr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989;p64">
              <a:extLst>
                <a:ext uri="{FF2B5EF4-FFF2-40B4-BE49-F238E27FC236}">
                  <a16:creationId xmlns:a16="http://schemas.microsoft.com/office/drawing/2014/main" id="{1B68395B-9AFC-C88B-576D-1082380BCF2F}"/>
                </a:ext>
              </a:extLst>
            </p:cNvPr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990;p64">
              <a:extLst>
                <a:ext uri="{FF2B5EF4-FFF2-40B4-BE49-F238E27FC236}">
                  <a16:creationId xmlns:a16="http://schemas.microsoft.com/office/drawing/2014/main" id="{6637E733-3F16-E58A-D4A4-C4CE59262579}"/>
                </a:ext>
              </a:extLst>
            </p:cNvPr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991;p64">
              <a:extLst>
                <a:ext uri="{FF2B5EF4-FFF2-40B4-BE49-F238E27FC236}">
                  <a16:creationId xmlns:a16="http://schemas.microsoft.com/office/drawing/2014/main" id="{4DFC4A57-370A-A08E-7F05-65017F174F11}"/>
                </a:ext>
              </a:extLst>
            </p:cNvPr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992;p64">
              <a:extLst>
                <a:ext uri="{FF2B5EF4-FFF2-40B4-BE49-F238E27FC236}">
                  <a16:creationId xmlns:a16="http://schemas.microsoft.com/office/drawing/2014/main" id="{9107A0B0-DAA4-3029-38E4-692197639C24}"/>
                </a:ext>
              </a:extLst>
            </p:cNvPr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993;p64">
              <a:extLst>
                <a:ext uri="{FF2B5EF4-FFF2-40B4-BE49-F238E27FC236}">
                  <a16:creationId xmlns:a16="http://schemas.microsoft.com/office/drawing/2014/main" id="{45BD039E-5789-DC35-A97F-E25FAA145EC5}"/>
                </a:ext>
              </a:extLst>
            </p:cNvPr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94;p64">
              <a:extLst>
                <a:ext uri="{FF2B5EF4-FFF2-40B4-BE49-F238E27FC236}">
                  <a16:creationId xmlns:a16="http://schemas.microsoft.com/office/drawing/2014/main" id="{39958659-D2D8-4F53-08B3-9BFE83C64978}"/>
                </a:ext>
              </a:extLst>
            </p:cNvPr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95;p64">
              <a:extLst>
                <a:ext uri="{FF2B5EF4-FFF2-40B4-BE49-F238E27FC236}">
                  <a16:creationId xmlns:a16="http://schemas.microsoft.com/office/drawing/2014/main" id="{4201CB10-A182-8359-6942-D75FAB348B11}"/>
                </a:ext>
              </a:extLst>
            </p:cNvPr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996;p64">
              <a:extLst>
                <a:ext uri="{FF2B5EF4-FFF2-40B4-BE49-F238E27FC236}">
                  <a16:creationId xmlns:a16="http://schemas.microsoft.com/office/drawing/2014/main" id="{9711B3DA-EF17-1F3D-8853-9C3C76010D54}"/>
                </a:ext>
              </a:extLst>
            </p:cNvPr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997;p64">
              <a:extLst>
                <a:ext uri="{FF2B5EF4-FFF2-40B4-BE49-F238E27FC236}">
                  <a16:creationId xmlns:a16="http://schemas.microsoft.com/office/drawing/2014/main" id="{1387EB82-A3EA-9D0B-8482-62CC258A1848}"/>
                </a:ext>
              </a:extLst>
            </p:cNvPr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98;p64">
              <a:extLst>
                <a:ext uri="{FF2B5EF4-FFF2-40B4-BE49-F238E27FC236}">
                  <a16:creationId xmlns:a16="http://schemas.microsoft.com/office/drawing/2014/main" id="{98D1D5BA-EDE3-D54C-77A4-0C9B833E0496}"/>
                </a:ext>
              </a:extLst>
            </p:cNvPr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99;p64">
              <a:extLst>
                <a:ext uri="{FF2B5EF4-FFF2-40B4-BE49-F238E27FC236}">
                  <a16:creationId xmlns:a16="http://schemas.microsoft.com/office/drawing/2014/main" id="{27D5D8CE-4160-9476-7826-5FA4BB1B80D5}"/>
                </a:ext>
              </a:extLst>
            </p:cNvPr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00;p64">
              <a:extLst>
                <a:ext uri="{FF2B5EF4-FFF2-40B4-BE49-F238E27FC236}">
                  <a16:creationId xmlns:a16="http://schemas.microsoft.com/office/drawing/2014/main" id="{EEF4D7D9-845C-736F-51EE-C370D2AF69D5}"/>
                </a:ext>
              </a:extLst>
            </p:cNvPr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01;p64">
              <a:extLst>
                <a:ext uri="{FF2B5EF4-FFF2-40B4-BE49-F238E27FC236}">
                  <a16:creationId xmlns:a16="http://schemas.microsoft.com/office/drawing/2014/main" id="{16FE7E63-8B33-D289-D8EC-03BF300AF0A2}"/>
                </a:ext>
              </a:extLst>
            </p:cNvPr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02;p64">
              <a:extLst>
                <a:ext uri="{FF2B5EF4-FFF2-40B4-BE49-F238E27FC236}">
                  <a16:creationId xmlns:a16="http://schemas.microsoft.com/office/drawing/2014/main" id="{125C2711-EE77-3433-8F9D-15D18D4DE3A6}"/>
                </a:ext>
              </a:extLst>
            </p:cNvPr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03;p64">
              <a:extLst>
                <a:ext uri="{FF2B5EF4-FFF2-40B4-BE49-F238E27FC236}">
                  <a16:creationId xmlns:a16="http://schemas.microsoft.com/office/drawing/2014/main" id="{7698CEEB-BF62-E720-81E1-1A8AA5A05AE3}"/>
                </a:ext>
              </a:extLst>
            </p:cNvPr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04;p64">
              <a:extLst>
                <a:ext uri="{FF2B5EF4-FFF2-40B4-BE49-F238E27FC236}">
                  <a16:creationId xmlns:a16="http://schemas.microsoft.com/office/drawing/2014/main" id="{2A1377F2-9F3E-7A37-E17A-55E84F91AAA8}"/>
                </a:ext>
              </a:extLst>
            </p:cNvPr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05;p64">
              <a:extLst>
                <a:ext uri="{FF2B5EF4-FFF2-40B4-BE49-F238E27FC236}">
                  <a16:creationId xmlns:a16="http://schemas.microsoft.com/office/drawing/2014/main" id="{7636A089-44EF-BCDD-73B7-675C425B8A36}"/>
                </a:ext>
              </a:extLst>
            </p:cNvPr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06;p64">
              <a:extLst>
                <a:ext uri="{FF2B5EF4-FFF2-40B4-BE49-F238E27FC236}">
                  <a16:creationId xmlns:a16="http://schemas.microsoft.com/office/drawing/2014/main" id="{661DD27E-DA10-654D-F6C1-801A81FF8282}"/>
                </a:ext>
              </a:extLst>
            </p:cNvPr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07;p64">
              <a:extLst>
                <a:ext uri="{FF2B5EF4-FFF2-40B4-BE49-F238E27FC236}">
                  <a16:creationId xmlns:a16="http://schemas.microsoft.com/office/drawing/2014/main" id="{567BD56B-8B8A-CACC-5C50-1336BEDA44FD}"/>
                </a:ext>
              </a:extLst>
            </p:cNvPr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8;p64">
              <a:extLst>
                <a:ext uri="{FF2B5EF4-FFF2-40B4-BE49-F238E27FC236}">
                  <a16:creationId xmlns:a16="http://schemas.microsoft.com/office/drawing/2014/main" id="{8F185510-BEA4-26B7-F974-692F30CDE2BC}"/>
                </a:ext>
              </a:extLst>
            </p:cNvPr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09;p64">
              <a:extLst>
                <a:ext uri="{FF2B5EF4-FFF2-40B4-BE49-F238E27FC236}">
                  <a16:creationId xmlns:a16="http://schemas.microsoft.com/office/drawing/2014/main" id="{B3AABA9C-B7FB-2FAC-93DB-8E9CE3E1344C}"/>
                </a:ext>
              </a:extLst>
            </p:cNvPr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10;p64">
              <a:extLst>
                <a:ext uri="{FF2B5EF4-FFF2-40B4-BE49-F238E27FC236}">
                  <a16:creationId xmlns:a16="http://schemas.microsoft.com/office/drawing/2014/main" id="{03174283-DD04-5020-3F5A-B3952584FB51}"/>
                </a:ext>
              </a:extLst>
            </p:cNvPr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11;p64">
              <a:extLst>
                <a:ext uri="{FF2B5EF4-FFF2-40B4-BE49-F238E27FC236}">
                  <a16:creationId xmlns:a16="http://schemas.microsoft.com/office/drawing/2014/main" id="{C24BE77A-2410-766A-7E1D-6774D1802531}"/>
                </a:ext>
              </a:extLst>
            </p:cNvPr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12;p64">
              <a:extLst>
                <a:ext uri="{FF2B5EF4-FFF2-40B4-BE49-F238E27FC236}">
                  <a16:creationId xmlns:a16="http://schemas.microsoft.com/office/drawing/2014/main" id="{96210766-9960-2345-25A7-F299E151BB1E}"/>
                </a:ext>
              </a:extLst>
            </p:cNvPr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13;p64">
              <a:extLst>
                <a:ext uri="{FF2B5EF4-FFF2-40B4-BE49-F238E27FC236}">
                  <a16:creationId xmlns:a16="http://schemas.microsoft.com/office/drawing/2014/main" id="{A9241CBE-C01B-C48D-45F0-F592F1C32BEC}"/>
                </a:ext>
              </a:extLst>
            </p:cNvPr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14;p64">
              <a:extLst>
                <a:ext uri="{FF2B5EF4-FFF2-40B4-BE49-F238E27FC236}">
                  <a16:creationId xmlns:a16="http://schemas.microsoft.com/office/drawing/2014/main" id="{0EBD6682-9C43-5EA6-3512-9EDB82566060}"/>
                </a:ext>
              </a:extLst>
            </p:cNvPr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15;p64">
              <a:extLst>
                <a:ext uri="{FF2B5EF4-FFF2-40B4-BE49-F238E27FC236}">
                  <a16:creationId xmlns:a16="http://schemas.microsoft.com/office/drawing/2014/main" id="{9DC23D00-4569-FCBC-705F-898B1AE7FA08}"/>
                </a:ext>
              </a:extLst>
            </p:cNvPr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16;p64">
              <a:extLst>
                <a:ext uri="{FF2B5EF4-FFF2-40B4-BE49-F238E27FC236}">
                  <a16:creationId xmlns:a16="http://schemas.microsoft.com/office/drawing/2014/main" id="{23A75464-5279-D7BF-01B1-0324D34D6076}"/>
                </a:ext>
              </a:extLst>
            </p:cNvPr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17;p64">
              <a:extLst>
                <a:ext uri="{FF2B5EF4-FFF2-40B4-BE49-F238E27FC236}">
                  <a16:creationId xmlns:a16="http://schemas.microsoft.com/office/drawing/2014/main" id="{7884234C-45CE-A933-F8E9-671AD61BE8C3}"/>
                </a:ext>
              </a:extLst>
            </p:cNvPr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18;p64">
              <a:extLst>
                <a:ext uri="{FF2B5EF4-FFF2-40B4-BE49-F238E27FC236}">
                  <a16:creationId xmlns:a16="http://schemas.microsoft.com/office/drawing/2014/main" id="{13142B71-5359-11A2-FA40-8C91F245E7C6}"/>
                </a:ext>
              </a:extLst>
            </p:cNvPr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523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B240E-878A-9AA4-911E-E1B982A0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1790" y="555556"/>
            <a:ext cx="4149976" cy="4306376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راه‌اندازی اتوماتیک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فعال‌سازی سرویس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برای اجرای اسکریپت‌ها و تنظیمات پس از هر بار روشن شدن دستگاه.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ar-SA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بارگذاری ماژول‌ها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راه‌اندازی خودکار ماژول‌های کرنل و تنظیمات شبکه بدون دخالت کاربر.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ar-SA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پایداری عملکردی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سامانه در هر شرایطی آماده مقابله با حملات بوده و قابلیت بازیابی خودکار دارد.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8540D-AC3C-B850-104A-5700F305B3A0}"/>
              </a:ext>
            </a:extLst>
          </p:cNvPr>
          <p:cNvSpPr txBox="1"/>
          <p:nvPr/>
        </p:nvSpPr>
        <p:spPr>
          <a:xfrm>
            <a:off x="4371278" y="1862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پایداری و راه‌اندازی خودکار با </a:t>
            </a:r>
            <a:r>
              <a:rPr lang="en-US" sz="1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</a:t>
            </a: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oogle Shape;3626;p64">
            <a:extLst>
              <a:ext uri="{FF2B5EF4-FFF2-40B4-BE49-F238E27FC236}">
                <a16:creationId xmlns:a16="http://schemas.microsoft.com/office/drawing/2014/main" id="{C3CA80E1-26AD-2585-2AFD-1340CCE21D97}"/>
              </a:ext>
            </a:extLst>
          </p:cNvPr>
          <p:cNvGrpSpPr/>
          <p:nvPr/>
        </p:nvGrpSpPr>
        <p:grpSpPr>
          <a:xfrm>
            <a:off x="1393902" y="982701"/>
            <a:ext cx="2743199" cy="3178097"/>
            <a:chOff x="1543000" y="363475"/>
            <a:chExt cx="4748550" cy="4765450"/>
          </a:xfrm>
        </p:grpSpPr>
        <p:sp>
          <p:nvSpPr>
            <p:cNvPr id="7" name="Google Shape;3627;p64">
              <a:extLst>
                <a:ext uri="{FF2B5EF4-FFF2-40B4-BE49-F238E27FC236}">
                  <a16:creationId xmlns:a16="http://schemas.microsoft.com/office/drawing/2014/main" id="{0F73F61B-FE5E-1F34-6A3E-699DDAD78163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28;p64">
              <a:extLst>
                <a:ext uri="{FF2B5EF4-FFF2-40B4-BE49-F238E27FC236}">
                  <a16:creationId xmlns:a16="http://schemas.microsoft.com/office/drawing/2014/main" id="{5C78ACB8-8BBB-1F02-A2AF-9021C537AB0B}"/>
                </a:ext>
              </a:extLst>
            </p:cNvPr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29;p64">
              <a:extLst>
                <a:ext uri="{FF2B5EF4-FFF2-40B4-BE49-F238E27FC236}">
                  <a16:creationId xmlns:a16="http://schemas.microsoft.com/office/drawing/2014/main" id="{912C9F7A-3743-366B-3079-537AECFD62B2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30;p64">
              <a:extLst>
                <a:ext uri="{FF2B5EF4-FFF2-40B4-BE49-F238E27FC236}">
                  <a16:creationId xmlns:a16="http://schemas.microsoft.com/office/drawing/2014/main" id="{8AFC0CC6-97AB-C404-02D8-E31AA219E634}"/>
                </a:ext>
              </a:extLst>
            </p:cNvPr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1;p64">
              <a:extLst>
                <a:ext uri="{FF2B5EF4-FFF2-40B4-BE49-F238E27FC236}">
                  <a16:creationId xmlns:a16="http://schemas.microsoft.com/office/drawing/2014/main" id="{AD60BF34-D340-511B-2B17-9FC126704C69}"/>
                </a:ext>
              </a:extLst>
            </p:cNvPr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32;p64">
              <a:extLst>
                <a:ext uri="{FF2B5EF4-FFF2-40B4-BE49-F238E27FC236}">
                  <a16:creationId xmlns:a16="http://schemas.microsoft.com/office/drawing/2014/main" id="{FDBC2ED2-F90E-962D-CD66-6904B74E2E36}"/>
                </a:ext>
              </a:extLst>
            </p:cNvPr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33;p64">
              <a:extLst>
                <a:ext uri="{FF2B5EF4-FFF2-40B4-BE49-F238E27FC236}">
                  <a16:creationId xmlns:a16="http://schemas.microsoft.com/office/drawing/2014/main" id="{E5677017-3514-BADF-C4B5-AB6556BD9E8A}"/>
                </a:ext>
              </a:extLst>
            </p:cNvPr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34;p64">
              <a:extLst>
                <a:ext uri="{FF2B5EF4-FFF2-40B4-BE49-F238E27FC236}">
                  <a16:creationId xmlns:a16="http://schemas.microsoft.com/office/drawing/2014/main" id="{24BB840A-054F-E22B-4DB6-C635257D9148}"/>
                </a:ext>
              </a:extLst>
            </p:cNvPr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35;p64">
              <a:extLst>
                <a:ext uri="{FF2B5EF4-FFF2-40B4-BE49-F238E27FC236}">
                  <a16:creationId xmlns:a16="http://schemas.microsoft.com/office/drawing/2014/main" id="{00B65876-4FDF-AE67-9725-FBCC3696AEB9}"/>
                </a:ext>
              </a:extLst>
            </p:cNvPr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36;p64">
              <a:extLst>
                <a:ext uri="{FF2B5EF4-FFF2-40B4-BE49-F238E27FC236}">
                  <a16:creationId xmlns:a16="http://schemas.microsoft.com/office/drawing/2014/main" id="{651FED4F-B338-0E58-3795-D461A1778648}"/>
                </a:ext>
              </a:extLst>
            </p:cNvPr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37;p64">
              <a:extLst>
                <a:ext uri="{FF2B5EF4-FFF2-40B4-BE49-F238E27FC236}">
                  <a16:creationId xmlns:a16="http://schemas.microsoft.com/office/drawing/2014/main" id="{D1C0AEDC-E755-0DC2-C829-B526D60AF737}"/>
                </a:ext>
              </a:extLst>
            </p:cNvPr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38;p64">
              <a:extLst>
                <a:ext uri="{FF2B5EF4-FFF2-40B4-BE49-F238E27FC236}">
                  <a16:creationId xmlns:a16="http://schemas.microsoft.com/office/drawing/2014/main" id="{F82D9598-F354-C638-6CF4-3721867D5304}"/>
                </a:ext>
              </a:extLst>
            </p:cNvPr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39;p64">
              <a:extLst>
                <a:ext uri="{FF2B5EF4-FFF2-40B4-BE49-F238E27FC236}">
                  <a16:creationId xmlns:a16="http://schemas.microsoft.com/office/drawing/2014/main" id="{A011D6A9-3111-ED9F-6A93-575FEC798FC1}"/>
                </a:ext>
              </a:extLst>
            </p:cNvPr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0;p64">
              <a:extLst>
                <a:ext uri="{FF2B5EF4-FFF2-40B4-BE49-F238E27FC236}">
                  <a16:creationId xmlns:a16="http://schemas.microsoft.com/office/drawing/2014/main" id="{3C9E56EC-7C7B-3A91-DA55-733851FA7372}"/>
                </a:ext>
              </a:extLst>
            </p:cNvPr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1;p64">
              <a:extLst>
                <a:ext uri="{FF2B5EF4-FFF2-40B4-BE49-F238E27FC236}">
                  <a16:creationId xmlns:a16="http://schemas.microsoft.com/office/drawing/2014/main" id="{A69E1E88-BC14-08BD-197B-FACB5E0FD4CE}"/>
                </a:ext>
              </a:extLst>
            </p:cNvPr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2;p64">
              <a:extLst>
                <a:ext uri="{FF2B5EF4-FFF2-40B4-BE49-F238E27FC236}">
                  <a16:creationId xmlns:a16="http://schemas.microsoft.com/office/drawing/2014/main" id="{515B90B4-1CEC-CF95-1E02-37C9B1576DE6}"/>
                </a:ext>
              </a:extLst>
            </p:cNvPr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3;p64">
              <a:extLst>
                <a:ext uri="{FF2B5EF4-FFF2-40B4-BE49-F238E27FC236}">
                  <a16:creationId xmlns:a16="http://schemas.microsoft.com/office/drawing/2014/main" id="{87A49C8A-742A-BFF5-1743-DDA98D7B7D5F}"/>
                </a:ext>
              </a:extLst>
            </p:cNvPr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44;p64">
              <a:extLst>
                <a:ext uri="{FF2B5EF4-FFF2-40B4-BE49-F238E27FC236}">
                  <a16:creationId xmlns:a16="http://schemas.microsoft.com/office/drawing/2014/main" id="{8D31D9B9-330F-A240-645C-143A287EF44E}"/>
                </a:ext>
              </a:extLst>
            </p:cNvPr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45;p64">
              <a:extLst>
                <a:ext uri="{FF2B5EF4-FFF2-40B4-BE49-F238E27FC236}">
                  <a16:creationId xmlns:a16="http://schemas.microsoft.com/office/drawing/2014/main" id="{6D492853-FEB4-6D3A-0F10-19DF35608E41}"/>
                </a:ext>
              </a:extLst>
            </p:cNvPr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6;p64">
              <a:extLst>
                <a:ext uri="{FF2B5EF4-FFF2-40B4-BE49-F238E27FC236}">
                  <a16:creationId xmlns:a16="http://schemas.microsoft.com/office/drawing/2014/main" id="{D93A580C-0D63-4F31-EFDE-45EFA9A2DA14}"/>
                </a:ext>
              </a:extLst>
            </p:cNvPr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7;p64">
              <a:extLst>
                <a:ext uri="{FF2B5EF4-FFF2-40B4-BE49-F238E27FC236}">
                  <a16:creationId xmlns:a16="http://schemas.microsoft.com/office/drawing/2014/main" id="{CD3B1BCC-950C-2575-AEB3-BCAB14B67746}"/>
                </a:ext>
              </a:extLst>
            </p:cNvPr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8;p64">
              <a:extLst>
                <a:ext uri="{FF2B5EF4-FFF2-40B4-BE49-F238E27FC236}">
                  <a16:creationId xmlns:a16="http://schemas.microsoft.com/office/drawing/2014/main" id="{DC7955EC-A7E6-9637-7093-E77D76DB2C9B}"/>
                </a:ext>
              </a:extLst>
            </p:cNvPr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9;p64">
              <a:extLst>
                <a:ext uri="{FF2B5EF4-FFF2-40B4-BE49-F238E27FC236}">
                  <a16:creationId xmlns:a16="http://schemas.microsoft.com/office/drawing/2014/main" id="{3B69940A-5957-0B3B-F850-CCA6BD7785BC}"/>
                </a:ext>
              </a:extLst>
            </p:cNvPr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50;p64">
              <a:extLst>
                <a:ext uri="{FF2B5EF4-FFF2-40B4-BE49-F238E27FC236}">
                  <a16:creationId xmlns:a16="http://schemas.microsoft.com/office/drawing/2014/main" id="{52548F37-FD03-B03E-444A-4C6091FDD1CF}"/>
                </a:ext>
              </a:extLst>
            </p:cNvPr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51;p64">
              <a:extLst>
                <a:ext uri="{FF2B5EF4-FFF2-40B4-BE49-F238E27FC236}">
                  <a16:creationId xmlns:a16="http://schemas.microsoft.com/office/drawing/2014/main" id="{FEB8B52F-1718-B763-492E-DA80438161E4}"/>
                </a:ext>
              </a:extLst>
            </p:cNvPr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52;p64">
              <a:extLst>
                <a:ext uri="{FF2B5EF4-FFF2-40B4-BE49-F238E27FC236}">
                  <a16:creationId xmlns:a16="http://schemas.microsoft.com/office/drawing/2014/main" id="{8827265A-AA90-8A54-BB9C-0A89D06BC7BA}"/>
                </a:ext>
              </a:extLst>
            </p:cNvPr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3;p64">
              <a:extLst>
                <a:ext uri="{FF2B5EF4-FFF2-40B4-BE49-F238E27FC236}">
                  <a16:creationId xmlns:a16="http://schemas.microsoft.com/office/drawing/2014/main" id="{6EA4DC6C-BBD5-CDC0-ED1D-42D96231D1A3}"/>
                </a:ext>
              </a:extLst>
            </p:cNvPr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4;p64">
              <a:extLst>
                <a:ext uri="{FF2B5EF4-FFF2-40B4-BE49-F238E27FC236}">
                  <a16:creationId xmlns:a16="http://schemas.microsoft.com/office/drawing/2014/main" id="{A9B9C6FE-0560-475D-4439-C6F4FCDC15BD}"/>
                </a:ext>
              </a:extLst>
            </p:cNvPr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5;p64">
              <a:extLst>
                <a:ext uri="{FF2B5EF4-FFF2-40B4-BE49-F238E27FC236}">
                  <a16:creationId xmlns:a16="http://schemas.microsoft.com/office/drawing/2014/main" id="{21A23C13-BE1E-4786-78FC-C43603236C11}"/>
                </a:ext>
              </a:extLst>
            </p:cNvPr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56;p64">
              <a:extLst>
                <a:ext uri="{FF2B5EF4-FFF2-40B4-BE49-F238E27FC236}">
                  <a16:creationId xmlns:a16="http://schemas.microsoft.com/office/drawing/2014/main" id="{8CB84878-3CE1-26C2-5566-9C378129A434}"/>
                </a:ext>
              </a:extLst>
            </p:cNvPr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57;p64">
              <a:extLst>
                <a:ext uri="{FF2B5EF4-FFF2-40B4-BE49-F238E27FC236}">
                  <a16:creationId xmlns:a16="http://schemas.microsoft.com/office/drawing/2014/main" id="{5F71F62D-A17C-20C4-E364-2F0B6B7D0862}"/>
                </a:ext>
              </a:extLst>
            </p:cNvPr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58;p64">
              <a:extLst>
                <a:ext uri="{FF2B5EF4-FFF2-40B4-BE49-F238E27FC236}">
                  <a16:creationId xmlns:a16="http://schemas.microsoft.com/office/drawing/2014/main" id="{5DFA5623-99B4-50A0-BBB2-C50EBC88968B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59;p64">
              <a:extLst>
                <a:ext uri="{FF2B5EF4-FFF2-40B4-BE49-F238E27FC236}">
                  <a16:creationId xmlns:a16="http://schemas.microsoft.com/office/drawing/2014/main" id="{88B1D54F-CB5D-D74F-E132-85B6213F8772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60;p64">
              <a:extLst>
                <a:ext uri="{FF2B5EF4-FFF2-40B4-BE49-F238E27FC236}">
                  <a16:creationId xmlns:a16="http://schemas.microsoft.com/office/drawing/2014/main" id="{D6D70FE9-82AE-EF78-A813-6913DA85AED2}"/>
                </a:ext>
              </a:extLst>
            </p:cNvPr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61;p64">
              <a:extLst>
                <a:ext uri="{FF2B5EF4-FFF2-40B4-BE49-F238E27FC236}">
                  <a16:creationId xmlns:a16="http://schemas.microsoft.com/office/drawing/2014/main" id="{C62E00F7-B94B-763D-1B1E-AD2446DD2DCE}"/>
                </a:ext>
              </a:extLst>
            </p:cNvPr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62;p64">
              <a:extLst>
                <a:ext uri="{FF2B5EF4-FFF2-40B4-BE49-F238E27FC236}">
                  <a16:creationId xmlns:a16="http://schemas.microsoft.com/office/drawing/2014/main" id="{CEAE894D-0922-0B54-3730-1B224AAB73BE}"/>
                </a:ext>
              </a:extLst>
            </p:cNvPr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63;p64">
              <a:extLst>
                <a:ext uri="{FF2B5EF4-FFF2-40B4-BE49-F238E27FC236}">
                  <a16:creationId xmlns:a16="http://schemas.microsoft.com/office/drawing/2014/main" id="{0ED2981E-5039-A282-45F4-D4E297247B9C}"/>
                </a:ext>
              </a:extLst>
            </p:cNvPr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64;p64">
              <a:extLst>
                <a:ext uri="{FF2B5EF4-FFF2-40B4-BE49-F238E27FC236}">
                  <a16:creationId xmlns:a16="http://schemas.microsoft.com/office/drawing/2014/main" id="{A651D55C-B7F3-7907-446C-D9208394B394}"/>
                </a:ext>
              </a:extLst>
            </p:cNvPr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65;p64">
              <a:extLst>
                <a:ext uri="{FF2B5EF4-FFF2-40B4-BE49-F238E27FC236}">
                  <a16:creationId xmlns:a16="http://schemas.microsoft.com/office/drawing/2014/main" id="{B103A3C9-A076-F72A-BD6C-6EC73694D338}"/>
                </a:ext>
              </a:extLst>
            </p:cNvPr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66;p64">
              <a:extLst>
                <a:ext uri="{FF2B5EF4-FFF2-40B4-BE49-F238E27FC236}">
                  <a16:creationId xmlns:a16="http://schemas.microsoft.com/office/drawing/2014/main" id="{5F0A9C4B-8656-C915-001E-0BCCD0C81F5E}"/>
                </a:ext>
              </a:extLst>
            </p:cNvPr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67;p64">
              <a:extLst>
                <a:ext uri="{FF2B5EF4-FFF2-40B4-BE49-F238E27FC236}">
                  <a16:creationId xmlns:a16="http://schemas.microsoft.com/office/drawing/2014/main" id="{2A2FDDEB-249C-A691-2FC1-14E6FA3732ED}"/>
                </a:ext>
              </a:extLst>
            </p:cNvPr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68;p64">
              <a:extLst>
                <a:ext uri="{FF2B5EF4-FFF2-40B4-BE49-F238E27FC236}">
                  <a16:creationId xmlns:a16="http://schemas.microsoft.com/office/drawing/2014/main" id="{D6555100-16AF-0783-6C60-5A096E4D176A}"/>
                </a:ext>
              </a:extLst>
            </p:cNvPr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69;p64">
              <a:extLst>
                <a:ext uri="{FF2B5EF4-FFF2-40B4-BE49-F238E27FC236}">
                  <a16:creationId xmlns:a16="http://schemas.microsoft.com/office/drawing/2014/main" id="{FB938D06-4FE2-11ED-76E2-8E44259591D2}"/>
                </a:ext>
              </a:extLst>
            </p:cNvPr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70;p64">
              <a:extLst>
                <a:ext uri="{FF2B5EF4-FFF2-40B4-BE49-F238E27FC236}">
                  <a16:creationId xmlns:a16="http://schemas.microsoft.com/office/drawing/2014/main" id="{2C16A24F-E2BE-D044-E040-E34E14CC61DA}"/>
                </a:ext>
              </a:extLst>
            </p:cNvPr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71;p64">
              <a:extLst>
                <a:ext uri="{FF2B5EF4-FFF2-40B4-BE49-F238E27FC236}">
                  <a16:creationId xmlns:a16="http://schemas.microsoft.com/office/drawing/2014/main" id="{D5C58BF7-345D-D460-4CE0-9FC6C4B7D1B4}"/>
                </a:ext>
              </a:extLst>
            </p:cNvPr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72;p64">
              <a:extLst>
                <a:ext uri="{FF2B5EF4-FFF2-40B4-BE49-F238E27FC236}">
                  <a16:creationId xmlns:a16="http://schemas.microsoft.com/office/drawing/2014/main" id="{14B5312B-0FE3-A4B0-A166-2DD242A623E2}"/>
                </a:ext>
              </a:extLst>
            </p:cNvPr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3;p64">
              <a:extLst>
                <a:ext uri="{FF2B5EF4-FFF2-40B4-BE49-F238E27FC236}">
                  <a16:creationId xmlns:a16="http://schemas.microsoft.com/office/drawing/2014/main" id="{176FC407-60D0-EAF2-31FE-D1D6B56F0E3C}"/>
                </a:ext>
              </a:extLst>
            </p:cNvPr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74;p64">
              <a:extLst>
                <a:ext uri="{FF2B5EF4-FFF2-40B4-BE49-F238E27FC236}">
                  <a16:creationId xmlns:a16="http://schemas.microsoft.com/office/drawing/2014/main" id="{3AF2FDCD-96A5-18E6-7A6F-2FF71CC3ED55}"/>
                </a:ext>
              </a:extLst>
            </p:cNvPr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75;p64">
              <a:extLst>
                <a:ext uri="{FF2B5EF4-FFF2-40B4-BE49-F238E27FC236}">
                  <a16:creationId xmlns:a16="http://schemas.microsoft.com/office/drawing/2014/main" id="{3FA8C2FB-3DE0-4F9B-31EE-5363EB2AF388}"/>
                </a:ext>
              </a:extLst>
            </p:cNvPr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76;p64">
              <a:extLst>
                <a:ext uri="{FF2B5EF4-FFF2-40B4-BE49-F238E27FC236}">
                  <a16:creationId xmlns:a16="http://schemas.microsoft.com/office/drawing/2014/main" id="{F2221682-C58D-646B-B290-6DE2E0792DB1}"/>
                </a:ext>
              </a:extLst>
            </p:cNvPr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77;p64">
              <a:extLst>
                <a:ext uri="{FF2B5EF4-FFF2-40B4-BE49-F238E27FC236}">
                  <a16:creationId xmlns:a16="http://schemas.microsoft.com/office/drawing/2014/main" id="{D642723F-E573-2B79-5554-BF99CCCAA8AF}"/>
                </a:ext>
              </a:extLst>
            </p:cNvPr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78;p64">
              <a:extLst>
                <a:ext uri="{FF2B5EF4-FFF2-40B4-BE49-F238E27FC236}">
                  <a16:creationId xmlns:a16="http://schemas.microsoft.com/office/drawing/2014/main" id="{62087F38-6C08-E3AA-4B4E-1894333AAE44}"/>
                </a:ext>
              </a:extLst>
            </p:cNvPr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79;p64">
              <a:extLst>
                <a:ext uri="{FF2B5EF4-FFF2-40B4-BE49-F238E27FC236}">
                  <a16:creationId xmlns:a16="http://schemas.microsoft.com/office/drawing/2014/main" id="{5D6260B7-1565-FC34-76D1-C477CDD40CA0}"/>
                </a:ext>
              </a:extLst>
            </p:cNvPr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80;p64">
              <a:extLst>
                <a:ext uri="{FF2B5EF4-FFF2-40B4-BE49-F238E27FC236}">
                  <a16:creationId xmlns:a16="http://schemas.microsoft.com/office/drawing/2014/main" id="{1026E4FE-08F8-680B-991E-367AA4AAE986}"/>
                </a:ext>
              </a:extLst>
            </p:cNvPr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81;p64">
              <a:extLst>
                <a:ext uri="{FF2B5EF4-FFF2-40B4-BE49-F238E27FC236}">
                  <a16:creationId xmlns:a16="http://schemas.microsoft.com/office/drawing/2014/main" id="{8A4BC8DD-1880-BA64-1E88-2F6A6B4A1825}"/>
                </a:ext>
              </a:extLst>
            </p:cNvPr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82;p64">
              <a:extLst>
                <a:ext uri="{FF2B5EF4-FFF2-40B4-BE49-F238E27FC236}">
                  <a16:creationId xmlns:a16="http://schemas.microsoft.com/office/drawing/2014/main" id="{0B7DD1A6-CB1A-8336-542E-85135DCFA07A}"/>
                </a:ext>
              </a:extLst>
            </p:cNvPr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83;p64">
              <a:extLst>
                <a:ext uri="{FF2B5EF4-FFF2-40B4-BE49-F238E27FC236}">
                  <a16:creationId xmlns:a16="http://schemas.microsoft.com/office/drawing/2014/main" id="{FD5F353B-9B55-DF13-9B4C-0E028FD2FA78}"/>
                </a:ext>
              </a:extLst>
            </p:cNvPr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4;p64">
              <a:extLst>
                <a:ext uri="{FF2B5EF4-FFF2-40B4-BE49-F238E27FC236}">
                  <a16:creationId xmlns:a16="http://schemas.microsoft.com/office/drawing/2014/main" id="{4402FD58-A773-EE0D-E77F-2D5E7983EA13}"/>
                </a:ext>
              </a:extLst>
            </p:cNvPr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5;p64">
              <a:extLst>
                <a:ext uri="{FF2B5EF4-FFF2-40B4-BE49-F238E27FC236}">
                  <a16:creationId xmlns:a16="http://schemas.microsoft.com/office/drawing/2014/main" id="{2BC1BEE7-11F4-676E-0AF1-6EA5671B049D}"/>
                </a:ext>
              </a:extLst>
            </p:cNvPr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6;p64">
              <a:extLst>
                <a:ext uri="{FF2B5EF4-FFF2-40B4-BE49-F238E27FC236}">
                  <a16:creationId xmlns:a16="http://schemas.microsoft.com/office/drawing/2014/main" id="{F72E9394-BED9-A763-19BE-6894BEE1A913}"/>
                </a:ext>
              </a:extLst>
            </p:cNvPr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7;p64">
              <a:extLst>
                <a:ext uri="{FF2B5EF4-FFF2-40B4-BE49-F238E27FC236}">
                  <a16:creationId xmlns:a16="http://schemas.microsoft.com/office/drawing/2014/main" id="{82FCA896-059E-9B40-B362-51CBA8EFC76B}"/>
                </a:ext>
              </a:extLst>
            </p:cNvPr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8;p64">
              <a:extLst>
                <a:ext uri="{FF2B5EF4-FFF2-40B4-BE49-F238E27FC236}">
                  <a16:creationId xmlns:a16="http://schemas.microsoft.com/office/drawing/2014/main" id="{5C74FD51-2FCE-669F-1CC5-717F60B07A54}"/>
                </a:ext>
              </a:extLst>
            </p:cNvPr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9;p64">
              <a:extLst>
                <a:ext uri="{FF2B5EF4-FFF2-40B4-BE49-F238E27FC236}">
                  <a16:creationId xmlns:a16="http://schemas.microsoft.com/office/drawing/2014/main" id="{EEDB6E6C-5093-F492-42EB-DE7BA1C0C8D4}"/>
                </a:ext>
              </a:extLst>
            </p:cNvPr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90;p64">
              <a:extLst>
                <a:ext uri="{FF2B5EF4-FFF2-40B4-BE49-F238E27FC236}">
                  <a16:creationId xmlns:a16="http://schemas.microsoft.com/office/drawing/2014/main" id="{F8D13399-D918-8E4B-5D4F-EE0EFB044C3B}"/>
                </a:ext>
              </a:extLst>
            </p:cNvPr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91;p64">
              <a:extLst>
                <a:ext uri="{FF2B5EF4-FFF2-40B4-BE49-F238E27FC236}">
                  <a16:creationId xmlns:a16="http://schemas.microsoft.com/office/drawing/2014/main" id="{7C89ED05-3BE9-C31A-A752-3C39ED579CA4}"/>
                </a:ext>
              </a:extLst>
            </p:cNvPr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92;p64">
              <a:extLst>
                <a:ext uri="{FF2B5EF4-FFF2-40B4-BE49-F238E27FC236}">
                  <a16:creationId xmlns:a16="http://schemas.microsoft.com/office/drawing/2014/main" id="{960A09E2-B31B-BAF9-6555-223CB6DE39E0}"/>
                </a:ext>
              </a:extLst>
            </p:cNvPr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93;p64">
              <a:extLst>
                <a:ext uri="{FF2B5EF4-FFF2-40B4-BE49-F238E27FC236}">
                  <a16:creationId xmlns:a16="http://schemas.microsoft.com/office/drawing/2014/main" id="{94C0EB13-94F1-647F-EBC1-9EB3E9E4026B}"/>
                </a:ext>
              </a:extLst>
            </p:cNvPr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4;p64">
              <a:extLst>
                <a:ext uri="{FF2B5EF4-FFF2-40B4-BE49-F238E27FC236}">
                  <a16:creationId xmlns:a16="http://schemas.microsoft.com/office/drawing/2014/main" id="{3642E2AE-5D48-D43E-24AA-F1A0FBB30412}"/>
                </a:ext>
              </a:extLst>
            </p:cNvPr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5;p64">
              <a:extLst>
                <a:ext uri="{FF2B5EF4-FFF2-40B4-BE49-F238E27FC236}">
                  <a16:creationId xmlns:a16="http://schemas.microsoft.com/office/drawing/2014/main" id="{269381D8-AEF3-DCBD-87FE-9D075737E8CE}"/>
                </a:ext>
              </a:extLst>
            </p:cNvPr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6;p64">
              <a:extLst>
                <a:ext uri="{FF2B5EF4-FFF2-40B4-BE49-F238E27FC236}">
                  <a16:creationId xmlns:a16="http://schemas.microsoft.com/office/drawing/2014/main" id="{D78A1F4D-545C-7022-2EFD-21D61A4B53FD}"/>
                </a:ext>
              </a:extLst>
            </p:cNvPr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7;p64">
              <a:extLst>
                <a:ext uri="{FF2B5EF4-FFF2-40B4-BE49-F238E27FC236}">
                  <a16:creationId xmlns:a16="http://schemas.microsoft.com/office/drawing/2014/main" id="{F6C248BC-6763-EED2-44BF-5B67B40E2C77}"/>
                </a:ext>
              </a:extLst>
            </p:cNvPr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8;p64">
              <a:extLst>
                <a:ext uri="{FF2B5EF4-FFF2-40B4-BE49-F238E27FC236}">
                  <a16:creationId xmlns:a16="http://schemas.microsoft.com/office/drawing/2014/main" id="{96BB25BA-DBB9-1A90-2BE7-F91FB6CD00AD}"/>
                </a:ext>
              </a:extLst>
            </p:cNvPr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9;p64">
              <a:extLst>
                <a:ext uri="{FF2B5EF4-FFF2-40B4-BE49-F238E27FC236}">
                  <a16:creationId xmlns:a16="http://schemas.microsoft.com/office/drawing/2014/main" id="{6E30815A-708B-CF7C-5D05-8EA373E0AF51}"/>
                </a:ext>
              </a:extLst>
            </p:cNvPr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00;p64">
              <a:extLst>
                <a:ext uri="{FF2B5EF4-FFF2-40B4-BE49-F238E27FC236}">
                  <a16:creationId xmlns:a16="http://schemas.microsoft.com/office/drawing/2014/main" id="{E90C7DEC-5196-A9CE-0424-7AFACDC14165}"/>
                </a:ext>
              </a:extLst>
            </p:cNvPr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01;p64">
              <a:extLst>
                <a:ext uri="{FF2B5EF4-FFF2-40B4-BE49-F238E27FC236}">
                  <a16:creationId xmlns:a16="http://schemas.microsoft.com/office/drawing/2014/main" id="{76A59A4C-87AB-412A-E512-2F8B6F4A59A9}"/>
                </a:ext>
              </a:extLst>
            </p:cNvPr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02;p64">
              <a:extLst>
                <a:ext uri="{FF2B5EF4-FFF2-40B4-BE49-F238E27FC236}">
                  <a16:creationId xmlns:a16="http://schemas.microsoft.com/office/drawing/2014/main" id="{413C3E54-ED00-19DC-3332-AD8040C3AB47}"/>
                </a:ext>
              </a:extLst>
            </p:cNvPr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03;p64">
              <a:extLst>
                <a:ext uri="{FF2B5EF4-FFF2-40B4-BE49-F238E27FC236}">
                  <a16:creationId xmlns:a16="http://schemas.microsoft.com/office/drawing/2014/main" id="{ED80A008-E4C9-53F9-8FC6-73C1FDE18EC1}"/>
                </a:ext>
              </a:extLst>
            </p:cNvPr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4;p64">
              <a:extLst>
                <a:ext uri="{FF2B5EF4-FFF2-40B4-BE49-F238E27FC236}">
                  <a16:creationId xmlns:a16="http://schemas.microsoft.com/office/drawing/2014/main" id="{44EBADA2-B00B-5760-6A58-ED8236501EF0}"/>
                </a:ext>
              </a:extLst>
            </p:cNvPr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5;p64">
              <a:extLst>
                <a:ext uri="{FF2B5EF4-FFF2-40B4-BE49-F238E27FC236}">
                  <a16:creationId xmlns:a16="http://schemas.microsoft.com/office/drawing/2014/main" id="{68CE5CBA-6E4A-0CAA-96E4-7E01C1E4FCC7}"/>
                </a:ext>
              </a:extLst>
            </p:cNvPr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6;p64">
              <a:extLst>
                <a:ext uri="{FF2B5EF4-FFF2-40B4-BE49-F238E27FC236}">
                  <a16:creationId xmlns:a16="http://schemas.microsoft.com/office/drawing/2014/main" id="{894FB815-997E-10B2-705A-BB7D6118D3D5}"/>
                </a:ext>
              </a:extLst>
            </p:cNvPr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7;p64">
              <a:extLst>
                <a:ext uri="{FF2B5EF4-FFF2-40B4-BE49-F238E27FC236}">
                  <a16:creationId xmlns:a16="http://schemas.microsoft.com/office/drawing/2014/main" id="{45E12A17-264D-272C-773B-F914FC6C34F4}"/>
                </a:ext>
              </a:extLst>
            </p:cNvPr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8;p64">
              <a:extLst>
                <a:ext uri="{FF2B5EF4-FFF2-40B4-BE49-F238E27FC236}">
                  <a16:creationId xmlns:a16="http://schemas.microsoft.com/office/drawing/2014/main" id="{6362732E-DCA3-AFD9-1599-6E31676EA454}"/>
                </a:ext>
              </a:extLst>
            </p:cNvPr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9;p64">
              <a:extLst>
                <a:ext uri="{FF2B5EF4-FFF2-40B4-BE49-F238E27FC236}">
                  <a16:creationId xmlns:a16="http://schemas.microsoft.com/office/drawing/2014/main" id="{78D164F7-F1C9-5E7E-4D73-F866476F2458}"/>
                </a:ext>
              </a:extLst>
            </p:cNvPr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10;p64">
              <a:extLst>
                <a:ext uri="{FF2B5EF4-FFF2-40B4-BE49-F238E27FC236}">
                  <a16:creationId xmlns:a16="http://schemas.microsoft.com/office/drawing/2014/main" id="{5EA08983-D898-5711-5164-D1C3B1104330}"/>
                </a:ext>
              </a:extLst>
            </p:cNvPr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11;p64">
              <a:extLst>
                <a:ext uri="{FF2B5EF4-FFF2-40B4-BE49-F238E27FC236}">
                  <a16:creationId xmlns:a16="http://schemas.microsoft.com/office/drawing/2014/main" id="{5F758837-9451-F1E6-9275-A69FE4EF74D8}"/>
                </a:ext>
              </a:extLst>
            </p:cNvPr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12;p64">
              <a:extLst>
                <a:ext uri="{FF2B5EF4-FFF2-40B4-BE49-F238E27FC236}">
                  <a16:creationId xmlns:a16="http://schemas.microsoft.com/office/drawing/2014/main" id="{C69BCE81-7B18-39E9-AB5A-C84358D50371}"/>
                </a:ext>
              </a:extLst>
            </p:cNvPr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13;p64">
              <a:extLst>
                <a:ext uri="{FF2B5EF4-FFF2-40B4-BE49-F238E27FC236}">
                  <a16:creationId xmlns:a16="http://schemas.microsoft.com/office/drawing/2014/main" id="{7BCD2A21-CCBF-0406-CBB6-15622FACB06F}"/>
                </a:ext>
              </a:extLst>
            </p:cNvPr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4;p64">
              <a:extLst>
                <a:ext uri="{FF2B5EF4-FFF2-40B4-BE49-F238E27FC236}">
                  <a16:creationId xmlns:a16="http://schemas.microsoft.com/office/drawing/2014/main" id="{A1A3D39F-F3FC-9210-A80F-0697896EA3E0}"/>
                </a:ext>
              </a:extLst>
            </p:cNvPr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5;p64">
              <a:extLst>
                <a:ext uri="{FF2B5EF4-FFF2-40B4-BE49-F238E27FC236}">
                  <a16:creationId xmlns:a16="http://schemas.microsoft.com/office/drawing/2014/main" id="{EC2031CD-9635-C735-9E7F-BDA6A49D25AA}"/>
                </a:ext>
              </a:extLst>
            </p:cNvPr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6;p64">
              <a:extLst>
                <a:ext uri="{FF2B5EF4-FFF2-40B4-BE49-F238E27FC236}">
                  <a16:creationId xmlns:a16="http://schemas.microsoft.com/office/drawing/2014/main" id="{4332359F-1A97-30C4-375B-BCDA284EF913}"/>
                </a:ext>
              </a:extLst>
            </p:cNvPr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7;p64">
              <a:extLst>
                <a:ext uri="{FF2B5EF4-FFF2-40B4-BE49-F238E27FC236}">
                  <a16:creationId xmlns:a16="http://schemas.microsoft.com/office/drawing/2014/main" id="{DE9AFD4C-6E6C-1CBC-5A79-0A34E73F56E1}"/>
                </a:ext>
              </a:extLst>
            </p:cNvPr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8;p64">
              <a:extLst>
                <a:ext uri="{FF2B5EF4-FFF2-40B4-BE49-F238E27FC236}">
                  <a16:creationId xmlns:a16="http://schemas.microsoft.com/office/drawing/2014/main" id="{B2F48FE6-B12B-998B-6DCC-8CC3B9866C77}"/>
                </a:ext>
              </a:extLst>
            </p:cNvPr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9;p64">
              <a:extLst>
                <a:ext uri="{FF2B5EF4-FFF2-40B4-BE49-F238E27FC236}">
                  <a16:creationId xmlns:a16="http://schemas.microsoft.com/office/drawing/2014/main" id="{A7FD5BA5-21A7-959E-56C0-D3560DC0358E}"/>
                </a:ext>
              </a:extLst>
            </p:cNvPr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20;p64">
              <a:extLst>
                <a:ext uri="{FF2B5EF4-FFF2-40B4-BE49-F238E27FC236}">
                  <a16:creationId xmlns:a16="http://schemas.microsoft.com/office/drawing/2014/main" id="{EAE131EF-3091-6C0C-B1CB-5DFA6751F903}"/>
                </a:ext>
              </a:extLst>
            </p:cNvPr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21;p64">
              <a:extLst>
                <a:ext uri="{FF2B5EF4-FFF2-40B4-BE49-F238E27FC236}">
                  <a16:creationId xmlns:a16="http://schemas.microsoft.com/office/drawing/2014/main" id="{32E1ACEA-0D9B-D61A-73C4-BCC0B6E85CF3}"/>
                </a:ext>
              </a:extLst>
            </p:cNvPr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22;p64">
              <a:extLst>
                <a:ext uri="{FF2B5EF4-FFF2-40B4-BE49-F238E27FC236}">
                  <a16:creationId xmlns:a16="http://schemas.microsoft.com/office/drawing/2014/main" id="{297419E9-E79F-0C4F-A5E3-E240CB55C043}"/>
                </a:ext>
              </a:extLst>
            </p:cNvPr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23;p64">
              <a:extLst>
                <a:ext uri="{FF2B5EF4-FFF2-40B4-BE49-F238E27FC236}">
                  <a16:creationId xmlns:a16="http://schemas.microsoft.com/office/drawing/2014/main" id="{F5F6F0F2-4FCA-4BC3-BF85-065572C61234}"/>
                </a:ext>
              </a:extLst>
            </p:cNvPr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4;p64">
              <a:extLst>
                <a:ext uri="{FF2B5EF4-FFF2-40B4-BE49-F238E27FC236}">
                  <a16:creationId xmlns:a16="http://schemas.microsoft.com/office/drawing/2014/main" id="{1784DA0B-D8E8-A9B9-6310-AE9C3236F978}"/>
                </a:ext>
              </a:extLst>
            </p:cNvPr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5;p64">
              <a:extLst>
                <a:ext uri="{FF2B5EF4-FFF2-40B4-BE49-F238E27FC236}">
                  <a16:creationId xmlns:a16="http://schemas.microsoft.com/office/drawing/2014/main" id="{C4068CEC-2454-7608-822F-1839334915DF}"/>
                </a:ext>
              </a:extLst>
            </p:cNvPr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6;p64">
              <a:extLst>
                <a:ext uri="{FF2B5EF4-FFF2-40B4-BE49-F238E27FC236}">
                  <a16:creationId xmlns:a16="http://schemas.microsoft.com/office/drawing/2014/main" id="{50AE2FE4-8777-3DA0-7C55-828A4874313A}"/>
                </a:ext>
              </a:extLst>
            </p:cNvPr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7;p64">
              <a:extLst>
                <a:ext uri="{FF2B5EF4-FFF2-40B4-BE49-F238E27FC236}">
                  <a16:creationId xmlns:a16="http://schemas.microsoft.com/office/drawing/2014/main" id="{FDE136CA-0D5D-4B2F-BA2D-5F3AC4B2917A}"/>
                </a:ext>
              </a:extLst>
            </p:cNvPr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8;p64">
              <a:extLst>
                <a:ext uri="{FF2B5EF4-FFF2-40B4-BE49-F238E27FC236}">
                  <a16:creationId xmlns:a16="http://schemas.microsoft.com/office/drawing/2014/main" id="{9C826E33-BA75-1D1E-16BA-554A867297A5}"/>
                </a:ext>
              </a:extLst>
            </p:cNvPr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29;p64">
              <a:extLst>
                <a:ext uri="{FF2B5EF4-FFF2-40B4-BE49-F238E27FC236}">
                  <a16:creationId xmlns:a16="http://schemas.microsoft.com/office/drawing/2014/main" id="{56B588C5-AD00-AF56-99E5-3F453771C3B7}"/>
                </a:ext>
              </a:extLst>
            </p:cNvPr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30;p64">
              <a:extLst>
                <a:ext uri="{FF2B5EF4-FFF2-40B4-BE49-F238E27FC236}">
                  <a16:creationId xmlns:a16="http://schemas.microsoft.com/office/drawing/2014/main" id="{C2830DCA-23D2-EDF5-7C0D-5AB1C17B5889}"/>
                </a:ext>
              </a:extLst>
            </p:cNvPr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31;p64">
              <a:extLst>
                <a:ext uri="{FF2B5EF4-FFF2-40B4-BE49-F238E27FC236}">
                  <a16:creationId xmlns:a16="http://schemas.microsoft.com/office/drawing/2014/main" id="{AD1EB234-F48F-2B16-ACE8-A0E2344719E1}"/>
                </a:ext>
              </a:extLst>
            </p:cNvPr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32;p64">
              <a:extLst>
                <a:ext uri="{FF2B5EF4-FFF2-40B4-BE49-F238E27FC236}">
                  <a16:creationId xmlns:a16="http://schemas.microsoft.com/office/drawing/2014/main" id="{2D5A9EE2-FE87-8CA0-5FFC-DC80E03CF77A}"/>
                </a:ext>
              </a:extLst>
            </p:cNvPr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33;p64">
              <a:extLst>
                <a:ext uri="{FF2B5EF4-FFF2-40B4-BE49-F238E27FC236}">
                  <a16:creationId xmlns:a16="http://schemas.microsoft.com/office/drawing/2014/main" id="{D00F43AB-D16A-5BB6-6791-BD673F1750B1}"/>
                </a:ext>
              </a:extLst>
            </p:cNvPr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34;p64">
              <a:extLst>
                <a:ext uri="{FF2B5EF4-FFF2-40B4-BE49-F238E27FC236}">
                  <a16:creationId xmlns:a16="http://schemas.microsoft.com/office/drawing/2014/main" id="{79679F49-B32A-FE7B-DC3C-D11D7B08E32F}"/>
                </a:ext>
              </a:extLst>
            </p:cNvPr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35;p64">
              <a:extLst>
                <a:ext uri="{FF2B5EF4-FFF2-40B4-BE49-F238E27FC236}">
                  <a16:creationId xmlns:a16="http://schemas.microsoft.com/office/drawing/2014/main" id="{6C348CE6-6998-AD75-1609-F681CD977F89}"/>
                </a:ext>
              </a:extLst>
            </p:cNvPr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36;p64">
              <a:extLst>
                <a:ext uri="{FF2B5EF4-FFF2-40B4-BE49-F238E27FC236}">
                  <a16:creationId xmlns:a16="http://schemas.microsoft.com/office/drawing/2014/main" id="{6A739199-C45E-08EB-E588-D2AEB75596EE}"/>
                </a:ext>
              </a:extLst>
            </p:cNvPr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37;p64">
              <a:extLst>
                <a:ext uri="{FF2B5EF4-FFF2-40B4-BE49-F238E27FC236}">
                  <a16:creationId xmlns:a16="http://schemas.microsoft.com/office/drawing/2014/main" id="{2E249AED-E663-4702-3A36-76313850920F}"/>
                </a:ext>
              </a:extLst>
            </p:cNvPr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38;p64">
              <a:extLst>
                <a:ext uri="{FF2B5EF4-FFF2-40B4-BE49-F238E27FC236}">
                  <a16:creationId xmlns:a16="http://schemas.microsoft.com/office/drawing/2014/main" id="{337FEF03-CE9A-C986-8F96-74B4BCE3BF61}"/>
                </a:ext>
              </a:extLst>
            </p:cNvPr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39;p64">
              <a:extLst>
                <a:ext uri="{FF2B5EF4-FFF2-40B4-BE49-F238E27FC236}">
                  <a16:creationId xmlns:a16="http://schemas.microsoft.com/office/drawing/2014/main" id="{7E39D8A6-3765-717A-6089-01867082782D}"/>
                </a:ext>
              </a:extLst>
            </p:cNvPr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40;p64">
              <a:extLst>
                <a:ext uri="{FF2B5EF4-FFF2-40B4-BE49-F238E27FC236}">
                  <a16:creationId xmlns:a16="http://schemas.microsoft.com/office/drawing/2014/main" id="{7D097AEB-6F2B-4953-A4F4-124BBFC4E5E6}"/>
                </a:ext>
              </a:extLst>
            </p:cNvPr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41;p64">
              <a:extLst>
                <a:ext uri="{FF2B5EF4-FFF2-40B4-BE49-F238E27FC236}">
                  <a16:creationId xmlns:a16="http://schemas.microsoft.com/office/drawing/2014/main" id="{C449CEBD-0CE0-2073-BA94-AE568D518CD4}"/>
                </a:ext>
              </a:extLst>
            </p:cNvPr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42;p64">
              <a:extLst>
                <a:ext uri="{FF2B5EF4-FFF2-40B4-BE49-F238E27FC236}">
                  <a16:creationId xmlns:a16="http://schemas.microsoft.com/office/drawing/2014/main" id="{2DEFC1B8-D19C-FBA7-A76A-89AD932F2C19}"/>
                </a:ext>
              </a:extLst>
            </p:cNvPr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43;p64">
              <a:extLst>
                <a:ext uri="{FF2B5EF4-FFF2-40B4-BE49-F238E27FC236}">
                  <a16:creationId xmlns:a16="http://schemas.microsoft.com/office/drawing/2014/main" id="{65C1CB8C-C7D4-16E0-E0E1-7513AF2E68E3}"/>
                </a:ext>
              </a:extLst>
            </p:cNvPr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44;p64">
              <a:extLst>
                <a:ext uri="{FF2B5EF4-FFF2-40B4-BE49-F238E27FC236}">
                  <a16:creationId xmlns:a16="http://schemas.microsoft.com/office/drawing/2014/main" id="{C5D6AE32-5EDB-D37A-6BE9-05BDB83D6E51}"/>
                </a:ext>
              </a:extLst>
            </p:cNvPr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45;p64">
              <a:extLst>
                <a:ext uri="{FF2B5EF4-FFF2-40B4-BE49-F238E27FC236}">
                  <a16:creationId xmlns:a16="http://schemas.microsoft.com/office/drawing/2014/main" id="{5CF5FD56-CBBC-18FF-8B6E-53A55F6CDEBB}"/>
                </a:ext>
              </a:extLst>
            </p:cNvPr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46;p64">
              <a:extLst>
                <a:ext uri="{FF2B5EF4-FFF2-40B4-BE49-F238E27FC236}">
                  <a16:creationId xmlns:a16="http://schemas.microsoft.com/office/drawing/2014/main" id="{335C4366-FB23-70B2-6384-3AF565BBF456}"/>
                </a:ext>
              </a:extLst>
            </p:cNvPr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47;p64">
              <a:extLst>
                <a:ext uri="{FF2B5EF4-FFF2-40B4-BE49-F238E27FC236}">
                  <a16:creationId xmlns:a16="http://schemas.microsoft.com/office/drawing/2014/main" id="{963A6059-6137-EF7D-85C3-B04EC113FD32}"/>
                </a:ext>
              </a:extLst>
            </p:cNvPr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48;p64">
              <a:extLst>
                <a:ext uri="{FF2B5EF4-FFF2-40B4-BE49-F238E27FC236}">
                  <a16:creationId xmlns:a16="http://schemas.microsoft.com/office/drawing/2014/main" id="{2B8CB7F0-6AAA-E976-496E-CE93F150B060}"/>
                </a:ext>
              </a:extLst>
            </p:cNvPr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49;p64">
              <a:extLst>
                <a:ext uri="{FF2B5EF4-FFF2-40B4-BE49-F238E27FC236}">
                  <a16:creationId xmlns:a16="http://schemas.microsoft.com/office/drawing/2014/main" id="{AF5D8013-3F3A-2D96-99CE-8DB26494FAFF}"/>
                </a:ext>
              </a:extLst>
            </p:cNvPr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50;p64">
              <a:extLst>
                <a:ext uri="{FF2B5EF4-FFF2-40B4-BE49-F238E27FC236}">
                  <a16:creationId xmlns:a16="http://schemas.microsoft.com/office/drawing/2014/main" id="{FB4079A1-E137-2DE6-37CA-EB89AB709CF3}"/>
                </a:ext>
              </a:extLst>
            </p:cNvPr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51;p64">
              <a:extLst>
                <a:ext uri="{FF2B5EF4-FFF2-40B4-BE49-F238E27FC236}">
                  <a16:creationId xmlns:a16="http://schemas.microsoft.com/office/drawing/2014/main" id="{AE19D928-B32C-4100-D062-2D1C9ABC0134}"/>
                </a:ext>
              </a:extLst>
            </p:cNvPr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52;p64">
              <a:extLst>
                <a:ext uri="{FF2B5EF4-FFF2-40B4-BE49-F238E27FC236}">
                  <a16:creationId xmlns:a16="http://schemas.microsoft.com/office/drawing/2014/main" id="{6BC741A7-BBA7-12FC-AAA6-475363CF5745}"/>
                </a:ext>
              </a:extLst>
            </p:cNvPr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53;p64">
              <a:extLst>
                <a:ext uri="{FF2B5EF4-FFF2-40B4-BE49-F238E27FC236}">
                  <a16:creationId xmlns:a16="http://schemas.microsoft.com/office/drawing/2014/main" id="{B14C9261-F118-AF64-B777-441C889D45D0}"/>
                </a:ext>
              </a:extLst>
            </p:cNvPr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54;p64">
              <a:extLst>
                <a:ext uri="{FF2B5EF4-FFF2-40B4-BE49-F238E27FC236}">
                  <a16:creationId xmlns:a16="http://schemas.microsoft.com/office/drawing/2014/main" id="{0711D2A6-370C-25EB-E4D6-AA38852DC4A9}"/>
                </a:ext>
              </a:extLst>
            </p:cNvPr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55;p64">
              <a:extLst>
                <a:ext uri="{FF2B5EF4-FFF2-40B4-BE49-F238E27FC236}">
                  <a16:creationId xmlns:a16="http://schemas.microsoft.com/office/drawing/2014/main" id="{2263B406-1BD1-6F31-182A-DDA55D81CA85}"/>
                </a:ext>
              </a:extLst>
            </p:cNvPr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56;p64">
              <a:extLst>
                <a:ext uri="{FF2B5EF4-FFF2-40B4-BE49-F238E27FC236}">
                  <a16:creationId xmlns:a16="http://schemas.microsoft.com/office/drawing/2014/main" id="{73127333-8A2A-A30C-C2FA-6521CB8D3BC0}"/>
                </a:ext>
              </a:extLst>
            </p:cNvPr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57;p64">
              <a:extLst>
                <a:ext uri="{FF2B5EF4-FFF2-40B4-BE49-F238E27FC236}">
                  <a16:creationId xmlns:a16="http://schemas.microsoft.com/office/drawing/2014/main" id="{AF7F417C-4A5D-F8BB-04DE-F4DEF15B072E}"/>
                </a:ext>
              </a:extLst>
            </p:cNvPr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58;p64">
              <a:extLst>
                <a:ext uri="{FF2B5EF4-FFF2-40B4-BE49-F238E27FC236}">
                  <a16:creationId xmlns:a16="http://schemas.microsoft.com/office/drawing/2014/main" id="{7B3CE1AC-552C-7AB9-BA55-F2B98ED16907}"/>
                </a:ext>
              </a:extLst>
            </p:cNvPr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59;p64">
              <a:extLst>
                <a:ext uri="{FF2B5EF4-FFF2-40B4-BE49-F238E27FC236}">
                  <a16:creationId xmlns:a16="http://schemas.microsoft.com/office/drawing/2014/main" id="{4BCA1FCD-DB54-A4DB-5D7A-F84EF1B05605}"/>
                </a:ext>
              </a:extLst>
            </p:cNvPr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60;p64">
              <a:extLst>
                <a:ext uri="{FF2B5EF4-FFF2-40B4-BE49-F238E27FC236}">
                  <a16:creationId xmlns:a16="http://schemas.microsoft.com/office/drawing/2014/main" id="{3FC08AD3-B5F0-E455-EF6F-7E2342CAAC42}"/>
                </a:ext>
              </a:extLst>
            </p:cNvPr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61;p64">
              <a:extLst>
                <a:ext uri="{FF2B5EF4-FFF2-40B4-BE49-F238E27FC236}">
                  <a16:creationId xmlns:a16="http://schemas.microsoft.com/office/drawing/2014/main" id="{265D9C2D-45CC-3585-4931-1990078ECE48}"/>
                </a:ext>
              </a:extLst>
            </p:cNvPr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62;p64">
              <a:extLst>
                <a:ext uri="{FF2B5EF4-FFF2-40B4-BE49-F238E27FC236}">
                  <a16:creationId xmlns:a16="http://schemas.microsoft.com/office/drawing/2014/main" id="{63490F40-BA2E-BC32-AC5A-A6BF00EC3EED}"/>
                </a:ext>
              </a:extLst>
            </p:cNvPr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63;p64">
              <a:extLst>
                <a:ext uri="{FF2B5EF4-FFF2-40B4-BE49-F238E27FC236}">
                  <a16:creationId xmlns:a16="http://schemas.microsoft.com/office/drawing/2014/main" id="{2F1B8CA6-0CA9-A237-C1F0-8FE6E6A2AF96}"/>
                </a:ext>
              </a:extLst>
            </p:cNvPr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64;p64">
              <a:extLst>
                <a:ext uri="{FF2B5EF4-FFF2-40B4-BE49-F238E27FC236}">
                  <a16:creationId xmlns:a16="http://schemas.microsoft.com/office/drawing/2014/main" id="{1B6168AB-C12A-1E8B-1850-1BF6168F5039}"/>
                </a:ext>
              </a:extLst>
            </p:cNvPr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65;p64">
              <a:extLst>
                <a:ext uri="{FF2B5EF4-FFF2-40B4-BE49-F238E27FC236}">
                  <a16:creationId xmlns:a16="http://schemas.microsoft.com/office/drawing/2014/main" id="{F68C9C23-3E49-42A2-27E2-BACD615922F6}"/>
                </a:ext>
              </a:extLst>
            </p:cNvPr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66;p64">
              <a:extLst>
                <a:ext uri="{FF2B5EF4-FFF2-40B4-BE49-F238E27FC236}">
                  <a16:creationId xmlns:a16="http://schemas.microsoft.com/office/drawing/2014/main" id="{DE31B705-5A81-EB29-A24A-7F8A65BC08BF}"/>
                </a:ext>
              </a:extLst>
            </p:cNvPr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67;p64">
              <a:extLst>
                <a:ext uri="{FF2B5EF4-FFF2-40B4-BE49-F238E27FC236}">
                  <a16:creationId xmlns:a16="http://schemas.microsoft.com/office/drawing/2014/main" id="{80635885-6897-9BC0-32FD-16973F514F43}"/>
                </a:ext>
              </a:extLst>
            </p:cNvPr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68;p64">
              <a:extLst>
                <a:ext uri="{FF2B5EF4-FFF2-40B4-BE49-F238E27FC236}">
                  <a16:creationId xmlns:a16="http://schemas.microsoft.com/office/drawing/2014/main" id="{F46DF44E-D4AD-B2C7-F37B-C8EF846AE62E}"/>
                </a:ext>
              </a:extLst>
            </p:cNvPr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69;p64">
              <a:extLst>
                <a:ext uri="{FF2B5EF4-FFF2-40B4-BE49-F238E27FC236}">
                  <a16:creationId xmlns:a16="http://schemas.microsoft.com/office/drawing/2014/main" id="{D4AE62C8-781F-0C03-A044-F5C5D4AB1581}"/>
                </a:ext>
              </a:extLst>
            </p:cNvPr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70;p64">
              <a:extLst>
                <a:ext uri="{FF2B5EF4-FFF2-40B4-BE49-F238E27FC236}">
                  <a16:creationId xmlns:a16="http://schemas.microsoft.com/office/drawing/2014/main" id="{42BBAA03-E76B-673F-2713-10E616E62B60}"/>
                </a:ext>
              </a:extLst>
            </p:cNvPr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71;p64">
              <a:extLst>
                <a:ext uri="{FF2B5EF4-FFF2-40B4-BE49-F238E27FC236}">
                  <a16:creationId xmlns:a16="http://schemas.microsoft.com/office/drawing/2014/main" id="{5B3642AD-9C5B-0F83-741C-70B95B7687BE}"/>
                </a:ext>
              </a:extLst>
            </p:cNvPr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72;p64">
              <a:extLst>
                <a:ext uri="{FF2B5EF4-FFF2-40B4-BE49-F238E27FC236}">
                  <a16:creationId xmlns:a16="http://schemas.microsoft.com/office/drawing/2014/main" id="{356E7FB2-1933-C0EF-8CE1-8FF87C2C57F2}"/>
                </a:ext>
              </a:extLst>
            </p:cNvPr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73;p64">
              <a:extLst>
                <a:ext uri="{FF2B5EF4-FFF2-40B4-BE49-F238E27FC236}">
                  <a16:creationId xmlns:a16="http://schemas.microsoft.com/office/drawing/2014/main" id="{57863FB0-2D8E-7A29-6AA7-CF8553F8AA69}"/>
                </a:ext>
              </a:extLst>
            </p:cNvPr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74;p64">
              <a:extLst>
                <a:ext uri="{FF2B5EF4-FFF2-40B4-BE49-F238E27FC236}">
                  <a16:creationId xmlns:a16="http://schemas.microsoft.com/office/drawing/2014/main" id="{FF5882EC-82DD-3278-DF0F-A2B9DDB82BEC}"/>
                </a:ext>
              </a:extLst>
            </p:cNvPr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75;p64">
              <a:extLst>
                <a:ext uri="{FF2B5EF4-FFF2-40B4-BE49-F238E27FC236}">
                  <a16:creationId xmlns:a16="http://schemas.microsoft.com/office/drawing/2014/main" id="{C77E23EE-B06D-2772-B30F-0BCB9883EF60}"/>
                </a:ext>
              </a:extLst>
            </p:cNvPr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76;p64">
              <a:extLst>
                <a:ext uri="{FF2B5EF4-FFF2-40B4-BE49-F238E27FC236}">
                  <a16:creationId xmlns:a16="http://schemas.microsoft.com/office/drawing/2014/main" id="{A7E93A68-45E9-908A-A09C-6C43CE6A0E8D}"/>
                </a:ext>
              </a:extLst>
            </p:cNvPr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77;p64">
              <a:extLst>
                <a:ext uri="{FF2B5EF4-FFF2-40B4-BE49-F238E27FC236}">
                  <a16:creationId xmlns:a16="http://schemas.microsoft.com/office/drawing/2014/main" id="{D92C2624-30B0-5078-6EBA-F77D171E791F}"/>
                </a:ext>
              </a:extLst>
            </p:cNvPr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78;p64">
              <a:extLst>
                <a:ext uri="{FF2B5EF4-FFF2-40B4-BE49-F238E27FC236}">
                  <a16:creationId xmlns:a16="http://schemas.microsoft.com/office/drawing/2014/main" id="{8E0F9896-74BF-4EF4-1591-7181833E8C26}"/>
                </a:ext>
              </a:extLst>
            </p:cNvPr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79;p64">
              <a:extLst>
                <a:ext uri="{FF2B5EF4-FFF2-40B4-BE49-F238E27FC236}">
                  <a16:creationId xmlns:a16="http://schemas.microsoft.com/office/drawing/2014/main" id="{19677D98-A518-645B-6D1F-F9A6634487E9}"/>
                </a:ext>
              </a:extLst>
            </p:cNvPr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80;p64">
              <a:extLst>
                <a:ext uri="{FF2B5EF4-FFF2-40B4-BE49-F238E27FC236}">
                  <a16:creationId xmlns:a16="http://schemas.microsoft.com/office/drawing/2014/main" id="{12EAE7FE-1450-6B9E-AA2C-190E816664B1}"/>
                </a:ext>
              </a:extLst>
            </p:cNvPr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781;p64">
              <a:extLst>
                <a:ext uri="{FF2B5EF4-FFF2-40B4-BE49-F238E27FC236}">
                  <a16:creationId xmlns:a16="http://schemas.microsoft.com/office/drawing/2014/main" id="{83B82E42-92F2-91D5-0898-AEEE4BE98C7A}"/>
                </a:ext>
              </a:extLst>
            </p:cNvPr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782;p64">
              <a:extLst>
                <a:ext uri="{FF2B5EF4-FFF2-40B4-BE49-F238E27FC236}">
                  <a16:creationId xmlns:a16="http://schemas.microsoft.com/office/drawing/2014/main" id="{02B12861-F85B-CEAD-637B-0EA187C5DF1E}"/>
                </a:ext>
              </a:extLst>
            </p:cNvPr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783;p64">
              <a:extLst>
                <a:ext uri="{FF2B5EF4-FFF2-40B4-BE49-F238E27FC236}">
                  <a16:creationId xmlns:a16="http://schemas.microsoft.com/office/drawing/2014/main" id="{4FB764BF-5569-A701-5247-8E55C1300FF0}"/>
                </a:ext>
              </a:extLst>
            </p:cNvPr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784;p64">
              <a:extLst>
                <a:ext uri="{FF2B5EF4-FFF2-40B4-BE49-F238E27FC236}">
                  <a16:creationId xmlns:a16="http://schemas.microsoft.com/office/drawing/2014/main" id="{807CB326-45C7-BADB-0E3A-11DEA88489E8}"/>
                </a:ext>
              </a:extLst>
            </p:cNvPr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785;p64">
              <a:extLst>
                <a:ext uri="{FF2B5EF4-FFF2-40B4-BE49-F238E27FC236}">
                  <a16:creationId xmlns:a16="http://schemas.microsoft.com/office/drawing/2014/main" id="{B0F74119-5A3A-1CB2-5D7C-551CF7E45C19}"/>
                </a:ext>
              </a:extLst>
            </p:cNvPr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786;p64">
              <a:extLst>
                <a:ext uri="{FF2B5EF4-FFF2-40B4-BE49-F238E27FC236}">
                  <a16:creationId xmlns:a16="http://schemas.microsoft.com/office/drawing/2014/main" id="{C7805F91-7C95-D0F9-C826-56E24087CDDF}"/>
                </a:ext>
              </a:extLst>
            </p:cNvPr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787;p64">
              <a:extLst>
                <a:ext uri="{FF2B5EF4-FFF2-40B4-BE49-F238E27FC236}">
                  <a16:creationId xmlns:a16="http://schemas.microsoft.com/office/drawing/2014/main" id="{E8D7FA25-2CF5-BEFA-08A5-38837EC1EC55}"/>
                </a:ext>
              </a:extLst>
            </p:cNvPr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788;p64">
              <a:extLst>
                <a:ext uri="{FF2B5EF4-FFF2-40B4-BE49-F238E27FC236}">
                  <a16:creationId xmlns:a16="http://schemas.microsoft.com/office/drawing/2014/main" id="{11F8BDE9-649F-E7CA-53E2-77AC8F512847}"/>
                </a:ext>
              </a:extLst>
            </p:cNvPr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89;p64">
              <a:extLst>
                <a:ext uri="{FF2B5EF4-FFF2-40B4-BE49-F238E27FC236}">
                  <a16:creationId xmlns:a16="http://schemas.microsoft.com/office/drawing/2014/main" id="{4C0187FF-7EBD-D1FB-3FCB-3FC130607583}"/>
                </a:ext>
              </a:extLst>
            </p:cNvPr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90;p64">
              <a:extLst>
                <a:ext uri="{FF2B5EF4-FFF2-40B4-BE49-F238E27FC236}">
                  <a16:creationId xmlns:a16="http://schemas.microsoft.com/office/drawing/2014/main" id="{BADBAE0D-6FE0-9BBC-F564-40F00F970A80}"/>
                </a:ext>
              </a:extLst>
            </p:cNvPr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91;p64">
              <a:extLst>
                <a:ext uri="{FF2B5EF4-FFF2-40B4-BE49-F238E27FC236}">
                  <a16:creationId xmlns:a16="http://schemas.microsoft.com/office/drawing/2014/main" id="{D0A990D7-FB1C-1718-CBCB-D689266EB858}"/>
                </a:ext>
              </a:extLst>
            </p:cNvPr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92;p64">
              <a:extLst>
                <a:ext uri="{FF2B5EF4-FFF2-40B4-BE49-F238E27FC236}">
                  <a16:creationId xmlns:a16="http://schemas.microsoft.com/office/drawing/2014/main" id="{9556AB22-6001-F751-D408-2352E8FCC16C}"/>
                </a:ext>
              </a:extLst>
            </p:cNvPr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93;p64">
              <a:extLst>
                <a:ext uri="{FF2B5EF4-FFF2-40B4-BE49-F238E27FC236}">
                  <a16:creationId xmlns:a16="http://schemas.microsoft.com/office/drawing/2014/main" id="{501D12B9-4755-4A12-330B-FC2384FD3AA5}"/>
                </a:ext>
              </a:extLst>
            </p:cNvPr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94;p64">
              <a:extLst>
                <a:ext uri="{FF2B5EF4-FFF2-40B4-BE49-F238E27FC236}">
                  <a16:creationId xmlns:a16="http://schemas.microsoft.com/office/drawing/2014/main" id="{F2079548-C543-68AE-7C43-8E221F8523F0}"/>
                </a:ext>
              </a:extLst>
            </p:cNvPr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95;p64">
              <a:extLst>
                <a:ext uri="{FF2B5EF4-FFF2-40B4-BE49-F238E27FC236}">
                  <a16:creationId xmlns:a16="http://schemas.microsoft.com/office/drawing/2014/main" id="{ED4E4365-C227-1E98-4744-418EDD0410B0}"/>
                </a:ext>
              </a:extLst>
            </p:cNvPr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96;p64">
              <a:extLst>
                <a:ext uri="{FF2B5EF4-FFF2-40B4-BE49-F238E27FC236}">
                  <a16:creationId xmlns:a16="http://schemas.microsoft.com/office/drawing/2014/main" id="{6CE4151A-5455-5340-5DD5-BE0E8D12412E}"/>
                </a:ext>
              </a:extLst>
            </p:cNvPr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97;p64">
              <a:extLst>
                <a:ext uri="{FF2B5EF4-FFF2-40B4-BE49-F238E27FC236}">
                  <a16:creationId xmlns:a16="http://schemas.microsoft.com/office/drawing/2014/main" id="{7E9AF008-0499-5E47-0AA0-33D838EBDAFB}"/>
                </a:ext>
              </a:extLst>
            </p:cNvPr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8;p64">
              <a:extLst>
                <a:ext uri="{FF2B5EF4-FFF2-40B4-BE49-F238E27FC236}">
                  <a16:creationId xmlns:a16="http://schemas.microsoft.com/office/drawing/2014/main" id="{F415A8BE-D5A1-C511-7EA7-B2DE5E37416D}"/>
                </a:ext>
              </a:extLst>
            </p:cNvPr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799;p64">
              <a:extLst>
                <a:ext uri="{FF2B5EF4-FFF2-40B4-BE49-F238E27FC236}">
                  <a16:creationId xmlns:a16="http://schemas.microsoft.com/office/drawing/2014/main" id="{0CD5E03B-549F-7191-D829-1727D1DE7117}"/>
                </a:ext>
              </a:extLst>
            </p:cNvPr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00;p64">
              <a:extLst>
                <a:ext uri="{FF2B5EF4-FFF2-40B4-BE49-F238E27FC236}">
                  <a16:creationId xmlns:a16="http://schemas.microsoft.com/office/drawing/2014/main" id="{D949CCAA-C8D7-E6E5-5BD7-D9320CD97F01}"/>
                </a:ext>
              </a:extLst>
            </p:cNvPr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01;p64">
              <a:extLst>
                <a:ext uri="{FF2B5EF4-FFF2-40B4-BE49-F238E27FC236}">
                  <a16:creationId xmlns:a16="http://schemas.microsoft.com/office/drawing/2014/main" id="{070AD388-3659-7AB2-A765-1EC523CA1C89}"/>
                </a:ext>
              </a:extLst>
            </p:cNvPr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02;p64">
              <a:extLst>
                <a:ext uri="{FF2B5EF4-FFF2-40B4-BE49-F238E27FC236}">
                  <a16:creationId xmlns:a16="http://schemas.microsoft.com/office/drawing/2014/main" id="{CE266625-730F-F1AF-9652-7B6FE6E7D0AB}"/>
                </a:ext>
              </a:extLst>
            </p:cNvPr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03;p64">
              <a:extLst>
                <a:ext uri="{FF2B5EF4-FFF2-40B4-BE49-F238E27FC236}">
                  <a16:creationId xmlns:a16="http://schemas.microsoft.com/office/drawing/2014/main" id="{59231689-3BE8-47B2-3ED2-A445CE11A9F5}"/>
                </a:ext>
              </a:extLst>
            </p:cNvPr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04;p64">
              <a:extLst>
                <a:ext uri="{FF2B5EF4-FFF2-40B4-BE49-F238E27FC236}">
                  <a16:creationId xmlns:a16="http://schemas.microsoft.com/office/drawing/2014/main" id="{DDEA288B-CAA1-5921-BD59-A0F41D6C27CC}"/>
                </a:ext>
              </a:extLst>
            </p:cNvPr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05;p64">
              <a:extLst>
                <a:ext uri="{FF2B5EF4-FFF2-40B4-BE49-F238E27FC236}">
                  <a16:creationId xmlns:a16="http://schemas.microsoft.com/office/drawing/2014/main" id="{BB1D2819-97C1-A3CE-C18D-E38C385A0760}"/>
                </a:ext>
              </a:extLst>
            </p:cNvPr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06;p64">
              <a:extLst>
                <a:ext uri="{FF2B5EF4-FFF2-40B4-BE49-F238E27FC236}">
                  <a16:creationId xmlns:a16="http://schemas.microsoft.com/office/drawing/2014/main" id="{2E43E97E-548C-4EE7-223B-577C1D66B412}"/>
                </a:ext>
              </a:extLst>
            </p:cNvPr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07;p64">
              <a:extLst>
                <a:ext uri="{FF2B5EF4-FFF2-40B4-BE49-F238E27FC236}">
                  <a16:creationId xmlns:a16="http://schemas.microsoft.com/office/drawing/2014/main" id="{D72E46B7-D4AB-4F3D-0FB1-7E45AC905D4C}"/>
                </a:ext>
              </a:extLst>
            </p:cNvPr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08;p64">
              <a:extLst>
                <a:ext uri="{FF2B5EF4-FFF2-40B4-BE49-F238E27FC236}">
                  <a16:creationId xmlns:a16="http://schemas.microsoft.com/office/drawing/2014/main" id="{F057DDC6-F434-7F3F-8198-EDFB640AD979}"/>
                </a:ext>
              </a:extLst>
            </p:cNvPr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09;p64">
              <a:extLst>
                <a:ext uri="{FF2B5EF4-FFF2-40B4-BE49-F238E27FC236}">
                  <a16:creationId xmlns:a16="http://schemas.microsoft.com/office/drawing/2014/main" id="{57830765-231C-5342-F9F9-39A915ED8045}"/>
                </a:ext>
              </a:extLst>
            </p:cNvPr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10;p64">
              <a:extLst>
                <a:ext uri="{FF2B5EF4-FFF2-40B4-BE49-F238E27FC236}">
                  <a16:creationId xmlns:a16="http://schemas.microsoft.com/office/drawing/2014/main" id="{B74958BA-FC4F-9513-F480-63FAA7741852}"/>
                </a:ext>
              </a:extLst>
            </p:cNvPr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11;p64">
              <a:extLst>
                <a:ext uri="{FF2B5EF4-FFF2-40B4-BE49-F238E27FC236}">
                  <a16:creationId xmlns:a16="http://schemas.microsoft.com/office/drawing/2014/main" id="{AE09B12D-97C0-184F-88E8-A2B3C899B3A3}"/>
                </a:ext>
              </a:extLst>
            </p:cNvPr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12;p64">
              <a:extLst>
                <a:ext uri="{FF2B5EF4-FFF2-40B4-BE49-F238E27FC236}">
                  <a16:creationId xmlns:a16="http://schemas.microsoft.com/office/drawing/2014/main" id="{F46F6D5E-0EE0-8A15-3BA5-125D79F293B0}"/>
                </a:ext>
              </a:extLst>
            </p:cNvPr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13;p64">
              <a:extLst>
                <a:ext uri="{FF2B5EF4-FFF2-40B4-BE49-F238E27FC236}">
                  <a16:creationId xmlns:a16="http://schemas.microsoft.com/office/drawing/2014/main" id="{D57006F8-C1B5-49F3-060A-C4AA2F3C2BB2}"/>
                </a:ext>
              </a:extLst>
            </p:cNvPr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14;p64">
              <a:extLst>
                <a:ext uri="{FF2B5EF4-FFF2-40B4-BE49-F238E27FC236}">
                  <a16:creationId xmlns:a16="http://schemas.microsoft.com/office/drawing/2014/main" id="{765F6FD0-3E8D-C904-2286-C00E94F33100}"/>
                </a:ext>
              </a:extLst>
            </p:cNvPr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488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4A1F-E9B6-CD47-394B-2BAF37AB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82" y="342774"/>
            <a:ext cx="6313016" cy="1539392"/>
          </a:xfrm>
        </p:spPr>
        <p:txBody>
          <a:bodyPr/>
          <a:lstStyle/>
          <a:p>
            <a:pPr rtl="1">
              <a:lnSpc>
                <a:spcPct val="150000"/>
              </a:lnSpc>
            </a:pPr>
            <a:r>
              <a:rPr lang="ar-SA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مزایای سامانه در برابر حملات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DoS </a:t>
            </a:r>
            <a:r>
              <a:rPr lang="ar-SA" sz="3200" b="1" dirty="0"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DDoS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D36CF-B497-D0C8-84F5-52FC5948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19" y="1819656"/>
            <a:ext cx="1853477" cy="640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اطلاع‌رسانی دقیق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9F0A59-A38E-E163-B713-23CF903D25B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753600" y="1750156"/>
            <a:ext cx="1636800" cy="356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واکنش سریع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F27D60-E292-6514-10A4-DF29A75C117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58291" y="1819656"/>
            <a:ext cx="1967813" cy="356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سبک و کم‌هزینه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F138D45-C0D0-2852-BA93-9DB9561C005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76198" y="2571750"/>
            <a:ext cx="2435986" cy="1461668"/>
          </a:xfrm>
        </p:spPr>
        <p:txBody>
          <a:bodyPr/>
          <a:lstStyle/>
          <a:p>
            <a:pPr lvl="0" rtl="1">
              <a:lnSpc>
                <a:spcPct val="150000"/>
              </a:lnSpc>
            </a:pP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ارسال هشدارهای بلادرنگ به مدیر شبکه جهت مدیریت بهتر بحران.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16B634-6C26-ECBF-06B5-AA732163BA9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70073" y="2675533"/>
            <a:ext cx="2262156" cy="1435609"/>
          </a:xfrm>
        </p:spPr>
        <p:txBody>
          <a:bodyPr/>
          <a:lstStyle/>
          <a:p>
            <a:pPr lvl="0" rtl="1">
              <a:lnSpc>
                <a:spcPct val="150000"/>
              </a:lnSpc>
            </a:pP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تشخیص و مسدودسازی فوری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</a:t>
            </a: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های مهاجم با کمترین تاخیر.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85CD54B-775C-390C-EEC3-992F39ED473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41324" y="2597810"/>
            <a:ext cx="2435986" cy="1435608"/>
          </a:xfrm>
        </p:spPr>
        <p:txBody>
          <a:bodyPr/>
          <a:lstStyle/>
          <a:p>
            <a:pPr rtl="1">
              <a:lnSpc>
                <a:spcPct val="150000"/>
              </a:lnSpc>
            </a:pPr>
            <a:r>
              <a:rPr lang="fa-I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استفاده از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Raspberry Pi </a:t>
            </a: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باعث کاهش هزینه و افزایش قابلیت حمل می‌شود.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6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3B88-E778-FFF1-4DCF-55549020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282" y="737665"/>
            <a:ext cx="7103327" cy="1449658"/>
          </a:xfrm>
        </p:spPr>
        <p:txBody>
          <a:bodyPr/>
          <a:lstStyle/>
          <a:p>
            <a:r>
              <a:rPr lang="ar-SA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نتیجه‌گیری و چشم‌انداز آینده</a:t>
            </a:r>
            <a:br>
              <a:rPr lang="ar-SA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94C234-3601-EF6C-BA61-3FD83EA7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761" y="1672683"/>
            <a:ext cx="5687122" cy="3367668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این پروژه نمونه‌ای کاربردی از طراحی سامانه‌ی دفاعی در برابر حملات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DoS </a:t>
            </a:r>
            <a:r>
              <a:rPr lang="fa-IR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DDoS</a:t>
            </a:r>
            <a:r>
              <a:rPr lang="fa-IR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 استفاده از سخت‌افزار ارزان و نرم‌افزار متن‌باز است. انعطاف‌پذیری و امکان توسعه آسان این سامانه، </a:t>
            </a: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آن</a:t>
            </a: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را برای شبکه‌های کوچک و متوسط گزینه‌ای جذاب ساخته است.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در آینده می‌توان امکانات پیشرفته‌تری مانند یادگیری ماشین برای تشخیص هوشمند حملات و گزارش‌گیری دقیق</a:t>
            </a:r>
            <a:r>
              <a:rPr lang="fa-IR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تر اضافه کرد و قابلیت استفاده در شبکه‌های بزرگتر را ارتقا داد.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C827A-97B8-43CF-3CD0-EEF9320C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3" y="511278"/>
            <a:ext cx="2999678" cy="4120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38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241;p64">
            <a:extLst>
              <a:ext uri="{FF2B5EF4-FFF2-40B4-BE49-F238E27FC236}">
                <a16:creationId xmlns:a16="http://schemas.microsoft.com/office/drawing/2014/main" id="{D74D1C22-74BB-CF8D-F713-72E740550179}"/>
              </a:ext>
            </a:extLst>
          </p:cNvPr>
          <p:cNvGrpSpPr/>
          <p:nvPr/>
        </p:nvGrpSpPr>
        <p:grpSpPr>
          <a:xfrm>
            <a:off x="1207007" y="1550822"/>
            <a:ext cx="2531060" cy="2519658"/>
            <a:chOff x="1338075" y="463925"/>
            <a:chExt cx="5022575" cy="4585450"/>
          </a:xfrm>
        </p:grpSpPr>
        <p:sp>
          <p:nvSpPr>
            <p:cNvPr id="5" name="Google Shape;4242;p64">
              <a:extLst>
                <a:ext uri="{FF2B5EF4-FFF2-40B4-BE49-F238E27FC236}">
                  <a16:creationId xmlns:a16="http://schemas.microsoft.com/office/drawing/2014/main" id="{FF243335-0D82-69B6-761D-6C6EE692EE7D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43;p64">
              <a:extLst>
                <a:ext uri="{FF2B5EF4-FFF2-40B4-BE49-F238E27FC236}">
                  <a16:creationId xmlns:a16="http://schemas.microsoft.com/office/drawing/2014/main" id="{3079126B-512F-2FD4-40F4-F43460A7A8B9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4;p64">
              <a:extLst>
                <a:ext uri="{FF2B5EF4-FFF2-40B4-BE49-F238E27FC236}">
                  <a16:creationId xmlns:a16="http://schemas.microsoft.com/office/drawing/2014/main" id="{ABF963EE-1352-6767-67B0-4C51E5B71E56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5;p64">
              <a:extLst>
                <a:ext uri="{FF2B5EF4-FFF2-40B4-BE49-F238E27FC236}">
                  <a16:creationId xmlns:a16="http://schemas.microsoft.com/office/drawing/2014/main" id="{3E624BC6-3778-0121-D678-8E0F28A75C44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6;p64">
              <a:extLst>
                <a:ext uri="{FF2B5EF4-FFF2-40B4-BE49-F238E27FC236}">
                  <a16:creationId xmlns:a16="http://schemas.microsoft.com/office/drawing/2014/main" id="{FD432138-7F95-72E4-9E30-04B8F046855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7;p64">
              <a:extLst>
                <a:ext uri="{FF2B5EF4-FFF2-40B4-BE49-F238E27FC236}">
                  <a16:creationId xmlns:a16="http://schemas.microsoft.com/office/drawing/2014/main" id="{D9176E1E-5708-721D-05EB-058DF268878F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8;p64">
              <a:extLst>
                <a:ext uri="{FF2B5EF4-FFF2-40B4-BE49-F238E27FC236}">
                  <a16:creationId xmlns:a16="http://schemas.microsoft.com/office/drawing/2014/main" id="{72913BD9-9DFB-F2DB-5213-0A0FE60BF38A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9;p64">
              <a:extLst>
                <a:ext uri="{FF2B5EF4-FFF2-40B4-BE49-F238E27FC236}">
                  <a16:creationId xmlns:a16="http://schemas.microsoft.com/office/drawing/2014/main" id="{5FBF1416-A26D-81F2-D85B-00F6B2CC96B0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50;p64">
              <a:extLst>
                <a:ext uri="{FF2B5EF4-FFF2-40B4-BE49-F238E27FC236}">
                  <a16:creationId xmlns:a16="http://schemas.microsoft.com/office/drawing/2014/main" id="{3E205025-F5EF-7BE8-4068-885AC6E729FC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1;p64">
              <a:extLst>
                <a:ext uri="{FF2B5EF4-FFF2-40B4-BE49-F238E27FC236}">
                  <a16:creationId xmlns:a16="http://schemas.microsoft.com/office/drawing/2014/main" id="{A3561448-16A8-1942-F8DB-96597A074053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2;p64">
              <a:extLst>
                <a:ext uri="{FF2B5EF4-FFF2-40B4-BE49-F238E27FC236}">
                  <a16:creationId xmlns:a16="http://schemas.microsoft.com/office/drawing/2014/main" id="{BB6E1386-48FF-966C-0CE5-EF3063642E8A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3;p64">
              <a:extLst>
                <a:ext uri="{FF2B5EF4-FFF2-40B4-BE49-F238E27FC236}">
                  <a16:creationId xmlns:a16="http://schemas.microsoft.com/office/drawing/2014/main" id="{09C3DFAF-D0E5-0B97-B414-C17D0CDB90DB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4;p64">
              <a:extLst>
                <a:ext uri="{FF2B5EF4-FFF2-40B4-BE49-F238E27FC236}">
                  <a16:creationId xmlns:a16="http://schemas.microsoft.com/office/drawing/2014/main" id="{3E5FF700-A90B-3B96-4BBE-67D288BA547B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5;p64">
              <a:extLst>
                <a:ext uri="{FF2B5EF4-FFF2-40B4-BE49-F238E27FC236}">
                  <a16:creationId xmlns:a16="http://schemas.microsoft.com/office/drawing/2014/main" id="{DD9BF46C-F404-A5D5-FBE1-92A9DC03697F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6;p64">
              <a:extLst>
                <a:ext uri="{FF2B5EF4-FFF2-40B4-BE49-F238E27FC236}">
                  <a16:creationId xmlns:a16="http://schemas.microsoft.com/office/drawing/2014/main" id="{D0EF0082-C6E4-5CCF-1BB7-33FD9E8260E1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7;p64">
              <a:extLst>
                <a:ext uri="{FF2B5EF4-FFF2-40B4-BE49-F238E27FC236}">
                  <a16:creationId xmlns:a16="http://schemas.microsoft.com/office/drawing/2014/main" id="{C50C034F-3D14-1940-53FB-BD245BB6C560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8;p64">
              <a:extLst>
                <a:ext uri="{FF2B5EF4-FFF2-40B4-BE49-F238E27FC236}">
                  <a16:creationId xmlns:a16="http://schemas.microsoft.com/office/drawing/2014/main" id="{1B2BD0B3-2876-66CC-FDE8-8D5DC6F6E9DB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9;p64">
              <a:extLst>
                <a:ext uri="{FF2B5EF4-FFF2-40B4-BE49-F238E27FC236}">
                  <a16:creationId xmlns:a16="http://schemas.microsoft.com/office/drawing/2014/main" id="{281F5C95-E943-38C0-BC52-C52736C84CA6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60;p64">
              <a:extLst>
                <a:ext uri="{FF2B5EF4-FFF2-40B4-BE49-F238E27FC236}">
                  <a16:creationId xmlns:a16="http://schemas.microsoft.com/office/drawing/2014/main" id="{85089AAB-A485-9F43-8203-3C28FB2978C4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61;p64">
              <a:extLst>
                <a:ext uri="{FF2B5EF4-FFF2-40B4-BE49-F238E27FC236}">
                  <a16:creationId xmlns:a16="http://schemas.microsoft.com/office/drawing/2014/main" id="{9EE26B09-C54A-26D9-963A-174837961022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2;p64">
              <a:extLst>
                <a:ext uri="{FF2B5EF4-FFF2-40B4-BE49-F238E27FC236}">
                  <a16:creationId xmlns:a16="http://schemas.microsoft.com/office/drawing/2014/main" id="{A680CF8F-EA63-F81D-7646-4FEFEE4844A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3;p64">
              <a:extLst>
                <a:ext uri="{FF2B5EF4-FFF2-40B4-BE49-F238E27FC236}">
                  <a16:creationId xmlns:a16="http://schemas.microsoft.com/office/drawing/2014/main" id="{88C8509C-12F8-E3B1-AF43-09A2D3B15F5C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4;p64">
              <a:extLst>
                <a:ext uri="{FF2B5EF4-FFF2-40B4-BE49-F238E27FC236}">
                  <a16:creationId xmlns:a16="http://schemas.microsoft.com/office/drawing/2014/main" id="{E536C1AE-FB06-48FA-91B8-3C6483AE297B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5;p64">
              <a:extLst>
                <a:ext uri="{FF2B5EF4-FFF2-40B4-BE49-F238E27FC236}">
                  <a16:creationId xmlns:a16="http://schemas.microsoft.com/office/drawing/2014/main" id="{14FE9D51-E9FA-C6EF-BE82-77372FCF4931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6;p64">
              <a:extLst>
                <a:ext uri="{FF2B5EF4-FFF2-40B4-BE49-F238E27FC236}">
                  <a16:creationId xmlns:a16="http://schemas.microsoft.com/office/drawing/2014/main" id="{DAFE9F30-3BF9-EE64-4946-DFBD6042A31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7;p64">
              <a:extLst>
                <a:ext uri="{FF2B5EF4-FFF2-40B4-BE49-F238E27FC236}">
                  <a16:creationId xmlns:a16="http://schemas.microsoft.com/office/drawing/2014/main" id="{29B73EDD-3631-5541-9EB8-BF6A89DC8BC3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8;p64">
              <a:extLst>
                <a:ext uri="{FF2B5EF4-FFF2-40B4-BE49-F238E27FC236}">
                  <a16:creationId xmlns:a16="http://schemas.microsoft.com/office/drawing/2014/main" id="{4A94FCEB-A84D-C37E-834D-4D48D3455D5D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9;p64">
              <a:extLst>
                <a:ext uri="{FF2B5EF4-FFF2-40B4-BE49-F238E27FC236}">
                  <a16:creationId xmlns:a16="http://schemas.microsoft.com/office/drawing/2014/main" id="{D408976E-EC79-49B0-9C07-D7973DB38793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70;p64">
              <a:extLst>
                <a:ext uri="{FF2B5EF4-FFF2-40B4-BE49-F238E27FC236}">
                  <a16:creationId xmlns:a16="http://schemas.microsoft.com/office/drawing/2014/main" id="{B3033149-5871-DCC9-9B9C-AE099F4E345E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71;p64">
              <a:extLst>
                <a:ext uri="{FF2B5EF4-FFF2-40B4-BE49-F238E27FC236}">
                  <a16:creationId xmlns:a16="http://schemas.microsoft.com/office/drawing/2014/main" id="{149708CC-F3A0-3C67-B29B-632000ACE757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72;p64">
              <a:extLst>
                <a:ext uri="{FF2B5EF4-FFF2-40B4-BE49-F238E27FC236}">
                  <a16:creationId xmlns:a16="http://schemas.microsoft.com/office/drawing/2014/main" id="{3722DC89-4468-F2EE-DCC6-FA945E6002CA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73;p64">
              <a:extLst>
                <a:ext uri="{FF2B5EF4-FFF2-40B4-BE49-F238E27FC236}">
                  <a16:creationId xmlns:a16="http://schemas.microsoft.com/office/drawing/2014/main" id="{AD61EE1F-5F27-62A7-894B-0A7506129995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74;p64">
              <a:extLst>
                <a:ext uri="{FF2B5EF4-FFF2-40B4-BE49-F238E27FC236}">
                  <a16:creationId xmlns:a16="http://schemas.microsoft.com/office/drawing/2014/main" id="{46EAF4D3-423A-77B0-6CA7-D681CD8FDEDF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5;p64">
              <a:extLst>
                <a:ext uri="{FF2B5EF4-FFF2-40B4-BE49-F238E27FC236}">
                  <a16:creationId xmlns:a16="http://schemas.microsoft.com/office/drawing/2014/main" id="{93DCE96B-06CE-7C8C-F529-11F1CE06A0B5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6;p64">
              <a:extLst>
                <a:ext uri="{FF2B5EF4-FFF2-40B4-BE49-F238E27FC236}">
                  <a16:creationId xmlns:a16="http://schemas.microsoft.com/office/drawing/2014/main" id="{3F680C4E-9E73-20E2-85A7-1E028C02CEF9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7;p64">
              <a:extLst>
                <a:ext uri="{FF2B5EF4-FFF2-40B4-BE49-F238E27FC236}">
                  <a16:creationId xmlns:a16="http://schemas.microsoft.com/office/drawing/2014/main" id="{67228C5A-EE7A-2019-4B80-B4ACE425FBA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78;p64">
              <a:extLst>
                <a:ext uri="{FF2B5EF4-FFF2-40B4-BE49-F238E27FC236}">
                  <a16:creationId xmlns:a16="http://schemas.microsoft.com/office/drawing/2014/main" id="{ED5D51E0-5660-5790-C31C-6D357DB18A77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79;p64">
              <a:extLst>
                <a:ext uri="{FF2B5EF4-FFF2-40B4-BE49-F238E27FC236}">
                  <a16:creationId xmlns:a16="http://schemas.microsoft.com/office/drawing/2014/main" id="{B5179823-6AE9-3A45-7A27-359929B2BD4C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80;p64">
              <a:extLst>
                <a:ext uri="{FF2B5EF4-FFF2-40B4-BE49-F238E27FC236}">
                  <a16:creationId xmlns:a16="http://schemas.microsoft.com/office/drawing/2014/main" id="{B6760B4C-BED8-E9AC-4927-D18314C743CE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81;p64">
              <a:extLst>
                <a:ext uri="{FF2B5EF4-FFF2-40B4-BE49-F238E27FC236}">
                  <a16:creationId xmlns:a16="http://schemas.microsoft.com/office/drawing/2014/main" id="{D378ECBF-681D-8B38-CFE8-05CEC0A76B6A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82;p64">
              <a:extLst>
                <a:ext uri="{FF2B5EF4-FFF2-40B4-BE49-F238E27FC236}">
                  <a16:creationId xmlns:a16="http://schemas.microsoft.com/office/drawing/2014/main" id="{8C9FEB60-D102-0F62-4347-4FAC6FD7BB73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83;p64">
              <a:extLst>
                <a:ext uri="{FF2B5EF4-FFF2-40B4-BE49-F238E27FC236}">
                  <a16:creationId xmlns:a16="http://schemas.microsoft.com/office/drawing/2014/main" id="{0D448BEF-3573-E709-E5A2-45A8F80AE117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84;p64">
              <a:extLst>
                <a:ext uri="{FF2B5EF4-FFF2-40B4-BE49-F238E27FC236}">
                  <a16:creationId xmlns:a16="http://schemas.microsoft.com/office/drawing/2014/main" id="{958878FD-C433-0078-69D4-F354CA71056B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85;p64">
              <a:extLst>
                <a:ext uri="{FF2B5EF4-FFF2-40B4-BE49-F238E27FC236}">
                  <a16:creationId xmlns:a16="http://schemas.microsoft.com/office/drawing/2014/main" id="{19179DFC-04E2-4765-D6A8-453E92DCD8C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86;p64">
              <a:extLst>
                <a:ext uri="{FF2B5EF4-FFF2-40B4-BE49-F238E27FC236}">
                  <a16:creationId xmlns:a16="http://schemas.microsoft.com/office/drawing/2014/main" id="{4FE87A46-8737-95E5-9016-4254023CB41F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87;p64">
              <a:extLst>
                <a:ext uri="{FF2B5EF4-FFF2-40B4-BE49-F238E27FC236}">
                  <a16:creationId xmlns:a16="http://schemas.microsoft.com/office/drawing/2014/main" id="{CDC92F15-8C61-861D-D5E7-504960D037D2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88;p64">
              <a:extLst>
                <a:ext uri="{FF2B5EF4-FFF2-40B4-BE49-F238E27FC236}">
                  <a16:creationId xmlns:a16="http://schemas.microsoft.com/office/drawing/2014/main" id="{586F2734-8D04-4194-ED74-1563C78C99A1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89;p64">
              <a:extLst>
                <a:ext uri="{FF2B5EF4-FFF2-40B4-BE49-F238E27FC236}">
                  <a16:creationId xmlns:a16="http://schemas.microsoft.com/office/drawing/2014/main" id="{583C1821-0B93-D946-57D7-1DA29B3E1BB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90;p64">
              <a:extLst>
                <a:ext uri="{FF2B5EF4-FFF2-40B4-BE49-F238E27FC236}">
                  <a16:creationId xmlns:a16="http://schemas.microsoft.com/office/drawing/2014/main" id="{DF5DE29E-0D5F-2C1F-7FC7-48CEE02C05DA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91;p64">
              <a:extLst>
                <a:ext uri="{FF2B5EF4-FFF2-40B4-BE49-F238E27FC236}">
                  <a16:creationId xmlns:a16="http://schemas.microsoft.com/office/drawing/2014/main" id="{6C50E575-B68C-BEAB-25B2-F2689A84B4D3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92;p64">
              <a:extLst>
                <a:ext uri="{FF2B5EF4-FFF2-40B4-BE49-F238E27FC236}">
                  <a16:creationId xmlns:a16="http://schemas.microsoft.com/office/drawing/2014/main" id="{670DB579-9F89-ED78-88FA-9A119E3CE77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93;p64">
              <a:extLst>
                <a:ext uri="{FF2B5EF4-FFF2-40B4-BE49-F238E27FC236}">
                  <a16:creationId xmlns:a16="http://schemas.microsoft.com/office/drawing/2014/main" id="{6318158E-8328-A2BA-0B6E-026F0258C1D2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94;p64">
              <a:extLst>
                <a:ext uri="{FF2B5EF4-FFF2-40B4-BE49-F238E27FC236}">
                  <a16:creationId xmlns:a16="http://schemas.microsoft.com/office/drawing/2014/main" id="{681C2A06-D871-3156-81D9-6A14C3CCDFA2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95;p64">
              <a:extLst>
                <a:ext uri="{FF2B5EF4-FFF2-40B4-BE49-F238E27FC236}">
                  <a16:creationId xmlns:a16="http://schemas.microsoft.com/office/drawing/2014/main" id="{30A8891B-21A0-A5BB-11D7-0A1F64AAD87E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96;p64">
              <a:extLst>
                <a:ext uri="{FF2B5EF4-FFF2-40B4-BE49-F238E27FC236}">
                  <a16:creationId xmlns:a16="http://schemas.microsoft.com/office/drawing/2014/main" id="{EEBBC21A-E7C2-C793-B0A7-C34E3B3EACD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7;p64">
              <a:extLst>
                <a:ext uri="{FF2B5EF4-FFF2-40B4-BE49-F238E27FC236}">
                  <a16:creationId xmlns:a16="http://schemas.microsoft.com/office/drawing/2014/main" id="{B8610454-CAE1-EEA4-87D9-616F44668404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8;p64">
              <a:extLst>
                <a:ext uri="{FF2B5EF4-FFF2-40B4-BE49-F238E27FC236}">
                  <a16:creationId xmlns:a16="http://schemas.microsoft.com/office/drawing/2014/main" id="{0FCF7FDE-4D71-6682-F9C1-AC60551F3707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99;p64">
              <a:extLst>
                <a:ext uri="{FF2B5EF4-FFF2-40B4-BE49-F238E27FC236}">
                  <a16:creationId xmlns:a16="http://schemas.microsoft.com/office/drawing/2014/main" id="{FA8803FF-D0B9-09FC-4BD3-12BEAD4A600C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00;p64">
              <a:extLst>
                <a:ext uri="{FF2B5EF4-FFF2-40B4-BE49-F238E27FC236}">
                  <a16:creationId xmlns:a16="http://schemas.microsoft.com/office/drawing/2014/main" id="{C78DC1F2-852E-9AB2-9B14-D8FFA21305D0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301;p64">
              <a:extLst>
                <a:ext uri="{FF2B5EF4-FFF2-40B4-BE49-F238E27FC236}">
                  <a16:creationId xmlns:a16="http://schemas.microsoft.com/office/drawing/2014/main" id="{580DFADF-7044-ADAB-FAF0-DFFEBD31898A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302;p64">
              <a:extLst>
                <a:ext uri="{FF2B5EF4-FFF2-40B4-BE49-F238E27FC236}">
                  <a16:creationId xmlns:a16="http://schemas.microsoft.com/office/drawing/2014/main" id="{503C2468-DBC7-7D82-970A-CF4A5BC8A12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03;p64">
              <a:extLst>
                <a:ext uri="{FF2B5EF4-FFF2-40B4-BE49-F238E27FC236}">
                  <a16:creationId xmlns:a16="http://schemas.microsoft.com/office/drawing/2014/main" id="{824896C7-2D06-F071-FEA0-D82B463BB7EF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04;p64">
              <a:extLst>
                <a:ext uri="{FF2B5EF4-FFF2-40B4-BE49-F238E27FC236}">
                  <a16:creationId xmlns:a16="http://schemas.microsoft.com/office/drawing/2014/main" id="{64D9C604-15F5-2537-50BA-53E3A477ECB3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05;p64">
              <a:extLst>
                <a:ext uri="{FF2B5EF4-FFF2-40B4-BE49-F238E27FC236}">
                  <a16:creationId xmlns:a16="http://schemas.microsoft.com/office/drawing/2014/main" id="{E5F16DDF-9A36-8EE1-BE53-4BD005300740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06;p64">
              <a:extLst>
                <a:ext uri="{FF2B5EF4-FFF2-40B4-BE49-F238E27FC236}">
                  <a16:creationId xmlns:a16="http://schemas.microsoft.com/office/drawing/2014/main" id="{6BF46AAD-D12D-1475-6C85-1784B31F7E69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07;p64">
              <a:extLst>
                <a:ext uri="{FF2B5EF4-FFF2-40B4-BE49-F238E27FC236}">
                  <a16:creationId xmlns:a16="http://schemas.microsoft.com/office/drawing/2014/main" id="{9C021181-A7E5-052C-B1D7-6E58BDACC051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08;p64">
              <a:extLst>
                <a:ext uri="{FF2B5EF4-FFF2-40B4-BE49-F238E27FC236}">
                  <a16:creationId xmlns:a16="http://schemas.microsoft.com/office/drawing/2014/main" id="{3A28F8B0-3211-BC87-355D-07914616371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309;p64">
              <a:extLst>
                <a:ext uri="{FF2B5EF4-FFF2-40B4-BE49-F238E27FC236}">
                  <a16:creationId xmlns:a16="http://schemas.microsoft.com/office/drawing/2014/main" id="{87D8E2C1-8EF7-4512-8305-C630AA404B3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310;p64">
              <a:extLst>
                <a:ext uri="{FF2B5EF4-FFF2-40B4-BE49-F238E27FC236}">
                  <a16:creationId xmlns:a16="http://schemas.microsoft.com/office/drawing/2014/main" id="{B2A3EA03-9B36-765A-917E-48856D189A26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311;p64">
              <a:extLst>
                <a:ext uri="{FF2B5EF4-FFF2-40B4-BE49-F238E27FC236}">
                  <a16:creationId xmlns:a16="http://schemas.microsoft.com/office/drawing/2014/main" id="{45E3FD44-1CA4-8867-D5C0-54324759235F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312;p64">
              <a:extLst>
                <a:ext uri="{FF2B5EF4-FFF2-40B4-BE49-F238E27FC236}">
                  <a16:creationId xmlns:a16="http://schemas.microsoft.com/office/drawing/2014/main" id="{14FE8DF3-7CB0-97D8-A6F0-2B39C49585D3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313;p64">
              <a:extLst>
                <a:ext uri="{FF2B5EF4-FFF2-40B4-BE49-F238E27FC236}">
                  <a16:creationId xmlns:a16="http://schemas.microsoft.com/office/drawing/2014/main" id="{7ED2D413-BB55-A1C7-927D-D6821CD37599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14;p64">
              <a:extLst>
                <a:ext uri="{FF2B5EF4-FFF2-40B4-BE49-F238E27FC236}">
                  <a16:creationId xmlns:a16="http://schemas.microsoft.com/office/drawing/2014/main" id="{C912A40A-A9D0-2E72-F11C-46C559E72138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15;p64">
              <a:extLst>
                <a:ext uri="{FF2B5EF4-FFF2-40B4-BE49-F238E27FC236}">
                  <a16:creationId xmlns:a16="http://schemas.microsoft.com/office/drawing/2014/main" id="{E9E94486-CEBE-680B-10B5-1900E7ADBC7B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6;p64">
              <a:extLst>
                <a:ext uri="{FF2B5EF4-FFF2-40B4-BE49-F238E27FC236}">
                  <a16:creationId xmlns:a16="http://schemas.microsoft.com/office/drawing/2014/main" id="{4BB7439F-4409-2B72-78A9-3ED892E6E40D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17;p64">
              <a:extLst>
                <a:ext uri="{FF2B5EF4-FFF2-40B4-BE49-F238E27FC236}">
                  <a16:creationId xmlns:a16="http://schemas.microsoft.com/office/drawing/2014/main" id="{35514D6F-5A76-97DD-188F-9E7C0ABEDEB8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18;p64">
              <a:extLst>
                <a:ext uri="{FF2B5EF4-FFF2-40B4-BE49-F238E27FC236}">
                  <a16:creationId xmlns:a16="http://schemas.microsoft.com/office/drawing/2014/main" id="{0586093E-0A26-CEA1-7489-20EBA7D2B26B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19;p64">
              <a:extLst>
                <a:ext uri="{FF2B5EF4-FFF2-40B4-BE49-F238E27FC236}">
                  <a16:creationId xmlns:a16="http://schemas.microsoft.com/office/drawing/2014/main" id="{7CACAC6C-3009-E00F-8E38-47229F3B66A5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20;p64">
              <a:extLst>
                <a:ext uri="{FF2B5EF4-FFF2-40B4-BE49-F238E27FC236}">
                  <a16:creationId xmlns:a16="http://schemas.microsoft.com/office/drawing/2014/main" id="{A0A87257-BE46-E0AF-8E59-5CEDCDB6980B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21;p64">
              <a:extLst>
                <a:ext uri="{FF2B5EF4-FFF2-40B4-BE49-F238E27FC236}">
                  <a16:creationId xmlns:a16="http://schemas.microsoft.com/office/drawing/2014/main" id="{5C3278A6-81C9-77E9-2DB1-4BABB1347E65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2;p64">
              <a:extLst>
                <a:ext uri="{FF2B5EF4-FFF2-40B4-BE49-F238E27FC236}">
                  <a16:creationId xmlns:a16="http://schemas.microsoft.com/office/drawing/2014/main" id="{71B11B0A-69E3-34E3-A63C-4D2DC539C945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23;p64">
              <a:extLst>
                <a:ext uri="{FF2B5EF4-FFF2-40B4-BE49-F238E27FC236}">
                  <a16:creationId xmlns:a16="http://schemas.microsoft.com/office/drawing/2014/main" id="{9F24BE43-BFE3-C38E-1079-BB0F1126C245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24;p64">
              <a:extLst>
                <a:ext uri="{FF2B5EF4-FFF2-40B4-BE49-F238E27FC236}">
                  <a16:creationId xmlns:a16="http://schemas.microsoft.com/office/drawing/2014/main" id="{AAD72886-E8FE-AC8E-C987-50A06A420EAB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25;p64">
              <a:extLst>
                <a:ext uri="{FF2B5EF4-FFF2-40B4-BE49-F238E27FC236}">
                  <a16:creationId xmlns:a16="http://schemas.microsoft.com/office/drawing/2014/main" id="{4AF295AF-7144-0A47-7B75-FE97E9090CC1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26;p64">
              <a:extLst>
                <a:ext uri="{FF2B5EF4-FFF2-40B4-BE49-F238E27FC236}">
                  <a16:creationId xmlns:a16="http://schemas.microsoft.com/office/drawing/2014/main" id="{32A74E61-7629-D643-944F-CCFB66B43853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27;p64">
              <a:extLst>
                <a:ext uri="{FF2B5EF4-FFF2-40B4-BE49-F238E27FC236}">
                  <a16:creationId xmlns:a16="http://schemas.microsoft.com/office/drawing/2014/main" id="{AA3ADE09-5C01-4065-8096-C3201894411E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28;p64">
              <a:extLst>
                <a:ext uri="{FF2B5EF4-FFF2-40B4-BE49-F238E27FC236}">
                  <a16:creationId xmlns:a16="http://schemas.microsoft.com/office/drawing/2014/main" id="{DDC8A631-2188-D2E4-6073-5D782172C366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29;p64">
              <a:extLst>
                <a:ext uri="{FF2B5EF4-FFF2-40B4-BE49-F238E27FC236}">
                  <a16:creationId xmlns:a16="http://schemas.microsoft.com/office/drawing/2014/main" id="{1C0E4C3D-115B-310C-7015-295A27E17A3B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30;p64">
              <a:extLst>
                <a:ext uri="{FF2B5EF4-FFF2-40B4-BE49-F238E27FC236}">
                  <a16:creationId xmlns:a16="http://schemas.microsoft.com/office/drawing/2014/main" id="{2EC1A84F-AAF5-DE4E-2EC3-C2C3DA841123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31;p64">
              <a:extLst>
                <a:ext uri="{FF2B5EF4-FFF2-40B4-BE49-F238E27FC236}">
                  <a16:creationId xmlns:a16="http://schemas.microsoft.com/office/drawing/2014/main" id="{B297E071-708E-B0AD-2EF9-70B804EFD3AC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32;p64">
              <a:extLst>
                <a:ext uri="{FF2B5EF4-FFF2-40B4-BE49-F238E27FC236}">
                  <a16:creationId xmlns:a16="http://schemas.microsoft.com/office/drawing/2014/main" id="{C6B6D4F5-8062-F9BE-532F-4DBFF117641D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33;p64">
              <a:extLst>
                <a:ext uri="{FF2B5EF4-FFF2-40B4-BE49-F238E27FC236}">
                  <a16:creationId xmlns:a16="http://schemas.microsoft.com/office/drawing/2014/main" id="{42CEFF14-E6C4-6B31-37E6-5FDF9EBA7A0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34;p64">
              <a:extLst>
                <a:ext uri="{FF2B5EF4-FFF2-40B4-BE49-F238E27FC236}">
                  <a16:creationId xmlns:a16="http://schemas.microsoft.com/office/drawing/2014/main" id="{9C04ECCD-0738-673D-94A2-8B4D6F6608B9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35;p64">
              <a:extLst>
                <a:ext uri="{FF2B5EF4-FFF2-40B4-BE49-F238E27FC236}">
                  <a16:creationId xmlns:a16="http://schemas.microsoft.com/office/drawing/2014/main" id="{53E9F7CB-8CCD-039F-375A-D826E9044D60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36;p64">
              <a:extLst>
                <a:ext uri="{FF2B5EF4-FFF2-40B4-BE49-F238E27FC236}">
                  <a16:creationId xmlns:a16="http://schemas.microsoft.com/office/drawing/2014/main" id="{D9AEB936-BC54-16C9-0C72-19F4F942B0B1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37;p64">
              <a:extLst>
                <a:ext uri="{FF2B5EF4-FFF2-40B4-BE49-F238E27FC236}">
                  <a16:creationId xmlns:a16="http://schemas.microsoft.com/office/drawing/2014/main" id="{BACFF4AE-E937-E0D4-E44E-E5C4074A6A2E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38;p64">
              <a:extLst>
                <a:ext uri="{FF2B5EF4-FFF2-40B4-BE49-F238E27FC236}">
                  <a16:creationId xmlns:a16="http://schemas.microsoft.com/office/drawing/2014/main" id="{ABBCF6B3-12B5-B710-F5A9-258803E2E5D6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39;p64">
              <a:extLst>
                <a:ext uri="{FF2B5EF4-FFF2-40B4-BE49-F238E27FC236}">
                  <a16:creationId xmlns:a16="http://schemas.microsoft.com/office/drawing/2014/main" id="{3652C088-6785-C459-1DF6-56F0A2BD134F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40;p64">
              <a:extLst>
                <a:ext uri="{FF2B5EF4-FFF2-40B4-BE49-F238E27FC236}">
                  <a16:creationId xmlns:a16="http://schemas.microsoft.com/office/drawing/2014/main" id="{E8E4D3DA-4508-3257-C25B-43FF832D4C95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341;p64">
              <a:extLst>
                <a:ext uri="{FF2B5EF4-FFF2-40B4-BE49-F238E27FC236}">
                  <a16:creationId xmlns:a16="http://schemas.microsoft.com/office/drawing/2014/main" id="{4CC096CC-4C4A-2AFC-2EFF-17A695610299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342;p64">
              <a:extLst>
                <a:ext uri="{FF2B5EF4-FFF2-40B4-BE49-F238E27FC236}">
                  <a16:creationId xmlns:a16="http://schemas.microsoft.com/office/drawing/2014/main" id="{0498D807-99A7-6A82-FFB4-FD27B1CDC7DD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43;p64">
              <a:extLst>
                <a:ext uri="{FF2B5EF4-FFF2-40B4-BE49-F238E27FC236}">
                  <a16:creationId xmlns:a16="http://schemas.microsoft.com/office/drawing/2014/main" id="{6F993058-31FB-6455-8A33-F102CD687FD7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44;p64">
              <a:extLst>
                <a:ext uri="{FF2B5EF4-FFF2-40B4-BE49-F238E27FC236}">
                  <a16:creationId xmlns:a16="http://schemas.microsoft.com/office/drawing/2014/main" id="{0FEAF543-682D-2354-8628-0DEC6BE923A8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45;p64">
              <a:extLst>
                <a:ext uri="{FF2B5EF4-FFF2-40B4-BE49-F238E27FC236}">
                  <a16:creationId xmlns:a16="http://schemas.microsoft.com/office/drawing/2014/main" id="{170F401A-3E29-0A58-9712-28D91A194672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346;p64">
              <a:extLst>
                <a:ext uri="{FF2B5EF4-FFF2-40B4-BE49-F238E27FC236}">
                  <a16:creationId xmlns:a16="http://schemas.microsoft.com/office/drawing/2014/main" id="{CCF5AEDE-BCB4-868A-525D-1A5C6576339D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47;p64">
              <a:extLst>
                <a:ext uri="{FF2B5EF4-FFF2-40B4-BE49-F238E27FC236}">
                  <a16:creationId xmlns:a16="http://schemas.microsoft.com/office/drawing/2014/main" id="{767C7501-A464-614F-3DFC-253142829CEB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48;p64">
              <a:extLst>
                <a:ext uri="{FF2B5EF4-FFF2-40B4-BE49-F238E27FC236}">
                  <a16:creationId xmlns:a16="http://schemas.microsoft.com/office/drawing/2014/main" id="{A5437A6C-0D6B-B039-01B1-3A465C497BB7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49;p64">
              <a:extLst>
                <a:ext uri="{FF2B5EF4-FFF2-40B4-BE49-F238E27FC236}">
                  <a16:creationId xmlns:a16="http://schemas.microsoft.com/office/drawing/2014/main" id="{B1988252-2806-8E39-62A9-9EEE7CD0F872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50;p64">
              <a:extLst>
                <a:ext uri="{FF2B5EF4-FFF2-40B4-BE49-F238E27FC236}">
                  <a16:creationId xmlns:a16="http://schemas.microsoft.com/office/drawing/2014/main" id="{79060FD8-16DE-2769-C601-A15E72FB99C1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51;p64">
              <a:extLst>
                <a:ext uri="{FF2B5EF4-FFF2-40B4-BE49-F238E27FC236}">
                  <a16:creationId xmlns:a16="http://schemas.microsoft.com/office/drawing/2014/main" id="{87028CDF-B29A-4BF1-0E47-8DC58F5E8AF0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352;p64">
              <a:extLst>
                <a:ext uri="{FF2B5EF4-FFF2-40B4-BE49-F238E27FC236}">
                  <a16:creationId xmlns:a16="http://schemas.microsoft.com/office/drawing/2014/main" id="{AC41B3B8-CE2A-743F-DDCE-CC8728D21919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53;p64">
              <a:extLst>
                <a:ext uri="{FF2B5EF4-FFF2-40B4-BE49-F238E27FC236}">
                  <a16:creationId xmlns:a16="http://schemas.microsoft.com/office/drawing/2014/main" id="{2CC421B0-E2B0-37C3-9CEA-8AA78BFF1D33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54;p64">
              <a:extLst>
                <a:ext uri="{FF2B5EF4-FFF2-40B4-BE49-F238E27FC236}">
                  <a16:creationId xmlns:a16="http://schemas.microsoft.com/office/drawing/2014/main" id="{E4FF476B-FA86-B341-84F5-B954A07652E2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55;p64">
              <a:extLst>
                <a:ext uri="{FF2B5EF4-FFF2-40B4-BE49-F238E27FC236}">
                  <a16:creationId xmlns:a16="http://schemas.microsoft.com/office/drawing/2014/main" id="{2E536B44-89EC-4289-81F4-5573A80A2415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56;p64">
              <a:extLst>
                <a:ext uri="{FF2B5EF4-FFF2-40B4-BE49-F238E27FC236}">
                  <a16:creationId xmlns:a16="http://schemas.microsoft.com/office/drawing/2014/main" id="{99407E61-EDB8-5459-E1B1-EC3E094B477A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57;p64">
              <a:extLst>
                <a:ext uri="{FF2B5EF4-FFF2-40B4-BE49-F238E27FC236}">
                  <a16:creationId xmlns:a16="http://schemas.microsoft.com/office/drawing/2014/main" id="{85E48F5B-60C1-C422-FFED-A326BCAA6E59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58;p64">
              <a:extLst>
                <a:ext uri="{FF2B5EF4-FFF2-40B4-BE49-F238E27FC236}">
                  <a16:creationId xmlns:a16="http://schemas.microsoft.com/office/drawing/2014/main" id="{711C2486-005D-D2BD-BA43-913BED97088B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59;p64">
              <a:extLst>
                <a:ext uri="{FF2B5EF4-FFF2-40B4-BE49-F238E27FC236}">
                  <a16:creationId xmlns:a16="http://schemas.microsoft.com/office/drawing/2014/main" id="{258ABADA-ACE4-0AB1-2819-751CE913DFE6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60;p64">
              <a:extLst>
                <a:ext uri="{FF2B5EF4-FFF2-40B4-BE49-F238E27FC236}">
                  <a16:creationId xmlns:a16="http://schemas.microsoft.com/office/drawing/2014/main" id="{89DF68D6-671A-D13E-0DCE-7180D0743EE9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61;p64">
              <a:extLst>
                <a:ext uri="{FF2B5EF4-FFF2-40B4-BE49-F238E27FC236}">
                  <a16:creationId xmlns:a16="http://schemas.microsoft.com/office/drawing/2014/main" id="{9E26D755-ECC3-E975-BAEF-6BE958263774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62;p64">
              <a:extLst>
                <a:ext uri="{FF2B5EF4-FFF2-40B4-BE49-F238E27FC236}">
                  <a16:creationId xmlns:a16="http://schemas.microsoft.com/office/drawing/2014/main" id="{44B29E4B-8DD7-ED27-2797-7E43B1644286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63;p64">
              <a:extLst>
                <a:ext uri="{FF2B5EF4-FFF2-40B4-BE49-F238E27FC236}">
                  <a16:creationId xmlns:a16="http://schemas.microsoft.com/office/drawing/2014/main" id="{2907AE87-1D4C-E758-1674-EE03B2228666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64;p64">
              <a:extLst>
                <a:ext uri="{FF2B5EF4-FFF2-40B4-BE49-F238E27FC236}">
                  <a16:creationId xmlns:a16="http://schemas.microsoft.com/office/drawing/2014/main" id="{F13C0739-E87E-D5CE-BB86-3E149137C225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65;p64">
              <a:extLst>
                <a:ext uri="{FF2B5EF4-FFF2-40B4-BE49-F238E27FC236}">
                  <a16:creationId xmlns:a16="http://schemas.microsoft.com/office/drawing/2014/main" id="{22463677-5A0A-5B55-96B4-78590AD71568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66;p64">
              <a:extLst>
                <a:ext uri="{FF2B5EF4-FFF2-40B4-BE49-F238E27FC236}">
                  <a16:creationId xmlns:a16="http://schemas.microsoft.com/office/drawing/2014/main" id="{A05B8CDD-1FF7-EFB0-F5C7-B97815FCD774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67;p64">
              <a:extLst>
                <a:ext uri="{FF2B5EF4-FFF2-40B4-BE49-F238E27FC236}">
                  <a16:creationId xmlns:a16="http://schemas.microsoft.com/office/drawing/2014/main" id="{F28157E9-AF1B-A9A5-98E6-431541D4F0FF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68;p64">
              <a:extLst>
                <a:ext uri="{FF2B5EF4-FFF2-40B4-BE49-F238E27FC236}">
                  <a16:creationId xmlns:a16="http://schemas.microsoft.com/office/drawing/2014/main" id="{C5A0CB32-8FA4-5308-B92C-A5D497302453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69;p64">
              <a:extLst>
                <a:ext uri="{FF2B5EF4-FFF2-40B4-BE49-F238E27FC236}">
                  <a16:creationId xmlns:a16="http://schemas.microsoft.com/office/drawing/2014/main" id="{0B99E1D1-B094-9D2A-DF2F-05A49C43EC26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70;p64">
              <a:extLst>
                <a:ext uri="{FF2B5EF4-FFF2-40B4-BE49-F238E27FC236}">
                  <a16:creationId xmlns:a16="http://schemas.microsoft.com/office/drawing/2014/main" id="{D80CDEC3-2E6D-76C9-38B9-EA6AF7AE14FA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71;p64">
              <a:extLst>
                <a:ext uri="{FF2B5EF4-FFF2-40B4-BE49-F238E27FC236}">
                  <a16:creationId xmlns:a16="http://schemas.microsoft.com/office/drawing/2014/main" id="{7947C7ED-FB3B-6399-DBBE-2CF82B7AE9AE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72;p64">
              <a:extLst>
                <a:ext uri="{FF2B5EF4-FFF2-40B4-BE49-F238E27FC236}">
                  <a16:creationId xmlns:a16="http://schemas.microsoft.com/office/drawing/2014/main" id="{49688CA6-5564-517B-2D10-DEC049BF0B12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73;p64">
              <a:extLst>
                <a:ext uri="{FF2B5EF4-FFF2-40B4-BE49-F238E27FC236}">
                  <a16:creationId xmlns:a16="http://schemas.microsoft.com/office/drawing/2014/main" id="{55DB5CAB-0E3B-3A5A-D2E7-3902760A545F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74;p64">
              <a:extLst>
                <a:ext uri="{FF2B5EF4-FFF2-40B4-BE49-F238E27FC236}">
                  <a16:creationId xmlns:a16="http://schemas.microsoft.com/office/drawing/2014/main" id="{CD944C61-3004-2691-9329-8819CAC0FC12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75;p64">
              <a:extLst>
                <a:ext uri="{FF2B5EF4-FFF2-40B4-BE49-F238E27FC236}">
                  <a16:creationId xmlns:a16="http://schemas.microsoft.com/office/drawing/2014/main" id="{54426A56-E8B5-A715-09DA-6E20DBD66295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76;p64">
              <a:extLst>
                <a:ext uri="{FF2B5EF4-FFF2-40B4-BE49-F238E27FC236}">
                  <a16:creationId xmlns:a16="http://schemas.microsoft.com/office/drawing/2014/main" id="{8D8AADA5-BB4E-2F97-791B-252C7E337936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77;p64">
              <a:extLst>
                <a:ext uri="{FF2B5EF4-FFF2-40B4-BE49-F238E27FC236}">
                  <a16:creationId xmlns:a16="http://schemas.microsoft.com/office/drawing/2014/main" id="{B92F78C3-7DDA-1258-935A-DFE18609720C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78;p64">
              <a:extLst>
                <a:ext uri="{FF2B5EF4-FFF2-40B4-BE49-F238E27FC236}">
                  <a16:creationId xmlns:a16="http://schemas.microsoft.com/office/drawing/2014/main" id="{28B87857-4955-FED2-4FE5-27B16A06ADE9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79;p64">
              <a:extLst>
                <a:ext uri="{FF2B5EF4-FFF2-40B4-BE49-F238E27FC236}">
                  <a16:creationId xmlns:a16="http://schemas.microsoft.com/office/drawing/2014/main" id="{C2D9A2C4-08D1-8E6A-57BA-0EF1578DF5E9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80;p64">
              <a:extLst>
                <a:ext uri="{FF2B5EF4-FFF2-40B4-BE49-F238E27FC236}">
                  <a16:creationId xmlns:a16="http://schemas.microsoft.com/office/drawing/2014/main" id="{2A7996E8-9023-C1EE-4883-D230D4A14171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81;p64">
              <a:extLst>
                <a:ext uri="{FF2B5EF4-FFF2-40B4-BE49-F238E27FC236}">
                  <a16:creationId xmlns:a16="http://schemas.microsoft.com/office/drawing/2014/main" id="{EF1DB43C-F2EB-A3F7-76B4-9DB859F2773A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82;p64">
              <a:extLst>
                <a:ext uri="{FF2B5EF4-FFF2-40B4-BE49-F238E27FC236}">
                  <a16:creationId xmlns:a16="http://schemas.microsoft.com/office/drawing/2014/main" id="{CA2686F8-A14C-99B5-EE26-35960AA5D3AE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83;p64">
              <a:extLst>
                <a:ext uri="{FF2B5EF4-FFF2-40B4-BE49-F238E27FC236}">
                  <a16:creationId xmlns:a16="http://schemas.microsoft.com/office/drawing/2014/main" id="{4CCE3B4B-FECF-143C-F823-E2BAFBFEA2AB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84;p64">
              <a:extLst>
                <a:ext uri="{FF2B5EF4-FFF2-40B4-BE49-F238E27FC236}">
                  <a16:creationId xmlns:a16="http://schemas.microsoft.com/office/drawing/2014/main" id="{FCC17299-EA59-71AE-D3D7-E74A6F567802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85;p64">
              <a:extLst>
                <a:ext uri="{FF2B5EF4-FFF2-40B4-BE49-F238E27FC236}">
                  <a16:creationId xmlns:a16="http://schemas.microsoft.com/office/drawing/2014/main" id="{28765F2C-BBA8-67B2-8E63-90EFCF93273E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86;p64">
              <a:extLst>
                <a:ext uri="{FF2B5EF4-FFF2-40B4-BE49-F238E27FC236}">
                  <a16:creationId xmlns:a16="http://schemas.microsoft.com/office/drawing/2014/main" id="{3BFA0118-2887-3060-B9D6-6BBB7B09BA99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87;p64">
              <a:extLst>
                <a:ext uri="{FF2B5EF4-FFF2-40B4-BE49-F238E27FC236}">
                  <a16:creationId xmlns:a16="http://schemas.microsoft.com/office/drawing/2014/main" id="{757AE051-13A9-53B9-E544-A6F0F30D2F68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88;p64">
              <a:extLst>
                <a:ext uri="{FF2B5EF4-FFF2-40B4-BE49-F238E27FC236}">
                  <a16:creationId xmlns:a16="http://schemas.microsoft.com/office/drawing/2014/main" id="{9258806E-1B88-A3FE-199C-7B47EE5A2B25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89;p64">
              <a:extLst>
                <a:ext uri="{FF2B5EF4-FFF2-40B4-BE49-F238E27FC236}">
                  <a16:creationId xmlns:a16="http://schemas.microsoft.com/office/drawing/2014/main" id="{146490EC-C8B1-C712-0915-50F5719E0417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90;p64">
              <a:extLst>
                <a:ext uri="{FF2B5EF4-FFF2-40B4-BE49-F238E27FC236}">
                  <a16:creationId xmlns:a16="http://schemas.microsoft.com/office/drawing/2014/main" id="{91AE1913-7E57-8952-E69F-D92CE88C68D0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91;p64">
              <a:extLst>
                <a:ext uri="{FF2B5EF4-FFF2-40B4-BE49-F238E27FC236}">
                  <a16:creationId xmlns:a16="http://schemas.microsoft.com/office/drawing/2014/main" id="{32C57B80-CBD0-80D6-8885-35A1682E099F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92;p64">
              <a:extLst>
                <a:ext uri="{FF2B5EF4-FFF2-40B4-BE49-F238E27FC236}">
                  <a16:creationId xmlns:a16="http://schemas.microsoft.com/office/drawing/2014/main" id="{DD177029-4745-3429-7357-38A32A3C0C5E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93;p64">
              <a:extLst>
                <a:ext uri="{FF2B5EF4-FFF2-40B4-BE49-F238E27FC236}">
                  <a16:creationId xmlns:a16="http://schemas.microsoft.com/office/drawing/2014/main" id="{143484FB-D877-7261-8A76-C66E97ED5694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94;p64">
              <a:extLst>
                <a:ext uri="{FF2B5EF4-FFF2-40B4-BE49-F238E27FC236}">
                  <a16:creationId xmlns:a16="http://schemas.microsoft.com/office/drawing/2014/main" id="{E38F0F30-C7F5-BCBC-72F4-510723E89011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95;p64">
              <a:extLst>
                <a:ext uri="{FF2B5EF4-FFF2-40B4-BE49-F238E27FC236}">
                  <a16:creationId xmlns:a16="http://schemas.microsoft.com/office/drawing/2014/main" id="{0E13D1DA-D19A-A314-93A8-2408F0C2ACE5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96;p64">
              <a:extLst>
                <a:ext uri="{FF2B5EF4-FFF2-40B4-BE49-F238E27FC236}">
                  <a16:creationId xmlns:a16="http://schemas.microsoft.com/office/drawing/2014/main" id="{4302EFF0-5C61-5C66-417B-5FF2E688785D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7;p64">
              <a:extLst>
                <a:ext uri="{FF2B5EF4-FFF2-40B4-BE49-F238E27FC236}">
                  <a16:creationId xmlns:a16="http://schemas.microsoft.com/office/drawing/2014/main" id="{B8958502-6D8F-E35D-59DF-1D358CD4D404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98;p64">
              <a:extLst>
                <a:ext uri="{FF2B5EF4-FFF2-40B4-BE49-F238E27FC236}">
                  <a16:creationId xmlns:a16="http://schemas.microsoft.com/office/drawing/2014/main" id="{0EF17CEE-0395-6DE3-6425-F739AD266DB0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99;p64">
              <a:extLst>
                <a:ext uri="{FF2B5EF4-FFF2-40B4-BE49-F238E27FC236}">
                  <a16:creationId xmlns:a16="http://schemas.microsoft.com/office/drawing/2014/main" id="{6722574E-40CE-C5FB-7858-CEDD41EE3579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00;p64">
              <a:extLst>
                <a:ext uri="{FF2B5EF4-FFF2-40B4-BE49-F238E27FC236}">
                  <a16:creationId xmlns:a16="http://schemas.microsoft.com/office/drawing/2014/main" id="{FFCEDAA3-8FD5-B013-4F2A-4324C53B3CEC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01;p64">
              <a:extLst>
                <a:ext uri="{FF2B5EF4-FFF2-40B4-BE49-F238E27FC236}">
                  <a16:creationId xmlns:a16="http://schemas.microsoft.com/office/drawing/2014/main" id="{09C7143F-34D1-ED4B-5495-D4D8EF04AA2F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02;p64">
              <a:extLst>
                <a:ext uri="{FF2B5EF4-FFF2-40B4-BE49-F238E27FC236}">
                  <a16:creationId xmlns:a16="http://schemas.microsoft.com/office/drawing/2014/main" id="{E9B27D45-232B-AD25-0075-021406216347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03;p64">
              <a:extLst>
                <a:ext uri="{FF2B5EF4-FFF2-40B4-BE49-F238E27FC236}">
                  <a16:creationId xmlns:a16="http://schemas.microsoft.com/office/drawing/2014/main" id="{11BF5258-67AA-CC1C-B53E-D14266D2299C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04;p64">
              <a:extLst>
                <a:ext uri="{FF2B5EF4-FFF2-40B4-BE49-F238E27FC236}">
                  <a16:creationId xmlns:a16="http://schemas.microsoft.com/office/drawing/2014/main" id="{5E9B947C-EC69-5BDD-2C00-873303CE5D7B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05;p64">
              <a:extLst>
                <a:ext uri="{FF2B5EF4-FFF2-40B4-BE49-F238E27FC236}">
                  <a16:creationId xmlns:a16="http://schemas.microsoft.com/office/drawing/2014/main" id="{6CC8082C-D223-CC7C-F3DC-62CD6DDE92E5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06;p64">
              <a:extLst>
                <a:ext uri="{FF2B5EF4-FFF2-40B4-BE49-F238E27FC236}">
                  <a16:creationId xmlns:a16="http://schemas.microsoft.com/office/drawing/2014/main" id="{1408CC28-79B6-EB41-C910-9ACAC613DAB4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7;p64">
              <a:extLst>
                <a:ext uri="{FF2B5EF4-FFF2-40B4-BE49-F238E27FC236}">
                  <a16:creationId xmlns:a16="http://schemas.microsoft.com/office/drawing/2014/main" id="{B1BB1D1B-1119-7820-5A3D-14906B85A5B9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08;p64">
              <a:extLst>
                <a:ext uri="{FF2B5EF4-FFF2-40B4-BE49-F238E27FC236}">
                  <a16:creationId xmlns:a16="http://schemas.microsoft.com/office/drawing/2014/main" id="{7626B32E-2499-FF3A-CC99-EF12CCC03EB9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09;p64">
              <a:extLst>
                <a:ext uri="{FF2B5EF4-FFF2-40B4-BE49-F238E27FC236}">
                  <a16:creationId xmlns:a16="http://schemas.microsoft.com/office/drawing/2014/main" id="{A8E2E678-ABFF-E067-E0E4-1FB098DDC20F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10;p64">
              <a:extLst>
                <a:ext uri="{FF2B5EF4-FFF2-40B4-BE49-F238E27FC236}">
                  <a16:creationId xmlns:a16="http://schemas.microsoft.com/office/drawing/2014/main" id="{FDCA30E9-F365-4624-0FA4-E393FEEB6B44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11;p64">
              <a:extLst>
                <a:ext uri="{FF2B5EF4-FFF2-40B4-BE49-F238E27FC236}">
                  <a16:creationId xmlns:a16="http://schemas.microsoft.com/office/drawing/2014/main" id="{0C2CED80-0AA2-F7B4-19AB-3672D2B843C4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12;p64">
              <a:extLst>
                <a:ext uri="{FF2B5EF4-FFF2-40B4-BE49-F238E27FC236}">
                  <a16:creationId xmlns:a16="http://schemas.microsoft.com/office/drawing/2014/main" id="{1A7F97F8-BF7D-555E-2B7D-6FF12038D309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13;p64">
              <a:extLst>
                <a:ext uri="{FF2B5EF4-FFF2-40B4-BE49-F238E27FC236}">
                  <a16:creationId xmlns:a16="http://schemas.microsoft.com/office/drawing/2014/main" id="{8C928380-0269-CB69-A8BE-0C37F6E734C3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414;p64">
              <a:extLst>
                <a:ext uri="{FF2B5EF4-FFF2-40B4-BE49-F238E27FC236}">
                  <a16:creationId xmlns:a16="http://schemas.microsoft.com/office/drawing/2014/main" id="{99FEB190-C9F2-451E-F7E5-2A675F3F3C9F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415;p64">
              <a:extLst>
                <a:ext uri="{FF2B5EF4-FFF2-40B4-BE49-F238E27FC236}">
                  <a16:creationId xmlns:a16="http://schemas.microsoft.com/office/drawing/2014/main" id="{AEE6B50F-144C-4056-9507-AAE8FB95CB45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416;p64">
              <a:extLst>
                <a:ext uri="{FF2B5EF4-FFF2-40B4-BE49-F238E27FC236}">
                  <a16:creationId xmlns:a16="http://schemas.microsoft.com/office/drawing/2014/main" id="{C41591F0-4E3D-3A5B-5475-4A5D899EC563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417;p64">
              <a:extLst>
                <a:ext uri="{FF2B5EF4-FFF2-40B4-BE49-F238E27FC236}">
                  <a16:creationId xmlns:a16="http://schemas.microsoft.com/office/drawing/2014/main" id="{23D7E35C-CFA8-CBCE-6DA8-1E984541D2AE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418;p64">
              <a:extLst>
                <a:ext uri="{FF2B5EF4-FFF2-40B4-BE49-F238E27FC236}">
                  <a16:creationId xmlns:a16="http://schemas.microsoft.com/office/drawing/2014/main" id="{466F8421-D44F-B525-28D5-A656C50A4D78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19;p64">
              <a:extLst>
                <a:ext uri="{FF2B5EF4-FFF2-40B4-BE49-F238E27FC236}">
                  <a16:creationId xmlns:a16="http://schemas.microsoft.com/office/drawing/2014/main" id="{75691FD4-E9DB-8D84-E865-D728029E9F3A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20;p64">
              <a:extLst>
                <a:ext uri="{FF2B5EF4-FFF2-40B4-BE49-F238E27FC236}">
                  <a16:creationId xmlns:a16="http://schemas.microsoft.com/office/drawing/2014/main" id="{98CFCDE5-B66A-7F42-F65B-4B26352007B0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421;p64">
              <a:extLst>
                <a:ext uri="{FF2B5EF4-FFF2-40B4-BE49-F238E27FC236}">
                  <a16:creationId xmlns:a16="http://schemas.microsoft.com/office/drawing/2014/main" id="{5424E90A-DCE9-14C7-0D2E-84C884B28770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422;p64">
              <a:extLst>
                <a:ext uri="{FF2B5EF4-FFF2-40B4-BE49-F238E27FC236}">
                  <a16:creationId xmlns:a16="http://schemas.microsoft.com/office/drawing/2014/main" id="{1B4F13A7-314F-4B6E-F79B-33FEEB24FB47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423;p64">
              <a:extLst>
                <a:ext uri="{FF2B5EF4-FFF2-40B4-BE49-F238E27FC236}">
                  <a16:creationId xmlns:a16="http://schemas.microsoft.com/office/drawing/2014/main" id="{123249A7-6766-A596-E066-1A0098E0EAF8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424;p64">
              <a:extLst>
                <a:ext uri="{FF2B5EF4-FFF2-40B4-BE49-F238E27FC236}">
                  <a16:creationId xmlns:a16="http://schemas.microsoft.com/office/drawing/2014/main" id="{8F8F74DF-1DF5-0822-D588-150905DB3A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425;p64">
              <a:extLst>
                <a:ext uri="{FF2B5EF4-FFF2-40B4-BE49-F238E27FC236}">
                  <a16:creationId xmlns:a16="http://schemas.microsoft.com/office/drawing/2014/main" id="{20138ED7-B92F-5302-4447-9D862B500ADB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426;p64">
              <a:extLst>
                <a:ext uri="{FF2B5EF4-FFF2-40B4-BE49-F238E27FC236}">
                  <a16:creationId xmlns:a16="http://schemas.microsoft.com/office/drawing/2014/main" id="{0A02627A-2C87-C832-04DB-2114F746A8CB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427;p64">
              <a:extLst>
                <a:ext uri="{FF2B5EF4-FFF2-40B4-BE49-F238E27FC236}">
                  <a16:creationId xmlns:a16="http://schemas.microsoft.com/office/drawing/2014/main" id="{F33433D9-D4A6-A221-45A8-9CB6CAA18E29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428;p64">
              <a:extLst>
                <a:ext uri="{FF2B5EF4-FFF2-40B4-BE49-F238E27FC236}">
                  <a16:creationId xmlns:a16="http://schemas.microsoft.com/office/drawing/2014/main" id="{175C15F9-2314-A23E-D3D5-C5E88B5681E6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29;p64">
              <a:extLst>
                <a:ext uri="{FF2B5EF4-FFF2-40B4-BE49-F238E27FC236}">
                  <a16:creationId xmlns:a16="http://schemas.microsoft.com/office/drawing/2014/main" id="{CE55CD6A-31D8-373A-4A3A-DBDEB4A283A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30;p64">
              <a:extLst>
                <a:ext uri="{FF2B5EF4-FFF2-40B4-BE49-F238E27FC236}">
                  <a16:creationId xmlns:a16="http://schemas.microsoft.com/office/drawing/2014/main" id="{D1600B44-59CB-9C3E-A6C1-829DFDC88C23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31;p64">
              <a:extLst>
                <a:ext uri="{FF2B5EF4-FFF2-40B4-BE49-F238E27FC236}">
                  <a16:creationId xmlns:a16="http://schemas.microsoft.com/office/drawing/2014/main" id="{1B9E2254-BCB0-7E33-A4D2-83CEFB3CA4B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32;p64">
              <a:extLst>
                <a:ext uri="{FF2B5EF4-FFF2-40B4-BE49-F238E27FC236}">
                  <a16:creationId xmlns:a16="http://schemas.microsoft.com/office/drawing/2014/main" id="{E303D4D1-6D77-2BAA-6040-EB55093A199D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33;p64">
              <a:extLst>
                <a:ext uri="{FF2B5EF4-FFF2-40B4-BE49-F238E27FC236}">
                  <a16:creationId xmlns:a16="http://schemas.microsoft.com/office/drawing/2014/main" id="{387C435A-42DA-8B94-61B2-1BF62478D165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34;p64">
              <a:extLst>
                <a:ext uri="{FF2B5EF4-FFF2-40B4-BE49-F238E27FC236}">
                  <a16:creationId xmlns:a16="http://schemas.microsoft.com/office/drawing/2014/main" id="{8E66F258-EE1B-0DA5-FB45-0A441DC2310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35;p64">
              <a:extLst>
                <a:ext uri="{FF2B5EF4-FFF2-40B4-BE49-F238E27FC236}">
                  <a16:creationId xmlns:a16="http://schemas.microsoft.com/office/drawing/2014/main" id="{FB61ECC0-908C-6F78-62B8-2DB415FEC2D2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36;p64">
              <a:extLst>
                <a:ext uri="{FF2B5EF4-FFF2-40B4-BE49-F238E27FC236}">
                  <a16:creationId xmlns:a16="http://schemas.microsoft.com/office/drawing/2014/main" id="{9FF93A43-AE27-E26F-710E-729266732119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37;p64">
              <a:extLst>
                <a:ext uri="{FF2B5EF4-FFF2-40B4-BE49-F238E27FC236}">
                  <a16:creationId xmlns:a16="http://schemas.microsoft.com/office/drawing/2014/main" id="{263241CC-FC42-C555-A288-3A19932E7E3E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38;p64">
              <a:extLst>
                <a:ext uri="{FF2B5EF4-FFF2-40B4-BE49-F238E27FC236}">
                  <a16:creationId xmlns:a16="http://schemas.microsoft.com/office/drawing/2014/main" id="{3DFFC054-02BB-CD26-8C10-5B3F92114C82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39;p64">
              <a:extLst>
                <a:ext uri="{FF2B5EF4-FFF2-40B4-BE49-F238E27FC236}">
                  <a16:creationId xmlns:a16="http://schemas.microsoft.com/office/drawing/2014/main" id="{44986B3D-8991-F705-5124-5B0845AB50E1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40;p64">
              <a:extLst>
                <a:ext uri="{FF2B5EF4-FFF2-40B4-BE49-F238E27FC236}">
                  <a16:creationId xmlns:a16="http://schemas.microsoft.com/office/drawing/2014/main" id="{B9F8860A-CE17-8070-03F1-F4C728CB364A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41;p64">
              <a:extLst>
                <a:ext uri="{FF2B5EF4-FFF2-40B4-BE49-F238E27FC236}">
                  <a16:creationId xmlns:a16="http://schemas.microsoft.com/office/drawing/2014/main" id="{60264E80-7329-13FF-3C6F-3D7F95A57D3A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42;p64">
              <a:extLst>
                <a:ext uri="{FF2B5EF4-FFF2-40B4-BE49-F238E27FC236}">
                  <a16:creationId xmlns:a16="http://schemas.microsoft.com/office/drawing/2014/main" id="{51F46013-148D-A773-E04D-093F58A07CDA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43;p64">
              <a:extLst>
                <a:ext uri="{FF2B5EF4-FFF2-40B4-BE49-F238E27FC236}">
                  <a16:creationId xmlns:a16="http://schemas.microsoft.com/office/drawing/2014/main" id="{60367374-3DA8-0231-C79C-E6BCCF31F7FF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444;p64">
              <a:extLst>
                <a:ext uri="{FF2B5EF4-FFF2-40B4-BE49-F238E27FC236}">
                  <a16:creationId xmlns:a16="http://schemas.microsoft.com/office/drawing/2014/main" id="{FB018E2E-EB80-18EE-1E4B-D91E24A9C647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445;p64">
              <a:extLst>
                <a:ext uri="{FF2B5EF4-FFF2-40B4-BE49-F238E27FC236}">
                  <a16:creationId xmlns:a16="http://schemas.microsoft.com/office/drawing/2014/main" id="{7ACB3939-19DB-A177-24A0-AC177ADA7C55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446;p64">
              <a:extLst>
                <a:ext uri="{FF2B5EF4-FFF2-40B4-BE49-F238E27FC236}">
                  <a16:creationId xmlns:a16="http://schemas.microsoft.com/office/drawing/2014/main" id="{E3E7964F-3F13-9587-3D85-D9E216311E23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447;p64">
              <a:extLst>
                <a:ext uri="{FF2B5EF4-FFF2-40B4-BE49-F238E27FC236}">
                  <a16:creationId xmlns:a16="http://schemas.microsoft.com/office/drawing/2014/main" id="{F2A56BD5-7432-18EE-591F-49F06495C364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448;p64">
              <a:extLst>
                <a:ext uri="{FF2B5EF4-FFF2-40B4-BE49-F238E27FC236}">
                  <a16:creationId xmlns:a16="http://schemas.microsoft.com/office/drawing/2014/main" id="{08A6D1A5-1CBD-0C05-7813-6D4228D7C1AD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449;p64">
              <a:extLst>
                <a:ext uri="{FF2B5EF4-FFF2-40B4-BE49-F238E27FC236}">
                  <a16:creationId xmlns:a16="http://schemas.microsoft.com/office/drawing/2014/main" id="{0CEDF475-8E83-460C-28BD-8675290C3932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450;p64">
              <a:extLst>
                <a:ext uri="{FF2B5EF4-FFF2-40B4-BE49-F238E27FC236}">
                  <a16:creationId xmlns:a16="http://schemas.microsoft.com/office/drawing/2014/main" id="{CBB81E2B-3DB9-5D8C-2D75-DD4FCF941337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451;p64">
              <a:extLst>
                <a:ext uri="{FF2B5EF4-FFF2-40B4-BE49-F238E27FC236}">
                  <a16:creationId xmlns:a16="http://schemas.microsoft.com/office/drawing/2014/main" id="{A87DE6A1-A076-7AEB-FF18-ABD3C8CBA721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452;p64">
              <a:extLst>
                <a:ext uri="{FF2B5EF4-FFF2-40B4-BE49-F238E27FC236}">
                  <a16:creationId xmlns:a16="http://schemas.microsoft.com/office/drawing/2014/main" id="{D8282ECF-132D-BE59-714F-04257F6EDE24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53;p64">
              <a:extLst>
                <a:ext uri="{FF2B5EF4-FFF2-40B4-BE49-F238E27FC236}">
                  <a16:creationId xmlns:a16="http://schemas.microsoft.com/office/drawing/2014/main" id="{D5BE3C95-30EE-68A0-A93F-D4854ABFC2D0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54;p64">
              <a:extLst>
                <a:ext uri="{FF2B5EF4-FFF2-40B4-BE49-F238E27FC236}">
                  <a16:creationId xmlns:a16="http://schemas.microsoft.com/office/drawing/2014/main" id="{632BE4D0-0B05-A123-038B-E12DC440217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55;p64">
              <a:extLst>
                <a:ext uri="{FF2B5EF4-FFF2-40B4-BE49-F238E27FC236}">
                  <a16:creationId xmlns:a16="http://schemas.microsoft.com/office/drawing/2014/main" id="{7EC696CB-3D90-44C1-EEF4-0DA016DC6494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56;p64">
              <a:extLst>
                <a:ext uri="{FF2B5EF4-FFF2-40B4-BE49-F238E27FC236}">
                  <a16:creationId xmlns:a16="http://schemas.microsoft.com/office/drawing/2014/main" id="{8588A03E-5C86-4E08-4243-2A1A8E96760B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57;p64">
              <a:extLst>
                <a:ext uri="{FF2B5EF4-FFF2-40B4-BE49-F238E27FC236}">
                  <a16:creationId xmlns:a16="http://schemas.microsoft.com/office/drawing/2014/main" id="{330918AB-32A4-47B1-40CF-95512D622BF0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58;p64">
              <a:extLst>
                <a:ext uri="{FF2B5EF4-FFF2-40B4-BE49-F238E27FC236}">
                  <a16:creationId xmlns:a16="http://schemas.microsoft.com/office/drawing/2014/main" id="{9F0B0C4A-082E-AA19-51C3-5AFED442A93D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59;p64">
              <a:extLst>
                <a:ext uri="{FF2B5EF4-FFF2-40B4-BE49-F238E27FC236}">
                  <a16:creationId xmlns:a16="http://schemas.microsoft.com/office/drawing/2014/main" id="{25C30C46-91E9-6621-C92A-63E1D04E8122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60;p64">
              <a:extLst>
                <a:ext uri="{FF2B5EF4-FFF2-40B4-BE49-F238E27FC236}">
                  <a16:creationId xmlns:a16="http://schemas.microsoft.com/office/drawing/2014/main" id="{ED114FFC-15F3-0783-9DE5-46AD75E08A23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61;p64">
              <a:extLst>
                <a:ext uri="{FF2B5EF4-FFF2-40B4-BE49-F238E27FC236}">
                  <a16:creationId xmlns:a16="http://schemas.microsoft.com/office/drawing/2014/main" id="{98A5A7B2-63C3-7ED8-8E75-40462B21DA8D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62;p64">
              <a:extLst>
                <a:ext uri="{FF2B5EF4-FFF2-40B4-BE49-F238E27FC236}">
                  <a16:creationId xmlns:a16="http://schemas.microsoft.com/office/drawing/2014/main" id="{2ABC968F-A5DB-D5F1-7A6E-2025BFF16741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63;p64">
              <a:extLst>
                <a:ext uri="{FF2B5EF4-FFF2-40B4-BE49-F238E27FC236}">
                  <a16:creationId xmlns:a16="http://schemas.microsoft.com/office/drawing/2014/main" id="{56471C98-F335-DB86-8D78-56EC16615179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64;p64">
              <a:extLst>
                <a:ext uri="{FF2B5EF4-FFF2-40B4-BE49-F238E27FC236}">
                  <a16:creationId xmlns:a16="http://schemas.microsoft.com/office/drawing/2014/main" id="{0A94747E-AA43-A3D7-F186-932ED5D400D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65;p64">
              <a:extLst>
                <a:ext uri="{FF2B5EF4-FFF2-40B4-BE49-F238E27FC236}">
                  <a16:creationId xmlns:a16="http://schemas.microsoft.com/office/drawing/2014/main" id="{06FF9D4C-BBAC-ADD9-66BE-E99FE47A230B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66;p64">
              <a:extLst>
                <a:ext uri="{FF2B5EF4-FFF2-40B4-BE49-F238E27FC236}">
                  <a16:creationId xmlns:a16="http://schemas.microsoft.com/office/drawing/2014/main" id="{2283FAF8-A626-99ED-3A09-A3511791B803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67;p64">
              <a:extLst>
                <a:ext uri="{FF2B5EF4-FFF2-40B4-BE49-F238E27FC236}">
                  <a16:creationId xmlns:a16="http://schemas.microsoft.com/office/drawing/2014/main" id="{F2EA431B-5461-A62D-00E6-0404209D7C8C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68;p64">
              <a:extLst>
                <a:ext uri="{FF2B5EF4-FFF2-40B4-BE49-F238E27FC236}">
                  <a16:creationId xmlns:a16="http://schemas.microsoft.com/office/drawing/2014/main" id="{6A8AD569-565C-4B71-BDA5-3A54E7125AA0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69;p64">
              <a:extLst>
                <a:ext uri="{FF2B5EF4-FFF2-40B4-BE49-F238E27FC236}">
                  <a16:creationId xmlns:a16="http://schemas.microsoft.com/office/drawing/2014/main" id="{0FC7A259-DE89-A798-80B2-A85C42F40812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70;p64">
              <a:extLst>
                <a:ext uri="{FF2B5EF4-FFF2-40B4-BE49-F238E27FC236}">
                  <a16:creationId xmlns:a16="http://schemas.microsoft.com/office/drawing/2014/main" id="{3044D139-1CCB-E413-E3D5-4F552FC0A0C1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71;p64">
              <a:extLst>
                <a:ext uri="{FF2B5EF4-FFF2-40B4-BE49-F238E27FC236}">
                  <a16:creationId xmlns:a16="http://schemas.microsoft.com/office/drawing/2014/main" id="{C945D895-DD9B-8021-85E4-95393FC8E5D6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72;p64">
              <a:extLst>
                <a:ext uri="{FF2B5EF4-FFF2-40B4-BE49-F238E27FC236}">
                  <a16:creationId xmlns:a16="http://schemas.microsoft.com/office/drawing/2014/main" id="{B3FE9E2D-EE8F-4FB8-3C57-962368E3F119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73;p64">
              <a:extLst>
                <a:ext uri="{FF2B5EF4-FFF2-40B4-BE49-F238E27FC236}">
                  <a16:creationId xmlns:a16="http://schemas.microsoft.com/office/drawing/2014/main" id="{62F12FC5-C429-70F3-7C26-79F16DD3EF64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74;p64">
              <a:extLst>
                <a:ext uri="{FF2B5EF4-FFF2-40B4-BE49-F238E27FC236}">
                  <a16:creationId xmlns:a16="http://schemas.microsoft.com/office/drawing/2014/main" id="{E6EEFB95-ABCC-ABD3-F785-65D3993BEE5A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75;p64">
              <a:extLst>
                <a:ext uri="{FF2B5EF4-FFF2-40B4-BE49-F238E27FC236}">
                  <a16:creationId xmlns:a16="http://schemas.microsoft.com/office/drawing/2014/main" id="{54D116D9-CF96-CDE2-0F94-157B2BD44618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76;p64">
              <a:extLst>
                <a:ext uri="{FF2B5EF4-FFF2-40B4-BE49-F238E27FC236}">
                  <a16:creationId xmlns:a16="http://schemas.microsoft.com/office/drawing/2014/main" id="{5A391112-F324-D791-54D5-E2E8994DE8E1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77;p64">
              <a:extLst>
                <a:ext uri="{FF2B5EF4-FFF2-40B4-BE49-F238E27FC236}">
                  <a16:creationId xmlns:a16="http://schemas.microsoft.com/office/drawing/2014/main" id="{3F4F87CA-B75A-3D89-3A4B-5145A9DE59DB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78;p64">
              <a:extLst>
                <a:ext uri="{FF2B5EF4-FFF2-40B4-BE49-F238E27FC236}">
                  <a16:creationId xmlns:a16="http://schemas.microsoft.com/office/drawing/2014/main" id="{0E68D035-A7B3-B9A9-A251-EA66D0C2A76B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79;p64">
              <a:extLst>
                <a:ext uri="{FF2B5EF4-FFF2-40B4-BE49-F238E27FC236}">
                  <a16:creationId xmlns:a16="http://schemas.microsoft.com/office/drawing/2014/main" id="{B1B9C7FA-EBE6-0442-7FD0-C0E03AA29704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80;p64">
              <a:extLst>
                <a:ext uri="{FF2B5EF4-FFF2-40B4-BE49-F238E27FC236}">
                  <a16:creationId xmlns:a16="http://schemas.microsoft.com/office/drawing/2014/main" id="{BA415969-6BAD-23E6-AC6E-8C451E525FA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81;p64">
              <a:extLst>
                <a:ext uri="{FF2B5EF4-FFF2-40B4-BE49-F238E27FC236}">
                  <a16:creationId xmlns:a16="http://schemas.microsoft.com/office/drawing/2014/main" id="{61852B97-2A0C-7B9C-0070-63D9947A78E3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82;p64">
              <a:extLst>
                <a:ext uri="{FF2B5EF4-FFF2-40B4-BE49-F238E27FC236}">
                  <a16:creationId xmlns:a16="http://schemas.microsoft.com/office/drawing/2014/main" id="{20AFAEDE-39D4-B511-F5CB-B240F33B7E4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83;p64">
              <a:extLst>
                <a:ext uri="{FF2B5EF4-FFF2-40B4-BE49-F238E27FC236}">
                  <a16:creationId xmlns:a16="http://schemas.microsoft.com/office/drawing/2014/main" id="{E1FAB192-A132-7E83-C70D-4A39CBE1F816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4;p64">
              <a:extLst>
                <a:ext uri="{FF2B5EF4-FFF2-40B4-BE49-F238E27FC236}">
                  <a16:creationId xmlns:a16="http://schemas.microsoft.com/office/drawing/2014/main" id="{6967AB5F-811C-B1C6-980B-48E2C30886F7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85;p64">
              <a:extLst>
                <a:ext uri="{FF2B5EF4-FFF2-40B4-BE49-F238E27FC236}">
                  <a16:creationId xmlns:a16="http://schemas.microsoft.com/office/drawing/2014/main" id="{D82AB50B-68D6-67C5-DFD4-B3F69A24C1FC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86;p64">
              <a:extLst>
                <a:ext uri="{FF2B5EF4-FFF2-40B4-BE49-F238E27FC236}">
                  <a16:creationId xmlns:a16="http://schemas.microsoft.com/office/drawing/2014/main" id="{BD6B9C6D-4448-A67F-1156-845B413FB5F0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87;p64">
              <a:extLst>
                <a:ext uri="{FF2B5EF4-FFF2-40B4-BE49-F238E27FC236}">
                  <a16:creationId xmlns:a16="http://schemas.microsoft.com/office/drawing/2014/main" id="{9DA9144D-16B7-2A48-4D7C-F63B2401E01D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88;p64">
              <a:extLst>
                <a:ext uri="{FF2B5EF4-FFF2-40B4-BE49-F238E27FC236}">
                  <a16:creationId xmlns:a16="http://schemas.microsoft.com/office/drawing/2014/main" id="{975072DA-F6B6-5507-3362-2A9FF741E09E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89;p64">
              <a:extLst>
                <a:ext uri="{FF2B5EF4-FFF2-40B4-BE49-F238E27FC236}">
                  <a16:creationId xmlns:a16="http://schemas.microsoft.com/office/drawing/2014/main" id="{EABB595A-F9DA-893F-B5EB-A70017ED1F90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90;p64">
              <a:extLst>
                <a:ext uri="{FF2B5EF4-FFF2-40B4-BE49-F238E27FC236}">
                  <a16:creationId xmlns:a16="http://schemas.microsoft.com/office/drawing/2014/main" id="{8409EB0D-C335-776C-FCA5-F78B25D3ABDC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91;p64">
              <a:extLst>
                <a:ext uri="{FF2B5EF4-FFF2-40B4-BE49-F238E27FC236}">
                  <a16:creationId xmlns:a16="http://schemas.microsoft.com/office/drawing/2014/main" id="{3B7602A6-96B2-7AB5-CEA1-D4A7F923F35C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92;p64">
              <a:extLst>
                <a:ext uri="{FF2B5EF4-FFF2-40B4-BE49-F238E27FC236}">
                  <a16:creationId xmlns:a16="http://schemas.microsoft.com/office/drawing/2014/main" id="{08BCB8C8-D17B-BAFC-CEE8-75D60A59CE91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93;p64">
              <a:extLst>
                <a:ext uri="{FF2B5EF4-FFF2-40B4-BE49-F238E27FC236}">
                  <a16:creationId xmlns:a16="http://schemas.microsoft.com/office/drawing/2014/main" id="{EB5EACD4-F4AE-1BA5-D0D4-5EF51CBAD3EA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94;p64">
              <a:extLst>
                <a:ext uri="{FF2B5EF4-FFF2-40B4-BE49-F238E27FC236}">
                  <a16:creationId xmlns:a16="http://schemas.microsoft.com/office/drawing/2014/main" id="{890DA566-8B87-02B8-F419-3922445D6F38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95;p64">
              <a:extLst>
                <a:ext uri="{FF2B5EF4-FFF2-40B4-BE49-F238E27FC236}">
                  <a16:creationId xmlns:a16="http://schemas.microsoft.com/office/drawing/2014/main" id="{B4767E64-B026-8B9C-4B51-2A01961B7357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96;p64">
              <a:extLst>
                <a:ext uri="{FF2B5EF4-FFF2-40B4-BE49-F238E27FC236}">
                  <a16:creationId xmlns:a16="http://schemas.microsoft.com/office/drawing/2014/main" id="{1D576878-AEA2-2ED1-A315-980E5CBF07AA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97;p64">
              <a:extLst>
                <a:ext uri="{FF2B5EF4-FFF2-40B4-BE49-F238E27FC236}">
                  <a16:creationId xmlns:a16="http://schemas.microsoft.com/office/drawing/2014/main" id="{E3087DC1-B9F5-7320-353D-83E92B26907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98;p64">
              <a:extLst>
                <a:ext uri="{FF2B5EF4-FFF2-40B4-BE49-F238E27FC236}">
                  <a16:creationId xmlns:a16="http://schemas.microsoft.com/office/drawing/2014/main" id="{DC5964B3-0BBF-D05B-3FC1-5CC45DB46453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99;p64">
              <a:extLst>
                <a:ext uri="{FF2B5EF4-FFF2-40B4-BE49-F238E27FC236}">
                  <a16:creationId xmlns:a16="http://schemas.microsoft.com/office/drawing/2014/main" id="{3A46E98B-A3EE-CF2B-355D-91F7BC8E9A23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500;p64">
              <a:extLst>
                <a:ext uri="{FF2B5EF4-FFF2-40B4-BE49-F238E27FC236}">
                  <a16:creationId xmlns:a16="http://schemas.microsoft.com/office/drawing/2014/main" id="{D550B86C-595C-6F88-9F36-37C8A0993C46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01;p64">
              <a:extLst>
                <a:ext uri="{FF2B5EF4-FFF2-40B4-BE49-F238E27FC236}">
                  <a16:creationId xmlns:a16="http://schemas.microsoft.com/office/drawing/2014/main" id="{1099285F-CD7F-76B6-3687-3B2B037B88E6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02;p64">
              <a:extLst>
                <a:ext uri="{FF2B5EF4-FFF2-40B4-BE49-F238E27FC236}">
                  <a16:creationId xmlns:a16="http://schemas.microsoft.com/office/drawing/2014/main" id="{BC582631-CB9E-AA32-359A-27A4BFA5FA96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03;p64">
              <a:extLst>
                <a:ext uri="{FF2B5EF4-FFF2-40B4-BE49-F238E27FC236}">
                  <a16:creationId xmlns:a16="http://schemas.microsoft.com/office/drawing/2014/main" id="{9E6A61F5-020A-3E70-2341-0A9F3C541869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04;p64">
              <a:extLst>
                <a:ext uri="{FF2B5EF4-FFF2-40B4-BE49-F238E27FC236}">
                  <a16:creationId xmlns:a16="http://schemas.microsoft.com/office/drawing/2014/main" id="{BDBC4269-6910-99F5-E731-5299160B581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05;p64">
              <a:extLst>
                <a:ext uri="{FF2B5EF4-FFF2-40B4-BE49-F238E27FC236}">
                  <a16:creationId xmlns:a16="http://schemas.microsoft.com/office/drawing/2014/main" id="{F94D479C-47F5-D89D-F369-87B3D16D853B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Title 269">
            <a:extLst>
              <a:ext uri="{FF2B5EF4-FFF2-40B4-BE49-F238E27FC236}">
                <a16:creationId xmlns:a16="http://schemas.microsoft.com/office/drawing/2014/main" id="{5B6BA3D6-86E3-AF63-879B-2C77D58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20" y="3653184"/>
            <a:ext cx="4139470" cy="770503"/>
          </a:xfrm>
        </p:spPr>
        <p:txBody>
          <a:bodyPr/>
          <a:lstStyle/>
          <a:p>
            <a:pPr marL="0" indent="0" algn="l"/>
            <a:r>
              <a:rPr lang="en-US" dirty="0"/>
              <a:t>https://github.com/ahamxdev/rasguard</a:t>
            </a:r>
            <a:br>
              <a:rPr lang="en-US" dirty="0"/>
            </a:br>
            <a:r>
              <a:rPr lang="en-US" dirty="0"/>
              <a:t>https://github.com/iliashadravan/rasguard</a:t>
            </a:r>
            <a:endParaRPr lang="ar-SA" dirty="0"/>
          </a:p>
        </p:txBody>
      </p:sp>
      <p:sp>
        <p:nvSpPr>
          <p:cNvPr id="271" name="Title 2">
            <a:extLst>
              <a:ext uri="{FF2B5EF4-FFF2-40B4-BE49-F238E27FC236}">
                <a16:creationId xmlns:a16="http://schemas.microsoft.com/office/drawing/2014/main" id="{24267ADF-B37A-CEB6-3F1A-8BCF01EDE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156" y="676195"/>
            <a:ext cx="4952594" cy="3044425"/>
          </a:xfrm>
        </p:spPr>
        <p:txBody>
          <a:bodyPr/>
          <a:lstStyle/>
          <a:p>
            <a:pPr marL="0" indent="0" algn="r" rtl="1"/>
            <a:r>
              <a:rPr lang="ar-SA" sz="2000" b="1" dirty="0">
                <a:latin typeface="Calibri" panose="020F0502020204030204" pitchFamily="34" charset="0"/>
                <a:cs typeface="Calibri" panose="020F0502020204030204" pitchFamily="34" charset="0"/>
              </a:rPr>
              <a:t>✉️ تماس و مشارکت</a:t>
            </a:r>
            <a:br>
              <a:rPr lang="ar-SA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مشارکت در توسعه پروژه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RasGuard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باعث بهبود هرچه بیشتر این سامانه خواهد شد.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خوشحال می‌شویم اگر: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Pull Request </a:t>
            </a: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ارسال کنید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باگ‌ها و مشکلات را گزارش دهید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پیشنهادهای سازنده ارائه کنید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در صورت وجود هرگونه سوال، با کمال میل پاسخگو هستیم!</a:t>
            </a:r>
            <a:b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2" name="Picture 271">
            <a:extLst>
              <a:ext uri="{FF2B5EF4-FFF2-40B4-BE49-F238E27FC236}">
                <a16:creationId xmlns:a16="http://schemas.microsoft.com/office/drawing/2014/main" id="{38CA2D3A-D746-75B4-E3FD-9B42E0FD6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69" y="3717025"/>
            <a:ext cx="728550" cy="7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F6ECD9-2EB9-140F-10EA-75D466034AD5}"/>
              </a:ext>
            </a:extLst>
          </p:cNvPr>
          <p:cNvSpPr txBox="1"/>
          <p:nvPr/>
        </p:nvSpPr>
        <p:spPr>
          <a:xfrm>
            <a:off x="2440690" y="1097808"/>
            <a:ext cx="3636975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هدف این پروژه طراحی و پیاده‌سازی یک سامانه‌ی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DoS </a:t>
            </a: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DDoS</a:t>
            </a: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 تشخیص و مقابله با حملات در سطح شبکه است. این سامانه با استفاده از سخت‌افزار سبک و ارزان‌قیمت مانند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</a:t>
            </a: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 طراحی شده و قادر است ترافیک شبکه را مانیتور کرده، الگوهای مشکوک را تشخیص دهد و در صورت شناسایی حمله، اقدامات لازم برای جلوگیری از گسترش آن را انجام دهد.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51298" y="278290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بخش سخت‌افزاری</a:t>
            </a: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4285293" y="2414016"/>
            <a:ext cx="1788565" cy="29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کارت  حافظه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microSD</a:t>
            </a:r>
            <a:endParaRPr lang="fa-I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2482239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آداپتور برق مناسب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4361602" y="2712083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برای نصب سیستم‌عامل و نگهداری اسکریپت‌ها و پیکربندی‌ها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2407355" y="2725091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جهت تأمین انرژی مورد نیاز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712083"/>
            <a:ext cx="1764900" cy="905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1"/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به‌عنوان هسته پردازشی سیستم دفاعی</a:t>
            </a:r>
            <a:b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3154291" y="1973472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980369" y="1955764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oogle Shape;2212;p40">
            <a:extLst>
              <a:ext uri="{FF2B5EF4-FFF2-40B4-BE49-F238E27FC236}">
                <a16:creationId xmlns:a16="http://schemas.microsoft.com/office/drawing/2014/main" id="{35E1DC2C-E3EB-9F9F-98DB-4E0A78B76BD8}"/>
              </a:ext>
            </a:extLst>
          </p:cNvPr>
          <p:cNvGrpSpPr/>
          <p:nvPr/>
        </p:nvGrpSpPr>
        <p:grpSpPr>
          <a:xfrm>
            <a:off x="1297158" y="1956775"/>
            <a:ext cx="421914" cy="420759"/>
            <a:chOff x="-2571737" y="2403625"/>
            <a:chExt cx="292225" cy="291425"/>
          </a:xfrm>
        </p:grpSpPr>
        <p:sp>
          <p:nvSpPr>
            <p:cNvPr id="3" name="Google Shape;2213;p40">
              <a:extLst>
                <a:ext uri="{FF2B5EF4-FFF2-40B4-BE49-F238E27FC236}">
                  <a16:creationId xmlns:a16="http://schemas.microsoft.com/office/drawing/2014/main" id="{29005461-B4C3-D432-FD10-30621707A71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Google Shape;2214;p40">
              <a:extLst>
                <a:ext uri="{FF2B5EF4-FFF2-40B4-BE49-F238E27FC236}">
                  <a16:creationId xmlns:a16="http://schemas.microsoft.com/office/drawing/2014/main" id="{A6C93328-0155-C5AE-7011-A699CEF86A8E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Google Shape;2215;p40">
              <a:extLst>
                <a:ext uri="{FF2B5EF4-FFF2-40B4-BE49-F238E27FC236}">
                  <a16:creationId xmlns:a16="http://schemas.microsoft.com/office/drawing/2014/main" id="{61D31156-4A3E-0000-3E54-82C8FAAFD5EF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Google Shape;2216;p40">
              <a:extLst>
                <a:ext uri="{FF2B5EF4-FFF2-40B4-BE49-F238E27FC236}">
                  <a16:creationId xmlns:a16="http://schemas.microsoft.com/office/drawing/2014/main" id="{0ED557FA-A68D-AF0B-2567-3BB4F7738048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Google Shape;2217;p40">
              <a:extLst>
                <a:ext uri="{FF2B5EF4-FFF2-40B4-BE49-F238E27FC236}">
                  <a16:creationId xmlns:a16="http://schemas.microsoft.com/office/drawing/2014/main" id="{2930B113-F820-6FED-2CD5-2E8A7A3E3C13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2218;p40">
              <a:extLst>
                <a:ext uri="{FF2B5EF4-FFF2-40B4-BE49-F238E27FC236}">
                  <a16:creationId xmlns:a16="http://schemas.microsoft.com/office/drawing/2014/main" id="{5FAC0A46-5ACA-2B3B-ABD0-7C94FC96DE8C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2219;p40">
              <a:extLst>
                <a:ext uri="{FF2B5EF4-FFF2-40B4-BE49-F238E27FC236}">
                  <a16:creationId xmlns:a16="http://schemas.microsoft.com/office/drawing/2014/main" id="{1045E151-95CF-6034-1F90-6A2AFE42E512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73F1EC-1ED4-BC81-4A8D-2911C93E8F11}"/>
              </a:ext>
            </a:extLst>
          </p:cNvPr>
          <p:cNvSpPr txBox="1"/>
          <p:nvPr/>
        </p:nvSpPr>
        <p:spPr>
          <a:xfrm>
            <a:off x="927408" y="2480418"/>
            <a:ext cx="127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ماژول اترنت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38E6C-A834-A563-B508-FB5F59A35290}"/>
              </a:ext>
            </a:extLst>
          </p:cNvPr>
          <p:cNvSpPr txBox="1"/>
          <p:nvPr/>
        </p:nvSpPr>
        <p:spPr>
          <a:xfrm rot="10800000" flipV="1">
            <a:off x="755966" y="2742028"/>
            <a:ext cx="1504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برای افزودن پورت شبکه‌ی دوم، جهت ایجاد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bridge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بین دو شبکه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860757" y="631954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1480857" y="1067621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ساختار و اتصال سخت‌افزاری</a:t>
            </a:r>
            <a:endParaRPr lang="fa-IR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Barlow Semi Condensed Medium"/>
              <a:cs typeface="Calibri" panose="020F0502020204030204" pitchFamily="34" charset="0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1480857" y="1420481"/>
            <a:ext cx="3291900" cy="299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شبکه با دو پورت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با داشتن دو پورت شبکه یکی داخلی و یکی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USB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نقش یک پل شبکه را ایفا می‌کند.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تمامی داده‌ها از شبکه ورودی به خروجی روتر از طریق این پل عبور کرده و تحلیل می‌شود.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مزیت پل شبکه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رشد انعطاف‌پذیری در مدیریت ترافیک، بدون ایجاد تغییرات بزرگ در زیرساخت موجود.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امکان مانیتورینگ جامع و اعمال فیلترهای دقیق و هوشمند مبتنی بر ترافیک واقعی.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C9748-12E6-D0C2-823B-71C6E1C3F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1101970"/>
            <a:ext cx="2213810" cy="2939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1">
              <a:lnSpc>
                <a:spcPct val="150000"/>
              </a:lnSpc>
              <a:buNone/>
            </a:pP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بخش نرم‌افزاری و سیستم‌عامل</a:t>
            </a: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741318" y="2515838"/>
            <a:ext cx="1788565" cy="49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ماژول‌های کرنل مورد نیاز</a:t>
            </a: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170859" y="2462050"/>
            <a:ext cx="1869068" cy="5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سیستم‌عامل سبک لینوکس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79" y="2459229"/>
            <a:ext cx="1788565" cy="499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600" b="1" dirty="0">
                <a:latin typeface="Calibri" panose="020F0502020204030204" pitchFamily="34" charset="0"/>
                <a:cs typeface="Calibri" panose="020F0502020204030204" pitchFamily="34" charset="0"/>
              </a:rPr>
              <a:t>ابزارهای مدیریت شبکه</a:t>
            </a: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78592" y="2958525"/>
            <a:ext cx="1923336" cy="13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فعال‌سازی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brnetfilter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برای امکان مانیتورینگ پکت‌های لایه ۲ و پیکربندی پارامترهای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Sysctl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مرتبط.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286700" y="2987502"/>
            <a:ext cx="1764900" cy="13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استفاده از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 OS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یا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Debian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به منظور فراهم کردن ابزارهای استاندارد مانیتورینگ و مدیریت شبکه.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228921" y="2906496"/>
            <a:ext cx="2268812" cy="1404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1">
              <a:lnSpc>
                <a:spcPct val="150000"/>
              </a:lnSpc>
            </a:pP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نرم‌افزارهایی مانند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brctl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برای ایجاد پل شبکه و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iptables </a:t>
            </a: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برای اعمال قوانین امنیتی و فیلترینگ ترافیکش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834776" y="1958864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220541" y="1907826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36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E47326-F2DB-33DD-D9C2-87EF9984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522" y="73152"/>
            <a:ext cx="4340394" cy="4791455"/>
          </a:xfrm>
        </p:spPr>
        <p:txBody>
          <a:bodyPr/>
          <a:lstStyle/>
          <a:p>
            <a:pPr algn="r" rtl="1"/>
            <a:r>
              <a:rPr lang="ar-SA" sz="2000" b="1">
                <a:solidFill>
                  <a:schemeClr val="accent1">
                    <a:lumMod val="75000"/>
                  </a:schemeClr>
                </a:solidFill>
              </a:rPr>
              <a:t>سناریوی پیاده‌سازی و کارکرد سامانه</a:t>
            </a:r>
            <a:br>
              <a:rPr lang="ar-SA" sz="2000" b="1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83BE1-6196-0F23-37C7-BE15CB0FB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7715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6834C05-23DB-107B-15DE-0371117C1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845936"/>
              </p:ext>
            </p:extLst>
          </p:nvPr>
        </p:nvGraphicFramePr>
        <p:xfrm>
          <a:off x="4103828" y="519378"/>
          <a:ext cx="4531406" cy="447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99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E73ED-D6E9-15AB-5097-A759B0B2E25B}"/>
              </a:ext>
            </a:extLst>
          </p:cNvPr>
          <p:cNvSpPr txBox="1"/>
          <p:nvPr/>
        </p:nvSpPr>
        <p:spPr>
          <a:xfrm>
            <a:off x="1626386" y="454068"/>
            <a:ext cx="548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b="1" dirty="0">
                <a:solidFill>
                  <a:schemeClr val="bg2"/>
                </a:solidFill>
                <a:latin typeface="Shabnam" panose="020B0604020202020204" charset="-78"/>
                <a:cs typeface="Shabnam" panose="020B0604020202020204" charset="-78"/>
              </a:rPr>
              <a:t>🎯 </a:t>
            </a:r>
            <a:r>
              <a:rPr lang="ar-SA" sz="1800" b="1" dirty="0">
                <a:solidFill>
                  <a:schemeClr val="bg2"/>
                </a:solidFill>
                <a:latin typeface="Shabnam" panose="020B0604020202020204" charset="-78"/>
                <a:cs typeface="Shabnam" panose="020B0604020202020204" charset="-78"/>
              </a:rPr>
              <a:t>تشخیص و شمارش بسته‌ها در سامانه‌ی پایش شبکه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A0A2A-F9C1-37A4-64E2-376ECF623417}"/>
              </a:ext>
            </a:extLst>
          </p:cNvPr>
          <p:cNvSpPr txBox="1"/>
          <p:nvPr/>
        </p:nvSpPr>
        <p:spPr>
          <a:xfrm>
            <a:off x="5478966" y="951571"/>
            <a:ext cx="219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دریافت بسته‌ها </a:t>
            </a:r>
            <a:r>
              <a:rPr lang="fa-IR" b="1" dirty="0">
                <a:latin typeface="Shabnam" panose="020B0604020202020204" charset="-78"/>
                <a:cs typeface="Shabnam" panose="020B0604020202020204" charset="-78"/>
              </a:rPr>
              <a:t>(</a:t>
            </a:r>
            <a:r>
              <a:rPr lang="en-US" b="1" dirty="0">
                <a:latin typeface="Shabnam" panose="020B0604020202020204" charset="-78"/>
                <a:cs typeface="Shabnam" panose="020B0604020202020204" charset="-78"/>
              </a:rPr>
              <a:t>Packets</a:t>
            </a:r>
            <a:r>
              <a:rPr lang="fa-IR" b="1" dirty="0">
                <a:latin typeface="Shabnam" panose="020B0604020202020204" charset="-78"/>
                <a:cs typeface="Shabnam" panose="020B0604020202020204" charset="-78"/>
              </a:rPr>
              <a:t>):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2F7B7-399C-7B01-4FD5-358379D27161}"/>
              </a:ext>
            </a:extLst>
          </p:cNvPr>
          <p:cNvSpPr txBox="1"/>
          <p:nvPr/>
        </p:nvSpPr>
        <p:spPr>
          <a:xfrm>
            <a:off x="802889" y="1259348"/>
            <a:ext cx="713678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با استفاده از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iptables، 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ترافیک شبکه به یک صف در</a:t>
            </a:r>
            <a:r>
              <a:rPr lang="en-US" sz="1200" dirty="0" err="1">
                <a:latin typeface="Shabnam" panose="020B0604020202020204" charset="-78"/>
                <a:cs typeface="Shabnam" panose="020B0604020202020204" charset="-78"/>
              </a:rPr>
              <a:t>NetfilterQueue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هدایت می‌شود. سپس اسکریپت پایتون بسته‌ها را به‌صورت بلادرنگ دریافت می‌کند.</a:t>
            </a:r>
            <a:endParaRPr lang="en-US" sz="1200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48FFD-CE87-6D2D-A6AE-D0BB760BF159}"/>
              </a:ext>
            </a:extLst>
          </p:cNvPr>
          <p:cNvSpPr txBox="1"/>
          <p:nvPr/>
        </p:nvSpPr>
        <p:spPr>
          <a:xfrm>
            <a:off x="5478966" y="1957110"/>
            <a:ext cx="219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تحلیل و دسته‌بندی بسته‌ها: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BB261-5DA6-080B-5E55-62DA2EB593E3}"/>
              </a:ext>
            </a:extLst>
          </p:cNvPr>
          <p:cNvSpPr txBox="1"/>
          <p:nvPr/>
        </p:nvSpPr>
        <p:spPr>
          <a:xfrm>
            <a:off x="802889" y="2292828"/>
            <a:ext cx="713678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بسته‌های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 TCP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بر اساس فلگ‌های آن‌ها (مانند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SYN، ACK، FIN،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SYN-ACK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) 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شناسایی و در دسته‌های جداگانه شمارش می‌شوند.</a:t>
            </a:r>
            <a:endParaRPr lang="en-US" sz="1200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ED335-748B-6DEC-CBBF-2A9332EA7EE6}"/>
              </a:ext>
            </a:extLst>
          </p:cNvPr>
          <p:cNvSpPr txBox="1"/>
          <p:nvPr/>
        </p:nvSpPr>
        <p:spPr>
          <a:xfrm>
            <a:off x="5241073" y="3027147"/>
            <a:ext cx="243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شمارش درخواست‌های مشکوک: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C0A6C-B228-AB14-FE86-E1E1D2D54C11}"/>
              </a:ext>
            </a:extLst>
          </p:cNvPr>
          <p:cNvSpPr txBox="1"/>
          <p:nvPr/>
        </p:nvSpPr>
        <p:spPr>
          <a:xfrm>
            <a:off x="802889" y="3394397"/>
            <a:ext cx="713678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از هر ادرس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IP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، تعداد بسته های </a:t>
            </a:r>
            <a:r>
              <a:rPr lang="en-US" sz="1200" dirty="0"/>
              <a:t>SYN، ACK، FIN</a:t>
            </a:r>
            <a:r>
              <a:rPr lang="fa-IR" sz="1200" dirty="0"/>
              <a:t> 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و</a:t>
            </a:r>
            <a:r>
              <a:rPr lang="fa-IR" sz="1200" dirty="0"/>
              <a:t> 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اتصال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(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SYN-ACK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)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 ذخیره و بررسی می‌شود.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این اطلاعات در یک دیکشنری برای هر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IP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نگهداری میشود.</a:t>
            </a:r>
            <a:endParaRPr lang="en-US" sz="1200" dirty="0">
              <a:latin typeface="Shabnam" panose="020B0604020202020204" charset="-78"/>
              <a:cs typeface="Shabnam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158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3E61F-5A68-0B0E-A10E-76B2A0E4098A}"/>
              </a:ext>
            </a:extLst>
          </p:cNvPr>
          <p:cNvSpPr txBox="1"/>
          <p:nvPr/>
        </p:nvSpPr>
        <p:spPr>
          <a:xfrm>
            <a:off x="4572000" y="881686"/>
            <a:ext cx="236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شناسایی رفتار مشکوک:</a:t>
            </a:r>
            <a:endParaRPr lang="en-US" b="1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3DB2-293E-3A9B-4B94-D04F15638E14}"/>
              </a:ext>
            </a:extLst>
          </p:cNvPr>
          <p:cNvSpPr txBox="1"/>
          <p:nvPr/>
        </p:nvSpPr>
        <p:spPr>
          <a:xfrm>
            <a:off x="1817649" y="1189463"/>
            <a:ext cx="5508702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Shabnam" panose="020B0604020202020204" charset="-78"/>
                <a:cs typeface="Shabnam" panose="020B0604020202020204" charset="-78"/>
              </a:rPr>
              <a:t>اگر تعداد بسته های خاص از یک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IP</a:t>
            </a:r>
            <a:r>
              <a:rPr lang="fa-IR" dirty="0">
                <a:latin typeface="Shabnam" panose="020B0604020202020204" charset="-78"/>
                <a:cs typeface="Shabnam" panose="020B0604020202020204" charset="-78"/>
              </a:rPr>
              <a:t> از حد مجاز تعریف شده عبور کند، احتمال حمله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DoS</a:t>
            </a:r>
            <a:r>
              <a:rPr lang="fa-IR" dirty="0">
                <a:latin typeface="Shabnam" panose="020B0604020202020204" charset="-78"/>
                <a:cs typeface="Shabnam" panose="020B0604020202020204" charset="-78"/>
              </a:rPr>
              <a:t> تشخیص داده شده و اقدامات امنیتی انجام میشود.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8DEAB-34A5-4BA6-599A-CCFB84244FA3}"/>
              </a:ext>
            </a:extLst>
          </p:cNvPr>
          <p:cNvSpPr txBox="1"/>
          <p:nvPr/>
        </p:nvSpPr>
        <p:spPr>
          <a:xfrm>
            <a:off x="4572000" y="2207926"/>
            <a:ext cx="236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مسدودسازی خودکار</a:t>
            </a:r>
            <a:r>
              <a:rPr lang="en-US" b="1" dirty="0">
                <a:latin typeface="Shabnam" panose="020B0604020202020204" charset="-78"/>
                <a:cs typeface="Shabnam" panose="020B0604020202020204" charset="-78"/>
              </a:rPr>
              <a:t>IP </a:t>
            </a:r>
            <a:r>
              <a:rPr lang="fa-IR" b="1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مهاجم:</a:t>
            </a:r>
            <a:endParaRPr lang="en-US" b="1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AB749-10FE-36F7-759A-993604465132}"/>
              </a:ext>
            </a:extLst>
          </p:cNvPr>
          <p:cNvSpPr txBox="1"/>
          <p:nvPr/>
        </p:nvSpPr>
        <p:spPr>
          <a:xfrm>
            <a:off x="1817649" y="2515703"/>
            <a:ext cx="5508702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در صورت تشخیص حمله،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IP 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مهاجم به‌صورت موقت با استفاده از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iptables 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بلاک شده و یک پیام هشدار نیز از طریق سامانه پیامکی ارسال می‌گردد.</a:t>
            </a:r>
          </a:p>
        </p:txBody>
      </p:sp>
    </p:spTree>
    <p:extLst>
      <p:ext uri="{BB962C8B-B14F-4D97-AF65-F5344CB8AC3E}">
        <p14:creationId xmlns:p14="http://schemas.microsoft.com/office/powerpoint/2010/main" val="323928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097E-4C7C-5EEC-7063-2E704061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sz="2000" b="1" dirty="0"/>
              <a:t>🛠️ </a:t>
            </a:r>
            <a:r>
              <a:rPr lang="ar-SA" sz="2000" b="1" dirty="0"/>
              <a:t>ابزارهای کلیدی استفاده‌شده: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160C3-0573-A319-BBEB-339DDCCA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913" y="1990642"/>
            <a:ext cx="1636800" cy="356700"/>
          </a:xfrm>
        </p:spPr>
        <p:txBody>
          <a:bodyPr/>
          <a:lstStyle/>
          <a:p>
            <a:r>
              <a:rPr lang="en-US" sz="1600" b="1" dirty="0" err="1"/>
              <a:t>NetfilterQueue</a:t>
            </a:r>
            <a:r>
              <a:rPr lang="en-US" sz="1600" b="1" dirty="0"/>
              <a:t>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22D057-60FC-4F56-B976-344D2F482D0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sz="1600" b="1" dirty="0" err="1"/>
              <a:t>Scapy</a:t>
            </a:r>
            <a:r>
              <a:rPr lang="en-US" sz="1600" b="1" dirty="0"/>
              <a:t>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57A89F-5A92-84E3-324E-2ECE2E006FD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51167" y="1974436"/>
            <a:ext cx="1636800" cy="356700"/>
          </a:xfrm>
        </p:spPr>
        <p:txBody>
          <a:bodyPr/>
          <a:lstStyle/>
          <a:p>
            <a:r>
              <a:rPr lang="en-US" sz="1600" b="1" dirty="0"/>
              <a:t>Iptables: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3174A1E-932E-F119-1584-15BD99A06F8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46913" y="2310682"/>
            <a:ext cx="1636800" cy="877800"/>
          </a:xfrm>
        </p:spPr>
        <p:txBody>
          <a:bodyPr/>
          <a:lstStyle/>
          <a:p>
            <a:pPr rtl="1"/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برای دریافت و پردازش بسته‌ها از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iptables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A49B022-DEFD-A32E-514D-C06976DA820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 rtl="1"/>
            <a:r>
              <a:rPr lang="ar-SA" dirty="0"/>
              <a:t>برای تجزیه و تحلیل بسته‌های شبکه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4F8D45-D9B4-78CC-C7E2-284008D86DD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451167" y="2294476"/>
            <a:ext cx="1636800" cy="877800"/>
          </a:xfrm>
        </p:spPr>
        <p:txBody>
          <a:bodyPr/>
          <a:lstStyle/>
          <a:p>
            <a:pPr rtl="1"/>
            <a:r>
              <a:rPr lang="ar-SA" dirty="0"/>
              <a:t>برای مسیریابی و فیلتر کردن ترافیک</a:t>
            </a:r>
            <a:endParaRPr lang="en-US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057D8697-DFCF-A33E-89C0-7C58174A24EC}"/>
              </a:ext>
            </a:extLst>
          </p:cNvPr>
          <p:cNvSpPr txBox="1">
            <a:spLocks/>
          </p:cNvSpPr>
          <p:nvPr/>
        </p:nvSpPr>
        <p:spPr>
          <a:xfrm>
            <a:off x="3749040" y="2898550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600" b="1" dirty="0"/>
              <a:t>Threading:</a:t>
            </a: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D29CA924-AF33-DDDC-E584-FF47AB119EB5}"/>
              </a:ext>
            </a:extLst>
          </p:cNvPr>
          <p:cNvSpPr txBox="1">
            <a:spLocks/>
          </p:cNvSpPr>
          <p:nvPr/>
        </p:nvSpPr>
        <p:spPr>
          <a:xfrm>
            <a:off x="3749040" y="3218589"/>
            <a:ext cx="1636800" cy="146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rtl="1"/>
            <a:r>
              <a:rPr lang="ar-SA" dirty="0"/>
              <a:t>برای اجرای هم‌زمان وظایف مانند بلاک‌کردن </a:t>
            </a:r>
            <a:r>
              <a:rPr lang="en-US" dirty="0"/>
              <a:t>IP </a:t>
            </a:r>
            <a:r>
              <a:rPr lang="ar-SA" dirty="0"/>
              <a:t>و ریست شمارنده‌ها</a:t>
            </a:r>
          </a:p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74514"/>
      </p:ext>
    </p:extLst>
  </p:cSld>
  <p:clrMapOvr>
    <a:masterClrMapping/>
  </p:clrMapOvr>
</p:sld>
</file>

<file path=ppt/theme/theme1.xml><?xml version="1.0" encoding="utf-8"?>
<a:theme xmlns:a="http://schemas.openxmlformats.org/drawingml/2006/main" name="ایران پاورپوینت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4034</TotalTime>
  <Words>933</Words>
  <Application>Microsoft Office PowerPoint</Application>
  <PresentationFormat>On-screen Show (16:9)</PresentationFormat>
  <Paragraphs>102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Fjalla One</vt:lpstr>
      <vt:lpstr>Barlow Semi Condensed</vt:lpstr>
      <vt:lpstr>Shabnam</vt:lpstr>
      <vt:lpstr>Barlow Semi Condensed Medium</vt:lpstr>
      <vt:lpstr>Arial</vt:lpstr>
      <vt:lpstr>ایران پاورپوینت</vt:lpstr>
      <vt:lpstr>یک فایروال لایه ۳ برای تشخیص و کاهش حملات روی رزبری پای DDoS</vt:lpstr>
      <vt:lpstr>PowerPoint Presentation</vt:lpstr>
      <vt:lpstr>بخش سخت‌افزاری</vt:lpstr>
      <vt:lpstr>ساختار و اتصال سخت‌افزاری</vt:lpstr>
      <vt:lpstr>بخش نرم‌افزاری و سیستم‌عامل</vt:lpstr>
      <vt:lpstr>PowerPoint Presentation</vt:lpstr>
      <vt:lpstr>PowerPoint Presentation</vt:lpstr>
      <vt:lpstr>PowerPoint Presentation</vt:lpstr>
      <vt:lpstr>🛠️ ابزارهای کلیدی استفاده‌شده:</vt:lpstr>
      <vt:lpstr>مکانیزم تشخیص حملات شبکه </vt:lpstr>
      <vt:lpstr>PowerPoint Presentation</vt:lpstr>
      <vt:lpstr>PowerPoint Presentation</vt:lpstr>
      <vt:lpstr>مزایای سامانه در برابر حملات  DoS و DDoS </vt:lpstr>
      <vt:lpstr>نتیجه‌گیری و چشم‌انداز آینده </vt:lpstr>
      <vt:lpstr>https://github.com/ahamxdev/rasguard https://github.com/iliashadravan/rasguard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یک فایروال لایه ۳ برای تشخیص و کاهش حملات روی رزبری پای DDoS</dc:title>
  <dc:creator>AdminTL</dc:creator>
  <cp:lastModifiedBy>Parisan Faramarzi</cp:lastModifiedBy>
  <cp:revision>6</cp:revision>
  <dcterms:modified xsi:type="dcterms:W3CDTF">2025-06-03T13:43:58Z</dcterms:modified>
</cp:coreProperties>
</file>