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ppt/ink/ink2144.xml" ContentType="application/inkml+xml"/>
  <Override PartName="/ppt/ink/ink2145.xml" ContentType="application/inkml+xml"/>
  <Override PartName="/ppt/ink/ink2146.xml" ContentType="application/inkml+xml"/>
  <Override PartName="/ppt/ink/ink2147.xml" ContentType="application/inkml+xml"/>
  <Override PartName="/ppt/ink/ink2148.xml" ContentType="application/inkml+xml"/>
  <Override PartName="/ppt/ink/ink2149.xml" ContentType="application/inkml+xml"/>
  <Override PartName="/ppt/ink/ink2150.xml" ContentType="application/inkml+xml"/>
  <Override PartName="/ppt/ink/ink2151.xml" ContentType="application/inkml+xml"/>
  <Override PartName="/ppt/ink/ink2152.xml" ContentType="application/inkml+xml"/>
  <Override PartName="/ppt/ink/ink2153.xml" ContentType="application/inkml+xml"/>
  <Override PartName="/ppt/ink/ink2154.xml" ContentType="application/inkml+xml"/>
  <Override PartName="/ppt/ink/ink2155.xml" ContentType="application/inkml+xml"/>
  <Override PartName="/ppt/ink/ink2156.xml" ContentType="application/inkml+xml"/>
  <Override PartName="/ppt/ink/ink2157.xml" ContentType="application/inkml+xml"/>
  <Override PartName="/ppt/ink/ink2158.xml" ContentType="application/inkml+xml"/>
  <Override PartName="/ppt/ink/ink2159.xml" ContentType="application/inkml+xml"/>
  <Override PartName="/ppt/ink/ink2160.xml" ContentType="application/inkml+xml"/>
  <Override PartName="/ppt/ink/ink2161.xml" ContentType="application/inkml+xml"/>
  <Override PartName="/ppt/ink/ink2162.xml" ContentType="application/inkml+xml"/>
  <Override PartName="/ppt/ink/ink2163.xml" ContentType="application/inkml+xml"/>
  <Override PartName="/ppt/ink/ink2164.xml" ContentType="application/inkml+xml"/>
  <Override PartName="/ppt/ink/ink2165.xml" ContentType="application/inkml+xml"/>
  <Override PartName="/ppt/ink/ink2166.xml" ContentType="application/inkml+xml"/>
  <Override PartName="/ppt/ink/ink2167.xml" ContentType="application/inkml+xml"/>
  <Override PartName="/ppt/ink/ink2168.xml" ContentType="application/inkml+xml"/>
  <Override PartName="/ppt/ink/ink2169.xml" ContentType="application/inkml+xml"/>
  <Override PartName="/ppt/ink/ink2170.xml" ContentType="application/inkml+xml"/>
  <Override PartName="/ppt/ink/ink2171.xml" ContentType="application/inkml+xml"/>
  <Override PartName="/ppt/ink/ink2172.xml" ContentType="application/inkml+xml"/>
  <Override PartName="/ppt/ink/ink2173.xml" ContentType="application/inkml+xml"/>
  <Override PartName="/ppt/ink/ink2174.xml" ContentType="application/inkml+xml"/>
  <Override PartName="/ppt/ink/ink2175.xml" ContentType="application/inkml+xml"/>
  <Override PartName="/ppt/ink/ink2176.xml" ContentType="application/inkml+xml"/>
  <Override PartName="/ppt/ink/ink2177.xml" ContentType="application/inkml+xml"/>
  <Override PartName="/ppt/ink/ink2178.xml" ContentType="application/inkml+xml"/>
  <Override PartName="/ppt/ink/ink2179.xml" ContentType="application/inkml+xml"/>
  <Override PartName="/ppt/ink/ink2180.xml" ContentType="application/inkml+xml"/>
  <Override PartName="/ppt/ink/ink2181.xml" ContentType="application/inkml+xml"/>
  <Override PartName="/ppt/ink/ink2182.xml" ContentType="application/inkml+xml"/>
  <Override PartName="/ppt/ink/ink2183.xml" ContentType="application/inkml+xml"/>
  <Override PartName="/ppt/ink/ink2184.xml" ContentType="application/inkml+xml"/>
  <Override PartName="/ppt/ink/ink2185.xml" ContentType="application/inkml+xml"/>
  <Override PartName="/ppt/ink/ink2186.xml" ContentType="application/inkml+xml"/>
  <Override PartName="/ppt/ink/ink2187.xml" ContentType="application/inkml+xml"/>
  <Override PartName="/ppt/ink/ink2188.xml" ContentType="application/inkml+xml"/>
  <Override PartName="/ppt/ink/ink2189.xml" ContentType="application/inkml+xml"/>
  <Override PartName="/ppt/ink/ink2190.xml" ContentType="application/inkml+xml"/>
  <Override PartName="/ppt/ink/ink2191.xml" ContentType="application/inkml+xml"/>
  <Override PartName="/ppt/ink/ink2192.xml" ContentType="application/inkml+xml"/>
  <Override PartName="/ppt/ink/ink2193.xml" ContentType="application/inkml+xml"/>
  <Override PartName="/ppt/ink/ink2194.xml" ContentType="application/inkml+xml"/>
  <Override PartName="/ppt/ink/ink2195.xml" ContentType="application/inkml+xml"/>
  <Override PartName="/ppt/ink/ink2196.xml" ContentType="application/inkml+xml"/>
  <Override PartName="/ppt/ink/ink2197.xml" ContentType="application/inkml+xml"/>
  <Override PartName="/ppt/ink/ink2198.xml" ContentType="application/inkml+xml"/>
  <Override PartName="/ppt/ink/ink2199.xml" ContentType="application/inkml+xml"/>
  <Override PartName="/ppt/ink/ink2200.xml" ContentType="application/inkml+xml"/>
  <Override PartName="/ppt/ink/ink2201.xml" ContentType="application/inkml+xml"/>
  <Override PartName="/ppt/ink/ink2202.xml" ContentType="application/inkml+xml"/>
  <Override PartName="/ppt/ink/ink2203.xml" ContentType="application/inkml+xml"/>
  <Override PartName="/ppt/ink/ink2204.xml" ContentType="application/inkml+xml"/>
  <Override PartName="/ppt/ink/ink2205.xml" ContentType="application/inkml+xml"/>
  <Override PartName="/ppt/ink/ink2206.xml" ContentType="application/inkml+xml"/>
  <Override PartName="/ppt/ink/ink2207.xml" ContentType="application/inkml+xml"/>
  <Override PartName="/ppt/ink/ink2208.xml" ContentType="application/inkml+xml"/>
  <Override PartName="/ppt/ink/ink2209.xml" ContentType="application/inkml+xml"/>
  <Override PartName="/ppt/ink/ink2210.xml" ContentType="application/inkml+xml"/>
  <Override PartName="/ppt/ink/ink2211.xml" ContentType="application/inkml+xml"/>
  <Override PartName="/ppt/ink/ink2212.xml" ContentType="application/inkml+xml"/>
  <Override PartName="/ppt/ink/ink2213.xml" ContentType="application/inkml+xml"/>
  <Override PartName="/ppt/ink/ink2214.xml" ContentType="application/inkml+xml"/>
  <Override PartName="/ppt/ink/ink2215.xml" ContentType="application/inkml+xml"/>
  <Override PartName="/ppt/ink/ink2216.xml" ContentType="application/inkml+xml"/>
  <Override PartName="/ppt/ink/ink2217.xml" ContentType="application/inkml+xml"/>
  <Override PartName="/ppt/ink/ink2218.xml" ContentType="application/inkml+xml"/>
  <Override PartName="/ppt/ink/ink2219.xml" ContentType="application/inkml+xml"/>
  <Override PartName="/ppt/ink/ink2220.xml" ContentType="application/inkml+xml"/>
  <Override PartName="/ppt/ink/ink2221.xml" ContentType="application/inkml+xml"/>
  <Override PartName="/ppt/ink/ink2222.xml" ContentType="application/inkml+xml"/>
  <Override PartName="/ppt/ink/ink2223.xml" ContentType="application/inkml+xml"/>
  <Override PartName="/ppt/ink/ink2224.xml" ContentType="application/inkml+xml"/>
  <Override PartName="/ppt/ink/ink2225.xml" ContentType="application/inkml+xml"/>
  <Override PartName="/ppt/ink/ink2226.xml" ContentType="application/inkml+xml"/>
  <Override PartName="/ppt/ink/ink2227.xml" ContentType="application/inkml+xml"/>
  <Override PartName="/ppt/ink/ink2228.xml" ContentType="application/inkml+xml"/>
  <Override PartName="/ppt/ink/ink2229.xml" ContentType="application/inkml+xml"/>
  <Override PartName="/ppt/ink/ink2230.xml" ContentType="application/inkml+xml"/>
  <Override PartName="/ppt/ink/ink2231.xml" ContentType="application/inkml+xml"/>
  <Override PartName="/ppt/ink/ink2232.xml" ContentType="application/inkml+xml"/>
  <Override PartName="/ppt/ink/ink2233.xml" ContentType="application/inkml+xml"/>
  <Override PartName="/ppt/ink/ink2234.xml" ContentType="application/inkml+xml"/>
  <Override PartName="/ppt/ink/ink2235.xml" ContentType="application/inkml+xml"/>
  <Override PartName="/ppt/ink/ink2236.xml" ContentType="application/inkml+xml"/>
  <Override PartName="/ppt/ink/ink2237.xml" ContentType="application/inkml+xml"/>
  <Override PartName="/ppt/ink/ink2238.xml" ContentType="application/inkml+xml"/>
  <Override PartName="/ppt/ink/ink2239.xml" ContentType="application/inkml+xml"/>
  <Override PartName="/ppt/ink/ink2240.xml" ContentType="application/inkml+xml"/>
  <Override PartName="/ppt/ink/ink2241.xml" ContentType="application/inkml+xml"/>
  <Override PartName="/ppt/ink/ink2242.xml" ContentType="application/inkml+xml"/>
  <Override PartName="/ppt/ink/ink2243.xml" ContentType="application/inkml+xml"/>
  <Override PartName="/ppt/ink/ink2244.xml" ContentType="application/inkml+xml"/>
  <Override PartName="/ppt/ink/ink2245.xml" ContentType="application/inkml+xml"/>
  <Override PartName="/ppt/ink/ink2246.xml" ContentType="application/inkml+xml"/>
  <Override PartName="/ppt/ink/ink2247.xml" ContentType="application/inkml+xml"/>
  <Override PartName="/ppt/ink/ink2248.xml" ContentType="application/inkml+xml"/>
  <Override PartName="/ppt/ink/ink2249.xml" ContentType="application/inkml+xml"/>
  <Override PartName="/ppt/ink/ink2250.xml" ContentType="application/inkml+xml"/>
  <Override PartName="/ppt/ink/ink2251.xml" ContentType="application/inkml+xml"/>
  <Override PartName="/ppt/ink/ink2252.xml" ContentType="application/inkml+xml"/>
  <Override PartName="/ppt/ink/ink2253.xml" ContentType="application/inkml+xml"/>
  <Override PartName="/ppt/ink/ink2254.xml" ContentType="application/inkml+xml"/>
  <Override PartName="/ppt/ink/ink2255.xml" ContentType="application/inkml+xml"/>
  <Override PartName="/ppt/ink/ink2256.xml" ContentType="application/inkml+xml"/>
  <Override PartName="/ppt/ink/ink2257.xml" ContentType="application/inkml+xml"/>
  <Override PartName="/ppt/ink/ink2258.xml" ContentType="application/inkml+xml"/>
  <Override PartName="/ppt/ink/ink2259.xml" ContentType="application/inkml+xml"/>
  <Override PartName="/ppt/ink/ink2260.xml" ContentType="application/inkml+xml"/>
  <Override PartName="/ppt/ink/ink2261.xml" ContentType="application/inkml+xml"/>
  <Override PartName="/ppt/ink/ink2262.xml" ContentType="application/inkml+xml"/>
  <Override PartName="/ppt/ink/ink2263.xml" ContentType="application/inkml+xml"/>
  <Override PartName="/ppt/ink/ink2264.xml" ContentType="application/inkml+xml"/>
  <Override PartName="/ppt/ink/ink2265.xml" ContentType="application/inkml+xml"/>
  <Override PartName="/ppt/ink/ink2266.xml" ContentType="application/inkml+xml"/>
  <Override PartName="/ppt/ink/ink2267.xml" ContentType="application/inkml+xml"/>
  <Override PartName="/ppt/ink/ink2268.xml" ContentType="application/inkml+xml"/>
  <Override PartName="/ppt/ink/ink2269.xml" ContentType="application/inkml+xml"/>
  <Override PartName="/ppt/ink/ink2270.xml" ContentType="application/inkml+xml"/>
  <Override PartName="/ppt/ink/ink2271.xml" ContentType="application/inkml+xml"/>
  <Override PartName="/ppt/ink/ink2272.xml" ContentType="application/inkml+xml"/>
  <Override PartName="/ppt/ink/ink2273.xml" ContentType="application/inkml+xml"/>
  <Override PartName="/ppt/ink/ink2274.xml" ContentType="application/inkml+xml"/>
  <Override PartName="/ppt/ink/ink2275.xml" ContentType="application/inkml+xml"/>
  <Override PartName="/ppt/ink/ink2276.xml" ContentType="application/inkml+xml"/>
  <Override PartName="/ppt/ink/ink2277.xml" ContentType="application/inkml+xml"/>
  <Override PartName="/ppt/ink/ink2278.xml" ContentType="application/inkml+xml"/>
  <Override PartName="/ppt/ink/ink2279.xml" ContentType="application/inkml+xml"/>
  <Override PartName="/ppt/ink/ink2280.xml" ContentType="application/inkml+xml"/>
  <Override PartName="/ppt/ink/ink2281.xml" ContentType="application/inkml+xml"/>
  <Override PartName="/ppt/ink/ink2282.xml" ContentType="application/inkml+xml"/>
  <Override PartName="/ppt/ink/ink2283.xml" ContentType="application/inkml+xml"/>
  <Override PartName="/ppt/ink/ink2284.xml" ContentType="application/inkml+xml"/>
  <Override PartName="/ppt/ink/ink2285.xml" ContentType="application/inkml+xml"/>
  <Override PartName="/ppt/ink/ink2286.xml" ContentType="application/inkml+xml"/>
  <Override PartName="/ppt/ink/ink2287.xml" ContentType="application/inkml+xml"/>
  <Override PartName="/ppt/ink/ink2288.xml" ContentType="application/inkml+xml"/>
  <Override PartName="/ppt/ink/ink2289.xml" ContentType="application/inkml+xml"/>
  <Override PartName="/ppt/ink/ink2290.xml" ContentType="application/inkml+xml"/>
  <Override PartName="/ppt/ink/ink2291.xml" ContentType="application/inkml+xml"/>
  <Override PartName="/ppt/ink/ink2292.xml" ContentType="application/inkml+xml"/>
  <Override PartName="/ppt/ink/ink2293.xml" ContentType="application/inkml+xml"/>
  <Override PartName="/ppt/ink/ink2294.xml" ContentType="application/inkml+xml"/>
  <Override PartName="/ppt/ink/ink2295.xml" ContentType="application/inkml+xml"/>
  <Override PartName="/ppt/ink/ink2296.xml" ContentType="application/inkml+xml"/>
  <Override PartName="/ppt/ink/ink2297.xml" ContentType="application/inkml+xml"/>
  <Override PartName="/ppt/ink/ink2298.xml" ContentType="application/inkml+xml"/>
  <Override PartName="/ppt/ink/ink2299.xml" ContentType="application/inkml+xml"/>
  <Override PartName="/ppt/ink/ink2300.xml" ContentType="application/inkml+xml"/>
  <Override PartName="/ppt/ink/ink2301.xml" ContentType="application/inkml+xml"/>
  <Override PartName="/ppt/ink/ink2302.xml" ContentType="application/inkml+xml"/>
  <Override PartName="/ppt/ink/ink2303.xml" ContentType="application/inkml+xml"/>
  <Override PartName="/ppt/ink/ink2304.xml" ContentType="application/inkml+xml"/>
  <Override PartName="/ppt/ink/ink2305.xml" ContentType="application/inkml+xml"/>
  <Override PartName="/ppt/ink/ink2306.xml" ContentType="application/inkml+xml"/>
  <Override PartName="/ppt/ink/ink2307.xml" ContentType="application/inkml+xml"/>
  <Override PartName="/ppt/ink/ink2308.xml" ContentType="application/inkml+xml"/>
  <Override PartName="/ppt/ink/ink2309.xml" ContentType="application/inkml+xml"/>
  <Override PartName="/ppt/ink/ink2310.xml" ContentType="application/inkml+xml"/>
  <Override PartName="/ppt/ink/ink2311.xml" ContentType="application/inkml+xml"/>
  <Override PartName="/ppt/ink/ink2312.xml" ContentType="application/inkml+xml"/>
  <Override PartName="/ppt/ink/ink2313.xml" ContentType="application/inkml+xml"/>
  <Override PartName="/ppt/ink/ink2314.xml" ContentType="application/inkml+xml"/>
  <Override PartName="/ppt/ink/ink2315.xml" ContentType="application/inkml+xml"/>
  <Override PartName="/ppt/ink/ink2316.xml" ContentType="application/inkml+xml"/>
  <Override PartName="/ppt/ink/ink2317.xml" ContentType="application/inkml+xml"/>
  <Override PartName="/ppt/ink/ink2318.xml" ContentType="application/inkml+xml"/>
  <Override PartName="/ppt/ink/ink2319.xml" ContentType="application/inkml+xml"/>
  <Override PartName="/ppt/ink/ink2320.xml" ContentType="application/inkml+xml"/>
  <Override PartName="/ppt/ink/ink2321.xml" ContentType="application/inkml+xml"/>
  <Override PartName="/ppt/ink/ink2322.xml" ContentType="application/inkml+xml"/>
  <Override PartName="/ppt/ink/ink2323.xml" ContentType="application/inkml+xml"/>
  <Override PartName="/ppt/ink/ink2324.xml" ContentType="application/inkml+xml"/>
  <Override PartName="/ppt/ink/ink2325.xml" ContentType="application/inkml+xml"/>
  <Override PartName="/ppt/ink/ink2326.xml" ContentType="application/inkml+xml"/>
  <Override PartName="/ppt/ink/ink2327.xml" ContentType="application/inkml+xml"/>
  <Override PartName="/ppt/ink/ink2328.xml" ContentType="application/inkml+xml"/>
  <Override PartName="/ppt/ink/ink2329.xml" ContentType="application/inkml+xml"/>
  <Override PartName="/ppt/ink/ink2330.xml" ContentType="application/inkml+xml"/>
  <Override PartName="/ppt/ink/ink2331.xml" ContentType="application/inkml+xml"/>
  <Override PartName="/ppt/ink/ink2332.xml" ContentType="application/inkml+xml"/>
  <Override PartName="/ppt/ink/ink2333.xml" ContentType="application/inkml+xml"/>
  <Override PartName="/ppt/ink/ink2334.xml" ContentType="application/inkml+xml"/>
  <Override PartName="/ppt/ink/ink2335.xml" ContentType="application/inkml+xml"/>
  <Override PartName="/ppt/ink/ink2336.xml" ContentType="application/inkml+xml"/>
  <Override PartName="/ppt/ink/ink2337.xml" ContentType="application/inkml+xml"/>
  <Override PartName="/ppt/ink/ink2338.xml" ContentType="application/inkml+xml"/>
  <Override PartName="/ppt/ink/ink233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57" r:id="rId6"/>
    <p:sldId id="265" r:id="rId7"/>
    <p:sldId id="258" r:id="rId8"/>
    <p:sldId id="259" r:id="rId9"/>
    <p:sldId id="260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8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09:52.014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16 9732,'0'0'3426,"11"-15"-6836,0 15-2928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0:07.66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 34 10965,'0'0'14140,"0"-8"-13556,0-18-490,0 37-199,0 63-97,-2 58 272,5 154 17,9-241 18,-10-39-111,0 1 0,0-1 0,-1 0 0,1 0 0,0 11 0,-2-16-286,1 0-1,-1 0 1,1 0-1,-1 0 0,1 0 1,0 0-1,0 0 0,0 0 1,-1 0-1,1 0 1,0 0-1,0-1 0,0 1 1,0 0-1,0-1 0,0 1 1,0-1-1,1 1 0,-1-1 1,0 1-1,0-1 1,0 0-1,0 0 0,1 1 1,-1-1-1,0 0 0,0 0 1,0 0-1,1-1 1,-1 1-1,0 0 0,0 0 1,2-1-1,-2 1-5,22 0-5184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9:30.69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364 190 9108,'0'0'8625,"-11"-2"-1872,9-51-3947,1 42-2717,-1-1-1,1 1 1,-2-1 0,0 1-1,0 0 1,-1 0-1,0 0 1,-1 0 0,-6-9-1,10 18-86,0 1 0,1 0 0,-1 0 0,0 0-1,0 1 1,0-1 0,0 0 0,0 0 0,0 0 0,-1 1-1,1-1 1,0 1 0,0-1 0,0 1 0,-1-1 0,1 1 0,0 0-1,-1-1 1,1 1 0,0 0 0,0 0 0,-1 0 0,1 0-1,0 0 1,-1 0 0,1 1 0,0-1 0,-1 0 0,1 1-1,0-1 1,0 1 0,0-1 0,-1 1 0,1-1 0,0 1 0,0 0-1,0 0 1,0 0 0,-1 1 0,-41 39-100,12-3 55,-11 10 50,-40 63 0,72-97-7,2 1 0,-1 0 0,2 0 0,0 1 0,1 0 0,1 0 0,0 0 0,1 0 0,-3 28 0,6-41-2,1 1 0,0-1 0,0 0 0,1 1 0,-1-1 1,1 0-1,-1 1 0,1-1 0,0 0 0,0 0 0,0 0 0,1 0 0,-1 0 0,1 0 1,0 0-1,0 0 0,0-1 0,0 1 0,0 0 0,0-1 0,1 0 0,4 4 0,-1-2 3,0-1 0,1 0-1,-1 0 1,1-1 0,0 0-1,0 0 1,0-1 0,-1 1-1,1-1 1,11 0-1,1-1 13,0-1 0,-1 0 0,1-1 0,0-1 0,-1-1 0,1-1 0,23-9 0,-21 3-4,0 0 1,-1-1 0,-1-1 0,35-29-1,-43 32 6,0-1 0,0 0 0,-1-1 0,-1 0 0,0 0 1,-1-1-1,0 0 0,9-20 0,-16 32 16,0 6-37,0 18-81,-4 37-91,-12 99 170,5-73 24,4 1 0,8 157 0,-3-242-165,1-1 1,1 1 0,-1-1 0,0 1 0,0-1 0,0 1 0,1-1 0,-1 0 0,1 1-1,-1-1 1,1 1 0,0-1 0,-1 0 0,1 0 0,0 1 0,0-1 0,1 1-1,-1-1 66,-1-1 0,1 0 0,0 0 0,-1 0 0,1 0 0,0 0 0,-1 0 0,1 0-1,0 0 1,-1 0 0,1-1 0,-1 1 0,1 0 0,0 0 0,-1 0 0,1-1-1,-1 1 1,1 0 0,-1-1 0,1 1 0,-1-1 0,1 1 0,-1 0 0,1-1-1,-1 1 1,1-1 0,-1 0 0,37-53-3895,-27 37 2652,86-120-7540,-37 53 1103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27.45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49 13110,'0'0'7379,"65"11"-7523,6-20-48,16-14-2001,11-4-3345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27.67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104 1 15031,'0'0'8644,"-87"155"-7588,87-80-479,0-4-369,0-8 16,11-8-208,-6-9 32,1-13-48,-6-3-320,0-9-1697,-11-13-2033,-16-8-4210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27.83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1 141 19529,'0'0'2913,"87"-107"-1104,-27 86-1249,21 10-448,1 9-112,-6 2-80,-17 7-1280,-32 18-2066,-27 6-2272,0 3-6884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27.95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 9861,'0'0'3233,"157"8"-3233,-108-2-4834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28.11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97 10949,'0'0'9140,"147"10"-9140,-66-33-192,6-2-1889,22-2-1649,-1-4-7139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1:38.41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46 1 11109,'0'0'16594,"2"12"-16241,2 48-73,-3 1 1,-2 0 0,-17 104 0,4-33-20,7 103 14,1-33-102,2-168-256,1-18-3823,7-31-3827,5-14-5247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1:38.57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53 17304,'0'0'7027,"174"-25"-7059,-98 21 16,-16 0-1921,-11-3-2033,0-5-4578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1:38.82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226 1 16472,'0'0'5455,"-20"6"-3344,14-4-1990,-4 0-27,1 1 1,0-1 0,0 2 0,0 0-1,0 0 1,1 0 0,-1 1 0,1 0-1,0 1 1,1 0 0,-1 0-1,1 1 1,1-1 0,-1 2 0,1-1-1,-6 10 1,3-1 59,0 1-1,2 0 0,0 0 1,1 1-1,0 0 1,2 0-1,-4 30 1,6-39-102,2 2 0,-1-1 0,1 0 0,1 0 1,0 0-1,0 0 0,1 0 0,0-1 0,1 1 0,0 0 1,0-1-1,1 0 0,1 1 0,-1-2 0,11 15 0,10 6 96,2-2 0,1 0 0,34 24-1,-40-33-100,-21-18-46,0 1-1,0-1 1,0 1 0,0 0-1,0-1 1,0 1-1,-1 0 1,1-1 0,0 1-1,-1 0 1,1 0 0,0 0-1,-1 0 1,1 0 0,-1 0-1,1-1 1,-1 1 0,0 0-1,1 1 1,-1-1-1,0 0 1,0 0 0,1 0-1,-1 0 1,0 0 0,0 0-1,0 0 1,-1 2-1,0-2-23,0 1-1,0-1 0,0 0 0,0 0 1,-1 0-1,1 0 0,-1 0 0,1 0 1,0 0-1,-1 0 0,1-1 0,-1 1 0,0 0 1,1-1-1,-4 1 0,-10 2-734,0 0 0,-28 0 0,42-3 681,-5 1-565,-1-1 0,1 0 0,-1-1 0,1 1 0,-1-1 0,-7-2 0,11 2 51,0-1 0,0 1 0,0 0 0,0-1 0,1 0 0,-1 1 0,1-1 0,-1 0 0,1 0 0,-3-3 0,-24-42-13882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1:38.94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0 112 13718,'0'0'881,"174"-65"-97,-109 50-784,0 0-1521,0-1-8435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28.34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 19129,'0'0'4514,"0"153"-3298,0-70-575,0-1-97,0-9-112,0-5-224,0-12-144,11-12-48,-11-10-16,6-11-1168,-6-13-1409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9:30.94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136 214 4002,'12'-26'4418,"39"-82"-454,-23 37 1421,-25 63-803,-4 22-1693,-1 13-3091,-34 185 610,23-153-117,3 1 0,-6 102 0,15-123-210,0 31 1,1-66-79,1 1-1,0 0 1,-1-1-1,2 1 1,-1 0 0,0-1-1,1 0 1,0 1 0,0-1-1,0 0 1,4 5-1,-5-7 5,1 0-1,0-1 0,0 1 0,0 0 0,0-1 0,0 0 0,1 1 0,-1-1 0,0 0 0,0 0 0,1 0 0,-1-1 0,1 1 0,-1 0 0,1-1 0,-1 0 0,1 1 0,-1-1 0,1 0 0,0 0 0,-1-1 0,1 1 0,-1 0 0,1-1 0,-1 0 1,1 1-1,-1-1 0,0 0 0,5-3 0,0 1 18,1-1 1,-1 0 0,0-1 0,0 0-1,0 0 1,-1-1 0,9-8-1,-9 6 5,0 1 0,0-1-1,-1 0 1,0 0-1,-1 0 1,0-1 0,0 1-1,-1-1 1,0 0-1,0-1 1,-1 1 0,0 0-1,-1 0 1,0-1-1,-1 1 1,1-1 0,-3-10-1,2 18-28,-1 0-1,0 0 1,0 0-1,0 0 1,-1 0-1,1 1 1,0-1-1,-1 0 1,1 1-1,-1-1 1,0 1-1,1-1 1,-1 1-1,0 0 1,0 0-1,0 0 1,0 0-1,0 0 1,0 0-1,0 1 1,0-1-1,0 0 1,0 1-1,0 0 1,0 0-1,0-1 1,-1 1-1,1 0 1,0 1-1,0-1 1,-4 1-1,-3 0-27,0 0-1,0 0 1,0 1-1,0 1 0,0-1 1,-12 7-1,-1 5-695,0 2 0,1 0 0,1 1 0,1 1 0,0 2 0,-18 23-1,21-25-921,-36 45-6712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28.48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63 18969,'0'0'6243,"114"-63"-6227,-54 63-32,0 0-465,-22 15-2784,-22 10-2034,-16 7-3505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28.59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 9172,'0'0'1809,"152"10"-3490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28.75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0 9893,'0'0'6499,"152"17"-6131,-71-17-368,6 0-593,-5-12-3328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28.97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103 0 15831,'0'0'7140,"-65"185"-5460,49-95-991,5-6-257,6-11 80,5-12-336,0-13-144,0-10-32,0-13-96,0-9-2001,-6-13-3361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29.09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47 5955,'0'0'15383,"147"-47"-15383,-87 62-352,-12 12-4339,-20 5-8643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29.23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 12086,'0'0'3153,"125"27"-3153,-49-19-2561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29.39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99 9700,'0'0'6099,"152"13"-5651,-98-28-191,0-1-129,-10-3-128,-1 2-16,-16 2-273,-10 1-1791,-7-1-2611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6:55.63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 0 10741,'0'0'5170,"-9"5"-4868,22-1-244,0 0 1,0-1 0,0 0-1,1-1 1,-1 0-1,1-1 1,-1-1 0,1 0-1,14-2 1,7 1 8,12 0-70,9 1-774,-18 1-7818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6:55.83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4 7155,'0'0'6899,"11"7"-6306,10-7-321,6 0-48,6 0-128,10 0-32,-4-3-32,-1-1-32,0 4-464,10-2-1393,1 0-3025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2:20.60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28 12662,'0'0'11418,"0"-5"-10943,0-13-99,0 14-130,1 24-220,1 1-1,1 0 1,1 0 0,1-1-1,0 0 1,2 0 0,0 0-1,2-1 1,0 0 0,1 0-1,0-1 1,2-1 0,0 0-1,1 0 1,1-1 0,0-1-1,1 0 1,1-1 0,0-1-1,1 0 1,0-2 0,1 0-1,23 11 1,-34-19-9,0 0 0,1-1 0,0 0-1,-1 0 1,1 0 0,0-1 0,0 0 0,0-1-1,0 0 1,0 0 0,0-1 0,-1 0 0,1 0 0,0-1-1,0 0 1,-1 0 0,1-1 0,-1 0 0,1 0-1,11-7 1,8-8 36,0-2 0,-1 0-1,41-41 1,-7 6-9,-29 29-20,4-5-4,0 2-1,3 2 0,64-37 1,-100 63-22,1 0 0,-1 1 0,0-1 1,0 0-1,0 0 0,0 1 0,1 0 1,-1-1-1,0 1 0,1 0 0,-1 0 0,0 0 1,0 0-1,1 1 0,-1-1 0,0 1 1,0-1-1,1 1 0,-1 0 0,0 0 1,0 0-1,2 1 0,2 2-14,0 1 0,0 0 0,-1 0 0,0 0 1,6 9-1,4 3 2,-2-2 11,1-1 0,0 0 0,1-1 0,0-1 0,1-1-1,0 0 1,1-1 0,0 0 0,0-1 0,1-2 0,1 0-1,-1 0 1,1-2 0,0 0 0,26 2 0,-13-4 20,54-5-1,-75 1-10,0 0 0,0-1 0,0-1-1,0 1 1,0-2 0,-1 0 0,0 0-1,13-7 1,50-35 61,-43 25-39,2 1 0,0 2 0,51-20 0,-80 36-34,0 1 0,0 0 0,1 0 0,-1 0 0,0 1-1,1-1 1,-1 1 0,0 0 0,1 0 0,-1 0 0,1 0 0,-1 1 0,0-1 0,1 1 0,-1 0 0,0 0 0,6 3 0,-3-1-7,0 2-1,0-1 1,-1 1 0,0-1 0,0 2 0,7 7 0,-8-7 16,1 0 0,0-1 1,1 1-1,-1-1 0,1 0 0,0-1 1,1 1-1,-1-1 0,11 5 1,-1-4 5,0-1 1,0 0-1,1-1 1,-1-1 0,1-1-1,27 0 1,-6-3 38,68-13-1,-39-2-24,-39 9-3,1 0 0,35-3 0,-57 10-23,0 0 0,1 1 0,-1 0 1,0 1-1,0-1 0,0 1 0,0 0 0,0 1 0,0 0 1,0 0-1,-1 1 0,1-1 0,0 1 0,7 5 1,10 11-21,44 44 1,-48-43 34,1-1 0,35 26 0,-47-39-14,1-1 0,0 1 0,0-1 0,1-1 1,0 0-1,-1-1 0,1 0 0,0 0 0,1-1 0,10 1 0,8-3 4,-1-1 0,0-1-1,0-2 1,0 0 0,0-2-1,-1-1 1,55-22 0,-59 20-15,0 2 0,1 0 0,-1 2 0,28-2 0,-44 6 14,1 0 1,-1 1-1,0 0 1,1 0-1,-1 1 1,1 0-1,-1 1 0,0-1 1,0 2-1,0-1 1,0 1-1,0 0 1,-1 1-1,1 0 1,-1 0-1,8 6 0,-14-9-96,0 0-1,0 0 1,0 0-1,0 0 0,0 0 1,0 0-1,0 1 0,-1-1 1,1 0-1,0 0 1,-1 1-1,1-1 0,-1 0 1,1 1-1,-1-1 0,0 0 1,0 1-1,1-1 1,-1 1-1,0-1 0,0 0 1,0 1-1,-1-1 0,1 1 1,0-1-1,0 0 1,-1 1-1,1-1 0,-1 0 1,1 1-1,-1-1 0,-1 2 1,-1 2-833,0-1 1,0 0-1,-1 0 1,1 0-1,-1 0 1,0-1-1,-8 6 1,-30 20-9248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15.93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0 4306,'0'0'9492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4:18.89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34 192 7491,'0'0'5939,"-2"9"-5184,-1 3-495,-3 33 5312,5-46-5483,0 1 0,0-1-1,0 0 1,0 1 0,0-1 0,0 0-1,1 0 1,-1 1 0,0-1-1,1 0 1,-1 0 0,0 0 0,1 0-1,-1 0 1,1 0 0,0 0 0,-1 0-1,1 0 1,0 0 0,0 0 0,-1 0-1,1-1 1,0 1 0,0 0-1,0 0 1,0 0 0,1-2 0,-1-47 122,1 34 359,-1 10-535,0-1 0,0 1 0,1 0 0,0 0 0,0 0 0,1 0 0,0 0 0,0 0 0,0 0 0,1 1 0,0-1 0,0 1 0,0-1 0,0 1 0,1 0 0,0 0 0,0 1 0,1-1 0,-1 1 0,1 0 0,0 0 0,0 1 0,0-1 0,11-4 0,-10 4-44,1 0 0,-1 0 0,1 1 1,0 0-1,0 1 0,0-1 0,1 1 1,-1 1-1,1-1 0,7 1 0,-12 1 4,-1 0-1,1 0 1,-1 0 0,1 1-1,-1-1 1,1 1-1,-1-1 1,1 1 0,-1 0-1,0 0 1,1 0-1,-1 1 1,0-1 0,0 0-1,0 1 1,0-1-1,0 1 1,0 0 0,0 0-1,-1 0 1,1 0-1,-1 0 1,1 0 0,-1 0-1,0 0 1,0 1-1,0-1 1,0 0 0,0 1-1,0-1 1,-1 1-1,2 4 1,0 9 0,-1 1 1,0-1-1,-2 29 0,0-2 3,-1-23 7,0 0 0,-1 1 0,-1-1 0,-1-1 1,0 1-1,-2-1 0,0 0 0,-15 27 1,-93 143 47,103-172-52,12-16-1,-9 13 5,-1 0 1,0-1-1,-18 19 0,86-52 750,-33 9-748,1 2 0,0 0 0,1 2 0,-1 0 0,1 2-1,39-2 1,-65 7-97,-1-32-11214,0 21 4458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4:27.69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13 7 9172,'0'0'10992,"0"-6"-7014,0 457-3533,-12-232-5,12-143 323,0-97-6957,0 5 1351,0-6-2307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4:28.10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 50 8052,'0'0'10535,"-1"-6"-9772,-4-22 96,7 26-844,1 1-1,-1 0 0,0 1 1,1-1-1,-1 0 1,1 1-1,-1-1 0,1 1 1,-1 0-1,6 0 1,-3-1-11,94-6 4,113 6 0,-77 3-27,-133-2-34,-14 21-5752,1-3 1299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4:28.45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57 11093,'0'0'8676,"11"-1"-8340,87-17-389,-27 4-667,0 3 1,93-2 0,-165 23-3475,-4 3 130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4:29.12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11 116 10805,'0'0'9444,"-8"0"-8819,6 0-589,5 0 312,45-3-206,0-2 1,61-15 0,-29 5-126,-22 4 39,-16 2-53,0 3-1,50-2 1,-90 8 144,-2-1-56,43-14-65,-27 8-28,26-5 36,-42 12-50,0-3 663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4:30.93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115 71 6611,'0'0'12291,"-6"-13"-10658,-18-36-251,18 41 866,2 13-1600,1 22-1216,3-19 790,-29 220 2,26-201-202,-9 133 98,9-57-103,4-78-5,-2 0 1,0 0-1,-7 31 0,6-3 63,2-52 264,-2-6-326,0-1-589,0 0-1,0 0 1,0 0-1,1 0 0,0 0 1,0-1-1,1 1 1,0-1-1,0 1 0,1-10 1,0-5-2110,-1-21-4184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4:31.27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19 13638,'0'0'5806,"5"-2"-5609,48-6 12,1 3 1,0 1-1,71 6 0,-43-1-160,-82-1-81,1 0 0,-1 0 0,1 0 1,-1 0-1,1 0 0,0 0 0,-1 0 1,1 1-1,-1-1 0,1 0 0,-1 0 1,1 1-1,-1-1 0,1 0 0,-1 1 1,0-1-1,1 0 0,-1 1 0,1-1 0,-1 1 1,0-1-1,1 0 0,-1 1 0,0-1 1,1 1-1,-1-1 0,0 1 0,0 0 1,0-1-1,1 1 0,-1-1 0,0 1 1,0-1-1,0 1 0,0 0 0,0-1 0,0 1 1,0 0-1,-3 18-1157,2-18 1072,-1 5-705,0-1-1,-1 1 1,0 0 0,0-1 0,-1 0 0,1 0 0,-6 6 0,-19 16-6389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4:31.61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 78 9973,'0'0'10231,"-6"0"-9417,36-2-729,-2-2 1,1-1 0,43-13 0,10-2 163,-60 15-342,19-3-332,1 1-1,56-2 1,-120 31-4739,13-11 2941,-19 11-3796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4:31.92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0 110 11621,'0'0'8137,"7"-3"-7600,48-18-430,0 1 0,2 3 1,0 3-1,0 2 1,1 3-1,1 2 0,82 1 1,-141 6-192,0 0 0,0 0 0,0 0 0,1 0 0,-1 0 0,0 0 1,0 0-1,0 0 0,0 0 0,1 0 0,-1 0 0,0 0 0,0 0 0,0 0 0,0 0 1,1 0-1,-1 1 0,0-1 0,0 0 0,0 0 0,0 0 0,0 0 0,1 0 1,-1 0-1,0 1 0,0-1 0,0 0 0,0 0 0,0 0 0,0 0 0,0 1 1,0-1-1,0 0 0,0 0 0,1 0 0,-1 0 0,0 1 0,0-1 0,0 0 0,0 0 1,0 0-1,0 1 0,-1-1 0,1 0 0,0 0 0,0 1 0,2 6-3254,2-2-1491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4:32.59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59 51 9316,'0'0'11811,"-10"-9"-10640,-29-24-168,29 24 147,10 30-1305,0 419 702,12-324-453,6-37 36,-12-88-9072,-6-8 2774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16.98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79 14 13862,'0'0'7924,"0"-10"-7214,0 7-586,0 7 376,-33 553 1075,13-322-1122,14 15-198,6-218-233,-2-16 50,-4-18 157,-3-26-343,8 11-819,0 1 0,1-1 0,1 0 0,4-25 0,-2 26-1013,1 1 1,1 0-1,0 0 0,14-26 0,5-11-8760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4:32.92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1 108 12966,'0'0'8212,"10"-14"-8124,-1 3-79,-6 6-5,0 0 0,1 0 1,0 1-1,0-1 0,0 1 0,0 0 0,1 0 0,-1 0 0,1 1 1,0-1-1,1 1 0,-1 0 0,0 1 0,1-1 0,-1 1 1,12-2-1,52-6-9,0 4 1,100 3-1,-124 3-19,-43 0-112,-1 0-1,0 1 0,0-1 0,1 0 1,-1 1-1,0-1 0,1 1 0,-1-1 1,0 1-1,0-1 0,0 1 0,0 0 1,0 0-1,0-1 0,0 1 0,0 0 1,0 0-1,0 0 0,0 0 0,0 0 1,-1 0-1,1 1 0,0-1 0,-1 0 1,1 0-1,-1 0 0,1 1 0,-1-1 1,0 0-1,1 0 0,-1 1 0,0-1 0,0 0 1,0 1-1,0-1 0,0 0 0,0 1 1,-1-1-1,1 0 0,0 1 0,-1-1 1,1 0-1,0 0 0,-1 0 0,0 1 1,1-1-1,-1 0 0,0 0 0,-1 2 1,-18 19-4186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4:33.23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38 11861,'0'0'6467,"13"0"-6050,370-31 790,-332 26-1155,-42 3 729,2 2-3452,-12 14-1511,-9 6-1202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4:33.53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42 11141,'0'0'8391,"17"-3"-7762,280-28 212,-56 24-964,-240 7-528,-12 0-7089,5 0-442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4:34.16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2 112 7571,'0'0'14146,"0"-17"-12908,0-77 2550,0 105-4196,0 84 300,-1 42 200,20 171 1,-16-267-98,-3-32 13,0 1-1,1-1 1,0 0 0,0 0-1,1 1 1,1-1 0,-1 0-1,8 16 1,-9-23 21,-1-1 142,0-104-7139,0 55 1058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4:34.49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58 12214,'0'0'4949,"18"-4"-4528,324-42 1201,-302 39-1590,-38 7-285,-6 28-6108,-16-4-1077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4:34.82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54 9636,'0'0'10592,"15"-4"-9792,120-17-571,28-6-178,-160 26 813,-3 1-973,0 0 0,0 0 0,0 0-1,0 0 1,0-1 0,1 1 0,-1 0 0,0 0 0,0 0 0,0 0-1,0 0 1,0 0 0,1 0 0,-1 0 0,0 0 0,0 0 0,0 0 0,0 0-1,1 1 1,-1-1 0,0 0 0,0 0 0,0 0 0,0 0 0,0 0-1,0 0 1,1 0 0,-1 0 0,0 0 0,0 0 0,0 1 0,0-1-1,0 0 1,0 0 0,0 0 0,1 0 0,-1 0 0,0 1 0,0-1-1,0 0 1,0 0 0,0 0 0,0 0 0,0 0 0,0 1 0,0-1-1,0 0 1,0 0 0,0 0 0,0 0 0,0 0 0,0 1 0,0-1 0,0 0-1,0 0 1,0 0 0,0 0 0,0 1 0,-1-1 0,1 0 0,0 0-1,0 0 1,0 0 0,0 0 0,0 0 0,0 1 0,0-1 0,-1 0-1,1 18-3550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4:35.16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0 145 11973,'0'0'8575,"13"-6"-8033,51-19-287,1 3 0,0 2 0,2 4 0,0 3 0,0 2 0,87-2-1,-140 14-549,-13-1 202,0 0 1,-1 1 0,1-1-1,0 0 1,0 0 0,0 1-1,-1-1 1,1 0-1,0 0 1,0 0 0,0 0-1,0 0 1,0 0 0,-1-1-1,1 1 1,0 0 0,0 0-1,0 0 1,-1-1-1,1 1 1,0 0 0,0-1-1,-1 1 1,1-1 0,0 1-1,-1-1 1,1 1 0,0-1-1,-1 0 1,1 1 0,-1-1-1,1 0 1,-1 1-1,1-1 1,-1 0 0,1 0-1,-1 1 1,0-1 0,0 0-1,1 0 1,-1 0 0,0 0-1,0 1 1,0-1-1,0 0 1,0-1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4:36.82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42 8 5074,'0'0'16627,"-4"-3"-15646,4 3-955,-1 0-1,1-1 0,-1 1 1,1-1-1,0 1 0,-1 0 0,1 0 1,-1-1-1,1 1 0,-1 0 1,1 0-1,-1-1 0,1 1 0,-1 0 1,1 0-1,-1 0 0,0 0 1,1 0-1,-1 0 0,1 0 0,-1 0 1,1 0-1,-1 0 0,1 0 1,-1 0-1,1 0 0,-1 0 0,1 1 1,-1-1-1,1 0 0,-1 0 1,0 1-1,-2 21 337,2-4-451,-10 588 1364,11-437-1035,0-169-45,1 0-78,3 0-34,-3-26-961,-13-64-10186,12 44 1372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4:37.24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 17 12982,'0'0'7977,"-2"-5"-7577,1 5-402,1 0-1,0 0 1,0 0-1,0-1 1,-1 1-1,1 0 1,0 0-1,0-1 1,0 1-1,0 0 1,0 0-1,-1-1 1,1 1-1,0 0 1,0-1-1,0 1 1,0 0-1,0 0 1,0-1-1,0 1 1,0 0 0,0-1-1,0 1 1,0 0-1,0-1 1,0 1-1,0 0 1,1 0-1,-1-1 1,0 1-1,0 0 1,0 0-1,0-1 1,0 1-1,1 0 1,-1 0-1,0-1 1,0 1-1,0 0 1,1 0-1,-1 0 1,0-1-1,0 1 1,1 0-1,-1 0 1,0 0-1,0 0 1,1 0-1,-1-1 1,0 1 0,1 0-1,-1 0 1,0 0-1,1 0 1,-1 0-1,28 9 11,49 32 285,-60-32-177,43 26 28,79 60 1,-112-74-125,-1 1 0,-2 1 0,0 1 0,40 54 0,-56-66-11,-1 0 0,0 0 1,-1 1-1,0 0 0,-1 1 0,0-1 0,-1 1 0,2 15 0,-2 6 50,0 71 0,-4-100-52,0 0 0,-1 0 0,0 0 0,0-1-1,0 1 1,0 0 0,-1-1 0,0 1 0,-1-1 0,1 0 0,-1 0-1,0 0 1,0 0 0,0 0 0,-5 4 0,1-1 13,0-1 1,-1-1-1,0 0 0,0 0 1,-1 0-1,1-1 0,-1 0 1,-10 3-1,-16 5 65,-1-3 0,0 0 1,-62 7-1,85-15-71,7-1-1,-29 6-405,35-7 271,-1 0 1,1 0-1,0 0 1,-1 0-1,1 0 1,-1 0 0,1 0-1,-1 0 1,1 0-1,-1 0 1,1 1-1,0-1 1,-1 0-1,1 0 1,0 0 0,-1 1-1,1-1 1,-1 0-1,1 1 1,0-1-1,0 0 1,-1 1 0,1-1-1,0 0 1,0 1-1,-1-1 1,1 1-1,0-1 1,0 0-1,0 1 1,0-1 0,-1 1-1,1-1 1,0 1-1,0-1 1,0 0-1,0 1 1,0-1-1,0 1 1,0-1 0,0 1-1,0-1 1,1 1-1,-1-1 1,0 0-1,0 1 1,0-1 0,0 1-1,1-1 1,-1 0-1,0 1 1,0-1-1,1 1 1,-1-1-1,0 0 1,1 1 0,-1-1-1,0 0 1,1 1-1,14 6-4598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4:37.72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25 45 10453,'0'0'11875,"0"-9"-10590,0-17-800,0 16-293,0 25-220,-2 22 93,-8 44 1,4-42 88,0 48 1,6 221 280,0-308-390,0-8-477,0-67-7228,0 35 2159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17.37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154 71 7251,'0'0'15944,"0"-12"-14869,0-35-283,0 35-328,-21 355 89,2-96-356,6 8-88,13-255-108,0 0-1,0 0 0,0 1 1,0-1-1,0 0 0,0 1 1,0-1-1,0 0 0,0 0 0,0 1 1,0-1-1,0 0 0,0 1 1,0-1-1,0 0 0,0 0 1,0 1-1,0-1 0,0 0 1,-1 0-1,1 1 0,0-1 0,0 0 1,0 0-1,0 1 0,-1-1 1,1 0-1,0 0 0,0 0 1,-1 1-1,1-1 0,0 0 0,0 0 1,-1 0-1,1 0 0,0 0 1,0 0-1,-1 1 0,1-1 1,0 0-1,0 0 0,-1 0 1,1 0-1,0 0 0,-1 0 0,1 0 1,0 0-1,0 0 0,-1 0 1,1 0-1,0-1 0,-1 1 1,1 0-1,0 0 0,0 0 0,-1 0 1,1 0-1,0 0 0,0-1 1,-1 1-1,1 0 0,0 0 1,0 0-1,0-1 0,-1 1 1,1 0-1,0 0 0,0-1 0,-13-12-768,-13-27-3429,-5 3-3712,12 17-549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4:38.1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 30 10965,'0'0'10544,"-3"-5"-10131,2 5-411,1-1-1,-1 1 1,1 0 0,-1-1-1,1 1 1,0-1 0,-1 1 0,1-1-1,0 1 1,-1-1 0,1 0-1,0 1 1,0-1 0,0 1-1,-1-1 1,1 1 0,0-1-1,0 0 1,0 1 0,0-1-1,0 0 1,0 1 0,0-1-1,0 1 1,0-1 0,1 0 0,-1 1-1,0-1 1,0 1 0,0-1-1,1 1 1,-1-1 0,0 1-1,1-1 1,-1 1 0,0-1-1,2 0 1,0 0 3,0 0 0,0 1-1,0-1 1,0 1 0,0 0-1,0-1 1,0 1 0,0 0 0,1 0-1,-1 0 1,3 1 0,73 17 256,-2 4 5,96 42 0,-149-54-270,0 2 1,-1 0-1,0 1 0,-1 2 0,0 0 1,-1 1-1,-1 1 0,21 24 0,-35-35 7,1 1-1,-2 0 0,1 0 1,-1 0-1,0 1 0,0-1 1,-1 1-1,0 0 0,-1 0 1,0 0-1,0 0 0,1 13 1,-3-15 4,0 0 0,0 0 0,0 0 0,-1 1 0,0-1 0,-1 0 0,1 0 0,-1-1 0,-1 1 0,1 0 0,-1-1 0,0 1 1,0-1-1,0 0 0,-1 0 0,1 0 0,-8 7 0,-2 1 19,-1-1 0,0 0 1,-1-1-1,-1 0 0,1-2 0,-2 0 1,-25 11-1,-5-3 46,-70 15 0,16-5-191,92-25-285,-21 8-156,20 1-4524,28-11-10494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4:38.66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 37 9364,'0'0'11003,"0"-8"-9349,0-21-348,0 56-547,-1 66-383,-2-52-320,-2 45 32,9 137 0,13-168 40,-17-54-48,0-14-2516,-2-5-1285,-8-6-1594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4:39.04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 40 11685,'0'0'10456,"-1"-7"-9973,0 6-476,1 0 1,0 0-1,-1 0 1,1 0-1,0 0 1,0 0-1,0 0 1,0-1 0,0 1-1,0 0 1,0 0-1,0 0 1,1 0-1,-1 0 1,0 0-1,1 0 1,-1-1-1,0 1 1,1 0-1,0 0 1,-1 0 0,1 1-1,0-1 1,-1 0-1,2-1 1,1 1-4,0 0 1,0 0 0,0 1-1,0-1 1,1 1-1,-1-1 1,0 1 0,0 0-1,0 1 1,0-1 0,0 0-1,4 2 1,12 2 11,0 1-1,-1 1 1,1 0 0,-1 1 0,0 2-1,-1-1 1,0 2 0,-1 0 0,0 1-1,19 17 1,7 10 37,-1 1-1,46 57 1,-79-87-53,0 0 0,-1 1 0,0 0 0,0 0 0,-1 1 1,0 0-1,-1 0 0,0 1 0,-1-1 0,-1 1 0,1 0 0,-2 0 1,0 0-1,0 0 0,-1 1 0,-1-1 0,0 13 0,-2-17 10,0 0 0,0-1 0,-1 1 0,0-1 0,0 1 0,0-1 0,-1 0-1,0-1 1,-1 1 0,0-1 0,0 1 0,0-1 0,0-1 0,-1 1 0,0-1 0,0 0-1,-1 0 1,-10 5 0,5-2 16,-1 0 0,0-1 0,-1-1 0,0 0 0,0-1 0,0-1 0,0 0 0,-1 0 0,-15 0 0,-77-3-1562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4:39.62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44 64 6819,'0'0'13524,"-6"-10"-11892,-18-33-330,19 32 299,-1 237-1454,5-165-132,-1-20 19,2-1 0,2 1 1,14 79-1,-14-99 160,-2-14-322,0-11-1027,-2-56-5304,-7 22 547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4:39.98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23 10949,'0'0'10085,"5"-4"-9901,-1 2-145,1-1 1,0 1 0,0 0-1,0 0 1,0 0 0,0 1-1,0-1 1,1 1 0,-1 1-1,0-1 1,1 1 0,-1 0 0,0 0-1,1 0 1,-1 1 0,0 0-1,1 0 1,-1 0 0,8 4-1,19 5 261,59 29-1,-77-32-261,20 10-12,0 2-1,-2 1 1,0 2 0,-2 0 0,0 3 0,-2 0 0,0 2 0,-2 1 0,29 39-1,-49-58-22,0 1 0,-1 0 0,0 0 0,0 0 0,-1 1 0,-1-1 0,0 1-1,0 0 1,-1 0 0,0 0 0,-1 0 0,0 0 0,-2 20 0,1-26 5,-1 0 1,0 0 0,-1 0-1,1 0 1,-1-1 0,0 1-1,0 0 1,0-1 0,-1 1-1,1-1 1,-1 0 0,0 0-1,-1 0 1,1 0 0,-1 0-1,1-1 1,-1 0 0,0 0-1,-9 6 1,-10 5 84,-1 0-1,-37 15 1,48-23-107,-169 69 205,147-62-203,-2-2 0,1-2 1,-47 6-1,69-12-344,6-1-1649,2-2-3051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4:42.29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399 155 2225,'0'0'9829,"-2"13"-8792,0 2-2189,-4 14 6951,4-68-398,2 29-5336,0-1 0,0 1 1,-2-1-1,1 1 1,-1-1-1,-1 1 1,1 0-1,-2 0 0,0 0 1,-7-14-1,9 21-60,-1-1 0,0 1 0,1-1 0,-1 1 0,-1 0 0,1 0 0,0 1 0,-1-1 0,1 1 0,-1-1 0,0 1 0,0 0 0,0 1 0,0-1 0,0 1 0,0-1 0,0 1 0,-1 1 0,1-1 0,0 0 0,-1 1 0,1 0 0,0 0 0,-1 0 0,1 1 0,0 0 0,-8 1 0,3 1-21,-1 0 1,1 1 0,0 0 0,0 1-1,0-1 1,0 2 0,1-1-1,0 1 1,0 1 0,1-1 0,-11 13-1,2-2 20,1 1-1,1 1 0,-22 38 0,27-38 8,1 0 1,1 1-1,0 0 0,2 0 1,0 0-1,1 1 0,2-1 1,0 1-1,1 0 0,1-1 1,2 25-1,-1-39-3,0 1-1,0-1 1,0 1 0,1-1-1,0 0 1,0 1-1,0-1 1,1 0 0,0-1-1,0 1 1,0 0 0,1-1-1,0 0 1,0 0 0,0 0-1,1 0 1,0 0-1,0-1 1,0 0 0,0 0-1,1-1 1,-1 1 0,1-1-1,0 0 1,0-1 0,0 0-1,0 1 1,12 1-1,8 1 33,0-1 0,0-1-1,0-1 1,0-1-1,50-5 1,-68 3-21,1-1 0,-1 0 1,0 0-1,0 0 0,1-1 1,-2 0-1,1-1 0,0 0 0,-1 0 1,0-1-1,0 0 0,11-9 1,-13 10-968,5 7-6896,-4 0 6746,16 6-5569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4:42.89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255 264 9829,'0'0'7995,"2"-11"-7008,4-24 697,3-63-1,-8 80-1235,0 9-287,-1 0-1,0 1 0,-1-1 0,0 0 0,-2-11 1,2 18-142,0 0 0,1 0 0,-1 0 0,0 0 0,0 1 0,0-1 0,0 0 1,-1 0-1,1 1 0,0-1 0,-1 0 0,1 1 0,-1 0 0,1-1 0,-1 1 1,0 0-1,0 0 0,1 0 0,-1 0 0,0 0 0,0 0 0,0 0 0,0 1 1,0-1-1,0 1 0,0-1 0,-4 1 0,0-1-23,1 1 1,-1-1-1,0 2 0,0-1 0,0 0 0,1 1 1,-1 0-1,0 1 0,1-1 0,-1 1 1,1 0-1,-1 0 0,1 1 0,0-1 1,0 1-1,-5 4 0,-1 3-7,0 1 1,1 0-1,0 0 0,1 1 1,-11 18-1,13-19 11,1 1-1,0 1 1,0-1 0,1 1 0,1 0-1,0 0 1,1 0 0,-3 20 0,2 10 13,2 57 0,2-72-18,0-22 9,1 0 1,-1 1 0,1-1-1,0 0 1,0 0 0,1 0-1,0 0 1,0 0 0,1 0-1,-1-1 1,1 1 0,0-1-1,1 0 1,-1 0 0,1 0-1,0 0 1,1 0 0,-1-1-1,1 0 1,-1 0 0,1 0-1,1 0 1,-1-1 0,0 0 0,1 0-1,0 0 1,-1-1 0,10 3-1,4 0 35,0 0 0,1-2-1,-1 0 1,0-1 0,1-1 0,0 0-1,38-5 1,-49 2-17,0 0 0,-1 0 0,1-1 0,-1 0 0,0-1 0,0 0 0,0 0 0,14-10 0,-21 11 31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4:43.57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345 224 5186,'0'0'12267,"0"-10"-10671,1-12-774,0 4 134,0 0 0,-2 1-1,-3-24 1,3 37-881,1-1 0,-1 1-1,0 0 1,-1 0 0,1 0 0,-1 0 0,0 0-1,0 0 1,0 0 0,0 0 0,-1 1 0,1-1 0,-1 1-1,0 0 1,0 0 0,0 0 0,-1 0 0,1 0-1,-8-4 1,5 4-78,0 0 0,0 0 0,-1 1 0,1 0 1,-1 0-1,0 0 0,0 1 0,1 0 0,-1 0 0,0 1 0,0 0 0,0 0 0,0 1 0,0-1 0,0 1 0,1 1 0,-1 0 0,0 0 0,1 0 0,-1 0 1,1 1-1,0 0 0,0 1 0,0-1 0,0 1 0,1 0 0,0 1 0,-1-1 0,1 1 0,1 0 0,-1 0 0,-6 10 0,1 1-4,0 0 0,1 1 0,0 0 0,2 0 1,0 1-1,1 0 0,0 0 0,2 1 0,0 0 0,-2 35 0,6-46 9,-2 11 2,1 0 1,2 0-1,-1 0 0,7 33 0,-5-46-1,0 0 0,0 0 0,0 0 0,1-1-1,0 1 1,0-1 0,0 1 0,1-1 0,-1 0 0,1 0-1,1-1 1,-1 1 0,1-1 0,-1 0 0,1 0 0,0-1-1,1 1 1,10 4 0,-1-1 13,-1-2-1,1 0 1,1-1-1,-1 0 1,1-1-1,17 1 1,99 0 102,-117-4-115,-9 0 7,-1 0 0,1-1 0,-1 1 0,0-1 0,1 0 0,-1-1 0,0 1 0,0-1 0,0 0 0,0 0 0,0 0 0,0-1 0,-1 0 0,1 0 0,-1 0 0,5-5 0,-8 6 118,-12 17-12768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4:45.31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36 64 4098,'0'0'16455,"-5"-10"-14686,-19-33-520,18 32-11,6 752 109,0-740-1211,0-9-171,0-101-5930,0 55 656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4:45.64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1 150 11941,'0'0'6846,"10"-21"-5466,2-1-1060,28-40 0,-35 57-285,0 1-1,0-1 1,1 1 0,0 1 0,0-1 0,0 1-1,0 0 1,0 0 0,1 1 0,-1 0 0,1 0-1,-1 0 1,1 1 0,0 0 0,0 1-1,0-1 1,-1 1 0,1 0 0,8 2 0,3-2-40,2-1 16,0 2 0,1 0 0,-1 1 0,0 1 0,0 1 0,26 8 0,-41-11-16,0 1 0,0 0 0,0 0 0,0 1 0,0 0 0,0 0 0,-1 0 0,1 0 0,-1 0 1,0 1-1,0 0 0,0 0 0,0 0 0,-1 0 0,0 1 0,1-1 0,-2 1 0,1 0 0,-1 0 0,1 0 0,-1 0 0,-1 1 0,1-1 0,-1 0 0,0 1 0,0-1 0,0 1 0,-1 5 0,0-6 23,-1 0-1,0-1 0,0 1 1,0-1-1,0 1 1,-1-1-1,1 1 0,-1-1 1,0 0-1,-1 1 1,1-1-1,-1 0 0,0-1 1,0 1-1,0 0 1,0-1-1,-1 0 0,1 0 1,-7 5-1,-9 4-7,0 0-1,-41 18 1,20-10-24,29-14-60,-87 50-1641,40-10-3966,33-21-783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17.76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31 112 10949,'0'0'12070,"-7"-4"-11275,3 2-683,-14-9 51,17 6-146,13 2-16,557-38 183,-361 23-136,-187 17-50,204-26-55,-253 34-6570,-39 21-497,67-28 7106,-51 23-7596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4:46.06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81 10613,'0'0'9055,"11"-11"-8570,-3 2-413,-5 4-50,1 1 1,0 0-1,0-1 1,0 2-1,0-1 1,1 0-1,0 1 0,-1 0 1,1 0-1,0 0 1,0 1-1,1-1 1,-1 1-1,1 0 1,-1 1-1,11-2 1,18-1 97,0 2 1,1 1-1,65 8 1,-84-4-131,0 0 1,-1 2 0,1 0-1,-1 0 1,1 1-1,-2 1 1,1 1 0,-1 0-1,0 1 1,19 16 0,-20-14 12,-1 0 1,-1 1-1,0 1 0,10 13 1,-17-20-5,0 0 1,0 0-1,0 1 1,-1-1-1,0 1 1,-1 0-1,1 0 0,-1 0 1,-1 0-1,1 0 1,0 11-1,-2-13 14,1 1-1,-2-1 1,1 1-1,0-1 1,-1 1-1,0-1 1,-1 1-1,1-1 1,-1 0-1,0 0 1,0 1 0,-5 7-1,3-9 2,0-1 0,0 1 0,0-1 0,0 1 0,0-1-1,-1 0 1,0-1 0,1 1 0,-1-1 0,0 0 0,0 0 0,0-1 0,-9 2 0,-25 5 59,-1-2 1,0-2-1,0-2 1,-69-5-1,17 1-160,73 1-168,-31 1-90,48 0-37,1 0 1,-1 1 0,0-1-1,1 0 1,-1 1 0,1-1-1,-1 1 1,1 0 0,-1-1-1,1 1 1,-1 0 0,1 0-1,-3 2 1,2 2-3981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4:46.64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48 44 11157,'0'0'9994,"0"-8"-8873,0-21-412,0 22-181,0 11-151,-23 336-120,-1 6-66,24-339 101,0-23-1397,0-30-5587,0 23-52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4:46.96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0 136 11509,'0'0'8863,"14"-20"-8447,2-4-306,31-36-1,-43 57-101,1-1 1,-1 1-1,1 0 0,0 0 0,0 1 1,0 0-1,0-1 0,1 2 1,-1-1-1,1 0 0,-1 1 1,1 0-1,-1 1 0,1-1 0,-1 1 1,1 0-1,0 0 0,-1 1 1,10 1-1,13 0 21,-19-2-33,-1 1 0,0 0 0,1 0 0,-1 1 0,0 0 0,0 0 0,0 1 0,0 0 0,0 1 0,-1-1 0,0 2 0,1-1 0,-1 1 0,-1 0 0,1 0 0,-1 1 0,0-1 0,0 2 0,-1-1 0,1 0 0,5 11 0,-10-15 4,1 1 1,-1-1-1,0 0 1,0 1-1,0-1 1,0 1-1,0 0 1,-1-1-1,1 1 1,-1 0 0,0-1-1,0 1 1,0 0-1,0-1 1,0 1-1,0 0 1,-1-1-1,1 1 1,-1 0-1,0-1 1,0 1-1,0-1 1,0 1-1,0-1 1,-1 0-1,1 1 1,-1-1 0,1 0-1,-1 0 1,0 0-1,0 0 1,-2 2-1,-9 7 35,0-1-1,0 0 1,-1-1 0,-18 9-1,8-3-75,-50 28-739,-6 6-5694,44-25 165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4:47.34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61 10325,'0'0'8342,"25"-10"-7936,79-30-179,-96 38-208,0-1 1,-1 2 0,1-1-1,0 1 1,0 0 0,0 1 0,-1-1-1,1 2 1,0-1 0,0 1-1,0 0 1,0 1 0,-1 0 0,1 0-1,-1 1 1,1 0 0,-1 0-1,0 0 1,0 1 0,0 0 0,-1 1-1,7 5 1,11 5-17,-5-4-1,-1 1 0,0 1 0,0 1 0,-1 0 0,-1 2 0,14 17 0,-24-26-6,0 1 1,0 0-1,-1 0 0,-1 0 1,1 1-1,-1 0 0,-1 0 1,0 0-1,0 0 0,-1 1 1,0-1-1,0 1 0,-1-1 1,0 1-1,-1-1 0,-1 12 1,0-16 15,0 0 0,-1-1 1,0 1-1,0-1 0,0 0 0,0 1 1,-1-1-1,1 0 0,-1 0 0,0 0 1,-1-1-1,1 1 0,-1-1 1,1 0-1,-1 0 0,0 0 0,0 0 1,0-1-1,0 1 0,-1-1 1,1 0-1,-1 0 0,1-1 0,-6 2 1,-14 4 47,0 0 1,0-2 0,-30 3-1,-55-3 44,80-5-533,-1 1-1,-56 10 1,62-2-2183,5 4-1940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4:48.38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125 61 7251,'0'0'10293,"-6"-8"-8708,-29-40 741,35 47-2311,0 1 0,-1 0 0,1 0 0,0-1 0,0 1 0,0 0 0,0 0 0,-1 0 1,1-1-1,0 1 0,0 0 0,0 0 0,-1 0 0,1 0 0,0-1 0,0 1 0,-1 0 0,1 0 0,0 0 0,0 0 0,-1 0 0,1 0 0,0 0 0,-1 0 0,1 0 0,0 0 0,0 0 0,-1 0 0,1 0 0,0 0 0,-1 0 0,1 0 0,0 0 0,0 0 1,-1 0-1,1 0 0,0 1 0,0-1 0,-1 0 0,1 0 0,0 0 0,-7 15 823,1 27 436,5-37-1222,-25 155 62,14-100-36,2 1 1,-1 80 0,11 18 59,0-159-114,2-13-640,18-63-8431,-18 47 1102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4:48.77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1 125 2161,'0'0'15698,"21"-20"-14804,71-61-217,-89 79-644,0-1-1,0 1 0,0 0 1,0 0-1,1 0 0,-1 0 0,1 1 1,-1-1-1,1 1 0,-1 0 1,1 0-1,0 0 0,0 0 1,-1 1-1,1 0 0,0 0 1,0 0-1,0 0 0,0 0 1,-1 1-1,1-1 0,0 1 1,-1 0-1,1 0 0,0 1 1,-1-1-1,1 1 0,-1 0 0,0 0 1,1 0-1,-1 0 0,0 0 1,0 1-1,4 5 0,2 2 55,-2 0 0,1 1 1,-1 0-1,-1 1 0,0-1 0,-1 1 0,8 25 0,17 91 697,-29-122-720,20 180 638,-16-123-397,18 92 1,-21-149-286,-1-1 0,1 0 0,0 1 0,1-1 1,-1 0-1,1 0 0,0-1 0,6 9 0,-8-13 327,-1-2-536,0 1 0,0-1 1,0 0-1,0 1 0,-1-1 0,1 0 1,-1 0-1,1 1 0,-1-1 0,1 1 1,-1-1-1,0 1 0,0-1 0,0 1 1,-1-2-1,-19-12-3525,-2-2-1782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4:49.02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71 11589,'0'0'8980,"65"-18"-8884,0 9 97,6-5 79,-6 2-272,6 1 0,-18 4 16,-17 7-16,-12 0-929,-13 0-2977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4:25.07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8 9108,'0'0'15164,"0"-7"-12760,0 792-1886,0-785-257,2-24-5845,6 1 1084,-6-7-2130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4:25.55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74 12278,'0'0'9172,"0"-1"-9117,0 0-1,0 1 1,0-1 0,0 0 0,0 1 0,-1-1 0,2 0-1,-1 1 1,0-1 0,0 0 0,0 1 0,0-1-1,0 0 1,0 1 0,1-1 0,-1 0 0,0 1 0,1-1-1,-1 0 1,0 1 0,1-1 0,-1 1 0,1-1 0,-1 1-1,1-1 1,-1 1 0,1-1 0,-1 1 0,1 0-1,0-1 1,30-10 10,1 2-1,0 1 1,62-6-1,102 3-25,-169 10-29,233 1 11,-259 0 193,-3 0-585,0 0 110,0 1 0,0 0-1,0-1 1,0 1 0,1 0 0,-1 0-1,0 0 1,0 0 0,1 0 0,-1 0-1,-2 3 1,-42 38-6299,17-15 955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4:25.98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23 8452,'0'0'10567,"9"0"-7843,43 0-2694,241-20 228,-287 18-244,-5 2-6,-15 6-4098,-31 31-3746,21-14-802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18.03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1 170 12086,'0'0'5866,"21"-4"-5620,323-74 702,16-5-674,-317 79-2073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4:26.48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60 6499,'0'0'13521,"5"0"-9832,34 0-3627,19-3-5,103-19 1,-53 6-8,-64 10-33,4 0-11,57-1 1,-104 7 121,-28 1-6168,18-1 715,-3 4-6027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06:43.64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24 35 1585,'0'0'5384,"-2"-3"-4992,1 1-533,1 1 238,-1 0 1,1 0 0,-1 0-1,1 0 1,-1 0-1,0 0 1,0 1-1,1-1 1,-1 0-1,0 0 1,0 0-1,0 1 1,0-1-1,0 1 1,0-1 0,0 1-1,0-1 1,0 1-1,0-1 1,-1 1-1,0 0 223,44-3 1428,14 4-1711,77-3-2697,-74-8-1795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44.20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 1 4114,'0'0'1617,"-5"4"-2402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49.75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250 1 17224,'0'0'4498,"-48"126"-3970,15-70 0,-5-3-175,11-14-257,5-7 16,0-9-64,22-6-32,-11-5-16,1-1-144,4-3-1217,-10-8-1424,0-2-2770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49.94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1473,'0'0'17560,"33"124"-17416,-6-93 80,6-4-160,-1-4 144,1-2-112,-11-4-96,5-2-560,-11-7-2578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50.11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33 0 12486,'0'0'5714,"-33"145"-5265,33-105-145,0-5-144,6-5-144,-1-3-16,1-4 0,-6-9-1985,0-7-2193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50.25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11157,'0'0'384,"152"40"-976,-87-36-5731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50.48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169 1 14487,'0'0'4194,"-81"111"-3746,64-84-240,1-4-64,11-9-144,-6-9-1105,-16-5-1808,16-11-4754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50.65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4402,'0'0'10597,"60"114"-9733,-17-79-400,1-6-143,-1-10-97,-5-6-96,6-11-48,-23-2-80,-4 0-2898,-17-21-5777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50.79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33 1 11269,'0'0'1169,"-33"117"-321,33-69-352,0-2-160,11-4-159,0-4 15,0-9-192,-11-10-1393,0-8-4562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18.57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65 34 9380,'0'0'12147,"0"-8"-10960,0-17-493,1 33-161,-3 59-156,-20 165 591,2-23-605,10 117-82,10-207-3878,-10-155-3999,8 11 1151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50.95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 8420,'0'0'304,"152"58"-3810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51.22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131 1 12246,'0'0'5170,"-92"92"-5170,87-81-96,-12-7-1889,1-4-3826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51.36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8004,'0'0'4370,"70"109"-4002,-43-67-80,0-4-240,-5-9-48,0-8 0,-6-11-5731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51.64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143 33 10341,'0'0'648,"-10"19"128,-62 140 1097,69-154-1897,-14 30 320,16-34-323,0 1 1,0-1 0,0 0 0,0 0-1,0 1 1,0-1 0,0 0 0,-1 0-1,1 0 1,0 0 0,-1 0-1,1 0 1,-1-1 0,1 1 0,-1 0-1,1-1 1,-1 1 0,0-1 0,1 1-1,-3-1 1,3 0 3,1-1 0,-1 1 0,0-1 0,1 1 0,-1-1 0,0 1 0,1-1 0,-1 1 0,1-1 0,-1 0 0,1 1 0,0-1 0,-1 0 0,1 1 0,-1-1 0,1 0 0,0 0 0,0 1 0,-1-1 0,1 0 0,0 0 0,0 1 0,0-1 0,0 0 0,0 0 0,0 0 0,0-1 0,0-34-56,1 24 92,-1-5 22,-1 2 312,1-1 0,0 0-1,1 0 1,1 1 0,1-1 0,0 1 0,11-30 0,-13 43-333,0 0 1,0 0 0,0 0-1,1 0 1,-1 0 0,1 0-1,0 1 1,-1-1 0,1 1-1,0-1 1,0 1 0,0 0-1,0-1 1,0 1 0,0 0-1,0 0 1,1 1 0,-1-1-1,0 0 1,0 1 0,1-1-1,-1 1 1,0 0 0,1 0-1,-1 0 1,0 0 0,1 0-1,-1 0 1,0 1 0,4 0-1,3 1-720,0 1 0,0-1-1,0 2 1,0-1-1,0 1 1,10 7 0,23 13-7237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52.01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145 36 12038,'0'0'3940,"-16"18"-2833,-2 3-799,3-4-80,1 0 0,0 1-1,-13 24 1,26-41-260,-1 2-44,1 1 0,-1-1 0,-1 0 0,1 0 0,0 0 1,-1 0-1,1-1 0,-1 1 0,0-1 0,-6 5 0,7-12-504,1-1-1,0 1 1,0 0-1,1 0 1,-1-1-1,1 1 1,0 0-1,1-9 1,0 6 180,-2-17 142,0 16 527,0 1 1,1 0 0,0 0-1,0 0 1,1 0 0,0-1-1,1 1 1,-1 0 0,2 0-1,-1 1 1,6-13 0,-8 20-222,0 0-1,0-1 1,1 1 0,-1-1 0,0 1 0,0-1 0,1 1-1,-1 0 1,0-1 0,1 1 0,-1 0 0,0-1 0,1 1 0,-1 0-1,1-1 1,-1 1 0,0 0 0,1 0 0,-1 0 0,1-1-1,-1 1 1,1 0 0,-1 0 0,1 0 0,-1 0 0,1 0-1,-1 0 1,1 0 0,-1 0 0,1 0 0,-1 0 0,1 0-1,-1 0 1,0 0 0,1 0 0,-1 1 0,1-1 0,-1 0 0,1 0-1,-1 0 1,1 1 0,-1-1 0,0 0 0,1 1 0,0-1-1,12 22-326,-9-14 431,12 17-80,0 0 0,2 0 0,38 40 0,-47-56-1189,1 0 1,0-1-1,19 11 1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52.25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155 116 9508,'0'0'2620,"-17"18"-2358,-53 60-118,67-75-116,1 0 0,-1 0 1,0 0-1,0-1 1,0 1-1,0-1 0,0 0 1,-1 1-1,1-1 0,-1-1 1,-6 4-1,9-5 3,1 0 1,-1 0-1,0 0 0,0 0 1,1 0-1,-1-1 0,0 1 1,0 0-1,1 0 0,-1 0 1,0-1-1,1 1 0,-1 0 1,0-1-1,1 1 0,-1 0 0,0-1 1,1 1-1,-1-1 0,1 1 1,-1-1-1,1 0 0,-1 1 1,1-1-1,-1 1 0,1-1 1,0 0-1,-1 1 0,1-1 1,0 0-1,-1 0 0,1 1 0,0-2 1,-2-8 415,1 1 1,0-1-1,1 0 1,0 1-1,2-19 0,-1 20-84,0 2-273,0 0-1,0 0 1,0 0-1,0 0 1,1 1-1,0-1 1,0 0-1,1 1 1,0 0-1,0 0 1,0-1-1,0 2 1,1-1-1,0 0 1,0 1-1,0-1 0,1 1 1,-1 1-1,1-1 1,0 0-1,0 1 1,9-5-1,-1 3-604,-1 0-1,1 1 0,-1 0 0,1 1 0,0 1 1,0 0-1,1 0 0,-1 2 0,18 0 0,18 4-5702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52.58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153 40 3282,'0'0'10868,"-120"101"-10739,109-99 111,0-2 112,0-2-352,11-13-112,0-2-80,0-4-225,0-4-1247,11-4-1922,22-5-4546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03.51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1 794 16840,'0'0'6136,"3"5"-5416,-3-4-675,1 0 0,-1 0 0,1 0-1,0 0 1,-1 0 0,1 0 0,0 0-1,0 0 1,0 0 0,0-1 0,0 1 0,0 0-1,0-1 1,0 1 0,0-1 0,0 1-1,0-1 1,0 1 0,0-1 0,0 0 0,0 0-1,0 1 1,1-1 0,-1 0 0,0 0-1,0 0 1,0 0 0,0 0 0,3-1 0,1 0 101,0-1 0,0 0 1,0 0-1,-1 0 1,1-1-1,0 1 1,6-6-1,10-9 287,0-1 1,21-23-1,-22 17-331,0 0 0,-2-1 0,-1-1-1,-1-1 1,-1-1 0,-1 0 0,-2 0-1,-1-1 1,9-35 0,-7 10-36,-2-2 0,-3 1 0,-2-1 0,-1-67 0,-5 115-21,0 1 0,-1-1 0,0 0 1,-4-13-1,5 20-38,0 0 1,-1 0-1,1 0 1,0 0 0,-1 0-1,1 0 1,-1 0-1,1 0 1,-1 0-1,0 1 1,1-1-1,-1 0 1,0 0-1,0 1 1,1-1-1,-1 1 1,0-1-1,0 0 1,-1 0 0,1 1-8,-1 0 0,1 0-1,0 0 1,0 1 0,0-1 0,0 0 0,0 0 0,-1 1 0,1-1 0,0 1 0,0-1 0,0 1 0,0-1 0,0 1 0,0 0 0,0-1 0,0 1 0,1 0 0,-1 0 0,0 0 0,0-1 0,0 2 0,-8 12-18,0 0 0,1 1 1,1 0-1,0 0 0,1 1 0,1-1 1,0 1-1,-3 21 0,3-17 18,-8 38 36,3 1 0,3 0 0,0 66 0,12 186 168,-5-292-192,45 409 360,-23-266-111,2 182 0,-23-321-283,-1-15 52,1 1 1,-2-1-1,1 0 0,-1 0 1,-2 10-1,3-16-46,-1 0 0,1-1 0,-1 1 0,0-1 0,0 1 0,0-1 0,1 1 0,-1-1 0,-1 1 0,1-1 0,0 0 0,0 0 0,0 1 0,-1-1 0,1 0 0,0 0 0,-1 0 0,1-1 0,-1 1 0,0 0 0,1 0 0,-1-1-1,1 1 1,-1-1 0,0 1 0,0-1 0,1 0 0,-1 0 0,-2 0 0,0 1-286,0-1 1,0 0-1,0 1 0,0-2 0,-1 1 0,1 0 0,0-1 0,0 0 0,0 0 0,0 0 0,0 0 0,0-1 0,0 0 0,0 1 0,1-1 0,-1-1 1,1 1-1,-1 0 0,1-1 0,0 0 0,0 0 0,0 0 0,0 0 0,1 0 0,-1-1 0,1 1 0,0-1 0,-3-4 0,-22-48-7088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03.65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61 17096,'0'0'6419,"65"-15"-6563,-16 9 144,5-2-769,6-5-1856,-6-6-2561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03.98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108 1 16696,'0'0'8219,"-15"28"-7882,0-1-221,4-7 7,0 0 1,1 0-1,1 1 0,1 0 0,1 1 0,1 0 0,-4 25 0,8-32-45,0-1 0,1 0 0,1 1-1,0-1 1,1 1 0,0-1 0,1 1 0,7 24-1,-7-33-62,1 0-1,0 0 1,0 0-1,0 0 1,1 0-1,0-1 1,0 0-1,1 0 1,-1 0-1,1 0 1,0 0-1,0-1 1,1 0-1,-1 0 1,1-1-1,0 0 1,0 0-1,0 0 1,0 0 0,0-1-1,9 2 1,-3-1 12,1 1 1,-1-2 0,1 0-1,0-1 1,0 0 0,0 0 0,0-2-1,0 1 1,0-2 0,-1 0 0,17-4-1,-23 3-6,1 1-1,0-1 0,-1 0 1,0-1-1,0 1 0,0-1 0,0-1 1,0 1-1,-1-1 0,0 0 0,0 0 1,0 0-1,-1-1 0,0 0 1,0 0-1,0 0 0,-1 0 0,1 0 1,-2-1-1,1 0 0,3-11 1,-2 1 37,0-1 1,-1 0-1,-1 1 1,-1-1-1,0 0 1,-2 0 0,0 0-1,0 0 1,-7-27-1,6 39-56,1 0 0,-1-1 0,0 1 0,-1 0-1,1 0 1,-1 1 0,0-1 0,-1 0 0,1 1 0,-1 0-1,0 0 1,0 0 0,-1 0 0,0 1 0,0-1-1,0 1 1,0 0 0,0 1 0,-1-1 0,0 1 0,0 1-1,1-1 1,-2 1 0,1 0 0,0 0 0,0 0-1,-1 1 1,1 0 0,-11 0 0,13 0-40,-1 1 0,1 0 1,-1 1-1,0-1 0,1 1 1,-1-1-1,1 1 0,0 1 0,-1-1 1,1 1-1,0 0 0,0-1 1,0 2-1,0-1 0,-7 6 0,5-3-279,1 1 0,0 0 0,0 0 0,1 1 0,0 0 0,0 0 0,1 0-1,-5 11 1,-5 35-3962,11-4-2545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18.92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1 384 8948,'0'0'2681,"6"-25"-418,21-84-161,-22 95-1730,-1 0 1,2 1-1,0-1 1,1 1-1,0 1 0,0-1 1,2 1-1,0 1 1,0-1-1,1 2 1,0-1-1,0 1 0,1 1 1,20-13-1,-16 13-265,0 1 1,1 1-1,-1 0 0,1 1 0,1 1 1,-1 0-1,1 1 0,0 1 0,0 1 1,33-1-1,-42 3-110,-1 1 0,0 0 0,0 0-1,0 1 1,-1 0 0,1 0 0,0 1 0,-1 0 0,1 0 0,-1 0 0,0 1 0,0 0 0,0 0 0,-1 0 0,0 1 0,1 0 0,-1 0 0,-1 0 0,1 0-1,-1 1 1,0 0 0,0 0 0,-1 0 0,4 9 0,0 0 4,-1 0 0,0 1 0,-1 0 0,-1 0 0,-1 0 0,0 1 0,-1-1 0,-1 1 0,-1 28 0,-2-36-2,0 0 0,0 0 0,-1 0 0,0-1 0,-1 1 0,0-1 1,0 1-1,-1-1 0,0-1 0,-1 1 0,1-1 0,-1 0 0,-1 0 0,1-1 0,-1 1 0,0-1 0,-16 9 0,-1 1-248,-1-1 0,-1-1 0,0-2 0,-41 15 0,-9-7-1345,27-12-2438,36-6 361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04.30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446 1 11941,'0'0'14130,"-16"30"-13800,-5 4-201,6-9-26,1 0-1,1 0 1,1 1 0,1 1-1,-9 33 1,15-42-26,1 1 0,1 0 1,-1 35-1,4-48-71,0 0 0,0 0 0,1-1 0,0 1 0,0 0-1,1 0 1,2 7 0,-3-11-4,0 0-1,0 0 1,1 0 0,-1 0-1,0 0 1,1 0-1,-1 0 1,1-1 0,0 1-1,-1 0 1,1-1-1,0 0 1,0 1 0,0-1-1,0 0 1,0 0-1,0 0 1,4 1 0,-5-2-1,-1 1 1,1-1-1,-1 0 1,1 0-1,-1 0 1,1 1-1,-1-1 1,1 0-1,-1 0 1,1 0-1,-1 0 1,1 0-1,-1 0 1,1 0-1,-1 0 1,1 0-1,-1-1 1,1 1-1,0 0 1,-1 0-1,1 0 1,-1-1-1,0 1 1,1 0-1,-1 0 1,1-1-1,-1 1 1,1 0-1,-1-1 1,0 1-1,1-1 1,-1 1-1,0 0 1,1-1-1,-1 1 1,0-1-1,0 1 1,1-1-1,-1 0 1,1-24 109,-2 14-88,1-3-5,-2-1 0,0 1 0,0 0 0,-1 0 0,-1 0 0,0 1 0,-1-1 0,-1 1 0,0 0 0,0 0 0,-1 1 0,-1 0 0,0 0 0,-1 1 0,-13-14 0,13 15-27,-1 1 0,0 0 0,0 1 1,-1 0-1,0 1 0,-1 0 1,0 0-1,0 1 0,0 1 0,-1 0 1,1 1-1,-1 0 0,0 1 0,0 0 1,-1 1-1,-18 0 0,30 1-46,0 1 1,0 0-1,-1 0 0,1 1 1,0-1-1,0 0 0,0 1 0,0-1 1,0 1-1,0 0 0,0 0 1,0-1-1,0 1 0,0 1 0,0-1 1,0 0-1,1 0 0,-1 1 1,1-1-1,-3 3 0,2-1-284,1 0 0,-1 0 1,1 0-1,0 1 0,-1-1 0,1 1 0,1-1 0,-1 1 0,0-1 0,1 1 0,0 3 0,-1 36-6000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04.71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357 0 17336,'0'0'10325,"-17"28"-10208,6-9-79,-58 98 450,-62 145 0,105-196-355,2 2-1,4 0 1,2 1 0,3 1 0,4 1 0,3 0-1,2 0 1,6 94 0,2-141-112,2-1 0,0-1 0,1 1 0,1-1 0,2 1 0,0-2 0,20 38 0,-19-43-6,1 0 1,0-1-1,1 0 1,1 0-1,0-1 1,1-1 0,1 0-1,0-1 1,0 0-1,22 12 1,-13-56-3111,-9 1-3905,-13 17 519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04.92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27 1 19593,'0'0'7411,"-27"121"-7187,27-43 353,0-5-401,0-12-48,0-17 32,0-15-144,6-12-16,-6-13-16,5-4-2705,-5-31-113,0-26-3953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05.16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174 211 16440,'0'0'7059,"7"-4"-6568,10-3-225,-5 1 213,0 0 0,0 0-1,0-1 1,14-11 0,-23 15-371,1 0 1,-1 0 0,0-1-1,0 1 1,-1 0 0,1-1-1,-1 0 1,0 0 0,0 0-1,0 0 1,0 0 0,-1 0-1,1 0 1,-1 0 0,0-1-1,0 1 1,-1 0 0,1-8-1,-1 8-86,0 0 0,0 0-1,0 0 1,0 1 0,-1-1-1,0 0 1,1 0 0,-1 0-1,-1 1 1,1-1-1,0 0 1,-1 1 0,0 0-1,0-1 1,-2-3 0,1 6-40,1-1 0,-1 0 0,1 1 0,-1 0 0,1 0 0,-1-1 0,0 1 0,1 1 0,-1-1 0,0 0 0,0 1 0,0-1 0,0 1 0,1 0 0,-1 0 0,0 0 0,0 0 1,0 1-1,0-1 0,1 1 0,-1 0 0,-4 1 0,-4 2-172,2 1-1,-1 0 1,0 0 0,1 1 0,0 0 0,0 0-1,1 1 1,-1 1 0,2-1 0,-1 1 0,1 1-1,-12 16 1,4-2-1137,0 0-1,1 1 0,2 0 1,-11 28-1,1 37-6988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05.50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6995,'0'0'10549,"0"21"-8780,0 21-566,1 109 2181,0-131-3036,1 0 0,1-1 0,0 0 0,2 1 0,12 32 0,-12-39-237,-3-8-56,0 0-1,1 0 1,-1 0-1,1 0 1,0 0-1,0-1 1,0 1-1,1-1 1,3 4-1,-5-7 72,20-26 703,55-102 246,-39 60-987,85-109 1,-122 174-67,1 0 1,-1 0 0,1 1-1,0-1 1,0 0 0,0 1-1,0-1 1,0 1-1,0 0 1,3-2 0,-4 3-20,0-1-1,-1 1 1,1 0 0,0 0 0,-1 0-1,1 0 1,0 0 0,-1 0-1,1 0 1,0 0 0,-1 0 0,1 0-1,0 1 1,-1-1 0,1 0 0,0 0-1,-1 1 1,1-1 0,-1 0 0,1 1-1,-1-1 1,1 0 0,0 1 0,0 0-1,2 4-12,0-1 0,-1 1 0,1 0 0,-1 0 0,0 0 1,0 0-1,2 9 0,0-1 4,5 15 6,1-1 1,1 0 0,24 41 0,-28-57-962,0-1 1,1 0-1,13 13 1,-21-22 1,2 0-260,8-17-10354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05.72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93 1 18120,'0'0'9973,"-4"16"-9893,-6 24-14,3 0 1,1 0-1,0 49 1,5 144 255,3-114-369,-2-118-60,0-1 0,0 1 0,0 0-1,0-1 1,0 1 0,0 0-1,0-1 1,0 1 0,-1 0-1,1-1 1,0 1 0,0 0 0,0-1-1,-1 1 1,1 0 0,0-1-1,-1 1 1,1-1 0,-1 1-1,1-1 1,0 1 0,-1-1 0,0 1-1,-19 1-4563,-14-3-1526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05.85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11 17880,'0'0'1681,"152"-11"-1681,-87 11-304,-11 0-3106,6 0-6434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06.08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33 0 6451,'0'0'19065,"-32"139"-18057,32-85-528,0-6-79,0-6-193,11-10-64,-6-9-64,0-11-16,1-4-128,-28-37-9973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06.33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38 262 10661,'0'0'12269,"21"-10"-11087,68-34-114,-83 41-872,0 0 1,0 0-1,0-1 1,0 0 0,-1 0-1,1-1 1,-1 1 0,0-1-1,-1 0 1,1 0-1,-1-1 1,0 1 0,6-11-1,-8 10-112,0 0 1,0 0-1,-1 0 0,0 0 0,0 0 0,0 0 1,-1 0-1,0 0 0,0 0 0,0 0 0,-1 0 0,-2-11 1,2 14-87,0 1 0,0-1 0,0 1 0,0 0 0,0-1 0,0 1 1,-1 0-1,1 0 0,-1 0 0,0 0 0,0 0 0,1 0 0,-1 0 1,0 1-1,-1-1 0,1 0 0,0 1 0,0 0 0,-1 0 0,1 0 1,0 0-1,-1 0 0,1 0 0,-1 0 0,0 1 0,1-1 0,-4 1 1,0-1-58,1 1 0,-1 0 0,1 0 0,0 0 0,-1 1 0,1 0 0,0 0 0,0 0 0,0 0 0,0 1 0,0 0 0,0 0 0,-6 4 0,4-1-234,0 1-1,0 0 1,1 1 0,-1-1 0,1 1-1,1 0 1,0 1 0,0 0-1,0-1 1,-5 15 0,4-10-1042,2 1 1,0-1-1,-5 26 1,5 27-7110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06.49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15 18056,'0'0'3746,"131"-15"-3202,-77 15-272,0 0-240,-10 0-32,-22 15-1200,-22 6-3122,-11 10-3618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19.28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0 10629,'0'0'7833,"5"5"-7449,24 25 98,-1 2-1,27 39 1,-27-32-113,58 60-1,-64-77-324,-14-12 3,0-1-1,1 0 1,0-1 0,1 1 0,0-2-1,0 0 1,1 0 0,21 10 0,-28-16 7,0-1 1,0 1 0,0-1 0,0 0 0,1 0 0,-1 0 0,0 0 0,0-1 0,0 0 0,0 1 0,0-1 0,0-1 0,0 1 0,0-1 0,-1 0 0,1 1 0,0-2 0,3-2 0,3-2-1069,0-1 1,-1-1-1,0 0 1,12-16-1,-4 7-3793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06.63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17 11925,'0'0'9541,"120"0"-8725,-61-4-544,-4 0-256,-1 2-16,-10-1-368,-12 3-2145,-16-4-3202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07.03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1 277 19177,'0'0'3831,"22"-1"-2767,73-6-271,-93 6-717,1 1 0,0-1 0,0 0 0,0 0 0,0 0 0,-1 0 0,1 0 1,-1-1-1,1 1 0,-1-1 0,1 0 0,-1 1 0,0-1 0,0 0 0,1 0 0,-2-1 1,1 1-1,0 0 0,0-1 0,-1 1 0,1-1 0,1-5 0,0 0 115,-1-1 1,1 0-1,-2 0 1,1 0-1,-1-11 0,0 4-56,5-123 1344,-6 135-1373,0 3 187,0 6-71,-3 41-258,-1 1 0,-11 47 1,-6 43 150,15-69-65,2 0 1,11 126 0,10-136 120,-13-50-477,-1 0 0,0-1 0,-1 1-1,0 0 1,0 1 0,0 10 0,-2-19 191,0 1 0,0-1 1,0 0-1,0 0 0,0 1 0,0-1 0,0 0 0,-1 1 0,1-1 1,0 0-1,0 0 0,0 1 0,0-1 0,0 0 0,-1 0 0,1 0 0,0 1 1,0-1-1,0 0 0,-1 0 0,1 0 0,0 1 0,0-1 0,-1 0 0,1 0 1,0 0-1,0 0 0,-1 0 0,1 0 0,0 0 0,0 0 0,-1 0 0,1 0 1,0 0-1,-1 0 0,1 0 0,0 0 0,0 0 0,-1 0 0,1 0 1,0 0-1,-1 0 0,1 0 0,0 0 0,0 0 0,-1-1 0,-4 1-1329,-29 0-4532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07.17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 16199,'0'0'6964,"119"-2"-6580,-59 2-240,5 0-32,0 0-112,-5 0-2193,0 0-3666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07.34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 38 17128,'0'0'11621,"-5"-38"-11733,15 51-80,-4 12-784,-6 13-1842,0 8-4033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07.53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294 0 15031,'0'0'2289,"-130"90"848,70-41 33,6-3-1281,21-4-961,17-9-464,16-10-432,0-10 32,11-13-48,16 0 16,11-13-32,5-16-1216,-16-5-1553,-16 3-2834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07.78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 1 21914,'0'0'4066,"0"107"-3506,-5-49-128,5-3 1,0-7-193,0-8-144,0-5 16,0-10-112,0-8-480,0-6-1649,0-26-9397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08.02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50 149 18392,'0'0'6190,"16"-5"-5110,53-20-60,-66 24-949,0 0 0,0 0 0,0-1 0,0 1 0,-1-1 0,1 1 0,0-1 0,-1 0 0,1 0 1,-1-1-1,0 1 0,1 0 0,-1-1 0,0 1 0,-1-1 0,1 0 0,0 1 0,-1-1 0,1 0 0,-1 0 1,0 0-1,0 0 0,0 0 0,-1 0 0,1-1 0,-1 1 0,1 0 0,-1 0 0,0 0 0,0-1 1,-1 1-1,0-5 0,1-6-80,-1 13-2,1 0 0,-1 0 1,1 0-1,0 0 0,-1 0 1,1 0-1,-1 0 1,0 1-1,1-1 0,-1 0 1,0 0-1,0 1 0,1-1 1,-1 0-1,0 1 1,0-1-1,0 1 0,0-1 1,0 1-1,0-1 0,0 1 1,1 0-1,-1-1 1,-1 1-1,1 0 0,0 0 1,0 0-1,0 0 0,0 0 1,0 0-1,0 0 1,0 0-1,0 0 0,0 0 1,0 1-1,-1-1 0,-4 1-173,0 0 1,1 0-1,-1 0 0,1 1 0,-1 0 0,-5 2 0,0 3-577,2 0 0,-1 1 1,1 0-1,0 1 0,0 0 1,1 0-1,-10 15 0,-7 24-5684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08.37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340 1 15831,'0'0'11520,"-7"13"-11386,-10 15-27,0-2 1,-1 0 0,-29 30 0,-80 76 519,48-53-464,74-74-158,-17 23 3,22-27-8,0 0 0,-1 0 0,1 0 1,0 0-1,0-1 0,0 1 0,0 0 0,1 0 0,-1 0 0,0 0 0,0 0 0,0-1 0,1 1 1,-1 0-1,0 0 0,1 0 0,-1-1 0,1 1 0,-1 0 0,1-1 0,-1 1 0,1 0 0,-1-1 0,1 1 1,0 0-1,-1-1 0,1 1 0,0-1 0,-1 1 0,1-1 0,0 0 0,0 1 0,0-1 0,1 1 0,20 11 14,-1 2 0,0 0-1,-1 1 1,-1 1-1,0 1 1,19 24-1,5 11 31,39 62-1,-11-11-249,-70-103-217,2 5 1124,-1-28-10660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08.58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44 19161,'0'0'6531,"125"-44"-5491,-60 44-640,0 0-256,-5 0-63,-11 0-81,-11 0-32,-16 11-1233,-22 4-1985,-6 3-3809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08.73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 9925,'0'0'13558,"141"21"-11765,-65-19-1201,0-2-432,-10 0-160,-12 0 0,-16 0-480,-33 0-2706,-5-11-3825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0:08.01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5 69 7700,'0'0'16319,"0"-13"-15263,0-31-545,0 33-263,0 39-337,-3 166 172,2 121 229,3-294-295,1 0-1,2-1 1,0 1-1,1-1 1,1-1-1,0 1 1,2-1-1,0 0 1,18 26-1,-26-45-72,-1 0 0,0 0-1,0 0 1,0 0 0,0 1-1,0-1 1,0 0 0,0 0-1,0 0 1,0 0 0,0 0-1,0 1 1,0-1 0,0 0-1,0 0 1,0 0 0,0 1-1,0-1 1,0 0-1,0 0 1,0 0 0,0 0-1,0 1 1,0-1 0,0 0-1,0 0 1,0 0 0,0 0-1,0 1 1,0-1 0,0 0-1,-1 0 1,1 0 0,0 0-1,0 0 1,0 0 0,0 1-1,0-1 1,0 0 0,-1 0-1,1 0 1,0 0 0,0 0-1,0 0 1,0 0 0,-1 0-1,1 0 1,0 0 0,0 0-1,0 0 1,0 0-1,-1 0 1,1 0 0,0 0-1,0 0 1,0 0 0,0 0-1,-1 0 1,1 0 0,0 0-1,0 0 1,0 0 0,0 0-1,-1 0 1,1 0 0,0 0-1,0-1 1,0 1 0,-1 0-1,0 0-614,-20 0-5972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19.80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122 347 12054,'0'0'3465,"7"-3"-2667,1 0-652,0-1 0,-1 0 1,1 0-1,-1-1 0,0 0 1,0 0-1,-1-1 0,0 1 1,0-1-1,0-1 0,-1 1 1,0-1-1,0 0 0,0 0 0,-1-1 1,0 1-1,-1-1 0,5-13 1,-2-15 648,2-71 0,-9 103-746,1 1 1,-1 0 0,0-1-1,0 1 1,0 0 0,0-1-1,-1 1 1,1 0 0,-1 0-1,0 0 1,0 0 0,0 1-1,0-1 1,-1 0 0,1 1-1,-1 0 1,1-1-1,-1 1 1,0 0 0,0 0-1,0 1 1,0-1 0,0 0-1,0 1 1,-1 0 0,1 0-1,0 0 1,-1 0 0,-5 0-1,3-1-35,0 1 0,0 0 1,0 1-1,0-1 0,0 1 0,0 0 0,0 1 0,0-1 0,0 1 0,0 1 0,0-1 0,1 1 0,-1 0 0,0 0 0,1 0 1,-11 7-1,9-2-45,1 0 0,-1 0 0,1 1 0,0 0 0,1 0 0,0 1 1,1-1-1,-1 1 0,2 0 0,-1 0 0,1 1 0,1-1 0,-1 1 1,2-1-1,-2 13 0,0 16-19,2-1 0,4 59 1,-2-89 50,-1 0-1,1-1 1,0 1 0,1 0 0,0-1 0,0 1 0,0-1 0,1 0-1,0 1 1,0-1 0,1-1 0,-1 1 0,1 0 0,0-1 0,1 0 0,-1 0-1,1 0 1,0-1 0,1 1 0,-1-1 0,1 0 0,6 3 0,1-1 36,0 0 1,1-1 0,-1-1 0,1 0-1,0-1 1,1-1 0,-1 0 0,0 0-1,20-2 1,1 2-3,38-2 412,-69-1-758,0 1 0,0-1-1,-1 0 1,1 0 0,-1 0 0,1-1-1,-1 1 1,0-1 0,6-3 0,-4 0-2843,-4-2-1435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09.68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13606,'0'0'12646,"11"0"-14151,0 24-2096,0 7-113,0 0-2273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10.04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 1 15271,'0'0'1024,"-11"8"-5618,11 15-6195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10.36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44 0 1953,'0'0'14791,"-43"21"-21690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10.65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18312,'0'0'0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10.84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71 1 21098,'0'0'0,"-71"132"-18505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11.89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125 214 384,'0'0'13601,"5"-24"-8431,-5 22-5022,16-97 2869,-10 11 4215,-7 102-7219,-2-1 0,1 1 0,-2 0 0,0-1 0,0 1 0,-1-1 0,-1 0 0,0-1 0,-12 17 0,-5 15 1,6-9-8,8-20 1,1 2 1,0-1 0,1 1-1,1 0 1,0 1 0,1 0 0,1 0-1,-2 26 1,6-42-9,1 0 1,-1 0-1,1-1 0,-1 1 1,1 0-1,-1 0 0,1-1 1,0 1-1,0 0 0,0-1 1,0 1-1,0-1 1,0 1-1,1-1 0,-1 0 1,0 0-1,1 1 0,-1-1 1,1 0-1,-1 0 0,1 0 1,0 0-1,-1-1 0,1 1 1,0 0-1,-1-1 1,1 1-1,0-1 0,0 1 1,0-1-1,3 0 0,11 2 25,0 0 0,30-2-1,-27-1 20,25 1-60,-10-2 74,1 2 0,0 2 0,47 8 0,-74-9-75,-1 1 0,1 0 0,-1 0-1,1 1 1,-1-1 0,0 2 0,0-1 0,0 1 0,0 0-1,-1 0 1,0 1 0,1 0 0,-2 0 0,1 1 0,-1-1-1,1 1 1,-2 0 0,1 1 0,-1-1 0,7 14 0,-9-16 10,0 0 0,0 0 0,0 1 1,-1-1-1,0 1 0,0-1 1,0 1-1,0-1 0,-1 1 0,0 0 1,0-1-1,0 1 0,0 0 1,-1-1-1,0 1 0,0 0 0,0-1 1,0 1-1,-1-1 0,0 0 1,1 0-1,-2 1 0,1-1 0,0 0 1,-1-1-1,0 1 0,0 0 1,0-1-1,0 1 0,-1-1 0,1 0 1,-1 0-1,0-1 0,0 1 1,0-1-1,-8 4 0,0-2-93,1 0-1,-1-1 1,1 0-1,-1-1 1,0 0-1,0-1 1,-21 0 0,28-2-227,0 1 0,1-1 0,-1 1 1,1-1-1,-1 0 0,1-1 1,-1 1-1,1-1 0,0 0 1,0 0-1,-1 0 0,2-1 1,-1 1-1,0-1 0,0 0 1,1 0-1,0 0 0,-1-1 1,1 1-1,1-1 0,-1 0 0,0 0 1,-1-4-1,-18-42-7262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12.07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1 129 20169,'0'0'5507,"168"-107"-5363,-86 94-80,4 7-64,-10 4 16,-16 2-16,-22 0-785,-27 10-1872,-11 20-1136,0 9-1058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12.24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 23 18248,'0'0'8612,"6"-23"-8644,-1 23-608,-5 13-1489,0 18-1889,-16 11-3809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12.44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158 0 14359,'0'0'2273,"-65"111"160,43-54-656,0-3-801,6-4-448,10-6-96,-4-8 385,10-13-225,0-12-336,-11-7-192,5-4-3329,6-21-2594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12.66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21722,'0'0'4098,"11"109"-3858,5-58 0,-5-8 32,0-7-272,-1-11 96,-4-4-96,-1-8-192,-5-5-1201,-11-6-7411,-10-14-2097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20.36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0 142 12678,'0'0'10140,"2"-10"-8891,2-1-966,2-28 824,-4 40-1124,-1-1 0,0 1 0,1 0 0,-1-1-1,0 1 1,0 0 0,1 0 0,-1 0 0,0 0 0,0 0 0,0 0 0,0 0 0,0 0-1,-1 1 1,1-1 0,1 2 0,95 214 1,-54-113 56,-41-100-36,0 1-1,1-1 1,-1 1-1,1-1 1,0 0 0,0 0-1,0 0 1,1-1-1,-1 1 1,1-1-1,0 0 1,0 0-1,5 3 1,-8-5 10,1 0 0,0-1 1,0 1-1,-1-1 0,1 1 0,0-1 0,0 1 0,0-1 1,0 0-1,0 0 0,-1 0 0,1 0 0,0 0 1,0 0-1,0-1 0,0 1 0,0-1 0,-1 1 0,1-1 1,0 1-1,0-1 0,-1 0 0,1 0 0,-1 0 1,1 0-1,-1 0 0,1 0 0,-1-1 0,1 1 0,-1 0 1,0-1-1,0 1 0,0-1 0,0 0 0,2-2 0,11-19 33,0-1-1,-1-1 0,-1 0 0,-2-1 0,-1 0 0,0 0 0,-2-1 0,-1 0 0,-2-1 1,0 1-1,-2-1 0,-1 0 0,-3-38 0,2 63-58,0 1 17,0 0 1,0 0-1,0 0 0,0 0 1,0 0-1,0 0 0,-1 0 0,1 0 1,-1 1-1,1-1 0,-1 0 1,0 0-1,1 0 0,-1 1 0,0-1 1,0 0-1,0 1 0,-1-1 1,1 1-1,0-1 0,-1 1 0,1 0 1,-1-1-1,1 1 0,-1 0 1,1 0-1,-5-2 0,5 3-64,0 0 27,0 1-1,0-1 0,1 0 1,-1 1-1,0-1 0,1 1 0,-1-1 1,1 1-1,-1-1 0,0 1 1,1-1-1,-1 1 0,1-1 1,-1 1-1,1 0 0,0-1 0,-1 1 1,1 0-1,0 0 0,-1-1 1,1 1-1,0 0 0,0 0 0,0-1 1,0 1-1,0 0 0,0 0 1,0-1-1,0 3 0,-1 28-361,2-25 161,-2 14-383,5 42-3653,-3-58 3752,0 0 0,0 0 0,1 0 1,0-1-1,-1 1 0,1 0 0,0-1 0,1 1 1,-1-1-1,1 0 0,-1 0 0,1 0 0,3 3 1,13 11-5298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12.90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76 266 16888,'0'0'6928,"22"-15"-5917,69-50-338,-82 59-464,0 0 1,0-1 0,-1 0 0,0-1 0,0 1-1,-1-1 1,8-11 0,-13 13-108,1 1 1,-1 0-1,0-1 0,-1 1 1,1-1-1,-1 1 0,0-1 1,0 0-1,-1 0 0,0-11 1,0 15-103,0 1 0,0-1-1,0 0 1,0 1 0,-1-1 0,1 0 0,0 1 0,-1-1 0,0 1 0,1-1 0,-1 1 0,0-1 0,0 1 0,1-1 0,-1 1 0,0 0 0,-1-1 0,1 1 0,0 0 0,0 0 0,0 0 0,-2-1-1,0 0-14,0 0-1,-1 1 1,1 0-1,0 0 1,0 0-1,-1 0 1,1 0-1,0 1 1,-1-1-1,-4 1 1,-1 0-80,0 1 0,0 0 0,0 0 0,0 1 0,0 0 0,1 0 0,-1 1 0,-8 5-1,6-3-214,2 2 0,-1-1 0,1 1 0,0 1 0,1 0 0,-1 0 0,2 1 0,-13 16 0,14-17-427,1 0-1,1 1 1,0-1-1,0 1 1,0 0-1,-3 15 1,2 35-5877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13.12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55 1 19705,'0'0'7139,"0"138"-7043,-11-75 433,11-5-209,0-5-112,0-11-128,0-5-48,11-9 80,-11-5-112,0-5-656,0-3-1473,-22-9-1985,-11-6-3938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13.24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19 15079,'0'0'4642,"125"-19"-4578,-38 19-64,0 0-64,-6 0-3570,-10 0-9123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13.46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98 0 18280,'0'0'9093,"-27"113"-9061,16-29 176,6-2-16,5-9 128,0-10-208,0-11-32,0-12-64,5-8-16,-5-7-608,0-6-1873,-22-9-2498,-16-10-5954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13.58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 16151,'0'0'993,"136"-2"-529,-49 2-464,0 0-320,-11 0-5235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13.93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18232,'0'0'9821,"10"16"-9570,-8-14-253,140 238 67,-120-197-55,-2 0-1,-2 1 1,-2 1 0,13 60 0,-14-15 2,-4 2 0,-3-1 0,-9 159 0,-2-223-14,-2 1 1,0-1 0,-2-1-1,-1 1 1,-1-1 0,-1 0-1,-1-1 1,-1-1 0,-2 1-1,0-2 1,-2 0 0,0-1-1,-25 26 1,39-47-187,1-1 0,0 0 0,-1 1 0,1-1 0,-1 0 1,1 0-1,-1 0 0,1 0 0,-1 0 0,1 0 0,0 0 0,-1-1 0,1 1 0,-1 0 0,1-1 0,0 1 1,-1-1-1,1 0 0,0 1 0,0-1 0,-1 0 0,0-1 0,-8-25-6065,8-16-6623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14.48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467 220 19193,'0'0'2275,"2"-21"676,1-8-2004,3-76 1751,-6 103-2678,0-1 1,-1 0 0,1 1 0,0-1 0,-1 0 0,0 1 0,1-1 0,-1 1 0,0-1 0,0 1 0,0-1 0,-1 1 0,1 0 0,-1-1 0,1 1 0,-1 0 0,0 0 0,0 0 0,0 0 0,0 1 0,0-1 0,0 0 0,0 1 0,0 0 0,-1-1 0,1 1 0,-1 0 0,1 0 0,-1 0 0,1 1 0,-1-1 0,1 0 0,-4 1 0,1-1-7,0 1 0,0-1 1,0 1-1,0 1 1,1-1-1,-1 1 1,0 0-1,0 0 1,0 0-1,1 0 1,-1 1-1,0 0 1,1 0-1,0 0 1,-1 1-1,1-1 1,-6 6-1,2 1-15,0-1-1,1 1 1,0 1-1,1-1 1,0 1-1,0 0 1,1 1-1,0-1 1,1 1-1,0 0 0,1 0 1,0 0-1,-2 18 1,1 13-8,2 1 1,3 57-1,0-73 8,15 132 11,-9-108-3,-2 1 1,-2 59-1,-3-105-9,-1 1 0,0-1 0,-1 0 0,1 0 0,-1 0 0,-1 0 0,1 0-1,-1 0 1,0 0 0,0-1 0,-1 1 0,1-1 0,-1 0 0,0 0 0,-1-1 0,1 1 0,-1-1-1,0 0 1,0 0 0,0 0 0,-1-1 0,1 0 0,-12 5 0,-6 1 11,0 0 0,-1-2 0,0 0 1,-33 3-1,21-3 153,39-8-161,29-7-23,0 1-1,1 1 0,-1 2 0,39-1 1,-68 5 16,-1 0-1,1 0 1,0 1 0,-1-1 0,1 1 0,-1-1 0,1 1 0,-1 0 0,1-1-1,-1 1 1,0 1 0,1-1 0,-1 0 0,0 0 0,0 1 0,0 0 0,0-1 0,0 1-1,0 0 1,0 0 0,-1 0 0,1 0 0,-1 0 0,1 0 0,-1 0 0,0 1 0,0-1-1,0 0 1,1 5 0,1 5-27,-1 0-1,-1 0 0,0 0 1,0 1-1,-2 14 1,0-2 17,-1 10 2,-1 1 0,-2-1 0,-14 50-1,9-48 35,3 1 0,-6 60 0,13 8 114,1-103-130,0 0 1,-1-1 0,1 1 0,0 0-1,1 0 1,-1-1 0,0 1 0,1-1-1,-1 1 1,1-1 0,0 0 0,0 1-1,0-1 1,0 0 0,0 0 0,1 0-1,-1-1 1,0 1 0,1 0 0,0-1-1,-1 0 1,1 0 0,0 1 0,-1-1 0,1-1-1,0 1 1,0 0 0,4 0 0,11 2 68,1-1 0,-1 0 0,24-2 0,-37 0-45,36 1 12,56-2-728,-86-3-1311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15.47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391 340 8548,'0'0'15239,"15"-11"-13902,2 0-1091,10-6 277,-1-2-1,29-27 0,-49 41-441,0 0 0,0-1 0,-1 0 0,0 0 0,0 0 0,-1-1 0,1 1 0,-2-1 0,1 0 0,-1-1 0,0 1 0,0 0 0,-1-1 0,0 1 0,0-1 0,0-8 0,-1 11-53,-1-1 0,0 1-1,-1 0 1,1 0-1,-1 0 1,0 0 0,0 0-1,-1 0 1,1 0-1,-1 0 1,-3-5 0,2 6-29,0 1 0,0 0 0,0 0 1,0 1-1,0-1 0,-1 0 0,1 1 1,-1 0-1,0 0 0,0 0 0,0 0 1,0 1-1,0 0 0,-6-2 0,-1 0-18,1 0 0,-1 1-1,0 0 1,0 1-1,0 0 1,0 1-1,0 0 1,0 1-1,0 0 1,-22 6-1,25-5 14,1 1-1,-1 0 1,0 1 0,1 0-1,0 0 1,0 0-1,0 1 1,1 0-1,-1 1 1,1-1-1,1 1 1,-1 0-1,1 1 1,0-1-1,-7 12 1,-1 7 20,1 1 0,1 0 1,1 1-1,2 0 0,0 1 0,2 0 0,-4 47 1,0 208 252,11-220-210,2 51 212,31 182 0,-22-189-130,-2 172 0,-10-269-131,1-3-2,0 0 0,-1 0 0,0 0 0,0 0 0,-1 0 0,0 0 0,0-1 0,-1 1 0,0 0 0,0 0 0,-1-1 0,1 1 0,-1-1 0,-1 0 0,-5 8 0,7-12-71,-1-1 0,1 1 0,-1-1 0,0 0 1,1 0-1,-1 0 0,0-1 0,0 1 0,1-1 0,-1 1 0,0-1 0,0 0 0,0 0 1,-3 0-1,-42-7-2051,42 5 1643,1-1 0,-1 1 0,1-1 0,0 0 0,0 0 0,0-1 0,0 0 1,1 0-1,-5-4 0,-21-28-5411,-9-26-8664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15.61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1 122 14791,'0'0'5298,"157"-61"-5346,-103 46-1681,1-4-1872,-1-8-3539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15.90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94 1 14054,'0'0'8735,"-8"25"-8212,-58 181 1027,61-190-1412,1 1-1,0-1 1,1 1 0,1 0-1,1 31 1,1-45-124,0 1 0,0 0 0,1 0 0,-1 0 0,1 0 0,0 0 0,0 0 1,1-1-1,-1 1 0,1 0 0,0-1 0,0 0 0,0 1 0,0-1 0,1 0 0,-1 0 0,1 0 0,0 0 1,-1 0-1,2-1 0,-1 1 0,0-1 0,0 0 0,1 0 0,-1 0 0,1-1 0,-1 1 0,1-1 1,7 2-1,0 0 18,0-1 1,1 0 0,-1-1 0,0-1 0,0 0 0,1 0 0,-1-1 0,0 0-1,0-1 1,15-4 0,-21 4-18,0 0-1,-1 0 1,1 0-1,0-1 0,-1 1 1,1-1-1,-1 0 1,0-1-1,0 1 1,0-1-1,-1 0 1,1 0-1,-1 0 1,0 0-1,0-1 0,0 1 1,0-1-1,-1 1 1,0-1-1,0 0 1,0 0-1,-1 0 1,0 0-1,1-6 1,2-8 79,-2-1 0,0 0 0,-1 1 0,-1-1 0,-1 0 0,0 1 0,-6-22 0,6 36-113,0 0-1,0 0 1,-1 0 0,1 0-1,-1 0 1,0 1 0,-1-1-1,1 1 1,-1 0 0,0-1-1,0 1 1,0 1 0,-1-1-1,1 0 1,-1 1 0,0 0-1,0-1 1,0 2 0,-1-1-1,1 0 1,-1 1 0,1 0 0,-1 0-1,0 0 1,1 1 0,-1-1-1,0 1 1,0 0 0,0 1-1,0-1 1,-1 1 0,-6 0-1,9 1-132,-1-1-1,1 1 1,-1 0-1,1 0 1,-1 0 0,1 0-1,0 0 1,-1 1-1,1 0 1,0 0-1,0 0 1,0 0-1,0 0 1,0 0-1,1 1 1,-1-1-1,1 1 1,0 0-1,-1-1 1,1 1 0,-2 4-1,0 1-1036,0 1-1,0-1 1,0 1-1,1 0 1,0 0-1,1 0 1,-2 12-1,2 14-9094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20.69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37 0 13894,'0'0'9986,"-2"7"-9727,-8 29-261,2 1 0,2 0 0,1 0 0,0 59-1,5-91 6,0 1 0,0-1 0,0 1 0,1-1 0,0 0 0,0 1 0,0-1 0,1 0 0,3 9 0,-4-12 2,1 0 0,0 0 0,0 0 0,0 0 0,0 0-1,0-1 1,0 1 0,1-1 0,-1 1 0,0-1 0,1 0 0,-1 0 0,1 0 0,-1 0 0,1 0 0,0 0 0,-1-1 0,1 0 0,0 1 0,-1-1 0,5 0 0,0 0-99,-1 0 0,1 0 0,-1 0 0,0-1 0,0 0 0,1 0 0,-1-1 0,0 1 0,0-1 0,11-6 0,-14 6-276,1 0 0,-1-1 0,1 1 1,-1-1-1,0 0 0,0 0 0,-1 0 0,1 0 0,0-1 0,-1 1 1,0-1-1,0 1 0,0-1 0,0 0 0,-1 0 0,1 0 0,1-7 1,0-31-5994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16.23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359 3 15703,'0'0'7865,"-14"26"-7078,-81 162 544,91-178-1274,-1 0-1,2-1 0,-1 1 1,1 1-1,1-1 0,0 0 0,0 1 1,1-1-1,0 21 0,2-29-52,0 0 0,-1 1 0,1-1-1,0 0 1,0 0 0,0 0-1,1 0 1,-1 0 0,0 0 0,1 0-1,-1 0 1,1-1 0,0 1-1,0-1 1,-1 1 0,1-1 0,0 1-1,0-1 1,1 0 0,-1 0-1,0 0 1,0 0 0,0-1 0,1 1-1,-1-1 1,3 1 0,-3 0-3,0 0 0,0-1 0,0 1 0,0-1 0,0 1 0,1-1 0,-1 0 1,0 0-1,0 0 0,0 0 0,0 0 0,0-1 0,0 1 0,1-1 0,-1 1 0,0-1 0,0 0 1,0 1-1,0-1 0,-1 0 0,1-1 0,0 1 0,0 0 0,-1 0 0,1-1 0,0 1 0,-1-1 1,1 1-1,1-4 0,2-14 25,-1-1 1,-1 1 0,0-1-1,-2 0 1,0 0 0,-1 0-1,-4-23 1,3 19-19,1 18-5,-1-1 0,0 0 0,0 1 0,0-1 0,-1 1 0,0-1 0,0 1 0,0 0 0,-1 0-1,0 0 1,0 0 0,-1 0 0,1 1 0,-1-1 0,-8-7 0,6 8-7,0 0 0,0 0 0,-1 1 0,1 0 0,-1 0-1,0 1 1,-1 0 0,1 0 0,0 0 0,-1 1 0,0 1 0,1-1 0,-12 0 0,5 0 5,-1 0 1,1 2 0,0-1-1,-1 2 1,1 0 0,-21 4 0,31-4-173,0 1 0,1-1 0,-1 1 1,1-1-1,-1 1 0,1 0 0,0 0 0,0 1 1,0-1-1,0 1 0,-5 4 0,6-3-337,-1-1 0,1 1 0,-1 0-1,1 0 1,1 0 0,-1 1 0,0-1 0,1 0-1,0 1 1,0-1 0,0 0 0,0 5 0,1 16-6573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16.55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173 8 17432,'0'0'10650,"3"-8"-10298,-8 16-373,-25 57 159,2 1 1,4 1-1,2 1 1,3 1-1,3 0 1,4 2-1,2-1 0,0 74 1,16 102 47,-1-200-150,2 0-1,1-1 1,20 59-1,-19-77-14,1 0 1,1-1-1,1 0 0,1-1 1,1 0-1,29 37 0,-58-118-9582,4 4 1328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16.74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10805,'0'0'14951,"0"123"-14007,0-62-352,0-13-255,0-8-161,5-11-64,6-8-80,-11-6-32,6-9-657,-6-1-1439,0-24-7013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16.98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104 252 16744,'0'0'6915,"21"-12"-6502,9-4-309,3-1 295,-2-1 1,55-40-1,-84 56-381,1 0 0,-1 0 0,0 0 0,0-1 0,0 1 0,0 0 0,0-1 0,0 0 0,-1 1 0,1-1 0,-1 0 0,0 0 0,1 0 0,-2 1 0,1-1 0,0 0 0,0-1 0,-1 1 0,0 0 0,1 0 0,-1 0 0,-1 0 0,1 0 0,0 0 0,-1 0 0,1 0-1,-1 0 1,0 0 0,0 0 0,0 0 0,0 0 0,-1 0 0,1 1 0,-1-1 0,0 0 0,0 1 0,0 0 0,0-1 0,0 1 0,0 0 0,0 0 0,-1 0 0,1 0 0,-1 0 0,0 1 0,1-1 0,-1 1 0,0 0 0,0 0 0,0 0 0,0 0 0,-3 0 0,-2 0-246,-1 0 0,1 1 0,-1 0 0,1 0 0,0 1 0,-1 0 0,1 0 0,0 1 0,0 1 0,0-1 0,0 1 0,0 0 0,-8 6 0,-1 1-829,1 0 1,1 2 0,0 0 0,-22 23 0,-14 22-4248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17.32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11813,'0'0'6926,"8"24"-4839,77 268 2363,-75-259-4101,-8-27-256,0 1 0,0 0 0,0 0 0,-1 0 0,1 13 0,-1-20-65,0 0 1,0 0-1,0 0 1,-1 0 0,1-1-1,0 1 1,0 0 0,0-1-1,-1 1 1,1-1-1,0 1 1,0 0 0,-1-1-1,1 0 1,0 1-1,-1-1 1,1 1 0,-1-1-1,1 0 1,-1 1-1,1-1 1,-1 0 0,1 0-1,-1 1 1,0-1 0,1 0-1,-1 0 1,0-1-1,20-50 238,3 0 0,1 2 0,3 1 0,2 1 0,35-45 0,-63 91-270,0 1 0,0-1 0,1 0-1,-1 1 1,1-1 0,-1 1 0,1 0 0,-1-1 0,1 1 0,0 0 0,0 0 0,0 0 0,-1 0 0,1 1 0,0-1 0,0 0-1,0 1 1,0-1 0,0 1 0,4-1 0,-4 2-3,0-1 0,-1 1 0,1 0 0,0-1 0,0 1 0,0 0-1,-1 0 1,1 0 0,0 0 0,-1 1 0,1-1 0,-1 0 0,1 1 0,-1-1 0,0 1 0,1-1-1,0 3 1,5 8-17,0 1 0,-1 0 0,-1 0 1,7 22-1,-9-24 50,17 82-6,-17-74-110,0-1 1,1 0-1,0 0 1,2-1-1,8 20 0,-3-14-1109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17.53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49 1 17512,'0'0'8260,"-43"175"-7572,37-91-288,6-2-160,0-9 17,17-14-97,-1-13-80,-5-15-16,-6-8-64,-5-4-192,0-2-1409,-11-4-1841,-21-11-2865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17.65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19 14759,'0'0'1344,"119"-19"-1232,-48 19-112,5 0-1984,6 0-7109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17.98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345 0 15591,'0'0'7169,"4"33"-6083,53 470 3129,-56-480-4137,10 129 341,-9 178-1,-2-327-415,0 0 0,-1 0 0,0 0 0,1 0-1,-1 0 1,0 0 0,0 0 0,-1 0 0,1 0 0,0-1 0,-1 1 0,0 0 0,0-1 0,0 1 0,0-1-1,0 0 1,0 0 0,0 0 0,-1 0 0,1 0 0,-1 0 0,0 0 0,1-1 0,-1 0 0,0 1-1,0-1 1,0 0 0,0 0 0,0-1 0,-3 2 0,-10 0 19,1 0 0,-1-1 0,0-1 0,-25-3 0,34 3-14,-4-1 6,0-1-1,-1 0 1,1-1-1,1-1 1,-1 1-1,0-1 1,1-1 0,0 0-1,0-1 1,0 0-1,1 0 1,-1-1-1,2 0 1,-1-1 0,1 1-1,0-2 1,1 1-1,0-1 1,0 0-1,1-1 1,0 0 0,0 0-1,1 0 1,1 0-1,0-1 1,-4-14-1,4 10-295,0-1 0,1 1 0,0 0-1,1-1 1,1 0 0,0 0-1,2 1 1,-1-1 0,2 0 0,0 1-1,1-1 1,1 1 0,0 0-1,1 0 1,0 0 0,2 1 0,-1 0-1,18-26 1,46-44-5256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18.26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66 174 19417,'0'0'5931,"24"-10"-5587,8-3-198,-8 4 90,0-1 0,40-24-1,-60 32-163,-1 0 0,-1 0 0,1-1-1,0 0 1,0 1 0,-1-1 0,0 0 0,1 0-1,-1 0 1,3-7 0,-4 8-49,0 1-1,-1-1 1,1 0 0,0 0 0,-1 0-1,1 0 1,-1 0 0,0 1 0,1-1-1,-1 0 1,0 0 0,0 0-1,0 0 1,-1 0 0,1 0 0,0 0-1,-1 0 1,1 0 0,-1 0 0,0 1-1,0-1 1,1 0 0,-1 0 0,-2-1-1,1 1-27,0 1 0,0-1-1,0 1 1,0 0 0,-1 0-1,1-1 1,0 2 0,-1-1-1,1 0 1,-1 0 0,1 1-1,-1 0 1,1-1 0,-1 1-1,1 0 1,-5 0 0,-44 4-259,43-2 74,-1 0 1,0 0 0,1 1-1,-1 0 1,1 1-1,0 0 1,0 0 0,1 1-1,-1 0 1,1 0 0,0 0-1,0 1 1,-8 9-1,10-9-381,-1 0-1,1 1 0,1 0 0,-1 0 0,1 0 1,0 0-1,1 0 0,0 1 0,-3 8 0,2 34-5977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18.42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24 17848,'0'0'3234,"136"-23"-3234,-109 23-913,-5 10-2832,-22 15-4051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20.99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89 275 11077,'0'0'6982,"2"-5"-5741,2-2-910,0 0 0,0 0 0,1 1 0,0-1 0,0 1 0,0 0 0,10-8 0,-10 11-176,-1-1 1,1-1-1,-1 1 0,1-1 0,-1 1 0,-1-1 1,1 0-1,-1 0 0,0-1 0,0 1 0,0-1 1,-1 0-1,0 0 0,0 1 0,0-1 1,-1-1-1,1-8 0,-1 6-59,-2 0 1,1-1-1,-1 1 1,-1-1-1,0 1 1,-4-13-1,5 20-106,1 1-1,-1-1 0,0 0 1,0 1-1,0-1 0,0 0 0,0 1 1,0-1-1,0 1 0,-1 0 1,1-1-1,-1 1 0,1 0 1,-1 0-1,1 0 0,-1 0 1,1 0-1,-1 0 0,0 0 1,0 1-1,1-1 0,-1 1 1,0-1-1,0 1 0,0 0 1,0-1-1,1 1 0,-1 0 1,0 0-1,0 0 0,0 1 1,0-1-1,0 0 0,1 1 1,-1-1-1,0 1 0,0 0 0,0-1 1,1 1-1,-1 0 0,1 0 1,-3 1-1,-2 3-169,0-1 0,1 1 0,-1 0 0,1 0 0,0 0-1,0 1 1,0 0 0,1 0 0,0 0 0,0 0 0,-4 11 0,-3 4-998,2 0-1,-10 35 1,14-37-291,2 1-1,0 1 1,1-1-1,1 26 1,1 11-4731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18.54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12934,'0'0'4674,"136"15"-4658,-82-13-32,1-2-656,4 0-3458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1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78 8116,'0'0'16482,"0"-11"-15161,0-55 2077,0 73-3019,17 413-288,7-118 42,-17-235-71,-7-65-124,0 0 1,0 0-1,0-1 1,1 1-1,-1 0 1,0 0 0,1-1-1,-1 1 1,1 0-1,0-1 1,-1 1-1,1-1 1,0 1-1,0 0 1,0-1-1,0 0 1,0 1 0,0-1-1,2 2 1,-2-3-235,1 0 1,-1 0 0,1 0-1,-1-1 1,0 1 0,1 0-1,-1-1 1,1 1 0,-1-1-1,0 1 1,1-1 0,-1 1 0,0-1-1,0 0 1,0 0 0,1 0-1,-1 0 1,0 0 0,0 0-1,0 0 1,0 0 0,-1 0-1,1 0 1,1-2 0,14-15-9278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19.18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53 16359,'0'0'11766,"0"-52"-12038,10 52-256,-10 23-1649,0 12-2962,-5 18-6306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19.37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136 0 13654,'0'0'2705,"-70"118"-335,48-64-370,6-6-671,5-6-513,5-8-431,6-11-145,0-11-192,0-6-48,-5-6-4498,-1-10-5475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22.43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218 0 21338,'0'0'5621,"-4"31"-5312,-30 209 708,23-86-651,9 187 0,4-157-183,-2-183-193,0-1 0,-1 1-1,1 0 1,-1-1 0,1 1 0,-1-1-1,1 1 1,-1-1 0,0 1 0,1-1-1,-1 0 1,1 1 0,-1-1 0,0 0-1,1 1 1,-1-1 0,0 0 0,1 0-1,-1 1 1,0-1 0,0 0 0,1 0-1,-1 0 1,0 0 0,0 0 0,1 0-1,-1 0 1,0 0 0,1-1 0,-1 1-1,0 0 1,0 0 0,1-1 0,-1 1-1,0 0 1,1-1 0,-1 1 0,1 0-1,-1-1 1,0 1 0,1-1 0,-1 1-1,0-2 1,-8-7-360,1 0 0,0-1 0,1-1 0,0 1 0,0-1 1,-6-15-1,-16-25-2561,-23-24-4083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22.70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1 282 20954,'0'0'1872,"22"-8"-364,128-43-222,-146 49-1182,0 1 1,0-1 0,0 0-1,0 0 1,-1 0 0,1 0-1,-1-1 1,1 1 0,-1-1-1,0 0 1,0 0 0,0 0-1,0 0 1,-1-1 0,1 1-1,-1-1 1,0 0 0,3-6-1,-2-1 67,-1 0 0,0-1 0,0 1 0,-2 0 0,0-21 0,0 27-158,-1 1-1,0-1 0,0 1 1,0-1-1,0 1 0,-1-1 1,0 1-1,0 0 0,0 0 1,0-1-1,-6-6 0,7 10-69,0 0 0,0-1-1,0 1 1,0 0 0,-1 0 0,1 0-1,0 0 1,-1 0 0,1 0 0,0 0-1,-1 0 1,1 0 0,-1 1 0,0-1-1,1 1 1,-1-1 0,1 1 0,-1 0-1,0-1 1,0 1 0,1 0 0,-1 0-1,0 0 1,1 0 0,-1 1 0,0-1-1,1 0 1,-1 1 0,1-1 0,-1 1-1,0-1 1,1 1 0,-1 0 0,1 0-1,0 0 1,-1 0 0,1 0 0,0 0-1,-3 2 1,-3 5-871,0 0-1,0 0 1,1 0-1,0 1 1,0 0 0,1 1-1,-6 14 1,-7 31-6003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22.92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66 1 1201,'0'0'24619,"-44"138"-24043,33-84-160,11-1-64,0-5-207,0-6-65,0-9-16,6-5-64,-1-5-96,-5-4-1505,0-7-2401,-21-8-4114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23.06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6 16872,'0'0'2049,"114"-6"-1137,-49 14-640,11 7-272,-11-6-1985,-10-9-3697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23.25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109 1 15671,'0'0'8964,"-16"119"-8435,5-50-65,6 1-96,-1-5-144,6-7-64,0-12-128,0-10-32,-5-13-672,-22-10-1825,-11-9-2786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23.39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11 9957,'0'0'5842,"125"-10"-4833,-65 10-593,-1 12-416,6-3-881,-16-5-4369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21.51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159 4 12342,'0'0'10239,"0"0"-10223,0 0 0,-1 0 0,1 0 0,0 0 0,0 1 0,0-1-1,0 0 1,-1 0 0,1 0 0,0 0 0,0 0 0,0 1 0,-1-1 0,1 0 0,0 0 0,0 0 0,0 0 0,-1 0 0,1 0-1,0 0 1,0 0 0,-1 0 0,1 0 0,0 0 0,0 0 0,0 0 0,-1 0 0,1 0 0,0 0 0,0 0 0,-1 0-1,1 0 1,0 0 0,0 0 0,0 0 0,-1-1 0,1 1 0,0 0 0,0 0 0,0 0 0,-1 0 0,1 0 0,0-1 0,0 1-1,0 0 1,0 0 0,0 0 0,0-1 0,-1 1 0,1 0 0,0 0 0,0 0 0,0-1 0,0 1 0,0 0 0,0 0 0,0-1-1,0 1 1,0 0 0,0 0 0,0-1 0,-35 40-33,2 1 0,-47 73 0,80-113 13,0 1 0,0-1 0,0 0-1,0 0 1,0 0 0,-1 0-1,1 1 1,0-1 0,0 0-1,0 0 1,0 0 0,0 0 0,0 1-1,0-1 1,0 0 0,0 0-1,0 0 1,0 1 0,0-1-1,1 0 1,-1 0 0,0 0 0,0 0-1,0 1 1,0-1 0,0 0-1,0 0 1,0 0 0,0 0-1,0 0 1,1 1 0,-1-1 0,0 0-1,0 0 1,0 0 0,0 0-1,0 0 1,1 0 0,-1 0-1,0 0 1,0 0 0,0 1 0,0-1-1,1 0 1,-1 0 0,16 3-26,23-3 216,-33 0-131,42-1-17,-25-1-34,0 2 0,28 3 0,-45-2-8,1 0 0,-1 0 0,1 1-1,-1 0 1,1 0 0,-1 1 0,0-1 0,0 1 0,0 1 0,-1-1 0,1 1 0,5 5 0,30 34-94,-38-40 89,0 1 0,-1-1 0,0 1 0,0-1 1,0 1-1,0 0 0,0 0 0,-1 0 0,0 0 0,1 0 0,-2 0 1,2 8-1,-36-12 449,18 0-172,1-2 0,0 0-1,-22-5 1,6 0-144,18 7-486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23.72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218 1 18697,'0'0'6840,"6"21"-6712,13 41-32,3 3 92,-4 0 0,-2 2 0,10 95 0,-27-99-146,-2 1-1,-2-1 0,-4 0 0,-2 0 0,-3-1 1,-3-1-1,-2-1 0,-35 75 0,41-104-37,-2-1 1,-26 42-1,33-61 13,1 0 1,-2-1 0,0 0-1,0-1 1,0 0-1,-1 0 1,-1-1-1,-20 13 1,13-14-1200,16-20-2051,3 3 2272,-1-29-5911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24.33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446 160 19449,'0'0'7774,"2"-19"-7238,8-61-245,-9 78-281,-1 0-1,0 0 1,0-1 0,0 1-1,0 0 1,-1 0 0,1-1-1,-1 1 1,1 0 0,-1 0-1,0 0 1,0 0-1,0 0 1,0 0 0,0 0-1,0 0 1,0 0 0,-1 0-1,1 1 1,-1-1 0,1 1-1,-1-1 1,1 1-1,-1-1 1,0 1 0,0 0-1,0 0 1,0 0 0,0 0-1,0 0 1,0 0-1,0 1 1,0-1 0,-1 0-1,-1 1 1,-2-1-27,-1 0-1,1 0 1,0 1 0,-1 0-1,1 1 1,0-1 0,0 1-1,0 0 1,-10 4 0,7-2 5,1 2 1,0-1 0,1 2-1,-1-1 1,1 1 0,0 0-1,0 0 1,1 0 0,0 1-1,0 0 1,0 1 0,1-1 0,0 1-1,1 0 1,0 0 0,0 1-1,-4 14 1,3-9 10,1 1 0,0 0 0,1 1 0,1-1 1,0 0-1,2 1 0,-1-1 0,2 1 0,0-1 0,3 16 0,2-13 17,0 0 1,1 0-1,0-1 0,19 30 0,16 38 3,-39-77-15,0 0 0,0 1 1,-1-1-1,-1 0 0,1 1 1,-1 0-1,-1-1 1,0 15-1,-1-20-6,0 0 0,-1 1-1,1-1 1,0 0 0,-1 0 0,0 0 0,0 0-1,0 0 1,0 0 0,-1 0 0,1-1 0,-1 1 0,1-1-1,-1 0 1,0 0 0,0 0 0,0 0 0,0 0-1,0-1 1,0 1 0,0-1 0,-5 2 0,-9 3 2,0-1-1,-35 7 1,-40-5 128,90-7 46,40 1 20,-37-1-198,0 1-1,0-1 0,0 1 0,0 0 0,0-1 0,0 1 0,0 0 0,0 0 1,-1 0-1,1 0 0,0-1 0,0 1 0,-1 0 0,1 0 0,-1 0 0,1 1 1,-1-1-1,1 0 0,-1 0 0,0 0 0,1 0 0,-1 0 0,0 1 0,0-1 1,0 0-1,0 0 0,0 0 0,0 2 0,0 42-55,-1-38 48,-2 21 0,-2-1 0,-1-1 1,-1 1-1,-2-1 0,0 0 0,-18 33 0,15-34 23,0 1-1,2 0 0,1 1 1,2 0-1,0 1 0,-4 38 0,11-61-2,-1 1 0,1-1-1,1 0 1,-1 0 0,1 0-1,-1 1 1,1-1 0,1 0-1,-1 0 1,1 0 0,0 0-1,0-1 1,0 1 0,1 0-1,0-1 1,0 0-1,0 1 1,0-1 0,1-1-1,-1 1 1,1 0 0,0-1-1,0 0 1,1 0 0,6 4-1,1-1 28,0-2 0,0 1 0,1-2 0,-1 1-1,1-2 1,0 0 0,0 0 0,0-1-1,15-1 1,32 0 5,-60 0-203,0 1-1,0-1 0,0 1 1,0 0-1,0-1 0,0 1 1,0-1-1,0 1 1,0-1-1,0 1 0,0 0 1,0-1-1,-1 1 0,1-1 1,0 1-1,0-1 1,-1 1-1,1-1 0,0 1 1,0-1-1,-1 1 0,1-1 1,-1 0-1,1 1 1,0-1-1,-1 1 0,1-1 1,-1 0-1,1 1 0,-1-1 1,1 0-1,-1 0 0,1 1 1,-1-1-1,0 0 1,-36 9-7633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25.30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23 194 12086,'0'0'3278,"-1"-22"-15,0-7-2048,-1-42 911,-6 9 2323,4 52-2498,1 19-1172,0 25-673,3 1245 791,0-1215-875,2 0 0,18 99 1,-11-143-789,-4-19-514,-3-14-431,-2-32-730,1 3-3251,-6-55 0,-13 6-6847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25.47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49 38 10213,'0'0'9711,"19"-9"-8324,-9 4-1271,-6 2-87,1 0 0,0 0 0,-1 1 0,1-1 0,0 1 0,0 1 0,0-1 0,1 1 0,-1-1 0,0 1 0,1 1 0,-1-1 0,0 1 0,1 0 0,-1 0 0,1 1 0,-1-1 0,0 1 0,0 1 0,1-1 0,-1 1 0,0-1 0,0 1 0,0 1 0,0-1 0,8 7 0,-2-1 27,31 23 164,43 44-1,-75-66-196,-1 0-1,-1 1 0,1 0 0,-2 0 0,1 1 0,-1 0 1,-1 0-1,0 1 0,-1 0 0,7 18 0,-12-27-19,1 0-1,-1 0 1,1 0-1,-1-1 1,0 1-1,0 0 1,0 0-1,0 0 1,-1 0-1,1-1 1,-1 1-1,0 0 1,0-1-1,0 1 1,0 0-1,0-1 0,0 1 1,-1-1-1,1 1 1,-1-1-1,1 0 1,-1 0-1,0 0 1,0 0-1,0 0 1,-1 0-1,1 0 1,0-1-1,-1 1 1,1-1-1,-1 1 1,1-1-1,-1 0 1,-3 1-1,-10 3-15,0-1 0,0 0 0,-1-1 0,-26 1 0,35-4 2,-147 5-569,127-7-1115,-46-8 0,53 4-1530,13-1-2263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25.80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528 0 12070,'0'0'13531,"-26"28"-12832,-81 93-27,94-107-541,1 2 0,1 0 0,0 0-1,-14 32 1,22-42-114,1 0 1,0 1 0,0-1-1,0 1 1,1-1-1,0 1 1,0 0-1,1-1 1,0 1-1,0 0 1,1-1-1,-1 1 1,3 8-1,-1-12-14,-1 0-1,1 1 0,-1-1 0,1-1 1,0 1-1,0 0 0,0 0 0,1-1 1,-1 1-1,1-1 0,-1 0 0,1 1 1,0-1-1,0 0 0,0-1 0,0 1 1,0-1-1,5 2 0,-3 0-75,1-1-1,-1-1 1,1 1-1,-1-1 1,1 0-1,0 0 1,0-1-1,-1 1 1,1-1-1,9-1 1,-14-31-143,-2 21 217,0-1-1,-1 1 1,-1 0 0,0 0 0,-1 0 0,0 0 0,0 0 0,-1 1 0,-1 0 0,0 0 0,0 0-1,-1 1 1,-9-11 0,6 8 1,1 1-1,-2 1 1,0 0-1,0 1 1,-1 0-1,0 0 1,0 1-1,-1 1 1,0 0-1,-17-6 1,21 9-188,-1 2 0,1-1 0,0 1 1,-1 1-1,1 0 0,-1 0 0,0 1 0,1 0 0,-1 0 1,0 1-1,1 1 0,-1 0 0,-9 3 0,15-3-26,-1 0 0,0 0 0,0 1 0,1 0 0,0 0-1,-1 0 1,1 0 0,0 1 0,1 0 0,-1-1 0,1 1 0,-1 1 0,1-1-1,1 0 1,-1 1 0,0 0 0,1-1 0,0 1 0,0 0 0,1 0 0,-1 0-1,1 1 1,0-1 0,0 9 0,-1 35-5964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26.00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 10037,'0'0'15399,"27"107"-14615,-21-53-208,-6-6-352,0-8-144,0-11-32,0-10-48,0-8-96,0-5-896,0-25-10149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26.23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212 217 7523,'0'0'13641,"13"-9"-13107,-4 2-575,4-1 374,0-1-1,-1-1 0,-1 0 0,16-16 1,-25 24-277,0-1 1,1 1-1,-1-1 1,0 0-1,-1 1 1,1-1-1,0 0 1,-1 0-1,0 0 1,1-1-1,-1 1 1,0 0-1,-1 0 1,1-1-1,-1 1 1,1 0-1,-1-1 1,0 1-1,0 0 1,0-1-1,-1 1 1,1 0-1,-1-1 1,0 1 0,0 0-1,0 0 1,0 0-1,-1-1 1,-1-2-1,0 2-74,0 1 1,0 0-1,0-1 0,0 2 0,-1-1 0,1 0 1,-1 1-1,0-1 0,1 1 0,-1 0 0,0 0 1,0 1-1,0-1 0,-1 1 0,1 0 0,0 0 1,0 0-1,-1 0 0,1 1 0,-1 0 1,1 0-1,0 0 0,-1 1 0,1-1 0,-8 3 1,2-1-263,0 0 0,-1 2 0,1-1-1,1 1 1,-1 0 0,0 1 0,1 0 0,0 1 0,-14 10 0,-34 43-2935,11 5-1779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26.56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28 9188,'0'0'6886,"4"25"-3890,0-4-2418,6 39 1671,26 83 1,7-23-1378,-38-116-716,1-14 54,32-66 73,4 2 0,99-135-1,-113 181 47,-28 27-322,1 1-1,-1 0 1,1-1 0,-1 1-1,1 0 1,-1-1-1,1 1 1,0 0-1,-1 0 1,1 0 0,-1-1-1,1 1 1,0 0-1,-1 0 1,1 0 0,-1 0-1,1 0 1,0 0-1,-1 0 1,1 1-1,0-1 1,-1 0 0,1 0-1,-1 0 1,1 0-1,-1 1 1,1-1 0,-1 0-1,1 1 1,-1-1-1,1 0 1,-1 1-1,1-1 1,-1 1 0,1-1-1,-1 1 1,1-1-1,-1 1 1,0-1 0,0 1-1,1-1 1,-1 1-1,0-1 1,0 1-1,1-1 1,-1 1 0,0 0-1,0-1 1,0 1-1,0 0 1,0-1 0,0 1-1,0-1 1,0 2-1,26 94-28,5 24-51,-23-42-5688,-6-72-580,7-6-4496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26.75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152 1 8308,'0'0'14871,"-65"144"-13543,38-50-463,5-4-417,11-12-256,6-15-48,5-17-96,0-19-48,0-14-224,0-9-1329,-11-4-2353,0-6-3537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26.85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 11781,'0'0'5731,"158"0"-7348,-87 0-5170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21.90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24 56 9220,'0'0'14783,"-2"-10"-13780,2 7-997,-6-32 606,4 28-402,0 25-424,-10 151 139,12-30 46,0-137 28,0 1 0,0-1 0,1 0 0,-1 0 0,0 0 1,1 0-1,-1 1 0,1-1 0,0 0 0,0 0 0,0 0 0,0 0 1,0 0-1,0-1 0,0 1 0,1 0 0,-1 0 0,1-1 1,-1 1-1,1-1 0,2 2 0,-1-1 11,0 0 1,1 0-1,0-1 1,-1 1-1,1-1 0,0 0 1,-1 0-1,1-1 1,0 1-1,0-1 1,5 0-1,-2 0-64,0 0 1,0 0-1,0-1 1,0-1-1,0 1 1,0-1-1,-1 0 1,1 0-1,-1-1 1,1 0-1,-1 0 1,0-1-1,7-5 1,-8 5-363,0-1 0,0 0 1,-1 0-1,0 0 0,0-1 1,0 1-1,-1-1 0,3-6 0,-4 7-354,0 0-1,-1 0 1,0 0-1,0 0 1,0 0-1,-1-10 1,0-30-7172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27.14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239 172 6979,'0'0'8556,"-5"-23"-5178,-16-72-377,20 92-2787,0 0 0,0-1 0,-1 1 0,1 0 0,-1 0 0,0 0 0,0 0 0,0 0 0,0 0 0,0 0 0,-1 1 0,1-1 0,-1 1 0,1 0-1,-7-4 1,8 6-153,0-1 0,0 0 1,0 1-1,0-1 0,0 1 0,-1 0 0,1-1 0,0 1 0,0 0 0,-1 0 0,1 0 0,0 0 0,0 0 0,-1 0 0,1 0 0,0 0 0,0 0 0,-1 1 0,1-1 0,0 1 0,0-1 0,0 1 0,-1-1 0,1 1 0,0-1 0,0 1 0,0 0 0,0 0 0,0 0 0,0-1 0,0 1 0,1 0 1,-2 2-1,-5 10 48,1 1 0,1 0 0,0 1 0,1-1 0,-5 29 0,7-30-38,-7 39 162,3 1 0,2 0-1,2 0 1,3 0 0,10 80 0,67 261 458,-78-391-687,14 56-80,-3 1 1,-2 0 0,1 72-1,-10-130-4,0-1-1,-1 1 0,1-1 1,0 1-1,-1-1 0,1 0 1,-1 1-1,0-1 0,1 1 0,-1-1 1,0 0-1,0 0 0,0 1 1,0-1-1,0 0 0,0 0 1,0 0-1,0 0 0,0 0 1,-1 0-1,1-1 0,0 1 1,-1 0-1,1-1 0,0 1 0,-4 0 1,-40 9-2066,44-10 2042,-64 4-4512,-9-4-3382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27.26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7 13798,'0'0'1713,"136"-7"-1713,-71 16-128,6-3-3890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27.68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397 0 19257,'0'0'9052,"-22"12"-8604,7-4-423,0 1 0,1 0-1,0 1 1,0 0 0,1 1 0,1 1 0,0 0-1,1 0 1,0 2 0,0-1 0,2 1-1,0 1 1,-10 21 0,-14 38 138,3 1 0,4 2-1,3 1 1,-19 116 0,23-59 134,-3 255 1,21-362-277,2 1 0,1 0 1,1 0-1,2-1 0,1 1 1,1-1-1,1-1 0,1 1 1,2-1-1,1-1 0,1 0 1,1-1-1,1 0 0,20 25 1,57 57-604,-115-132-1535,-1 0 0,-28-22 1,6 4-2171,-9-13-2617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29.20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228 1 15847,'0'0'8260,"-108"171"-7876,70-110-256,11-11-112,5-8 16,6-8-32,5-11-80,5-6-848,6-11-1313,27-21-4914,11-31 495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29.35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28 1 12934,'0'0'11749,"0"79"-11172,-16-30-65,5-1-272,11-6-144,0-2-96,0-3 0,11-1-896,5-1-2258,6-5-2016,-1-7-5443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29.62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98 142 18088,'0'0'4208,"24"5"-3032,73 14-162,-95-18-966,0-1 0,0 1 0,0-1 0,0 0-1,0 1 1,0-1 0,0 0 0,0 0 0,0 0 0,0 0 0,0 0 0,0-1 0,0 1 0,0-1 0,-1 1-1,1-1 1,0 0 0,0 0 0,0 1 0,-1-1 0,1 0 0,0-1 0,-1 1 0,1 0 0,-1 0 0,1-1-1,-1 1 1,0-1 0,1 1 0,-1-1 0,0 0 0,1-1 0,-1-2 83,0-1 0,0 1 0,0 0 1,-1-1-1,0 1 0,0-1 0,0 1 0,-2-9 0,0-4 128,2 15-245,0 1 1,0-1-1,0 1 1,0-1 0,-1 1-1,1-1 1,-1 1-1,0 0 1,0-1-1,0 1 1,0 0-1,0-1 1,-1 1-1,1 0 1,0 0-1,-1 0 1,0 0-1,1 0 1,-1 1-1,0-1 1,-4-2-1,2 1-10,-1 1 0,0 0 0,0 0 0,0 0 0,0 0 0,0 1 0,0 0 0,-1 0 0,1 1 0,-7-1 0,1 1-25,0 0 0,0 1 0,0 0 1,1 1-1,-1 0 0,0 1 0,1 0 0,-1 0 0,1 2 0,-11 4 0,16-6-72,0 1 0,0-1 0,1 1 0,-1 0-1,1 0 1,0 0 0,0 0 0,0 1-1,1 0 1,-5 8 0,6-10-253,1 1 1,-1 0-1,1 0 0,0-1 0,0 1 0,1 0 1,-1 0-1,1 0 0,0 0 0,0 7 0,0-10 131,0 0-1,0 0 1,0 0-1,1 0 1,-1 0-1,0 0 1,0-1-1,0 1 1,1 0-1,-1 0 1,1 0-1,-1 0 1,0 0-1,1-1 1,0 1-1,-1 0 1,1 0-1,-1-1 1,1 1-1,0 0 1,-1-1-1,1 1 1,0 0-1,0-1 1,0 0-1,1 2 1,49 5-8869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29.90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299 1 18360,'0'0'9581,"1"16"-9472,-1 16 67,-2 0-1,-1-1 1,-2 1-1,-16 58 1,-53 142 529,63-202-650,-143 404 297,126-340-269,27-88-112,1-4-211,8-12-1825,1 2 395,1-1 0,0 1 1,20-11-1,-21 13 372,40-27-8109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30.12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4 133 9092,'0'0'12144,"20"-4"-11108,64-13 76,-82 17-1015,1-1-1,-1 1 1,1-1-1,-1 1 1,0-1-1,1 0 1,-1 1 0,1-1-1,-1-1 1,0 1-1,0 0 1,0 0-1,0-1 1,0 1-1,0-1 1,0 0 0,0 0-1,0 0 1,-1 1-1,1-1 1,-1-1-1,0 1 1,1 0-1,-1 0 1,0 0 0,0-1-1,0 1 1,-1-1-1,1 1 1,-1-1-1,1 1 1,-1-1-1,0 1 1,0-1 0,0 1-1,0-1 1,0 1-1,-1-4 1,1-4 19,0 9-113,0 0 0,0 0 0,-1 0 1,1-1-1,0 1 0,0 0 0,-1 0 0,1 0 0,-1 0 1,1 0-1,-1 0 0,1 0 0,-1 0 0,0 0 0,1 1 1,-1-1-1,0 0 0,0 0 0,0 0 0,0 1 1,0-1-1,1 0 0,-1 1 0,0-1 0,0 1 0,-2-1 1,-1-1 7,0 1 0,0 0 0,-1 0 1,1 0-1,0 1 0,0 0 0,-8 0 1,6 0-162,0 0-1,0 0 1,-1 1 0,1 0 0,0 1 0,0-1 0,0 1 0,0 0 0,1 1 0,-11 5-1,-1 8-2513,8-5-3532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30.39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171 1 14999,'0'0'12526,"-18"25"-12228,5-7-216,-7 9 93,1 1 0,1 1 1,1 0-1,-22 56 0,33-68-106,1 0 0,1 0 0,0 1 0,1 0 0,1-1 0,0 28 0,2-40-62,0 0-1,0-1 0,1 1 0,-1 0 1,1 0-1,0-1 0,1 1 0,-1-1 1,1 1-1,0-1 0,0 0 0,0 1 1,1-1-1,0 0 0,0 0 0,0-1 1,0 1-1,0-1 0,0 1 0,1-1 1,0 0-1,0 0 0,0-1 0,0 1 0,0-1 1,0 0-1,1 0 0,7 2 0,4 0-21,0 0 0,0-2 0,0 0-1,1-1 1,-1 0 0,0-1 0,0-1-1,1-1 1,-1 0 0,0-1 0,0-1-1,-1 0 1,1-1 0,-1-1 0,0 0-1,0-1 1,15-11 0,-28 17-118,0-1 0,0 1 0,0-1 1,0 1-1,0-1 0,0 0 1,-1 0-1,1 0 0,-1 0 0,1 0 1,-1-1-1,0 1 0,0 0 0,0-1 1,0 1-1,0 0 0,0-5 1,1-27-7444,-2 32 7040,0-24-10050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30.59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18072,'0'0'9317,"0"107"-9205,22-71-112,-1-9-353,-15-8-1984,-6-9-3537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22.19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0 236 9476,'0'0'6924,"10"-4"-5524,2 0-1005,4-2 426,0-1 0,0 0 1,22-14-1,-34 19-670,0-1 0,-1 1 0,1-1 0,-1 0 0,0 0 0,1 0 0,-2 0 0,1-1 0,0 1 0,0-1 0,-1 1 0,0-1 0,0 0 0,0 0 0,0 0 0,-1 0 0,0-1 0,1 1 0,-1 0 0,0-9 0,0-12 237,0 19-336,-1 0 0,0 0-1,0 0 1,0 0 0,-1 0-1,0 0 1,-2-7 0,3 11-60,-1 1-1,0-1 1,0 1 0,0-1 0,0 1 0,-1-1 0,1 1 0,0 0-1,0-1 1,-1 1 0,1 0 0,-1 0 0,1 0 0,-1 0 0,0 0 0,1 0-1,-1 1 1,0-1 0,0 1 0,1-1 0,-1 1 0,0-1 0,0 1 0,0 0-1,0 0 1,1 0 0,-1 0 0,-2 1 0,0-1-113,0 1 0,0 0 1,1 0-1,-1 0 0,0 0 1,0 1-1,1 0 0,-1-1 0,1 1 1,0 0-1,0 1 0,-1-1 1,1 1-1,1-1 0,-1 1 0,0 0 1,1 0-1,-1 0 0,1 0 1,0 1-1,0-1 0,0 1 0,1-1 1,-3 8-1,-3 5-927,2 1 0,-1 0 0,2 0 1,-3 22-1,1 26-2959,5 3-1951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30.75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12374,'0'0'12934,"11"86"-12822,-6-36-32,6-2-32,-6 0-48,-5 5-897,0-3-3441,0 4-3377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31.20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83 1 17752,'0'0'7612,"-1"14"-7143,-5 40 3,6-53-448,0-1 0,0 1 0,0 0 0,0-1 0,0 1 1,0-1-1,1 1 0,-1 0 0,0-1 0,0 1 0,0-1 0,1 1 0,-1-1 0,0 1 0,1-1 0,-1 1 0,0-1 0,1 1 0,-1-1 0,1 1 0,-1-1 0,1 1 0,-1-1 0,1 0 0,-1 1 0,1-1 0,-1 0 0,1 1 0,-1-1 0,1 0 0,0 0 0,-1 0 0,1 0 0,-1 1 0,1-1 0,0 0 0,-1 0 0,1 0 0,0 0 0,-1 0 0,1-1 0,-1 1 0,1 0 0,0 0 0,-1 0 0,1 0 0,-1-1 0,1 1 0,-1 0 1,1-1-1,-1 1 0,1 0 0,0-1 0,24-13 685,-20 10-199,-17 20-444,-29 23-95,36-36 42,0 1 0,-1-1 0,1 0 0,-1 0 0,0-1 0,0 0 0,0 0 0,0 0 0,-11 2 0,17-5-11,-1 1-1,1 0 1,-1 0-1,1 0 1,-1-1 0,1 1-1,0 0 1,-1 0-1,1-1 1,0 1-1,-1 0 1,1-1-1,-1 1 1,1 0-1,0-1 1,0 1 0,-1 0-1,1-1 1,0 1-1,0-1 1,-1 1-1,1-1 1,0 1-1,0-1 1,0 1-1,0-1 1,0 1 0,0-1-1,0 1 1,0 0-1,0-1 1,0 1-1,0-1 1,0 1-1,0-2 1,3-17 33,-2 16-32,0 0 0,0-1 0,0 1 0,0 0 0,1 0 1,0 0-1,0 0 0,-1 1 0,1-1 0,1 0 0,-1 1 0,0 0 0,1-1 0,-1 1 0,1 0 1,0 0-1,0 0 0,0 1 0,-1-1 0,2 1 0,-1-1 0,0 1 0,0 0 0,0 0 0,1 1 1,4-2-1,-2 2 5,-1-1 0,1 1 0,-1 0 1,1 0-1,-1 0 0,1 1 1,-1 0-1,1 0 0,-1 1 0,0-1 1,1 1-1,-1 0 0,0 0 1,0 1-1,8 5 0,-7-3-27,0-1-1,0 2 1,0-1-1,-1 0 1,0 1-1,0 0 1,0 1-1,-1-1 1,0 1-1,0 0 0,0-1 1,-1 2-1,0-1 1,-1 0-1,0 1 1,0-1-1,0 1 1,-1 0-1,0-1 1,-1 1-1,1 0 1,-2 0-1,1-1 1,-1 1-1,0 0 1,0-1-1,-1 1 1,0 0-1,-1-1 1,0 0-1,-5 11 1,0-5-507,0 0 1,-1-1-1,0 1 1,-1-2-1,-15 15 0,-31 22-7918,22-23-6149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32.20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37 1 11349,'0'0'14457,"-2"23"-13952,-10 91 44,-10 128 876,35 356 128,-6-353-1265,-7-190-187,0-55-69,0-2-339,0-151-7784,0 80 1981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33.03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0 115 16856,'0'0'9994,"13"-11"-9626,-2 4-349,0-1 0,1 1 0,0 1 0,0 0 0,1 1 1,-1 0-1,1 1 0,0 0 0,0 1 0,1 0 0,17 0 0,1237-40 488,-566 102-485,-679-56-23,146 9 156,183-9 0,-347-3-150,-7 19 708,-13 40-621,-7 22 130,3 1 1,-9 95 0,11 530 485,17-588-688,0-106-23,-2 54 23,2-63-16,0-1 0,0 1 0,-1-1 0,1 0-1,-1 1 1,0-1 0,0 0 0,0 0 0,-1 1 0,1-1 0,-1 0-1,1 0 1,-1 0 0,-3 2 0,1-3 0,0-1 1,-1 0-1,1 0 1,-1 0-1,1 0 1,-1-1-1,1 0 0,-1 0 1,1 0-1,-1 0 1,-5-2-1,-14 0 20,-2144-6 35,2157 8-56,-17 1 12,0-2 1,1-1-1,-1-1 1,-36-8-1,61 10-2,2 0-147,1 0 0,-1 0-1,0 0 1,1 0 0,-1 0-1,0 0 1,0 0 0,0 0-1,0 0 1,1 0 0,-1 1-1,0-1 1,-1 0 0,1 1-1,0-1 1,0 1 0,0-1-1,-2 1 1,-1-2-4291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34.01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218 108 14439,'0'0'10362,"-8"-18"-8743,-25-53-408,23 53-579,7 18 101,3 16 251,0-15-966,8 41-1,2 1 1,1-1-1,20 47 0,-5-13 39,117 454 258,-119-403-274,-6 2-1,3 160 0,-22-243-37,-2 0 0,-1-1-1,-3 0 1,-2 0 0,-1 0-1,-3-1 1,-1-1 0,-29 60-1,19-54-8,-3-2-1,-1 0 1,-3-2-1,-1-1 1,-2-2-1,-68 65 1,90-96 35,-1 0 0,0-1 0,-21 12 0,33-21 191,30-28-1169,47-55-3755,-28 22-3988,-6 4-6559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34.22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28 18809,'0'0'10036,"0"-27"-10020,5 27-16,0 0-208,1 0-992,-6 16-1250,0 7-3536,0 9-4899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34.37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293 0 15463,'0'0'640,"-86"135"1617,58-68 96,7-3-816,-1-9-865,0-9-223,6-8-225,0-9-112,5-6-112,-6-8-80,-4-5-1633,-12-8-3201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35.68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129 212 7716,'0'0'13195,"-8"-19"-11536,-25-63-357,32 80-1250,0 0-1,1 0 1,-1 0-1,1 0 1,-1 0 0,1 0-1,-1 0 1,1 0-1,0-1 1,0 1-1,0 0 1,0 0-1,1 0 1,-1 0-1,1 0 1,-1 0 0,1 0-1,-1 0 1,1 0-1,0 0 1,0 0-1,0 0 1,0 0-1,2-1 1,0 0-9,1 0 0,-1 0-1,1 0 1,0 1 0,0-1 0,0 1 0,8-3 0,-2 0 65,3 0-77,0 0 1,0 0-1,0 1 0,1 1 1,-1 0-1,1 1 1,0 1-1,17 0 1,-28 1-30,0 0-1,-1 0 1,1 1 0,0-1 0,-1 1 0,1 0 0,0 0 0,-1 0 0,1 0 0,-1 0 0,1 1 0,-1-1 0,0 1 0,0-1 0,1 1 0,-1 0 0,0 0 0,-1 0 0,1 0 0,0 0 0,-1 0 0,1 1 0,-1-1 0,1 0 0,-1 1 0,0 0 0,0-1 0,0 1 0,0-1 0,-1 1 0,1 0 0,-1 0 0,0-1 0,0 5 0,2 13 14,-1 1-1,-2-1 1,-4 36-1,3-41-8,-6 33 153,-2-1-1,-22 63 0,-12 58 421,40-148-538,1 0 1,2 0 0,0 0-1,1 0 1,1 0-1,5 33 1,-4-47-39,0 0 0,0 0 0,0-1 0,1 1 0,0-1 0,0 0 0,0 0 1,1 0-1,-1 0 0,1 0 0,1-1 0,-1 0 0,0 0 0,1 0 1,0 0-1,0-1 0,0 1 0,0-1 0,1-1 0,-1 1 0,1-1 0,0 0 1,0 0-1,7 1 0,13 3 16,0-2 1,0 0-1,0-2 1,31-1-1,-37-1-12,-10 1-6,-1-1 0,1 0 0,-1 0 1,13-3-1,-21 3-2,1 0 1,-1-1-1,0 1 1,1-1-1,-1 1 1,1-1-1,-1 1 0,0-1 1,1 0-1,-1 0 1,0 1-1,0-1 1,1 0-1,-1 0 1,0 0-1,0-1 1,0 1-1,0 0 1,-1 0-1,1 0 1,0-1-1,0 1 1,-1 0-1,1-1 1,-1 1-1,1-1 1,-1 1-1,1-1 1,-1 1-1,0-1 1,0 1-1,0-2 1,0 2-3,0 1 0,0-1 0,0 0 1,0 1-1,0-1 0,0 1 0,0-1 0,0 0 1,0 1-1,-1-1 0,1 1 0,0-1 1,0 1-1,-1-1 0,1 1 0,0-1 0,-1 1 1,1-1-1,0 1 0,-1-1 0,1 1 1,-1 0-1,1-1 0,-1 1 0,1 0 0,-1-1 1,1 1-1,-1 0 0,1 0 0,-1-1 1,1 1-1,-1 0 0,0 0 0,1 0 0,-1 0 1,1 0-1,-1 0 0,-1 0-3,0 0 0,0 0-1,0 0 1,0 1 0,0-1-1,0 1 1,0 0 0,0-1 0,0 1-1,1 0 1,-1 0 0,-3 2 0,-3 4-10,-1 1 1,1 0-1,0 1 1,1 0 0,0 0-1,0 0 1,1 1-1,-7 14 1,-37 92-21,47-108 34,-18 56 3,2 2 1,-14 108-1,17-84-3,12-69 3,0 0 0,-2-1 0,-14 39 0,18-55 1,0 1 1,-1-1 0,1 1 0,-1-1-1,0 0 1,0 0 0,0 0-1,0-1 1,-1 1 0,1-1-1,-1 1 1,0-1 0,0-1 0,0 1-1,0 0 1,-1-1 0,1 0-1,-1 0 1,1 0 0,-1-1 0,0 1-1,-8 0 1,-1-1-136,-1-1 1,0-1-1,1-1 1,-1 0-1,1 0 1,0-2-1,0 1 0,0-2 1,0 0-1,1-1 1,0 0-1,0-1 1,0 0-1,1-1 0,-22-18 1,47 33-12899,16 9 1651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36.01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 1 18681,'0'0'9137,"6"33"-8996,53 400 1039,-43-230-659,-17 316 1,-19-341-239,14-126-3605,4-65 1993,-1 1 1,0-1-1,-1 0 1,0 1-1,-9-19 0,-17-32-7197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36.24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89 17032,'0'0'3802,"23"-15"-2002,76-46-802,-94 59-970,-1 0 1,1 0-1,0 1 0,0-1 0,0 1 1,0 0-1,0 0 0,0 1 0,0-1 0,0 1 1,0 0-1,0 0 0,0 1 0,0 0 1,0 0-1,0 0 0,0 0 0,0 1 1,0 0-1,-1 0 0,1 0 0,6 5 0,4 0 49,44 20 158,107 68-1,-165-95-233,1 1-1,-1 0 1,0 0-1,1 0 0,-1 0 1,0 0-1,0 0 0,0 0 1,0 0-1,0 0 1,0 1-1,0-1 0,0 0 1,0 1-1,0-1 0,-1 0 1,1 1-1,-1-1 1,1 1-1,-1-1 0,1 1 1,-1 0-1,0-1 0,0 3 1,-1-2-1,1 0-1,-1 0 1,0 0 0,0 0 0,0-1-1,0 1 1,-1 0 0,1-1 0,0 1-1,-1-1 1,1 1 0,-1-1 0,0 0-1,1 1 1,-1-1 0,-2 1 0,-12 6-2,-1 0 1,0-2 0,-26 8 0,31-11 6,-37 11 105,-1-4 1,-68 7 0,23-7-3867,49-6-907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22.66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89 53 12342,'0'0'10012,"-5"-10"-8950,-15-30-560,19 40-503,1 0 1,0 0 0,0-1 0,-1 1 0,1 0 0,0 0-1,0 0 1,-1-1 0,1 1 0,0 0 0,-1 0-1,1 0 1,0 0 0,0 0 0,-1 0 0,1 0-1,0 0 1,-1 0 0,1 0 0,0 0 0,-1 0 0,1 0-1,0 0 1,-1 0 0,1 0 0,0 0 0,-1 0-1,1 1 1,0-1 0,0 0 0,-1 0 0,1 0 0,0 0-1,0 1 1,-1-1 0,1 0 0,0 0 0,0 0-1,-1 1 1,1-1 0,0 0 0,0 0 0,0 1 0,0-1-1,0 0 1,-1 1 0,1-1 0,0 0 0,0 1-1,0-1 1,0 0 0,0 1 0,0-1 0,0 0 0,0 1-1,-9 21-136,9-21 127,-9 26-29,0 1 0,2-1 0,1 1 0,2 0 0,-2 37-1,5-50 34,1 0-1,1-1 0,1 1 1,0 0-1,1-1 1,6 20-1,-7-30 8,0 1 0,0 0-1,1-1 1,-1 1 0,1-1 0,0 0 0,0 0 0,1 0 0,-1 0 0,1-1-1,0 1 1,0-1 0,0 0 0,0 0 0,1-1 0,-1 1 0,1-1-1,-1 0 1,1 0 0,0 0 0,0-1 0,6 2 0,9-1 69,-1 0 0,40-3 1,-56 1-51,0-1 0,0 0 0,0 0 1,0 0-1,0 0 0,0-1 1,0 1-1,-1-1 0,1 1 0,0-1 1,-1 0-1,1 0 0,-1 0 1,0-1-1,0 1 0,1 0 0,-2-1 1,1 1-1,0-1 0,0 0 1,-1 0-1,0 0 0,1 0 0,-1 0 1,0 0-1,-1 0 0,1 0 1,0 0-1,-1-5 0,3-6 81,-1 0-1,-1-1 0,-1 1 1,0 0-1,-2-19 1,-1 22-50,1 0 1,-2 1 0,1-1-1,-2 1 1,1-1 0,-1 1-1,-1 1 1,0-1 0,0 1-1,-11-12 1,-2 0 27,0 1-1,-1 1 1,-24-18 0,43 36-107,0 0 1,1 0 0,-1 0-1,0 1 1,0-1 0,0 0-1,-1 0 1,1 1-1,0-1 1,0 1 0,0-1-1,0 1 1,-1-1 0,1 1-1,0 0 1,0-1 0,-1 1-1,1 0 1,0 0-1,0 0 1,-1 0 0,1 0-1,0 0 1,-1 1 0,0-1-1,0 2-172,0 0-1,1-1 1,-1 1-1,1 0 0,0 0 1,-1 0-1,1 1 1,0-1-1,0 0 1,0 0-1,0 1 1,0 3-1,-4 10-2717,1-1 0,-4 31 1,7-13-5981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36.56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343 0 15943,'0'0'10416,"-4"17"-10160,-3 12-62,-3 13 119,1 1 0,-5 76 1,14-41-341,1-91-594,0 5 575,0-1 1,-1 0 0,0 1-1,-1-1 1,1 0-1,-2 1 1,1-1 0,-1 1-1,0 0 1,-5-12 0,3 12-19,-1 1 0,0-1 0,0 1 0,0 0 0,-1 0 0,0 1 1,0 0-1,-1 0 0,0 0 0,0 1 0,0-1 0,0 2 1,-1-1-1,0 1 0,0 1 0,0-1 0,0 1 0,-1 1 1,0-1-1,1 1 0,-1 1 0,0 0 0,1 0 0,-1 1 1,0 0-1,0 0 0,-10 2 0,16-1-175,-1 0 0,1 0 0,0 0 0,0 0 0,0 0 0,0 1 0,0-1 0,0 1 0,0 0 0,0 0 0,0 0 0,1 0 0,-1 1 0,1-1 0,0 1 0,-4 3-1,-11 30-5847,15-8-3966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36.76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 1 19209,'0'0'6227,"-5"155"-5523,5-109-368,0-8-224,5-7-16,1-6-64,5-8-32,-11-4-640,0-3-1649,-11-8-3058,0-2-5586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36.98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136 120 8116,'0'0'13654,"92"-34"-12982,-70 24 81,-16-3-209,-6-2 272,0-3-448,-22 1-288,-16 4-80,-11 13-128,11 0-544,-6 25-1473,6 22-1521,11 7-2528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37.31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96 12118,'0'0'5181,"5"21"-2335,-3-9-2529,34 182 3600,-28-169-3559,-8-25-347,0 0 1,1 0-1,-1 0 0,0 1 0,1-1 1,-1 0-1,1 0 0,-1 0 1,0 0-1,1 0 0,-1 0 0,0 0 1,1 0-1,-1 0 0,1 0 0,-1 0 1,0 0-1,1 0 0,-1 0 1,1 0-1,-1 0 0,0 0 0,1 0 1,-1 0-1,1-1 0,-1 1 0,0 0 1,1 0-1,-1 0 0,0-1 1,0 1-1,1 0 0,-1-1 0,29-37 563,-27 33-542,37-57 485,2 3 0,94-105-1,-134 162-484,0 1-1,0-1 0,0 1 1,0 0-1,1 0 0,-1 0 1,0 0-1,1 0 0,-1 0 0,1 0 1,-1 0-1,1 0 0,-1 1 1,1-1-1,0 1 0,-1-1 0,1 1 1,0 0-1,-1-1 0,1 1 1,0 0-1,-1 0 0,1 0 0,0 0 1,0 1-1,-1-1 0,1 0 1,0 1-1,-1-1 0,1 1 0,-1-1 1,1 1-1,-1 0 0,1 0 1,-1 0-1,1 0 0,-1 0 0,3 2 1,2 4-37,1 1 0,-1 0 0,0 1 0,0-1 0,6 14 0,-1-2 79,62 82 396,-41-59-1781,-2-1-3733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37.48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22 0 19033,'0'0'6082,"-22"122"-5601,22-26 591,0 5-896,28-13-64,4-17-32,1-23-80,-6-16-272,-16-9-1248,-11-7-2354,-38-9-2353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37.61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87 15639,'0'0'6419,"163"-86"-6467,-92 86-1505,-6 6-2865,-11-2-7203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37.82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135 3 15735,'0'0'9647,"-20"-1"-8638,14 0-964,0 1 0,0-1 1,0 1-1,0 1 1,0-1-1,0 1 0,0 0 1,1 0-1,-1 1 0,-6 2 1,9-2-20,0 1-1,0-1 1,0 1 0,0 0 0,0 0 0,1 0 0,0 0-1,-1 0 1,1 1 0,0-1 0,1 1 0,-1-1 0,1 1-1,-1 0 1,1-1 0,0 1 0,1 0 0,-1 0-1,0 0 1,1 0 0,0 7 0,-4 48 177,3 1 1,2-1-1,3 1 1,3-1 0,2 0-1,22 79 1,7-22-365,92 197 1,-127-306-126,15 35-1116,-18-41 1196,1 1 0,-1-1 0,0 0 0,1 0 0,-1 0 0,0 1 0,0-1 0,0 0-1,0 1 1,0-1 0,0 0 0,0 0 0,0 1 0,0-1 0,-1 0 0,1 0 0,-1 0 0,1 1 0,-1-1 0,1 0 0,-1 0 0,1 0 0,-1 0-1,0 0 1,0 0 0,0 0 0,1 0 0,-1 0 0,-2 1 0,-39 10-5551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37.95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1 338 16744,'0'0'3617,"65"-109"-3265,0 63 785,16 4-721,6 6-416,11 7-16,-17 4-896,-4 6-1569,-18 2-2274,-10 2-7698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39.93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373 118 4578,'0'0'7892,"6"-33"-3146,-3 25-3677,-1 1 0,0 0 0,-1-1 1,0 1-1,0-1 0,0 1 0,-2-15 0,1 12-52,-17 27-956,-35 44 94,3 2 0,2 2 0,-54 103 0,81-128-45,2 0 1,1 2-1,2 0 0,3 1 0,1 0 1,2 1-1,-7 80 0,12-50-7,3-1 1,4 0-1,2 1 0,4-2 0,2 1 1,31 99-1,-28-126-16,2 0 0,3-2 0,1 0 0,2-1 0,46 67 0,-56-95-205,1 0-1,0-1 1,0 0 0,1-1-1,1-1 1,1 0 0,-1-1-1,2-1 1,19 10-1,-21-13-375,0-2-1,0 1 1,1-2-1,-1 0 1,1-1-1,0-1 0,23 1 1,6-6-3585,-2-11-1377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40.62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27 3 5539,'0'0'15812,"0"-3"-14135,0 6-798,0 48 1036,0-37-1802,-5 216-332,1-201-2036,-5-12-3753,0-10 673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23.24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38 13110,'0'0'6478,"3"9"-6593,15 73 687,13 137 1,-25-167-528,-6-38 5,0-12-44,-1 0 0,1 0 0,0 0 0,0 0-1,0 0 1,0-1 0,0 1 0,0 0 0,1 0-1,-1 0 1,0 0 0,1-1 0,0 1 0,-1 0 0,1 0-1,2 2 1,-2-4 715,-1-24 299,2-1 1,1 0-1,6-26 1,-3 26-845,2 0-1,0 0 1,13-24 0,-14 33-207,2 0 0,-1 1-1,2 0 1,0 1-1,1 0 1,0 0 0,1 1-1,0 0 1,1 2 0,1-1-1,0 1 1,21-12 0,-33 22 18,0-1 1,1 1-1,-1 0 1,1 0-1,0 0 1,-1 0-1,1 0 1,0 0-1,-1 1 1,1-1-1,0 1 1,0 0-1,-1 0 1,1 0-1,0 0 1,0 0-1,0 1 1,5 1-1,-6-1-1,0 0-1,0 1 0,0 0 0,1-1 1,-2 1-1,1 0 0,0 0 0,0 0 1,0 0-1,-1 0 0,1 0 1,-1 0-1,0 1 0,0-1 0,0 0 1,1 4-1,3 10-36,-2 1-1,0-1 1,0 1 0,-1 33-1,-2-35 74,-10 277-70,9-237 34,1-54-23,206-12-2446,-77 1-391,-35 3-2566,10-1-4786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40.80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71 0 7251,'0'0'16136,"-17"78"-15176,-4-30-336,4 0-496,7-4-15,4 2-113,6 0 0,0-2-929,6 4-1536,15-4-1905,6-8-3666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41.17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33 8 17144,'0'0'10703,"-6"-3"-10364,6 3-338,-1-1 0,1 1 0,-1-1 0,1 1 1,-1 0-1,1-1 0,-1 1 0,1 0 0,-1-1 0,1 1 0,-1 0 0,1 0 0,-1 0 0,0-1 0,1 1 0,-1 0 0,1 0 0,-1 0 0,0 0 0,1 0 1,-1 0-1,1 0 0,-1 0 0,0 1 0,1-1 0,-1 0 0,1 0 0,-1 0 0,1 1 0,-1-1 0,0 0 0,1 1 0,-1-1 0,1 0 0,-1 1 0,1-1 1,0 0-1,-1 1 0,1-1 0,-1 1 0,1-1 0,0 1 0,-1-1 0,1 1 0,0-1 0,0 1 0,-1 0 0,1-1 0,0 1 0,0-1 0,0 2 0,-2 50 9,2-45-3,5 70 119,3 0-1,4-1 1,23 84-1,88 219 120,-113-358-230,-8-18-90,-1 1 0,1-1 0,-1 0 1,1 1-1,-1-1 0,0 0 0,0 1 0,-1 0 0,1 3 1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41.5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30 14615,'0'0'10306,"19"18"-9847,3 4-207,33 39 0,-51-54-187,0 0 0,0 1 0,-1-1 1,0 1-1,0 0 0,-1-1 0,0 1 1,-1 1-1,1-1 0,-2 0 0,1 0 0,-1 0 1,0 1-1,-1-1 0,-1 10 0,0 16 167,2 56 147,0-88-302,2-7 46,31-46-15,1 1-1,3 3 1,43-45 0,-30 35-67,-34 38-29,30-30 43,-43 47-44,1-1-1,-1 1 1,1 0-1,-1 0 1,1 0-1,0 0 0,0 1 1,0-1-1,0 1 1,0 0-1,0 0 1,0 1-1,8-1 1,-9 2-12,0-1 1,0 1-1,0 0 0,0 0 1,0 0-1,0 1 1,0-1-1,-1 1 1,1 0-1,0 0 1,-1-1-1,1 2 1,-1-1-1,0 0 0,0 0 1,0 1-1,0-1 1,0 1-1,0 0 1,1 4-1,32 66-3,-32-64 4,3 8-364,0 0-1,-2 0 1,0 1 0,-1 0 0,-1 0 0,-1 0-1,0 19 1,-1-34-97,0 0-1,0 0 1,0 0-1,-1 0 1,1-1-1,0 1 1,-1 0-1,0-1 0,0 1 1,0 0-1,0-1 1,0 1-1,0-1 1,-1 1-1,1-1 1,-1 0-1,0 1 1,0-1-1,-3 3 0,-17 10-10471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41.71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22 1 16311,'0'0'8484,"-21"119"-8099,21-71-257,21-6-16,-4-10-112,-6-7-48,-11-6-1473,0-9-2529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41.89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 14102,'0'0'10149,"38"41"-10165,-21-7 64,15 2 16,-10-3-64,0 1-1200,-17 3-1890,-5-3-1744,0-1-5107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42.19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70 1 18761,'0'0'9020,"-8"13"-8887,4-5-113,0 0 0,1 0-1,0 0 1,0 1 0,1-1 0,0 1-1,0 0 1,1 0 0,0 0 0,1-1-1,0 1 1,0 0 0,1 0-1,3 16 1,11 64 200,6 136 0,-18 93-167,-4-205-90,1-80-160,-1 1-1,-2-1 0,-9 42 1,8-59-528,-1-1 0,0 1 0,-1-1 0,0 0-1,-11 16 1,6-17-2356,2-10-2698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42.38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22 41 16824,'0'0'10837,"16"-40"-10853,-10 50-561,-6 22-1632,0 14-1953,-17 10-1664,-10 7-3955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42.53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495 0 9364,'0'0'5283,"-103"147"-1201,38-61-785,-6 2-912,0 0-1376,12-2-177,-1-15-512,22-21-240,16-21-16,17-18-64,16-11-704,5-2-1057,-5-19-3201,-11 2-6659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20.06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244 0 19673,'0'0'8396,"0"26"-8132,-12 178-127,-3 75 233,20 294-13,-6-573-349,0 1 0,0-1 0,-1 1 0,1-1 0,0 1-1,-1-1 1,1 0 0,-1 1 0,1-1 0,0 0 0,-1 0 0,1 0-1,-1 0 1,1 0 0,0 0 0,-1-1 0,-2 0 0,-3-1-5,0-1 1,0 1 0,0-1 0,0-1-1,1 1 1,0-1 0,-1 0-1,1-1 1,1 0 0,-9-8-1,0-1-134,1-1 1,-21-30-1,27 34-103,0 0 1,1 0-1,0-1 0,0 0 1,2 0-1,0-1 1,0 1-1,1-1 1,0 0-1,1 0 1,1 0-1,0 0 1,1 0-1,0 0 0,1 0 1,1 0-1,0 0 1,0 0-1,1 0 1,1 0-1,0 1 1,1 0-1,0 0 1,1 0-1,12-18 0,49-59-5606,8-9-4559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20.33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109 211 20297,'0'0'5179,"28"-12"-4918,149-60 395,-174 71-607,0 0 0,0-1-1,0 1 1,0 0-1,-1-1 1,1 0 0,0 0-1,-1 0 1,1 0-1,-1 0 1,0 0 0,0 0-1,0-1 1,0 1-1,0-1 1,0 0-1,1-2 1,-2-2 72,1 1-1,-1 0 1,0-1 0,0 1 0,-1-1-1,0-11 1,0 10-128,0 7 7,0 0-1,0 0 1,-1 0 0,1 0-1,0 0 1,0 0 0,-1 0-1,1 0 1,-1 0 0,1 0-1,0 0 1,-1 1 0,0-1-1,1 0 1,-1 0-1,1 0 1,-1 1 0,0-1-1,0 0 1,1 1 0,-1-1-1,0 1 1,0-1 0,0 1-1,0-1 1,0 1-1,0-1 1,0 1 0,1 0-1,-1 0 1,0-1 0,0 1-1,0 0 1,-2 0 0,-3 0-33,0 0 1,1 0 0,-1 0 0,1 1 0,-1 0 0,-6 2 0,-5 3-148,1 0 0,0 1 1,0 1-1,0 0 0,1 1 0,0 1 1,-21 18-1,16-10-778,1 0 0,0 1 1,1 1-1,-21 31 0,35-44 7,-1 0 1,1 0-1,1 1 0,-1 0 1,-4 15-1,4 27-8152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24.02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145 8 10197,'0'0'12539,"0"0"-12515,0-1 0,0 1 0,0 0 0,0-1 1,0 1-1,0 0 0,0-1 0,0 1 0,-1 0 1,1-1-1,0 1 0,0 0 0,0 0 0,-1-1 1,1 1-1,0 0 0,-1 0 0,1-1 0,0 1 1,0 0-1,-1 0 0,1 0 0,0-1 0,-1 1 0,1 0 1,0 0-1,-1 0 0,1 0 0,0 0 0,-1 0 1,1 0-1,-1 0 0,1 0 0,0 0 0,-1 0 1,1 0-1,0 0 0,-1 0 0,1 0 0,0 0 0,-1 0 1,1 0-1,0 0 0,-1 1 0,-5 4-14,1 1 0,1 0 0,-1 0 0,1 0 0,-5 10-1,-6 7 4,3-3 3,1 1 0,0 0 0,2 0 0,0 2 0,2-1 0,0 1 0,1 0 0,2 0 0,0 0 0,2 1 0,0-1 0,2 1 0,0-1 0,4 26 0,-3-45-13,0-1-1,-1 0 0,1 0 0,0 0 0,1 0 0,-1 0 0,0 0 0,1 0 0,0 0 1,0-1-1,0 1 0,0 0 0,0-1 0,0 0 0,0 0 0,1 1 0,-1-1 0,1 0 1,0-1-1,0 1 0,-1-1 0,1 1 0,0-1 0,0 0 0,4 1 0,6 1 74,0 0 0,0-2 0,0 0 0,24 0 0,-25-1-6,-9-1-33,-1 1 1,1 0 0,-1-1-1,1 1 1,-1-1 0,0 0-1,1 0 1,-1 0 0,0 0-1,0 0 1,1 0 0,-1-1-1,0 1 1,0-1 0,0 1-1,-1-1 1,1 0-1,0 0 1,-1 0 0,1 0-1,-1 0 1,1 0 0,-1 0-1,0 0 1,0-1 0,0 1-1,0 0 1,0-3 0,3-9 225,-1 0 1,0-1 0,2-24 0,-4 22-202,2-5 37,-1-1 0,-2 1 1,0-1-1,-2 0 1,0 1-1,-11-44 1,12 59-176,-1 1 1,0 0-1,0 1 0,0-1 1,-1 0-1,0 1 1,0-1-1,-1 1 0,1 0 1,-1 0-1,0 0 1,0 1-1,-1-1 1,0 1-1,1 0 0,-2 0 1,1 1-1,0 0 1,0-1-1,-1 2 0,0-1 1,0 1-1,1 0 1,-1 0-1,-1 0 1,1 1-1,0 0 0,0 0 1,-12 1-1,8 1-1747,7 9-6680,3-9 7715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20.65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435 1 15207,'0'0'11435,"-15"20"-11187,-9 13 41,-2-1 1,-1-2-1,-48 42 1,1-13 152,-108 62 1,172-116-400,8-5 37,33 1 114,-23-2-180,0 2-14,0 0 1,-1 0-1,1 1 0,-1 0 1,1 0-1,-1 1 0,0 0 0,0 0 1,0 0-1,0 1 0,-1 0 1,1 1-1,6 5 0,12 12-18,41 45 0,-35-33 26,65 59 3,161 120-1,-250-208-84,34 31-224,-40-34 169,0-1 0,0 1 0,0-1 0,1 1 0,-2-1 1,1 1-1,0 0 0,0 0 0,0-1 0,-1 1 0,1 0 1,-1 0-1,0 0 0,1 0 0,-1 0 0,0 0 0,0 0 1,0-1-1,0 1 0,-1 0 0,1 0 0,0 0 0,-1 0 1,0 2-1,0-3-138,-1 1 0,1-1 0,0 0 0,0 0 1,0 0-1,-1 0 0,1 0 0,0 0 0,-1-1 0,1 1 1,-1 0-1,1-1 0,-1 1 0,1-1 0,-1 1 0,0-1 1,1 0-1,-1 1 0,1-1 0,-1 0 0,-2 0 0,2 0-180,-20 0-5217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20.84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49 12534,'0'0'12213,"163"-48"-12021,-103 48-128,-6 0-64,-10 0-48,-23 2-1600,-21 10-2306,-5 9-1857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20.98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10613,'0'0'8484,"119"2"-6723,-59-2-801,5 0-720,-10 3-160,-12 3-80,-5 0-80,-27 2-2465,-6 3-3602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21.67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89 14791,'0'0'12277,"7"-15"-11634,23-46-296,-30 60-345,0 0 1,0 1-1,0-1 0,0 1 1,0-1-1,0 1 0,1-1 1,-1 1-1,0-1 0,0 1 1,1-1-1,-1 1 0,0 0 0,1-1 1,-1 1-1,0-1 0,1 1 1,-1 0-1,0-1 0,1 1 1,-1 0-1,1-1 0,-1 1 0,1 0 1,-1 0-1,1-1 0,-1 1 1,1 0-1,-1 0 0,1 0 1,-1 0-1,1 0 0,-1 0 1,1 0-1,0 0 0,-1 0 0,2 0 1,5 13-17,-6-11 18,16 27 11,1-1 0,1-1 1,26 27-1,-35-43 1,0-1 0,0 0 0,1 0 0,0-1 0,1-1 0,0 0 0,0-1 0,0 0 0,26 10 0,-33-16 2,1 0 0,-1 0 1,0 0-1,0-1 0,0 0 0,1 0 1,-1 0-1,0-1 0,0 0 0,0 0 0,0 0 1,0 0-1,0-1 0,0 0 0,0 0 1,6-3-1,5-5 32,0-1 0,0 0 0,14-15 0,-1 2-21,-5 4 9,-17 14-8,0 0 1,0 0-1,0 1 1,1 0 0,14-7-1,-22 12-31,1 0-1,-1-1 1,0 1-1,1 0 1,-1 0-1,1 0 1,-1 0-1,0 0 1,1 0-1,-1 0 0,1 0 1,-1 0-1,0 0 1,1 0-1,-1 0 1,1 0-1,-1 0 1,0 0-1,1 0 1,-1 1-1,1-1 1,-1 0-1,0 0 1,1 0-1,-1 1 1,0-1-1,1 0 0,-1 0 1,0 1-1,0-1 1,1 0-1,-1 0 1,0 1-1,0-1 1,1 1-1,-1-1 1,0 0-1,0 1 1,0-1-1,1 2-17,18 23-54,-17-21 79,0 0 0,0-1 0,1 1 1,-1-1-1,1 0 0,0 0 0,-1 0 0,1 0 0,1 0 1,-1-1-1,0 1 0,1-1 0,-1 0 0,1 0 0,0 0 1,-1 0-1,1-1 0,0 0 0,0 1 0,0-2 0,0 1 1,0 0-1,6 0 0,3-1 24,0 0-1,0-1 1,0-1 0,0 0-1,0 0 1,0-1 0,-1-1-1,18-7 1,-23 9-38,0 0 0,0 1-1,1 0 1,-1 1 0,0-1 0,1 2 0,-1-1 0,0 1 0,1 0 0,-1 0-1,0 1 1,0 0 0,0 0 0,0 0 0,8 5 0,31 8 76,-28-11-68,1 0-30,0-1 0,33 2 0,-51-5-312,-27 0-9209,4-4-1363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21.87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51 14247,'0'0'14166,"5"-50"-14198,1 50 32,5 17 0,0 4-880,-11 14-1778,0 9-3665,-17 9-10612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22.07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82 1 3682,'0'0'13190,"-55"167"-10213,39-104-768,11 0-576,-1-2-817,6-9-143,0-4-209,0-8-144,0-9-48,0-8-256,0-6 32,0-6-48,0-7-320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3:51.14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 37 7603,'0'0'9346,"0"-6"-8404,0-18-163,0 18 1646,0 14-2462,-6 235-113,6-239 175,1 1 0,-1-1 0,1 0 1,0 1-1,0-1 0,1 0 0,-1 0 0,1 0 0,0 0 0,0 0 0,0 0 0,0-1 0,1 1 0,-1-1 0,1 1 1,0-1-1,0 0 0,0 0 0,1 0 0,-1-1 0,1 1 0,-1-1 0,1 0 0,0 0 0,0 0 0,0 0 0,5 1 0,-3-1 94,0 0-1,0-1 0,0 1 0,0-1 0,0-1 0,0 1 1,0-1-1,0 0 0,0-1 0,0 1 0,0-1 0,0 0 1,0-1-1,0 1 0,0-1 0,0 0 0,-1-1 0,1 1 0,5-5 1,21-15 203,-5 5-231,-2-1 0,0-2-1,38-38 1,-62 58-109,0-1-1,0 1 0,0-1 0,0 1 1,0-1-1,0 1 0,0 0 0,0-1 1,0 1-1,0 0 0,1 0 1,-1 0-1,0 0 0,0 0 0,0 0 1,0 0-1,0 1 0,0-1 1,1 0-1,-1 1 0,0-1 0,0 1 1,2 0-1,32 17 93,-21-11-54,10 1 10,0-2-1,0-1 0,0 0 1,1-2-1,0-1 1,-1 0-1,1-2 0,0-1 1,0-1-1,27-6 0,-29 3-22,-1 0 1,0-1-1,0-1 0,0-1 0,26-14 0,-43 20-22,1 1 0,0 0-1,0 0 1,0 0 0,0 1 0,0 0 0,-1 0 0,13 2-1,1 0 46,35 0 37,-2 1 18,0-3 1,64-7-1,-102 5-58,-1 0-1,1-2 1,-1 1 0,0-2-1,0 0 1,0 0 0,14-9-1,-27 14-74,-1 0 0,1 0 0,0 0 0,-1-1 0,1 1-1,0 0 1,0 0 0,-1 0 0,1 0 0,0 0-1,0-1 1,0 1 0,-1 0 0,1 0 0,0 0-1,0-1 1,0 1 0,-1 0 0,1 0 0,0 0-1,0-1 1,0 1 0,0 0 0,0 0 0,0-1-1,0 1 1,-1 0 0,1-1 0,0 1 0,0 0-1,0 0 1,0-1 0,0 1 0,0 0 0,0-1-1,0 1 1,1 0 0,-1 0 0,0-1 0,0 1-1,0 0 1,0 0 0,0-1 0,0 1 0,0 0-1,1 0 1,-1-1 0,0 1 0,0 0 0,0 0-1,1 0 1,-1-1 0,0 1 0,0 0 0,0 0-1,1 0 1,-1 0 0,0 0 0,0-1 0,1 1-1,-1 0 1,0 0 0,1 0 0,-1 0 0,-25-2-4967,-20 2-3725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4:47.02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16 137 3874,'0'0'16535,"-16"-2"-15158,16-2-785,0-5-320,11-3-272,32-11-416,12-7 416,21 3-224,-17 6-1649,-10 13-1488,-22 8-2418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4:47.13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5715,'0'0'0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4:47.58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97 12774,'0'0'928,"131"-69"-992,-77 54-1536,-10 2-3795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0:12.61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0 188 6611,'0'0'5936,"8"-8"3255,28-29-7187,-13 22-1968,1 1 0,1 1 0,0 1 1,41-14-1,-60 24-41,1-1 0,1 1 1,-1 1-1,0-1 0,0 1 0,0 0 0,1 1 1,-1 0-1,1 0 0,-1 0 0,0 1 1,1 0-1,-1 1 0,0-1 0,0 1 0,0 1 1,0-1-1,0 1 0,-1 1 0,1-1 1,-1 1-1,0 0 0,6 6 0,33 27-13,-20-14 32,1-2 0,1-1-1,1-1 1,32 17 0,-56-35 10,-1 0 0,0 0 1,0 0-1,1 0 0,-1 0 0,1-1 1,-1 1-1,0-1 0,1 0 0,-1 0 0,1-1 1,-1 1-1,1-1 0,-1 1 0,0-1 1,1 0-1,-1 0 0,0-1 0,0 1 1,0-1-1,5-3 0,4-3 176,0-1-1,-2 0 1,20-21 0,-11 10-118,11-7 13,1 1 1,1 1-1,69-40 0,-94 62-109,-1 0 0,1 1-1,0-1 1,-1 1-1,1 0 1,0 1-1,0 0 1,0 0 0,0 0-1,0 1 1,1 0-1,-1 0 1,0 1-1,0 0 1,0 0 0,0 1-1,11 4 1,8 4-25,0 2 0,-1 1 0,30 21 0,36 16-20,-69-40 81,1-1 0,1-1 0,37 7 0,-53-13-13,1-1-1,0 0 0,0 0 1,0-1-1,0 0 0,-1-1 1,1 0-1,0 0 0,0-1 1,-1 0-1,1 0 0,-1-1 1,14-6-1,54-41 179,-50 31-163,2 2 0,0 0-1,45-19 1,-65 33-40,-1 0 0,1 0-1,0 1 1,0 1 0,0-1 0,1 1-1,-1 0 1,0 1 0,0 0 0,0 0-1,1 1 1,-1 0 0,0 1 0,0-1-1,0 2 1,0-1 0,0 1 0,13 7-1,42 30 34,-36-22-30,0-2 0,33 16 0,-52-28 22,1-1 1,0 0-1,0 0 1,0-1-1,0 0 0,0-1 1,0 0-1,0 0 1,1-1-1,-1 0 1,17-3-1,-15 0 22,-1-1 0,0 0-1,0-1 1,0 0 0,-1-1 0,0 0 0,0 0 0,12-11-1,-13 10-22,1 0-1,-1 0 1,2 1-1,-1 1 0,0-1 1,1 2-1,0-1 1,16-4-1,-22 9-32,1 0 1,-1 0-1,1 0 0,0 1 0,-1 0 1,1 0-1,-1 0 0,0 0 0,1 1 1,-1 0-1,0 0 0,0 0 0,0 0 1,0 0-1,0 1 0,5 5 0,26 12 38,-25-16 1,0-1 0,1 0 0,-1-1 0,1 0 0,-1-1 0,1 0 0,0 0 0,0-1 0,20-3 0,-3-3 56,0 0-1,34-14 1,-29 9-91,-29 10-1,0 0 0,0 0 1,0 0-1,0 1 0,0-1 0,1 1 0,-1 0 0,0 1 1,0-1-1,0 1 0,0 0 0,0 0 0,0 0 0,6 3 0,50 32-87,-52-30 120,1 0-1,0 0 1,1 0-1,-1-2 1,18 8 0,31-7 530,-58-8-258,0 4-365,0-1 1,0 0-1,1 0 0,-1 0 0,0 0 1,0 0-1,0 0 0,0 1 1,0-1-1,1 0 0,-1 0 1,0 0-1,0 0 0,0 0 0,1 0 1,-1 0-1,0 0 0,0 0 1,0 0-1,0 0 0,1 0 0,-1 0 1,0 0-1,0 0 0,0 0 1,1 0-1,-1 0 0,0 0 0,0 0 1,0 0-1,0 0 0,1 0 1,-1 0-1,0 0 0,0 0 0,0-1 1,0 1-1,1 0 0,-1 0 1,0 0-1,0 0 0,0 0 0,0 0 1,0-1-1,0 1 0,1 0 1,-1 0-1,0 0 0,0 0 1,0-1-1,0 1 0,0 0 0,0 0 1,0 0-1,0-1 0,0 1 1,0 0-1,0 0 0,0 0 0,0-1 1,0 1-1,0 0 0,0 0 1,0 0-1,0 0 0,0-1 0,17 12-6142,11 8-3423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24.60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42 456 9108,'0'0'8572,"20"-21"-6611,61-72-523,-76 85-1249,1 1 0,-1-1 0,0 1 1,-1-2-1,0 1 0,0 0 0,-1-1 0,0 1 0,-1-1 1,1 0-1,0-16 0,3-6 137,-1 1-25,-1 0 1,-2 0 0,-1-45-1,-1 45-24,-34 30-290,31 1-14,0 1 1,-1-1 0,1 1-1,0 0 1,0 0 0,0 0-1,0 0 1,0 0-1,1 1 1,-1-1 0,1 1-1,0 0 1,-1 0 0,1 0-1,-2 3 1,-25 50-114,27-52 120,-6 16-48,1 0 0,1 1-1,0 0 1,2 0 0,0 0-1,0 24 1,4 135 316,2-87 300,-2 21-169,18 498 584,-12-354-805,-7-177-23,0-81-162,0 1 1,0-1-1,0 0 0,-1 1 1,1-1-1,0 0 0,0 0 1,-1 0-1,1 0 0,0 0 1,-1 0-1,1 0 0,0 0 1,0 0-1,-1-1 0,1 1 1,-1-1-1,-2-1-363,0-1 1,0 1-1,0-1 0,0 0 1,1 0-1,-1-1 1,1 1-1,0-1 0,0 1 1,0-1-1,1 0 0,-1 0 1,1 0-1,0-1 1,0 1-1,1 0 0,-1-1 1,1 1-1,0-1 0,0 0 1,0 1-1,1-8 0,-2-51-9641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4:47.76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1 105 12070,'0'0'1136,"168"-88"-1648,-108 71-4627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4:48.13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1 149 11877,'0'0'1121,"157"-107"-1121,-81 80-128,-10 12-1937,-23 15-3746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4:48.31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1 131 7555,'0'0'4499,"163"-99"-7189,-93 68-1135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4:48.74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0 145 11189,'0'0'6163,"38"-102"-6307,17 77-176,-12 12-769,-10 9-1040,-22 4-2225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4:48.88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83 13126,'0'0'0,"136"-82"-7187,-115 82 1872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4:49.19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0 154 12710,'0'0'3073,"6"-48"-3073,43 10-240,-6 2-320,1 13-1057,-17 15-1264,-16 8-2530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4:49.30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0 118 12630,'0'0'400,"125"-84"-3698,-92 51-879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5:08.53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1 347 13494,'0'0'10381,"0"-17"-6611,0 24-3783,1 0 1,0 1 0,0-1 0,0 1 0,1-1-1,0 0 1,1 0 0,0 0 0,0 0 0,0-1-1,1 1 1,5 6 0,-6-9 50,-1 0 1,2-1-1,-1 1 1,0-1-1,0 0 1,1 0-1,0 0 1,0-1-1,0 1 1,0-1-1,0 0 1,0 0-1,0 0 1,1-1-1,-1 1 1,1-1-1,-1 0 1,1 0-1,-1-1 1,1 0-1,7 0 1,-8 0 1,0-1 0,0 0 1,0-1-1,0 1 0,0-1 0,0 1 0,0-1 1,-1-1-1,1 1 0,-1 0 0,1-1 0,2-2 1,43-44 384,-25 23-194,263-288 272,-240 259-462,-47 55-105,0-1-1,0 1 0,0 0 0,0 0 0,1 0 0,-1 0 0,0-1 0,0 1 0,0 0 1,0 0-1,0 0 0,0 0 0,0-1 0,0 1 0,0 0 0,1 0 0,-1 0 0,0 0 1,0 0-1,0-1 0,0 1 0,1 0 0,-1 0 0,0 0 0,0 0 0,0 0 0,0 0 1,1 0-1,-1 0 0,0 0 0,0 0 0,0 0 0,1 0 0,-1 0 0,0 0 1,0 0-1,0 0 0,0 0 0,1 0 0,-1 0 0,0 0 0,0 0 0,0 0 0,1 0 1,-1 0-1,0 0 0,0 0 0,0 0 0,0 1 0,1-1 0,-1 0 0,0 0 0,0 0 1,0 0-1,0 0 0,0 0 0,0 1 0,1-1 0,-1 0 0,0 0 0,0 0 0,0 1 1,0-1-1,0 21-2800,-10 29-4703,-5-2-5390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5:09.11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4 142 5378,'0'0'14551,"-3"0"-13689,2 10-867,8 8 334,0-1 0,2 0 0,0 0 0,0-1 0,2-1 0,0 1 0,1-2 0,24 25 0,-32-36-207,-1 0 0,1 0 0,0 0 0,-1-1 0,1 0 0,0 0 0,0 0 0,1 0 0,-1 0 0,0-1 0,0 0 0,1 0 0,-1 0 0,1 0 0,-1-1 0,1 0 1,-1 0-1,1 0 0,-1 0 0,1-1 0,-1 0 0,1 0 0,-1 0 0,0 0 0,1-1 0,-1 1 0,0-1 0,0 0 0,5-4 0,10-6 132,1-2-1,-2 0 1,0-2-1,22-24 1,-21 22-250,199-199 327,-218 217-377,0 0 0,0 0 0,0 0 1,0 0-1,0 1 0,0-1 0,0 0 1,0 0-1,0 0 0,0 0 0,0 0 1,0 0-1,1 0 0,-1 1 0,0-1 1,0 0-1,0 0 0,0 0 0,0 0 1,0 0-1,0 0 0,0 0 0,0 0 1,1 0-1,-1 0 0,0 0 0,0 0 1,0 0-1,0 0 0,0 0 0,0 0 1,1 0-1,-1 0 0,0 0 0,0 0 1,0 0-1,0 0 0,0 0 0,0 0 1,0 0-1,1 0 0,-1 0 0,0 0 1,0 0-1,0 0 0,0 0 0,0 0 1,0 0-1,0 0 0,1 0 0,-1 0 1,0 0-1,0-1 0,0 1 0,0 0 1,0 0-1,0 0 0,0 0 0,0 0 1,-4 19-2098,-13 25-3155,-9 4-4339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5:09.60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23 118 14311,'0'0'9975,"-4"-3"-9594,-8-7-368,6 11-7,8 26 8,1-15 30,1 0 0,0 0 0,10 21-1,-10-27 49,1 0-1,-1 0 1,1-1 0,0 1-1,0-1 1,1 0-1,-1-1 1,1 1-1,0-1 1,0 0-1,1 0 1,-1-1-1,1 0 1,0 0-1,0-1 1,0 0 0,0 0-1,0 0 1,0-1-1,1 0 1,-1 0-1,0-1 1,13-1-1,-4-1 69,0-1-1,-1 0 1,0-1-1,0 0 1,0-2-1,0 0 1,-1 0-1,0-1 1,-1-1-1,15-11 1,172-148 365,-151 122-402,-48 45-221,-1 0 1,1 1-1,-1-1 1,1 0-1,-1 1 1,1-1-1,-1 0 1,0 1-1,1-1 1,-1 1-1,1-1 1,-1 1-1,0-1 1,1 0-1,-1 1 1,0 0-1,0-1 1,1 1-1,-1-1 1,0 1 0,0-1-1,0 1 1,0-1-1,0 1 1,0 0-1,0-1 1,0 1-1,0-1 1,0 1-1,0 0 1,0 0-1,3 26-1907,-1 14-2504,2 3-3230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24.78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 14070,'0'0'4563,"171"0"-4563,-94 0-577,0 0-2656,-6 0-6420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5:10.02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17 17336,'0'0'7558,"2"5"-7251,21 63-519,-20-52 315,2 1 0,0-1 0,1 0 0,1-1 0,0 1 0,2-1 0,-1-1 0,20 26 0,-25-38-44,-1 0 0,0 1 0,1-1 0,-1 0 0,1 0 0,0-1 0,0 1 0,-1-1 0,1 1 0,0-1 0,0 0 0,1 0 0,-1 0 0,0 0 1,0-1-1,0 1 0,1-1 0,-1 0 0,0 0 0,0 0 0,1 0 0,-1 0 0,0-1 0,0 0 0,0 0 0,6-2 0,4-3 130,-1 0 0,0-1 0,0-1 0,-1 0-1,12-11 1,2 0-53,247-176 266,-272 194-463,0 1-1,0 0 1,0-1-1,1 1 1,-1 0 0,0 0-1,0-1 1,1 1-1,-1 0 1,0 0-1,0-1 1,1 1-1,-1 0 1,0 0-1,1 0 1,-1 0-1,0-1 1,1 1-1,-1 0 1,0 0-1,1 0 1,-1 0-1,0 0 1,1 0-1,-1 0 1,0 0 0,1 0-1,-1 0 1,0 0-1,1 0 1,-1 0-1,0 0 1,1 0-1,-1 0 1,0 1-1,1-1 1,-1 0-1,0 0 1,1 0-1,-1 0 1,0 1-1,1-1 1,-1 0-1,0 0 1,1 1 0,-2 17-6006,-1-11 3636,-2 15-6573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5:10.39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72 16744,'0'0'8361,"2"7"-7985,3 11-450,-1 1 98,1-1 1,1 0-1,16 33 1,-20-47 45,0 0 0,0 0 1,1-1-1,-1 1 1,1-1-1,0 1 0,0-1 1,0 0-1,0 0 0,1 0 1,-1 0-1,1-1 1,0 1-1,0-1 0,0 0 1,0 0-1,0-1 1,0 1-1,0-1 0,0 0 1,1 0-1,-1 0 0,7 0 1,7-2 157,-1-1 1,1 0-1,-1-1 1,0-1-1,0-1 1,0 0-1,0-1 1,-1-1-1,0-1 0,22-14 1,201-139 284,-210 139-479,-8 8-543,-26 18-2503,-31 22-4144,-10 5-3745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5:16.41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26 157 9700,'0'0'13970,"-3"-14"-12159,-8-40-586,5 40 171,3 19-889,1 15-527,5-10 38,0 0-1,1 0 1,0 0 0,0 0-1,1-1 1,0 0 0,1 0-1,0 0 1,1-1 0,13 15-1,-14-18 25,0 1-1,0-1 0,0 0 1,0-1-1,1 1 1,-1-1-1,1 0 0,1-1 1,-1 0-1,0 0 1,1-1-1,-1 1 0,1-2 1,0 1-1,12 0 0,-12-2 13,1-1 0,-1-1 0,1 0 0,-1 0 0,0 0 0,0-1 1,0 0-1,0-1 0,14-8 0,67-51 207,-48 32-137,25-16-24,96-52 0,-161 99-154,-1 0 0,0 0-1,1-1 1,-1 1 0,0 0-1,1 0 1,-1 0 0,0-1-1,1 1 1,-1 0 0,0 0-1,1 0 1,-1 0 0,1 0-1,-1 0 1,0 0 0,1 0 0,-1 0-1,1 0 1,-1 0 0,0 0-1,1 0 1,-1 0 0,0 0-1,1 0 1,-1 1 0,1-1-1,-1 0 1,0 0 0,1 0-1,-1 1 1,0-1 0,0 0-1,1 0 1,-1 1 0,0-1-1,1 0 1,-1 0 0,0 1-1,1 0 1,0 20-1484,-13 29-2524,-8-4-2515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5:16.90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12 57 11237,'0'0'14804,"-2"-13"-13713,0 0-938,-3-16 112,3 69-298,2-24 32,-1 7 84,2 0 0,0 0 0,1 0 0,1-1 0,7 24 1,-9-41-66,1 0 1,-1-1-1,1 1 1,0-1 0,1 1-1,-1-1 1,1 0-1,-1 0 1,1 0 0,1 0-1,-1-1 1,0 1 0,1-1-1,0 0 1,0 0-1,0 0 1,0 0 0,0-1-1,0 0 1,1 1 0,-1-2-1,1 1 1,0 0-1,-1-1 1,1 0 0,0 0-1,0-1 1,0 1-1,8-1 1,-3-1 26,0 0-1,-1 0 0,1-1 1,-1-1-1,0 1 1,1-1-1,-1-1 1,-1 0-1,1 0 1,0-1-1,13-10 0,8-8 144,46-45-1,-37 31-129,75-52 51,-59 48-63,-54 62-8373,-1 5 742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5:17.37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52 161 14150,'0'0'4202,"-6"-18"-1851,-1-3-1636,3 7 28,-1 0 0,0 0 0,-10-18 0,12 41 1726,-1 51-2574,3-23 129,0-21-12,0 0 0,1 0 0,1 1 0,1-1 0,4 20 0,-5-32-1,0-1-1,0 0 1,0 1 0,1-1-1,-1 0 1,1 0 0,0 0-1,0 0 1,0 0 0,0 0-1,0-1 1,1 1 0,-1-1-1,1 1 1,0-1 0,0 0-1,0 0 1,0 0 0,0-1-1,0 1 1,0-1 0,1 1-1,-1-1 1,0 0 0,1-1-1,-1 1 1,1 0-1,-1-1 1,7 0 0,0 0 85,-1-1 0,1 0 0,-1-1 0,0 1 0,0-2 0,0 0 0,0 0 0,0 0 0,0-1 0,-1 0 0,1-1 1,-1 0-1,9-8 0,14-11 145,52-57 0,-32 30-201,-33 34-41,-1 0 17,0 1 0,1 0 1,1 2-1,0 0 0,29-15 0,-48 28-77,1 1 0,0-1-1,1 0 1,-1 1 0,0-1-1,0 1 1,0-1 0,0 1-1,0-1 1,1 1 0,-1 0-1,0 0 1,0 0 0,0 0-1,1-1 1,-1 2 0,0-1-1,0 0 1,1 0-1,-1 0 1,0 0 0,0 1-1,0-1 1,0 1 0,1-1-1,-1 1 1,0-1 0,0 1-1,0 0 1,0-1 0,0 1-1,0 0 1,0 0 0,-1 0-1,1 0 1,0 0 0,0 0-1,-1 0 1,2 2 0,0 3-773,0 0 0,-1 1 1,0-1-1,0 1 0,-1-1 0,0 10 1,1 9-2953,8 21-7717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5:17.70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 47 14935,'0'0'5832,"0"19"-5098,-1 8-288,-1-5 98,2 1 0,0-1 0,4 27 0,-3-47-480,0 0 0,0 0 1,0-1-1,0 1 0,0-1 0,0 1 0,0-1 0,1 1 0,-1-1 1,1 1-1,-1-1 0,1 0 0,-1 0 0,1 0 0,0 0 1,-1 0-1,1 0 0,0-1 0,0 1 0,0 0 0,0-1 1,0 0-1,0 1 0,0-1 0,0 0 0,-1 0 0,1 0 1,0 0-1,0 0 0,3-1 0,4 1 176,0-1 0,0 0 0,0-1 0,0 1-1,14-6 1,11-10 34,-1-2 0,-1-1-1,0-1 1,36-34 0,51-33-191,-109 85-1504,-11 10-1369,-12 16-1745,-25 14-3220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5:24.16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1 201 12278,'0'0'2948,"0"-19"-627,2-62-222,-2 77-1968,0 0-1,1-1 0,0 1 1,0 0-1,0-1 0,1 1 1,-1 0-1,1 0 0,0 0 1,0 0-1,0 1 0,1-1 1,-1 0-1,1 1 0,0 0 1,0 0-1,0 0 0,1 0 1,-1 0-1,1 0 0,-1 1 1,1 0-1,0-1 0,0 2 0,0-1 1,0 0-1,0 1 0,0 0 1,0-1-1,8 1 0,7-2-96,0 2-1,-1 0 0,1 1 0,0 1 0,22 4 1,-34-4-35,0 0 0,0 0 0,0 1 0,0 0 0,0 0 0,0 1 0,-1-1 0,1 2 0,-1-1 0,0 1 0,0 0 0,0 0 0,0 0 1,-1 1-1,0 0 0,0 0 0,0 1 0,0-1 0,-1 1 0,0 0 0,0 0 0,-1 0 0,0 1 0,0-1 0,0 1 0,-1 0 0,0 0 0,0 0 0,1 10 1,-1 4-3,0-1 0,-1 1 0,-2-1 0,0 1 1,-1-1-1,-1 1 0,-1-1 0,-1 0 0,-8 24 1,-74 157 124,5-16 49,71-156-161,1 1 1,2 0-1,1 0 0,-4 45 0,11-68-8,-1 0 0,1 1 0,0-1 0,0 1 1,1-1-1,0 0 0,3 11 0,-3-15 0,0-1-1,0 0 1,0 0-1,1 0 1,-1 0-1,0 0 1,1 0-1,0 0 1,-1 0 0,1 0-1,0-1 1,0 1-1,0-1 1,0 1-1,0-1 1,0 0-1,0 0 1,0 0-1,1 0 1,-1 0 0,0 0-1,1-1 1,-1 1-1,5-1 1,10 2 61,0-1 1,0-1 0,0 0-1,0-2 1,0 0 0,24-6-1,-41 8-61,1 0 1,-1 0-1,1 0 0,-1 0 0,1 0 0,0 1 0,-1-1 1,1 0-1,-1 0 0,1 0 0,-1 0 0,1 1 0,-1-1 1,1 0-1,-1 1 0,1-1 0,-1 0 0,0 1 0,1-1 1,-1 0-1,1 1 0,-1-1 0,0 1 0,1-1 0,-1 1 1,0-1-1,0 1 0,1-1 0,-1 1 0,0-1 0,0 1 1,0-1-1,0 1 0,0-1 0,1 1 0,-1-1 0,0 1 1,0 0-1,-1-1 0,1 1 0,0-1 0,0 2 0,-2 32-114,2-27 107,-16 126-13,-5 115 311,38 85 126,-17-331-412,-1 0 0,1 0 1,0 0-1,-1 1 0,1-1 1,-1 0-1,0 0 0,0 0 0,0 0 1,0 0-1,0 0 0,0 0 1,0-1-1,0 1 0,-1 0 0,1-1 1,-1 1-1,1-1 0,-1 1 0,0-1 1,0 0-1,0 1 0,1-1 1,-1 0-1,0 0 0,0-1 0,0 1 1,-1 0-1,-2 0 0,1 0-59,0 0-1,0-1 1,0 1 0,0-1-1,0 0 1,1 0-1,-1 0 1,0-1 0,0 1-1,0-1 1,0 0 0,1 0-1,-1-1 1,0 1-1,1-1 1,-7-3 0,6 2-266,2 1 0,-1-1 0,0 0 1,0 0-1,1 0 0,0 0 0,0 0 0,-4-7 1,-12-38-5457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5:25.18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145 110 7764,'0'0'13918,"7"-19"-11669,1-3-1673,20-46 2119,-31 85-2388,-68 124-435,45-93 200,-38 93 0,59-127-69,0 1 1,1 0-1,1 0 0,0 1 0,1-1 1,1 1-1,0-1 0,1 1 1,1 0-1,0-1 0,4 16 1,-4-27 0,0 0 0,1 0 0,-1 0 0,1 0 1,0 0-1,0-1 0,0 1 0,0 0 0,1-1 1,-1 0-1,1 0 0,0 1 0,0-2 0,0 1 1,1 0-1,-1-1 0,0 1 0,1-1 0,0 0 1,-1 0-1,1 0 0,0-1 0,7 3 0,6-1 27,-1 0 1,0-1-1,1 0 0,26-2 0,-38 0-23,-3 0 1,0 1 0,0-1 0,0 0 0,1-1 0,-1 1 0,0 0 1,0 0-1,0-1 0,0 1 0,0-1 0,0 0 0,0 0 0,0 0 0,0 0 1,0 0-1,0 0 0,-1 0 0,1 0 0,0-1 0,-1 1 0,1-1 0,-1 1 1,1-1-1,-1 0 0,0 1 0,0-1 0,0 0 0,0 0 0,0 0 0,0 0 0,0 0 1,-1 0-1,1 0 0,-1 0 0,1 0 0,-1 0 0,0-1 0,0 1 0,0 0 1,0 0-1,0 0 0,-1-3 0,2 2 3,-1-1 0,0 0 0,0 0 0,0 0 0,-1 0 0,1 0-1,-1 1 1,0-1 0,0 0 0,0 0 0,0 1 0,-1-1 0,0 1 0,-3-6 0,2 7-25,0 0 0,0 0 1,0 0-1,-1 0 0,1 1 1,-1 0-1,1 0 0,-1 0 0,1 0 1,-1 0-1,1 1 0,-1-1 0,0 1 1,1 0-1,-1 0 0,-4 1 1,-4-1-189,-34 3-208,45-3 269,-1 0 0,0 1 0,0-1-1,1 1 1,-1 0 0,0 0-1,1 0 1,-1 0 0,0 0 0,1 0-1,0 0 1,-1 0 0,1 0 0,0 1-1,-1-1 1,1 0 0,0 1 0,0-1-1,0 1 1,0 0 0,0 1 0,0 7-3881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5:25.38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34 19977,'0'0'4738,"147"-8"-4818,-87 8 240,-6-6-160,-21-1-32,-1 1-544,-16 2-1217,-5 2-1280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5:25.63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111 0 14743,'0'0'6267,"-14"22"-5934,-47 74 62,56-88-285,0 1-1,1 0 1,0 0 0,0 0 0,1 0-1,0 0 1,1 1 0,0-1-1,0 1 1,1-1 0,1 1 0,-1 0-1,1 0 1,1-1 0,2 12-1,-3-19-78,1 1 0,1 0 0,-1-1 0,0 1 0,1-1 0,-1 1 0,1-1 0,0 0-1,-1 0 1,1 0 0,0 0 0,1 0 0,-1 0 0,0 0 0,0-1 0,1 1 0,-1-1-1,1 1 1,-1-1 0,1 0 0,0 0 0,0 0 0,-1-1 0,1 1 0,0-1 0,0 1-1,0-1 1,4 0 0,10 1 42,0 0 0,0-1 0,21-3 0,-31 2-194,-1 0 1,1 0-1,-1-1 1,1 0-1,-1-1 0,0 1 1,0-1-1,0 0 1,0-1-1,-1 1 1,7-6-1,-7 4-601,1 0-1,-1 0 1,0-1-1,0 1 1,6-10-1,9-32-6907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25.55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308 22 11909,'0'0'11318,"1"-5"-10171,3-11-579,-4 20-91,-16 36-484,-13 3-8,-2-1 0,-48 52 1,47-59 11,1 2 0,2 1 0,-36 62 0,64-97-5,1-3 45,26-4 163,2-4-176,1 1 0,0 1 0,0 1 0,40-1 0,-60 6-32,0 1 0,-1-1 0,1 2 1,0-1-1,-1 1 0,0 0 1,1 1-1,-1 0 0,0 0 0,0 1 1,-1 0-1,1 0 0,-1 1 1,0 0-1,0 0 0,0 1 0,-1 0 1,0 0-1,9 12 0,-10-12-22,0 1 0,-1-1 0,1 1 0,-2 0 0,1 1 0,-1-1 0,0 0 0,0 1 0,-1 0 0,0-1 0,-1 1 0,1 0 0,-1 0 0,-1 0 0,0 0 0,0 0 0,0 0 0,-3 13-1,1-18 34,1 0-1,0-1 0,-1 1 0,0-1 0,1 1 0,-1-1 1,0 1-1,0-1 0,-1 0 0,1 0 0,0 0 0,-1 0 1,1-1-1,-1 1 0,0-1 0,1 1 0,-1-1 0,0 0 1,-5 1-1,-61 14 83,59-15-93,-30 4 103,-1-1 0,0-3 1,-68-5-1,100 2 1201,7-2-4493,15-7-7145,8-4-719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5:25.87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267 180 16904,'0'0'6613,"3"-3"-6338,32-15 412,-33 18-601,0-1-1,1 1 1,-1-1-1,1 0 1,-1 0 0,0 0-1,0 0 1,1 0-1,-1-1 1,0 1 0,0 0-1,0-1 1,0 0-1,-1 1 1,1-1-1,0 0 1,-1 0 0,1 0-1,-1 0 1,0 0-1,1-1 1,-1 1 0,0 0-1,0 0 1,-1-1-1,1 1 1,0-1-1,-1 1 1,0-1 0,1 1-1,-1-3 1,0-12 85,1 10-143,-1 1-1,0-1 1,0 1-1,-1-1 1,-2-11-1,2 16-35,1 1 1,-1-1-1,0 0 0,0 0 0,0 1 0,0-1 1,0 1-1,0-1 0,0 1 0,-1-1 0,1 1 1,-1 0-1,1-1 0,-1 1 0,1 0 0,-1 0 0,1 0 1,-1 0-1,0 1 0,0-1 0,1 0 0,-1 1 1,0-1-1,0 1 0,-2-1 0,-5 0-135,1 0-1,-1 1 1,0 0-1,0 0 1,1 0-1,-1 1 1,0 1-1,1-1 1,-1 2-1,1-1 1,-1 1-1,1 0 1,0 1-1,0 0 1,-7 5-1,-5 4-1371,1 2-1,1 0 1,0 1-1,-21 25 0,-16 23-8277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5:41.46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11 8644,'0'0'2273,"125"-10"-9332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5:41.63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8516,'0'0'160,"136"0"-3458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5:41.78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5 3426,'0'0'6467,"98"0"-6307,-49 0-160,10-3-1105,1 1-4754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5:41.93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2321,'0'0'4098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5:42.05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19 5699,'0'0'1584,"135"-10"-1984,-91 1-4658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5:42.33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3 13494,'0'0'5523,"11"-3"-5523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5:43.91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12294,'0'0'1888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5:44.05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1569,'0'0'4834,"125"0"-4834,-76 3-608,22 3-1185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5:44.21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 6915,'0'0'4626,"146"0"-4418,-75 0-208,5-2-1152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26.04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48 24 14487,'0'0'11255,"0"-6"-10918,0-11-222,0 22-159,0 43-73,-10 98 152,1-27 117,-2 554 128,11-673 179,-6-33-1740,-5-15-5602,10 15-179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5:44.32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9 6675,'0'0'32,"119"-8"-6515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5:44.47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15 8020,'0'0'3649,"81"-14"-5393,-146 35-8181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5:45.49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22 17080,'0'0'544,"33"-19"-2865,26 17-3250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5:45.66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10805,'0'0'2193,"109"0"-2193,-50 0-816,1 0-4275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5:45.79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7 6755,'0'0'816,"147"0"-768,-93 0-48,6-2-976,0-2-3586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5:45.90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24 1024,'0'0'5603,"103"-23"-5555,-130 27-3874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5:46.88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1505,'0'0'0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5:47.07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13350,'0'0'0,"141"4"-1633,-87-2-3649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5:47.20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11 9540,'0'0'8308,"5"-11"-8292,6 13-16,-6 13-368,-5 2-2305,0-2-2450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5:48.23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7 12534,'0'0'304,"43"-6"-3281,11 6-417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26.25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94 12470,'0'0'6243,"160"-39"-5987,-101 30-160,6 2-16,0-2-64,-6 2-32,-5 1-785,-7-1-2624,-12-2-3682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5:48.35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12582,'0'0'1280,"0"4"-1888,16-4-4018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5:53.25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142 99 10277,'0'0'11221,"0"-16"-9338,0-50-538,0 50-577,-2 19-359,-9 22-353,1 0 0,1 0 1,1 1-1,-4 28 1,-1-2 87,-8 21 69,7-29-120,2 0 1,2 1-1,2 0 1,-3 70 0,11-112-92,0-1 1,0 0 0,1 0-1,-1 1 1,1-1 0,0 0-1,-1 0 1,1 0 0,0 0-1,0 0 1,0 0 0,1 0-1,-1 0 1,0 0 0,1 0-1,-1-1 1,1 1 0,0-1-1,-1 1 1,1-1 0,0 1-1,0-1 1,0 0 0,0 0-1,0 0 1,0 0 0,0 0 0,0-1-1,1 1 1,-1-1 0,0 1-1,0-1 1,1 0 0,1 0-1,7 1 10,-1 0-1,1-1 0,-1-1 1,0 0-1,1 0 1,18-6-1,-8 0-151,-2 0 0,1-2-1,-1 0 1,0-1 0,-1-1 0,0-1 0,-1 0-1,0-1 1,-1-1 0,-1-1 0,0 0-1,-1-1 1,0 0 0,11-20 0,-14 18-947,0 0 0,-2-1 0,11-29 0,-14 30-506,-1 0 1,-1 0-1,0 0 0,1-22 1,-4-36-10857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5:53.50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60 346 15495,'0'0'5061,"0"-8"-4346,0 4-627,1 0 0,0 0 0,0-1 1,0 1-1,1 0 0,-1 0 0,1 1 0,0-1 0,0 0 0,0 1 0,1-1 1,-1 1-1,1-1 0,0 1 0,0 0 0,0 0 0,0 1 0,1-1 1,3-2-1,16-16 326,-18 15-300,1-1 1,-1 0-1,-1 0 1,1 0-1,-1-1 0,-1 0 1,1 0-1,-1 0 1,-1 0-1,1 0 0,-1-1 1,-1 1-1,1-11 1,-1 14-93,0 0 0,-1 0 0,0 0-1,0 0 1,0-1 0,0 1 0,-1 0 0,0 0 0,0 0 0,-1 0 0,1 1 0,-1-1 0,0 0 0,0 0 0,0 1 0,-1 0 0,0-1 0,0 1 0,0 0 0,0 0 0,-1 1 0,1-1 0,-5-3 0,6 6-26,0-1 0,0 1-1,-1 0 1,1 0 0,0 0 0,-1 0-1,1 0 1,-1 0 0,1 1 0,-1-1 0,1 1-1,-1 0 1,1 0 0,-1 0 0,1 0 0,-1 0-1,1 0 1,-1 1 0,1-1 0,-1 1-1,1-1 1,-1 1 0,1 0 0,0 0 0,0 0-1,-1 1 1,1-1 0,0 0 0,0 1-1,0 0 1,0-1 0,0 1 0,1 0 0,-1 0-1,0 0 1,1 0 0,-1 0 0,1 0-1,0 0 1,0 1 0,-1 2 0,-5 9-219,1-1 0,1 1 0,1 1 0,0-1 0,-4 26 0,1 23-4438,2 82 0,5-34-7518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5:58.39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68 434 9941,'0'0'8892,"-12"-14"-8124,-35-39-338,46 53-420,1 0 0,-1-1 0,0 1 0,1-1 0,-1 1 1,1-1-1,-1 0 0,1 1 0,0-1 0,-1 1 0,1-1 1,-1 0-1,1 1 0,0-1 0,0 0 0,-1 0 0,1 1 1,0-1-1,0 0 0,0 0 0,0 1 0,0-1 0,0-1 1,8 0-19,-5 2 33,7-3-1,213-54 801,-189 50-699,0 2-1,1 1 0,0 2 0,55 4 0,-77-1-122,0 2 0,-1-1 0,0 2 0,1 0 0,-1 0 0,0 1 1,19 11-1,2 5 6,36 29 0,-43-29 37,2-2 1,38 21-1,-41-28 6,1-2 1,0-2 0,1 0-1,0-1 1,0-2 0,0-1 0,1-1-1,-1-1 1,1-1 0,0-2-1,29-4 1,35-9 380,172-49-1,-234 55-430,239-54 177,-240 58-173,1 1 0,0 1 1,0 1-1,0 2 0,0 1 1,0 2-1,38 9 1,-10 3 0,-4 0 6,1-2 0,1-3-1,86 7 1,-79-16-9,1-2 0,0-4-1,0-2 1,77-18 0,-36 0-1,117-11-1,-175 31-1,1 1 0,0 3 0,-1 2 0,94 17 1,-12 7 16,1-5 1,228 7 0,-330-28-11,35-2-23,0 4-1,0 2 1,96 19-1,-88-9 19,1-4 0,0-2 0,0-4 0,0-3 0,1-3 0,-1-3 0,0-4 0,121-29 0,-129 23-1,1 3 0,0 3 1,1 3-1,0 2 0,116 10 0,-131-1-2,0-3-1,0-1 0,-1-2 1,1-3-1,0-2 1,-1-2-1,0-3 0,90-31 1,254-90-43,-326 115 29,2 3 0,-1 3 0,135-4 0,-196 15 12,0 1-1,0 0 1,-1 1-1,1 0 1,0 0-1,8 4 0,38 8 16,-3-13 4,0-2 1,1-2 0,-1-3-1,63-15 1,-90 16-27,1 1 0,-1 0 0,1 2 1,-1 1-1,1 1 0,0 2 0,0 0 0,-1 1 0,0 1 1,0 2-1,0 0 0,35 15 0,-41-14 12,-1 0-1,2-2 1,-1 0-1,0-1 1,1 0-1,0-2 1,30 0-1,133-13-6,-171 10 4,349-10-121,-154 9 101,-157-3-58,1-3 0,-2-1 0,0-3 1,0-2-1,64-27 0,-109 40-51,0 0-1,0 0 1,0 0-1,0-1 1,0 1 0,0-1-1,0 0 1,0 0 0,-1 0-1,1 0 1,-1 0 0,0 0-1,1-1 1,-1 1-1,3-6 1,-4 7-9,-1 0 1,0 0-1,0 0 0,0 0 1,0 0-1,0 0 0,0 0 1,0 0-1,0 0 0,0 0 0,0 0 1,-1 0-1,1 0 0,0 0 1,-1 0-1,1 1 0,-1-1 1,1 0-1,-1 0 0,1 0 1,-2-1-1,-1-1-443,0 0 1,0 0-1,0 0 1,-1 1-1,1-1 1,-1 1-1,-5-3 1,-73-33-12149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5:59.12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283 1 10005,'0'0'8686,"9"0"-8406,-8 0-256,1 0-1,-1 0 1,0 0-1,0 0 1,0 0-1,0 0 1,1 0-1,-1 0 1,0 1-1,0-1 1,0 0-1,0 1 1,0-1-1,0 1 0,0-1 1,0 1-1,0 0 1,0-1-1,0 1 1,0 0-1,0 0 1,0-1-1,-1 1 1,1 0-1,0 0 1,0 0-1,-1 0 1,1 0-1,-1 0 1,1 0-1,-1 0 1,1 0-1,-1 0 1,0 1-1,0-1 0,1 0 1,-1 0-1,0 0 1,0 0-1,0 0 1,0 1-1,0-1 1,0 0-1,-1 0 1,1 0-1,0 0 1,-1 0-1,1 1 1,0-1-1,-1 0 1,0 0-1,1 0 1,-2 1-1,-7 14 290,0-1-1,-1 0 0,-15 18 1,20-27-256,-126 141 1539,16-20-1047,112-123-531,2-3-12,0 0 1,0 0 0,0 0-1,0 0 1,1 0-1,-1 0 1,0 0 0,1 0-1,-1 0 1,1 0 0,-1 0-1,1 0 1,0 1 0,-1-1-1,1 0 1,0 2 0,6 0 22,64-2 12,-41-1 5,0 1-1,41 7 0,-59-6-38,0 1 0,0 0 0,0 1 1,-1 0-1,1 0 0,-1 1 0,-1 1 0,1 0 1,-1 0-1,10 8 0,-10-5-8,0-1 1,0 1-1,-1 1 1,0-1-1,0 1 0,-1 1 1,-1-1-1,0 1 1,8 19-1,-12-25 0,-1-1 1,1 0-1,-1 1 1,0-1-1,-1 1 0,1-1 1,-1 1-1,0-1 1,0 1-1,0-1 0,-1 1 1,1-1-1,-1 1 1,0-1-1,-1 1 0,1-1 1,-1 0-1,0 0 1,0 1-1,0-1 0,0-1 1,-1 1-1,1 0 1,-1-1-1,0 1 0,0-1 1,-1 0-1,1 0 1,-6 4-1,-5 2 26,-1-1 1,0-1-1,0 0 1,-1-1-1,0 0 1,0-1-1,0-1 1,0-1-1,-1 0 0,0-1 1,1-1-1,-1-1 1,0 0-1,-23-4 1,35 3 149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6:00.50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261 141 6659,'0'0'4680,"5"-18"-2549,6-39-1110,3-9 4969,-22 87-5962,0 0 1,-1 0-1,-2-2 0,0 1 0,-19 25 0,-81 91 471,67-85-305,32-36-130,7-10-31,0-1-1,1 1 0,-1 0 0,1 1 0,1-1 1,-1 1-1,1 0 0,0-1 0,0 2 1,1-1-1,-3 10 0,5-16-29,1 1-1,0 0 1,0 0 0,0-1-1,-1 1 1,1 0 0,0-1 0,0 1-1,0-1 1,0 1 0,0-1-1,0 1 1,0-1 0,1 0-1,-1 1 1,0-1 0,0 0-1,0 0 1,0 0 0,0 0 0,0 0-1,0 0 1,1 0 0,-1-1-1,0 1 1,0 0 0,1-1-1,7 1 35,286-8 1022,-288 8-1059,0 0 0,0 1 0,0 0 0,0 1 0,0-1 0,0 1 0,0 1 0,0-1 0,-1 1 0,1 0 0,-1 1 0,0 0 0,0 0 0,0 0 0,0 0 0,-1 1 0,5 5 0,-6-5-1,-1-1-1,1 1 1,-1 0-1,0 0 1,-1 0-1,1 0 1,-1 1 0,0-1-1,0 0 1,-1 1-1,0 0 1,0-1-1,0 1 1,0 0-1,-1-1 1,0 1-1,0 0 1,-1 0 0,0-1-1,0 1 1,-3 10-1,2-11 6,0 0-1,-1 0 1,1-1 0,-1 1-1,0-1 1,0 1-1,-1-1 1,1 0 0,-1 0-1,0-1 1,0 1-1,-9 5 1,-63 34 66,52-31-59,5-2 8,1 0 0,-2-2-1,1 0 1,-1-2 0,-39 9-1,48-14-79,9-1-435,4-3-846,2-1 716,-1 1 1,1-1-1,0 1 1,0-1-1,0 1 1,0 0-1,1 1 1,8-5-1,-7 4 34,50-25-4423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6:00.77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199 162 9716,'0'0'2860,"6"-22"-408,20-68 21,-22 51-265,-4 38-2160,0 1 0,0-1 0,0 1 0,0-1-1,0 1 1,0 0 0,0-1 0,0 1 0,0-1 0,-1 1 0,1 0-1,0-1 1,0 1 0,0-1 0,-1 1 0,1 0 0,0-1 0,-1 1-1,1 0 1,0 0 0,-1-1 0,1 1 0,0 0 0,-1 0 0,1-1 0,0 1-1,-1 0 1,1 0 0,-1 0 0,1 0 0,0-1 0,-1 1 0,1 0-1,-1 0 1,1 0 0,-1 0 0,-3 2 33,1-1 1,-1 1-1,1-1 1,-1 1-1,1 0 0,0 1 1,0-1-1,0 1 1,0-1-1,-4 6 1,-15 16-7,1 0 1,1 1 0,1 1 0,2 1 0,-27 55 0,36-67-30,2 1 0,0 0 1,1 0-1,0 0 1,1 1-1,1-1 0,1 1 1,0 0-1,1 0 1,1 0-1,1 0 0,0 0 1,5 21-1,-4-32-36,0-1-1,1 1 1,0-1 0,0 0-1,0 0 1,0 0 0,1 0-1,0 0 1,0-1-1,0 1 1,0-1 0,1 0-1,0-1 1,-1 1 0,2-1-1,-1 0 1,0 0 0,0 0-1,1-1 1,0 0 0,-1 0-1,1-1 1,0 1-1,7 0 1,19 3 64,0-1 1,-1-2-1,43-2 0,-47 0-30,63-2-62,162-25 1,-108-3-5794,-78 14-5666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6:03.09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0 434 13190,'0'0'10439,"20"-14"-9638,37-25-436,122-86 550,-172 121-864,-1-1 0,0 0 0,0-1 0,0 1 0,-1-1 0,0 0 0,0-1 0,0 1 0,-1-1 0,0 0 0,-1 0 0,1 0 0,-1-1-1,0 1 1,-1-1 0,0 0 0,0 1 0,-1-1 0,0 0 0,0 0 0,-1-12 0,0-50 233,0 44-121,0 41 25,-16 470-260,21-61 101,-8-401-313,3-22 182,0-1-1,0 1 0,0-1 1,0 1-1,0-1 1,0 0-1,0 1 1,0-1-1,0 1 0,0-1 1,0 0-1,0 1 1,-1-1-1,1 1 0,0-1 1,0 0-1,0 1 1,-1-1-1,1 0 1,0 1-1,-1-1 0,1 0 1,0 1-1,-1-1 1,1 0-1,0 0 1,-1 1-1,1-1 0,0 0 1,-1 0-1,1 0 1,-1 0-1,1 1 0,-1-1 1,1 0-1,0 0 1,-1 0-1,1 0 1,-1 0-1,1 0 0,-1 0 1,1 0-1,0 0 1,-1 0-1,1-1 0,-1 1 1,1 0-1,0 0 1,-1 0-1,-9-9-4795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6:03.23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17 13014,'0'0'6531,"120"-12"-6563,-39 10 32,-5 0-1425,-27 2-4449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6:03.63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1 144 15959,'0'0'2719,"3"-18"-105,16-59-519,-17 74-2022,-1 0 1,1 0 0,-1 0 0,1 0-1,0 0 1,0 1 0,0-1 0,1 1-1,-1 0 1,0-1 0,1 1 0,0 0-1,-1 0 1,1 1 0,0-1 0,0 0-1,0 1 1,0 0 0,0 0 0,0 0-1,1 0 1,-1 0 0,0 1 0,6-1-1,-3 0-70,0 1-1,0 0 1,0 1-1,0-1 0,0 1 1,0 0-1,0 0 1,0 1-1,0 0 0,10 5 1,-10-3-10,-1 0 1,0 0-1,0 0 1,-1 1-1,1 0 0,-1 0 1,0 0-1,0 0 1,0 1-1,-1 0 1,0 0-1,0 0 0,-1 0 1,1 0-1,-1 0 1,2 10-1,1 12-11,-1 0 0,2 44 0,-6-46 18,-1 0-1,-1-1 0,-1 1 0,-1-1 0,-2 1 0,0-1 1,-2-1-1,0 1 0,-17 31 0,-11 12 71,-83 116-1,114-177-49,4-6-11,0 0 1,0 0 0,1 0-1,-1 0 1,0 0-1,0 1 1,1-1-1,-1 0 1,1 0-1,-1 1 1,1-1-1,0 1 1,-1-1-1,1 2 1,0-2 91,2-2 49,15-15-133,2 1 0,-1 1 1,2 1-1,0 1 0,0 0 1,1 2-1,1 0 0,40-12 1,-34 15-838,1 0 0,39-4 0,-40 9-1826,0 1 0,40 4 0,-6 7-10427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27.00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415 378 10197,'0'0'5423,"-1"0"-5249,1 0-1,-1 0 0,0-1 0,1 1 0,-1-1 0,0 1 0,1-1 0,-1 1 0,0-1 0,1 1 0,-1-1 0,1 1 0,-1-1 0,1 0 0,-1 1 0,1-1 0,0 0 0,-1 1 0,1-1 0,-1-1 0,1-291 4533,0 290-4690,0 0 0,-1 0-1,1 0 1,-1 0-1,0-1 1,0 1 0,0 0-1,-1 1 1,1-1-1,-1 0 1,1 0 0,-1 1-1,0-1 1,0 0-1,0 1 1,-1 0 0,1 0-1,0 0 1,-1 0-1,1 0 1,-1 0 0,0 0-1,0 1 1,1-1-1,-1 1 1,0 0 0,0 0-1,-1 0 1,1 0-1,-6 0 1,4 0-34,-1 0 0,0 0 0,1 1 0,-1 0 0,0 0 0,1 0 0,-1 1 0,1 0 0,-1 0 0,0 0 0,1 1 0,0 0 0,-1 0 0,1 0 0,0 1 0,0-1 0,-8 7 0,-13 14-25,2 0 1,0 1-1,2 2 0,1 0 0,-32 52 0,44-61 21,0-1 0,2 1 0,0 1 0,0 0 0,2 0 0,0 0 0,1 0-1,1 1 1,1-1 0,1 1 0,0 0 0,3 21 0,-2-37 19,0 0-1,1 0 1,0 0-1,-1 0 0,1 0 1,0-1-1,1 1 1,-1 0-1,0-1 1,1 1-1,-1-1 1,1 1-1,0-1 1,0 0-1,0 0 1,0 0-1,0 0 1,0 0-1,1 0 1,-1 0-1,0-1 1,1 1-1,0-1 0,-1 0 1,1 0-1,0 0 1,0 0-1,3 1 1,8 0 40,-1 0 1,1 0 0,-1-2-1,24-1 1,-36 1-36,4-1 22,0 0-1,0 0 1,-1-1 0,1 0-1,0 0 1,-1 0-1,1 0 1,-1-1 0,0 0-1,1 0 1,-1 0 0,-1 0-1,1-1 1,0 1-1,-1-1 1,4-5 0,7-9 40,-2 0 1,15-26-1,12-32 76,45-121 0,-85 247-299,6 70 1,-2-101 196,1 0 0,0-1 0,2 0 0,0 0 0,9 18 0,-11-27-230,0 0 0,1-1 1,0 0-1,0 0 0,1 0 0,0-1 1,1 0-1,-1 0 0,1 0 0,1-1 1,15 11-1,-20-16-275,1 1 0,-1-1 0,1 1-1,0-1 1,0 0 0,0-1 0,0 1 0,6 0 0,21-2-5182,-3-3-3574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6:04.10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88 156 18104,'0'0'4637,"-4"-21"-2777,2 9-1667,0 5-122,0 0 0,1 0 0,0 0 0,1 0-1,-1 0 1,2-10 0,-1 14-54,1 1-1,-1 0 0,1-1 0,0 1 0,0 0 0,0-1 0,0 1 1,0 0-1,0 0 0,1 0 0,-1 0 0,1 0 0,-1 0 0,1 1 1,0-1-1,0 0 0,0 1 0,-1-1 0,2 1 0,-1 0 1,0-1-1,0 1 0,0 0 0,0 0 0,1 1 0,2-2 0,13-2 2,0 0-1,1 1 0,-1 1 1,0 1-1,1 0 0,-1 1 1,35 5-1,-48-4-21,-1 0-1,0 0 1,0 1-1,0-1 1,0 1-1,0 0 1,0 0-1,-1 0 1,1 0-1,-1 1 1,1 0-1,-1-1 1,0 1 0,0 0-1,0 1 1,0-1-1,-1 0 1,1 1-1,-1 0 1,0-1-1,0 1 1,0 0-1,-1 0 1,3 7-1,0 6-11,-1 0 0,-1 1-1,-1-1 1,0 31 0,-1-40 12,-2 20 17,-1 0 0,-1 0 0,-1-1 0,-16 48 0,9-33 4,9-32-13,1-1 0,0 1 0,0 0 0,1-1 0,0 1 0,2 19 0,0-23-2,0 0 1,0-1-1,1 1 1,-1-1 0,1 0-1,1 0 1,-1 0 0,1 0-1,0 0 1,0 0 0,0-1-1,7 8 1,57 51-2,-52-52 1,-1 1 0,0 1 0,-2 0 1,1 1-1,-1 0 0,19 31 0,-29-40-2,-1-1 1,1 0 0,0 1-1,-1-1 1,0 1-1,0 0 1,-1-1 0,1 1-1,-1 0 1,0 0-1,0-1 1,0 1 0,-1 0-1,0-1 1,0 1-1,0 0 1,0-1 0,-1 1-1,0-1 1,1 0-1,-2 0 1,1 1 0,0-1-1,-1-1 1,0 1-1,0 0 1,0-1 0,0 1-1,-1-1 1,1 0-1,-6 3 1,-7 6 6,0 0 0,-1-2-1,0 0 1,-1-1 0,0-1 0,-20 7 0,14-7-100,0-2 1,-1 0 0,1-1 0,-39 1 0,47-5-597,-1-1 1,0-1 0,-17-3-1,25 2-304,-1 0 1,1-1-1,-1 0 0,1 0 0,0-1 0,-9-5 0,-34-24-5789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6:06.36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70 348 4578,'0'0'16682,"-13"0"-15908,0 0-649,-26 0 381,35-1-361,5 0-4,26-2 103,-17 1-124,1 0 0,0-1 0,-1 0 0,0 0 0,1-2 0,-1 1 0,-1-1 1,1 0-1,-1-1 0,0 0 0,14-13 0,-11 9-73,-1-1 1,-1 0-1,0 0 0,0-1 0,-1-1 1,-1 1-1,13-26 0,-17 25-18,0 1 0,0-1-1,-2 0 1,1-1 0,-2 1 0,0 0-1,0 0 1,-3-17 0,2 6 104,-2 20 322,-3 10-256,-5 14-170,-5 55 79,-8 149 0,18 81 408,5-224-418,23 241 81,-21-308 321,-1-7-2249,-11-11-1438,2-1 1857,-27-10-5401,-3 1-4444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6:06.51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63 12838,'0'0'7411,"60"-21"-7411,5 9 16,6-1 16,5 3-32,-16 4-624,-6 6-2802,-32 0-3377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6:06.95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62 121 6563,'0'0'13179,"0"-19"-11978,-1 8-1075,1 5-79,0 0 0,0 0 0,0 0 1,1 0-1,-1 0 0,2 0 0,1-6 0,-2 10-24,-1 0-1,2 0 1,-1 0 0,0 0-1,0 0 1,1 0 0,-1 0-1,1 1 1,-1-1 0,1 0-1,0 1 1,0-1 0,-1 1-1,1 0 1,0 0 0,0 0-1,0 0 1,1 0 0,-1 0-1,0 0 1,0 1 0,0-1-1,1 1 1,-1-1 0,0 1-1,4 0 1,-3 0-1,14-2 105,0 1-1,0 1 1,1 1 0,22 4-1,-36-5-113,0 1 0,0 0 0,0 0 1,-1 0-1,1 1 0,0-1 0,-1 1 0,1 0 0,-1 0 0,1 0 0,-1 1 0,0-1 0,0 1 0,0 0 0,0 0 0,0 0 1,-1 0-1,0 0 0,1 1 0,-1-1 0,0 1 0,-1-1 0,1 1 0,0 0 0,0 3 0,1 9 20,-1-1-1,0 0 1,-1 1-1,-1 0 0,0-1 1,-1 1-1,-1-1 1,0 0-1,-1 1 1,-1-1-1,0 0 0,-12 25 1,-6 8 141,-3 0 1,-38 54-1,57-92-158,-19 31 155,-2-2 0,-2 0 1,-46 48-1,64-80 171,21-10-243,53-17-49,-43 12-472,-1 2 0,1 0 0,0 1 0,1 1 0,23-1 0,3 4-3126,1 1-1748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6:07.61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152 132 19417,'0'0'1158,"-3"-18"-515,0 4-497,0-1 1,1 1 0,1-18 0,1 30-126,0 0 0,1 1 1,-1-1-1,1 0 0,-1 1 1,1-1-1,0 1 0,0-1 1,0 0-1,0 1 0,0 0 1,0-1-1,0 1 0,0 0 1,0-1-1,1 1 0,-1 0 1,0 0-1,1 0 0,-1 0 1,1 0-1,-1 1 0,1-1 1,0 0-1,-1 1 0,1-1 0,0 1 1,1-1-1,49-3 359,-46 4-330,-4 0-48,1 1 1,-1 0-1,0-1 0,1 1 1,-1 0-1,0 0 0,0 0 0,0 0 1,0 0-1,0 1 0,0-1 1,0 1-1,0-1 0,0 1 0,-1 0 1,1-1-1,-1 1 0,1 0 1,-1 0-1,0 0 0,0 0 0,0 1 1,0-1-1,0 0 0,0 0 0,0 1 1,-1-1-1,1 5 0,2 6-2,0 0 1,-2 1-1,1 24 0,-2-28 18,-1 1 0,0-1 0,0 0 0,-1 0 0,0 0 0,-1 0 0,0 0 0,-1 0 0,-7 12 0,0-3 35,-1 0-1,-1-1 0,-20 21 0,32-38-36,22 4-5,-17-4-14,144 30 19,-129-26-15,-1 1 1,0 1 0,-1 1-1,1 0 1,-1 1-1,16 12 1,-28-17-2,-1 0 1,0 0-1,0 1 1,0-1-1,0 1 1,-1 0-1,0 0 1,0 0-1,0 0 1,-1 1-1,0-1 1,0 1-1,0-1 1,-1 1-1,1 0 0,-1 0 1,-1 0-1,1 0 1,-1 0-1,0-1 1,0 1-1,-1 0 1,-2 11-1,0-4 1,0 0-1,0 0 1,-2-1-1,1 1 1,-2-1-1,1 0 1,-2-1-1,0 1 1,-12 15-1,5-11 12,0 0 0,-1-1 0,-1 0 1,0-1-1,-1-1 0,-22 13 0,25-19 14,0 0 0,0-1 1,0 0-1,-1-2 0,1 1 0,-1-2 0,0 0 0,-1 0 1,-25-1-1,-132-3 905,168 6-4035,4-2 1638,-4 7-3635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6:08.60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164 79 11733,'0'0'10146,"0"-16"-9022,0-46-353,-3 62-418,-3 9-279,-9 17-69,-15 35 260,3 1 0,-24 82 0,42-112-211,2 0 1,1 0-1,1 0 1,2 1-1,2 0 1,4 61-1,-2-85-49,0 0 0,1 0-1,0 0 1,0-1 0,1 1 0,0-1-1,1 0 1,0 1 0,0-2 0,1 1-1,0 0 1,0-1 0,0 0 0,1 0-1,1-1 1,-1 0 0,1 0-1,0 0 1,0-1 0,0 0 0,1 0-1,10 4 1,-3-2 9,1-1 1,0-1-1,0-1 0,0 0 1,1-1-1,-1-1 0,1 0 0,0-2 1,-1 1-1,1-2 0,17-3 0,-26 3-1,1 0 0,-1-1 0,0 0 0,0-1 0,0 0 0,0 0 0,0 0 0,-1-1 0,1 0 0,-1-1 0,13-10 0,-17 12 1,1-1-1,-1 1 0,0-1 1,0 0-1,0 0 1,-1 0-1,0 0 1,1-1-1,-1 1 0,-1 0 1,1-1-1,-1 0 1,1 1-1,-1-1 0,-1 0 1,1 1-1,-1-1 1,1 0-1,-2 0 0,1 0 1,0 1-1,-2-6 1,1 7-14,0 0 1,0 0-1,-1 0 1,1 0-1,-1 0 1,0 0-1,0 0 1,0 1-1,0-1 1,0 1-1,-1-1 1,1 1-1,-1 0 1,1 0-1,-1 0 1,0 0-1,0 1 1,0-1-1,0 1 1,0 0-1,0 0 1,0 0-1,0 0 0,-1 0 1,1 0-1,0 1 1,0 0-1,-1 0 1,-5 0-1,-2 0-21,-1 0 0,0 1 0,1 0 0,-1 0-1,1 1 1,0 1 0,-14 5 0,12-2-1,0 1-1,0 0 1,1 1 0,1 1-1,-1 0 1,1 0 0,1 1-1,0 0 1,0 1 0,1 0-1,0 1 1,-9 17-1,11-17-593,0 0 0,1 1-1,1-1 1,0 1 0,1 0-1,0 1 1,-3 22 0,7 4-5531,9-19-4759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6:08.97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53 0 16359,'0'0'6521,"-8"28"-5473,4-16-969,-6 20 53,1 1 1,2 0-1,1 1 1,2-1-1,1 1 1,1 36-1,3-65-126,0 0-1,0 0 1,0 0-1,0 0 1,1 0-1,-1-1 1,1 1-1,1-1 1,-1 1-1,0-1 1,1 0-1,0 0 1,0 0-1,0 0 1,1-1-1,7 7 1,-8-8-1,0 0 1,0 0 0,0 0 0,1 0 0,-1-1-1,1 0 1,-1 0 0,1 0 0,-1 0-1,1 0 1,0-1 0,-1 0 0,1 1-1,0-1 1,-1-1 0,1 1 0,0 0 0,-1-1-1,1 0 1,0 0 0,-1 0 0,1 0-1,5-3 1,2-4 36,0 0 0,-1 0 0,0-1 1,0 0-1,-1-1 0,12-15 0,-18 22-30,14-19 125,0-1 0,-2 0 1,-1-1-1,0-1 0,-2-1 0,13-35 0,-17 41 264,-4 23-231,-3 14-178,28 413-67,-9-200 116,-9-95-377,-16-118-1639,-16-14-1955,-24-5-3073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6:15.37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423 172 3265,'0'0'10840,"-4"-21"-8783,-12-67-93,15 84-1687,0 0 0,0 0 0,0 0 0,0 0 0,-1 0 0,1 0 0,-1 0 0,0 1 1,0-1-1,-1 0 0,1 1 0,-6-6 0,7 9-175,0-1 0,0 0 0,-1 0 0,1 0 0,0 1 0,-1-1 0,1 1 0,-1-1 0,1 1 0,-1-1 0,1 1 0,-1 0 0,1 0-1,-1 0 1,1 0 0,-1 0 0,1 0 0,-1 0 0,1 0 0,-1 1 0,1-1 0,-3 1 0,-3 3-15,0 0 1,0 0-1,1 1 0,-1 0 0,1 0 0,1 0 0,-1 1 0,1 0 1,-7 8-1,-23 32 50,3 1 0,1 2 0,2 0 1,3 2-1,-29 80 0,40-87-14,2 1 0,1 0 0,3 1 0,2 0-1,2 0 1,2 0 0,3 59 0,0-96-113,1 0 0,0 0 0,1 0 0,0 0 0,0 0 0,1-1 0,0 1 0,1-1 1,6 12-1,-7-15-5,1 0 0,0-1 1,0 1-1,0-1 0,0 1 1,1-1-1,0-1 1,-1 1-1,1-1 0,1 1 1,-1-2-1,0 1 1,1 0-1,0-1 0,7 2 1,1-1 8,-1 0 1,1-1 0,-1 0-1,1-1 1,0-1 0,-1 0-1,1-1 1,0-1 0,-1 0-1,1 0 1,-1-1 0,0-1-1,0-1 1,0 0 0,15-8-1,-18 8-4,-1 0 0,0-1 0,0 0-1,-1-1 1,0 0 0,0 0 0,-1 0 0,1-1-1,-2 0 1,1-1 0,-1 0 0,0 0 0,-1 0-1,0 0 1,-1-1 0,0 0 0,0 0-1,-1 0 1,-1 0 0,3-16 0,-4 21-1,0-1 0,0 1 0,-1-1 0,0 0 1,0 1-1,-1-1 0,1 1 0,-1-1 0,0 1 0,-3-7 0,3 10-8,-1 0 0,1-1 0,-1 1-1,0 0 1,1 1 0,-1-1-1,0 0 1,0 1 0,0-1-1,0 1 1,-1-1 0,1 1 0,0 0-1,-1 0 1,1 0 0,0 0-1,-1 0 1,1 1 0,-1-1-1,0 1 1,1 0 0,-1 0 0,-4 0-1,-5 0 19,0 0 1,1 1-1,-1 1 0,0 0 0,0 0 0,0 1 1,1 1-1,0 0 0,0 0 0,0 1 0,0 1 0,1-1 1,0 2-1,0 0 0,0 0 0,-15 15 0,17-14-220,1 0 0,0 1 0,0 0-1,0 0 1,1 0 0,1 1-1,0 0 1,-5 12 0,7-15-473,1 2 0,0-1 0,0 0 0,1 0 0,-1 1 0,2-1 0,-1 1 1,2-1-1,-1 0 0,1 1 0,2 10 0,6 0-5308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6:15.76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14679,'0'0'8468,"2"16"-8330,1 64 253,6 70 339,-8-144-720,0 0 0,1 0 1,0 0-1,-1-1 0,2 1 1,-1 0-1,1-1 0,-1 0 1,2 0-1,-1 0 0,0 0 1,1 0-1,0-1 0,0 1 0,0-1 1,1 0-1,0 0 0,-1-1 1,1 1-1,0-1 0,1 0 1,-1-1-1,1 1 0,8 2 0,-7-3 3,-1-1-1,1 0 0,0 0 0,0-1 1,0 0-1,1 0 0,-1 0 0,0-1 1,0 0-1,-1 0 0,1-1 0,0 0 1,0 0-1,-1-1 0,1 0 1,-1 0-1,0 0 0,0-1 0,0 0 1,9-7-1,6-10 26,0 0 0,-1-2 1,-1 0-1,-1-1 0,-1-1 1,-2-1-1,19-40 1,-20 24 1532,-13 165-1540,6 0 0,27 153 0,-15-175-480,-4 1 0,1 138 0,-16-236 254,1-3-25,-1 1 0,0-1 0,0 1 0,1-1 0,-1 1 0,0 0 0,-1-1 0,1 1 0,0-1 0,0 1 0,-1-1 0,1 1 0,0-1 0,-1 1 0,0-1 0,1 1 0,-1-1 0,0 1 0,0-1 0,0 0 0,0 0 0,0 1 0,0-1 0,0 0 0,0 0 0,0 0 0,0 0 0,-1 0 0,-1 1 0,-22 0-6861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6:16.44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273 235 7764,'0'0'2900,"-3"-24"-1129,-9-78 30,11 89-986,-1 0 1,-1 0-1,-6-21 0,8 32-584,0 0-1,1 0 0,-1 0 1,0 0-1,-1 0 1,1 0-1,0 1 1,0-1-1,-1 0 0,1 1 1,-1-1-1,0 0 1,1 1-1,-1 0 1,0-1-1,0 1 1,0 0-1,0 0 0,0 0 1,0 0-1,0 1 1,-2-2-1,3 2-187,0 0 1,0 0-1,0 0 1,0 0-1,1 0 0,-1 0 1,0 0-1,0 1 0,0-1 1,0 0-1,1 0 1,-1 1-1,0-1 0,0 0 1,1 1-1,-1-1 0,0 1 1,1-1-1,-1 1 1,0-1-1,1 1 0,-1 0 1,1-1-1,-1 1 0,1 0 1,-1-1-1,1 1 1,0 0-1,-1 0 0,1-1 1,0 1-1,-1 0 0,1 0 1,0 1-1,-142 356 691,132-326-644,1 0-1,2 1 1,1-1 0,2 2 0,-1 53 0,5-82-87,-1 0 1,2 0 0,-1 0 0,0 0 0,1 0-1,0-1 1,0 1 0,0 0 0,1 0-1,0-1 1,0 1 0,0-1 0,0 1-1,1-1 1,-1 0 0,7 7 0,-4-8 2,-1 1 1,1-1-1,0-1 1,0 1-1,0-1 1,0 1-1,0-2 1,1 1-1,-1 0 1,1-1-1,-1 0 1,1-1-1,-1 1 1,1-1-1,6 0 1,0 0 15,1-1 1,0 0-1,0-1 0,-1 0 1,1-1-1,-1 0 0,0-1 1,1 0-1,12-7 0,-20 8-11,0 0-1,0 1 0,-1-1 0,1-1 1,-1 1-1,1-1 0,-1 0 0,0 0 1,-1 0-1,1 0 0,-1-1 0,0 1 1,0-1-1,0 0 0,0 0 0,-1 0 1,0 0-1,0-1 0,0 1 0,-1 0 1,0-1-1,0 1 0,0-12 0,0 16-7,-1-1 0,0 1 0,0-1 0,0 1 0,0-1-1,0 1 1,0 0 0,-1-1 0,1 1 0,0-1 0,-1 1-1,1 0 1,-1-1 0,1 1 0,-1 0 0,0-1 0,0 1-1,1 0 1,-1 0 0,0 0 0,0 0 0,-2-2 0,0 2-3,0 0 0,0 1 0,1-1 0,-1 1 0,0-1 0,0 1 0,0 0 1,0 1-1,0-1 0,0 0 0,-3 1 0,-2 1-9,0 1 0,0-1 0,0 1 1,0 0-1,0 1 0,1 0 0,0 0 0,-1 1 0,2 0 0,-1 0 1,-9 9-1,-8 10-35,-29 36 1,51-58 39,-9 11-183,1 0 0,1 0 0,0 1 0,-9 19 0,15-27-315,1 1 1,0-1 0,0 1 0,0 0 0,1 0 0,0 0 0,0 11 0,3 0-3133,12-12-1253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27.44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450 42 6307,'0'0'11539,"3"-7"-9965,9-20-176,-9 20 453,-18 19-1253,1 1-584,-27 25 23,2 1-1,-39 51 1,68-76-37,0 0 0,1 1 0,0 0 0,1 0 1,1 1-1,0 0 0,2 0 0,-1 1 0,2 0 0,0 0 0,-1 24 0,4-31-17,0 0 8,0 0-1,1 0 1,0 1-1,1-1 1,3 13-1,-4-20-6,1-1 0,0 1 1,0-1-1,0 0 0,0 1 0,0-1 0,1 0 0,-1 0 1,1 0-1,-1 0 0,1 0 0,0 0 0,0 0 0,0 0 1,0-1-1,0 1 0,0-1 0,0 0 0,0 1 0,1-1 0,-1 0 1,0 0-1,1-1 0,-1 1 0,1 0 0,3 0 0,-2 0-2,1-1-1,0 1 1,-1-1 0,1 0-1,0 0 1,-1 0-1,1 0 1,6-2-1,-9 1 30,-1 1-1,1-1 1,-1 0-1,1 0 1,-1 0-1,1 1 1,-1-1-1,0 0 1,0-1-1,1 1 1,-1 0-1,0 0 1,0 0-1,0-1 1,0 1-1,0-1 1,-1 1-1,1 0 1,0-1-1,0 0 1,-1 1-1,1-1 1,-1 1-1,0-1 1,0 0 0,1 1-1,-1-3 1,0-9 35,-1 1 1,0-1-1,-1 0 1,0 1 0,-1-1-1,0 1 1,-1-1-1,0 1 1,-1 1 0,-1-1-1,1 1 1,-2 0-1,0 0 1,-10-12 0,-7-8 135,-2 0 1,-1 2 0,-40-33 0,-33-13 465,92 71-2376,7 11-4041,1 5 1642,-5 7-6993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6:16.80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25 1 15223,'0'0'8569,"-3"19"-8275,0-8-306,-3 22 154,1 1 1,1-1-1,1 41 1,3-66-121,0 0 0,0 1 0,1-1 0,0 1 0,1-1 0,0 0-1,0 0 1,0 0 0,1 0 0,1 0 0,-1-1 0,1 1 0,0-1 0,1 0 0,0 0 0,0 0 0,1-1 0,-1 0 0,1 0 0,9 6 0,-6-6-8,0-2 1,0 1-1,0-2 1,1 1-1,-1-1 0,1 0 1,0-1-1,0 0 1,0-1-1,19 0 1,-22-1-4,0 0 1,0 0 0,0-1-1,0 0 1,0-1 0,0 0-1,0 0 1,-1 0 0,1 0 0,-1-1-1,0 0 1,1-1 0,-1 0-1,-1 0 1,1 0 0,7-7-1,1-5 127,-1-1 0,-1-1 1,0 0-1,-1-1 0,-1 0 0,-1 0 0,7-23 0,-17 51 1,0 1 0,0-1 0,1 1 0,0-1 1,2 13-1,0 14-120,-2 149 255,0-9-703,0-60-4115,0-105-1867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5:40.65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886 47 11717,'0'0'13046,"-6"-2"-12224,-16-7-173,7 2-486,0 2-1,0-1 1,-1 2 0,0 0-1,1 1 1,-1 0 0,-25 0-1,11 2-176,0 2 1,1 1-1,-1 1 0,0 1 0,-35 11 1,23-1 1,0 2 1,1 2 0,0 2 0,2 2 0,-46 32 0,73-43 1,0 0 0,1 1 0,0 0-1,1 0 1,1 1 0,0 1 0,1 0 0,-13 28 0,1 6 9,-17 66 0,25-66-11,1 0 1,-6 98 0,12 101-21,5-194 31,2 3 2,3-1 0,1 1 0,4-2 0,1 1 1,3-1-1,32 81 0,-37-115-8,1 0 1,1 0-1,1-1 0,0 0 1,1-1-1,1-1 1,1 0-1,28 25 0,-30-31 10,0-1 0,1 0-1,0 0 1,1-2 0,0 0 0,0 0-1,1-2 1,0 0 0,0 0 0,0-2-1,1 0 1,17 2 0,9-3 24,0-1 0,0-2 0,-1-2 0,64-10 0,-87 8-15,0 0 1,-1-1-1,0-1 1,0 0-1,0-2 0,-1 0 1,0 0-1,0-2 0,-1 0 1,-1-1-1,1-1 1,20-21-1,-25 21 21,10-9 39,-1-1 1,-1-1 0,-1-1 0,-1-1 0,22-42-1,-21 26 30,-1-2 0,-3 0 0,-1-1 0,-2 0 0,-2-1 0,-2 0 0,-2 0 0,-1-49 0,-6 49-1,-1 1-1,-3 0 1,-2 0-1,-2 1 1,-25-71-1,1-6-30,21 66-13,-28-69 0,33 106-50,0 0 0,0 0 0,-2 1 0,0 0 0,-1 0 0,-1 2 0,-25-27 0,15 21-184,0 1 1,-2 1-1,0 1 0,-1 2 0,0 0 0,-2 1 0,-50-18 1,65 27 32,-1 2 1,0-1 0,1 2-1,-1 0 1,0 0-1,0 1 1,-1 1 0,1 0-1,0 1 1,0 0 0,0 1-1,0 0 1,1 1-1,-1 1 1,1 0 0,-1 1-1,1 0 1,1 1 0,-21 12-1,14-4-1183,2-1-1,-26 28 0,-30 44-4744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5:43.64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809 313 10517,'0'0'9052,"-3"-17"-8326,-1-4-405,-1 0 0,-1 0 0,-1 1 0,0 0 0,-2 0 1,0 1-1,-17-25 0,12 25-200,5 6 70,-1 0 0,-22-22 0,28 32-159,1 0 0,-1 0 0,0 1 0,0-1-1,0 1 1,0 0 0,0 0 0,0 0-1,-1 0 1,1 1 0,-1 0 0,1 0-1,-1 0 1,-8 0 0,-3 2-39,1 1 0,0 0 0,0 1 0,0 1 0,1 1 0,-1 0 0,1 0 0,0 2 0,1-1 1,-1 2-1,-14 10 0,-14 13-41,-75 70 0,94-78 39,1 1 0,1 2 0,1 0 0,1 1 0,2 0 0,0 2 0,2 0 0,2 1 0,-13 38 0,11-21-7,3 1 1,2 0 0,2 1 0,2 0 0,0 73 0,16 94-2,-5-184 6,1 0-1,1 0 0,2 0 1,19 47-1,-20-61 11,0-1-1,1 1 1,0-2 0,2 1-1,0-2 1,0 1 0,2-2-1,0 1 1,1-2 0,0 0-1,1 0 1,0-1 0,1-1-1,0-1 1,1 0 0,0-1-1,27 10 1,-16-10 14,0-1 1,0-1-1,1-2 0,0-1 1,0-1-1,0-1 1,0-1-1,0-2 0,1-1 1,29-6-1,-45 4 0,1 0 1,-1 0 0,0-1-1,0-1 1,0 0 0,-1-1-1,0-1 1,0 0 0,0-1-1,21-20 1,-19 14 6,0-2 1,-1 0-1,0-1 1,-2 0-1,0-1 0,16-36 1,-9 9 13,-3-1-1,-2 0 1,-2-1-1,-2-1 1,-2 1 0,1-52-1,-4 32-3,-3 0-1,-3-1 1,-11-68 0,9 113-24,-2 0 1,0 0 0,-2 0-1,-1 1 1,0 0-1,-2 1 1,-1 0-1,0 0 1,-2 1-1,0 1 1,-32-37 0,37 49-18,0 0 0,-1 1 1,-16-12-1,23 18-15,1 0 1,-1-1 0,0 1-1,1 0 1,-1 0-1,0 0 1,1 1-1,-1-1 1,0 0 0,0 1-1,0-1 1,0 1-1,1 0 1,-1-1-1,0 1 1,0 0-1,0 0 1,0 0 0,0 0-1,0 1 1,0-1-1,0 0 1,0 1-1,1 0 1,-1-1 0,0 1-1,0 0 1,1 0-1,-4 2 1,2 3-467,0 0-1,0 0 1,0 1 0,1-1-1,0 1 1,1 0 0,-1-1 0,1 1-1,0 9 1,-2 3-1068,-8 51-4827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6:18.47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0 256 11925,'0'0'9173,"11"-50"-9221,33 26-32,26-3 64,12-6 16,15-3 0,-4-2-545,-6 7-1392,-28 14-976,-26 17-657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6:18.66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0 409 9428,'0'0'7924,"49"-136"-7444,-11 92-224,33-2-224,-6 4 0,22 0-32,-5 6 0,-12 9-192,-16 6-1937,-21 11-1280,-11 6-2946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6:20.35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66 25 16,'0'0'10693,"-10"0"-10248,-44 0 511,53 0-506,1-7-2426,0-11-1053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6:21.53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55 0 13334,'0'0'3122,"-5"0"-3106,-1 0-897,-15 0-1104,-1 0-2657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6:25.91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12 0 6515,'0'0'6462,"-2"4"-6345,-6 28 281,7-16-2941,1-9-274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6:24.6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22 1 4178,'0'0'3826,"-10"11"274,6-16-5959,2 5 1240,-3 0-3725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6:27.24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147 275 14311,'0'0'3692,"-23"-17"1193,21 15-4803,0 1 0,0-1 0,0 0 0,1 0 1,-1 0-1,0 0 0,1 0 0,0 0 0,0 0 0,-1 0 1,1 0-1,1-1 0,-1 1 0,0 0 0,0-1 0,1 1 0,-1-4 1,-8-20-290,-52-100-6860,30 61 2028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28.35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12 50 11989,'0'0'11953,"0"-11"-11337,0-18-397,0 19-86,0 20 145,-12 336-84,12 242 561,0-587-704,0-19-7276,0-6 1500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6:29.10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22 1 10677,'0'0'5690,"-1"21"-4356,-6-21-1503,3-3-3245,-5-11-731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6:22.45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9124,'0'0'0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6:23.00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305 23 11445,'0'0'9813,"2"-7"-8754,0-9-533,-11 31-242,-25 60 8,17-37-20,-14 31 156,4 0 1,-21 82 0,39-115-346,2 1 1,1 0-1,2 1 1,1 0-1,3-1 1,4 47-1,-4-77-76,1 1-1,1-1 1,-1 1-1,1-1 1,0 0-1,1 0 1,0 0-1,0 0 1,1 0 0,-1 0-1,2-1 1,-1 0-1,0 0 1,1 0-1,0 0 1,1-1-1,-1 0 1,1 0 0,0 0-1,8 4 1,-5-4 0,1-1 0,0 0 0,0 0 0,0-1 0,0 0 0,1-1 1,-1 0-1,1-1 0,-1 0 0,1-1 0,0 0 0,-1 0 0,16-4 0,-22 4-1,0-1 0,1 0-1,-1-1 1,0 1 0,-1-1-1,1 0 1,0 0 0,0 0-1,-1 0 1,1-1 0,-1 1-1,0-1 1,0 0 0,0 0-1,0 0 1,0-1 0,-1 1-1,1 0 1,-1-1 0,0 0-1,0 0 1,-1 1 0,1-1-1,-1 0 1,1 0 0,-1-1-1,0 1 1,-1 0 0,1 0-1,-1 0 1,0-1 0,0 1-1,0 0 1,-1 0 0,1 0-1,-1-1 1,0 1 0,0 0-1,0 0 1,-1 0 0,0 0-1,1 1 1,-1-1 0,-1 0-1,1 1 1,0-1 0,-1 1-1,0 0 1,0 0 0,0 0-1,0 0 1,0 0 0,-1 1-1,1-1 1,-1 1 0,-5-3-1,-6 1-7,0 0 0,1 1 0,-1 1 0,0 0 0,0 1 0,-1 1 0,1 0-1,0 1 1,0 1 0,0 0 0,0 1 0,1 1 0,-1 0 0,1 1 0,0 0 0,0 1-1,0 1 1,-22 14 0,-19 26-465,52-44 193,1 0 0,-1 0-1,1 0 1,-1 0 0,1 0 0,0 1-1,0-1 1,1 1 0,-1-1 0,1 1-1,-1 0 1,1 0 0,1-1 0,-2 9 0,2-12 119,0 1 0,0-1 0,0 1 0,-1-1 0,1 1 0,1 0 0,-1-1 0,0 1 0,0-1 0,0 1 0,0 0 0,0-1 0,0 1 0,1-1 0,-1 1 0,0-1 0,0 1 0,1-1 0,-1 1 0,0-1 0,1 1 0,-1-1 0,1 1 0,22 2-4852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6:31.03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549 277 14935,'0'0'3081,"6"-19"38,-6-14-2062,1 14-722,-1 1 0,0-1-1,-2 1 1,-6-34 0,6 47-310,0-1 1,0 1-1,0 0 1,0 0 0,-1 1-1,0-1 1,0 0-1,0 1 1,-1 0 0,1 0-1,-1 0 1,0 0-1,0 0 1,0 1 0,-1-1-1,1 1 1,-1 1-1,0-1 1,0 0 0,-9-2-1,6 2-12,0 1 0,0 0 0,1 0 0,-1 1 0,0 0 0,-1 0 0,1 1 0,0 0 0,0 1 0,0 0 0,0 0 0,0 0 0,-8 4 0,3-1-4,1 1 0,0 1-1,0 0 1,1 0-1,-1 1 1,1 1-1,-12 11 1,-6 9 0,1 1 0,2 1 0,1 1 0,-25 42 0,33-48-2,-21 41 0,34-57-5,0 1 0,1-1-1,0 1 1,0 0 0,1 0-1,0 0 1,1 0 0,0 12 0,1-20-2,0 1 0,1-1 0,-1 1 0,1-1 1,-1 1-1,1-1 0,0 0 0,0 1 0,0-1 0,0 0 1,0 0-1,0 1 0,1-1 0,-1 0 0,1-1 0,0 1 1,-1 0-1,1 0 0,0-1 0,0 1 0,0-1 1,0 1-1,0-1 0,0 0 0,1 0 0,-1 0 0,0 0 1,1 0-1,-1-1 0,1 1 0,-1-1 0,0 1 1,5-1-1,9 2 18,0-1 1,1-1-1,31-4 1,-44 4-11,13-3 11,0 0 1,0-1-1,0-1 1,-1 0-1,0-1 1,0-1-1,-1 0 1,0-2-1,0 1 1,14-13-1,-11 8 28,0-2 0,-1-1 0,-1 0 0,0-1 0,-1-1 0,-1 0-1,12-21 1,-24 45 28,0 0-1,0 0 0,0 0 1,-1 0-1,0 0 1,0 0-1,0 10 0,20 786-30,-21-764-125,-2 47-2093,-12-23-3528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6:32.13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326 23 7523,'0'0'11454,"-1"-5"-10579,1 4-838,0 0 0,0 0 0,0 1 1,0-1-1,0 0 0,-1 0 0,1 0 1,0 0-1,0 0 0,-1 1 0,1-1 0,0 0 1,-1 0-1,1 1 0,-1-1 0,1 0 1,-1 0-1,1 1 0,-1-1 0,0 1 0,0-2 1,-1 3-5,0 0 0,1 0 1,-1 0-1,1 1 0,-1-1 1,1 0-1,-1 1 1,1-1-1,0 1 0,0-1 1,0 1-1,0 0 0,-2 3 1,-43 73 1064,-50 117 0,83-167-960,-1 4 7,1 0-1,2 1 1,1 1 0,2 0-1,1 0 1,1 0 0,2 1-1,1 39 1,3-67-139,-1-1 0,1 1 0,1 0 0,-1 0-1,1-1 1,0 1 0,1 0 0,-1-1 0,1 0 0,1 1 0,-1-1 0,1 0 0,0 0-1,1 0 1,-1 0 0,1-1 0,0 1 0,1-1 0,-1 0 0,1-1 0,0 1 0,0-1-1,1 0 1,-1 0 0,1 0 0,0-1 0,0 0 0,9 4 0,13 2 14,-1-1 0,1-2 0,0-1 0,0-1 0,1-1 0,-1-1 0,1-2 0,0-1 0,42-7 0,-68 8-14,1-1 0,0 0 1,0 0-1,0 0 0,0 0 1,0-1-1,-1 1 0,1-1 0,-1 0 1,1 0-1,-1 0 0,0-1 1,0 1-1,0-1 0,0 0 0,0 1 1,0-2-1,4-5 0,-6 6 0,0 1-1,-1-1 0,1 1 1,0-1-1,-1 0 0,0 1 1,1-1-1,-1 0 0,0 0 1,0 1-1,-1-1 1,1 0-1,0 1 0,-1-1 1,0 0-1,0 1 0,0-1 1,0 1-1,0-1 0,0 1 1,0-1-1,-1 1 0,1 0 1,-1 0-1,0 0 1,0 0-1,0 0 0,-3-3 1,-2-1-4,-1-1 1,-1 1 0,1 0 0,-1 1-1,0 0 1,0 1 0,-1-1 0,1 2-1,-1-1 1,0 2 0,0-1-1,-19-1 1,-11 0-15,-78 3 0,96 2 6,6-2-53,0 2 0,0-1 0,0 2 0,0 0 0,0 1 0,1 1 0,0 0 0,-1 1 1,2 1-1,-27 13 0,40-18-74,-1 0 1,0 0 0,1 0 0,-1 0-1,1 0 1,-1 0 0,1 0 0,0 0-1,0 0 1,-1 0 0,1 1 0,0-1-1,0 1 1,0-1 0,0 1 0,1-1-1,-1 1 1,0-1 0,0 1 0,1 0-1,-1 0 1,1-1 0,0 1 0,0 0-1,-1-1 1,1 1 0,0 0 0,0 0-1,1 0 1,-1-1 0,0 1 0,0 0-1,1-1 1,1 4 0,-1-2-264,1-1 0,0 0 0,0 0 0,0 1 1,1-1-1,-1-1 0,1 1 0,-1 0 0,1 0 1,-1-1-1,1 0 0,0 1 0,0-1 0,0 0 0,0 0 1,-1-1-1,1 1 0,6 0 0,53 1-7829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6:32.62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0 135 13078,'0'0'3956,"0"-19"-2056,5-57-515,-5 74-1341,1 0 0,-1 0-1,1 0 1,0 0 0,0 1 0,0-1 0,0 0 0,0 0 0,0 1 0,0-1 0,0 1 0,0-1 0,1 1 0,-1-1 0,1 1 0,-1 0 0,1 0 0,0 0 0,-1 0 0,1 0-1,0 0 1,0 0 0,-1 0 0,4 0 0,45-3 385,-38 5-348,-1-1-51,0 0 0,0 1 0,0 0 0,0 1 0,0 0 0,-1 1 0,1 0 0,-1 1 0,1 0 0,11 7-1,-17-8-25,0 1 0,1 0 0,-2 0-1,1 0 1,0 0 0,-1 1-1,0 0 1,0 0 0,0 0-1,0 1 1,-1-1 0,0 1-1,0 0 1,-1 0 0,0 0-1,0 0 1,0 0 0,-1 0 0,2 12-1,-1 1-3,-2 1 0,0-1 1,-1 0-1,0 0 0,-2 0 0,0 0 0,-9 29 0,-7 4 134,-30 63 0,-17 44 253,60-140-329,1 1 1,0 0-1,2 0 1,0 1-1,2-1 0,0 31 1,1-48-56,0-1 0,1 1 0,-1-1 0,0 1 0,1-1 0,-1 1 0,1-1 0,0 0 1,0 1-1,0-1 0,0 0 0,0 1 0,1-1 0,-1 0 0,1 0 0,-1 0 0,1 0 0,0-1 1,-1 1-1,1 0 0,0-1 0,0 1 0,0-1 0,1 1 0,-1-1 0,3 1 0,2 0 19,0 0-1,1-1 0,-1 1 0,0-2 0,1 1 1,-1-1-1,10-1 0,-14 1-10,-1 0-1,0 0 0,1-1 1,-1 1-1,0-1 1,1 0-1,-1 0 1,0 0-1,0 0 0,0 0 1,0 0-1,0-1 1,0 1-1,0 0 1,0-1-1,-1 0 0,1 1 1,0-1-1,-1 0 1,0 0-1,1 0 1,-1 0-1,0 0 0,0 0 1,0 0-1,0-1 1,0 1-1,-1 0 1,1 0-1,-1-1 0,1-3 1,0-3 13,0 0 0,-1 0 1,0 0-1,0 0 0,-1 0 1,0 0-1,-4-12 0,-1 0-19,-1 0 0,-2 1-1,0 0 1,-1 1-1,-18-28 1,-73-85 119,32 46 31,64 80-133,0 0-1,1-1 1,-1 0-1,1 0 1,1-1-1,-5-11 1,7 17-43,1 0 0,-1 0 0,1 0 0,0 0 0,0-1 0,0 1 1,0 0-1,0 0 0,1 0 0,-1 0 0,1 0 0,-1 0 0,1 0 1,0 0-1,0 0 0,0 0 0,0 0 0,0 0 0,0 0 0,0 1 1,1-1-1,-1 1 0,1-1 0,-1 1 0,1-1 0,-1 1 0,1 0 1,0-1-1,0 1 0,2-1 0,117-60-7110,-45 18-1481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6:33.41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41 91 9268,'0'0'12139,"-9"1"-11133,-13 3-670,13-1-196,11-3 80,69-4-77,0-3 0,111-27-1,-53 9-60,-88 17-143,-1 1-312,-1 1 0,51-1 1,-89 7 253,0 0 1,0 0-1,-1 0 1,1-1 0,0 1-1,-1 0 1,1 1-1,0-1 1,0 0 0,-1 0-1,1 0 1,0 0 0,-1 0-1,1 1 1,0-1-1,-1 0 1,1 1 0,0-1-1,-1 0 1,1 1-1,-1-1 1,1 1 0,-1-1-1,1 1 1,-1-1-1,1 1 1,-1 0 0,1-1-1,-1 1 1,0-1 0,1 1-1,-1 0 1,0-1-1,1 1 1,-1 0 0,0 0-1,0-1 1,0 1-1,0 0 1,0-1 0,0 1-1,0 0 1,0 0-1,0-1 1,0 1 0,0 0-1,0-1 1,0 1-1,-1 0 1,1-1 0,0 1-1,-1 0 1,0 0 0,-1 5-637,-1-1 1,0 1-1,0-1 1,0 0-1,-8 8 1,-42 37-6028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6:33.62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0 164 5731,'0'0'12803,"15"-3"-12029,717-154 1608,-714 154-2920,-24 8-1728,-11 8 414,-8 9-2173,-2 3-3285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6:34.64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1 122 17704,'0'0'1473,"32"-36"-1633,23 22 48,-1-5-1281,6-6-1280,-6-2-2498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5:45.27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583 298 11509,'0'0'3642,"7"-22"-2081,24-73-139,-27 84-943,-1-1 0,0 1 0,0 0 1,-2-1-1,1 0 0,-1 0 1,-1 1-1,-1-20 0,1 28-400,-1 0 0,0 1 0,1-1-1,-1 0 1,0 0 0,0 1 0,-1-1-1,1 1 1,-1-1 0,1 1 0,-1-1 0,0 1-1,1 0 1,-1 0 0,0 0 0,-1 0 0,1 0-1,0 0 1,-1 1 0,1-1 0,-1 1 0,1 0-1,-1-1 1,1 1 0,-1 0 0,0 1 0,0-1-1,1 0 1,-1 1 0,0-1 0,0 1 0,0 0-1,-5 1 1,-3 0-82,0 0-1,0 1 0,0 1 1,0 0-1,1 0 1,-1 1-1,1 1 1,0 0-1,1 0 0,-1 1 1,1 0-1,0 0 1,-9 9-1,-16 14 5,-54 62 0,50-47 45,3 1 0,1 2-1,-52 96 1,69-111-26,3 1-1,0 1 0,2 0 1,2 1-1,1 0 1,2 1-1,-5 50 1,10-61-14,2 1 0,0 0 0,2 0 0,8 47 0,-7-61-4,1 0 0,0-1-1,1 1 1,0-1 0,1 0 0,0 0 0,1 0-1,0-1 1,1 0 0,0-1 0,0 0 0,13 11-1,-5-7 5,0-1 0,1 0 0,1-1 0,0-1 0,0-1 0,1 0 0,0-2 0,0 0 0,1-1 0,20 4 0,-6-5 15,0 0 1,1-2-1,-1-2 1,0-1 0,45-6-1,-67 4-10,1 1 0,-1-2-1,1 0 1,-1-1 0,0 0 0,0 0-1,0-1 1,-1-1 0,0 0 0,0-1-1,0 0 1,-1 0 0,0-1-1,17-18 1,-14 10 6,-2 0 0,0 0 0,-1-1 0,0 0 0,-1 0 0,-1-1 0,-1-1 0,-1 1 0,5-21 0,1-27 9,-2 0-1,-3 0 1,-2-1-1,-9-113 1,3 156-18,-1 0 0,-1 0 0,-1 1 0,-1-1 0,-2 1 0,0 0 1,-1 1-1,-17-33 0,18 42-6,-1 0 1,-1 1-1,0 0 1,-1 0-1,0 1 0,0 0 1,-1 1-1,-1 0 1,1 1-1,-2 0 1,1 1-1,-1 1 0,0-1 1,-24-7-1,24 10-15,0 0-1,0 1 0,-1 1 0,0 0 0,0 1 1,0 0-1,1 1 0,-1 1 0,0 0 0,0 1 1,-16 3-1,27-2-50,0 0 1,0 0-1,0 1 1,1-1-1,-1 0 1,1 1-1,-1 0 0,1 0 1,0 0-1,0 0 1,0 0-1,0 0 1,1 0-1,-1 1 1,1-1-1,0 1 0,0-1 1,0 1-1,0-1 1,1 1-1,0-1 1,-1 5-1,0 1-219,-4 22-1494,1 1-1,2 0 1,3 46-1,8 17-4726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28.76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59 107 14535,'0'0'6440,"19"-16"-5995,64-49-194,-78 61-239,1 1 0,-1 0 0,1 0 0,-1 1 0,1 0 0,0 0 0,0 0 0,0 1-1,1 0 1,-1 0 0,0 0 0,0 1 0,1 0 0,7 1 0,8-1 9,13-1-16,-1 2-1,1 1 0,63 12 1,-84-11-6,0 1 1,0 1-1,-1 0 1,0 1-1,0 1 1,0 0-1,-1 0 1,0 2-1,0-1 1,-1 1-1,0 1 1,11 12-1,-15-14-11,0 1 0,0-1 0,-1 1 0,0 0-1,5 11 1,-10-18 10,0 0 0,0 0-1,0 0 1,0 1 0,-1-1 0,1 1-1,-1-1 1,1 0 0,-1 1-1,0-1 1,0 1 0,0-1 0,0 1-1,0-1 1,-1 1 0,1-1-1,-1 0 1,1 1 0,-1-1 0,0 0-1,0 1 1,0-1 0,0 0-1,0 0 1,-1 0 0,1 0-1,-1 0 1,1 0 0,-4 3 0,-9 5 11,0-1 0,0-1 1,-1 0-1,0 0 1,0-1-1,-29 8 0,-105 22 54,133-34-55,-79 15-88,61-13-275,0 1 0,0 1-1,1 2 1,1 1-1,-54 25 1,83-33-254,-1 1 1,0-1-1,0 1 1,1-1-1,-1 1 1,1 0-1,0 0 1,0 1-1,0-1 1,-4 7-1,4 7-5863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5:46.69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528 268 8468,'0'0'6576,"0"-20"-5116,0-73-16,0 34 1535,0 57-2923,0 0 0,0 0 1,0 0-1,0 0 0,-1 0 0,1 0 0,-1 0 1,1 0-1,-1 0 0,1 0 0,-1 0 0,0 1 1,0-1-1,0 0 0,0 0 0,0 1 0,-1-1 1,1 1-1,0-1 0,-1 1 0,1-1 0,-1 1 1,0 0-1,1 0 0,-1 0 0,0 0 0,0 0 1,1 0-1,-1 0 0,0 1 0,0-1 0,0 0 1,0 1-1,0 0 0,0 0 0,0-1 0,0 1 1,-4 1-1,0-1-35,0 0 1,0 1-1,0 0 1,0 1-1,1-1 0,-1 1 1,0 0-1,1 0 1,-1 1-1,1 0 1,0 0-1,-7 5 0,-18 18-23,3 1 0,0 1-1,1 2 1,2 0 0,1 1-1,-29 55 1,19-23 74,3 1 0,-37 118 0,51-119-38,2 0 0,3 1 0,3 1 0,3-1-1,3 78 1,3-112-25,1-1 0,2 1 0,0-1 0,2 0 0,2 0 1,15 40-1,-17-54-7,1 1 1,0-1 0,1 0-1,0 0 1,2-1 0,0-1 0,0 1-1,1-2 1,0 1 0,2-1-1,-1-1 1,24 16 0,-21-19 5,1-1 1,-1 0-1,1-1 1,0-1-1,1-1 1,-1 0-1,1-1 1,0-1-1,0-1 1,-1 0-1,1-1 1,0-1-1,0 0 1,28-7-1,-14 1 13,0-1 0,-2-2 1,1-1-1,-1-1 0,-1-1 0,52-33 0,-63 33-6,-1 0 1,0-1-1,-1-1 1,0 0-1,-1-1 1,-1-1-1,0 0 1,-1 0-1,-1-2 1,-1 1-1,15-40 1,-7 5 72,-2 0 0,-2-2 0,9-70 1,-14 64-14,-3 0 0,-2-1 1,-3 1-1,-3-1 0,-18-120 1,13 153-66,0 0 1,-2 0 0,-2 1 0,0 0-1,-2 1 1,-16-27 0,17 35-7,-1 1 0,-1 0 0,-1 1 0,0 1 0,-1 0 0,-1 1 0,0 1 0,-38-24 0,35 27-9,0 2 1,-1 0 0,1 1 0,-2 0 0,1 2 0,-1 1 0,0 1-1,-37-3 1,53 7-88,-1 0-1,1 0 1,0 1-1,0 0 0,0 0 1,0 0-1,0 1 1,0 0-1,0 0 1,0 1-1,1-1 1,-1 1-1,1 0 0,0 1 1,0-1-1,0 1 1,0 0-1,1 0 1,-1 1-1,1-1 1,0 1-1,0 0 0,1 0 1,0 1-1,0-1 1,0 1-1,0-1 1,-3 12-1,-3 13-1441,1 0 0,1 0 0,2 0 0,-3 45 0,7-59 534,-10 103-9490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6:20.75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44 1 9636,'0'0'897,"-21"6"-721,10-6-800,0-4-3010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6:21.16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20 8676,'0'0'2529,"27"0"-2417,-21 0-48,-6-4-1600,0-11-2883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6:25.03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44 9989,'0'0'4450,"0"-8"-4338,0 6-48,0-2-64,0 0-128,0-7-1665,0-4-2017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6:25.42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61 25 10533,'0'0'3858,"-6"-2"-3522,1 0-368,-6 0-1441,-5-4-2225,-6-7-4401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6:27.96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33 173 15479,'0'0'1131,"13"-15"674,-10 9 2348,-2-2-4725,-1 0-1,0 0 1,-1-1 0,0 1 0,0 0 0,-1 0 0,0 0 0,0 0-1,-1 0 1,-5-10 0,-22-34-5633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6:28.62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 0 10981,'0'0'3868,"0"28"-647,0-27-3101,0-1-227,0 0 0,0 1 0,0-1 0,1 0 0,-1 0 0,0 0 0,0 1 0,0-1 1,0 0-1,0 0 0,0 0 0,0 1 0,0-1 0,0 0 0,0 0 0,0 0 0,0 1 0,0-1 0,0 0 0,0 0 1,0 0-1,0 0 0,0 1 0,-1-1 0,1 0 0,0 0 0,0 0 0,0 1 0,0-1 0,0 0 0,0 0 0,-1 0 1,1 0-1,0 0 0,0 0 0,0 1 0,0-1 0,0 0 0,-1 0 0,1 0 0,0 0 0,0 0 0,0 0 0,-1 0 0,1 0 1,0 0-1,0 0 0,0 0 0,-1 0 0,1 0 0,0 0 0,0 0 0,0 0 0,-1 0 0,1 0 0,0 0 0,-1 0-9,-9 0-4612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6:36.28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0 134 13286,'0'0'2641,"114"-102"-2641,-32 83 0,5 6-48,-6 13-112,-21 0-2897,-33 13-3650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6:36.43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1 103 8852,'0'0'4098,"54"-10"-4482,17-5 368,21-6-416,17-6-2754,10-2-4081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6:36.72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1 176 10005,'0'0'5842,"141"-117"-5890,-43 90-144,-12 6-2753,-4 10-2962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29.45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312 311 4882,'0'0'12710,"6"-3"-11731,-2 1-836,-1 0 0,1-1-1,-1 1 1,1-1 0,-1 0 0,0 0-1,0 0 1,0-1 0,0 1-1,-1-1 1,0 1 0,1-1 0,-1 0-1,-1 0 1,1 0 0,0 0 0,-1 0-1,0 0 1,0-1 0,0 1 0,-1 0-1,1-1 1,-1-5 0,3-27 614,-2-1-1,-5-61 1,4 97-730,0 1 0,-1-1 1,1 0-1,-1 0 0,1 0 0,-1 0 0,0 1 0,0-1 1,0 0-1,0 1 0,0-1 0,0 1 0,0-1 0,0 1 1,-1-1-1,1 1 0,0 0 0,-1 0 0,1-1 0,-1 1 0,0 0 1,-1 0-1,-1-1-14,0 1 0,0 0 1,0-1-1,0 2 0,-1-1 1,1 1-1,0-1 0,0 1 1,-8 1-1,4 0-40,-1 0 1,0 0-1,0 1 0,1 1 0,0-1 1,-1 2-1,1-1 0,-15 9 1,3 5-18,0 0 0,1 2 0,1 0 0,1 1 0,1 0 0,0 2 0,2 0 0,1 1-1,-20 44 1,29-58 26,1 1 0,0-1-1,1 1 1,-1 0 0,2 0-1,0 0 1,0 0 0,1 0-1,0 0 1,2 11-1,-2-17 18,1 0 0,0 0-1,-1-1 1,2 1-1,-1 0 1,0-1-1,1 1 1,0-1-1,0 0 1,0 1-1,0-1 1,0 0 0,0 0-1,1 0 1,0-1-1,-1 1 1,1-1-1,0 1 1,1-1-1,-1 0 1,0 0-1,0 0 1,1-1 0,-1 1-1,1-1 1,0 0-1,6 2 1,0-1 38,-1-1 1,1 1 0,-1-2-1,1 1 1,-1-1-1,1-1 1,12-1 0,-17 0-18,-1 1 0,1-1 1,0 1-1,-1-1 1,0-1-1,1 1 0,-1 0 1,0-1-1,0 0 0,0 0 1,0-1-1,-1 1 1,1-1-1,-1 1 0,5-8 1,3-6 14,-1 1 0,-1-2 0,-1 1 0,0-1 0,-1-1 0,-1 1 1,-1-1-1,0 0 0,-2 0 0,0-1 0,0-20 0,1 27-103,5 20-190,8 20-23,-17-26 312,17 29-230,0-1 0,39 47 0,-45-63-746,1 0 1,23 17 0,-26-22-394,1-2-1,0 1 1,1-2-1,18 9 1,-10-8-4118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6:36.86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59 6371,'0'0'1537,"184"-38"-1537,-86 17-705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6:37.96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299 74 10389,'0'0'8689,"7"-13"-7134,22-35-237,-21 35-125,-13 19-443,-28 38-427,1 2 0,3 1 0,1 2 1,3 0-1,-21 58 0,38-84-278,1 0 0,1 1 0,1 0 0,2 0-1,0 1 1,1-1 0,1 0 0,2 1 0,5 37 0,-4-50-41,0 0 0,1 0 0,0-1-1,1 1 1,1-1 0,-1 0 0,2 0 0,0 0 0,0-1 0,1 1 0,0-2 0,1 1 0,0-1 0,0 0 0,1-1-1,0 0 1,0 0 0,1-1 0,0 0 0,19 9 0,-22-13 3,-1 0 0,1 0 1,0-1-1,0 0 0,0 0 0,0-1 0,1 0 0,-1 0 1,0-1-1,1 0 0,-1 0 0,0-1 0,0 1 1,9-3-1,-13 1 2,1 1 0,0 0 1,0-1-1,0 0 0,-1 0 1,1 0-1,-1 0 0,0-1 0,0 1 1,0-1-1,0 0 0,0 0 1,0 0-1,-1 0 0,1 0 1,-1-1-1,0 1 0,0-1 0,0 0 1,-1 1-1,1-1 0,-1 0 1,0 0-1,0 0 0,1-7 1,-1 5 5,0 1 0,-1-1-1,0 0 1,0 0 0,0 0 0,-1 1 0,1-1 0,-1 0 0,-3-9 0,3 12-13,-1 1-1,1-1 0,0 1 0,-1-1 1,1 1-1,-1 0 0,0 0 0,0-1 1,0 1-1,0 1 0,0-1 0,0 0 1,-1 0-1,1 1 0,0-1 0,-1 1 1,0 0-1,1 0 0,-1 0 1,0 0-1,1 0 0,-4 0 0,-7-1-4,0 1-1,0 0 0,0 1 0,1 1 0,-1 0 1,0 1-1,0 0 0,1 0 0,-1 2 1,1 0-1,0 0 0,0 1 0,0 0 0,-12 9 1,3-2-6,1 1 1,1 1 0,1 0-1,0 2 1,1 0 0,-28 34 0,40-43-170,-1 0 1,1 0-1,1 1 1,0 0-1,0 0 1,-5 16-1,8-20-237,0 0 0,0 1 0,0-1 0,1 1 0,0-1 0,-1 0 0,2 1-1,0 8 1,-1-12 227,1 0 0,-1 0 1,0 0-1,0 0 0,1 0 0,-1 0 0,0 0 0,1 0 0,-1 0 0,1-1 0,-1 1 0,1 0 0,0 0 1,-1 0-1,1-1 0,0 1 0,0 0 0,-1-1 0,1 1 0,0-1 0,0 1 0,1 0 0,31 4-5460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6:38.67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93 16 1153,'0'0'22178,"-4"6"-21805,-10 25-197,1 0-1,2 1 0,-10 42 1,4-16-24,13-39-26,1-1 0,0 1 0,1 0 0,1 19 0,4-97 138,2 0 1,3 1 0,24-93 0,-25 118 130,-7 33-390,1 0 0,-1 0 0,1 0 0,-1 0 0,1 0 0,-1 1 0,1-1 0,-1 0 0,1 0 0,-1 0 0,1 1 0,-1-1 0,1 0 0,-1 1 0,0-1 0,1 0 0,-1 1 0,1-1 0,-1 1 0,0-1 0,1 0 0,-1 1 0,0-1 0,0 1 0,1-1 0,-1 1 0,0-1 0,0 1 0,0-1 0,0 1 0,0 0 0,13 37-105,-7-19 96,0 1 0,2-1 0,16 30-1,-22-44 10,1-1-1,0 0 1,0 0-1,0 0 0,0-1 1,1 1-1,-1-1 1,1 0-1,0 0 0,0 0 1,0 0-1,0-1 1,0 1-1,1-1 0,-1 0 1,1 0-1,0-1 0,-1 0 1,1 1-1,9 0 1,-7-2 3,-1 0 1,0 0-1,1 0 1,-1-1 0,1 0-1,-1 0 1,0-1-1,0 1 1,1-1 0,-1-1-1,0 1 1,-1-1 0,1 0-1,0 0 1,-1-1-1,0 0 1,0 0 0,0 0-1,0 0 1,-1-1-1,8-9 1,1-6 13,-1 0 0,-2 0 0,0-1-1,13-40 1,-19 50-14,1 106-34,-21 224 87,16-252 26,17 118 1,-12-156-67,1 0-1,2 0 1,0 0 0,3-1 0,0 0-1,21 37 1,-11-40-318,-16-28-1311,-11-15-1414,-6-3-2242,-7-6-3276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6:38.86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49 91 11365,'0'0'12038,"-49"-30"-12006,98 28-32,0-2 16,11-2 0,-17-3-16,0 1-304,-15 0-1105,-1-1-1520,-22-6-2210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6:47.46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1 153 11957,'0'0'2225,"38"-48"-2064,-6 23-17,12 2-16,-6 4 0,0 2-128,0 5 0,0 6-16,-6 3-256,-5 3-1377,-10 0-1521,-12 13-1840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6:47.67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11 130 9957,'0'0'6755,"-11"-23"-6755,55 0-32,-1-2 32,6 2 0,0 8-80,0 5-1185,0 3-1104,-6 3-1873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6:48.51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17 112 11269,'0'0'4504,"-16"3"-3128,133-40-1241,161-31 0,-209 59-3580,-57 11 137,-10 8-1435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6:48.70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93 107 7187,'0'0'7492,"-93"21"-7316,104-21-144,33 0-32,10 0 96,17-16-96,-1-7 0,-5 2-368,-10-2-1249,-12 2-1088,-5-2-1457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7:32.74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17 10773,'0'0'14631,"16"0"-14599,60 0 80,11-2-32,0-4-80,-6-1-641,-21 5-1824,-27 2-1200,-23 0-2642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7:32.89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26 16055,'0'0'5779,"130"-4"-5587,-65 2-128,6-3-64,0 3-496,-6-2-2882,-11-4-4113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0:14.02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0 128 10405,'0'0'12216,"0"-6"-11314,0-17-657,0 18-191,9 17-185,11 4 155,-1 0 1,2-2-1,0 0 0,1-2 1,0 0-1,39 14 1,-47-21-6,0-2 1,0 1-1,1-2 1,0 0-1,-1 0 1,19-2-1,-24 0 47,0 0 0,0-1 0,0 0 0,0-1 0,0 0 0,-1-1 0,1 0 0,-1 0 0,1 0 0,-1-1 0,10-6 0,76-65 898,-65 50-840,1 1 0,1 2-1,54-31 1,-83 53-138,-1-1 0,1 1 0,0 0 0,-1-1 0,1 1-1,0 0 1,0 0 0,-1 0 0,1 0 0,0 0 0,0 0-1,-1 1 1,1-1 0,0 1 0,-1-1 0,1 1 0,0 0-1,-1-1 1,1 1 0,-1 0 0,1 0 0,-1 0 0,0 0-1,3 3 1,32 35-56,-25-26 19,16 21 68,-19-24-6,-1-1-1,2 1 1,-1-1-1,1-1 1,17 14 0,-24-22 0,-1 1 1,0 0-1,1-1 1,-1 0 0,0 1-1,1-1 1,-1 0 0,0 1-1,1-1 1,-1 0 0,1 0-1,-1 0 1,0 0 0,1-1-1,-1 1 1,1 0 0,-1 0-1,0-1 1,1 1 0,-1-1-1,0 1 1,0-1 0,1 0-1,1-1 1,27-23 248,-22 17-270,30-23 84,-22 17-75,0 1-1,0 0 0,2 1 0,-1 1 0,2 1 0,28-13 0,-45 22-5,1 1 1,0-1-1,-1 1 0,1-1 0,0 1 0,-1 0 0,1 0 0,0 0 0,-1 0 0,1 1 0,0-1 0,-1 1 0,1-1 0,0 1 0,-1 0 0,1 0 0,-1 0 0,3 2 0,35 33-210,1 1 105,-30-31 128,0-1 1,0 0-1,0 0 1,1-1-1,0 0 0,0-1 1,0-1-1,0 0 1,0 0-1,0-1 0,1-1 1,-1 0-1,0-1 1,1 0-1,-1-1 0,0 0 1,0-1-1,0 0 1,15-6-1,31-28 11,-46 28-9,1 1 0,0 0 1,1 0-1,0 2 0,0-1 1,18-4-1,-30 11-31,-1-1-1,1 1 1,0 0 0,-1 0 0,1 0 0,0 0 0,-1 1 0,1-1-1,-1 0 1,1 1 0,-1-1 0,1 1 0,0-1 0,-1 1-1,0 0 1,1 0 0,-1-1 0,1 1 0,-1 0 0,2 2-1,23 28-83,-8-8 63,-11-16 39,1-1 0,-1 0 0,1-1 0,0 0 0,0 0 0,1-1 0,0 0 1,-1 0-1,1-1 0,1 0 0,-1 0 0,0-1 0,1-1 0,-1 1 0,1-1 0,-1-1 1,16-1-1,-8-1 16,-1 0 0,0-2-1,0 0 1,0 0 0,0-1 0,-1-1 0,0-1 0,0 0 0,18-13 0,-29 18-17,5-5-6,-1 1 1,2 0 0,-1 1-1,1 0 1,0 0 0,0 1 0,0 0-1,0 1 1,1 0 0,20-2-1,-28 6-17,-1 0 0,1 0-1,0 0 1,0 0 0,-1 1-1,1-1 1,-1 1 0,1 0-1,-1 0 1,0 0 0,1 0-1,-1 0 1,0 0-1,-1 1 1,1-1 0,0 1-1,2 4 1,14 15-19,-9-15 41,1 0-1,1 0 1,-1-1 0,1 0 0,0-1 0,0 0 0,0-1 0,1-1 0,0 1 0,-1-2 0,1 0 0,20 2 0,12-3 23,1-1 1,45-6-1,-32-2 1,-1-3 0,66-21-1,-76 18-44,0 2 0,1 2 0,1 2-1,60-2 1,-105 12 9,1 0-1,-1 0 1,1 0-1,-1 1 1,0 0 0,0 0-1,0 0 1,0 0-1,0 0 1,-1 1-1,0-1 1,1 1-1,3 7 1,17 14 0,-19-21-73,1 0 0,0-1 0,0 1 0,1-1 1,-1-1-1,1 1 0,0-1 0,-1 0 0,1-1 0,0 0 0,0 0 1,0 0-1,0-1 0,8 0 0,5 1-2198,-48-4-1688,-11-3-1914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29.96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36 20 13638,'0'0'10146,"-1"-5"-9767,-3-9-231,4 25-155,-2 17-179,-26 670 781,27-692-577,1 23-23,0-28 8,0-1-1,0 1 1,0 0 0,0 0-1,0-1 1,0 1 0,0 0-1,0-1 1,1 1 0,-1 0-1,0 0 1,0-1 0,1 1-1,-1-1 1,0 1 0,1 0-1,-1-1 1,1 1 0,-1-1-1,0 1 1,1 0 0,-1-1-1,1 0 1,0 1 0,-1-1-1,1 1 1,-1-1 0,1 0-1,0 1 1,1-1 0,-1 0 239,30 0-23,-5-1-136,0-2-1,0 0 1,-1-2-1,1-1 0,28-11 1,59-29-4355,-99 37-955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7:45.54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91 16504,'0'0'5378,"98"-75"-5378,-27 66 16,16 3-16,-28 6-432,-15 0-1681,-39 10-1393,-5 24-1600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7:45.69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0 135 4674,'0'0'15463,"76"-23"-15447,-16 4 16,5-2-32,0 4-64,-5-2-928,0 0-1874,-22 3-2640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09.46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3 10997,'0'0'11667,"7"-1"-11625,-6 1-41,1-1 0,0 1-1,-1 0 1,1 0-1,0 0 1,-1 0-1,1 0 1,0 0-1,0 1 1,-1-1-1,1 0 1,-1 1 0,1-1-1,0 1 1,-1 0-1,1 0 1,-1-1-1,0 1 1,3 2-1,16 28 73,-4-1 70,-11-24-79,0 1-1,0-2 1,1 1 0,-1 0-1,1-1 1,0 0-1,1-1 1,-1 1 0,1-1-1,0 0 1,0-1 0,0 0-1,0 0 1,1 0-1,-1-1 1,1 0 0,0-1-1,-1 0 1,9 1-1,4-1 88,0 0 0,-1-2-1,1 0 1,0-1-1,-1-1 1,30-9 0,-19 2 4,49-24 0,-59 24-113,1 0 0,0 2 0,0 1 0,42-10 0,-62 17-43,0 0 0,0 0 0,0 0-1,0 0 1,0 0 0,0 0 0,0 0 0,0 1 0,0-1 0,0 0 0,0 0 0,-1 1 0,1-1 0,0 1-1,0-1 1,0 1 0,0-1 0,0 1 0,0-1 0,-1 1 0,1 0 0,0-1 0,-1 1 0,1 0 0,0 0 0,-1 0-1,1-1 1,0 3 0,9 31-79,-5-13 56,-2-12 29,0-1 1,1 0-1,0 0 1,0-1-1,1 1 1,0-1 0,0 0-1,1 0 1,0 0-1,0-1 1,0 0-1,1 0 1,0-1-1,0 0 1,0 0 0,1 0-1,0-1 1,-1 0-1,2-1 1,-1 0-1,0 0 1,1-1-1,-1 0 1,12 2-1,32 2 155,73 1-1,-87-7-131,-1 2 0,1 1 0,0 2 0,67 18 0,-24 4-422,127 39 1282,-172-57-2191,1-2 1,0-1-1,66 1 1,-84-7-3735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27.16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53 39 14455,'0'0'14556,"-3"-11"-14194,-5-17-315,8 29-46,0-1-1,0 0 0,0 0 0,-1 0 1,1 0-1,0 0 0,0 0 1,0 0-1,0 0 0,0 0 0,0 1 1,0-1-1,0 0 0,0 0 0,0 0 1,0 0-1,0 0 0,0 0 0,-1 0 1,1 0-1,0 0 0,0 0 0,0 0 1,0 0-1,0 0 0,0 0 0,0 0 1,0 0-1,-1 0 0,1 0 0,0 0 1,0 0-1,0 0 0,0 0 0,0 0 1,0 0-1,0 0 0,0 0 1,0 0-1,-1 0 0,1 0 0,0 0 1,0 0-1,0 0 0,0 0 0,0 0 1,0 0-1,0-1 0,0 1 0,0 0 1,0 0-1,0 0 0,-1 0 0,0 58 0,2-17 19,0 110 255,26 201-1,-6-182-113,0 224 1,-21-385-119,0-1-247,0-11-251,-2-38-966,-43-128-4920,29 118 2854,2 0-1,-8-65 0,15-26-542,8-2 5730,1 23 5950,-1 120-7556,-1 0 1,0 0-1,1-1 0,-1 1 0,1 0 1,0 0-1,-1 0 0,1 0 1,0 0-1,0 0 0,0 0 1,0 0-1,-1 1 0,1-1 0,0 0 1,0 0-1,1 1 0,-1-1 1,0 1-1,0-1 0,0 1 0,0-1 1,0 1-1,1 0 0,-1-1 1,0 1-1,0 0 0,1 0 0,-1 0 1,0 0-1,0 0 0,1 0 1,-1 0-1,0 0 0,0 1 1,2 0-1,4-1-34,0 1 1,-1 0-1,1 1 1,0-1-1,-1 1 1,9 4-1,-1 2-28,-2 0 0,1 1 0,-1 1-1,-1 0 1,0 0 0,10 13-1,57 75 480,-77-97-498,6 8 14,0 0 1,-1 0 0,0 0 0,-1 1-1,0-1 1,-1 1 0,0 1-1,0-1 1,-1 0 0,0 1-1,-1 0 1,0 0 0,0 14-1,-3-23-29,1-1 0,-1 1 0,0 0 0,0-1 0,0 1 0,0-1 0,0 1 0,0-1 0,-1 0 0,1 1 0,0-1 0,-1 0 0,1 0 0,-1 0 1,1 0-1,-1 0 0,0 0 0,1 0 0,-1-1 0,0 1 0,1-1 0,-1 1 0,0-1 0,0 1 0,0-1 0,0 0 0,1 0 0,-4 0 0,-61 4-387,62-4 319,-12 0-71,11 1-175,0-1 0,0 1 0,0-1 0,-1-1 0,1 1 0,0-1 0,0 1 0,0-1 0,0-1 0,0 1 0,0-1 0,0 0 0,-6-3 0,6-10-3517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27.41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20137,'0'0'7070,"0"30"-6382,0 211-210,20 53-8,-17-277-5240,-6-46-1786,-6-24-5711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27.54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5 15543,'0'0'1265,"131"-4"-1377,-50 4-128,-5 2-3794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28.01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218 9 14791,'0'0'10933,"-15"-2"-10434,14 2-497,-3-2 7,0 1 1,-1 0-1,1 0 0,-1 1 1,1-1-1,-1 1 0,1 0 1,-1 0-1,1 0 0,-1 1 1,1 0-1,0 0 1,-1 0-1,1 0 0,0 0 1,-1 1-1,1 0 0,0 0 1,0 0-1,1 1 0,-1-1 1,0 1-1,1 0 0,0 0 1,-1 0-1,1 0 0,-5 7 1,-2 5 12,0 1 1,1-1 0,0 1-1,1 1 1,1 0-1,1 0 1,0 0-1,1 1 1,1-1 0,1 1-1,1 0 1,-1 25-1,3-39-21,0 0 0,0 0 0,1-1 0,-1 1 0,1 0-1,0-1 1,0 1 0,1-1 0,-1 1 0,0-1 0,1 1 0,0-1-1,0 0 1,0 0 0,0 0 0,1 0 0,-1 0 0,1-1 0,0 1-1,0-1 1,0 1 0,0-1 0,0 0 0,0 0 0,6 2 0,-4-2 8,0 0 1,0-1-1,0 0 1,0 0-1,0 0 1,0-1-1,0 1 1,0-1 0,0-1-1,1 1 1,-1-1-1,0 1 1,0-1-1,0-1 1,0 1-1,-1-1 1,1 0 0,0 0-1,5-4 1,1-2 29,0 0 0,0-1 0,-1 0 1,-1-1-1,0-1 0,0 1 0,11-19 0,50-90 631,-63 106-490,-7 12-150,0 1-1,0-1 1,0 0 0,0 1-1,1-1 1,-1 0 0,0 1-1,0-1 1,1 0-1,-1 1 1,0-1 0,1 1-1,-1-1 1,1 1 0,-1-1-1,1 1 1,-1-1 0,1 1-1,-1-1 1,1 1 0,-1 0-1,1-1 1,-1 1 0,1 0-1,0-1 1,1 1 0,-1 18 485,-1 6-697,50 310 110,-43-306 81,0 1-1,2-1 1,1 0 0,2-1 0,0 0 0,2-1 0,1 0 0,19 25 0,-33-50-7,-1 0 0,1 0 0,-1 0 0,1 0 0,-1 0 0,1-1 0,0 1 0,-1 0 0,1 0 0,0-1 0,0 1 0,-1 0 0,1-1 0,0 1 0,0-1 0,0 1 0,0-1 0,0 1 0,0-1 0,0 0 0,0 1 0,0-1 0,0 0 0,0 0 0,0 0 1,0 0-1,0 0 0,0 0 0,0 0 0,0 0 0,0 0 0,0 0 0,0 0 0,0-1 0,0 1 0,0 0 0,0-1 0,0 1 0,-1-1 0,1 1 0,2-2 0,0-2 22,1-1 1,-1 0-1,0 0 0,0 1 1,-1-2-1,4-7 0,0-1 44,21-40-25,-4-2 0,-1 0 1,14-62-1,-35 115-108,-1 1 1,1-1-1,0 0 1,0 1-1,0-1 0,1 0 1,-1 1-1,0-1 1,1 1-1,0 0 0,3-4 1,-1 3-490,-1 1 0,2-1 0,-1 1 0,0 0 0,0 0 0,1 0 0,-1 1 0,1-1 0,5 0 0,2-1-780,35-11-5717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28.21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9 17096,'0'0'2993,"120"-4"-2705,-77 2-128,-16 0-160,-5 2-80,-22 10-6883,-43 24-4162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28.34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73 12838,'0'0'8564,"157"-8"-8132,-92-7-352,0 1-80,1 1-736,-12 1-3138,-5 1-4066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22.57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76 40 15191,'0'0'10869,"0"-6"-10274,0-13-313,0 4 3448,0 15-3652,-4 0-20,2 0 6,-1 0-34,2 0-1,2 10-116,0 0-1,0 0 1,-1 0 0,0 0-1,-2 10 1,1 17 56,-16 1174 255,23-1105-152,-6-105-24,-3-38-3639,-31-22-7000,16 19-467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30.25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16 14375,'0'0'7203,"48"-2"-7315,17 2 96,18 0-16,5-7-1249,-5 3-2048,-24 1-4387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22.85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1 188 14903,'0'0'1272,"8"-20"847,31-62 28,-34 76-1982,0 0-1,0 0 0,1 0 0,-1 0 0,1 1 1,1 0-1,-1 1 0,1-1 0,0 1 0,0 0 1,0 1-1,0 0 0,1 0 0,-1 1 0,1-1 1,0 2-1,-1-1 0,1 1 0,10 0 1,13-4 65,1 2 1,0 1 0,37 3 0,-59 0-223,0 0 0,1 0 0,-1 1 0,0 0 0,0 0 0,0 2 0,-1-1 0,1 1 0,-1 0 0,0 1 0,0 0 0,0 1 0,14 11 0,-21-15-15,0 0 0,0 0 1,-1 0-1,1 0 0,0 1 1,-1-1-1,0 0 1,1 1-1,-1-1 0,0 1 1,0-1-1,-1 1 0,1 0 1,0-1-1,-1 1 0,0 0 1,1 0-1,-1-1 0,0 1 1,0 0-1,-1 0 1,1-1-1,-1 1 0,1 0 1,-1-1-1,0 1 0,0-1 1,0 1-1,0-1 0,0 1 1,-1-1-1,1 0 0,-1 1 1,0-1-1,1 0 0,-1 0 1,0 0-1,0 0 1,-3 1-1,-4 5 35,0 0 1,-1-1-1,1 0 0,-1-1 1,-1 0-1,1-1 0,-1 0 1,-13 4-1,1-4 31,0 0 1,-35 2-1,36-5-193,1 1-1,0 1 0,-25 7 1,23 5-1146,22-16 1111,1 1 0,-1-1 1,0 1-1,1-1 1,0 1-1,-1-1 0,1 1 1,-1-1-1,1 1 1,0 0-1,-1-1 0,1 1 1,0-1-1,0 1 1,-1 0-1,1 0 1,0-1-1,0 1 0,0 0 1,0-1-1,0 1 1,0 0-1,0-1 0,0 1 1,0 0-1,0 0 1,0-1-1,1 1 0,-1 0 1,0-1-1,0 1 1,1-1-1,-1 1 1,0 0-1,1-1 0,0 1 1,12 5-6059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23.15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39 0 19353,'0'0'8281,"0"12"-8134,0 503 666,-3-502-1224,-4-21-1419,-6-21-1648,13 29 3469,-15-40-6209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23.29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39 14711,'0'0'6291,"147"-25"-6291,-88 18-16,6 3-1409,-21 2-2577,5 2-1953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23.84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359 131 10533,'0'0'11293,"-8"-19"-9145,-30-58-830,35 74-1260,0 0 1,0 0 0,0 0 0,0 0 0,-1 1 0,1 0 0,-1-1 0,0 1 0,0 0-1,0 1 1,0-1 0,0 1 0,0 0 0,0 0 0,0 0 0,-1 0 0,1 1 0,0 0-1,0 0 1,-1 0 0,1 0 0,0 1 0,-1-1 0,-6 3 0,-3-1 19,5-1-70,1 1 0,0 0 0,0 0 0,0 1 0,0 0 0,0 1 0,1 0 0,-1 0 0,1 0 0,0 1 0,0 0 0,1 0 0,0 1 0,0 0 0,0 0-1,0 0 1,-6 11 0,4-6-6,1 0 0,1 0 0,0 1 0,0 0 0,1 0 0,0 0 0,1 1 0,1-1 0,0 1 0,-2 24 0,4-24-4,1-1 1,0 1-1,1 0 0,0 0 1,1 0-1,6 19 1,-7-28 0,0-1 1,1 0-1,-1 1 1,0-1-1,1 0 1,0 0 0,0 0-1,0 0 1,0 0-1,1-1 1,-1 1-1,1-1 1,-1 1-1,1-1 1,0 0 0,0 0-1,0 0 1,0 0-1,0-1 1,0 1-1,1-1 1,-1 0 0,0 0-1,1 0 1,-1 0-1,1-1 1,-1 1-1,7-1 1,-6 0 27,0-1 0,0 0 0,0 0 0,-1 0-1,1 0 1,0-1 0,-1 1 0,1-1 0,-1 0 0,0 0 0,1 0 0,-1 0 0,0-1-1,0 1 1,-1-1 0,5-4 0,41-58 483,-34 44-314,20-30 156,-11 16 167,28-33 0,-50 88-553,-2 94-317,-2-31 378,4 0 0,3 0 0,23 125 0,-25-198-16,0-1 0,0 1 0,1 0 1,0-1-1,1 0 0,0 0 0,1 0 0,0 0 1,8 10-1,-13-18-11,1 0 0,0-1 0,0 1 0,0 0 0,-1-1 0,1 1 0,0-1 1,0 1-1,0-1 0,0 0 0,0 1 0,0-1 0,0 0 0,0 0 0,0 0 0,0 1 0,0-1 0,0 0 0,0 0 1,0-1-1,0 1 0,0 0 0,0 0 0,0 0 0,0-1 0,0 1 0,0-1 0,0 1 0,2-1 0,26-21 41,-26 20-31,43-42 175,56-68 0,-49 51-131,-1-2 5,45-70 0,-89 124 115,4 10-11922,-9-1 10185,12 3-8127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24.12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17 6 4562,'0'0'23211,"0"-5"-22667,-2 217 19,-12 177-211,19-527-7395,1 72 125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24.28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11 16215,'0'0'6115,"174"-6"-6067,-98 6-48,-16-3-624,-6 1-2481,-16 2-2642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24.62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218 1 11093,'0'0'15783,"-14"7"-15281,1 3-448,-1 1 1,1 0-1,1 0 1,0 1-1,1 1 1,0 0-1,1 1 1,0 0-1,1 0 0,1 1 1,0 0-1,-11 31 1,10-22-8,1 1 0,2-1 0,0 1 0,1 0 0,1 1 0,2-1 0,0 1 0,4 46 0,-1-65-44,1 0 1,-1 0-1,1 0 0,0 0 1,1 0-1,0 0 0,0-1 0,0 1 1,1-1-1,0 0 0,0 0 1,1 0-1,-1-1 0,1 1 0,1-1 1,-1 0-1,1-1 0,-1 1 1,1-1-1,1 0 0,-1-1 0,7 4 1,-1-2 9,1-1 0,-1 0 0,1 0 0,-1-1 0,1-1 0,0 0 0,0-1 0,1 0 0,-1-1 0,0 0 0,18-4 0,-27 3-2,1 0 0,-1 0 0,1-1 0,-1 0 0,0 0 0,0 0 0,0 0 0,0-1 0,0 1 0,0-1 0,0 0 0,-1 0 0,0 0 0,0-1 0,0 1 0,0-1 0,0 0 0,0 0 0,-1 0 0,0 0 0,2-6 0,0 3 7,-2-1 0,1 0 0,-1 0 0,0 0 0,-1 0 0,0 0 0,0 0 0,-1-1 0,0 1 0,-2-16 0,1 21-19,0 0-1,0 0 1,-1 1-1,1-1 1,-1 1-1,1-1 1,-1 1-1,0-1 1,0 1-1,0 0 1,0 0-1,-1 0 1,1 0-1,-1 1 1,1-1-1,-1 1 1,1-1-1,-1 1 1,0 0-1,0 0 1,1 0-1,-1 0 1,0 0-1,0 1 1,0-1-1,-5 1 1,-12-2-21,0 0 0,-35 3-1,48-1 18,-2 1-18,0 0-1,0 1 1,0 0 0,0 0-1,1 1 1,-1 0-1,1 0 1,0 1-1,0 0 1,0 1-1,0-1 1,1 2 0,0-1-1,0 1 1,-7 7-1,6-5-454,1 1 1,-1 0-1,2 0 0,-11 18 0,12-18-667,1 1 0,0 0 0,0 0 0,1 0 0,-2 13 1,2 17-10176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25.04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27 90 13062,'0'0'9057,"0"-18"-6434,0 6-1807,1-43 1028,-3 50-1270,-2 39-361,-4 15-208,3-17 8,-3 48 1,8-74-12,0 0 1,0 0-1,0 0 0,1 1 0,0-1 1,0 0-1,1 0 0,-1-1 1,1 1-1,0 0 0,1 0 1,0-1-1,0 1 0,4 5 1,-4-8 2,0 0 0,1 0 0,-1 0 0,1 0 1,0-1-1,0 0 0,0 1 0,0-1 0,0-1 1,0 1-1,1-1 0,-1 1 0,0-1 0,1-1 1,-1 1-1,1 0 0,-1-1 0,1 0 0,0 0 0,-1-1 1,1 1-1,6-3 0,-1 1 13,0 0 0,0-2 0,-1 1-1,1-1 1,-1 0 0,0-1 0,0 0 0,14-11 0,-7 3 65,0-1 1,0-1-1,-2 0 1,0-1-1,-1-1 1,22-35-1,-34 51 197,-1 25-170,-2 19-180,-12 66 1,7-65 122,-3 70 0,10 163-1138,0-276 892,0 1 1,0-1 0,-1 0-1,1 0 1,-1 0 0,1 0-1,0 0 1,-1 0 0,0 0-1,1 0 1,-1 0 0,0 0-1,1-1 1,-1 1 0,0 0-1,0 0 1,0-1 0,0 1-1,0 0 1,0-1 0,0 1-1,0-1 1,0 1 0,0-1-1,0 1 1,0-1 0,0 0-1,0 0 1,0 1 0,0-1-1,0 0 1,-2 0 0,-13 0-6182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25.28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63 21450,'0'0'5298,"184"-53"-5250,-108 47-48,-5 2 0,-28 4-928,-21 0-689,-22 8-1200,-11 22-2065,-38 12-865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25.42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3 9700,'0'0'11029,"141"0"-10004,-54-2-881,0 2-144,-11 0-352,-16 0-3234,-11 2-2977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30.76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24 35 1905,'0'0'22661,"-2"-6"-21906,-6-17-406,6 17-263,2 24-305,-12 631 35,14-648 182,0 0 1,-1 0-1,1 0 1,0 0-1,0 0 1,0-1-1,0 1 1,0-1-1,0 1 1,0-1-1,0 0 1,0 0-1,0 0 1,-1 0-1,1 0 1,0 0-1,4-1 1,-1 1-1,14-1-413,0-1 0,0-1 0,-1 0 0,1-1 0,-1-2 0,32-12 0,100-57-5894,-146 73 6134,52-32-8365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25.78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130 0 17624,'0'0'9842,"-10"18"-9733,-8 13-78,1 2 0,2-1-1,2 2 1,1 0 0,-14 62-1,22-70 7,0 1 0,2-1 1,1 1-1,1-1 0,1 1 0,6 32 0,-6-51-32,1-1 0,0 1 0,0-1 0,1 1 0,0-1 0,0 0 0,1 0 0,0 0 0,0-1 0,1 1 0,-1-1 0,1 0 0,1 0 0,-1-1 0,1 1 0,0-1 0,0-1 0,1 1 0,-1-1 0,1 0 0,0 0 0,0-1 0,0 0 0,1 0 0,9 2 0,-4-2 19,0-1 0,0 0 0,0-1 0,1 0 0,-1-1 0,0 0 0,18-4 0,-26 4-3,0-1 0,-1 0 1,1 0-1,-1 0 0,0-1 1,1 0-1,-1 0 0,0 0 1,0 0-1,0 0 1,0-1-1,0 0 0,-1 0 1,1 0-1,-1 0 0,0-1 1,0 1-1,0-1 0,0 0 1,0 1-1,-1-2 1,0 1-1,4-8 0,-6 9-9,0 1-1,1 0 0,-1 0 1,0-1-1,0 1 0,0 0 1,-1 0-1,1-1 0,0 1 1,-1 0-1,0 0 0,1 0 1,-1 0-1,0 0 0,0 0 1,0 0-1,0 0 0,-1 0 1,1 0-1,0 0 0,-1 1 1,1-1-1,-1 0 0,0 1 1,0-1-1,1 1 0,-1 0 0,0 0 1,0 0-1,0 0 0,0 0 1,0 0-1,-3 0 0,-8-5-25,0 1 0,0 1 0,0 1 0,-16-3 0,6 2 58,0 0-1,0 2 1,-1 1 0,-24 2-1,41 0-169,0 0 0,0 0 0,1 0 0,-1 1 0,0 0 0,1 1 0,-1 0-1,-5 3 1,9-4-213,0 0 0,0 0-1,0 0 1,0 1-1,1-1 1,-1 1 0,1 0-1,-1 0 1,1 0-1,0 0 1,0 0 0,0 0-1,1 1 1,-1-1-1,-1 8 1,1 5-5706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26.30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375 325 13910,'0'0'5288,"7"-22"-2254,-6 21-2993,8-26 1006,0-1-1,-2 0 1,-1-1-1,4-57 1,-10 86-1044,1-8 140,-1 1 1,0 0 0,-1 0-1,0-1 1,0 1 0,0 0-1,-4-12 1,3 17-124,0-1 0,1 1-1,-1 0 1,0 0 0,0 0 0,0 0 0,0 0 0,-1 0 0,1 0-1,0 1 1,-1-1 0,1 1 0,-1 0 0,0 0 0,1 0 0,-1 0 0,0 0-1,0 0 1,0 1 0,1-1 0,-1 1 0,-5 0 0,-8-1-20,-1 0 0,1 2 0,-1 0 1,1 1-1,0 0 0,-1 2 0,1 0 0,1 0 1,-1 2-1,1 0 0,0 0 0,-20 13 0,26-14-1,0 1 0,0 0 0,0 0-1,1 0 1,0 1 0,1 1-1,0-1 1,0 1 0,0 1 0,1-1-1,0 1 1,1 0 0,0 0 0,0 1-1,1 0 1,0-1 0,1 1-1,0 1 1,1-1 0,-3 16 0,5-18-13,-1-1 1,1 0-1,0 0 0,1 0 1,-1 0-1,1 0 1,1 0-1,0 0 1,0 0-1,0 0 1,4 7-1,-4-11 0,0-1-1,0 1 1,0 0-1,1-1 1,-1 0-1,1 0 1,0 0-1,0 0 1,-1 0-1,1 0 1,0-1-1,1 1 1,-1-1-1,0 0 1,0 0-1,0 0 1,1 0 0,-1-1-1,1 1 1,-1-1-1,0 0 1,1 0-1,-1 0 1,0-1-1,7 0 1,-5 0 23,0-1 0,0 1 0,0-1 0,0 0 0,0-1 1,-1 1-1,1-1 0,-1 0 0,1 0 0,-1 0 0,0 0 0,0-1 1,4-5-1,48-62 113,-40 50-55,6-9 408,32-56 0,-53 84-187,-1 35-336,-4 23-10,-3 0 0,-1-1 0,-3 0-1,-19 55 1,-17 89 141,38-133-42,0 123 1,14-155 6,-5-34-80,-5-3-4944,-21-3-250,-19-2-4902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30.67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12 485 8340,'0'0'13307,"-2"-11"-12456,0 2-713,0 4-54,1 0-1,0 0 1,0 0-1,0-1 1,0 1-1,1 0 1,0-1-1,0 1 1,1 0 0,-1-1-1,1 1 1,0 0-1,0-1 1,1 1-1,0 0 1,4-9-1,10-4 34,1 1-1,1 0 1,0 1-1,1 1 1,1 1 0,40-22-1,138-54-70,-123 62-23,1 3 0,1 4 1,1 3-1,97-10 0,321 5 67,-452 23-88,1 3 1,-1 1 0,1 3 0,51 14 0,-71-14-26,-1 1 0,0 1 0,-1 1 0,0 1 0,0 1 0,-1 1 0,-1 1 0,35 30 0,21 39-72,-57-59 87,2 0 0,40 33-1,-61-61 211,0-1 0,0 1 0,0-1 0,0 1 0,0-1 0,-1 1 0,0-1-1,0 0 1,-1-5 0,1 7-129,0-1-67,0-6 11,0 0 0,0 0 0,1 0 0,1 0 0,4-18 1,-5 26-37,-1 0 1,1 0 0,0 1 0,0-1 0,0 0 0,0 0 0,0 1-1,1-1 1,-1 1 0,0-1 0,1 1 0,-1-1 0,1 1-1,0 0 1,-1 0 0,1-1 0,0 1 0,0 0 0,-1 1 0,1-1-1,0 0 1,0 1 0,0-1 0,0 1 0,0-1 0,0 1 0,0 0-1,0 0 1,0 0 0,0 0 0,0 0 0,1 0 0,-1 1 0,0-1-1,0 1 1,2 1 0,3 1 6,0 0 0,-1 0 0,0 1 0,0 0 0,0 0 0,0 1 0,-1 0 0,0 0 0,0 0 0,0 0 0,5 8 0,-10-12-11,0-1 0,0 1 0,1 0-1,-1-1 1,0 1 0,0 0 0,0 0 0,0-1 0,0 1-1,0 0 1,0-1 0,0 1 0,0 0 0,0 0 0,-1-1-1,1 1 1,0 0 0,0-1 0,-1 1 0,1 0 0,0-1-1,-1 1 1,1-1 0,-1 1 0,1 0 0,-1-1 0,1 1-1,-1-1 1,1 1 0,-1-1 0,1 0 0,-2 1 0,-23 16-647,19-13 399,-89 57-5977,45-24-1398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31.29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19 15047,'0'0'9036,"14"-9"-8329,9 6-626,1 0 0,-1 2-1,33 2 1,-3-1 12,145 0 9,-198-3-358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31.70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104 30 5891,'0'0'18686,"1"-6"-17827,-1 4-786,2-15 156,-2 13-147,-5 9 11,-10 20-80,1 1 0,2 0 0,0 0 0,2 1 1,1 1-1,1 0 0,1 0 0,2 0 0,-3 41 0,6-42 3,2 0 1,1 0 0,2 0-1,0 0 1,2 0-1,8 27 1,-11-47-6,0-1 1,1 1-1,-1-1 1,1 1-1,1-1 1,-1 0-1,1 0 1,0 0-1,1-1 0,-1 0 1,1 1-1,0-2 1,0 1-1,1 0 1,-1-1-1,1 0 1,0-1-1,0 1 1,0-1-1,1 0 1,-1 0-1,1-1 0,-1 0 1,1 0-1,0-1 1,0 0-1,0 0 1,13 0-1,-18-1 6,1 0 1,-1-1-1,0 1 0,0-1 1,0 1-1,0-1 0,0 0 1,0 1-1,0-1 0,0 0 1,0-1-1,0 1 0,-1 0 1,1 0-1,0-1 0,-1 1 1,1-1-1,-1 1 0,1-1 1,-1 0-1,0 1 0,0-1 1,0 0-1,0 0 0,0 0 1,0 0-1,0 0 0,-1 0 1,1 0-1,0-4 0,1-6 57,0-1 1,0 1-1,-1-25 0,-1 33-78,-1 1 1,1 0 0,-1 0 0,0 0 1,0 0-1,0 0 0,0 1 0,0-1 0,-1 0 1,1 1-1,-1-1 0,0 1 0,1 0 0,-1-1 1,0 1-1,-1 0 0,1 0 0,0 0 0,0 0 1,-1 1-1,1-1 0,-1 1 0,0-1 0,1 1 1,-1 0-1,0 0 0,0 0 0,0 0 0,0 1 1,0-1-1,-5 1 0,1-2-114,-1 1-1,1 1 1,-1-1 0,1 1 0,-1 0-1,1 1 1,-1 0 0,1 0 0,-1 1-1,1 0 1,-13 4 0,14-2-650,1 0 0,-1 0 0,1 1 0,0-1 0,0 1 1,0 0-1,1 1 0,-7 9 0,-2 7-6025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32.03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11 0 17672,'0'0'7409,"-2"22"-7428,1-5 17,-7 128 63,8-140-44,0 1 1,0 0-1,1 0 0,0 0 1,0-1-1,0 1 0,1 0 1,0-1-1,0 1 0,0-1 1,0 0-1,1 0 0,0 0 1,0 0-1,6 6 0,-6-8 15,1 1-1,0-1 1,0-1-1,0 1 1,0 0-1,0-1 1,0 0-1,1 0 1,-1 0-1,1-1 1,0 0-1,-1 0 1,1 0-1,0 0 1,0-1-1,0 1 0,-1-1 1,1 0-1,5-1 1,-4-1 86,-1 1-1,1-1 1,-1 0 0,0 0-1,1-1 1,-1 0-1,0 0 1,-1 0 0,1 0-1,0-1 1,-1 1 0,0-1-1,5-6 1,5-5 321,-1-1 0,16-24 0,-28 69-634,-1-12 43,-1 56-63,17 132 1,-7-113-3361,-9-83 2001,-1 0 1,1 0-1,-1 0 1,-4 14-1,-18 18-12014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36.97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67 89 13718,'0'0'14236,"-3"-16"-13516,-3-6-541,-6-28 259,10 78-550,-1 1 1,-1-1-1,-9 29 1,6-28 135,2 0 1,0 0 0,0 31 0,5-40-11,-1-15-11,0 0-1,1-1 0,0 1 1,0 0-1,1 0 0,-1 0 1,1 0-1,0-1 0,0 1 1,3 5-1,-3-9 3,0 0 1,1 0-1,-1 0 1,0 0-1,1-1 1,-1 1-1,1 0 1,-1-1-1,1 1 0,0-1 1,-1 1-1,1-1 1,0 0-1,-1 0 1,1 0-1,-1 0 1,1 0-1,0 0 1,-1 0-1,1 0 0,0-1 1,-1 1-1,1-1 1,1 0-1,39-12 184,-32 8-167,1 1 0,-1 0 0,1 1 0,0 0 0,0 1 0,0 0 0,0 1-1,18 0 1,-24 1-30,-1 1-1,1 0 0,-1 0 1,1 0-1,-1 0 0,0 1 1,1 0-1,-1 0 0,0 0 1,0 1-1,0-1 0,-1 1 1,1 0-1,-1 0 0,1 0 0,-1 0 1,0 1-1,0-1 0,0 1 1,-1 0-1,1 0 0,3 8 1,1 2-13,-1 0 0,-1 0 0,0 1 0,0 0 0,-1 0 0,-1 0 0,-1 0 1,0 0-1,-1 1 0,-1-1 0,-1 17 0,0-29 18,0-1 1,0 0-1,0 0 1,0 0-1,0 0 1,0 0-1,-1 0 0,1 0 1,-1 0-1,1-1 1,-1 1-1,0 0 0,0-1 1,0 0-1,0 1 1,0-1-1,0 0 1,0 0-1,0 0 0,0 0 1,0 0-1,-1-1 1,1 1-1,0 0 1,-5-1-1,-7 2 39,0 0-1,-28-1 1,32-1-25,-5 0-273,-1 0 0,1-1 0,0 0 1,0-2-1,0 0 0,0 0 1,0-1-1,0-1 0,-15-8 0,27 11 20,1 1 0,0-1-1,0 0 1,0 0 0,0 0-1,0 0 1,0 0 0,1 0-1,-1-1 1,1 1 0,-1 0-1,1-1 1,0 1 0,0-1-1,0 0 1,0 1 0,1-1-1,-1 0 1,1 0 0,-1 1-1,1-1 1,0 0 0,1-5-1,-2-44-6392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37.24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31 19113,'0'0'8927,"10"-1"-8751,249-6-89,-161 7-16,134-15 0,-221 12-57,-12 0-21,-21 1-363,2 6-444,0 0 0,0 2 0,0 0 0,1 1-1,0 2 1,0-1 0,1 2 0,-23 16 0,12-10-1018,-78 51-6446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37.88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10 20 16744,'0'0'9940,"-3"-3"-9569,2 3-367,1 0-1,-1 0 1,1-1-1,0 1 1,-1 0-1,1 0 1,0-1-1,-1 1 1,1 0 0,0 0-1,0-1 1,-1 1-1,1 0 1,0-1-1,0 1 1,0-1-1,-1 1 1,1 0 0,0-1-1,0 1 1,0-1-1,0 1 1,0 0-1,0-1 1,0 1-1,0-1 1,0 1 0,0 0-1,0-1 1,0 0-1,13-4 35,42 5-47,-27 1 33,970-1 624,-997 0-491,-12 6-7475,1 9 828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38.16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16776,'0'0'10026,"0"12"-10277,1 17 307,1 0 1,2 0-1,1-1 1,14 48 0,-14-52-5,6 8 93,-9-60-9309,-2 17 6704,0-37-10178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30.98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58 13718,'0'0'2193,"148"-32"-2193,-82 25 48,5-2-48,-12 2-3377,0 5-8997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38.39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131 307 14983,'-27'-108'1811,"21"87"2151,29 21-1494,-16 0-2325,0 0 0,0-1 0,0 0 1,0 0-1,-1 0 0,1-1 0,0 0 0,-1 0 0,1 0 0,-1-1 1,1 0-1,-1 0 0,0-1 0,0 0 0,-1 0 0,1 0 1,-1-1-1,0 0 0,0 0 0,-1 0 0,1 0 0,-1-1 0,0 0 1,0 0-1,-1 0 0,0 0 0,0 0 0,-1-1 0,1 0 1,-1 1-1,-1-1 0,1 0 0,-1 0 0,0-11 0,-1 17-153,0 0 1,-1 0-1,1 0 0,-1 0 0,1 0 0,-1 0 0,1 0 1,-1 0-1,0 0 0,0 0 0,1 0 0,-1 0 0,0 1 1,0-1-1,0 0 0,0 0 0,0 1 0,0-1 0,0 1 1,0-1-1,0 1 0,0-1 0,0 1 0,0-1 0,0 1 0,0 0 1,-1 0-1,1 0 0,0 0 0,0 0 0,0 0 0,0 0 1,-1 0-1,-1 1 0,-49 6-1361,25 3-263,-1 1-1,2 2 1,-27 16 0,51-28 1536,-65 39-5700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38.70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108 37 15975,'0'0'11640,"2"-8"-11058,4-20-472,-6 28-111,0 0 0,0 0 0,1 0 0,-1 0 0,0 0 0,0 0 0,0 0 0,0 0 0,0 0 0,0 0 0,0 0 0,0 0 0,0 0 0,0 0 0,0 0 0,0 0 0,0 0 0,0 0 0,1 0 0,-1 0 0,0 0 0,0 0 0,0 0 0,0 0 0,0 0 0,0 0 0,0 0 0,0 0 0,0 0 0,0 0 0,-1 19-139,-6 16 91,-2 0 1,-22 58 0,15-50 168,-11 53 1,18-54-66,2 1 1,1 1 0,3 0-1,1-1 1,3 1-1,11 83 1,-7-108-146,1-1 0,1 0 0,0 0 0,1 0 0,1-1 0,1 0 0,1-1 0,0 0 0,1-1 0,0 0 0,2-1 0,-1 0 0,2-1 0,26 18 0,-38-28-507,1-1 0,0 0 1,0 0-1,0 0 0,0 0 0,0-1 0,0 1 0,0-1 1,1 0-1,-1 0 0,0-1 0,1 0 0,6 1 0,40-1-10058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38.99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180 28 13862,'0'0'12481,"0"-7"-11507,2-13-959,6 25-83,14 48-109,-5-12 198,3 4 10,-2 2 0,-1 0 0,-3 0 0,-2 2 0,-2 0 0,6 81 0,-15-117-54,-2 0 0,0-1 1,0 1-1,-1 0 1,-1 0-1,0-1 0,0 0 1,-2 0-1,1 0 1,-1 0-1,-1 0 0,0-1 1,-1 0-1,-9 11 1,-1-1-842,-1-2 0,-1 0 0,-1-2 0,0 0 0,-42 26 0,-56 28-7588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42.66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17544,'0'0'9332,"5"46"-9700,1 19 416,-6 0 16,5-6-64,1-5 32,-1-6 144,-5-10-176,0-6 0,0-9 0,0-7-1905,-5-9-2545,-12-7-3441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42.83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11 15895,'0'0'5379,"179"-11"-5283,-103 11-16,-11 0-80,-27 0-464,-5 0-1329,-17 0-1153,6 3-3745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43.45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421 345 15895,'0'0'9175,"0"-21"-7665,0-163 571,2 161-1924,-2-46 242,0 67-393,0 0 0,-1 0 0,1 0 0,0 0 0,-1 0 0,1 0-1,-1 0 1,1 0 0,-1 1 0,0-1 0,0 0 0,0 0 0,0 0 0,0 1 0,0-1-1,-1 1 1,1-1 0,-1 1 0,1-1 0,-1 1 0,1 0 0,-1 0 0,0-1-1,1 1 1,-1 1 0,-3-3 0,-7 2-34,1 0 0,0 1-1,-1 0 1,1 1 0,0 0-1,-1 1 1,1 0 0,0 0-1,0 1 1,1 1 0,-1 0 0,0 1-1,1 0 1,0 0 0,-16 12-1,7-4-2,0 1-1,1 2 0,0-1 0,1 2 1,1 0-1,-22 31 0,30-36 15,1 1 0,0 0-1,1 0 1,1 0 0,0 1 0,1-1 0,0 1-1,1 0 1,1 0 0,-2 21 0,4-30 16,-1-1 0,1 1 0,0-1 0,1 1 0,-1 0 0,1-1 0,0 1 1,0-1-1,0 0 0,0 1 0,1-1 0,0 0 0,0 0 0,0 0 0,0 0 0,1 0 1,-1 0-1,1 0 0,0-1 0,0 0 0,1 1 0,-1-1 0,1-1 0,-1 1 0,1 0 1,0-1-1,0 0 0,0 0 0,0 0 0,0 0 0,1 0 0,-1-1 0,1 0 0,-1 0 1,8 0-1,2 1 27,-1-2 0,0 0 0,0 0 0,0-2 0,1 1 0,-1-2 0,0 0 0,-1 0 0,1-1 1,-1-1-1,23-11 0,-15 5 11,-1-1 0,-1-1 0,0-1 1,-1 0-1,0-2 0,17-20 0,6-9 644,-40 78-948,-1 69 13,-2-44 286,3 1 0,2 0 0,18 102 0,-18-151-32,1 1 0,1-1-1,0 0 1,0-1-1,8 13 1,-12-20 1,1 0 0,0-1 0,0 1 0,0-1 0,0 1 0,0-1 0,0 1 0,1-1 0,-1 0 0,0 1 0,1-1 0,-1 0 0,1 0 0,-1 0 1,1 0-1,0 0 0,-1-1 0,1 1 0,0 0 0,0-1 0,-1 1 0,1-1 0,0 0 0,0 1 0,0-1 0,0 0 0,-1 0 0,1 0 0,0 0 0,0-1 0,0 1 0,-1-1 0,1 1 0,0-1 0,0 1 0,-1-1 0,1 0 0,0 0 0,-1 0 0,3-1 0,10-11 65,1-1 0,-2 0 0,0-1-1,-1 0 1,16-27 0,10-12-12,101-126 116,-134 171-3465,-18 22-2950,9-9 5717,-25 24-8423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43.82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49 52 19833,'0'0'8777,"-3"-11"-8600,2 6-176,-8-27-25,4 29-65,2 24-98,-5 94-12,0-4 346,8 173 1,2-271-571,1 9 1611,-3-16-4481,-17-32-14871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43.93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5 14999,'0'0'4674,"168"-4"-4818,-92 4-2241,-5 0-4786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44.23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196 1 16536,'0'0'9132,"-13"26"-9140,1-3-9,-2 5 31,0 1 0,2 1 0,1-1 0,-9 42 0,16-55-6,1 0-1,1 0 1,0 1 0,1-1-1,1 1 1,1-1-1,0 1 1,3 15 0,-2-26 4,-1-1 0,1 1 1,0-1-1,1 0 0,-1 0 0,1 0 1,0 0-1,0 0 0,0-1 1,1 1-1,0-1 0,-1 0 0,2 0 1,-1 0-1,0-1 0,1 1 0,0-1 1,-1 0-1,1-1 0,0 1 1,1-1-1,-1 0 0,0 0 0,1 0 1,-1-1-1,11 1 0,-16-2-10,66 7 268,-64-7-249,0 1 1,0-1-1,0 0 0,1 0 0,-1 0 0,0 0 0,0-1 1,0 1-1,0 0 0,0-1 0,-1 1 0,1-1 0,0 0 0,0 0 1,0 0-1,0 0 0,-1 0 0,1 0 0,0 0 0,-1 0 1,1-1-1,-1 1 0,1-1 0,-1 1 0,0-1 0,0 0 1,2-2-1,-1-3 107,-1 0 0,0 1 0,0-1 0,0 0 0,-1 0-1,0 0 1,0 1 0,-1-1 0,-1-7 0,1 12-125,0-1 0,0 0 0,0 1 0,-1-1-1,1 1 1,0-1 0,-1 1 0,0 0 0,1 0-1,-1 0 1,0 0 0,0 0 0,0 0 0,-1 0 0,1 1-1,0-1 1,-1 1 0,1-1 0,-1 1 0,1 0-1,-1 0 1,0 0 0,1 0 0,-5 0 0,-4-1-117,0 0 1,0 1-1,0 0 1,0 1-1,0 0 0,0 1 1,0 0-1,0 1 1,1 0-1,-1 1 1,0 0-1,1 0 1,-13 7-1,13-5-569,1 0 1,-1 1-1,2 0 0,-1 1 0,1 0 1,0 0-1,0 1 0,-8 10 0,-10 22-6016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44.64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15 0 20970,'0'0'7021,"-1"2"-7253,-2 7 210,0 1 0,1 0 0,0 0 0,1 0-1,0 0 1,0 0 0,1 0 0,2 17-1,-1 5 50,-1-29-18,-1 1 0,1 0 0,0-1 1,1 1-1,-1 0 0,1-1 0,-1 1 0,1-1 1,0 1-1,1-1 0,-1 1 0,1-1 0,-1 0 0,1 1 1,0-1-1,0 0 0,0 0 0,1 0 0,-1-1 0,1 1 1,-1-1-1,1 1 0,0-1 0,0 0 0,0 0 1,0 0-1,0 0 0,1-1 0,-1 1 0,1-1 0,-1 0 1,1 0-1,-1 0 0,1 0 0,-1-1 0,7 1 0,-1-1 32,0 0-1,0-1 0,0 0 0,0 0 0,-1-1 0,1 0 1,0-1-1,-1 0 0,1 0 0,-1-1 0,0 0 0,0 0 1,14-11-1,4-6 42,-1-2 0,-1-1 0,37-47 0,-53 64 45,-5 14-134,-5 22-177,2-25 149,-18 112-83,8-58 138,-3 68 1,11-93-21,0 0 1,3 0 0,1 1-1,1-1 1,1 0 0,3-1-1,11 39 1,-16-65-394,10 31 308,-9-11-8156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31.42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21 251 5090,'0'0'10760,"21"-10"-9439,68-32-134,-85 40-1064,-1 0 0,1 0 0,-1-1 0,0 0 0,0 1 0,0-1 0,0 0 0,0-1 0,0 1 0,-1 0 0,0-1 0,1 1 0,-1-1 0,-1 0 0,1 0 0,-1 0 0,1 0 0,-1 0 0,0 0 0,0 0 0,-1 0 0,1 0 0,-1-1 0,0 1 0,0 0 0,-1-6 0,0 0 104,3-13 245,-1 17-292,-1 0-1,0 0 0,1 0 0,-2 0 0,1 0 0,-1 0 0,-2-8 0,3 13-166,-1 0 1,0 0 0,0 0-1,0 1 1,0-1-1,0 0 1,0 1-1,0-1 1,0 1 0,0-1-1,0 1 1,0-1-1,-1 1 1,1 0-1,0 0 1,0-1-1,0 1 1,0 0 0,-1 0-1,1 0 1,0 1-1,0-1 1,0 0-1,0 0 1,-1 0 0,1 1-1,0-1 1,0 1-1,-2 0 1,-34 17-389,28-10 345,-1 0 0,2 1 0,-1 1 1,1-1-1,1 1 0,-1 1 0,2-1 0,-1 1 1,2 1-1,-1-1 0,2 1 0,-1 0 0,2 0 0,-1 0 1,2 0-1,-2 16 0,4-9 14,-1-13 9,0 0 1,1-1-1,-1 1 1,2 0 0,-1 0-1,0 0 1,1-1-1,0 1 1,1 0-1,-1-1 1,1 1-1,0-1 1,1 1 0,-1-1-1,1 0 1,0 0-1,0 0 1,7 8-1,2-4 82,0 0-1,1 0 1,-1-1 0,2-1-1,-1 0 1,1-1-1,0 0 1,0-1-1,1-1 1,19 4 0,-4-3-834,51 2 1,-6-5-4583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44.85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8 17048,'0'0'4674,"173"-8"-4642,-107 8-32,-28 13-1937,-33 3-3057,-10 12-7908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44.97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9 7155,'0'0'11670,"163"-9"-11638,-92 9-32,-6 0-1137,-16 0-6530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45.30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147 1 15415,'0'0'10007,"-4"14"-10017,-26 66-166,11-32 222,-24 98 1,40-132-40,0 0 0,2 0 0,-1 0 0,2 0 0,0 1 0,0-1 0,1 0 0,1 0 0,1 1 0,0-1 0,1-1 0,5 15 0,-4-18 14,1-1 0,-1 0 1,2 0-1,-1-1 0,1 0 0,1 0 1,-1-1-1,1 0 0,0 0 1,1 0-1,0-1 0,0-1 0,0 1 1,1-2-1,0 1 0,-1-1 1,19 4-1,2 0 100,0-1 1,0-2-1,1-1 0,58 1 0,-87-5-73,0 0-1,-1 0 1,1 0-1,0 0 1,-1-1-1,1 1 1,0 0-1,-1-1 1,1 1-1,-1-1 1,1 0-1,-1 1 0,1-1 1,-1 0-1,1 0 1,-1 0-1,0 0 1,1 0-1,-1 0 1,0 0-1,0 0 1,0-1-1,2-2 1,-2 2 15,0 0 0,-1 0 0,1 0 1,-1-1-1,1 1 0,-1 0 1,0-1-1,0 1 0,0 0 0,0-1 1,0 1-1,-1 0 0,1-1 1,-1 1-1,1 0 0,-1 0 1,-1-4-1,-1 2-50,1 0-1,0 0 1,-1 1 0,0-1 0,1 1-1,-1 0 1,-1 0 0,1 0 0,0 0-1,-1 0 1,1 1 0,-1 0 0,0-1 0,0 1-1,0 1 1,-7-3 0,-8-3-55,0 2 0,-25-4 1,43 9 40,-38-6-197,0 3 1,-55 1-1,86 2-133,0 0 0,0 0 0,0 1 0,0 0 0,0 1 0,0 0 0,0 0 0,1 1 0,-1 0 0,1 0 0,0 1 0,0 0 0,-9 6 0,-20 23-5613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45.70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288 97 15655,'0'0'6528,"19"-7"-4732,61-20-649,-79 26-1139,1 0-1,-1 0 1,1 1-1,0-1 1,-1 1-1,1-1 0,0 1 1,-1 0-1,1 0 1,0 0-1,0 0 1,-1 0-1,1 0 1,0 0-1,-1 1 1,1-1-1,0 0 1,-1 1-1,1-1 1,0 1-1,-1 0 0,1 0 1,-1 0-1,1-1 1,-1 1-1,0 1 1,1-1-1,-1 0 1,0 0-1,2 3 1,-1 0-24,0 0 0,0 0-1,-1 0 1,0 1 0,0-1 0,0 0 0,0 1 0,-1 6 0,1-4 7,1 16-7,-1 1 0,-2 0 0,0 0 1,-9 44-1,-33 91 41,36-140-4,1 1-1,2 0 0,0 0 1,1 0-1,-1 33 1,4-49-23,0 0 0,0 1 0,0-1 0,1 0 0,0 0 0,0 1 0,0-1 0,0 0 0,0 0 0,1 0 0,0 0 0,0-1 0,0 1 0,0 0 0,1-1 0,-1 0 0,1 1 0,0-1 1,0 0-1,0 0 0,0 0 0,1-1 0,-1 1 0,1-1 0,0 0 0,-1 0 0,1 0 0,0-1 0,0 1 0,0-1 0,0 0 0,1 0 0,4 1 0,-3-1 1,0 0-1,-1-1 1,1 1-1,0-1 1,0 0 0,-1-1-1,1 1 1,0-1-1,8-2 1,-11 2 9,-1-1-1,0 1 1,0 0 0,0-1-1,0 1 1,0-1 0,0 0 0,0 1-1,-1-1 1,1 0 0,0 0 0,-1 0-1,0 0 1,1-1 0,-1 1-1,0 0 1,0-1 0,0 1 0,-1 0-1,1-1 1,0 1 0,-1-1-1,0 1 1,1-5 0,1-13 70,-1 1-1,-1-1 1,-1 1 0,0-1 0,-2 0-1,0 1 1,-1 0 0,-1 0-1,-1 0 1,-15-35 0,7 29-29,0 0 0,-2 1 0,0 0 0,-2 2 0,0-1 0,-40-35 0,-67-49 125,103 90-166,-1 0 0,-1 2-1,-44-21 1,64 34-246,1 1 0,0 0 0,0 0 0,0 1 0,-1-1 0,1 1 0,-1-1 0,1 1 0,0 0-1,-7 1 1,-17 7-7465,-4 9-3833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46.48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1 330 13782,'0'0'12169,"12"-2"-9976,60-50-1278,-35 24-871,57-32 0,-29 28-54,2 2 1,0 4 0,2 3-1,1 2 1,0 4 0,2 3-1,0 3 1,0 3 0,139 3-1,-185 6-5,-1 2 0,-1 0 0,1 2 0,0 1 0,-1 1 0,28 12 0,-7 1-40,-1 2 1,49 34-1,-11-1 26,-3 4 0,-2 3 0,-3 3 1,78 90-1,-124-121-114,-1 0 0,-2 2 0,-1 1 0,36 77 0,-57-101 277,-4-25 372,3-22-466,1 1-1,1 0 1,2 0-1,13-43 1,-19 76-51,0-1 1,0 1 0,0 0 0,0 0 0,0 0-1,0 0 1,0 0 0,1 0 0,-1 0 0,0 0-1,0 0 1,0-1 0,0 1 0,0 0 0,0 0 0,0 0-1,1 0 1,-1 0 0,0 0 0,0 0 0,0 0-1,0 0 1,0 0 0,0 0 0,1 0 0,-1 0 0,0 0-1,0 0 1,0 0 0,0 0 0,0 0 0,0 0-1,1 0 1,-1 0 0,0 1 0,0-1 0,0 0-1,0 0 1,0 0 0,0 0 0,0 0 0,1 0 0,-1 0-1,0 0 1,0 0 0,0 0 0,0 1 0,0-1-1,0 0 1,0 0 0,0 0 0,0 0 0,0 0 0,0 0-1,0 1 1,0-1 0,0 0 0,0 0 0,0 0-1,0 0 1,0 0 0,0 0 0,0 1 0,0-1-1,0 0 1,9 18-224,4 22 260,-13-40-46,1 1 0,-1 0 0,1 0 0,-1 0 0,0-1 0,0 1 0,1 0 0,-1 0 0,0 0 1,0 0-1,0-1 0,0 1 0,0 0 0,0 0 0,0 0 0,0 0 0,0 0 0,-1-1 0,1 1 0,0 0 0,0 0 0,-1 0 0,1-1 0,-1 1 0,1 0 0,0 0 0,-1-1 0,1 1 0,-1 0 0,0-1 0,1 1 1,-1-1-1,0 1 0,1 0 0,-1-1 0,0 0 0,1 1 0,-1-1 0,0 1 0,0-1 0,0 0 0,1 0 0,-1 1 0,0-1 0,0 0 0,0 0 0,0 0 0,0 0 0,1 0 0,-1 0 0,0 0 0,0 0 0,-1-1 0,-6 3 39,-167 29-6265,97-17-245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41.78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0 146 1825,'0'0'22784,"4"-17"-21749,16-58-283,-19 72-706,1 0 0,-1 0 0,1 0 0,0 0 0,0 0 0,0 1 0,1-1 0,-1 1 0,1-1 0,-1 1 0,1 0 0,0 0 0,-1 0 0,1 0 0,0 1 0,1-1 0,-1 1 0,5-2 0,1 1 26,1 0 0,-1 0 0,1 1 0,14 0-1,-19 1-82,5-1 3,0 1 0,-1 1 1,1 0-1,-1 0 0,0 1 0,1 0 1,-1 0-1,0 1 0,0 1 0,0-1 0,-1 2 1,1-1-1,14 11 0,-13-6 0,0-1 0,-1 1 1,0 1-1,0 0 0,-1 0 0,0 1 0,-1 0 1,-1 0-1,9 17 0,-7-7 4,0-1 0,-2 1 0,0 1 0,-1-1 0,-1 1 0,-1 0 0,-1 0 0,-1 0 0,-1 0 0,-1 0 0,-8 42 0,7-53 17,0 0-1,-1-1 0,-1 0 1,0 1-1,-1-2 1,1 1-1,-2 0 0,1-1 1,-2 0-1,1 0 0,-1-1 1,0 0-1,-1 0 1,0 0-1,0-1 0,0 0 1,-1-1-1,0 0 1,-1 0-1,1-1 0,-1 0 1,0-1-1,0 0 0,-1-1 1,1 0-1,-1 0 1,-20 2-1,26-5 15,-1 0-1,1 0 1,-1-1-1,1 1 1,-1-1-1,1 0 1,-1-1-1,1 1 1,0-1-1,0 0 1,0 0-1,0-1 1,-7-4 0,9 5-15,0-1 0,1 0 1,-1 1-1,1-1 0,-1-1 1,1 1-1,0 0 1,0 0-1,0-1 0,0 1 1,1-1-1,0 0 0,-1 1 1,1-1-1,1 0 1,-1 0-1,0 0 0,1 1 1,0-9-1,0 11-18,0 1 1,0-1-1,0 0 0,0 1 1,0-1-1,0 0 0,0 1 0,0-1 1,0 1-1,0-1 0,0 0 1,1 1-1,-1-1 0,0 1 1,0-1-1,1 0 0,-1 1 1,0-1-1,1 1 0,-1-1 0,1 1 1,-1-1-1,0 1 0,1-1 1,-1 1-1,1 0 0,0-1 1,-1 1-1,1 0 0,-1-1 1,1 1-1,-1 0 0,1 0 0,0 0 1,-1-1-1,1 1 0,0 0 1,-1 0-1,1 0 0,-1 0 1,1 0-1,0 0 0,-1 0 1,1 0-1,0 1 0,-1-1 0,1 0 1,-1 0-1,2 1 0,33 15-293,-30-13 288,44 25-160,-2 3 0,-1 1-1,-2 2 1,-1 2 0,62 68 0,-93-86-831,9 9-2262,-1-19-4708,4-8-1475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42.19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49 98 16472,'0'0'9236,"-8"-18"-7542,-25-53-638,28 62-528,3 11-385,1 16-302,1-12 170,16 309-288,0-36 405,-16-80-46,2 87 69,3-224-159,1 0 1,24 96 0,-37-189-10593,-12-14 577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42.41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14 16920,'0'0'2070,"25"-3"-1643,-7 0-373,-7 1-42,0 0 0,0 0 0,0 1-1,0 1 1,0 0 0,0 0 0,0 1-1,0 1 1,0 0 0,0 0-1,-1 1 1,1 0 0,11 6 0,-2 0-7,-1 0 0,-1 2 1,0 0-1,0 0 0,-1 2 1,-1 0-1,22 23 0,-37-35-4,-1 0-1,1 0 0,-1-1 1,1 1-1,-1 0 0,1 0 0,-1 0 1,0 0-1,1 0 0,-1 0 1,0 0-1,0 0 0,0 0 1,0 0-1,0 0 0,0 0 0,0-1 1,0 1-1,0 0 0,0 0 1,0 0-1,-1 0 0,1 0 1,0 0-1,-1 0 0,1 0 1,-1 0-1,1 0 0,-1-1 0,1 1 1,-1 0-1,0 0 0,1-1 1,-1 1-1,0 0 0,1-1 1,-1 1-1,-1 0 0,-35 18 152,32-17-124,-39 13-69,-2-2 0,-80 13 0,72-16-1162,30-4-1582,11 0-2377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47.45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123 217 15575,'0'0'11392,"-1"-15"-10386,-2 1-857,0-5 87,0 0 0,2 0 0,0 0 0,1 0 1,3-32-1,-2 49-243,0-1-1,0 1 1,0 0 0,0-1 0,1 1 0,-1 0-1,1 0 1,-1 0 0,1 0 0,0 0-1,0 0 1,0 1 0,0-1 0,0 1 0,0-1-1,0 1 1,0 0 0,1-1 0,-1 1-1,0 0 1,1 1 0,-1-1 0,1 0 0,-1 1-1,1-1 1,-1 1 0,1 0 0,0 0 0,-1 0-1,1 0 1,-1 0 0,1 1 0,-1-1-1,1 1 1,-1 0 0,1-1 0,-1 1 0,0 0-1,1 0 1,-1 1 0,0-1 0,0 0-1,0 1 1,0 0 0,0-1 0,0 1 0,0 0-1,0 0 1,-1 0 0,3 3 0,2 7-14,-1 0 1,0 0-1,0 0 0,-2 1 1,1-1-1,-2 1 1,0 0-1,0 0 1,-1 0-1,-1 0 0,0 0 1,-1 0-1,-3 19 1,0-10 15,0 0 1,-2-1 0,-1 0-1,0 0 1,-1-1 0,-2 0-1,-13 22 1,-1-9 8,-1 0 0,-1-2 1,-57 52-1,59-60 8,69-21 284,203-23-3024,-142 9-4175,-34 4-3227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47.72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30 0 14295,'0'0'13630,"-5"24"-13844,-6 48 197,-2 117-1,13 104 209,1-136-96,10 266 295,-7-396-583,-1-27-751,1-18-454,1-35-2281,-4-24-4789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31.88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403 0 2945,'0'0'18660,"-13"10"-18410,-17 12-34,1 2-1,-43 45 0,60-56-150,0 0 0,2 1 0,-1 1 0,2-1 0,0 2 1,0-1-1,2 1 0,0 1 0,-5 17 0,8-19-58,1 0 0,0 0 0,1 0 0,0 17 0,2-28 1,0 0 0,0 0 0,1 0 0,-1 0 0,1-1 0,0 1 0,0 0 0,0 0 0,1-1 0,-1 1 0,1 0 0,0-1 0,0 0 0,0 1 0,0-1 0,0 0 0,1 0 0,0 0 0,-1-1 0,1 1 0,5 3 0,-1-2-13,0-1 0,1 1-1,-1-2 1,1 1 0,-1-1 0,1 0 0,0-1 0,-1 1 0,1-2 0,16 1 0,-23-2 5,0 1 1,0 0-1,0-1 0,0 1 1,0-1-1,0 1 1,0-1-1,0 0 1,0 1-1,0-1 0,0 0 1,0 1-1,-1-1 1,1 0-1,0 0 1,0 0-1,-1 0 0,1 0 1,-1 0-1,1 0 1,-1 0-1,1 0 1,-1 0-1,0 0 0,0 0 1,1-1-1,-1 1 1,0 0-1,0 0 1,0 0-1,0 0 0,0 0 1,-1-3-1,-2-43 146,-1 32-125,1 0 1,-2 0-1,0 1 1,-1 0-1,-1 0 0,0 0 1,0 1-1,-15-19 1,10 15 47,0 2-1,-2 0 1,1 1 0,-2 0 0,0 1 0,-19-13 0,28 22-53,1 0-10,-1 0 1,0 0-1,1 1 0,-1 0 0,0 0 0,-1 0 1,1 1-1,0 0 0,-1 0 0,1 1 0,-14-2 0,19 3-123,0 1 0,0-1 0,-1 1 0,1-1 0,0 1 0,0 0 0,-1-1 0,1 1 0,0 0 0,0 0 0,0 0 0,0 0 0,0 0 0,0 0 0,0 0 0,1 0 0,-1 0 0,0 0 0,1 1 0,-1-1 0,0 0 0,1 0 0,0 1 0,-1-1 0,1 0 0,0 1 0,-1-1 0,1 0 0,0 3 0,-3 46-7327,3-48 6737,0 17-6982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47.91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18328,'0'0'2706,"114"4"-2706,-38 29 0,0 9 0,-5-4 0,-22-7 0,-22-10 16,-16-10-16,-11-5-16,-22-2-449,-27 2-255,-22-4-753,6-2-335,11 0-1570,21-4-5410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48.13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82 1 20201,'0'0'6947,"0"113"-7347,0-21 400,-16 5 144,16-12-96,0-11 32,0-18 16,0-10 0,0-16-96,0-13-32,-11-13-2241,-16-4-2993,0-32-3826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48.24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15895,'0'0'1537,"195"50"-1585,-108-25-3298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48.67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309 40 15911,'0'0'7604,"-24"-9"-6284,8 2-1161,8 3-103,-1 0 1,-1 0-1,1 1 0,0 1 1,-16-3-1,21 4-48,0 1 1,0 0-1,0 0 0,0 0 1,0 1-1,0-1 0,0 1 1,1 0-1,-1 0 1,0 1-1,0-1 0,1 1 1,-1 0-1,1-1 0,0 2 1,-1-1-1,1 0 1,0 1-1,0-1 0,-5 7 1,-4 3-10,1 2-1,0 0 1,0 0 0,1 1 0,1 0 0,1 0 0,0 1 0,1 0 0,1 1 0,0 0 0,1 0-1,1 0 1,1 0 0,0 1 0,1-1 0,1 23 0,1-36 7,1 1-1,0-1 1,0 0 0,1 0 0,-1 0-1,1 0 1,0 0 0,0 0 0,0 0-1,0-1 1,1 1 0,-1-1-1,1 0 1,0 1 0,0-1 0,0 0-1,1-1 1,-1 1 0,1-1 0,-1 1-1,1-1 1,0 0 0,0 0 0,0-1-1,0 1 1,7 1 0,-5-2 19,0 1 0,0-1 0,0 0 0,0 0 0,0-1 1,0 0-1,0 0 0,0 0 0,0-1 0,0 0 0,0 0 0,0 0 0,0-1 1,0 0-1,0 0 0,-1 0 0,1-1 0,9-6 0,-1-3 148,0 0 1,-1-2-1,0 1 0,-1-1 0,-1-1 0,0 0 0,-1-1 0,9-18 0,-17 27 126,4-8 631,-3 17-819,0 12-525,0 12 376,1 19 20,2 0 0,17 63 0,-20-97 22,0 1 0,1-1 0,1 0 0,0 0 0,0-1 0,1 1 0,0-1 0,1-1 0,0 1 0,1-1 0,0 0 0,0-1 0,1 0 0,17 12 0,-22-17 3,0-1-1,0 0 1,0-1-1,1 1 1,-1-1-1,1 1 1,-1-2-1,1 1 0,-1 0 1,1-1-1,0 0 1,-1 0-1,1 0 1,0 0-1,-1-1 1,1 0-1,-1 0 1,1 0-1,-1-1 1,1 1-1,-1-1 1,0 0-1,5-3 1,9-6 51,-1-1 0,0 0 0,28-29 0,-15 15-24,18-18 238,-9 8-1162,-12 14-4007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48.95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9 20105,'0'0'5171,"141"-8"-5171,-65 8 0,-11 0-769,-21 0-2352,-33 19-2466,-11 8-6930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49.10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14583,'0'0'6931,"114"20"-6883,-44-17 128,6-1-176,6-2-1217,-1 0-2528,-15 0-5940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51.94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49 89 10533,'0'0'13811,"0"-16"-12490,-1-57 816,-20 176-2671,13-75 544,2 1 0,1 0 1,1 0-1,2 0 0,1 31 1,2-55 7,0-1-1,1 1 1,-1-1 0,1 0 0,0 1-1,1-1 1,-1 0 0,1 0 0,-1-1-1,1 1 1,1 0 0,-1-1 0,0 0 0,1 1-1,-1-1 1,1-1 0,0 1 0,0-1-1,0 1 1,0-1 0,1 0 0,-1-1-1,1 1 1,-1-1 0,1 0 0,-1 0-1,1 0 1,0 0 0,-1-1 0,1 0 0,0 0-1,-1 0 1,1-1 0,0 1 0,-1-1-1,1 0 1,0-1 0,-1 1 0,0-1-1,8-4 1,16-18 184,-1-2-1,-1 0 1,28-38-1,-18 21-65,61-76 366,-95 115-340,-3 128-749,-1-14 579,4-1 0,20 131 0,-16-222 315,-6-18-189,1-38-8242,4 11 1081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54.99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190 30 18232,'0'0'9810,"-3"-8"-9567,-9-12-218,12 20-26,0 0-1,0 0 1,0 0-1,0 0 1,0 0-1,0-1 1,-1 1-1,1 0 1,0 0 0,0 0-1,0 0 1,0 0-1,0 0 1,0 0-1,-1 0 1,1 0 0,0 0-1,0 0 1,0 0-1,0 0 1,0 0-1,-1 0 1,1 0 0,0 0-1,0 0 1,0 0-1,0 0 1,0 0-1,0 0 1,-1 0-1,1 0 1,0 0 0,0 0-1,0 0 1,0 0-1,0 1 1,0-1-1,-1 0 1,1 0 0,0 0-1,0 0 1,0 0-1,0 0 1,0 0-1,0 0 1,0 1-1,0-1 1,0 0 0,0 0-1,0 0 1,0 0-1,0 0 1,-1 1-1,1-1 1,0 0 0,0 0-1,0 0 1,0 0-1,0 1 1,-2 46-307,2 3 151,-24 201 265,-3 50 222,24 259 117,4-306-481,-1-253-536,-21-19-1904,-35-59-8685,19 28-527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55.24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1 110 15159,'0'0'3140,"16"-17"-1689,1-2-1074,0 2-1,23-19 0,-34 33-350,0 0 0,0 1 0,0-1-1,0 1 1,0 0 0,0 0 0,1 1 0,-1 0 0,1 0 0,-1 0 0,1 1 0,-1 0-1,1 1 1,-1-1 0,1 1 0,-1 0 0,13 4 0,-10-3-12,28 7 12,-1 2-1,0 1 0,39 20 1,100 57 158,-166-84-162,-6-4-16,-1-1 0,0 1-1,0 0 1,0 0 0,1 0-1,-1 0 1,0 0 0,-1 1-1,1-1 1,0 1 0,0-1-1,0 1 1,-1 0 0,1 0 0,-1-1-1,0 1 1,1 0 0,1 4-1,-5-4 18,0 0-1,-1-1 0,1 1 0,0-1 0,-1 0 1,1 0-1,0 0 0,-1 0 0,1 0 0,-1-1 1,0 1-1,1-1 0,-1 0 0,0 1 0,1-1 1,-4-1-1,-1 2 24,-147 12 244,-9 1-886,160-13 149,0-1-1,-1 1 1,1-1 0,0 1 0,0 0 0,-1 0 0,1 0 0,0 1-1,-5 2 1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57.65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8 261 16920,'0'0'1689,"-2"-21"146,-3-73 131,5 87-1816,0 0-1,1 0 0,0 1 0,0-1 1,1 0-1,0 1 0,0-1 1,1 1-1,-1-1 0,1 1 1,1 0-1,-1 0 0,1 1 1,0-1-1,0 1 0,1 0 0,0 0 1,8-7-1,-10 10-134,0-1 0,0 1 1,0 0-1,1 0 0,-1 0 0,1 0 0,-1 1 0,1-1 1,0 1-1,0 0 0,-1 0 0,1 1 0,0-1 1,0 1-1,0-1 0,0 1 0,0 1 0,0-1 0,0 0 1,0 1-1,0 0 0,-1 0 0,1 0 0,0 0 1,-1 1-1,1 0 0,0-1 0,-1 1 0,5 4 0,-2-1-18,-1 0-1,-1 0 0,1 1 0,-1-1 0,0 1 0,0 0 0,0 0 0,-1 0 0,0 1 1,0-1-1,-1 1 0,0 0 0,0 0 0,2 12 0,-1 5 2,-1-1 0,-1 1 0,-2 29 0,-1-24 31,-2 1 0,-1-1 1,-1 0-1,-1 0 0,-20 48 0,-74 127 375,68-144-244,29-51-121,1-6-14,1 1-1,0-1 0,1 1 1,-1 0-1,1 0 0,-1-1 1,1 1-1,0 5 1,1-8 89,12-2-38,0-1 0,0 0 0,0 0 1,0-1-1,0-1 0,16-7 0,-3 2-16,62-18-311,92-16 0,2 9-5777,-152 29 4042,70-13-8803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32.63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26 8980,'0'0'11010,"8"-3"-10737,-6 2-272,-1 0 0,0 1 0,1-1 0,-1 0 0,0 1 0,1-1 0,-1 1 0,1 0 0,-1 0 0,1-1 0,0 1-1,-1 0 1,1 0 0,-1 0 0,1 0 0,-1 1 0,1-1 0,-1 0 0,1 1 0,-1-1 0,1 1 0,-1-1 0,2 2 0,-1 1-12,0 0-1,1 1 1,-1-1-1,-1 1 1,1-1-1,0 1 1,-1 0-1,0-1 1,0 1-1,0 0 0,0 6 1,15 60 91,-3 0 0,7 135 1147,-20-208-80,0-17-1020,1-1-1,0 1 0,2 0 0,1 0 1,0 1-1,1-1 0,1 1 0,1 0 1,1 0-1,1 1 0,0 0 0,1 0 1,1 1-1,0 1 0,2 0 0,0 0 0,0 1 1,2 1-1,0 0 0,0 1 0,24-15 1,-36 27-139,-1-1 0,1 0 0,0 1 0,0 0 0,0 0 1,0 0-1,0 0 0,0 0 0,1 0 0,-1 1 0,0-1 0,0 1 1,0 0-1,1 0 0,-1 1 0,0-1 0,0 0 0,0 1 0,1 0 1,-1 0-1,0 0 0,0 0 0,0 0 0,0 1 0,-1-1 1,1 1-1,0 0 0,-1 0 0,1 0 0,-1 0 0,3 3 0,0 0 3,-1 0-1,0 0 0,-1 0 0,1 1 0,-1-1 0,0 1 0,-1 0 0,1 0 0,-1 0 0,0 0 0,-1 0 0,0 0 0,1 1 0,-1 11 0,-1 14-9,-2 1 0,0-1-1,-3 0 1,0 0-1,-2-1 1,-19 53-1,23-78 17,1 1-1,0-1 0,0 1 0,1 0 0,0 0 0,0 0 0,1 0 1,0 7-1,26-12 145,-1-4 18,0 0-1,34-9 1,-34 6-538,0 1 1,37-2 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57.93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 1 1361,'0'0'25115,"-2"28"-24853,15 342 885,-9-325-961,5 68 100,4-1-1,43 164 1,-54-270-311,-1 0-8,1 1-1,0-1 0,0 0 1,0 0-1,1 1 0,0-2 1,0 1-1,1 0 0,0-1 1,4 6-1,-7-17-2543,-2-2 1146,0 1 1,0 0 0,0 0-1,-1 0 1,-5-13 0,3 9-716,-17-51-10617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58.15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62 15575,'0'0'2383,"23"-10"-839,-7 2-1264,-5 1-177,1 1 0,0 0 1,1 1-1,-1 1 0,1 0 0,0 0 0,0 2 1,0-1-1,0 2 0,1-1 0,21 2 0,-11 4-59,-1 0 0,0 2 0,0 1-1,0 0 1,-1 2 0,0 1 0,0 0-1,-1 2 1,32 23 0,-51-34-38,0 0 1,0 1-1,0-1 0,0 1 1,-1-1-1,1 1 1,0 0-1,-1 0 1,0 0-1,1 0 0,-1 0 1,0 0-1,0 0 1,0 0-1,1 5 0,-2-6 0,0 0-1,0 1 1,0-1-1,0 0 0,-1 0 1,1 1-1,0-1 1,-1 0-1,1 0 0,-1 0 1,1 0-1,-1 0 0,1 0 1,-1 0-1,0 0 1,0 0-1,1 0 0,-1 0 1,0 0-1,0 0 0,-2 1 1,-4 2 28,-1 1 1,0-1-1,0-1 0,0 0 1,-1 0-1,-14 3 0,-176 28 300,67-15-2058,122-18 956,-12 4-817,10 3-2977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9:00.40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77 0 18456,'0'0'6964,"-76"11"-6676,108-11-208,17 0 0,16-3-32,11 1-48,-5 2-208,10 0-1921,-4 5-1665,9 5-3329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9:01.56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80 204 14727,'0'0'8598,"-17"-3"-8029,1 1-479,-30-7 263,46 9-350,0 0 0,0 0 0,0 0 1,1 0-1,-1 0 0,0 0 0,0 0 1,0 0-1,0 0 0,0 0 0,0 0 1,0 0-1,0 0 0,1 0 0,-1-1 1,0 1-1,0 0 0,0 0 0,0 0 1,0 0-1,0 0 0,0 0 0,0 0 0,0 0 1,0 0-1,0-1 0,0 1 0,0 0 1,0 0-1,0 0 0,0 0 0,1 0 1,-1 0-1,0 0 0,0-1 0,0 1 1,0 0-1,-1 0 0,1 0 0,0 0 1,0 0-1,40-2 29,540 3 188,743-3 533,-553-1-953,501-10-633,-3-66 132,-1044 54-53,270-25 1062,-165 37-5670,-372 13 101,1 0-1555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55.51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88 0 19881,'0'0'5194,"-4"20"-4809,-12 67 169,-9 39-22,6 1 0,-4 142 0,23-257-2513,0-18-2686,0-5 3239,0-22-5300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55.65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32 15191,'0'0'6851,"108"-31"-6851,-48 31-16,16 0-1040,-5 0-1842,-11 0-1200,10 0-4898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56.13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196 81 11637,'0'0'12537,"-7"-15"-11652,3 5-730,0 0-1,-1 0 0,-13-17 0,18 26-147,-1 0 0,0 1 0,1-1 0,-1 0 1,0 1-1,0-1 0,0 1 0,1-1 0,-1 1 1,0-1-1,0 1 0,0 0 0,0-1 0,0 1 0,0 0 1,0 0-1,0 0 0,0 0 0,0 0 0,0 0 0,0 0 1,0 0-1,0 0 0,0 0 0,0 0 0,0 0 0,0 1 1,0-1-1,1 1 0,-1-1 0,0 0 0,0 1 1,0-1-1,0 1 0,0 0 0,-1 1 0,-26 30 25,23-25-22,-7 9-7,1 1 0,1 0 1,1 0-1,1 1 1,0 0-1,1 0 1,1 1-1,1 0 0,0 0 1,1 0-1,2 1 1,0-1-1,1 37 1,2-52-4,-1 1 0,1-1 1,0 0-1,1 1 1,-1-1-1,1 0 1,0 0-1,0 0 1,0 0-1,1 0 1,0 0-1,-1 0 0,1-1 1,0 0-1,1 1 1,-1-1-1,0 0 1,1-1-1,0 1 1,0-1-1,-1 1 1,2-1-1,-1 0 0,0-1 1,8 3-1,-5-2 22,-1 0 1,0 0-1,1-1 0,-1 0 0,1-1 0,-1 1 0,1-1 0,-1 0 0,1-1 1,-1 0-1,1 0 0,-1 0 0,0-1 0,1 0 0,-1 0 0,0 0 1,0-1-1,7-4 0,6-9 215,-1 0 0,-1 0-1,0-2 1,-1 0 0,15-23 0,-15 19 63,-5 4-31,-10 15-158,1-1 0,0 1 1,0-1-1,0 1 0,0 0 0,0 0 0,1 0 0,4-4 0,-5 12-220,43 147-6,-32-100 110,2 0 0,28 62-1,-39-107 8,-1 0-1,1 0 1,0-1-1,1 1 1,0-1-1,11 11 0,-15-15 0,1-1 0,-1 0 0,1 1 0,0-1 0,-1 0 0,1 0 0,0 0 0,0 0 0,0 0-1,0-1 1,0 1 0,0-1 0,0 1 0,0-1 0,0 0 0,0 1 0,1-1 0,-1 0 0,0-1 0,0 1-1,0 0 1,0-1 0,0 1 0,0-1 0,0 1 0,0-1 0,0 0 0,0 0 0,0 0 0,0 0 0,-1 0 0,3-2-1,20-18 46,-1-1 0,-1-1-1,23-31 1,-28 34-37,3-14 60,-18 30-649,0 0 0,0 0 1,1 0-1,-1 0 0,1 1 0,0-1 0,0 1 0,0 0 1,0-1-1,4-1 0,14-11-5508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56.32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21 9604,'0'0'15175,"131"-21"-15191,-66 21 16,-16 0-416,-22 2-2177,-22 13-1105,-10 10-2513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56.46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5298,'0'0'13142,"54"25"-12997,-11-18-65,6-1-80,5 2-64,6-1-2450,-11-5-4401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56.79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245 9 7363,'0'0'17216,"-16"-2"-16375,9 0-800,1 1-35,1 0 1,-1 0-1,1 0 0,-1 1 0,0 0 0,-9 1 1,13-1-8,0 1 0,0-1 0,0 1 0,0 0 0,-1 0 1,1 0-1,1 0 0,-1 0 0,0 0 0,0 1 0,0-1 1,1 0-1,-1 1 0,0 0 0,1-1 0,0 1 0,-1 0 1,1 0-1,0 0 0,0 0 0,0 0 0,0 0 0,0 0 0,0 3 1,-3 6 0,1 0 0,1 0 0,0 0 0,0 1 0,1-1 0,1 0 0,0 1 0,0-1 0,1 1 0,4 16 0,0-8 10,1-1 0,1 0 0,1 0 1,1-1-1,12 20 0,-16-29-13,19 33 33,31 71 0,-50-102-23,-1 0 0,0 1-1,-1 0 1,0-1 0,-1 1-1,0 0 1,-1 1 0,0-1-1,-1 0 1,-1 0 0,0 0-1,-2 13 1,0-18-13,0-1 0,0 1 0,0-1 0,-1 0 0,0 0 0,0 0 0,0 0 0,-1 0 0,0-1 0,0 0 0,-1 0 0,1-1 0,-1 1 0,0-1 0,0 0 0,-1-1 0,1 0 0,-1 0 0,1 0 0,-1 0 0,0-1 0,0 0 0,0-1-1,0 0 1,0 0 0,-1 0 0,1-1 0,0 0 0,0-1 0,-10-1 0,13 1-246,0 0 0,0 0 0,0 0 0,1-1 0,-1 0 0,0 0 0,1 0-1,-1 0 1,1 0 0,0-1 0,0 1 0,0-1 0,0 0 0,0 0 0,0 0-1,1-1 1,0 1 0,-1-1 0,-1-4 0,-29-49-6122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34.02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290 0 10757,'0'0'6555,"-14"21"-5635,-15 23-268,-3-3 0,-1 0-1,-70 64 1,78-81-320,20-18-267,-1-1 0,0 0 0,1 0 0,-1 0 0,-1-1 0,-11 7 0,17-11 191,1-25-6720,0 9 410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56.95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42 19321,'0'0'2529,"119"-40"-1056,-43 38-977,22 2-336,0 0-80,-17 4-32,-21 7-48,-27-1-240,-23 1-2465,-10 1-3186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58.45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 1 16167,'0'0'9530,"0"8"-9087,-1 75-383,0 3 142,2 1-1,22 135 0,-13-177-220,3 13 40,-9-21-4251,-20-56-5668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58.59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16 15463,'0'0'4322,"158"-15"-4370,-77 19-16,-5-2-2529,-5 0-2353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59.11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354 123 12614,'0'0'8142,"-5"-19"-5930,-16-57-691,20 74-1484,0 0 0,0 1 1,1-1-1,-1 1 0,0-1 1,0 1-1,0-1 1,-1 1-1,1 0 0,0 0 1,0-1-1,-1 1 1,1 0-1,-1 0 0,1 0 1,-1 0-1,1 1 0,-1-1 1,0 0-1,1 1 1,-1-1-1,0 1 0,1-1 1,-1 1-1,0 0 1,0 0-1,1 0 0,-1 0 1,0 0-1,0 0 0,1 0 1,-1 1-1,0-1 1,0 1-1,-2 0 0,-4 1 88,-2 0-79,-1 1 1,1 1-1,0 0 0,0 0 1,1 1-1,-1 0 1,1 0-1,0 1 1,0 1-1,-15 14 1,6-4-12,0 2 1,2-1 0,-24 35-1,33-41-33,0 0 0,1 0 1,0 0-1,1 1 0,1-1 0,0 1 0,0 0 0,1 1 0,1-1 0,-1 22 1,2-31-1,1 1 0,0-1 1,1 1-1,-1-1 0,1 0 0,0 0 1,0 1-1,0-1 0,1 0 1,-1 0-1,1 0 0,0 0 1,0 0-1,0 0 0,1-1 1,-1 1-1,1-1 0,0 0 1,0 0-1,0 0 0,0 0 0,1 0 1,-1 0-1,1-1 0,0 0 1,0 0-1,0 0 0,0 0 1,0 0-1,0-1 0,0 0 1,0 0-1,1 0 0,-1 0 1,7-1-1,-4 2 15,0-1 0,0-1 1,0 1-1,0-1 0,0-1 1,0 1-1,0-1 0,0 0 0,0-1 1,0 0-1,-1 0 0,1 0 1,0-1-1,-1 0 0,0 0 0,0 0 1,0-1-1,0 0 0,0 0 1,-1-1-1,0 0 0,8-8 0,29-39 601,50-84 0,-89 150-135,-3 22-732,0-21 279,-2 60-33,0-27 43,1-1-1,10 72 1,-7-108-34,0 1 0,0-1 0,1 0 0,0 1 1,1-2-1,1 1 0,-1 0 0,2-1 0,-1 0 0,2 0 0,-1 0 0,1-1 0,1 0 0,-1-1 0,15 12 0,-20-18-2,0 0-1,0 0 0,0-1 1,0 1-1,1-1 0,-1 1 1,0-1-1,1 0 0,-1 0 1,1 0-1,0-1 0,-1 1 1,1 0-1,0-1 0,-1 0 1,1 0-1,0 0 0,-1 0 1,1 0-1,0 0 0,-1-1 1,1 1-1,0-1 0,-1 0 1,1 1-1,-1-1 0,5-3 1,1-2 17,-1 0 1,1 0 0,-2 0 0,1-1 0,-1-1 0,8-10 0,2-3 9,40-58 57,-40 53-320,29-35-1,-43 59-239,1 1-1,-1 0 1,0 0-1,1 0 1,-1 0-1,1 1 1,-1-1-1,1 1 1,0-1-1,-1 1 1,1 0-1,4 0 1,4-1-2075,21-5-5633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59.30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6 18601,'0'0'5522,"147"-6"-5570,-103 10-1857,-23 5-1424,-15 3-2626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59.42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6099,'0'0'8948,"131"7"-8468,-61-7-400,6 0-80,-11 0-2497,-5 0-10469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8:59.87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37 1 15559,'0'0'9444,"-4"8"-9206,-2 9-222,0 0 0,1 0 0,0 0-1,2 1 1,-3 26 0,5-38-8,1 0-1,0-1 0,0 1 1,0-1-1,1 1 0,-1-1 1,1 1-1,1-1 1,-1 1-1,1-1 0,0 0 1,0 1-1,0-1 0,1 0 1,0 0-1,0-1 0,0 1 1,0-1-1,1 1 1,0-1-1,0 0 0,0-1 1,5 5-1,-3-4 20,0-1 0,0 0 0,1 0-1,-1 0 1,1 0 0,-1-1 0,1 0 0,0-1 0,0 0-1,0 0 1,0 0 0,0-1 0,0 1 0,0-2 0,0 1-1,0-1 1,0 0 0,0-1 0,-1 0 0,1 0 0,0 0 0,-1-1-1,1 1 1,-1-2 0,0 1 0,0-1 0,0 0 0,-1 0-1,1-1 1,-1 1 0,0-1 0,6-7 0,4-8 44,-1-1 0,16-27 0,-18 26 409,1 1 1,20-24-1,-31 50-69,-7 99-485,-37 196 0,25-196 75,10-46-186,2 95-1,5-207-4472,0 19-1262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9:00.67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52 19961,'0'0'4866,"5"-23"-4898,82 23-32,11 0-368,0-6-2289,0-2-2049,-12-7-8164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9:00.98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38 16680,'0'0'6963,"163"-25"-6915,5 19-16,33 1 0,-11 3 16,-32 2-48,-44 0-1201,-43 0-960,-39 0-1328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9:02.20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1065 115 7459,'0'0'9845,"1"-18"-7279,3-4-1647,1-52 2602,-5 73-2566,0 37-659,-3 10-356,-2-1 1,-3 0-1,-1 0 0,-2-1 1,-18 44-1,6-14 101,-240 714 1015,-9 34-429,-8 172 179,158-613-651,97-307-116,20-60-35,0-3 2,2-1 0,0 1 0,0-1 0,1 1 0,-2 19 0,4-29 155,18-1-5901,15 0 763,14 0-3566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34.38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4 5 10741,'0'0'11544,"-4"-5"-10781,59 62-829,2-3 0,100 72 0,-140-113 39,-13-9-59,-1-1 0,1 0 1,0 0-1,0-1 0,0 1 0,0-1 0,1 0 0,-1 0 1,10 3-1,-16-26-4050,-10 6-153,-10-4-1840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9:04.78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61 1361,'0'0'20041,"136"-59"-20057,-60 57-208,-16 2-2546,-33 0-3248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9:04.92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8724,'0'0'6835,"163"10"-6675,-93-1-96,12 1 16,-1-1-80,-5-3-3697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9:15.92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60 33 10949,'0'0'11427,"2"-8"-10291,5-16-382,-7 24-740,0 0 0,0 0-1,0 0 1,0 0 0,0 0 0,0 0 0,0 0-1,0 1 1,0-1 0,0 0 0,0 0 0,0 0-1,0 0 1,0 0 0,0 0 0,0 0 0,0 0-1,0 1 1,0-1 0,0 0 0,0 0 0,0 0-1,0 0 1,0 0 0,0 0 0,0 0 0,1 0-1,-1 0 1,0 0 0,0 0 0,0 1-1,0-1 1,0 0 0,0 0 0,0 0 0,0 0-1,0 0 1,1 0 0,-1 0 0,0 0 0,0 0-1,0 0 1,0 0 0,0 0 0,0 0 0,0 0-1,1 0 1,-1 0 0,0 0 0,0 0 0,0 0-1,0 0 1,0 0 0,0 0 0,0 0-1,0 0 1,0 0 0,1-1 0,1 55 1034,-1-15-1268,-1-29 262,4 56 143,-3 0 0,-3 0 0,-19 114 0,-32 99 23,49-262-411,3-21 1007,1-31-3059,0 24-3255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9:25.28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320 63 10517,'0'0'13016,"-12"-10"-12036,-39-30-386,51 40-587,0 0-1,1 0 0,-1 0 1,0 0-1,1 0 0,-1 0 1,0 0-1,0 0 0,1 0 0,-1 0 1,0 0-1,0 0 0,1 0 1,-1 0-1,0 0 0,1 0 1,-1 0-1,0 0 0,0-1 0,1 1 1,-1 0-1,0 0 0,0 0 1,0 0-1,1-1 0,-1 1 1,0 0-1,0 0 0,0 0 0,1-1 1,-1 1-1,0 0 0,0 0 1,0 0-1,0-1 0,0 1 1,0 0-1,1-1 0,-1 1 0,0 0 1,0 0-1,0-1 0,0 1 1,0 0-1,0 0 0,0-1 1,0 1-1,0 0 0,0-1 0,0 1 1,0 0-1,-1 0 0,1-1 1,0 1-1,0 0 0,0 0 1,0-1-1,0 1 0,0 0 0,-1 0 1,1 0-1,0-1 0,0 1 1,0 0-1,-1 0 0,1 0 1,0-1-1,29 1-36,-24 0 61,272 0 110,-275 0-125,-12 1 13,1 0-1,0 0 0,0-1 0,-1 0 0,-11-2 1,-13 1-14,-420 28 38,445-23 61,21 0-92,58 1-31,91-6 1,-68-1 33,-2 2 10,-157-18 226,10 14-271,-63 4-1,88 0-128,308 16 184,-395-14 95,-109-3-322,489 8 182,-233-7 8,-27 0 16,-11-2 114,-29-3-134,0 3 1,-63 2-1,46 1-137,205-2 72,-149 2 65,0-1 0,-1 0 0,1 0-1,0 0 1,0 0 0,-1 0 0,1 0 0,0 0 0,-1-1 0,1 1-1,0 0 1,-1 0 0,1 0 0,0-1 0,-1 1 0,1 0-1,0-1 1,-1 1 0,1-1 0,-1 1 0,1 0 0,-1-1 0,1 1-1,-1-1 1,1 0 0,-1 1 0,1-1 0,-1 1 0,0-1 0,1 0-1,-1 0 3,-1 0 0,1 1-1,-1-1 1,1 0-1,-1 1 1,1-1-1,-1 0 1,0 1 0,1-1-1,-1 1 1,1-1-1,-1 1 1,0-1-1,0 1 1,1 0 0,-1-1-1,0 1 1,0 0-1,1 0 1,-1-1-1,0 1 1,0 0 0,0 0-1,-1 0 1,-38-4-19,0 1 0,0 3 0,-40 4 0,-20-1 33,173 7-223,339-9 243,-397-3 0,-16-2 89,-25-3-31,-19 6-114,-24-2 6,-1 3 0,-122 15 0,191-15 9,1 0-1,0 0 0,0 0 0,-1 0 0,1 0 0,0 0 1,0 0-1,-1 0 0,1 0 0,0 0 0,0 0 0,-1 0 1,1 1-1,0-1 0,0 0 0,0 0 0,-1 0 0,1 0 1,0 1-1,0-1 0,0 0 0,0 0 0,-1 0 0,1 0 1,0 1-1,0-1 0,0 0 0,0 0 0,0 1 0,0-1 0,-1 0 1,1 0-1,0 1 0,0-1 0,0 0 0,0 0 0,0 1 1,0-1-1,0 0 0,0 0 0,0 1 0,0-1 0,0 0 1,1 1-1,1 3-60,4-1 52,0 0-1,0-1 0,0 1 1,0-1-1,0-1 0,0 1 1,1-1-1,-1 0 0,0 0 0,12-1 1,0 1 7,29 3 18,58-2 0,-44-3 22,-88-13 363,0 9-410,-1 2 0,1 1 0,-48 2 0,0 1 5,71-1-24,35-2-623,-1 0 46,1 2-1,45 6 1,-98 6-3465,-4 10-2015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9:04.02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51 91 15767,'0'0'9084,"-12"-7"-8406,-1 0-594,11 6-71,0 0-1,-1 0 0,1-1 0,0 1 1,0 0-1,0-1 0,-1 0 0,2 1 1,-1-1-1,-3-3 0,14-2 1,28 5-32,126-5-15,180-30-1,-332 34-1063,-14 2-1434,-20 1-4045,20 0 5630,-7 0-6209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9:04.32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 0 11157,'0'0'14281,"0"4"-13235,-3 238-862,8 289 891,-5-498-1037,3 0-1,0 0 0,2 0 1,2-1-1,1 0 0,1 0 1,18 40-1,-22-102-4547,-4-24-846,-6-13-3056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9:04.53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298 4 6659,'0'0'12985,"23"0"-12753,-8-1-221,-7 0-8,1 0 0,-1 1-1,0 0 1,0 0-1,0 1 1,1 0 0,-1 1-1,0-1 1,0 2-1,-1-1 1,1 1 0,0 0-1,-1 1 1,1-1 0,-1 2-1,12 8 1,-5-1 2,45 47 2,-55-55-6,0 1 0,0-1 0,-1 1 1,1 0-1,-1 1 0,-1-1 0,1 0 1,-1 1-1,0-1 0,0 1 0,1 6 0,-3-10 2,0 0 0,0 0-1,-1 0 1,1 0-1,0 0 1,-1-1-1,1 1 1,-1 0-1,0 0 1,1 0 0,-1-1-1,0 1 1,0 0-1,0-1 1,0 1-1,-1-1 1,1 1 0,0-1-1,0 0 1,-1 1-1,1-1 1,-1 0-1,0 0 1,1 0-1,-1 0 1,-2 0 0,-50 20 152,47-19-129,-52 11 106,0-2 0,0-3-1,-71 1 1,-54 7-2161,174-14-2362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9:26.49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117 56 9700,'0'0'10752,"-17"-9"-9330,-53-27-147,42 26 97,27 10-353,8 2-769,95 14-78,0-6 0,184-3 0,-226-8-157,-423 22 175,238-21-170,74 0 70,40 0 65,14 0 108,66 0-275,0-3 1,93-16-1,-172 17-188,4 1-186,0 0 0,0 0 0,0 1 0,1-1 0,-1 1 0,-12 2 0,17-2 163,-1 1 0,0-1-1,0 1 1,1 0-1,-1-1 1,1 1 0,-1 0-1,0 0 1,1 0-1,-1 0 1,1 0 0,0 1-1,-1-1 1,1 0 0,0 1-1,0-1 1,0 0-1,0 1 1,0 0 0,0-1-1,0 1 1,1-1-1,-1 1 1,1 0 0,-1 0-1,1-1 1,-1 1-1,1 0 1,0 0 0,0 0-1,0-1 1,0 5-1,0 30-5157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9:29.62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 76 17384,'0'0'6808,"-1"2"-6525,9 3-264,21-2 6,1-2 0,0-1 0,0-2 0,0-1 0,34-7 0,-49 8-20,104-13-3,105-20 9,-213 30 78,-20 3-36,-20 0-19,-409-4 561,784 6-560,-343 0 29,-20 0 69,-210-4-104,227 30-3078,0-25 2762,0 1-1,0-1 1,0 1-1,1-1 1,-1 1 0,1-1-1,-1 1 1,1-1-1,0 0 1,-1 1 0,1-1-1,0 0 1,0 0-1,0 0 1,0 1 0,0-1-1,0 0 1,0 0 0,0 0-1,1 0 1,-1-1-1,0 1 1,0 0 0,1-1-1,-1 1 1,1 0-1,-1-1 1,3 1 0,27 12-8630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9:32.38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6 39 4610,'0'0'12646,"-1"-7"-11691,-4-24 696,5 54-1885,2-1 225,1 1 0,1-1 0,1 1 0,15 40 0,-4-13-106,3 9-691,10 38-4287,-24-71 1000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34.73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90 13 11749,'0'0'10224,"-5"-3"-9763,4 2-453,0 0-8,1 1 1,-1-1-1,1 0 1,-1 1-1,0-1 1,1 1-1,-1-1 1,0 1-1,0-1 1,1 1-1,-1-1 1,0 1-1,0 0 1,0-1-1,1 1 1,-1 0-1,0 0 1,0 0-1,0 0 1,0 0-1,0 0 1,0 0-1,0 0 1,-5 32-143,-4 99 747,-31 288 606,40-412-1320,-1 11 448,1-15-809,-1-8-992,1-39-4372,1 13 815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9:32.54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51 8100,'0'0'1328,"120"-38"-1424,-55 25-2145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9:46.74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0 189 8500,'0'0'11024,"2"-19"-5702,1 15-5252,1 0 1,-1 1-1,1-1 0,0 1 0,0 0 1,0 0-1,0 0 0,7-3 0,-10 6 80,3-45-6324,20 4 91,8-10-3254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9:47.68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88 36 9300,'0'0'9911,"-3"-6"-8894,-8-18-526,9 18-110,-5 21 385,-19 141-191,12-81 23,3 1 0,-2 89 0,13 42-208,8-166-60,-3-22-3552,4-32-503,1-3-1397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9:49.15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196 1 15303,'0'0'5627,"-11"23"-5198,-92 190 1070,34-90-1426,69-123-159,0 0 1,0 0-1,0 0 1,0-1 0,0 1-1,0 0 1,0 0 0,0 0-1,-1 0 1,1 0-1,0 0 1,0-1 0,0 1-1,0 0 1,0 0 0,0 0-1,0 0 1,0 0-1,0 0 1,0 0 0,-1-1-1,1 1 1,0 0 0,0 0-1,0 0 1,0 0-1,0 0 1,0 0 0,-1 0-1,1 0 1,0 0 0,0 0-1,0 0 1,0 0-1,0 0 1,-1 0 0,1 0-1,0 0 1,0 0 0,0 0-1,0 0 1,0 0-1,0 0 1,-1 0 0,1 0-1,0 0 1,0 0 0,0 0-1,0 0 1,0 0 0,0 1-1,-1-1 1,1 0-1,0 0 1,0 0 0,0 0-1,0 0 1,0 0 0,0 0-1,0 1 1,0-1-1,0 0 1,0 0 0,0 0-1,-1 0 1,1 0 0,-5-19-4816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9:49.36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11925,'0'0'9981,"3"9"-10034,6 8 61,1 0 1,0 0 0,1-1-1,1 0 1,1-1-1,0 0 1,26 22 0,122 88 207,-115-102-1510,-44-23 803,0 1 0,1 0 0,-1 0-1,1-1 1,-1 0 0,1 1 0,-1-1 0,1 0-1,-1 0 1,1 0 0,-1-1 0,1 1 0,-1 0-1,1-1 1,-1 0 0,5-1 0,11-19-8689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9:49.59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51 1 12102,'0'0'9137,"-5"22"-8614,-14 96 800,-6 217 1,24-202-1165,4 163 194,7-224-277,-6-51-238,-1 0 1,0 25 0,-3-44-1435,0-8-824,0-32-1360,0-25-3413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9:49.78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60 0 12214,'0'0'3617,"98"103"-3297,-82-68-15,-16-3-161,0-3 16,0-4 32,-27 0-48,0-2-64,-6-6-80,1-8-352,10-9-1153,6 0-992,0-2-2722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9:50.01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15127,'0'0'5779,"5"128"-4275,1-66-511,-6-7-513,0-5-304,0-10-48,0-11-64,0-8-64,0-10-48,0-9-1713,0-21-5458,0-25-6403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9:50.55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1 145 10325,'0'0'2750,"12"5"-2675,-12-5-75,18 7-461,2 0-1,-1-2 1,30 6-1,-42-10 310,-1 0-1,0-1 1,1 1-1,-1-1 1,0-1-1,1 1 1,-1-1-1,0 0 0,0-1 1,1 1-1,-1-1 1,0 0-1,-1-1 1,1 1-1,0-1 1,-1-1-1,11-6 1,-3-3 671,0 1 1,-1-2-1,11-14 1,-19 23 122,0-1 0,-1 1 0,1-1-1,-2 1 1,1-1 0,0 0 0,-1 0 0,0-1 0,-1 1-1,1 0 1,0-14 1339,-15 46-1138,3-10-798,1 1 0,1-1 0,0 2 0,1-1 0,1 1 0,1 0-1,0 0 1,1 1 0,1-1 0,0 26 0,24-46 411,-11-10 513,-3 4 1302,-3 25-1744,-1 17-604,-1-6 100,0-1 0,2 0-1,1 1 1,1-2-1,12 32 1,-16-53-20,1-1 0,0 1 0,0 0-1,1-1 1,-1 0 0,1 0 0,4 4 0,-7-6 3,0-1 1,0 0-1,0-1 0,0 1 0,0 0 1,0 0-1,1 0 0,-1-1 1,0 1-1,0 0 0,0-1 1,1 1-1,-1-1 0,0 1 0,1-1 1,-1 0-1,0 0 0,1 0 1,-1 0-1,1 1 0,-1-2 1,0 1-1,1 0 0,-1 0 0,0 0 1,1-1-1,-1 1 0,0-1 1,1 1-1,-1-1 0,0 1 1,0-1-1,1 0 0,-1 1 0,0-1 1,1-1-1,9-13 74,0 0 0,0 0 0,-2-1 0,0-1 1,9-22-1,19-35 2,-35 70-192,9-7-847,3 10-6731,-10 1 5646,15 0-6346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9:51.08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10725,'0'0'11512,"1"9"-11184,7 71 24,-4-24-33,3-1-1,17 64 0,-16-93-365,2 8 129,-7-13-3428,-4-47-997,-3-13-4063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1:06.14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214 28 12134,'0'0'11813,"0"-7"-11002,-3-14 87,-6 49-275,1 3-765,-97 323 671,84-276-473,3 1 0,4 0 1,2 0-1,5 2 1,2 96-1,6-177-59,-1 1 0,0-1-1,0 1 1,0-1-1,1 0 1,-1 1-1,0-1 1,0 0 0,0 1-1,0-1 1,0 1-1,0-1 1,0 1-1,0-1 1,0 0 0,0 1-1,0-1 1,0 1-1,0-1 1,0 0-1,0 1 1,-1-1 0,1 0-1,0 1 1,0-1-1,0 1 1,-1-1-1,1 0 1,0 1 0,0-1-1,-1 0 1,1 0-1,0 1 1,-1-1 0,1 0-1,0 0 1,-1 1-1,1-1 1,0 0-1,-1 0 1,1 0 0,-1 0-1,1 1 1,0-1-1,-1 0 1,1 0-1,-1 0 1,1 0 0,0 0-1,-1 0 1,1 0-1,-1 0 1,-1 0-459,1-5-28,1 1-1,0 0 0,0 0 1,1 0-1,-1-1 0,1 1 0,0 0 1,0 0-1,1 0 0,-1 0 1,1 0-1,-1 1 0,5-8 1,26-35-5108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34.91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26 8900,'0'0'6707,"71"-5"-6403,-6 5 48,18 0-352,0-7-64,-6-2-1728,6 5-5380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9:51.25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7 15767,'0'0'4210,"44"-6"-4306,5 6 96,10 0 0,-4 0-1857,-12 0-2049,-16 0-8099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0:25.03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1316 552 6051,'0'0'12632,"-2"-7"-11661,-2-10-623,1 2 93,-1 0 1,-1 0-1,-10-22 0,-12-54 594,21 77-979,0 0-1,-1 0 0,0 1 0,-2 0 0,1 1 1,-1 0-1,-1 0 0,-11-10 0,14 16-28,-1 0-1,1 1 1,-1 0-1,0 0 1,0 1-1,0 0 1,-1 1-1,1 0 0,-1 0 1,0 1-1,0 0 1,0 0-1,0 1 1,-14 0-1,-12 0-36,1 2-1,-1 1 1,-60 11-1,74-7 5,0 0 1,0 1-1,1 1 0,0 1 0,0 1 1,1 0-1,-21 16 0,-8 8 8,1 1 1,2 3-1,1 2 0,3 1 1,1 3-1,2 1 0,-40 61 1,34-31-3,3 3 1,3 1-1,4 2 1,3 1-1,-39 167 0,63-193 14,2 1 0,4 98 0,2-79 33,-1-51-20,2-1 0,1 0-1,1 1 1,1-1 0,1-1 0,1 1 0,2-1 0,0 0 0,1-1 0,1 0 0,1-1 0,1 0 0,1-1 0,0 0 0,2-1 0,0-1 0,1 0 0,23 17 0,-4-6 53,2-2 0,1-1 0,1-2 0,1-2 0,1-2 0,1-1 0,0-3 0,81 20 0,-39-18-12,0-4-1,1-4 1,1-3-1,-1-4 1,159-16 0,-201 8-20,-1-2 0,0-3 1,66-22-1,-90 24-4,1 0-1,-1-2 1,-1 0-1,0-1 1,0-1 0,-1 0-1,-1-1 1,0-1 0,23-26-1,-12 4 96,-1 0-1,-2-2 1,-2 0-1,-1-2 1,-2 0 0,22-66-1,-20 36 38,-2-2 0,-4 0-1,7-91 1,-15 54-151,-5-1 1,-6 0-1,-4 0 0,-4 1 1,-55-214-1,56 281-24,-2 1-1,-2 0 1,-1 1 0,-3 1-1,-1 1 1,-34-50-1,41 69-13,-2 1-1,0 1 0,0 0 1,-2 0-1,0 2 0,-1 0 1,0 2-1,-1-1 1,-1 2-1,0 1 0,-1 1 1,0 0-1,-37-11 0,33 15-93,0 0 0,0 2 0,0 1 0,0 1 0,0 1 0,-1 1 0,1 2 0,0 0 0,-1 2 0,1 0 0,-47 16 0,33-5-884,1 2 1,1 1 0,1 2-1,1 1 1,1 2 0,-52 45-1,-34 39-5689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0:39.21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40 1 6035,'0'0'9545,"-4"2"-7976,1-1-1451,1 0 0,0 1 0,0-1 0,0 0 0,0 1 0,0-1 0,0 1 0,0 0 0,0 0 0,1 0 0,-1 0 0,1 0 0,-1 0 0,1 0 0,0 0 0,0 0 0,0 1 0,0-1 0,0 0 0,0 1 0,1-1 0,-1 1 0,1-1 0,0 1 0,0-1 0,0 1 0,0-1 0,0 1 0,1 3 0,-1 59 6694,0-64-6803,1 0 0,-1 0 0,0 0 1,1 0-1,-1 0 0,1 0 0,0 0 1,-1 0-1,1 0 0,0 0 0,-1 0 1,1 0-1,0 0 0,0-1 0,0 1 1,2 1-1,7 4-6,1-1 1,1 0-1,-1-1 1,1 0-1,-1-1 0,1 0 1,0-1-1,0 0 1,0-1-1,0-1 0,1 1 1,-1-2-1,16-2 1,12-4 42,-2-2 0,66-24 0,-4 0 32,-94 32-87,-1-1 0,1 1 1,-1 1-1,1-1 0,-1 1 0,1-1 0,0 2 0,-1-1 1,1 1-1,0 0 0,-1 0 0,1 0 0,-1 1 0,0-1 1,1 1-1,-1 1 0,0-1 0,6 5 0,1-1 44,-1-3-22,-1-1 0,0 0 0,1-1 1,-1 0-1,1 0 0,-1-1 0,1-1 0,17-2 1,8 0-13,-27 2-8,-1 0 1,1 1-1,0 1 1,0-1-1,-1 1 1,1 1-1,-1 0 1,1 0-1,-1 0 1,1 1-1,-1 0 1,0 1-1,-1 0 1,1 0-1,11 9 1,-11-7 10,0 0 1,1-1 0,0 1-1,0-2 1,0 1 0,11 2-1,-18-6 1,1 0 0,0-1 0,-1 1-1,1-1 1,0 0 0,-1 0-1,1 0 1,0 0 0,0 0 0,-1 0-1,1-1 1,0 1 0,-1-1-1,1 0 1,-1 0 0,1 0 0,-1 0-1,1 0 1,-1-1 0,0 1-1,1-1 1,-1 0 0,0 1 0,0-1-1,0 0 1,3-4 0,11-18 776,6-8-4661,-22 32 3830,0 0-1,0 0 1,0 0-1,0 0 1,0-1-1,0 1 1,0 0-1,0 0 1,1 0-1,-1 0 1,0 0-1,0 0 1,0 0-1,0 0 1,0-1-1,0 1 1,0 0-1,0 0 1,0 0-1,0 0 1,1 0-1,-1 0 1,0 0-1,0 0 1,0 0-1,0 0 1,0 0-1,0 0 1,0 0-1,1 0 1,-1 0-1,0 0 1,0 0-1,0 0 1,0 0-1,0 0 1,0 0-1,0 0 1,1 0-1,-1 0 1,0 0-1,0 0 1,0 0-1,0 0 1,0 0-1,0 0 1,0 0-1,0 0 1,1 1-1,-1-1 1,0 0-1,0 0 1,0 0 0,0 0-1,0 0 1,0 0-1,0 0 1,0 0-1,0 1 1,0-1-1,0 0 1,0 0-1,-2 20-3404,-12 18-1025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0:58.54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1 191 1905,'0'0'3778,"0"-115"-3762,11 88-16,0 2-96,10 2-1953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1:02.99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1 131 7059,'0'0'10402,"0"-10"-9481,0-30-489,0 39-427,0 1 1,0-1-1,0 1 0,0-1 0,0 0 1,1 1-1,-1 0 0,0-1 0,0 1 1,1-1-1,-1 1 0,0-1 1,0 1-1,1-1 0,-1 1 0,0 0 1,1-1-1,-1 1 0,1 0 0,-1-1 1,0 1-1,1 0 0,-1 0 1,1-1-1,-1 1 0,1 0 0,-1 0 1,1 0-1,-1-1 0,1 1 1,-1 0-1,1 0 0,-1 0 0,1 0 1,-1 0-1,2 0 0,16 2 20,-17-2 11,30 4 738,-1-1 1,34-2-1,-52-1-564,-1-1 0,1-1 0,-1 0 0,1-1 0,-1 0 0,0-1 0,0 0 0,15-8 0,-19 7-179,-1 2 0,1-1-1,0 1 1,1-1 0,-1 2 0,0-1 0,1 1 0,-1 0 0,1 1 0,0 0 0,0 0 0,-1 1 0,1 0 0,0 0 0,0 1-1,0 0 1,-1 0 0,1 1 0,0 0 0,-1 0 0,10 4 0,-8-2-17,1-1 0,-1 0 0,1-1 0,0 0 0,0-1 0,0 0 0,0 0 0,0-1 0,0 0 0,0-1 0,11-2 0,5-2 42,0-2 0,44-17 0,-66 22-55,0 1 0,0-1 1,0 1-1,0 0 0,0 1 0,0-1 0,1 1 0,-1-1 0,0 1 1,1 1-1,-1-1 0,0 1 0,8 1 0,-10-1-17,0 0 0,0 0 0,0 0 0,0 0 0,0 0 0,-1 1 0,1-1 0,0 1 0,-1-1 0,1 1 0,-1-1 0,0 1 0,1 0 0,-1 0 0,0 0 0,0 0 0,0 0 0,0 0 0,0 0 0,-1 0 0,1 0 0,-1 0 0,1 0 0,-1 0 0,0 0 0,0 1 0,0-1 0,0 2 0,0 35-1959,2 63-6660,7-42-2829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9:21.62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479 411 14743,'0'0'8758,"-9"-3"-8021,-27-13-1,35 14-692,-1 0-1,1 0 1,0 0-1,0 0 1,0 0-1,0 0 1,0 0-1,0 0 1,0 0-1,1-1 1,-1 1-1,1 0 1,0 0 0,0-1-1,-1 1 1,1 0-1,1-1 1,-1 1-1,0 0 1,1 0-1,0-3 1,0-7 57,-3-11-63,-1 1 1,-1 0-1,-1 0 0,-1 0 0,-1 0 1,0 1-1,-2 0 0,-1 0 0,0 1 1,-2 1-1,-22-31 0,31 47-39,0-1 0,0 0 0,0 1 0,-1-1 0,0 1 0,0 0 0,0 0 0,0 0 0,0 1-1,0 0 1,-1-1 0,1 1 0,-1 1 0,-7-3 0,8 4-2,0 0-1,0 0 1,0 0 0,0 0-1,0 1 1,0-1 0,0 1-1,0 0 1,0 0-1,0 1 1,1-1 0,-1 1-1,0 0 1,1 0 0,0 0-1,-1 0 1,1 1-1,-4 3 1,-8 8-15,0 1-1,1 0 1,1 1-1,0 1 0,2 0 1,-1 0-1,2 1 1,-15 36-1,16-31 27,0 2-1,2-1 1,1 1-1,1 1 1,1-1-1,-2 48 0,6-68-4,0 0-1,-1 1 1,2-1-1,-1 0 1,1 1-1,0-1 1,0 0 0,0 0-1,0 0 1,1 0-1,0 0 1,0 0-1,1 0 1,-1-1-1,1 1 1,0-1-1,0 0 1,1 0-1,-1 0 1,1 0-1,0 0 1,0-1-1,0 0 1,0 1-1,1-2 1,-1 1-1,1 0 1,0-1-1,0 0 1,-1 0-1,1 0 1,1-1-1,-1 0 1,10 1-1,-3 1 12,0-2 0,1 0-1,-1 0 1,1-1-1,-1-1 1,1 0-1,-1 0 1,0-2-1,1 1 1,-1-1-1,0-1 1,-1-1-1,1 1 1,-1-2 0,0 1-1,0-2 1,0 1-1,-1-1 1,0-1-1,-1 0 1,0 0-1,0-1 1,0 0-1,-1-1 1,12-19 0,90-134 92,-106 154-84,0 2 258,0 20-174,8 149-136,-9-84 44,4-1-1,31 140 1,-35-208-13,0 0 1,1 0-1,0 0 0,1-1 1,0 1-1,0-1 0,0 0 0,7 7 1,-10-13-2,-1 0 1,1 0 0,0 0-1,0-1 1,0 1-1,0 0 1,0-1 0,0 1-1,0-1 1,1 0 0,-1 0-1,0 1 1,1-2 0,-1 1-1,1 0 1,-1 0 0,1-1-1,-1 1 1,1-1-1,-1 0 1,1 0 0,0 0-1,-1 0 1,1 0 0,-1-1-1,1 1 1,-1-1 0,1 0-1,-1 0 1,1 0 0,-1 0-1,0 0 1,1 0 0,-1 0-1,3-3 1,14-14 20,0-2-1,-2 0 1,0-1 0,-1-1 0,-1 0-1,18-36 1,-8 15-14,0 0-20,-13 21-59,1-1 1,1 1-1,1 1 1,36-38-1,-51 59-49,0 0 1,1 0-1,-1 0 0,0 0 0,0 0 1,0 0-1,1 0 0,-1 0 1,0 0-1,0 0 0,1 0 0,-1 0 1,0 0-1,0 0 0,1 0 1,-1 0-1,0 0 0,0 0 0,0 0 1,1 0-1,-1 0 0,0 0 1,0 0-1,1 0 0,-1 0 0,0 1 1,0-1-1,0 0 0,0 0 1,1 0-1,-1 0 0,0 1 0,0-1 1,0 0-1,0 0 0,0 0 1,1 1-1,-1-1 0,0 0 0,0 0 1,0 0-1,0 1 0,0-1 1,0 0-1,0 0 0,0 1 0,0-1 1,0 0-1,0 0 0,0 0 1,0 1-1,4 18-4207,-3-14 105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9:21.93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33 86 14487,'0'0'8307,"-33"-69"-8098,66 65-145,16-3-48,-6 5 48,11-2-48,-5 4-16,-11 0-160,-11 0-1377,6 0-1248,-28 13-1185,-5 8-3602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9:22.15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3330,'0'0'16343,"7"0"-16295,184 0 5,-188 0-186,-5 18-7086,-7-7 2577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9:05.19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90 1 14855,'0'0'11048,"-11"28"-10622,4-9-399,-8 17 54,2 1 0,2 0-1,-12 73 1,18-63 44,2-1 1,2 1-1,2 0 0,2 0 1,18 91-1,-8-118 35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9:05.79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6 14503,'0'0'10490,"-1"-6"-10019,4 14-483,47 372 1525,-44-329-1247,27 387 1014,-5-56-924,-22-292-650,-7-98-222,0 0 1,-1 0-1,1 0 0,-2 0 0,1 1 0,-5-11 1,-8-23-3089,3-12-2148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35.72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332 1 13014,'0'0'7497,"-15"27"-6782,-50 89 117,51-92-480,-2-1 1,-1-1-1,-1-1 0,-1 0 1,-30 26-1,-15 16 50,52-49-349,-28 25-34,38-36 45,2-3 3,0-38-7052,2 12 2714,8-4-1631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9:06.05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134 1 9060,'0'0'7460,"26"12"-7042,33 20 399,77 54-1,-126-79-695,10 9 187,-21-10-157,-13-2-11,-61 4 104,24-4-231,2 2-1,-1 2 1,-51 16-1,98-23-83,-1 0-236,0 0 0,0 1 1,0-1-1,0 1 1,0 0-1,0 0 1,1 1-1,-7 3 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9:06.26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57 13078,'0'0'8948,"76"-29"-8948,0 18 0,0 1-1104,-21 4-2386,-34 6-3041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9:06.40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11 6675,'0'0'9877,"81"2"-9397,-21-2-304,11 0-176,5 0-240,-11-12-4258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9:06.76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0 269 14086,'0'0'5427,"9"-3"-4653,-5 1-618,1 1 1,-1-1 0,0-1-1,1 1 1,-1 0 0,0-1-1,0 0 1,-1 0 0,1 0-1,0-1 1,-1 1 0,0-1-1,0 1 1,0-1 0,0 0-1,-1-1 1,1 1 0,-1 0 0,0-1-1,-1 1 1,3-7 0,36-160 2409,-35 156-1474,-6 26-429,-1 18-796,2 480 371,1-491-225,0-1 0,1 1 1,1-1-1,1 1 0,0-1 1,2 0-1,0 0 0,14 28 1,-19-44-101,-1 0 0,1-1 1,-1 1-1,1-1 0,-1 1 1,0 0-1,1-1 0,-1 1 1,0 0-1,1-1 1,-1 1-1,0 0 0,0-1 1,0 1-1,0 0 0,0 0 1,0-1-1,0 1 0,0 0 1,0 0-1,0-1 0,0 1 1,0 0-1,0-1 1,-1 1-1,1 0 0,0-1 1,-1 1-1,1 0 0,0-1 1,-1 1-1,0 0 0,-22 1-5187,18-2 4937,-36-4-8571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9:06.89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51 12806,'0'0'4386,"146"-29"-3938,-70 20-432,17 3 16,-1 2-64,-16 2-848,-22 2-3314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9:07.40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22 104 8516,'0'0'4100,"0"-18"-1749,1-9-2928,-1-29 7537,-1 54-5004,-2 9-440,-4 43-857,-5 96 34,13 238-1,0-342-591,2 27 45,2 0-1,3 0 1,3 0 0,37 120-1,2-54 35,101 192 1,-184-400-3028,6 15-613,0-13-1897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9:08.23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142 289 15159,'0'0'6742,"9"-19"-5243,-6 12-1464,0 0 1,0 0-1,1 0 0,-1 0 1,1 1-1,1 0 1,-1 0-1,1 0 0,0 0 1,1 1-1,-1 0 0,1 0 1,0 0-1,0 1 0,1 0 1,-1 0-1,1 1 0,0-1 1,0 1-1,0 1 0,0 0 1,1 0-1,11-2 0,571-72 525,9 37-378,-478 33-158,1386-26 240,-1504 51-325,15 134 400,24 172 709,21 141-185,-14-93-568,-40-297-131,-1 117 0,-17-193 557,6 0-711,-673 17 465,-1418 54-395,1832-80-90,209 4 67,0-3 1,-96-26 0,145 32-414,11 3-339,17 6-890,14 14-1576,14-3-2941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9:34.25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294 239 7652,'0'0'3054,"-4"-22"-1093,0-3-1264,-2-4 775,2 0-1,0-53 1,4 80-1167,1-1 1,-1 1-1,0-1 1,0 1-1,0-1 1,0 1 0,-1-1-1,1 1 1,-1-1-1,1 1 1,-1 0-1,0-1 1,0 1-1,0 0 1,0 0-1,0-1 1,-1 1-1,1 0 1,-1 0 0,-1-2-1,2 4 261,-7 10-83,-4 11-433,2 1 0,0 0 0,2 0 0,-8 33 0,-16 101 238,27-128-255,2 1-1,1 0 0,1 0 0,1 0 0,2 0 0,6 33 0,-6-49-28,1-1 0,1 0-1,0 0 1,1 0 0,0 0 0,1-1 0,0 0 0,1 0 0,0 0 0,0-1 0,1 0 0,1-1 0,0 0 0,0 0-1,1-1 1,16 11 0,-10-9 5,0-2 0,1 0 0,0-1-1,0 0 1,1-1 0,0-1 0,0-1-1,1-1 1,-1 0 0,0-2 0,1 0-1,0-1 1,28-3 0,-45 3-5,1-1-1,-1 1 1,1-1-1,0 1 1,-1-1 0,1 0-1,-1 0 1,0 0-1,1 0 1,-1 0 0,0-1-1,1 1 1,-1-1-1,0 1 1,0-1 0,0 0-1,-1 0 1,1 0-1,0 0 1,-1 0 0,1 0-1,-1 0 1,0-1-1,1 1 1,-1-1 0,0 1-1,-1-1 1,1 1-1,0-1 1,-1 1 0,1-1-1,-1 0 1,0-3 0,0 0 3,0 1 1,-1 0-1,0 0 1,1 0-1,-2 1 1,1-1-1,-1 0 1,1 0-1,-2 1 1,1-1-1,0 1 1,-1-1 0,0 1-1,0 0 1,0 0-1,-6-6 1,0 3-4,0 0 0,-1 0 0,0 1 0,0 0 0,0 1 0,-1 0 0,1 1 0,-1 0 1,-1 1-1,-12-3 0,-6 1-15,0 2 1,-52 0-1,71 3-107,-1 0 0,0 1-1,0 1 1,0 0 0,1 1-1,-1 0 1,1 0 0,0 2 0,0-1-1,-20 12 1,13-3-1161,0 1 1,0 0-1,2 1 1,-29 33-1,-10 16-4745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9:34.76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67 143 10965,'0'0'4351,"-2"-20"-2128,-12-64-249,14 82-1847,-1-1 0,0 1 1,1-1-1,-1 1 0,0-1 0,-1 1 0,1 0 1,0 0-1,0 0 0,-1-1 0,1 1 0,-1 1 1,0-1-1,0 0 0,-2-2 0,4 4-87,-1 0 0,1 0 0,-1 0 0,1-1-1,-1 1 1,1 0 0,-1 0 0,1 0 0,-1 0 0,1 0-1,-1 0 1,1 0 0,-1 0 0,1 0 0,-1 0 0,1 0-1,-1 0 1,1 0 0,-1 0 0,1 1 0,-1-1 0,1 0-1,0 0 1,-1 0 0,1 1 0,-1-1 0,1 0-1,-1 1 1,1-1 0,0 0 0,-1 1 0,1-1 0,0 0-1,-1 1 1,1-1 0,0 1 0,0-1 0,0 1 0,-1-1-1,1 1 1,0-1 0,0 1 0,0-1 0,0 1-1,0-1 1,0 1 0,0-1 0,0 1 0,0-1 0,0 1-1,0-1 1,0 1 0,0 0 0,-9 164 536,7-1-1,7 1 1,7-1 0,7 0 0,59 235 0,-34-270-546,-13-39 25,-27-83-691,-4-20 124,-5-24-682,-31-114-7440,16 48-1194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9:35.51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6 342 11445,'0'0'4453,"-2"-18"-2489,-1-59-300,3 75-1618,1 0-1,-1 0 0,1 0 1,0-1-1,0 1 0,0 0 1,0 1-1,0-1 1,0 0-1,1 0 0,-1 0 1,0 1-1,1-1 0,0 0 1,-1 1-1,1 0 0,0-1 1,0 1-1,0 0 1,-1 0-1,1 0 0,1 0 1,-1 0-1,0 0 0,0 1 1,0-1-1,0 1 0,0 0 1,1-1-1,-1 1 0,0 0 1,0 0-1,4 1 1,6-3 100,132-16 930,237 1-1,-200 13-809,1150-67 37,-1122 57-238,-111 8-25,330-34-53,-419 39 35,-4 0-3,1 1 0,-1-1 0,0 0 0,0 0-1,-1 0 1,1-1 0,0 0 0,0 0 0,-1 0-1,1-1 1,-1 1 0,0-1 0,6-4-1,-10 7-7,0 0-1,0-1 0,0 1 1,0 0-1,1-1 0,-1 1 0,0 0 1,0 0-1,1 0 0,-1-1 1,0 1-1,0 0 0,1 0 0,-1 0 1,0-1-1,1 1 0,-1 0 0,0 0 1,0 0-1,1 0 0,-1 0 1,0 0-1,1 0 0,-1 0 0,0 0 1,1 0-1,-1 0 0,0 0 0,1 0 1,-1 0-1,0 0 0,1 0 1,-1 0-1,0 0 0,1 1 0,-1-1 1,1 0-1,6 14 128,1 21-55,-8-34-49,5 56 381,-2 87 0,-4-92-252,2 1 1,10 65 0,14-9 90,71 193 1,-57-196-184,43 198 0,-72-250-45,-2 0 1,1 68 0,-9-121 103,-3-2-98,1 0-1,-1 0 1,1 0-1,-1 1 1,1-1-1,-1 1 1,1 0-1,-1 0 1,0 0-1,-3 0 1,-14 0-13,-116-12 1,-177 7 0,196 6-17,-688 36-68,253-4 50,-23-22 116,-16 2-106,583-14 1,7 1-2,1 0 1,-1 0-1,1 0 0,-1 0 0,1-1 0,-1 1 1,1 0-1,-1 0 0,1 0 0,-1 0 0,1 0 1,-1 0-1,1 0 0,-1 0 0,1 0 1,-1 1-1,1-1 0,-1 0 0,1 0 0,-1 0 1,1 1-1,-1-1 0,1 0 0,-1 0 1,1 1-1,0-1 0,-1 0 0,1 1 0,-1-1 1,1 1-1,0-1 0,-1 0 0,1 1 1,0-1-1,0 1 0,-1-1 0,1 1 0,0-1 1,0 1-1,0-1 0,0 1 0,0-1 1,-1 1-1,1-1 0,0 1 0,25-1-2195,-18 1 1317,1-2-1,-1 1 0,1-1 1,-1 0-1,1-1 1,-1 0-1,0 0 1,14-6-1,26-22-7956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36.03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26 27 2961,'0'0'16845,"-4"-6"-15967,3 6-823,-14-17 30,10 14-176,10 15-110,17 22 331,1 0 0,2-2 1,2 0-1,57 53 0,-40-47-13,51 35 1,-95-73-148,0 0 0,0 0 0,1 0 0,-1 0 0,0 0 0,0 0 0,1 0 0,-1 0 0,0 1 0,0-1 0,0 0 0,1 0 1,-1 0-1,0 0 0,0 0 0,1 0 0,-1 0 0,0 0 0,0 1 0,0-1 0,1 0 0,-1 0 0,0 0 0,0 0 0,0 1 0,0-1 0,1 0 0,-1 0 0,0 1 1,0-1-1,0 0 0,0 0 0,0 0 0,0 1 0,0-1 0,0 0 0,0 0 0,0 1 0,0-1 0,0 0 0,0 0 0,0 1 0,0-1 0,0 0 0,0 0 0,0 1 1,0-1-1,0 0 0,0 0 0,0 1 0,0-1 0,0 0 0,-1 0 0,1 0 0,0 1 0,0-1 0,-16-7-3916,-1-12-574,-1-8-2915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1:08.77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0 246 2145,'0'0'14257,"2"8"-12074,6 25-156,-8-33-1951,0 0 0,0 1 0,0-1 1,1 0-1,-1 1 0,0-1 0,0 1 0,0-1 0,0 0 0,1 1 0,-1-1 1,0 0-1,0 0 0,1 1 0,-1-1 0,0 0 0,0 1 0,1-1 0,-1 0 1,0 0-1,1 0 0,-1 1 0,0-1 0,1 0 0,-1 0 0,0 0 0,1 0 1,-1 0-1,1 0 0,-1 1 0,0-1 0,1 0 0,-1 0 0,1 0 0,-1 0 1,0-1-1,1 1 0,-1 0 0,0 0 0,1 0 0,-1 0 0,1 0 0,-1 0 1,0 0-1,1-1 0,-1 1 0,13-11 708,-12 10-634,1-1-81,7-8 206,0 1-1,1 0 1,22-14-1,-30 21-266,1 0 1,0 1-1,-1 0 0,1-1 0,0 1 0,0 0 0,0 0 0,0 0 1,0 1-1,0-1 0,0 1 0,0 0 0,0-1 0,0 1 0,0 1 1,0-1-1,0 0 0,0 1 0,0-1 0,0 1 0,0 0 0,-1 0 1,1 0-1,4 3 0,27 20-67,-27-18 61,0 0 0,0-1 0,1 0 0,0 0 0,0-1 0,9 3 1,-13-6 15,0 0 0,-1 0 0,1 0 0,0-1 0,0 0 1,0 0-1,0 0 0,-1 0 0,1-1 0,0 0 1,0 1-1,-1-1 0,1-1 0,0 1 0,-1 0 1,1-1-1,-1 0 0,7-4 0,48-34 247,-36 24-157,1 1 1,36-18-1,-54 31-120,1 0-1,-1 1 1,1 0 0,0 0 0,-1 0 0,1 1 0,0 0-1,0 0 1,-1 0 0,1 1 0,0-1 0,0 2-1,-1-1 1,1 0 0,-1 1 0,11 5 0,-8-4 17,0 0-1,0-1 1,0 1 0,0-2 0,0 1 0,1-1 0,-1-1 0,13 1 0,0-6 8,0 0 0,-1-1 0,1-1 1,-1-1-1,0 0 0,30-20 0,-31 18-3,0-1 0,0 2-1,1 1 1,0 0 0,1 1 0,0 2 0,21-4 0,90 7-19,-103 4 7,0-2 1,0-1 0,0-1-1,41-8 1,-41 4 22,-21 6-13,0-1 0,0-1-1,-1 1 1,1-1 0,0-1 0,-1 1 0,1-1-1,-1 0 1,0-1 0,11-7 0,-17 10-199,-1 1 1,1-1-1,-1 1 1,1-1-1,-1 1 1,1 0 0,0-1-1,-1 1 1,1 0-1,0-1 1,-1 1 0,1 0-1,0 0 1,-1 0-1,1-1 1,0 1-1,-1 0 1,1 0 0,0 0-1,0 0 1,-1 0-1,1 0 1,0 0 0,-1 1-1,1-1 1,0 0-1,0 0 1,-1 1-1,1-1 1,-1 0 0,2 1-1,31 8-7626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1:12.30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13 105 16119,'0'0'5910,"-12"-12"-5345,47 24-357,-1 12 411,53 47 0,-16-12 659,-69-58-1250,0 0 0,0 0-1,0 0 1,0 0 0,0-1-1,1 1 1,-1-1 0,0 1 0,0-1-1,0 0 1,1 0 0,-1 0-1,0 0 1,0-1 0,1 1 0,-1 0-1,0-1 1,0 0 0,0 1-1,0-1 1,0 0 0,0 0-1,2-2 1,44-27 542,-48 30-570,9-8 18,0 1 0,1 1 0,0 0-1,1 0 1,-1 1 0,1 0 0,0 1-1,1 1 1,-1-1 0,0 2 0,1-1-1,0 2 1,-1 0 0,1 0 0,0 1-1,0 0 1,0 1 0,-1 0 0,1 1-1,0 1 1,-1 0 0,20 7 0,-10-1-21,1-1 0,1-1 0,-1-1 0,1-1 0,0 0 0,1-2 0,25 0 0,120-16 85,-163 14-91,-1 0-1,0 0 1,0 0-1,1 0 1,-1 1-1,0 0 0,0 0 1,-1 1-1,6 2 1,-4-1 9,0-1 0,0-1 0,0 1-1,0-1 1,0 0 0,10 2 0,-6-4 25,0 1 0,0-2 0,1 0 1,-1 0-1,0-1 0,0 0 0,-1 0 0,1-1 0,0-1 0,-1 0 0,0 0 0,0-1 0,0 0 0,0 0 0,12-11 0,9-9 194,-1-2-1,43-49 0,-55 57-174,-9 10-20,-5 7-17,0-1 0,0 0 0,-1 0 0,1 0-1,-1 0 1,1 0 0,-1 0 0,0-1 0,0 1 0,-1-1 0,1 0 0,1-4 0,8 119-3422,-3-23-349,11 12-2308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1:00.23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2 685 15463,'0'0'5082,"0"0"-4997,0 0-1,-1 0 0,1 1 0,0-1 0,0 0 0,0 0 1,0 0-1,0 1 0,0-1 0,0 0 0,0 0 0,-1 0 1,1 1-1,0-1 0,0 0 0,0 0 0,0 1 0,0-1 1,0 0-1,0 0 0,0 1 0,0-1 0,1 0 1,-1 0-1,0 0 0,0 1 0,0-1 0,0 0 0,0 0 1,0 1-1,0-1 0,0 0 0,1 0 0,-1 0 0,0 0 1,0 1-1,0-1 0,0 0 0,1 0 0,1 0 70,1-1 0,-1 1 0,0-1-1,0 0 1,1 0 0,-1 0 0,0 0-1,0 0 1,0 0 0,0-1 0,0 1-1,0-1 1,-1 1 0,1-1 0,0 0-1,-1 0 1,3-2 0,25-42 349,-21 33-289,17-31-17,-1-2 0,28-77 0,18-101-143,-65 204-40,-2 0 0,0-1 0,-1 1-1,-1-39 1,-1 42-16,0 16 0,-1 0 0,1 0-1,0 1 1,0-1 0,0 0 0,-1 1 0,1-1 0,0 0 0,0 1 0,-1-1-1,1 0 1,-1 1 0,1-1 0,0 1 0,-1-1 0,1 1 0,-1-1-1,0 1 1,1-1 0,-1 1 0,1 0 0,-1-1 0,0 1 0,1 0-1,-1-1 1,0 1 0,1 0 0,-1 0 0,0 0 0,1-1 0,-1 1-1,0 0 1,0 0 0,1 0 0,-2 0 0,-1 0-13,1 0 1,0 1-1,0-1 1,-1 0 0,1 1-1,0-1 1,0 1-1,0 0 1,0-1-1,0 1 1,-4 3-1,0 1 1,1 0-1,0 0 0,0 1 1,1 0-1,0 0 1,0 0-1,0 0 1,1 1-1,0-1 1,0 1-1,0 0 1,1 0-1,0 0 1,1 0-1,-2 9 0,-1 15-2,1 0-1,2 36 1,0-50 15,1 0 0,2 0-1,-1 0 1,2 0 0,0-1 0,1 1 0,1-1 0,0 0 0,1 0 0,1-1 0,0 0 0,1 0 0,1 0 0,1-1 0,-1-1 0,21 22 0,-20-24 15,1 0-1,1-1 1,-1 0-1,1 0 1,1-2 0,0 1-1,0-2 1,1 1-1,-1-2 1,2 0 0,-1-1-1,1 0 1,-1-1-1,1-1 1,0 0 0,1-1-1,18 1 1,-35-11-656,-35-50-5235,9 10-47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1:00.54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1 372 13334,'0'0'4837,"21"-11"-3749,67-37-279,-82 44-711,0 0 1,0 0-1,-1 0 0,0-1 1,0 1-1,0-1 0,0-1 1,-1 1-1,0 0 0,0-1 1,0 0-1,-1 0 0,0 0 1,0-1-1,-1 1 0,3-10 1,-2 0 132,0-1 1,-2 1 0,0-1-1,-2-29 1,0 9-130,1 35-98,1 0 0,-1-1 0,0 1 1,0 0-1,0-1 0,0 1 0,-1-1 0,1 1 0,-1 0 0,1-1 1,-1 1-1,0 0 0,0 0 0,0 0 0,0-1 0,0 1 1,0 0-1,-1 0 0,1 1 0,-1-1 0,1 0 0,-1 0 1,0 1-1,0-1 0,0 1 0,0-1 0,0 1 0,0 0 1,0 0-1,0 0 0,0 0 0,-1 0 0,1 0 0,0 1 1,0-1-1,-1 1 0,1 0 0,-1-1 0,1 1 0,0 0 1,-1 0-1,1 1 0,-1-1 0,1 0 0,0 1 0,0 0 0,-1-1 1,1 1-1,-4 2 0,3-1-10,-1 0 0,1 1-1,-1-1 1,1 1 0,0 0 0,0 0 0,0 0 0,0 0-1,0 0 1,1 1 0,0-1 0,-1 1 0,1 0 0,1 0-1,-1 0 1,1 0 0,-3 7 0,-1 7-287,1-1 0,-3 33 0,6-37-339,0-1 0,1 1-1,1-1 1,0 1 0,5 23-1,-4-28-351,1 0 0,-1 0-1,2 0 1,-1-1-1,9 14 1,20 20-8124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1:01.19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618 0 11269,'0'0'8753,"-2"4"-8424,-21 34 605,-1-1 0,-49 57 1,-21 30 26,18 5-646,73-119-316,-6 14 41,9-24-37,0 1 0,0-1 1,0 0-1,0 1 0,0-1 1,0 0-1,-1 1 0,1-1 0,0 0 1,0 1-1,0-1 0,0 0 1,0 0-1,-1 1 0,1-1 0,0 0 1,0 0-1,0 1 0,-1-1 1,1 0-1,0 0 0,-1 1 0,1-1 1,0 0-1,0 0 0,-1 0 1,1 0-1,0 0 0,-1 1 0,1-1 1,0 0-1,-1 0 0,1 0 1,0 0-1,-1 0 0,1 0 0,0 0 1,-1 0-1,1 0 0,0 0 1,-1 0-1,1 0 0,0-1 0,-1 1 1,-23 16-543,-19 15 460,2 2 1,-49 50-1,3-3 37,70-64 32,17-16 9,0-1 1,0 1 0,0 0 0,0 0 0,0 0 0,1 0 0,-1 0 0,0 0 0,0 0 0,0 0 0,0 0 0,0 1 0,0-1 0,0 0 0,1 0 0,-1 0-1,0 0 1,0 0 0,0 0 0,0 0 0,0 0 0,0 0 0,0 0 0,1 0 0,-1 0 0,0 0 0,0 1 0,0-1 0,0 0 0,0 0 0,0 0 0,0 0-1,0 0 1,0 0 0,0 0 0,0 1 0,0-1 0,0 0 0,0 0 0,0 0 0,0 0 0,0 0 0,0 0 0,0 1 0,0-1 0,0 0 0,0 0 0,0 0-1,0 0 1,0 0 0,0 0 0,0 1 0,0-1 0,14-4 1,15-10-38,-1-2-1,48-34 1,-73 49 879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1:01.80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27 14102,'0'0'9960,"0"-7"-9640,0 6-318,0 0 0,0 0 0,0 0-1,0 0 1,0 0 0,0 1 0,0-1 0,0 0 0,1 0 0,-1 0 0,0 0 0,0 0 0,1 1 0,-1-1 0,0 0-1,1 0 1,-1 0 0,1 1 0,-1-1 0,2-1 0,-1 2-2,-1 0 0,1 0 0,0 0 0,-1 0 0,1 0 0,0 0 0,-1 0 0,1 0 0,0 0 0,-1 0 0,1 0 0,0 1 0,-1-1 0,1 0 0,-1 0-1,1 1 1,0-1 0,-1 0 0,1 1 0,-1-1 0,1 1 0,0 0 0,42 46 7,-24-25 51,126 137 733,-42-49-442,120 167 0,-207-255-313,-2 1-8,1-1 1,2 0-1,0-2 1,37 36-1,-51-54-248,7 4 686,-4-4-3430,-11-2-1999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1:04.19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219 25 10773,'0'0'11232,"0"-6"-10389,0 3-678,0-11 109,0 14-251,0 0 0,0 0 0,0 0-1,0 0 1,0 0 0,0 0 0,0 0 0,0 0 0,0 0-1,-1 0 1,1 0 0,0 0 0,0 0 0,0 0-1,0 0 1,0 0 0,0 0 0,0 0 0,0 0-1,0-1 1,0 1 0,0 0 0,0 0 0,0 0-1,-1 0 1,-9 32 98,-2-1-1,-2 0 0,-17 28 1,-14 31 235,25-43-240,2 1 0,2 0 0,2 1 0,3 0 0,1 1 0,3 1 0,2-1-1,2 1 1,2 0 0,7 54 0,-3-87-95,0 0-1,2-1 1,0 1-1,1-1 1,1 0-1,1 0 1,0-1 0,1 0-1,1-1 1,19 25-1,9 4 106,87 77 0,-124-120-159,0 0-1,0 0 1,0 0 0,-1 0 0,1 0-1,0 0 1,0 0 0,-1 0 0,1 0-1,-1 0 1,1 0 0,-1 1 0,1-1-1,-1 0 1,1 2 0,0 8-9240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1:04.51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28 13030,'0'0'8230,"3"-2"-7643,3-1-580,1 0-1,0 1 0,0 0 1,0 0-1,0 1 0,0 0 1,0 0-1,0 1 0,1 0 0,11 1 1,19-2 35,103-9 49,-140 10-438,-3 7-3629,-3 3 2138,1-4-114,-7 17-5470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1:04.96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44 64 15911,'0'0'8708,"-3"-14"-7889,1 0-673,-5-21 137,7 35-282,0 0 0,0 0 1,0 0-1,0 0 0,0 0 1,0 0-1,0 0 1,0 0-1,-1 1 0,1-1 1,0 0-1,0 0 1,0 0-1,0 0 0,0 0 1,0 0-1,0 0 0,0 0 1,0 0-1,0 0 1,0 0-1,0 0 0,0 0 1,0 1-1,0-1 1,-1 0-1,1 0 0,0 0 1,0 0-1,0 0 0,0 0 1,0 0-1,0 0 1,0 0-1,0 0 0,0 0 1,0 0-1,-1 0 1,1 0-1,0 0 0,0 0 1,0 0-1,0 0 0,0 0 1,0 0-1,-1 29-20,1 546 621,0-565-583,0 0 0,0-1-1,-1 1 1,0 0 0,0-1 0,-1 1-1,-1-1 1,-5 15 0,8-24-161,0 1 0,0-1 1,0 0-1,0 0 1,0 1-1,0-1 1,-1 0-1,1 0 0,0 1 1,0-1-1,0 0 1,-1 0-1,1 1 0,0-1 1,0 0-1,0 0 1,-1 0-1,1 0 1,0 1-1,0-1 0,-1 0 1,1 0-1,0 0 1,-1 0-1,1 0 1,0 0-1,0 0 0,-1 0 1,1 0-1,0 0 1,-1 0-1,1 0 1,0 0-1,-1 0 0,1 0 1,0 0-1,0 0 1,-1 0-1,1 0 1,0 0-1,0 0 0,-1-1 1,1 1-1,-1 0 1,1-5-4819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1:05.54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53 109 9861,'0'0'9916,"-5"-18"-8627,-17-55 103,17 55 879,8 22-2154,111 140 576,8 8-121,-104-128-548,-1 1 0,-1 1 0,-1 0 1,-2 2-1,0-1 0,-2 1 0,-1 1 0,-1 0 1,-2 0-1,-1 1 0,4 52 0,-10 151 32,-2-193-35,-3-1-1,-1 1 1,-20 69 0,-23 18 5,-4-2-1,-88 146 1,72-143-4,60-110 1,3-9-16,1 0 0,0 1 1,0-1-1,1 1 0,1 1 1,-1-1-1,2 0 0,-1 1 1,0 20-1,3-30 292,-1-1-585,-2-1 1216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36.33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60 47 4322,'0'0'15722,"-3"-10"-14087,1 3-1292,-5-18 171,3 20-176,0 14 209,-3 33-362,-1 55 0,3-29 222,2 162 73,4-125-437,-1-104-275,-2-9-4901,-7-13 779,3-7-2308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1:15.20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142 74 12358,'0'0'7774,"8"-13"-7104,25-38-164,-25 42-174,-8 18-379,0-5 61,1 71 310,-4 0 1,-2 0-1,-28 130 0,-14-30 479,-34 154 71,72-279-826,2-1 0,3 1 0,2 0 1,7 87-1,0-106-62,2 1 0,1-1 0,1-1 0,2 0 0,1 0 0,1-1 0,2-1 0,0 0 0,2-1 0,1-1 0,1 0 0,2-1 0,38 36 0,1-7-1365,3-1 1,3-4-1,1-3 1,93 48-1,67 19-3463,20-8-4655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1:07.37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39 10725,'0'0'12243,"0"-9"-12104,1-20-121,1 49 82,6 57 481,104 564 2353,-106-598-2877,-6-35-42,1 0-1,0 0 1,0 0-1,1-1 1,-1 1 0,2 0-1,5 13 1,-7-19 14,-1-1 86,-26-51-12203,14 18-1665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1:07.77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0 101 16504,'0'0'8145,"17"-12"-7996,-2 3-154,2 0 0,-1 0 0,1 2 1,1 0-1,-1 1 0,1 0 0,0 2 0,0 0 0,1 1 1,22 0-1,613-19 13,-654 22 88,-17 7-593,-101 68-7271,69-50 2213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1:09.83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468 89 11333,'0'0'12299,"8"-15"-11232,24-44-333,-24 45-240,-9 44-316,-7 3-189,0-1 0,-2 0 0,-21 43 0,-3 13 159,15-29-94,2 1-1,2 1 0,4 1 1,2 0-1,2 0 0,5 114 1,2-171-52,0 0 0,1 0 0,0-1 0,0 1 0,0 0 0,1 0 0,-1-1 0,1 1 0,1 0 0,-1-1 0,0 0 0,1 0 0,0 1 0,0-2 0,7 8 0,-4-6 9,0 0-1,0-1 0,1 1 1,-1-1-1,1-1 0,0 1 1,1-1-1,-1-1 0,10 3 1,5 0 29,0-2 0,-1 0 1,1-2-1,0 0 1,0-1-1,31-5 1,-46 4-30,-1 0 0,1-1 0,0 0 0,0-1 1,-1 1-1,1-1 0,-1 0 0,0-1 1,0 1-1,0-1 0,0-1 0,-1 1 0,0-1 1,7-7-1,-9 8 4,1 0 1,-1 0-1,0-1 1,0 1-1,0-1 1,-1 0-1,0 0 1,0 0-1,0 0 0,-1 0 1,1 0-1,-1-1 1,0 1-1,-1 0 1,1-1-1,-1 1 1,0 0-1,-1-1 1,0-5-1,0 8-6,0 0-1,0 1 1,0-1-1,-1 0 1,1 0 0,-1 1-1,0-1 1,1 1-1,-1-1 1,0 1-1,-1 0 1,1 0-1,0 0 1,-1 0 0,1 0-1,-1 0 1,1 1-1,-1-1 1,0 1-1,0 0 1,1 0-1,-1 0 1,0 0 0,0 0-1,0 1 1,-4-1-1,-10-2 2,0 1 0,0 1 0,-24 2 0,38-1-14,-15 1-4,0 2-1,0-1 1,0 2 0,0 1-1,1 0 1,-1 1-1,-22 12 1,-113 70-984,97-53-214,-62 34-4530,-1 0-6229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1:10.82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14711,'0'0'5085,"0"25"-4162,0-15-787,0 45 972,11 76 1,10 89 461,-9 298 0,-13-394-1164,1-124-615,-1 0-72,0-1-1,1 0 0,-1 0 0,0 1 0,0-1 1,0 0-1,1 0 0,-1 0 0,0 0 0,1 0 1,-1 0-1,1 0 0,-1 0 0,1 0 0,0 0 0,-1-1 1,1 1-1,0 0 0,0 0 0,0 0 0,0 0 1,0 0-1,0-1 0,0 1 0,0 0 0,0-2 1,0 2-226,0-25-7110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1:11.16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0 104 15223,'0'0'8593,"35"-9"-8000,33-9-564,2 3 0,101-9 1,5 13-7,188-14 74,-364 24-92,0 1 1,0 0-1,0 0 1,0 0-1,1 0 1,-1 0 0,0 0-1,0 0 1,0-1-1,1 1 1,-1 0-1,0 0 1,0 0 0,0 0-1,0 0 1,1 0-1,-1 0 1,0 0-1,0 0 1,0 0 0,1 0-1,-1 0 1,0 0-1,0 0 1,0 0-1,1 0 1,-1 1 0,0-1-1,0 0 1,0 0-1,1 0 1,-1 0-1,0 0 1,0 0 0,0 0-1,0 1 1,0-1-1,1 0 1,-1 0-1,0 0 1,0 0 0,0 1-1,0-1 1,0 0-1,0 0 1,0 0-1,0 0 1,0 1 0,0-1-1,0 0 1,0 0-1,1 0 1,-1 1-1,0-1 1,-12 12-1043,-34 17-2933,41-25 3351,-42 21-4592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1:13.49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300 161 4690,'0'0'10245,"1"-20"-8324,1-13-909,1-16 43,-4-10 5796,-12 82-6840,4-11-56,-20 46 148,-32 93 0,50-118-30,1 1 0,2-1 0,2 2 0,-4 56 0,9-61-59,1 1 0,1-1-1,1 0 1,2 1 0,11 43 0,-13-67-4,0-1 1,0 1-1,0 0 0,1-1 1,0 1-1,1-1 0,-1 0 1,1 0-1,0-1 0,1 1 0,-1-1 1,1 0-1,0 0 0,0 0 1,1-1-1,-1 1 0,1-1 0,0-1 1,0 1-1,1-1 0,-1 0 1,1-1-1,-1 1 0,1-1 0,0-1 1,0 1-1,0-1 0,0 0 1,12-1-1,-14 0 7,-1 0 1,1 0-1,-1 0 1,0-1-1,1 0 1,-1 0-1,0 0 1,0 0-1,1-1 0,-1 1 1,0-1-1,-1 0 1,5-3-1,-5 3-7,-1 0-1,0-1 1,0 1-1,0 0 1,0-1-1,-1 1 1,1-1-1,0 0 1,-1 0 0,0 0-1,0 1 1,0-1-1,0 0 1,0 0-1,-1 0 1,1 0-1,-1-1 1,0 1-1,0-5 1,0 7-7,0-1 0,0 1 0,-1-1 1,1 1-1,0-1 0,-1 1 0,1 0 1,-1-1-1,0 1 0,1 0 0,-1-1 1,0 1-1,0 0 0,0 0 0,0 0 1,0 0-1,0 0 0,0 0 0,0 0 0,0 0 1,-1 0-1,1 0 0,0 1 0,0-1 1,-1 0-1,1 1 0,-1-1 0,1 1 1,0 0-1,-1-1 0,1 1 0,-3 0 0,-55-2-102,47 3 78,-3 0-17,-1 1 0,1 1-1,0 0 1,0 1-1,0 1 1,0 0-1,1 1 1,0 1-1,0 0 1,0 1-1,1 0 1,0 1 0,1 0-1,0 1 1,-19 21-1,21-20-1026,1 1-1,0 0 1,1 0-1,0 1 0,-12 26 1,13-18-4052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1:14.21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51 0 560,'0'0'21525,"-4"5"-21378,-2 3-113,1 1 0,0-1 0,0 1 0,1 0 0,1 0 0,-1 1 0,1-1 0,1 1 0,0-1 0,0 1 0,0 18 0,-1 6 159,2 1 0,5 43 0,-3-69-165,1 0 0,0 1 0,0-1 0,1 0 0,0 0 0,0-1 1,1 1-1,0-1 0,1 1 0,0-1 0,0 0 0,1-1 0,11 13 1,-12-16 3,0 1 1,0-1 0,0 0 0,0-1-1,0 1 1,1-1 0,0 0 0,-1-1 0,1 1-1,0-1 1,1 0 0,-1-1 0,0 1 0,0-1-1,1-1 1,-1 1 0,0-1 0,1 0-1,-1 0 1,0-1 0,9-1 0,-11 0 42,1 0 1,0 0-1,-1-1 0,1 0 1,-1 0-1,0 0 1,0 0-1,0 0 0,0-1 1,-1 0-1,1 0 1,-1 0-1,5-7 1,33-60 354,-33 56-236,-1-2-1,-1 1 1,0-1 0,-1 0 0,-1 0 0,-1 0-1,0-1 1,-1 1 0,-1-1 0,-1-20-1,-1 44-213,0-1-1,0 0 1,-1 1-1,1-1 1,-1 0-1,0 0 0,-4 6 1,-5 14-21,-11 54 56,3 2 0,-13 131-1,23-149-2,0 38 506,2 110-1,7-210-503,-36 3-9835,23 0-565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1:15.86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500 1 9764,'0'0'6067,"92"148"-5699,-48-22 305,-6 25 255,-11 19 65,-27 6-417,0-11-304,-43-10-16,-28-6-208,-27-11 96,-32-2-144,-39-8-672,-21-17-5075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1:17.40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7587,'0'0'4661,"1"0"-4511,2 0-73,-2 0 8,20 0-6162,-15 0-406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36.50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17 11317,'0'0'5891,"47"-7"-5939,6 7 96,18 0 0,6-5-48,0 1-945,0 4-2304,-18 0-5043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1:19.80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0 720,'0'0'1961,"0"7"1345,0-7-3346,0 0 1,0 0-1,0 0 1,0 1-1,0-1 1,0 0-1,0 0 1,0 1-1,0-1 1,1 0-1,-1 0 1,0 0-1,0 1 1,0-1-1,0 0 1,0 0-1,1 0 1,-1 1-1,0-1 1,0 0 0,0 0-1,1 0 1,-1 0-1,0 0 1,0 0-1,0 0 1,1 1-1,-1-1 1,0 0-1,0 0 1,1 0-1,-1 0 1,0 0-1,0 0 1,1 0-1,-1 0 1,0 0-1,0 0 1,0 0-1,1 0 1,-1 0-1,0 0 1,0-1-1,1 1 1,-1 0-1,0 0 1,0 0-1,0 0 1,1 0-1,-1-1 1,11-4-2816,-10 4 2593,0-1-594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1:28.30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179 208 15175,'0'0'4727,"-18"18"-3801,2-2-693,-10 9 138,0 1-1,2 1 1,-27 39 0,38-32 72,9-24 876,3-31-155,2-60-689,21-141 0,10 332-696,-31-105 223,1 1 0,-1-1 0,1 1 0,0-1 0,0 0 0,1 0 0,0 0 0,0 0 1,0 0-1,0-1 0,1 1 0,-1-1 0,1 0 0,0 0 0,1 0 0,-1 0 0,1-1 0,-1 0 1,1 0-1,0 0 0,0-1 0,1 1 0,-1-1 0,0 0 0,1-1 0,-1 1 0,1-1 1,0 0-1,-1-1 0,1 1 0,0-1 0,7-1 0,0 1 17,-1-1-1,1 0 1,-1-1-1,0 0 1,0-1-1,0-1 1,0 0 0,-1 0-1,1-1 1,-1-1-1,0 0 1,0 0-1,-1-1 1,0 0 0,0-1-1,16-16 1,1-7 42,-2-1 0,-1-1 0,35-63 0,-37 58-42,-18 36-163,-2 9 68,-4 18-35,-7 29 125,-3-1 1,-25 66-1,-10 45 367,3 90-2,4-15-24,40-239-335,0 1 1,0-1-1,0 0 0,0 1 1,0-1-1,0 0 0,0 1 1,0-1-1,0 0 0,0 0 1,0 1-1,-1-1 0,1 0 1,0 1-1,0-1 0,0 0 1,0 0-1,-1 1 0,1-1 1,0 0-1,0 0 0,-1 1 1,1-1-1,0 0 0,-1 0 1,1 0-1,0 1 0,0-1 1,-1 0-1,1 0 0,0 0 1,-1 0-1,1 0 0,0 0 1,-1 0-1,1 0 0,0 0 1,-1 0-1,1 0 0,0 0 1,-1 0-1,-14-11-143,-7-18-1051,5-19-2233,16 41 2244,-1 0 0,0 0 1,-1 0-1,0 0 0,-5-9 1,-12-8-4465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1:28.50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1 129 9764,'0'0'10165,"0"-11"-9413,0 7-319,38-5-273,11-3-96,21-5-64,17-2 16,-16 3-16,-1 1-16,-26 9-1169,-17-1-1376,-11 1-961,-5 0-2560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1:28.89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108 56 12598,'0'0'11434,"1"-12"-10756,0 3-618,1-22-6,-5 28-52,-5 20 5,0 4 6,-59 170 517,60-164-443,0 2 0,3-1-1,0 1 1,1-1 0,2 33 0,2-52-78,0-1 1,0 0-1,0 0 0,1 0 0,1 0 0,-1 0 1,1 0-1,0 0 0,1-1 0,0 0 1,0 1-1,1-1 0,-1-1 0,1 1 0,1-1 1,0 0-1,-1 0 0,2 0 0,-1-1 1,1 0-1,0-1 0,0 1 0,0-1 0,0 0 1,1-1-1,-1 0 0,1 0 0,0-1 0,0 0 1,0 0-1,1 0 0,12-1 0,-9 1 38,0-2 0,-1 1 0,1-2 0,0 1-1,0-2 1,-1 0 0,18-4 0,-24 4 18,0 0 1,0-1-1,0 1 1,-1-1-1,1 0 1,-1 0-1,0 0 0,0-1 1,0 0-1,0 1 1,0-1-1,-1-1 1,0 1-1,0 0 1,0-1-1,0 0 0,-1 1 1,0-1-1,2-7 1,8-29 160,-2-1-1,-2 0 1,3-62 0,-7 67-179,2-139-14,-6 168-32,0 5-8,0 0-1,0 0 1,-1 0 0,1 0-1,-1 0 1,0 0-1,0 0 1,0 0 0,0 0-1,0 0 1,-1 1-1,1-1 1,-1 1 0,0-1-1,0 1 1,0-1-1,0 1 1,0 0 0,0 0-1,-1 0 1,1 0-1,-1 1 1,1-1 0,-1 1-1,0-1 1,1 1-1,-1 0 1,0 0 0,0 0-1,0 0 1,0 1-1,0-1 1,0 1 0,0 0-1,0-1 1,-6 2-1,1-1-175,0 0-1,-1 1 1,1 0-1,0 0 1,0 1-1,-1 0 1,1 0-1,1 1 1,-1 0-1,0 0 0,1 1 1,-13 7-1,11-2-747,0-1 0,0 1-1,1 0 1,0 1-1,0 0 1,1 0 0,1 1-1,-8 15 1,-2 34-8156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1:32.55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 30 12774,'0'0'10165,"0"0"-10124,0 0 1,0-1 0,-1 1 0,1 0-1,0 0 1,0 0 0,0 0 0,-1-1-1,1 1 1,0 0 0,0 0 0,0-1 0,0 1-1,-1 0 1,1 0 0,0-1 0,0 1-1,0 0 1,0 0 0,0-1 0,0 1 0,0 0-1,0-1 1,0 1 0,0 0 0,0 0-1,0-1 1,0 1 0,0 0 0,0-1 0,0 1-1,0 0 1,0 0 0,0-1 0,0 1-1,1 0 1,-1 0 0,0-1 0,0 1 0,1-1-1,505-17 1065,-503 18-1105,15 0-22,-22 0-4391,-5 10 332,7 5-711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1:32.99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1 451 7155,'0'0'10824,"5"4"-9290,-1-2-1077,1 1 1,-1-1-1,1 0 0,-1 0 1,1 0-1,7 2 1,-10-4-342,-1 0 1,1 0 0,0 1 0,-1-1 0,1 0 0,0 0 0,-1 0 0,1-1 0,0 1 0,-1 0 0,1-1-1,0 1 1,-1-1 0,1 1 0,-1-1 0,1 0 0,-1 1 0,1-1 0,-1 0 0,1 0 0,-1 0-1,0-1 1,0 1 0,1 0 0,-1 0 0,0 0 0,1-4 0,19-29 108,-2-1 1,-2-1-1,-1 0 1,-1-2-1,-3 1 1,-1-2-1,-1 0 0,-3 0 1,6-79-1,-13 117-179,-2 12-327,-7 22 209,2 0 0,1 1 0,-2 61 0,7-84 74,1 0 0,1 1 1,-1-1-1,2 0 0,0 1 0,0-1 0,1 0 1,0 0-1,1-1 0,0 1 0,1-1 0,0 0 0,0 0 1,1 0-1,11 12 0,-14-19-24,0 0-1,0 0 1,0-1 0,0 1 0,0-1-1,1 0 1,-1 0 0,1 0-1,0 0 1,-1-1 0,1 0-1,0 1 1,0-1 0,0-1 0,0 1-1,0 0 1,0-1 0,0 0-1,0 0 1,0 0 0,0-1-1,0 1 1,0-1 0,0 0 0,0 0-1,0 0 1,-1-1 0,1 1-1,0-1 1,-1 0 0,1 0-1,-1 0 1,0-1 0,1 1 0,-1-1-1,0 0 1,-1 0 0,5-4-1,1-4-1137,0 0 0,-1-1 0,0 0 0,10-24 0,0-17-5806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1:33.27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310 262 9444,'0'0'10226,"7"3"-8918,-6-2-1212,1-1 1,-1 1 0,1 0 0,-1-1-1,1 1 1,-1-1 0,1 0 0,-1 0 0,1 1-1,0-1 1,-1 0 0,1 0 0,-1 0-1,1-1 1,0 1 0,2-1 0,-2 0 4,-1-1 1,0 1-1,1-1 1,-1 1 0,0-1-1,0 1 1,0-1-1,0 0 1,0 0-1,0 1 1,0-1 0,0 0-1,-1 0 1,1 0-1,-1 0 1,0 0-1,1 0 1,-1-4 0,2-19 406,-2-50 1,0 36-409,0 35-97,0-1-1,-1 1 1,1-1-1,-1 1 1,1 0-1,-1-1 1,-1 1-1,1 0 1,-1 0-1,1 0 1,-1 0-1,0 0 1,0 0-1,-1 0 1,1 1-1,-4-4 1,3 4-7,1 1 0,-1 1 1,0-1-1,0 0 1,0 1-1,0-1 0,0 1 1,0 0-1,0 0 1,0 0-1,0 1 0,-1-1 1,1 1-1,0 0 0,0-1 1,-1 2-1,1-1 1,0 0-1,-1 0 0,1 1 1,0 0-1,0 0 1,0 0-1,-4 2 0,-2 1-22,0 0-1,0 1 1,0 0 0,1 1-1,0 0 1,0 0-1,0 1 1,-6 8-1,-55 65-1285,50-55-1075,2 2 1,-25 49-1,14-18-3896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1:33.94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159 189 9764,'0'0'2636,"20"-21"-469,114-115 2355,-128 131-3820,-4 4-323,-1-1 0,1 1 0,-1-1 0,1 1 0,-1-1 0,1 1 0,-1-1 0,0 0 0,0 0 0,0 0 0,0 0 0,2-4 710,-4 13-844,-2 8-224,-1 0 0,-1 0 1,0 0-1,-1-1 0,-10 18 0,10-18 1,-47 95 466,-98 230 933,131-286-1253,3 0 1,3 1-1,2 1 1,-9 94-1,17-98-98,5 67-1,1-100-63,0 0-1,1 0 1,1 0 0,0 0-1,2-1 1,0 0 0,10 20-1,-2-12-9,2 0 0,1-1 0,1-1 0,1 0 0,1-2 0,1 0 0,1-1 0,0-1 0,2-1 0,0-2 0,1 0 0,33 15 0,12 2-481,1-4 0,2-2 0,107 23-1,62 1-3169,6-12-3527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1:34.62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348 158 2785,'0'0'12331,"-3"-22"-9831,-8-66-259,10 83-1840,0-1-1,-1 1 1,1-1-1,-1 1 1,0 0-1,-3-7 1,1 8 1274,9 14 140,47 84-1644,60 149 1,15 117 552,-107-296-652,-3 2 0,-2-1 0,-4 2 0,-2 0 0,0 95 0,-11-136-61,0 0 0,-2 0 1,-1-1-1,-1 1 0,-1-1 0,-1-1 1,-2 1-1,0-2 0,-1 1 0,-2-1 1,0-1-1,-2 0 0,-25 30 0,-4-3-895,-2-3-1,-1-1 0,-3-3 1,-71 47-1,-117 66-9661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1:37.42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 50 12502,'0'0'5989,"-4"-1"-5797,11 2 36,1 0-1,-1-1 1,0 0-1,0-1 1,0 0-1,0 0 1,0 0-1,0-1 1,0 0-1,-1 0 1,1 0-1,0-1 1,-1 0-1,0-1 1,0 1-1,0-1 1,8-7-1,1 1 337,-7 13-262,-3 25-254,-5-21-97,15 452 879,2-131-273,-17-327-669,-1-39-7742,-4 13 2619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36.86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372 1 11573,'0'0'9450,"-15"6"-9170,-7 4-224,1 0-1,0 2 1,0 1-1,-22 18 1,-25 19 283,46-36-246,1 2-1,0 0 0,1 1 1,1 1-1,-27 32 0,41-39-12,2-4-1717,-1-5-2947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1:37.58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1 143 5555,'0'0'10468,"5"-36"-10468,28 17-48,16-6-608,0-6-2065,0-1-3874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1:37.92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165 1 6067,'0'0'12640,"-23"26"-12224,6-8-341,6-7-7,0 1 0,0 0 0,1 0 0,0 1 0,1 1 0,1-1 0,0 1 0,1 1 0,0 0 0,1 0 0,1 0 0,1 0 0,-4 22 1,7-32-22,-4 31 196,3 0 0,0 0 0,5 51 0,-1-76-208,-1 0-1,2-1 1,-1 0-1,2 0 1,-1 0-1,1 0 1,6 9-1,-7-13-20,0-1-1,1 0 1,0 0 0,0-1-1,0 1 1,0-1-1,1 0 1,-1 0 0,1 0-1,0-1 1,1 0-1,-1 0 1,7 3 0,-8-4 13,-1-1 0,1 1 0,-1-1 0,1 0 0,-1 0 0,1 0 1,0 0-1,0-1 0,-1 0 0,1 0 0,0 0 0,0 0 0,0 0 0,-1-1 1,1 1-1,0-1 0,-1 0 0,6-2 0,-6 0 42,0 1 0,0 0-1,0-1 1,0 1 0,-1-1 0,1 0-1,-1 0 1,1 0 0,-1 0 0,0 0 0,-1-1-1,1 1 1,-1-1 0,1 1 0,-1-1-1,0 1 1,0-1 0,0-4 0,6-43 247,-2-1 0,-2 1 0,-9-103 0,5 137-308,-1 1-1,0-1 1,-2 0-1,0 1 0,-9-24 1,11 35-10,1 1 0,-1-1 0,0 1 0,-1 0 0,1 0 0,-1 0 1,0 0-1,0 1 0,0-1 0,0 1 0,0 0 0,-1 0 0,0 0 0,1 0 1,-1 0-1,0 1 0,-1 0 0,1-1 0,0 2 0,-1-1 0,1 0 0,-1 1 0,1 0 1,-8-1-1,10 2-48,0 0 1,0-1-1,0 1 1,0 0-1,0 1 1,0-1-1,0 0 0,0 0 1,0 1-1,0-1 1,0 1-1,1 0 1,-1 0-1,0-1 1,0 1-1,1 0 1,-1 1-1,0-1 1,1 0-1,-1 0 1,-2 3-1,2 0-253,0 0 1,0 0-1,1 0 0,-1 0 1,1 1-1,0-1 0,0 0 1,0 1-1,0 6 0,-1 34-3056,2 3-1352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1:38.31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24 80 6995,'0'0'16400,"-5"-4"-15909,-13-12-390,18 16-105,0-1 0,0 1 0,0-1 0,0 1 0,0 0 0,0-1 0,1 1 0,-1-1 0,0 1 0,0-1 0,0 1 0,1 0 0,-1-1 0,0 1 0,1 0 0,-1-1 0,0 1 0,1 0 0,-1-1 0,0 1 0,1 0 0,-1 0-1,0-1 1,1 1 0,-1 0 0,1 0 0,-1 0 0,1-1 0,-1 1 0,0 0 0,1 0 0,-1 0 0,1 0 0,-1 0 0,1 0 0,-1 0 0,1 0 0,0 0 0,27-7-49,-24 6 76,51-16 129,34-7-288,-87 24-744,-2 5-3563,-2 18 239,-7 3-3138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1:39.38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0 196 14070,'0'0'7684,"169"-124"-7652,-72 99-32,-4 2 16,-1 8-16,-21 7-192,-17 8-2689,-32 0-2482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1:39.52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1 107 13510,'0'0'3186,"168"-46"-2978,-92 27-192,-5 3-16,-1 3 0,-21 5-657,-11 4-3312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1:40.31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11 274 3682,'0'0'9340,"-1"-19"-6347,-3-8-2488,-2-77 1888,6 99-2282,0 0 1,0 0 0,1 0-1,-1 0 1,1 0-1,0 0 1,0 0 0,1 0-1,0 1 1,-1-1-1,1 1 1,1-1 0,-1 1-1,1 0 1,0-1 0,0 1-1,0 1 1,0-1-1,1 0 1,-1 1 0,1 0-1,0 0 1,0 0-1,0 0 1,1 0 0,-1 1-1,0 0 1,1 0 0,0 0-1,0 1 1,-1-1-1,1 1 1,0 0 0,0 1-1,10-1 1,-5 0-108,0 1 0,0 1 0,1 0-1,-1 0 1,0 1 0,0 0 0,0 1 0,-1 0 0,1 0 0,-1 1 0,1 1 0,-1-1 0,-1 2 0,1-1-1,-1 1 1,15 13 0,-10-5 11,-1 2-1,0 0 1,-1 0 0,-1 1-1,0 0 1,-2 0 0,0 1-1,10 32 1,-3 10 99,12 88 0,5 22-151,-32-169-485,5 23 16,-5-17-3030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1:40.46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1 222 7491,'0'0'11126,"0"-42"-10918,38 21-208,11-6 0,11 2 0,-1 0-48,1 0-1841,0-1-1873,-6-5-3025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1:40.76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153 0 12678,'0'0'6437,"-18"22"-5719,8-11-657,-3 4-3,0 0 0,1 2-1,0-1 1,2 1 0,0 1 0,0-1 0,2 2 0,-10 30 0,13-30 91,0 2 0,2-1 1,0 0-1,1 1 0,1-1 1,4 42-1,-2-56-139,0 0 0,0 0 0,1 0 0,-1 0 0,1 0 0,1 0 0,-1-1 0,1 1 0,0-1 0,0 1 0,0-1 0,1 0 0,0 0 0,0-1 0,0 1 0,1-1 0,-1 0 0,1 0 0,0 0 0,0-1 0,1 0 1,-1 0-1,1 0 0,-1-1 0,1 1 0,0-1 0,10 2 0,-6-2 25,0 0 1,1-1-1,-1 0 0,1 0 1,-1-1-1,1 0 1,-1-1-1,20-4 1,-25 4 27,0-1-1,0 0 1,0 0 0,0 0 0,-1-1 0,1 1 0,-1-1 0,1 0 0,-1-1-1,0 1 1,0-1 0,0 0 0,-1 1 0,1-2 0,-1 1 0,0 0 0,0-1 0,0 1-1,3-10 1,-1-1 86,0 0-1,-1 0 1,-1 0-1,-1-1 1,0 1-1,-1-1 0,0 0 1,-1 0-1,-1 1 1,-3-18-1,1 12-127,-2 1 0,0-1 0,-1 1 0,0 0 0,-2 0 0,-20-35 0,24 49-15,0-1 1,-1 1-1,1 0 0,-2 0 1,-9-9-1,13 14-16,1-1 0,0 1 0,0 0 1,-1 0-1,1 0 0,-1 1 0,1-1 0,-1 0 1,1 0-1,-1 1 0,0-1 0,1 1 0,-1-1 1,0 1-1,1 0 0,-1 0 0,0 0 0,1 0 1,-1 0-1,0 0 0,1 0 0,-1 0 0,0 1 1,1-1-1,-1 1 0,0-1 0,1 1 0,-1 0 1,1-1-1,-1 1 0,1 0 0,-3 2 0,1 1-184,0 0 0,0 0-1,0 0 1,0 0-1,1 1 1,0-1 0,0 1-1,0-1 1,0 1-1,1 0 1,0 0 0,-1 7-1,-6 64-5673,8-76 5868,-1 50-7772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1:40.95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1 133 13718,'0'0'7044,"135"-92"-6948,-97 69-80,-21 10 0,-12 9-16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1:41.92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12086,'0'0'7224,"5"1"-7320,5 3 114,-2-1 0,1 2 1,0-1-1,-1 1 0,0 1 0,13 11 0,-9-8 121,1 0 0,25 15 0,-26-20 21,0 1 0,0-1-1,0-1 1,1 0-1,-1-1 1,1 0 0,13 0-1,91-7 1567,-25 0-900,-88 6-827,0-1 1,0 1-1,0-1 1,0 1-1,0 1 1,-1-1-1,1 0 1,0 1-1,0 0 1,-1 0-1,1 0 1,-1 0-1,0 1 1,6 4-1,42 51-17,-5-5 33,-39-48-10,1 0 0,0-1 1,-1 0-1,2 0 0,-1 0 0,0-1 0,1-1 1,-1 1-1,1-1 0,0-1 0,16 2 0,11-2 52,55-4 0,-69 2-43,51-6 21,-46 3-32,1 2-1,-1 1 0,40 3 1,-62-1-9,0 0-1,0 0 1,-1 1 0,1 0-1,0 0 1,-1 0 0,1 0-1,-1 1 1,0 0 0,0 0 0,0 0-1,5 5 1,40 50-20,-24-27 25,-24-29-126,-1-1 0,1 1 0,0-1 1,-1 1-1,1 0 0,-1-1 1,1 1-1,-1-1 0,0 1 1,0 0-1,0-1 0,0 1 1,0 0-1,0-1 0,0 1 1,0 0-1,-1-1 0,1 1 1,-1-1-1,1 1 0,-1 0 0,1-1 1,-1 1-1,0-1 0,0 0 1,0 1-1,0-1 0,0 0 1,0 1-1,0-1 0,0 0 1,-3 2-1,-39 29-4235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37.13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 9236,'0'0'8815,"11"9"-8639,22 21 224,164 134 1118,-96-90-1371,-100-73-622,-19-10-14060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1:42.85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22 288 10165,'0'0'6069,"-4"-19"-4297,1 5-1469,-2-9 168,1 0 1,1-1 0,1 1 0,1-27 0,2 43-378,-1 1 0,1-1 0,1 0 0,-1 1 0,1-1 0,0 1 0,1 0 0,-1 0 0,5-8 0,-5 11-78,0 0 0,1 0 0,-1 0 1,1 1-1,0-1 0,0 0 1,0 1-1,0 0 0,0 0 0,0 0 1,0 0-1,1 0 0,-1 1 1,1-1-1,-1 1 0,1 0 0,6-1 1,-5 2-23,1 0 1,-1 0 0,0 1 0,1-1-1,-1 1 1,0 1 0,0-1-1,0 1 1,0 0 0,0 0 0,0 0-1,-1 1 1,1-1 0,-1 1-1,0 0 1,1 1 0,-1-1 0,-1 1-1,1 0 1,6 8 0,9 10-19,-2 2 0,22 36 0,-36-54 31,18 32 48,-1 1 0,-3 0 0,20 64 0,22 130-1377,-39-146-1394,-20-86 1877,1 4-241,-18-5-13403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1:42.99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0 145 10645,'0'0'4850,"60"-67"-4914,0 46 48,10 2-592,1 1-2354,0-1-5217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1:43.30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104 0 13622,'0'0'4920,"-16"27"-4539,4-7-342,2-4 0,0 0 0,1 1 0,1 0-1,1 0 1,0 1 0,1-1 0,1 2 0,1-1-1,-4 26 1,7-31 14,1-1 0,0 1 0,1-1 0,0 1 0,0-1 0,2 1 1,-1-1-1,2 0 0,0 0 0,0 0 0,8 14 0,-8-20-39,0 0-1,0 0 1,0 0 0,1-1 0,0 1-1,1-1 1,-1-1 0,1 1 0,0-1-1,0 0 1,0 0 0,0 0 0,1-1 0,-1 0-1,1-1 1,0 1 0,0-1 0,0 0-1,0-1 1,13 1 0,-20-2-14,9 1 52,-1 0 0,1 0-1,-1-1 1,18-2 0,-24 1-21,0 1 0,0-1 0,0 0 0,0 1-1,0-1 1,0 0 0,0 0 0,0-1 0,0 1 0,-1 0 0,1 0 0,0-1 0,-1 1-1,1-1 1,-1 0 0,0 1 0,1-1 0,-1 0 0,0 0 0,0 0 0,0 1 0,0-1 0,1-4-1,2-8 140,-1-1-1,0 1 0,-1 0 0,-1-1 0,0 1 1,-1-1-1,0 1 0,-2-1 0,1 1 0,-7-24 1,6 28-158,-1 0 0,-1 0 0,1 1 1,-1-1-1,-1 1 0,0 0 0,0 0 1,-1 0-1,0 1 0,-1 0 0,1 0 0,-2 1 1,1 0-1,-1 0 0,-12-9 0,16 14-30,0 0 0,0 0-1,1 0 1,-2 1 0,1-1-1,0 1 1,0 0 0,0 0-1,0 0 1,-1 1 0,1 0-1,0-1 1,-1 2 0,1-1-1,0 0 1,-1 1 0,1 0-1,0 0 1,0 0 0,-1 0-1,-3 3 1,5-3-212,1 1 0,-1-1 0,1 1-1,0 0 1,0-1 0,0 1 0,0 0 0,0 1 0,1-1 0,-1 0-1,1 0 1,-1 1 0,1-1 0,0 1 0,0-1 0,0 1-1,0-1 1,0 1 0,0 0 0,1-1 0,-1 1 0,1 0 0,0 0-1,0-1 1,0 1 0,0 0 0,1 0 0,-1-1 0,1 1-1,-1 0 1,1-1 0,2 6 0,10 14-5052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1:43.51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70 15575,'0'0'5827,"43"-17"-5827,-16-4 0,0 7 16,-16 3-16,0 5-464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1:44.60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1 180 11397,'0'0'5381,"4"0"-4788,13-2-440,-1 0 0,1-1 0,-1-1 0,0 0 0,0-1 0,-1-1 0,1 0 0,20-13 0,9-2 302,12-5 48,-28 10-231,2 2 0,-1 2 0,2 0 0,0 2 0,41-7 0,-69 17-257,0-1 0,1 1 1,-1 1-1,0-1 1,1 0-1,-1 1 0,0 0 1,0 0-1,1 0 0,-1 1 1,0 0-1,0-1 0,-1 1 1,1 0-1,6 5 1,0 2-16,1 0 1,-2 1 0,15 17 0,16 17 97,-29-36-65,0-1 1,0 0 0,0 0 0,1-1 0,0-1 0,0 0-1,1 0 1,-1-1 0,1-1 0,0 0 0,0-1-1,0 0 1,0-1 0,0-1 0,0 0 0,1-1 0,-1 0-1,21-5 1,17-5 329,-1-3-1,0-1 0,58-29 0,-97 40-287,5-3-5,-1 0-40,1 0 1,-1 2 0,1-1-1,0 2 1,1 0 0,-1 1-1,28-1 1,-41 4-38,-1 0 1,1 1 0,-1-1-1,1 1 1,-1 0-1,1 0 1,-1 0 0,1 0-1,-1 1 1,0-1-1,0 1 1,0-1-1,0 1 1,0 0 0,3 3-1,29 37 3,-15-18-17,-8-12-177,15 21-1261,-19-5-3082,-7-6-2206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1:52.00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1 222 14743,'0'0'10370,"6"-6"-9594,28-23-662,2 2-1,1 1 0,1 2 1,1 1-1,0 3 0,2 1 1,74-24-1,-113 42-139,0 0-1,0 1 0,1-1 0,-1 0 1,0 1-1,0 0 0,0-1 0,0 1 1,1 0-1,-1 0 0,0 1 1,0-1-1,0 0 0,0 1 0,3 0 1,-4 0-92,0 1-1,0-1 1,-1 0 0,1 1 0,0-1 0,-1 1 0,1-1-1,-1 1 1,1-1 0,-1 1 0,0 0 0,0-1-1,0 1 1,0 0 0,0-1 0,0 1 0,0-1 0,0 1-1,-1 0 1,1-1 0,0 1 0,-2 2 0,-1 4-530,0 1-1,-1 0 1,0-1 0,0 0-1,-1 1 1,0-2 0,0 1-1,-1-1 1,0 0 0,-1 0 0,1 0-1,-1-1 1,-9 7 0,-63 55-9941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1:52.17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1 237 10293,'0'0'6579,"125"-59"-5075,-55 30-719,-5-2-257,1 1-240,-7 3 128,-15 2-256,-1 6-32,-16 6-128,-10 9 0,-34 19-11509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1:54.82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99 293 2817,'0'0'8127,"1"-11"-5878,0 2-1664,4-53 2465,-5 59-2725,1 0 0,-1 0 0,-1-1 0,1 1 1,0 0-1,-1 0 0,1 0 0,-1 0 0,0 0 0,0 0 0,0 0 0,-1 0 0,1 0 0,-1 1 0,0-1 1,1 0-1,-3-2 0,3 5 411,-1 0-720,1 0-1,0 1 1,-1-1-1,1 1 1,0-1-1,0 1 1,-1 0-1,1-1 1,0 1-1,0 0 1,0 0-1,0 0 1,0 0-1,0 0 1,0 0-1,0 0 1,0 0-1,0 0 1,1 0-1,-2 3 1,-14 30-104,12-25 144,-3 8 93,-1 0 0,2 0 1,1 1-1,0-1 1,1 1-1,1 1 0,-2 31 1,5-49 450,1-16 654,3-7-1114,1 0 1,0 0 0,2 1-1,1 0 1,10-21-1,58-97-148,-76 139-2,0-1 1,1 1-1,-1-1 1,0 1-1,1-1 1,-1 1-1,0-1 1,1 1-1,-1-1 0,1 1 1,-1 0-1,1-1 1,-1 1-1,1 0 1,-1-1-1,1 1 1,-1 0-1,1 0 1,-1-1-1,1 1 0,0 0 1,-1 0-1,1 0 1,-1 0-1,1 0 1,-1 0-1,1 0 1,0 0-1,-1 0 0,1 0 1,-1 0-1,1 0 1,0 0-1,-1 1 1,1-1-1,-1 0 1,1 0-1,-1 1 1,1-1-1,-1 0 0,1 1 1,-1-1-1,1 0 1,0 1-1,22 26-45,-12-14 57,3-1 8,0-1 1,1 0-1,0-1 1,0-1-1,1-1 0,1 0 1,0-1-1,-1 0 0,2-2 1,-1 0-1,1-1 0,0-1 1,0 0-1,0-1 0,0-1 1,19-2-1,-33 1 3,1-1 0,-1 1-1,0-1 1,0 0 0,0 0-1,0-1 1,0 1 0,0-1 0,-1 1-1,1-1 1,0-1 0,-1 1-1,0 0 1,1-1 0,-1 0 0,0 0-1,0 0 1,0 0 0,-1 0 0,1 0-1,-1-1 1,3-4 0,5-12 12,0 0 1,-2 0-1,9-27 1,8-21 9,-32 131-465,-63 179 420,36-136 58,-27 146 0,60-246-48,-3 20 7,1 0 0,0 32 0,3-57-354,0-15-2942,0-12-1740,0-7-2991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1:54.96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99 9764,'0'0'7460,"98"-36"-7396,-55 28-64,6-5-640,0-4-3042,5-8-4162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1:55.29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165 1 11157,'0'0'9580,"-12"14"-9305,-7 7 26,2 1 0,1 1 0,1 1 0,1 0 0,1 0 0,1 2-1,1-1 1,-11 40 0,17-42-175,2 1-1,0 1 0,1-1 1,2 0-1,2 32 1,-1-53-119,0-1 1,-1 0 0,1 0-1,0 0 1,0 0 0,0 0-1,1 0 1,-1 0 0,0-1-1,1 1 1,-1 0 0,1-1-1,-1 1 1,1-1-1,0 1 1,0-1 0,0 0-1,0 0 1,0 0 0,0 0-1,0 0 1,0 0 0,0-1-1,0 1 1,4 0 0,-2 0 19,0 0 1,0 0-1,0-1 1,0 1-1,0-1 1,0 0-1,0 0 1,0-1-1,0 1 1,0-1-1,0 0 1,0 0-1,7-3 1,-6 0 2,1 0 0,-1 0 1,-1-1-1,1 0 0,-1 0 1,0 0-1,0 0 0,0-1 1,0 1-1,-1-1 0,0 0 1,3-9-1,24-79 160,-29 91-182,5-25 15,-1 0-1,-2-1 1,0 1 0,-2-1-1,-4-44 1,3 70-16,0 0-1,-1 0 1,1 0 0,-1 0-1,0-1 1,0 1 0,0 0-1,0 0 1,0 1 0,-4-7-1,4 8-13,0 1-1,1-1 1,-1 0 0,0 0-1,0 0 1,0 0-1,0 1 1,0-1-1,0 0 1,0 1 0,0-1-1,0 1 1,0-1-1,0 1 1,0 0-1,0-1 1,0 1 0,-1 0-1,1 0 1,-2 0-1,1 0-132,0 1-1,0-1 0,0 1 1,0 0-1,0 0 0,0 0 1,1 0-1,-1 0 0,0 0 1,1 1-1,-1-1 0,0 1 1,1-1-1,-1 1 0,1-1 1,0 1-1,0 0 0,0 0 1,0-1-1,0 1 0,0 0 1,0 0-1,0 0 1,1 0-1,-1 0 0,1 0 1,-1 1-1,1 2 0,-2 23-4365,2-4-2302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37.46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22 61 12294,'0'0'11159,"-4"-12"-10225,-12-37-646,14 123-328,71 351 889,-67-418-855,-1-1-13,-1-1-1,2 1 1,-1-1 0,1 1 0,0-1 0,0 0 0,0 0 0,0 0-1,5 6 1,-6-10-592,-8-11-8681,-4-12 344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1:55.51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11 14439,'0'0'8980,"135"-2"-8980,-91 0 16,-6 0 32,-6-2-48,-10 4 0,-11 0-400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1:55.76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171 1 15527,'0'0'5357,"-22"25"-4218,-69 85-277,84-99-775,0 0 0,0 1 0,1 0 0,1 0 0,0 0 0,0 1 0,1-1 0,1 1 0,0 0 0,1 0 0,0 0 0,1 1 0,0-1 0,3 25 0,-2-11-5,0-26-74,0 1 0,0 0-1,0 0 1,0 0-1,1-1 1,-1 1 0,0 0-1,1 0 1,-1-1 0,1 1-1,0 0 1,-1-1-1,1 1 1,0-1 0,0 1-1,0-1 1,0 1-1,0-1 1,1 1 0,-1-1-1,0 0 1,1 0-1,2 2 1,-1-2 12,-1 0-1,1 0 1,0 0 0,0 0-1,0-1 1,0 1 0,0-1-1,0 0 1,1 0-1,-1 0 1,0 0 0,6-1-1,-1-1-265,0 0-1,0-1 0,0 1 0,0-1 0,-1-1 0,1 1 1,-1-1-1,0-1 0,12-9 0,24-33-4347,0-12-3338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1:55.99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229 266 10997,'0'0'9426,"10"-5"-8637,-2 1-598,-3 2-45,0 0 0,0 0 1,0 0-1,0-1 0,0 0 0,0 0 1,-1 0-1,1-1 0,-1 1 0,0-1 0,0 0 1,0 0-1,-1-1 0,1 1 0,-1-1 1,0 0-1,2-5 0,13-76 879,-17 79-1013,-1 0 0,1 1 0,-1-1 0,-1 0 0,1 1 0,-1-1 0,0 0 1,-1 1-1,0 0 0,-4-13 0,5 18-26,0-1 0,0 1 0,-1 0 0,1 0 0,0-1 0,-1 1 0,1 0 0,0 0 0,-1 0 0,0 0 0,1 0 0,-1 1 0,1-1 0,-1 0 0,0 1 0,1-1 0,-1 1 0,0 0 0,0-1 0,1 1 0,-1 0 0,0 0 0,0 0 0,0 0 0,1 0 0,-1 1 0,-3 0 0,-3 1-193,0 0-1,0 0 1,1 1 0,-1 0 0,-7 4-1,-19 14-1947,1 2-1,-53 47 0,8 2-4081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1:56.45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249 1 13446,'0'0'7390,"-2"31"-7182,-9 46 330,-2 0 0,-27 83 0,-100 370 2146,124-443-2600,3 1 1,4 0-1,4 0 0,8 112 1,0-163-144,2 0 0,1-1 0,2 0 0,2 0 0,1-1 0,1-1 0,3 1 0,0-2 0,2 0 0,25 35 0,-25-44-502,1-1 0,2-1 1,0 0-1,1-2 0,33 25 1,-30-28-716,0-2 0,1 0 0,0-1 0,1-2 0,52 17-1,107 14-9968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1:56.84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772 1 15063,'0'0'4706,"27"138"-4706,11-2 1345,6 23-209,-12 1-512,-10-10-271,-22-9-209,-11-7-112,-76 2 48,-54 13-80,-65 20-1361,-33 5-2961,-11-2-6435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0:46.02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52 13718,'0'0'1558,"26"-4"-1486,342-41 75,429 43-1911,-520 4 1066,843 43-5905,-808-24 3390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0:54.16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1 121 16327,'0'0'6387,"14"-1"-6349,304-46 537,285-26-259,-596 75-489,-15 4 57,-32 12-50,14-6 21,-302 121-2111,280-117 2184,-1-3-1,0-2 0,-1-2 0,0-2 0,-54 1 1,99-8 1294,29 1-880,-9-3-327,308-24 152,3 1 16,-293 27-177,-33-2-6,0 0 0,0 0 0,0 0 0,1 0 0,-1 0 0,0 0 0,0 0 0,0 0 0,1 0 0,-1 0 0,0 0 0,0 0 0,0 1 0,0-1 0,0 0 0,1 0-1,-1 0 1,0 0 0,0 0 0,0 0 0,0 0 0,0 1 0,1-1 0,-1 0 0,0 0 0,0 0 0,0 0 0,0 1 0,0-1 0,0 0 0,0 0 0,0 0 0,0 0 0,0 1 0,0-1 0,0 0 0,0 0 0,0 0 0,0 0 0,0 1 0,0-1-1,0 0 1,0 0 0,0 0 0,0 0 0,0 1 0,0-1 0,0 0 0,0 0 0,0 0 0,0 0 0,0 1 0,-1-1 0,1 0 0,0 0 0,-26 15-12,24-14 12,-64 28-4,-2-3 1,-80 20-1,-157 27-1,168-43 5,112-20-55,59-7-19,162-6 106,243-35 0,-321 24 59,-189 24-74,2 3 0,-91 29 1,-25 5-40,185-47 19,0 1 0,0-1 0,0 0 0,0 0 0,0 0 1,0 0-1,0 0 0,0 0 0,0 0 0,0 0 0,0 0 1,0 0-1,0 0 0,0 0 0,0 0 0,0 0 0,0 0 1,0 0-1,0 0 0,0 1 0,0-1 0,0 0 1,0 0-1,0 0 0,0 0 0,0 0 0,0 0 0,0 0 1,0 0-1,16 1-30,27-1 28,12-6 14,65-14 1,-8 0 112,-102 19-149,-4 1-2637,-14 0-2206,-20 0-1911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5:02.61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60 242 6787,'0'0'13737,"-10"0"-12993,-39 0 737,49-27 493,0 20-1941,0 1 0,1-1 0,0 0-1,0 1 1,1 0 0,0-1 0,0 1-1,0 0 1,1 0 0,0 0-1,0 0 1,0 0 0,1 1 0,0 0-1,0-1 1,0 1 0,1 1 0,0-1-1,-1 1 1,2 0 0,8-6 0,-1 0-34,1 0-1,0 1 1,0 1 0,1 0 0,0 1 0,0 1 0,1 0 0,0 1-1,0 1 1,0 0 0,0 1 0,1 1 0,31-1 0,-45 4-7,-1-1 1,0 0-1,1 0 1,-1 1 0,0 0-1,0-1 1,0 1-1,1 0 1,-1 0 0,0 0-1,0 0 1,0 0-1,0 1 1,-1-1 0,1 1-1,0-1 1,-1 1-1,1 0 1,-1-1 0,1 1-1,-1 0 1,0 0-1,1 0 1,-1 0 0,0 0-1,-1 0 1,1 0-1,0 1 1,0-1 0,-1 0-1,0 0 1,1 4-1,1 9 1,-1 1-1,0-1 1,-3 28-1,2-30 13,-2 3 3,-1 1-1,0-1 0,-1 0 1,0 0-1,-2 0 1,0-1-1,-13 25 1,-68 99 61,65-105-64,10-15 11,-1-1 0,0-1 0,-27 26 0,54-56 38,1 0 1,0 1-1,1 1 1,31-18 0,-39 25-67,0 0 0,1 0 0,0 1 0,-1 1 0,1-1 0,0 1 1,0 1-1,0 0 0,0 0 0,0 0 0,1 2 0,-1-1 0,15 3 0,-21-2 4,-1 0 0,1 0 0,0 1 0,0-1-1,0 1 1,-1 0 0,1-1 0,-1 1 0,1 1 0,-1-1-1,0 0 1,0 0 0,0 1 0,0-1 0,0 1 0,0 0-1,-1-1 1,0 1 0,1 0 0,-1 0 0,0 0-1,0 0 1,0 0 0,-1 0 0,1 6 0,2 10 5,-2 1 0,0-1 0,-2 22 1,1-17-9,-1-9 13,0 0-1,-1 0 1,-1-1 0,0 1 0,-1 0 0,0-1 0,-1 0 0,-1 0 0,-9 15 0,11-20 5,-1 0 0,-1-1-1,0 0 1,0 0 0,0 0-1,-1-1 1,0 0 0,-1 0-1,0 0 1,0-1 0,0-1-1,0 1 1,-1-1 0,-17 7 0,22-11 4,0 1 0,0-1 0,-1 0 0,1 0 0,0-1 0,-1 1 0,1-1-1,0 0 1,-1 0 0,1 0 0,-1-1 0,1 0 0,0 1 0,0-1 0,-1-1 0,1 1 0,0-1 0,-7-3 0,8 2-4,0 1-1,0 0 1,1-1-1,-1 0 0,0 0 1,1 0-1,0 0 1,0 0-1,0 0 0,0 0 1,0-1-1,1 1 1,0-1-1,-1 1 0,1-1 1,0 0-1,1 1 1,-1-1-1,1 0 0,0 0 1,0-5-1,-1-6-30,4-14-72,-2 28 84,0 0 0,0 0 0,0 0 0,0 1 0,0-1-1,0 0 1,0 0 0,0 1 0,0-1 0,0 0 0,0 1 0,1-1 0,-1 1-1,0 0 1,0-1 0,1 1 0,-1 0 0,0 0 0,1 0 0,-1 0 0,0 0-1,0 0 1,2 0 0,8 0-3,0 1-1,-1 0 1,1 1-1,-1 0 1,1 1 0,-1-1-1,0 2 1,0 0-1,0 0 1,-1 1-1,1 0 1,-1 0 0,13 12-1,110 64-544,-130-78 366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5:03.48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922 147 9236,'0'0'9012,"-7"-14"-8051,0-5-633,4 11-147,0 1-1,0-1 1,-1 1 0,1 0-1,-2 0 1,-8-12 0,7 14-39,1 0 1,0 0-1,-1 1 1,0 0-1,0 0 1,0 1 0,-1-1-1,1 1 1,-1 1-1,1-1 1,-1 1 0,0 0-1,0 1 1,0-1-1,0 2 1,-15-1 0,5 0-82,1 1 0,-1 1 0,0 1 0,0 0 0,1 1 0,-21 7 0,13-1-3,0 2-1,1 0 0,0 2 0,0 0 1,2 2-1,0 0 0,0 1 0,2 1 1,0 1-1,1 1 0,-25 33 0,-5 16 49,3 3 0,-43 92 0,87-162-102,-24 48 43,2 1 0,1 2-1,4 0 1,1 1 0,3 1 0,2 0 0,2 0-1,3 1 1,2 1 0,6 107 0,2-140-44,1 0 1,1 0-1,1 0 1,1-1-1,1 0 1,1 0-1,0-1 1,2 0-1,1 0 0,1-1 1,0-1-1,1 0 1,1-1-1,1-1 1,1 0-1,0-1 1,20 13-1,-12-10 5,1-2 0,1-1 0,0-1 0,1-1 0,1-2 0,0-1 0,1-1 0,-1-1 0,2-2-1,-1-1 1,1-1 0,43 0 0,-55-4 3,1-1 1,0-1-1,-1 0 0,1-2 0,-1 0 0,0-2 0,0 0 1,0-1-1,-1 0 0,33-18 0,-10 1 28,0-2-1,-2-2 1,-1-1 0,-1-2 0,38-39-1,-57 49 31,0-1 0,-2 0 0,0-1 0,-2-1 0,0 0-1,-2-1 1,0 0 0,-2-1 0,-1-1 0,11-43 0,-8-15 142,-3 0 0,-4 0 1,-6-89-1,0 72-138,1 73-64,-1-1 0,-2 1 0,-1 0 0,-1 0 0,-1 0 0,-2 0 0,-1 1 0,0 1 0,-2-1 0,-2 2 0,0 0 0,-1 0 0,-2 1 0,0 1 0,-2 1 0,0 0 0,-1 1 0,-2 1 0,0 1 0,-25-18 0,27 23-100,-1 1 0,0 0 0,-1 1 0,0 2 0,-1 0 0,0 1 0,-1 1 1,1 1-1,-1 1 0,-1 1 0,-44-3 0,66 8-46,0 0 1,-1 0-1,1 0 1,0 0-1,0 1 1,0-1-1,0 1 1,-1 0-1,1 0 1,0-1-1,0 1 1,0 1-1,0-1 1,1 0 0,-1 0-1,0 1 1,0-1-1,1 1 1,-1-1-1,-1 3 1,-18 39-3754,15-27 2082,-17 37-4414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5:05.13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172 32 12566,'0'0'10383,"0"-8"-9361,-3-15-218,-5 55-296,-2 8-545,-31 98 369,-20 84 67,44-126-324,-13 61 80,28-133-840,2-20-1474,0-16-314,2-16-3082,8-7-3681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37.63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34 10965,'0'0'6067,"136"-6"-6019,-65-1-96,12-2-48,-12 2-2017,-18 2-5010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5:05.54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1 101 13126,'0'0'8831,"14"-16"-8178,45-50-231,-58 65-411,1-1-1,-1 1 1,1-1-1,0 1 1,0-1 0,-1 1-1,1 0 1,0 0 0,0 0-1,0 0 1,0 0 0,0 0-1,1 0 1,-1 1-1,0-1 1,0 1 0,0 0-1,1 0 1,-1 0 0,0 0-1,0 0 1,0 0 0,1 0-1,-1 1 1,0-1 0,0 1-1,0-1 1,0 1-1,0 0 1,0 0 0,0 0-1,3 2 1,1 2-2,-1-1-1,0 1 1,0 1-1,0-1 1,-1 1-1,8 12 1,-12-17-4,16 26 108,-2 2 1,-1 0-1,-1 0 0,-1 1 1,-2 1-1,-2 0 0,0 0 1,3 41-1,-3 39 241,-6 114-1,-2-110-223,1-111-161,-2-11-996,-8-33-5276,-2 17 733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5:05.74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30 14102,'0'0'7316,"41"-9"-7316,7 5 128,5-5-80,18 2 112,0 7-160,-12 0-2305,-11 0-2913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5:06.60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143 10 8452,'0'0'14281,"-1"-9"-13118,-6 22-1039,1 1-1,1 0 0,0 1 1,-4 18-1,-1 3 202,-17 77 446,4 2 1,-9 128-1,15-100-588,16-117-36,1-24-75,0-7 13,1-15-911,0 0 0,7-33 0,19-42-6959,-10 50 2318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5:06.98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1 176 8964,'0'0'8852,"4"-22"-6747,13-66-523,-16 84-1431,0 0-1,0 1 0,0-1 1,1 0-1,-1 1 1,1-1-1,0 1 1,0-1-1,0 1 0,0 0 1,1 0-1,-1 0 1,1 0-1,5-4 0,-6 6-95,0-1 0,1 1 0,-1 0-1,1 0 1,0 0 0,-1 0 0,1 0-1,0 0 1,-1 1 0,1 0 0,0-1-1,0 1 1,0 0 0,-1 0-1,5 1 1,0 0-46,-1 1 1,1 0-1,-1 0 0,0 1 0,0-1 1,0 1-1,0 1 0,0-1 0,-1 1 1,1 0-1,-1 0 0,7 8 0,14 22 158,-2 1 0,-1 1 0,-2 2 0,32 77 0,-38-74-128,-1 0 0,-2 1-1,-3 0 1,-1 1 0,-1 0-1,-3 1 1,-2 66 0,-2-104-43,0 5 26,0 0-1,1 1 1,0-1-1,4 18 1,-1-22 50,-3-6 200,-8-49-1755,-22 7-4856,12 16-85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5:07.20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24 55 14038,'0'0'8292,"-24"-16"-8372,66 11 80,11-1 176,12-4-160,18 1-32,-12 0-176,-6 9-1521,-11 0-1472,-13 0-2658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5:07.7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24 19 11813,'0'0'11382,"0"-19"-8568,-12 264-2027,0 1-344,12-184-312,0-61-70,4-28-6133,14-2 1769,-4-2-1276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5:08.04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1 156 13014,'0'0'9276,"9"-20"-8422,-4 6-738,-3 7-92,0 1 1,0 0-1,0 0 0,1 0 1,0 1-1,0-1 0,1 1 1,-1-1-1,1 1 0,0 0 1,1 1-1,-1-1 0,1 1 1,0 0-1,0 0 0,0 0 1,0 0-1,1 1 0,0 0 1,8-3-1,7 1-8,0 0 1,0 2-1,0 0 0,1 2 1,-1 0-1,0 2 0,30 3 1,-46-3-21,0 1 1,1-1-1,-1 1 1,0 1-1,0-1 1,0 0-1,-1 1 1,1 0-1,-1 1 1,1-1-1,-1 0 1,0 1-1,0 0 1,-1 0-1,1 1 1,-1-1-1,0 0 1,0 1-1,0 0 1,-1 0-1,1 0 1,-1 0-1,-1 0 1,1 0-1,-1 1 1,1-1-1,-2 1 1,1-1-1,-1 0 1,1 1-1,-1-1 1,-1 1-1,1-1 1,-1 1-1,0-1 1,0 1-1,-1-1 1,0 0-1,1 0 1,-2 0-1,-3 8 1,-4 1 47,0-1 0,-1 0 0,0-1 0,-1 0 0,0-1 0,-1 0 0,-20 12-1,-108 60-2847,130-78 2165,-71 33-8814,41-20-1757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5:08.36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85 11157,'0'0'9348,"27"-11"-8342,-20 8-944,24-11 263,1 2 0,1 1 0,0 2 0,0 1 0,55-6 0,-65 13-245,2 0-2,48 2 0,-66 0-76,-1 0 0,1 0 0,-1 1-1,1-1 1,-1 2 0,0-1-1,0 0 1,0 1 0,0 0-1,0 1 1,-1-1 0,7 6 0,11 11-8,-9-9 0,-1 1 0,0 0 0,17 22 0,-27-30 6,-1-1-1,0 1 0,1 0 1,-1-1-1,-1 1 0,1 0 1,0 0-1,-1 0 1,0 0-1,0 0 0,0 1 1,-1-1-1,1 0 0,-1 0 1,0 1-1,0-1 0,-1 0 1,1 0-1,-1 1 1,-1 3-1,1-5 9,-1 0 0,1 0 1,-1-1-1,0 1 0,0 0 1,0-1-1,0 0 0,0 1 1,0-1-1,-1 0 0,1 0 0,-1 0 1,0-1-1,0 1 0,1 0 1,-1-1-1,-3 1 0,-62 20 208,49-17-189,-30 6-81,-1-2 1,-1-2-1,-54 0 0,98-7 21,-2 0-230,0 1-1,0 1 1,0-1 0,-12 5 0,-12 11-3378,14-1-1391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5:09.21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161 3 8852,'0'0'13996,"1"-2"-12652,-4 9-1330,-5 21 206,-128 456 2625,130-447-2780,1 0 0,2 0 0,3 60 0,0-46 43,0-51-9,5-36-679,-5 30 320,0 1 0,1-1 1,-1 1-1,1-1 0,1 1 0,2-9 1,14-27-2053,-9 23-676,0-1-1,5-24 0,-6-4-5759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5:09.61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1 131 10997,'0'0'8004,"7"-19"-5955,29-62-505,-35 79-1491,0 0 0,1 0-1,-1 0 1,0 0 0,1 1-1,-1-1 1,1 0 0,0 0-1,0 1 1,0-1 0,-1 1-1,1 0 1,1 0 0,-1 0-1,0-1 1,0 2 0,0-1-1,0 0 1,1 0 0,-1 1-1,0-1 1,1 1-1,-1 0 1,1 0 0,-1 0-1,0 0 1,1 0 0,-1 0-1,4 2 1,7-1 61,-7-1-101,0 2 0,1-1-1,-1 1 1,0 0-1,0 0 1,-1 1 0,1-1-1,0 1 1,-1 0-1,0 1 1,0 0 0,0-1-1,0 2 1,0-1-1,-1 0 1,6 8 0,10 12 79,31 51 1,-50-75-92,13 25 91,-1-1 1,-1 2 0,-2 0-1,0 0 1,-1 1-1,-2 0 1,8 55 0,-8 5 81,-3 106 0,-4-143-92,12 46 83,-12-96-53,0-3-161,0 1 0,-1-1 0,1 0-1,-1 0 1,0 1 0,0-1 0,0 0-1,0 1 1,0-1 0,-2-2 0,-10-25-2466,-6-18-5298,8 21 885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38.39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190 0 11717,'0'0'10077,"-3"5"-9658,-36 54-199,-78 130 710,96-131-1022,18-36-2716,-3-20-2999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5:09.85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30 23 14215,'0'0'9332,"-30"-15"-9332,66 15-32,17 0-80,18 0 224,6-5-224,0 3-128,-6 2-1585,-12 0-1489,-11 4-2464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5:10.36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54 60 7603,'0'0'13705,"0"-10"-12139,0-30-330,0 30 1103,-1 14-2106,-17 82 291,-15 173 0,32-130-1095,1-113-2292,2-34-1210,8-8-1968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5:10.69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16 180 11445,'0'0'7390,"-3"-21"-5648,-8-61-549,11 80-1142,-1 0 0,1 0 0,0 0 0,0 0 1,0 0-1,0 0 0,0 0 0,1 0 0,-1 0 0,1 0 0,-1 0 0,1 0 1,0 0-1,-1 0 0,1 1 0,1-3 0,16-4 295,-9 5-208,14-4-81,1 0 1,0 2 0,1 0-1,-1 2 1,1 1 0,0 1-1,26 2 1,-43-1-64,0 0 1,0 1-1,-1 0 0,1 0 1,0 1-1,-1 0 0,1 0 1,-1 1-1,0 0 0,0 0 1,0 1-1,7 4 1,-10-5 1,0 0 1,-1 0 0,1 0 0,-1 1-1,0-1 1,0 1 0,0 0 0,-1 0-1,1 0 1,-1 0 0,0 0 0,0 0 0,0 1-1,-1-1 1,1 1 0,-1-1 0,0 1-1,-1 0 1,1-1 0,-1 8 0,0-6 12,0 1-1,-1 0 1,1-1 0,-2 1 0,1-1 0,-1 1-1,0-1 1,0 0 0,-1 0 0,0 0 0,0 0-1,0 0 1,-8 9 0,0-2 14,-1-1 0,-1 0-1,0-1 1,-16 11 0,-52 32-513,26-22-3177,7-4-4168,18-8-3453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5:11.07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86 14231,'0'0'6544,"25"-13"-5885,84-41-192,-103 51-419,0 0 0,0 1 0,0 0 0,1 0 0,-1 0-1,1 1 1,-1-1 0,1 2 0,-1-1 0,1 1 0,0 0 0,10 1 0,11 1 25,-21-2-68,-1 1 1,1 0-1,-1 0 0,1 1 0,-1-1 1,0 1-1,0 1 0,1-1 0,-2 1 1,1 0-1,0 0 0,-1 1 0,1 0 1,-1 0-1,0 0 0,0 1 0,0-1 1,-1 1-1,0 0 0,0 1 0,3 5 1,0-1 1,-1 0 1,-1 1-1,0 0 1,-1 0-1,0 0 1,0 0-1,-1 1 1,-1-1-1,0 1 0,-1 0 1,1 13-1,-2-22-1,1 1-1,-1 0 1,0-1-1,0 1 1,-1 0-1,1-1 1,-1 1-1,0 0 1,0-1-1,0 1 1,0-1-1,0 1 1,-1-1-1,0 0 1,0 1-1,0-1 1,0 0-1,0 0 1,0-1-1,-1 1 1,1 0-1,-1-1 1,0 1-1,0-1 1,0 0-1,0 0 1,0 0-1,0 0 1,-1-1-1,1 0 1,-1 1-1,-4 0 1,-13 3 17,1 0 0,-1-2 0,0 0-1,0-2 1,0 0 0,-41-4 0,31 1-83,1 1 1,-35 4-1,58 2-1569,7 1-2289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5:11.60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312 138 10997,'0'0'9276,"-3"-20"-8363,-11-64-113,14 83-767,0-1-1,-1 1 1,1-1 0,0 1-1,-1-1 1,1 1 0,-1-1-1,1 1 1,-1 0 0,0-1 0,0 1-1,1 0 1,-1-1 0,0 1-1,0 0 1,0 0 0,-1 0-1,1 0 1,0 0 0,0 0-1,0 0 1,-1 0 0,1 1-1,0-1 1,-1 0 0,1 1-1,-1-1 1,1 1 0,-1-1-1,1 1 1,-1 0 0,1 0-1,-1 0 1,1 0 0,-1 0-1,1 0 1,-1 0 0,0 0 0,1 1-1,-3 0 1,-3-1 54,-1 1-52,0 0-1,0 1 0,0 0 0,0 0 0,0 0 0,0 1 0,1 0 0,0 1 1,-1 0-1,1 0 0,0 0 0,1 1 0,-1 0 0,1 0 0,0 1 0,1 0 1,-1 0-1,1 0 0,-6 9 0,-2 4 117,0 1 0,2 0 1,0 1-1,1 0 0,-11 37 0,16-41-72,1 1-1,-3 31 0,6-42-39,0 0 1,1 0-1,0 1 1,1-1-1,-1 0 1,2 0-1,-1 0 1,1 0 0,4 12-1,-1-11-20,1 0 0,-1 0-1,2-1 1,-1 0 0,1 0 0,0-1-1,0 0 1,1 0 0,0 0 0,0-1-1,0 0 1,9 3 0,5 2 41,0 0-1,1-2 1,39 10 0,-22-11-9,0-1-1,1-2 1,0-2 0,0-2-1,68-8 1,-107 8-48,2 0 3,1-1 0,0 1 0,0-1 1,-1 0-1,1 0 0,0-1 0,-1 0 0,1 1 0,-1-2 0,0 1 1,0 0-1,7-5 0,-11 3-247,-29 7-13343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5:12.47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155 0 12758,'0'0'10071,"-4"5"-9740,-2 2-296,1 1 0,0 0 0,1 0 0,0 0 0,0 1 1,1-1-1,-4 13 0,-15 76 611,10-36-276,-12 38 86,4 0 0,5 1 0,-4 166 0,19-273-917,1-1 0,1 1 0,-1 0-1,1 0 1,5-12 0,4-16-2073,-2-7-1278,-7-2-1543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5:12.82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1 135 9156,'0'0'10418,"12"-21"-8750,45-63-590,-54 81-1024,0 0-1,0 0 1,1 1 0,-1-1 0,1 1 0,0 0 0,0 0 0,-1 0 0,1 1 0,0-1 0,1 1 0,-1 0 0,0 0 0,0 1 0,0-1 0,1 1 0,-1 0 0,0 0 0,1 0 0,-1 0 0,0 1 0,0 0 0,0 0 0,0 0 0,1 0-1,-1 1 1,-1 0 0,1 0 0,0 0 0,6 4 0,1 2-5,-1 1-1,0 0 0,-1 0 0,0 1 1,0 0-1,-1 0 0,0 1 0,-1 1 1,-1-1-1,1 1 0,5 17 0,7 21 257,19 77 0,-33-108-226,9 37 71,-2 1 0,-2 0 0,3 100 0,-10-131 163,0 3-3857,-9-36-1690,-1 1 3030,-10-20-4871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5:13.03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30 7 11701,'0'0'9125,"-29"-6"-9206,64 6 81,19 4 0,11-4 113,0 0-1,0 0-112,0 0-1841,-12 0-2209,-11 0-4930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5:13.53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36 42 10213,'0'0'12165,"0"-8"-10708,0-17-828,0 16-201,0 19 724,-17 194-872,-1 7 22,24-19-76,-6-191-148,2-4-219,0 1 0,-1-1 0,1 0 0,0 0 0,-1 0 0,0 0 0,1 0 0,-1 0 1,0 0-1,-1 0 0,1 0 0,0-4 0,0 2-605,10-52-6330,-9 42 3580,8-26-10284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5:14.10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1 161 12502,'0'0'8350,"7"-19"-6688,-3 6-1428,-3 7-183,0 1 1,0 0-1,1-1 0,0 1 1,0 0-1,1 0 0,-1 0 1,1 0-1,0 0 0,0 1 0,1-1 1,-1 1-1,1 0 0,0 0 1,0 0-1,1 0 0,-1 1 1,1 0-1,0 0 0,-1 0 1,1 1-1,10-5 0,18-1 45,-1 2 0,1 1 0,0 1 0,0 2 1,1 1-1,56 6 0,-85-5-98,0 1 1,0 0 0,0 0-1,0 0 1,0 1 0,0 0-1,-1 0 1,1 0 0,-1 0 0,1 1-1,-1 0 1,0 0 0,0 0-1,0 0 1,-1 1 0,1-1-1,-1 1 1,0 0 0,0 0 0,0 0-1,0 0 1,-1 1 0,1-1-1,-1 1 1,0 0 0,-1-1-1,1 1 1,-1 0 0,0 0-1,0 0 1,-1 0 0,1 0 0,-1 0-1,0 0 1,-1 0 0,1 0-1,-1 0 1,0 0 0,0 0-1,0 0 1,-1 0 0,0-1-1,0 1 1,-5 8 0,-4 3 33,-2 0 0,0-1 1,0-1-1,-2 0 0,0-1 1,-18 12-1,-3 1 7,-69 35 0,80-50 16,0-1 1,-1-1-1,-32 7 0,124-11-108,3-8 97,-22 0-35,1 2-1,63 7 1,-97-5-12,-1 1-1,0 1 1,0 0-1,0 1 1,0 1-1,0 0 1,-1 0-1,0 1 1,0 1-1,-1 0 1,1 1-1,-2 0 1,11 10-1,-18-16 3,-1 0-1,0 0 0,0 0 0,0 0 1,0 1-1,0-1 0,0 1 0,-1-1 1,1 1-1,-1 0 0,0-1 0,0 1 1,0 0-1,0 0 0,0 0 0,-1 0 1,1 0-1,-1 0 0,0 0 0,0 0 0,0 0 1,0 0-1,0 0 0,-1 0 0,1 0 1,-1 0-1,0 0 0,0 0 0,-1 3 1,-1-2 10,0 1 0,0-1 0,-1 0 1,1 0-1,-1 0 0,0-1 0,0 1 0,0-1 1,0 0-1,-1 0 0,1-1 0,-1 1 1,0-1-1,0 0 0,0 0 0,-5 1 1,-25 4 14,0-1 0,-1-2 0,1-1 0,-53-3 1,57-1-12,0 1 1,0 1-1,0 2 1,1 1-1,-1 1 1,-42 14 0,70-18-219,0 0 1,0 0 0,0 0 0,1 1 0,-1-1 0,1 1 0,-1 0-1,1 0 1,-1 0 0,1 0 0,0 0 0,0 0 0,0 0 0,0 1 0,1-1-1,-1 1 1,0 0 0,1-1 0,0 1 0,0 0 0,0 0 0,0 0-1,0 0 1,0 0 0,1 0 0,0 0 0,-1 0 0,1 4 0,0 16-5306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1:06.62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0 223 11253,'0'0'5008,"0"-20"-2775,0-107 499,1 123-2636,-1 1 1,1 0-1,-1 0 1,1-1-1,0 1 1,0 0 0,0 0-1,1 0 1,-1 0-1,1 0 1,-1 1-1,1-1 1,0 0-1,0 1 1,0-1 0,1 1-1,-1 0 1,1 0-1,-1 0 1,1 0-1,0 0 1,-1 0-1,1 1 1,0-1 0,0 1-1,0 0 1,0 0-1,4-1 1,-3 1-83,0 0 1,0 0 0,1 0-1,-1 0 1,0 1-1,0 0 1,1 0 0,-1 0-1,0 1 1,0-1 0,1 1-1,-1 0 1,0 0-1,0 0 1,0 1 0,0-1-1,0 1 1,0 0-1,-1 0 1,1 1 0,5 4-1,2 5-3,-2 0 0,1 1 0,-2 0 0,0 0 0,0 1 0,-1 0 0,-1 1 0,0-1 0,-2 1 0,1 0 0,3 24 0,1 21 193,2 96 1,-10-142-167,1 246 253,-3-143-160,1-117 512,0-25-601,-3-31-2804,1 27-1211,1 0-3618,1 6-2707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38.69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13 22 11029,'0'0'10618,"-3"-6"-10175,-6-10-312,9 17-38,28 32 59,20 11-2,2-2 0,3-2 0,0-2 0,80 41 0,-123-74-258,-5-2-14,0 0 0,0 0 0,0 0 0,1-1 0,-1 0 0,1 0 0,-1-1 0,1 1-1,8 0 1,-13-2-921,-2-6-3746,-11-11 724,11 16 3411,-21-23-9177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5:14.84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431 108 13574,'0'0'8900,"-19"-18"-7961,-60-53-402,77 69-516,0 0 0,0 0 1,-1 1-1,1-1 1,0 1-1,-1 0 0,1-1 1,-1 1-1,1 0 0,-1 0 1,0 1-1,0-1 1,-4 0-1,5 1-11,0 1 1,0-1-1,0 0 1,0 1-1,0 0 1,1-1-1,-1 1 0,0 0 1,0 0-1,1 0 1,-4 3-1,-2 1 11,-17 12 95,1 1-1,1 1 1,0 1-1,1 1 0,2 1 1,0 1-1,2 1 1,0 0-1,1 1 1,-16 37-1,26-48-56,1-1 0,1 1 0,0 1 0,1-1 1,0 1-1,-1 16 0,4-23-43,-1 0 1,2 0-1,-1 0 1,1-1 0,0 1-1,0 0 1,1 0-1,0-1 1,0 1-1,1-1 1,0 1 0,0-1-1,6 8 1,0-4 8,1 0 0,0-1 0,1 0 0,0 0 1,1-1-1,-1-1 0,2 0 0,-1-1 0,1 0 1,0 0-1,1-2 0,-1 0 0,1 0 0,0-1 1,15 2-1,15 1 19,0-1 1,0-3 0,77-3-1,-112 0-29,0 0-1,0-1 0,0 0 0,0 0 1,0-1-1,0-1 0,0 1 1,-1-2-1,1 1 0,-1-1 0,0 0 1,0-1-1,0 1 0,-1-2 1,1 1-1,6-8 0,-11 10-1433,-4 6 267,-9 13-842,-7 14-2096,4 4-1856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5:15.34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84 124 8564,'0'0'12552,"-7"-20"-10740,-21-60-358,28 79-1350,0 0 1,-1-1 0,1 1-1,0-1 1,-1 1-1,1 0 1,-1-1-1,1 1 1,-1 0 0,0 0-1,0-1 1,0 1-1,1 0 1,-1 0 0,0 0-1,0 0 1,-2-2-1,-2 11 330,-8 161-82,7 102 5,7-177-258,-1-94-195,0-34-4757,-2 4 198,-8-4-2106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5:15.73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 49 12710,'0'0'10946,"-4"-7"-10121,1 1-753,-5-17 19,8 23-89,0-1 0,1 0 0,-1 0 0,1 1 0,-1-1 0,0 0 0,1 1 0,-1-1 0,1 0 0,0 1 0,-1-1 0,1 1 0,-1-1 0,1 1 0,0-1 0,-1 1 0,1-1 0,0 1 0,0 0 1,-1 0-1,1-1 0,0 1 0,0 0 0,0 0 0,-1 0 0,1 0 0,0 0 0,0-1 0,0 2 0,-1-1 0,1 0 0,0 0 0,0 0 0,1 1 0,27-1 37,1 2 1,0 1-1,-1 2 0,0 0 0,0 3 0,-1 0 0,1 1 0,-2 2 0,0 1 1,0 1-1,28 19 0,-11-6-42,75 49 0,-105-65 8,0 1 0,-1 0 0,-1 1 0,0 1 0,20 26 0,-28-33-10,0 0 0,-1 1 1,0-1-1,0 1 0,4 12 0,-7-17 4,1 1-1,-1-1 1,1 0-1,-1 1 1,0-1-1,1 1 1,-1-1-1,-1 0 1,1 1-1,0-1 1,-1 1-1,1-1 1,-1 0-1,1 1 1,-1-1-1,0 0 1,0 0-1,0 0 1,0 0-1,-1 0 1,-2 4 0,-6 3 7,0-1 0,-1 0 0,0-1 0,0 0 1,-1 0-1,0-1 0,0-1 0,-15 5 1,-111 27 93,91-26-72,-3 0 2,30-8-70,1 1 0,-1 1 0,1 0-1,1 2 1,-1 0 0,1 1 0,0 1 0,-18 12 0,35-20-202,0 0 1,0 0-1,0 0 0,0 0 1,0 1-1,0-1 1,0 1-1,0-1 0,0 1 1,1-1-1,-1 1 1,0-1-1,1 1 0,0-1 1,-1 1-1,1 0 1,0-1-1,0 1 0,0 0 1,0-1-1,0 1 1,0 2-1,0 2-1599,0 6-4445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5:17.35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285 1 12502,'0'0'10023,"-17"8"-9468,8-4-526,1 0 1,0 1-1,1 0 0,-1 0 1,1 1-1,0 0 0,0 0 1,1 1-1,0 0 0,0 0 1,0 0-1,1 1 0,0 0 1,1 0-1,0 0 0,0 1 1,-5 15-1,-29 78 416,-40 120 520,68-186-821,2 0 1,1 1-1,2 0 0,-1 50 1,6 183 279,0-270-488,0 1 0,1-1 0,-1 1 1,0-1-1,0 1 0,0-1 0,0 1 0,0-1 0,0 1 1,1-1-1,-1 1 0,0-1 0,1 1 0,-1-1 0,0 1 1,1-1-1,-1 1 0,0-1 0,1 0 0,-1 1 0,0-1 1,1 0-1,-1 1 0,1-1 0,-1 0 0,1 0 0,-1 1 1,1-1-1,-1 0 0,1 0 0,-1 0 0,1 0 0,-1 0 1,1 0-1,0 0 0,-1 0 0,1 0 0,-1 0 0,1 0 1,-1 0-1,1 0 0,-1 0 0,1 0 0,-1 0 0,1-1 1,-1 1-1,1 0 0,-1 0 0,1-1 0,-1 1 0,1 0 1,-1-1-1,0 1 0,1-1 0,11-65-9252,-10 16 173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5:17.64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91 11941,'0'0'9944,"16"-18"-9221,-16 18-723,12-14 106,1 0 1,0 2 0,21-17 0,-32 29-97,-1-1 0,0 1 1,0-1-1,0 1 1,1-1-1,-1 1 0,0 0 1,0 0-1,1-1 1,-1 1-1,0 0 1,1 0-1,-1 1 0,0-1 1,0 0-1,1 0 1,-1 0-1,0 1 1,1-1-1,-1 1 0,0-1 1,0 1-1,0-1 1,0 1-1,0 0 1,0 0-1,0-1 0,0 1 1,0 0-1,0 0 1,0 0-1,0 0 0,0 0 1,0 2-1,25 44 291,-22-36-222,20 49 300,-3 2 0,-3 1-1,12 80 1,36 211 299,-63-338-630,-1 0 0,0 1 0,-2 22 0,0-38-125,0-8-1180,0 4 803,-1-1 1,1 1-1,-1 0 0,0 0 0,0 0 1,0 0-1,-1 0 0,1 0 0,-1 0 1,1 0-1,-1 0 0,-4-4 0,-16-22-5111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5:17.86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87 10485,'0'0'11205,"12"-32"-11205,53 21 0,18 0 176,11-3-176,-5 3-48,0 6-288,-6 3-1905,-18 2-1649,0 0-4082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5:18.25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149 54 10837,'0'0'13489,"-2"-11"-12481,1 4-858,-6-25 161,7 32-310,0 0 0,0 0 0,0 0-1,0-1 1,0 1 0,0 0 0,0 0 0,0 0 0,0 0 0,0-1 0,-1 1 0,1 0-1,0 0 1,0 0 0,0 0 0,0 0 0,0 0 0,0-1 0,0 1 0,0 0 0,-1 0-1,1 0 1,0 0 0,0 0 0,0 0 0,0 0 0,0 0 0,0 0 0,-1 0 0,1 0-1,0 0 1,0 0 0,0 0 0,0-1 0,-1 1 0,1 0 0,0 0 0,0 0 0,0 1-1,0-1 1,0 0 0,-1 0 0,1 0 0,0 0 0,0 0 0,0 0 0,0 0 0,0 0-1,-1 0 1,1 0 0,0 0 0,0 0 0,-8 21 9,-71 348 1214,71-330-1152,-8 66-384,4 1 0,3 159 0,9-310-5243,0 5-135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5:18.78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120 168 10741,'0'0'2385,"2"-20"232,9-63-114,-10 80-2353,-1 0 0,1 0 0,0 0 0,0 0 0,0 0 0,1 0 0,-1 1 0,1-1 0,-1 0 0,1 1 0,0-1 0,0 1 0,0-1 0,0 1 0,0 0 0,1 0 0,-1 0 0,1 0 0,-1 1 0,1-1 0,0 0 0,-1 1 0,1 0 1,0 0-1,4-1 0,3 0 19,0 1 1,0 0-1,0 0 1,0 1-1,18 2 1,-6-1-83,-15 0-66,0 0 0,0 0 0,-1 0 0,1 1 1,0 0-1,-1 0 0,0 1 0,1 0 0,-1 0 1,0 0-1,-1 1 0,1 0 0,0 0 0,-1 0 1,0 1-1,0 0 0,-1 0 0,1 0 0,-1 0 1,0 1-1,0 0 0,-1 0 0,0 0 0,5 11 0,-5-10-13,0 1 0,-1 0 0,1 0 0,-1 1 0,-1-1 0,0 0 0,0 1 0,-1-1 0,0 0 0,0 1 0,0-1 0,-2 0 0,1 1-1,-1-1 1,0 0 0,0 0 0,-1 0 0,0 0 0,-1 0 0,-5 8 0,1-4 8,-1-1 1,-1 1-1,0-1 1,-1-1-1,0 0 1,-1 0-1,1-1 1,-2-1-1,1 0 1,-1-1-1,-1 0 1,1-1-1,-1 0 1,0-1-1,0-1 1,-18 3-1,65-11 199,-4-1-226,56-1 0,-76 6 0,0 0 0,-1 1 0,1 0 0,0 0 0,-1 1 0,1 0 1,-1 0-1,0 1 0,0 0 0,0 1 0,0 0 0,8 5 0,-9-4 6,-1 0 0,0 1 0,0 0 1,0 0-1,-1 0 0,0 0 0,0 1 1,0 0-1,-1 0 0,0 0 0,-1 1 0,1-1 1,-1 1-1,-1 0 0,0 0 0,0 0 1,0 0-1,-1 0 0,0 0 0,-1 1 0,1-1 1,-2 0-1,-1 15 0,1-18 8,-1 1 0,0 0 0,0-1 0,0 1 0,0-1 0,-1 1 0,0-1 0,0 0 0,0 0 0,-1-1 0,1 1 0,-1-1 0,-1 1 0,1-1 0,0-1 0,-1 1 0,0 0 0,0-1 0,0 0 0,0 0 0,-7 2 0,0 1 15,-1-1 1,0 0-1,0-1 1,0 0-1,-1-1 1,1 0-1,-1-1 1,-15 0-1,-266-16-135,294 14-77,0 0 0,0 0 0,0 1 0,0-1 0,0 0 0,0 1 0,0-1 0,0 1 0,1-1 0,-1 1 0,0-1-1,0 1 1,0-1 0,1 1 0,-1 0 0,0-1 0,1 1 0,-1 0 0,1 0 0,-1 0 0,1-1 0,-1 1 0,1 0 0,-1 0 0,1 0 0,0 0 0,-1 0 0,1 0 0,0 0 0,0 0 0,0 0 0,0 0 0,0 0 0,0 0 0,0 0 0,0 0 0,0 0 0,0 0 0,1 1 0,-1-1-150,0 11-7361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5:19.34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350 7 12870,'0'0'8268,"-25"-2"-7340,9 1-795,9 0-76,0 0 0,0 0 0,0 0 0,0 1-1,0 0 1,0 1 0,-1 0 0,1 0 0,0 0-1,0 1 1,1 0 0,-1 1 0,0-1 0,1 1 0,-1 0-1,1 1 1,0-1 0,0 2 0,0-1 0,1 0-1,-1 1 1,1 0 0,-6 7 0,-6 9 134,1 1 0,1 1 0,1 1 0,0 0 0,2 0-1,1 1 1,1 1 0,2-1 0,0 2 0,2-1 0,0 1 0,2 0 0,-1 30 0,5-51-179,0 1 1,0-1-1,0 0 0,1 1 0,0-1 1,0 0-1,1 1 0,0-1 1,0 0-1,0 0 0,1-1 1,0 1-1,0 0 0,0-1 0,1 1 1,-1-1-1,1 0 0,1-1 1,-1 1-1,1-1 0,0 1 0,0-1 1,0-1-1,0 1 0,0-1 1,1 0-1,9 4 0,8 2 18,1 0 0,0-1 0,0-1-1,1-2 1,0 0 0,36 1 0,156-4 46,-198-3-65,7 0 11,1-1-1,-1-1 0,1-2 1,-1 0-1,43-16 0,-62 19-664,-5 11-6871,-2-2 6569,0 15-6104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5:19.84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34 96 11541,'0'0'10546,"-4"-16"-9126,-12-48-412,12 48-690,4 21-254,-4 140 295,0-83-171,2 0 1,3 0-1,3 0 1,13 66 0,-12-94-72,0 64 0,-7-78-4745,-15-51-1124,8-11-4074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38.96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25 6 1745,'0'0'17082,"-3"-3"-16543,2 3-538,1 0-1,0 0 1,-1-1 0,1 1-1,0 0 1,-1 0 0,1 0-1,0-1 1,-1 1-1,1 0 1,0 0 0,-1 0-1,1 0 1,-1 0-1,1 0 1,0 0 0,-1 0-1,1 0 1,0 0 0,-1 0-1,1 0 1,-1 0-1,1 0 1,0 0 0,-1 0-1,1 0 1,0 1 0,-1-1-1,1 0 1,0 0-1,-1 0 1,1 1 0,0-1-1,-1 0 1,1 0-1,0 1 1,0-1 0,-1 0-1,1 1 1,0-1 0,0 0-1,-1 1 1,-5 26 295,6 55 745,1-51-513,-1 325 1715,6-309-1935,0-6-3083,-18-47-6926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5:20.20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10 13014,'0'0'9644,"16"-3"-9251,-4 1-321,-1 0 1,1 0 0,-1 2 0,1-1-1,0 1 1,0 1 0,-1 0 0,1 1-1,-1 0 1,17 6 0,20 10-4,0 3 0,-2 2 0,-1 1 0,-1 3 0,-1 2 0,71 61 0,-100-77-61,-1 1 0,0 0 1,12 19-1,-20-27-9,-2 0-1,1 1 1,-1-1 0,1 0 0,-2 1 0,1 0-1,-1 0 1,0 0 0,-1 0 0,1 0 0,0 9-1,-2-12 0,0 0 0,1 0 0,-1 0 0,-1 0 0,1 0 0,-1 0 0,1 0 0,-1 0 0,0 0 0,0 0 0,-1-1-1,1 1 1,-1 0 0,0-1 0,0 1 0,0-1 0,0 1 0,-1-1 0,1 0 0,-1 0 0,0 0 0,0-1 0,0 1-1,0-1 1,-1 1 0,1-1 0,-1 0 0,1 0 0,-1-1 0,0 1 0,-4 1 0,-21 8-43,-1-1 1,0-1 0,-1-2-1,0-1 1,-56 4 0,-28 4-1013,62 1-682,29-2-768,8 6-3316,14-9-2701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5:20.67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24 62 13254,'0'0'11155,"0"-12"-10331,0 9-785,2-36 428,-3 31-238,-1 28-148,-21 583 949,23-602-1123,0-12-1249,0-53-4450,0 18-422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5:20.93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20 195 7459,'0'0'11929,"-5"-20"-9913,0-1-1605,1 0 0,-2-24 0,6 43-381,0 1 0,1-1 1,-1 0-1,0 1 0,0-1 0,1 1 1,-1-1-1,1 0 0,0 1 0,-1-1 1,1 1-1,0-1 0,0 1 0,0 0 0,0-1 1,0 1-1,0 0 0,0-1 0,0 1 1,1 0-1,-1 0 0,0 0 0,1 0 1,1-1-1,37-9 170,-28 8-156,59-11 14,-1 3-1,1 4 1,1 2-1,78 5 1,-100 0-39,-48 0-75,1 1-1,-1-1 1,0 0-1,1 0 1,-1 1-1,1 0 1,-1-1-1,0 1 1,0 0-1,1 0 1,-1 0-1,0 1 1,0-1-1,0 0 1,2 3-1,-3-3-40,-1-1 0,1 1 0,0 0-1,-1 1 1,1-1 0,-1 0 0,0 0 0,1 0-1,-1 0 1,0 0 0,0 0 0,1 0-1,-1 0 1,0 1 0,0-1 0,0 0 0,0 0-1,-1 0 1,1 0 0,0 0 0,0 1-1,-1-1 1,1 0 0,-1 0 0,1 0 0,-1 0-1,1 0 1,-1 0 0,0 0 0,1 0 0,-1 0-1,0-1 1,0 1 0,1 0 0,-1 0-1,0-1 1,0 1 0,-2 0 0,-86 65-8443,31-26-1225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5:21.12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39 10837,'0'0'9108,"153"-14"-8836,-87 5-208,-7 0-48,0 4-16,-18 3-736,-11 2-1665,-24 0-1857,-6 12-3330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5:21.32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9060,'0'0'12022,"59"71"-10838,6-71-399,18 0-289,-6 0-496,-6 0 48,-12 0-80,-11 0 32,-19 0-737,-17 0-1039,-6 0-1346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8:33.11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155 174 19097,'0'0'1763,"12"-21"-637,-7 13-1022,-1-1-7,1 0 0,0 0-1,1 0 1,0 1 0,0-1-1,1 2 1,0-1 0,1 1 0,-1 0-1,1 0 1,0 1 0,1 0-1,0 1 1,0-1 0,18-6-1,-12 7-38,0 1-1,1 0 0,-1 1 0,1 1 0,-1 1 1,1 0-1,0 1 0,0 0 0,0 1 0,-1 1 1,17 4-1,-25-4-65,0 0 1,-1 1 0,1 0 0,-1 0-1,1 0 1,-1 1 0,0 0-1,0 0 1,0 1 0,-1-1-1,0 1 1,0 0 0,0 1-1,0-1 1,-1 1 0,0 0 0,0 0-1,-1 0 1,1 1 0,-1 0-1,-1-1 1,1 1 0,-1 0-1,0 0 1,1 13 0,-1-3 8,-1 1 1,-1-1-1,-1 1 1,0-1-1,-1 0 0,-1 1 1,0-1-1,-1 0 1,-1-1-1,-1 1 1,0-1-1,-2 0 1,1-1-1,-2 1 0,0-1 1,-1-1-1,-16 19 1,-14 13 52,-3-3 0,-1 0 0,-80 57 1,106-86-4,-18 14-34,-46 27-1,73-49 81,-2 0 0,1-1 0,-1 0 0,1-1 0,-1 0 0,0-1 0,-1 0 0,1-1-1,-22 2 1,32-5-42,0 0-1,0 1 0,0-1 1,0 0-1,0 0 0,0 0 1,0 0-1,0 0 0,0 0 0,1 0 1,-1 0-1,0 0 0,1 0 1,-1 0-1,1 0 0,-1-1 1,1 1-1,0 0 0,-1 0 1,1-1-1,0 1 0,0 0 1,0 0-1,0-1 0,0 1 1,0 0-1,0-1 0,0 1 0,1-2 1,4-45 196,-2 37-246,1 0-1,0 1 0,1-1 1,0 1-1,1 1 1,0-1-1,0 1 1,1 0-1,0 0 0,1 0 1,-1 1-1,2 1 1,-1-1-1,1 1 0,0 1 1,1-1-1,0 2 1,0-1-1,11-3 0,-8 3-26,-1 1-1,1 0 1,1 1-1,-1 0 1,0 1-1,1 1 1,0 0-1,-1 1 1,1 0-1,0 1 1,0 1-1,-1 0 1,1 1-1,0 0 1,22 8-1,-14 1 10,0 1 1,-1 1-1,-1 0 0,0 2 0,-1 1 1,26 27-1,-6-7 17,69 57-13,113 107-2141,-218-197 1914,32 29-3045,-7-20-1646,0-10-4029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8:33.36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147 1 20345,'0'0'5003,"-4"21"-3982,-18 148-566,-1 224 0,23-330-463,0-62-672,-2-4-838,-47-60-7820,2 1-4412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8:33.50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1 141 19513,'0'0'5170,"65"-123"-4529,-5 110-641,16 9 16,21 4-112,1 4 96,-16 34-1041,-23 16-2032,-10 11-2290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8:34.25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310 276 17400,'0'0'3991,"-20"-6"-2209,7 2-1490,8 2-227,0 0 1,-1 0-1,0 0 0,1 1 0,-1 0 1,0 0-1,0 0 0,0 1 0,0 0 1,0 0-1,0 0 0,1 1 0,-1 0 1,0 0-1,0 0 0,1 1 1,-1 0-1,0 0 0,1 0 0,0 1 1,0 0-1,-6 4 0,-5 6 14,1 1 1,1 0-1,0 1 1,2 1-1,-16 22 0,22-28-60,1 0 0,-1 1-1,2-1 1,-1 1-1,2 0 1,-1 0-1,1 1 1,1-1-1,0 0 1,0 22-1,2-31-13,0 1-1,0 0 0,0-1 0,1 1 0,-1-1 0,1 1 1,0-1-1,0 1 0,0-1 0,0 1 0,0-1 0,1 0 0,-1 0 1,1 1-1,-1-1 0,1 0 0,0 0 0,0-1 0,3 4 1,0-2 8,0 0 1,0 0 0,1 0 0,-1 0 0,1-1-1,0 0 1,0 0 0,8 1 0,-1-1 16,-1 0 0,1-1 1,-1-1-1,1 0 0,-1 0 1,1-2-1,-1 1 0,16-5 1,-20 2-9,0 1 1,-1-2-1,0 1 0,0-1 1,0 0-1,0 0 1,-1-1-1,0 0 1,0 0-1,-1 0 1,0-1-1,0 1 0,0-2 1,-1 1-1,0 0 1,0-1-1,4-12 1,-1 1 227,-1 1 0,0-1 0,-2 0 1,0 0-1,-1-1 0,1-30 0,-4 50-242,0 0 0,0 0 0,0 0 0,0 1 0,0-1 0,0 0 0,0 0 0,0 0 0,0 0 0,0 0-1,0 1 1,0-1 0,1 0 0,-1 0 0,0 0 0,0 0 0,0 0 0,0 0 0,0 0 0,0 1 0,1-1 0,-1 0 0,0 0-1,0 0 1,0 0 0,0 0 0,1 0 0,-1 0 0,0 0 0,0 0 0,0 0 0,0 0 0,1 0 0,-1 0 0,0 0 0,0 0 0,0 0-1,0 0 1,1 0 0,-1 0 0,0 0 0,0 0 0,0 0 0,0-1 0,0 1 0,1 0 0,-1 0 0,0 0 0,0 0 0,0 0-1,0 0 1,0 0 0,0-1 0,1 1 0,-1 0 0,0 0 0,0 0 0,0 0 0,0 0 0,0-1 0,0 1 0,0 0 0,0 0 0,0 0-1,0-1 1,10 16-312,0 7 149,2-1-1,0 0 0,2 0 1,0-1-1,1-1 1,1 0-1,0-2 1,2 1-1,32 24 1,-41-37-514,-1 1 0,1-1 1,0 0-1,14 4 0,-20-8 306,-1 0-1,1 0 0,0 0 1,-1 0-1,1-1 1,0 1-1,0-1 1,0 0-1,-1 0 0,1 0 1,0 0-1,0 0 1,0-1-1,0 1 1,-1-1-1,1 0 1,0 0-1,-1 0 0,1 0 1,3-2-1,1-5-1039,-1 0 0,0-1-1,0 1 1,-1-1 0,0-1-1,-1 1 1,5-12-1,-8 19 1237,12-32-237,15-58 1,11-104 9493,-37 186-8561,8-97 5801,-8 52 1698,-2 569-8033,3-501 31,4-14 42,11-18 147,-17 18-198,9-11-12,1 1 0,1 0 1,0 1-1,1 1 0,-1-1 1,2 2-1,-1 0 0,1 1 1,1 0-1,-1 1 0,1 0 1,0 2-1,0 0 0,1 0 1,-1 1-1,1 1 0,-1 1 1,1 0-1,21 2 0,-29 0-23,0 0 0,0 1 1,0-1-1,-1 2 0,1-1 0,-1 1 0,1 0 0,-1 1 0,10 5 0,-14-7-19,0 0 0,0 1 0,1-1-1,-1 0 1,0 1 0,-1 0 0,1 0 0,0-1-1,-1 2 1,0-1 0,0 0 0,0 0 0,0 1-1,0-1 1,-1 1 0,1-1 0,-1 1-1,0 0 1,0 0 0,0 6 0,-1-8 27,0 0 0,-1 1 0,1-1 0,-1 0 0,0 0 0,0 0 0,0 0 0,0 0 0,0 0 0,0 0 0,-1 0 0,1 0 0,0 0 0,-1-1 0,0 1 0,1-1 0,-1 1 0,0-1 0,0 1 0,0-1 0,0 0 0,0 0 0,-3 1 0,-58 20-16,51-19 14,-15 4-65,-1-1 0,0-1 0,0-2 0,0-1 0,0-1 0,-47-4 0,74 3-75,-1 0 0,1 0 0,0 0-1,-1-1 1,1 1 0,-1 0 0,1-1-1,0 1 1,-1-1 0,1 1 0,0-1-1,0 0 1,-1 1 0,1-1 0,0 0-1,0 0 1,0 0 0,0 0 0,0 0-1,0 0 1,0 0 0,0 0 0,1-1-1,-1 1 1,0 0 0,1 0 0,-1-1-1,1 1 1,-1-2 0,-1-21-5138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8:34.45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 19065,'0'0'6643,"27"140"-6883,-5-75 448,0-4-16,-6-9-48,-5-4-48,0-8-96,-11-6 0,0-9-352,11-8-2209,-6-15-3106,11-2-4274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39.13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6 42 3570,'0'0'14662,"-6"-25"-14694,48 25-16,17 0 96,0-2-96,24-3-400,-6 0-1393,0 3-1776,0 0-4739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8:34.75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37 325 5731,'0'0'6645,"25"-5"-3945,82-18-120,-100 22-2275,-1-1 0,0 0-1,0-1 1,0 1 0,0-1-1,0 0 1,-1-1 0,1 0-1,-1 1 1,0-2 0,0 1 0,0 0-1,0-1 1,-1 0 0,0 0-1,0 0 1,0-1 0,-1 0 0,0 1-1,0-1 1,4-12 0,-4 6-37,0 1 0,-1 0 0,0-1 0,-1 1 1,-1-1-1,0 1 0,0-1 0,-1 1 1,-5-24-1,6 32-243,-1 1 0,0-1 1,0 0-1,0 0 0,0 0 1,0 1-1,0-1 0,-1 0 1,0 1-1,1-1 0,-1 1 1,0 0-1,0-1 0,0 1 1,0 0-1,-1 0 0,1 1 1,0-1-1,-1 0 0,1 1 1,-1-1-1,0 1 0,0 0 1,1 0-1,-1 0 0,0 0 1,0 1-1,0-1 0,0 1 1,0-1-1,0 1 0,0 0 1,-5 1-1,2 0-35,0 0 0,0 0 0,0 0 0,0 1 0,0 0 0,1 0 0,-1 0 0,1 1 0,0 0 0,-1 0 0,1 1 0,0-1 0,1 1 0,-1 0 0,-6 8 0,-4 7 2,2 1-1,0 0 0,1 1 1,1 1-1,1 0 0,-9 28 1,14-34 7,1-1 1,0 1 0,2-1-1,-1 1 1,2 0 0,0 0 0,1 0-1,0 0 1,2 0 0,4 24-1,-4-35-1,0 1-1,0 0 1,1-1 0,0 0-1,0 0 1,0 0-1,0 0 1,1 0-1,0-1 1,0 1 0,0-1-1,1 0 1,-1 0-1,1-1 1,0 1-1,0-1 1,0 0 0,0 0-1,1-1 1,-1 0-1,1 0 1,0 0-1,10 2 1,11 1 26,0-1 1,0-1-1,48-2 0,-64-1-7,-6 0-64,26 0 50,44-5 0,-68 4-333,0 0 1,0-1 0,-1 1 0,1-1-1,0 0 1,-1-1 0,0 1 0,1-1-1,-1-1 1,0 1 0,-1-1 0,10-7-1,-5-10-5235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2:08.42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 0 12534,'0'0'1985,"-5"0"-2978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2:27.33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1 637 8468,'0'0'11952,"0"13"-10541,0 70 918,0-83-2266,0 1-1,1-1 1,-1 1-1,1-1 0,-1 1 1,1-1-1,-1 1 1,1-1-1,0 1 0,-1-1 1,1 0-1,-1 1 1,1-1-1,0 0 0,-1 0 1,1 1-1,0-1 1,-1 0-1,1 0 0,0 0 1,0 0-1,-1 0 1,1 0-1,0 0 0,-1 0 1,1 0-1,0 0 0,-1 0 1,1 0-1,0-1 1,-1 1-1,1 0 0,0-1 1,-1 1-1,1 0 1,0-1-1,-1 1 0,1 0 1,-1-1-1,1 1 1,-1-1-1,1 1 0,-1-1 1,1 0-1,-1 1 1,0-1-1,1 1 0,0-2 1,32-61 1122,-16 28-828,5-11-238,-3 0 1,-1-2-1,-3 0 1,-2 0-1,-1-2 1,-3 1-1,-3-1 1,2-100-1,-8 127-113,1 17 6,0 0 1,-1 0-1,0 0 0,0 1 0,-1-1 0,0 0 0,0 0 1,0 0-1,-3-7 0,4 13-12,0-1 1,0 1-1,-1 0 0,1-1 0,0 1 0,-1-1 1,1 1-1,0-1 0,-1 1 0,1 0 1,0-1-1,-1 1 0,1 0 0,-1-1 1,1 1-1,-1 0 0,1 0 0,-1-1 1,1 1-1,-1 0 0,1 0 0,-1 0 0,1 0 1,-1 0-1,1 0 0,-1-1 0,1 1 1,-1 0-1,1 1 0,-1-1 0,1 0 1,-1 0-1,1 0 0,-1 0 0,1 0 0,-1 0 1,1 1-1,-1-1 0,1 0 0,-1 0 1,1 1-1,-1-1 0,1 0 0,0 1 1,-1-1-1,1 0 0,-1 1 0,1-1 1,-1 1-1,-16 22-137,5 3 103,0 1 1,2 1 0,1-1-1,2 2 1,0-1 0,2 1-1,1 0 1,1 0 0,3 51-1,0-65 25,1-1 1,1 1-1,1-1 0,0 0 0,1 0 0,0 0 1,1 0-1,0-1 0,2 1 0,8 14 1,-3-10 23,0 0 1,1-2 0,0 1-1,1-2 1,1 0 0,27 21 0,-33-30-30,1 1 0,-1-1 0,1-1 0,17 6 0,-24-9-103,0-1 1,0 1 0,1-1-1,-1 0 1,1-1-1,-1 1 1,1-1-1,-1 1 1,1-1-1,-1 0 1,1 0 0,-1 0-1,1-1 1,-1 0-1,1 1 1,-1-1-1,1 0 1,-1 0 0,6-4-1,-2-2-592,-1 0-1,-1-1 1,1 0 0,-1 0-1,0 0 1,-1 0-1,0-1 1,0 0 0,4-16-1,14-55-7998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2:27.62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12 325 5330,'0'0'17422,"16"-3"-16814,12-1-109,1 0-5,0-1 1,-1-1-1,35-13 1,-56 17-417,-1-1 1,1 1 0,-1-1 0,1-1-1,-1 1 1,0-1 0,0 0-1,-1-1 1,1 1 0,-1-1 0,0 0-1,0 0 1,0-1 0,-1 1 0,0-1-1,0 0 1,-1 0 0,1-1-1,-1 1 1,2-8 0,-2 4-8,-1-1 1,-1 1 0,1-1-1,-2 1 1,1-1-1,-1 1 1,-1-1-1,0 1 1,-1-1-1,-3-15 1,4 23-64,0 1 0,-1-1 1,1 0-1,0 0 0,-1 1 0,0-1 1,1 1-1,-1-1 0,0 1 0,0 0 1,0 0-1,-1 0 0,1 0 0,0 0 1,-1 0-1,-4-2 0,3 3-14,0 0 0,0 0-1,0 0 1,0 0 0,0 1 0,0 0 0,0 0-1,0 0 1,0 0 0,0 1 0,0-1 0,0 1-1,0 0 1,0 1 0,0-1 0,-4 2 0,-2 3-15,-1-1 1,1 1 0,0 1-1,1 0 1,0 1 0,0-1-1,0 2 1,1-1 0,0 1-1,-12 18 1,6-6-286,1 0-1,1 1 1,1 0 0,-10 29-1,15-29-803,1 0 0,1 1 1,1-1-1,1 1 0,1 40 0,1 25-5437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2:31.50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42 11269,'0'0'4792,"6"1"-4028,-1-1 0,0 1 0,1-1 0,-1 0 0,0 0 1,7-2-1,15-15 1004,-25 15-1704,0-1 1,1 1-1,-1 0 1,1 0-1,-1 0 1,1 0-1,0 1 1,0-1-1,0 1 1,0 0-1,0 0 1,0 0-1,0 0 1,1 0-1,-1 1 1,0-1-1,0 1 1,1 0-1,-1 0 1,0 0-1,0 1 1,1-1-1,-1 1 1,4 0-1,6 8-82,-1 0 0,1 0 0,-2 1-1,1 0 1,-1 1 0,15 21 0,21 17-15,-39-40 45,1-1 0,1-1-1,0 0 1,0 0 0,0-1 0,13 6 0,-19-11-6,-1 1 1,1-1 0,0 0 0,-1 0 0,1 0-1,0 0 1,0-1 0,0 1 0,0-1-1,-1 0 1,1 0 0,0-1 0,0 1 0,0-1-1,0 0 1,-1 0 0,1 0 0,0 0-1,-1-1 1,1 1 0,-1-1 0,0 0 0,4-3-1,24-22 217,-23 19-137,2-1-1,-1 1 0,1 1 1,18-11-1,-25 17-91,-1-1-1,1 1 1,-1 0 0,1 0 0,0 1-1,0-1 1,-1 1 0,1-1-1,0 1 1,0 0 0,0 0-1,-1 0 1,1 0 0,0 0-1,0 1 1,-1-1 0,1 1-1,0 0 1,0 0 0,-1 0 0,1 0-1,-1 0 1,1 1 0,-1-1-1,4 4 1,-5-4 2,148 105-486,-68-61-2259,-63-37 546,0-1 1,31 7 0,5-4-4793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2:35.17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201 16 10661,'0'0'15650,"-2"-15"-14778,-10 26-859,-47 52-166,-56 66 277,113-127-127,1 0-1,0-1 1,0 1 0,0 0-1,0 0 1,0 0-1,0 0 1,0 0 0,0 0-1,1 0 1,-1 0-1,1 0 1,0 1 0,0-1-1,-1 0 1,1 0-1,1 0 1,-1 0 0,0 1-1,0-1 1,1 0-1,-1 0 1,1 0-1,0 0 1,0 0 0,0 0-1,0 0 1,0 0-1,0 0 1,0 0 0,2 2-1,5 4-4,0 0-1,0 0 0,1-1 1,18 12-1,-11-7 49,19 13-44,-4-3 14,-1 2-1,0 0 0,-2 2 0,26 31 1,-52-56-15,0 1 0,-1 0 0,1 0 0,0 1 1,-1-1-1,0 0 0,1 0 0,-1 1 0,0-1 0,0 0 0,0 1 1,-1-1-1,1 1 0,-1 0 0,1-1 0,-1 1 0,0-1 1,0 1-1,0 0 0,0-1 0,-1 4 0,0-4 6,0 0 0,-1 1 0,1-1 1,0 0-1,-1 0 0,0 0 0,0 0 0,1-1 0,-1 1 0,0 0 0,0-1 0,0 1 1,-1-1-1,1 0 0,0 0 0,0 0 0,-4 1 0,-9 3 31,0-1 0,0-1-1,0-1 1,0 0 0,-26 0 0,30-2-75,1-1 1,-1 1 0,0-2 0,1 1-1,-1-2 1,-14-4 0,22 6-860,19 3-16634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2:36.10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300 8 3522,'0'0'21028,"0"-1"-21002,0 1-1,0 0 1,0 0-1,0 0 1,0 0-1,0-1 1,1 1 0,-1 0-1,0 0 1,0 0-1,0-1 1,0 1 0,0 0-1,0 0 1,0 0-1,0 0 1,0-1 0,0 1-1,0 0 1,0 0-1,0 0 1,0-1 0,0 1-1,0 0 1,0 0-1,0 0 1,-1 0-1,1-1 1,0 1 0,0 0-1,0 0 1,0 0-1,0 0 1,0-1 0,0 1-1,-1 0 1,1 0-1,0 0 1,0 0 0,0 0-1,0 0 1,-1 0-1,1-1 1,0 1 0,0 0-1,0 0 1,-1 0-1,1 0 1,0 0-1,0 0 1,0 0 0,0 0-1,-1 0 1,-4 3 18,1-1 1,-1 1-1,1 0 1,0 1-1,0-1 1,-6 7-1,-14 11 10,-31 19 61,33-26-95,0 1 0,2 1 0,0 1 1,0 1-1,2 1 0,-17 21 0,34-38-20,-1 0-1,1-1 1,0 1-1,1 0 1,-1 0-1,0 0 1,1 0-1,-1 0 1,1-1-1,-1 1 1,1 0-1,0 0 1,0 0-1,0 0 1,0 0-1,0 0 1,0 0-1,0 0 1,1 0-1,0 4 1,1-2-2,0 0-1,0-1 1,1 1 0,-1 0 0,1-1 0,-1 0 0,1 1 0,0-1 0,5 4-1,9 5 1,0-1 0,0 0-1,25 11 1,-29-15 14,31 13 46,-33-16-50,1 0 0,-1 1 0,0 1 0,0 0 0,-1 0 0,0 1 0,0 0 1,0 1-1,16 17 0,-26-24-9,1-1-1,-1 1 1,1 0 0,-1 0 0,1-1-1,-1 1 1,0 0 0,1 0 0,-1 0-1,0 0 1,0-1 0,1 1 0,-1 0-1,0 0 1,0 0 0,0 0 0,0 0 0,0 0-1,0 0 1,-1 0 0,1-1 0,0 1-1,0 0 1,-1 0 0,1 0 0,0 0-1,-1-1 1,1 1 0,-1 0 0,1 0-1,-1-1 1,1 1 0,-1 0 0,0-1-1,1 1 1,-1 0 0,0-1 0,0 1-1,-1 0 1,-36 14-20,29-13 41,-23 7 74,-2-2 0,1-1 0,-54 3 0,8-7-7484,113-2 1638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2:36.46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55 86 13302,'0'0'12907,"10"-17"-11912,30-51-397,-49 83-605,-52 100 69,54-101-57,1 1-1,1 0 1,1 0 0,0 0 0,1 0 0,1 0 0,-1 20-1,3-31-4,0 0-1,0 0 0,1 1 1,-1-1-1,1 0 0,0 0 1,1 0-1,-1 0 0,1 0 0,0 0 1,0-1-1,0 1 0,0-1 1,0 1-1,1-1 0,0 0 0,3 4 1,0-2 4,1 0 1,-1 0-1,1-1 1,0 1 0,0-2-1,1 1 1,-1-1-1,12 3 1,10 1 46,-1-1 0,2-1 0,56 1 0,23-5 370,175-20 1,-281 19-108,-27 22-1463,5-7-774,1-2 0,-31 18 1,-9-3-5223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2:48.00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0 351 8148,'0'0'12011,"0"14"-10632,0 41 200,0-42-226,3-21 765,31-51-959,4-6-884,-3-1 1,-3-2-1,33-99 0,-60 291-561,-7 40 253,6 205 93,2-307-30,3-1 1,32 116-1,-40-175-422,2 13 1489,-4-11-2399,-27-6-11350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2:48.17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90 10325,'0'0'13638,"93"2"-13622,-6-2 32,16-4 48,0-10 48,-11-1-96,-21 0-32,-17 5-16,-27-1-1889,-16 1-2129,-11-3-4578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39.46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356 1 12182,'0'0'8275,"-95"75"-7938,42-31-209,18-6-16,-1-1 112,6-5-208,7-5 16,5-4-32,0-5-208,6-2-849,1-6-1056,-1-8-1392,0-2-2770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2:49.28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277 99 11557,'0'0'12038,"1"-16"-10683,4-67 923,-22 101-2294,-6 18-13,1 1-1,2 1 1,2 1-1,1 1 1,3 0-1,1 1 1,1 0-1,3 1 0,1 0 1,3 1-1,1-1 1,3 81-1,2-113 36,0 0-1,0 1 1,1-1-1,0 0 1,1 0-1,0 0 1,1 0-1,0-1 1,1 1-1,0-1 1,0 0-1,1-1 1,0 1-1,0-1 1,1 0-1,0 0 1,0-1-1,1 0 1,0-1-1,1 1 1,-1-1-1,1-1 1,0 0-1,0 0 1,1-1-1,0 0 1,-1 0-1,1-1 1,0-1-1,1 0 1,-1 0-1,0-1 1,17 0-1,-22 0 14,4-1 16,0 1 1,0-1-1,0 0 0,0-1 0,0 0 0,14-4 0,-20 4 0,0 0-1,-1 0 1,1-1 0,0 0 0,-1 1 0,0-1-1,1 0 1,-1 0 0,0 0 0,0 0-1,0-1 1,0 1 0,-1-1 0,1 1-1,-1-1 1,1 1 0,-1-1 0,0 0-1,0 0 1,0 0 0,0 1 0,-1-1-1,2-6 1,-1 2 108,5-47 303,-6 51-438,1 1-1,-2 0 1,1-1-1,0 1 1,0-1-1,-1 1 1,1 0-1,-1-1 1,0 1-1,1 0 1,-1-1-1,0 1 1,-1 0-1,1 0 1,0 0-1,-1 0 1,1 0-1,-1 0 1,-1-2-1,-6-1-19,0 1 0,0 0 0,0 0 0,0 1 0,-1 0 0,1 1 0,-1 0 0,1 0 0,-1 1 0,0 1 0,0-1 0,-11 2 0,5 0-106,1 0 1,0 1-1,-1 1 1,1 0-1,0 1 1,1 0-1,-17 8 1,17-4-397,1 0 1,0 0-1,1 1 1,0 1-1,0 0 1,-12 14 0,-29 42-7336,20-17-5007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2:51.74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174 0 9780,'0'0'8967,"1"1"-8962,-1 0 1,0 0-1,1 0 0,-1-1 0,0 1 1,1 0-1,-1 0 0,0 0 0,0 0 1,0 0-1,0 0 0,0 0 0,0 0 1,0 0-1,0 0 0,0-1 0,-1 1 1,1 0-1,0 0 0,0 0 0,-1 0 1,1 0-1,-1 0 0,1-1 0,-1 1 0,1 0 1,-2 0-1,-35 78-93,21-49 138,1 0 0,2 2 0,-11 37 0,19-46-21,0 0 0,2 0 0,0 1 0,2 0 0,1 35 0,2-44 22,0 1 1,0-1-1,2 0 1,0 0-1,0-1 1,2 1-1,0-1 0,0 0 1,13 19-1,-16-27-29,1-1-1,-1 1 0,0 0 0,0 0 1,0 1-1,-1-1 0,2 10 0,-3-15-25,-1 1 0,0 0 0,0-1 0,0 1 0,0-1-1,0 1 1,-1 0 0,1-1 0,0 1 0,-1-1 0,1 1-1,-1-1 1,0 1 0,1-1 0,-1 0 0,0 1 0,0-1-1,0 0 1,0 1 0,0-1 0,0 0 0,0 0 0,0 0-1,0 0 1,-1 0 0,1 0 0,0 0 0,-1 0 0,1-1 0,-1 1-1,1-1 1,-1 1 0,1-1 0,-1 1 0,1-1 0,-4 1-1,-37 4-1889,-11-3-2812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2:51.93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80 16392,'0'0'4337,"157"-74"-2656,-91 68-1185,10 6-335,-6 0-145,-10 0-16,-22 0-16,-11 8-1441,-27-1-3313,-27-7-9877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2:52.66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55 139 15847,'0'0'3258,"-2"-18"-1759,-5-57-106,7 74-1351,-1-1 0,1 1 0,0-1 1,0 1-1,0-1 0,0 0 0,0 1 0,0-1 1,0 1-1,0-1 0,1 1 0,-1-1 0,1 1 1,-1-1-1,1 1 0,-1 0 0,1-1 1,0 1-1,0 0 0,0-1 0,-1 1 0,1 0 1,0 0-1,1 0 0,-1 0 0,0 0 0,0 0 1,0 0-1,1 0 0,-1 0 0,2 0 1,1 0-49,0 0 1,1 1 0,-1-1-1,1 1 1,-1 0 0,0 0-1,1 0 1,4 2 0,3-1 57,-7-1-66,0 1 0,-1 0 0,1 0 1,-1 0-1,1 0 0,-1 1 0,1 0 0,-1 0 0,0 0 0,0 0 0,0 1 1,0-1-1,0 1 0,0 0 0,-1 1 0,0-1 0,1 0 0,-1 1 0,0 0 1,-1 0-1,1 0 0,-1 0 0,0 0 0,1 0 0,-2 0 0,1 1 1,-1-1-1,1 1 0,0 9 0,1 0 5,-1 1 0,-1 0-1,-1 1 1,0-1 0,0 0 0,-2 0 0,0 0-1,-6 22 1,1-16 67,-2-1-1,0 0 1,-1 0-1,-1-1 1,-1 0-1,-1-1 1,0-1-1,-1 0 1,-22 20-1,-46 59 1225,88-94-1244,1-1-1,-1 0 1,0 0 0,1 0-1,-1-1 1,1 0 0,9-2-1,298-36 244,-85 7-1885,-60 14-2987,8 0-4886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2:53.43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180 1 12214,'0'0'8974,"-4"5"-8936,-6 16-117,0 0 0,1 0-1,1 1 1,-8 34 0,-12 98 325,24-124-214,2-1 1,0 1-1,3 0 0,0-1 0,10 53 0,-9-72 10,0 0 0,1 0 1,1 0-1,0-1 0,0 1 0,1-1 0,0 0 0,0 0 0,1 0 0,1-1 0,-1 0 1,1 0-1,0 0 0,1-1 0,0 0 0,0-1 0,1 0 0,-1 0 0,17 8 0,-24-14 17,-1 0 0,1 1-1,-1-1 1,1 0 0,-1 0-1,1 1 1,-1-1 0,1 0-1,-1 0 1,1 0 0,-1 0-1,1 0 1,-1 0 0,1 0-1,-1 0 1,1 0-1,0 0 1,-1 0 0,1 0-1,-1 0 1,1 0 0,-1 0-1,1-1 1,-1 1 0,1 0-1,-1 0 1,1-1 0,-1 1-1,1 0 1,-1-1 0,0 1-1,1 0 1,-1-1 0,1 1-1,-1 0 1,0-1-1,1 1 1,-1-1 0,0 1-1,0-1 1,1 1 0,-1-1-1,0 1 1,0-1 0,0 1-1,0-1 1,0 1 0,1-1-1,-1 0 1,0 1 0,0-1-1,0 1 1,0-1-1,-1 1 1,1-1 0,0 1-1,0-1 1,0 1 0,0-1-1,-1 1 1,1-1 0,0 1-1,0-1 1,-1 0 0,0-2-62,1 0 1,-1 0 0,0 0 0,0 0 0,0 0-1,-1 0 1,1 0 0,-1 1 0,0-1 0,1 0-1,-4-2 1,0 2-70,0 0 0,0 0 0,0 1 0,0-1 0,-1 1 0,1 1 0,-1-1 0,0 1 0,1 0 0,-1 0 0,0 0 0,0 1 1,1 0-1,-1 0 0,0 0 0,0 1 0,0 0 0,1 0 0,-7 2 0,3 0-570,0 0-1,1 0 1,-1 1 0,1 0 0,-1 0 0,1 1 0,1 0 0,-1 0 0,1 1 0,-11 10 0,3 9-5676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2:53.68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 0 14903,'0'0'5973,"0"8"-6301,-1-1 323,1 1-1,0-1 1,0 0 0,1 1-1,0-1 1,0 0 0,1 0-1,-1 0 1,2 0 0,-1 0-1,1 0 1,7 11 0,3 3 117,1 0 0,27 27 0,-26-31 11,-1 1 0,0 0-1,19 34 1,-32-50-123,0 0 0,0 0 0,0 0 1,0 1-1,0-1 0,-1 0 0,1 0 0,-1 0 1,1 1-1,-1-1 0,0 0 0,0 1 0,0-1 1,0 0-1,-1 4 0,1-5-76,-1 0 1,0 0-1,1 0 0,-1 1 0,0-1 1,0 0-1,1 0 0,-1 0 0,0 0 1,0 0-1,0 0 0,0 0 0,0-1 1,-1 1-1,1 0 0,0-1 0,0 1 1,0 0-1,-2 0 0,-6 1-718,0-1 0,1 1 1,-1-1-1,0-1 0,0 0 0,-10-1 0,18 1 686,-63-3-8258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2:53.82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1 108 6771,'0'0'6835,"130"-65"-6691,-38 44 449,6 8 895,5 5-719,-5 8-593,-22 0-128,-22 0-48,-32 12-769,-22 9-5506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2:54.71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0 218 16103,'0'0'2201,"3"-21"-1165,13-70 103,-14 86-1067,-1 1 1,1-1 0,1 0 0,-1 1-1,0 0 1,1 0 0,0 0-1,0 0 1,1 0 0,-1 0 0,1 1-1,-1 0 1,1-1 0,0 2-1,5-4 1,2 0 26,0 0 1,1 1-1,22-6 0,-27 9-59,3-1-33,0 0 0,0 1 0,1 1 0,-1 0 0,0 0 0,14 2-1,-23-1-7,1 0-1,0 0 1,-1 1-1,1-1 1,0 1-1,-1-1 0,1 1 1,-1-1-1,1 1 1,-1 0-1,1 0 0,-1 0 1,0 0-1,1 0 1,-1 0-1,0 0 1,0 0-1,0 0 0,0 1 1,0-1-1,2 3 1,-1 0-6,0 0 1,-1 0 0,1 1 0,-1-1 0,0 0-1,0 1 1,-1-1 0,1 6 0,0 9-19,-2 0 0,-5 36 0,2-36 30,-1 0 0,-1-1 1,-1 0-1,-16 31 0,13-30 1,2 0-1,0 1 1,-8 30-1,16-47-9,0-1 1,0 0-1,0 0 0,0 0 1,0 0-1,1 1 0,-1-1 1,1 0-1,-1 0 0,1 0 1,0 0-1,0 0 0,0 0 1,0 0-1,0 0 0,0 0 0,1-1 1,-1 1-1,1 0 0,-1-1 1,1 1-1,-1-1 0,1 0 1,0 1-1,0-1 0,2 1 1,10 6-4,1 0 1,26 9 0,-5-1-17,-17-6 6,-1 1 0,-1 0 0,0 2 0,0 0 0,14 15 0,-26-24 12,-1 0 1,-1 0-1,1 1 1,0-1-1,-1 1 0,0 0 1,0 0-1,0 0 1,-1 0-1,0 0 1,0 0-1,0 1 1,0-1-1,-1 1 1,0-1-1,0 1 1,-1 0-1,0-1 1,0 1-1,0 0 0,0 0 1,-1-1-1,-2 9 1,1-9 8,-1 0 0,0 0 0,0 0 1,0-1-1,0 0 0,-1 0 0,0 0 0,0 0 1,0 0-1,0-1 0,0 1 0,-1-1 0,1 0 0,-1-1 1,0 1-1,-7 2 0,-6 2 41,0 0 0,0-2 0,-28 6 0,22-7-13,-1-1 0,0-2 1,0 0-1,0-1 0,0-2 1,1 0-1,-1-2 0,-43-12 0,64 15-808,11 0-1809,29 0-2599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2:55.51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288 0 9861,'0'0'10388,"-17"32"-10334,2-5-56,0-3 35,1 1 0,2 0 0,0 1 0,1 1 0,2 0 0,-11 54 0,17-61-13,0 1 0,2-1 0,1 0 1,0 1-1,2-1 0,0 0 0,9 38 0,-9-51-11,1 0 0,-1-1 0,1 0 0,0 1 0,1-1 0,-1-1 0,1 1 0,0 0 0,1-1 0,-1 0 0,1 0 0,0 0 0,1-1-1,-1 1 1,1-1 0,-1-1 0,1 1 0,0-1 0,1 0 0,-1 0 0,1-1 0,-1 0 0,1 0 0,0 0 0,-1-1 0,13 1 0,-5 0 80,0-1-1,1 0 1,-1-1-1,0-1 1,1 0 0,-1-1-1,15-4 1,-26 5-30,0 0 0,0 0 0,0 0 0,0-1 0,-1 1 0,1-1 0,0 0 0,-1 1 0,1-2 0,-1 1 0,0 0 0,0 0 0,0-1 0,0 1 0,3-5 0,-4 4 35,1-1 0,-1 0 1,0 0-1,0 0 0,0 0 1,-1 0-1,1 0 0,-1 0 0,0 0 1,0 0-1,-1 0 0,1-1 1,-1 1-1,0 0 0,-1-4 0,1 5-85,-1-1-1,1 0 1,-1 1-1,0-1 1,0 1-1,0-1 1,0 1-1,-1 0 1,0 0-1,1 0 1,-1 0-1,0 1 1,0-1-1,0 1 1,-1 0-1,1-1 0,-1 2 1,1-1-1,-1 0 1,0 1-1,1-1 1,-9 0-1,-4-2-20,0 1 0,-1 1-1,1 0 1,-21 2 0,16 0-48,0 1 1,-1 1-1,1 1 0,0 1 1,1 0-1,-41 16 1,48-15-467,1 1 0,0 1 0,0 0 0,1 1 1,0 0-1,0 0 0,-11 12 0,-5 17-5570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2:55.77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190 0 8836,'0'0'10173,"-12"22"-9931,1-5-206,5-8-16,0 0 0,0 0 1,1 1-1,0 0 0,1 0 0,0 1 0,0-1 0,1 1 0,1-1 0,0 1 1,0 0-1,1 0 0,0 16 0,3-14 40,1-1 0,0 0 0,0 0 0,1 0 0,1 0 1,0 0-1,1-1 0,0 0 0,0 0 0,12 14 0,26 48 309,-43-71-363,0 0 1,0 0 0,0 0-1,0 0 1,0 0 0,-1 0-1,1 0 1,-1 1 0,1-1-1,-1 0 1,0 0 0,0 0-1,0 0 1,0 1 0,0-1-1,-1 0 1,1 0 0,0 0-1,-1 0 1,0 0 0,0 1-1,1-1 1,-3 2 0,1-2-26,0 1 1,0-1 0,-1 0-1,1 0 1,-1 0-1,0 0 1,1-1 0,-1 1-1,0-1 1,0 0 0,0 1-1,0-1 1,-6 1-1,-10 1-1202,1-1-1,-1-1 1,1 0-1,-22-2 0,-25-5-8257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39.72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 13558,'0'0'6971,"8"4"-7088,32 22 202,44 38-1,-45-33 77,73 46 0,-96-65 488,-7-6-2239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2:55.91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90 11589,'0'0'1905,"146"-75"-1249,-86 64 1073,5 7-1088,-5 4-321,-6 0-192,-10 0-48,-17 19-80,-27 4-416,-16 9-4611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2:56.64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8 124 9845,'0'0'3537,"-1"10"-2870,-1 2-345,0-4 13,1 0 0,0 1-1,1-1 1,-1 0 0,1 1 0,3 16-1,-3-25-310,0 1 0,0-1-1,0 0 1,0 1 0,1-1 0,-1 1-1,0-1 1,0 0 0,0 1-1,0-1 1,1 0 0,-1 1 0,0-1-1,0 0 1,1 0 0,-1 1-1,0-1 1,0 0 0,1 0 0,-1 1-1,0-1 1,1 0 0,-1 0-1,0 0 1,1 0 0,-1 0 0,1 1-1,-1-1 1,0 0 0,1 0-1,-1 0 1,0 0 0,1 0 0,-1 0-1,1 0 1,-1 0 0,0 0-1,1 0 1,-1 0 0,0-1 0,1 1-1,-1 0 1,0 0 0,1 0-1,-1 0 1,0 0 0,1-1 0,-1 1-1,0 0 1,1 0 0,-1-1-1,0 1 1,0 0 0,1-1 0,-1 1-1,0 0 1,1-1 0,16-20 1156,120-166 2454,-117 172-3181,-20 14-445,1 1 0,-1 0 0,1 0 0,-1 0 0,1 0 0,-1 1 0,1-1 0,0 0 1,-1 0-1,1 0 0,-1 0 0,1 0 0,-1 1 0,1-1 0,-1 0 0,0 1 0,1-1 0,-1 0 0,1 1 0,-1-1 0,1 0 1,-1 1-1,0-1 0,1 1 0,-1-1 0,0 1 0,3 4-17,-1 0 1,0 0-1,0 0 1,-1 1-1,0-1 0,1 7 1,19 94-10,23 176 73,-44-281-56,2 35 50,1 1 0,3-1 0,18 68 1,-21-94-79,1 0 0,0-1 0,0 0 0,1 0 0,0 0 1,1 0-1,0-1 0,0 0 0,1 0 0,0-1 1,0 0-1,1 0 0,0 0 0,0-1 0,1-1 0,-1 1 1,1-1-1,17 7 0,-7-6-990,0-1 0,0-1 1,0-1-1,0 0 0,1-1 0,23-1 1,54-1-7432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2:57.27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239 1 13110,'0'0'1950,"-19"21"-1550,-15 19 507,-46 67-1,69-90-712,1 0 0,0 0-1,2 1 1,0 0-1,1 1 1,1 0-1,1 0 1,0 0-1,-2 24 1,6-25-132,0 0 0,1 0 0,1-1 0,1 1 0,0 0 0,9 28 0,-9-39-52,0-1-1,0 0 0,1 0 1,0 0-1,1 0 0,-1-1 1,1 1-1,0-1 1,0 0-1,1 0 0,-1 0 1,1-1-1,0 1 0,1-1 1,-1 0-1,1-1 0,-1 1 1,1-1-1,0-1 0,0 1 1,9 2-1,-6-2 29,1-1 0,0 0 0,0-1-1,0 1 1,0-2 0,1 0 0,-1 0 0,0-1 0,0 0-1,0 0 1,10-4 0,-16 4 37,0 0 0,0-1 0,-1 1 1,1-1-1,0 0 0,-1 0 0,1 0 0,-1-1 0,0 1 0,0-1 1,0 0-1,0 1 0,0-1 0,-1-1 0,1 1 0,-1 0 0,0-1 0,0 1 1,0-1-1,-1 1 0,1-1 0,-1 0 0,0 0 0,0 0 0,0 0 0,0 0 1,-1 0-1,1 0 0,-1-5 0,0 3-12,0 0 1,-1 1-1,1-1 1,-1 0-1,0 1 0,0-1 1,-1 1-1,0-1 1,0 1-1,0 0 1,-1 0-1,1 0 0,-1 0 1,0 0-1,-1 1 1,1-1-1,-6-4 0,3 4-57,0 0-1,0 1 1,-1 0-1,1 0 0,-1 1 1,0 0-1,0 0 0,0 1 1,0-1-1,-1 1 0,1 1 1,-15-2-1,13 2 7,0 1 0,0 0 0,0 0 0,0 1-1,1 0 1,-1 0 0,0 1 0,1 0 0,-1 1 0,1 0-1,0 0 1,-1 1 0,2 0 0,-1 0 0,-7 6 0,9-6-148,1 0 1,0 1 0,1 0 0,-1 0 0,1 0 0,0 0-1,0 1 1,-5 9 0,6-8-440,0-1 0,1 1 0,0 0 0,0 0 0,0 0 0,1 0 0,0 1-1,0 11 1,1 17-7546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2:57.50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104 0 14711,'0'0'2849,"-38"122"-2497,38-70 80,22-4-79,5-10-49,-11-8-48,0-12-80,-5-7-176,-11-5 176,0 0-160,-11 1-32,-32-7-80,-11 0-2897,5-21-5219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2:57.64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0 127 12230,'0'0'1584,"141"-80"-479,-86 61 303,4 7-895,7 1-321,-7 9-16,-10 0-176,-22 2 0,-10 0-816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2:59.35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175 29 8004,'0'0'12624,"0"-7"-11906,-5-14-375,5 21-341,-1 0-1,1 0 1,0 0 0,-1 0 0,1 0 0,-1 0 0,1 0-1,-1 0 1,1 0 0,-1 0 0,1 1 0,0-1 0,-1 0-1,1 0 1,-1 1 0,1-1 0,0 0 0,-1 0 0,1 1-1,0-1 1,-1 0 0,1 1 0,0-1 0,0 1 0,-1-1-1,1 0 1,0 1 0,0 0 0,-30 56-169,25-45 173,-12 24 28,2 2 0,2 0 1,1 0-1,2 1 1,2 0-1,1 1 0,2 0 1,2 0-1,3 59 1,1-89-8,-1-1 0,1 1 1,1-1-1,0 0 0,0 0 1,1 1-1,0-2 0,0 1 0,1 0 1,1-1-1,-1 1 0,1-1 1,1-1-1,-1 1 0,1-1 1,1 0-1,-1 0 0,1 0 1,0-1-1,1 0 0,-1-1 0,1 0 1,0 0-1,1 0 0,-1-1 1,1-1-1,0 1 0,0-1 1,0-1-1,0 0 0,0 0 0,1 0 1,13-1-1,-22-1 41,0-1 0,0 0 0,0 1 0,0-1 0,0 0 0,0 0 0,0 0 0,0 0 0,-1 0 0,1 0 0,0 0 0,0 0 0,-1 0 0,1 0 0,-1 0 0,1 0 0,-1 0 0,0 0 0,1-1 0,-1 1 0,0 0 0,0 0 0,1-1 0,-1 1 0,0 0 0,0 0 0,-1 0 0,1-1 0,0 1 0,0 0 0,-1-2 1,-8-45 526,7 44-615,0 0-1,0 0 1,-1 0-1,1 0 1,-1 1 0,0-1-1,0 1 1,-1 0-1,1-1 1,-1 2 0,0-1-1,1 0 1,-1 1-1,0-1 1,0 1-1,-1 0 1,1 1 0,0-1-1,-1 1 1,1 0-1,-1 0 1,1 0 0,-1 0-1,0 1 1,1 0-1,-1 0 1,1 0 0,-1 0-1,0 1 1,1 0-1,-1 0 1,1 0-1,-1 1 1,1-1 0,0 1-1,0 0 1,-1 0-1,1 0 1,1 1 0,-1 0-1,0 0 1,-4 4-1,-3 6-877,0 1 0,0 0-1,-12 23 1,18-28-481,1 0-1,0 0 1,1 0 0,-3 13-1,3 11-10092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2:59.71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15383,'0'0'8473,"0"13"-8748,0-12 271,-1 26-49,2 1 0,1 0 0,1-1 0,12 50 0,-13-70 62,0-1 0,0 1 1,0-1-1,1 0 0,0 1 0,0-1 1,1-1-1,0 1 0,0-1 0,0 1 1,0-1-1,1 0 0,0 0 0,0-1 1,1 0-1,-1 0 0,1 0 0,0 0 1,-1-1-1,2 0 0,-1 0 0,0-1 1,1 0-1,-1 0 0,1 0 0,-1-1 1,12 1-1,-8-1 61,1 0 1,0-1-1,0-1 1,0 1 0,-1-2-1,16-3 1,-20 3 1,0 0 0,0-1 0,0 0 1,0 0-1,0-1 0,-1 0 0,1 0 0,-1 0 1,0 0-1,0-1 0,7-8 0,17-26 635,25-44-1,-30 46-334,-16 31-217,-5 16-245,-2 29-263,-2-26 348,-10 250 33,0-43-155,8-126-1771,-3-1 1,-21 105-1,-7-69-3382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3:00.22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169 1 15639,'0'0'3994,"-9"23"-3591,5-13-420,-69 197 467,58-159-175,2 1 1,-11 91-1,22-123-247,1 1-1,0-1 1,2 1 0,0 0 0,1-1-1,1 1 1,8 28 0,-8-39-15,0 0 1,0 0 0,1-1-1,-1 1 1,1-1 0,1 0 0,-1 0-1,1 0 1,0-1 0,0 1-1,1-1 1,0-1 0,0 1 0,0-1-1,0 0 1,0 0 0,1-1-1,0 0 1,0 0 0,10 3 0,-4-3 86,1 0 1,-1 0 0,1-1 0,0-1 0,0 0-1,0-1 1,0 0 0,22-4 0,-33 3-49,0 0 0,0 0 0,0 0 0,0 0 0,-1 0 0,1 0 0,0-1 0,-1 1 0,1-1 0,-1 0 0,1 1 1,-1-1-1,0-1 0,0 1 0,0 0 0,0 0 0,0-1 0,-1 1 0,1-1 0,-1 1 0,1-1 0,-1 0 0,0 0 0,1-4 0,0 0 45,0 0-1,-1-1 0,0 1 1,0 0-1,-1-1 0,0 1 1,0 0-1,-1-1 0,-1-7 1,1 12-92,0 1 0,-1-1 0,1 1 0,-1-1 0,1 1 0,-1 0 0,0 0 0,0 0 0,0 0 0,0 0 0,0 0 0,0 1 0,-1-1 0,1 1 0,-1-1 0,1 1 0,-1 0 0,1 0 1,-1 0-1,0 0 0,1 0 0,-1 1 0,0-1 0,0 1 0,1 0 0,-1 0 0,-5 0 0,-6 0-19,-1 0-1,1 1 1,-1 0-1,-16 4 1,20-1-51,-1-1 1,1 2-1,-1-1 0,1 1 0,1 1 1,-1 0-1,1 1 0,0 0 0,0 0 0,1 1 1,0 0-1,1 1 0,-1 0 0,2 0 1,-1 1-1,1 0 0,-7 14 0,9-14-975,0 1 0,0 0 0,1 0 0,1 0 0,0 0 0,-3 16 0,5 8-9525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3:00.56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38 1 10053,'0'0'13288,"-7"19"-13242,0 8-42,0-1 1,1 1-1,2 1 0,0-1 1,2 48-1,2-72 4,0-1 0,0 1 0,0 0 0,0-1 0,1 1 0,-1 0 0,1-1 0,0 1 0,0-1 0,0 1 0,0-1-1,0 0 1,1 1 0,-1-1 0,1 0 0,-1 0 0,1 0 0,0 0 0,0 0 0,0 0 0,0-1 0,0 1 0,0-1 0,0 1 0,1-1-1,-1 0 1,0 0 0,1 0 0,-1 0 0,1 0 0,-1 0 0,1-1 0,0 1 0,-1-1 0,1 0 0,0 0 0,-1 0 0,1 0-1,-1 0 1,5-1 0,2-1 87,0 1-1,0-2 1,-1 1-1,1-1 0,-1 0 1,0-1-1,0 0 1,0 0-1,0-1 0,12-9 1,7-11 209,-1 0 0,-2-1 0,0-2 0,-2 0 0,22-37 1,-43 78-17,-7 200-557,2-174 288,-2 0-1,-2 0 0,-17 56 1,7-45-758,-2-1 0,-41 72 0,42-89-1392,-2-1 0,-30 36 1,-19 8-7200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3:01.06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289 0 15639,'0'0'6955,"-19"27"-6744,-84 135 241,88-136-272,1 2 0,1 0 0,1 1 0,2 0 0,-10 44-1,17-54-137,0 0 0,2 1 1,0-1-1,1 0 0,3 25 0,-2-37-38,0 1 0,1-1 0,0 0 0,0 0 0,1 1 0,0-1 0,0-1 0,1 1 0,0 0 0,0-1 1,0 0-1,1 0 0,0 0 0,0-1 0,7 7 0,-1-4 12,0-1 0,0 0 1,0 0-1,0-1 0,1-1 1,0 0-1,0 0 0,1-1 0,24 4 1,1-3 44,0-2 0,40-2 1,-72-1-47,1 0 0,-1 0 0,1 0 0,-1-1-1,1 0 1,-1 0 0,1-1 0,-1 0 0,9-3 0,-13 3 6,0 0-1,0 1 1,0-1-1,0 0 0,0 0 1,0 0-1,0 0 1,-1-1-1,1 1 1,-1 0-1,0-1 1,0 1-1,0-1 1,0 1-1,0-1 0,0 0 1,0 1-1,-1-1 1,0 0-1,1 0 1,-1 1-1,0-1 1,-1-4-1,1 3-14,0 0 0,-1 1 0,1-1 0,-1 1 0,0-1 0,0 1 0,0-1 0,-1 1 0,1-1 0,-1 1 0,1 0 0,-1 0 0,0 0 0,-1 0 0,1 0 0,0 0 0,-1 1 0,0-1 0,1 1 0,-1 0 0,0 0-1,0 0 1,0 0 0,0 0 0,-1 0 0,1 1 0,-1 0 0,1 0 0,0 0 0,-1 0 0,-5-1 0,-10-1-17,-1 1-1,1 0 1,-1 1-1,-29 3 0,31 0 21,0 1 0,0 0-1,0 2 1,1 0 0,-1 1-1,1 0 1,1 2-1,-1 0 1,1 0 0,-23 18-1,28-18-213,-1 2-1,1-1 1,1 1-1,0 1 1,1 0-1,-9 12 1,13-16-290,0 1 0,1 0 1,0 0-1,1 0 1,-1 0-1,2 1 0,-1-1 1,1 1-1,0 0 1,0 11-1,1 18-5961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40.01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30 44 8820,'0'0'12921,"-2"-10"-12182,0-1-663,-4-12-9,4 54-122,2 415 1302,0-253-3233,-7-197-2360,-4-13-1019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3:01.48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57 1 15703,'0'0'7817,"-8"13"-7619,0 2-197,1-1 0,0 2 0,2-1 0,-1 1-1,2 0 1,-6 31 0,9-39 6,1 0 0,0 0-1,0-1 1,0 1-1,1 0 1,0 0-1,0 0 1,4 11-1,-3-15-2,0 0-1,0 0 1,0 1-1,0-2 1,1 1-1,0 0 1,-1 0-1,1-1 1,1 0-1,-1 1 1,0-1-1,1 0 1,-1-1-1,1 1 1,0-1-1,5 3 1,-2-2 30,1 0 0,0-1 0,0 0 1,1 0-1,-1 0 0,0-1 0,1-1 0,-1 1 1,0-1-1,1-1 0,-1 1 0,0-1 0,1-1 1,-1 0-1,0 0 0,0 0 0,0-1 0,-1-1 0,1 1 1,-1-1-1,1 0 0,-1-1 0,0 0 0,-1 0 1,1 0-1,10-12 0,1-6 88,0-1 0,-1-1 0,-1 0-1,-2-1 1,23-56 0,-35 96-51,-1 0-1,0 0 1,-1 20 0,-10 29-60,-2-1 1,-2 0-1,-26 64 1,-18 78 43,52-174-136,3-16-440,1-1 1,-1 0-1,-1-1 0,-6 15 1,8-23-218,-1 1 1,1-1-1,-1 0 1,0 0-1,-1 0 1,1 0-1,0 0 1,-8 5 0,-25 13-9484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3:02.25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348 0 13942,'0'0'5774,"-21"4"-4846,8-2-892,0 1 1,0 1-1,0 0 0,1 1 1,0 0-1,0 1 0,0 0 0,0 1 1,1 0-1,0 1 0,1 0 1,-1 1-1,2 0 0,-11 13 0,-3 4 105,1 2-1,2 0 1,-21 39-1,35-58-125,1 1 0,1 0 0,0 0 0,0 0 0,1 1 0,0-1 0,1 1 0,0 0 0,0-1 0,1 1 0,1 0 0,0 0 0,0 0 0,4 18 0,-3-26-13,0 1-1,1-1 0,-1 1 1,1-1-1,0 0 0,0 1 1,0-1-1,0 0 0,0 0 1,1 0-1,-1-1 0,1 1 0,0-1 1,0 1-1,0-1 0,0 0 1,0 0-1,0 0 0,1 0 1,-1-1-1,1 0 0,-1 1 1,6 0-1,7 1 9,0 0 0,0-1 0,0-1 0,18-1 0,-22 0 2,21 1 48,0-3 1,57-9-1,-75 8-36,-1 0 1,-1-1-1,1-1 0,0 0 1,-1-1-1,0 0 0,-1-1 1,22-15-1,-31 20 6,-1 0 0,0 0 0,1 0 0,-1 0 0,0 0 0,-1-1 0,1 1 0,0-1 0,-1 1 0,1-1 0,-1 0 0,0 0 0,0 1 0,0-1 0,0 0 0,0 0 0,-1 0 0,1 0 0,-1 0 0,0 0-1,0 0 1,0 0 0,0 0 0,-1 0 0,1 0 0,-1 0 0,-1-5 0,1 4-8,-1 0 1,0 0-1,0 0 0,0 1 0,-1-1 0,1 1 0,-1-1 0,0 1 0,0 0 0,0 0 0,0 0 1,-1 0-1,1 1 0,-1-1 0,1 1 0,-1 0 0,0 0 0,-6-2 0,-4 0-24,-1 0-1,0 1 1,0 1-1,0 0 0,0 1 1,0 1-1,-1 0 1,1 1-1,-28 6 1,32-5-8,0 0 0,0 1 0,1 1 0,0 0 0,-1 0 1,1 1-1,1 0 0,-1 1 0,1 0 0,0 1 0,0 0 0,1 0 1,0 1-1,-9 10 0,14-14-195,0 0 0,1 0 1,-1 0-1,1 1 0,0-1 0,0 0 0,1 1 1,-1 0-1,1-1 0,0 1 0,0 0 1,1-1-1,-1 1 0,1 0 0,0 5 1,0-9-14,0 1 1,0-1-1,0 0 1,1 0-1,-1 0 1,0 0 0,0 0-1,1 1 1,-1-1-1,1 0 1,-1 0-1,1 0 1,-1 0 0,1 0-1,-1 0 1,1 0-1,0-1 1,0 1-1,-1 0 1,1 0 0,0 0-1,0-1 1,1 2-1,44 9-9287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3:02.55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83 0 14054,'0'0'6966,"-13"19"-6808,-38 62 23,48-78-172,1 1 0,0 0 0,0-1-1,0 1 1,1 0 0,0 0 0,-1 0 0,1 0-1,0 0 1,1 0 0,-1 1 0,1-1 0,0 0 0,0 0-1,0 0 1,2 7 0,-1-9-4,0 0 0,0 0-1,0-1 1,0 1 0,0 0 0,1-1-1,-1 1 1,1-1 0,-1 1 0,1-1-1,-1 0 1,1 0 0,0 0 0,0 0-1,-1 0 1,1 0 0,0 0 0,0 0 0,0-1-1,0 1 1,0-1 0,4 1 0,5 0 45,-1-1 0,1 0 0,-1-1 0,1 0 0,-1 0 0,1-1 0,-1-1 0,0 1 0,17-8 0,-4-2 234,-1-1 0,0-1 0,23-20 0,-20 15 392,44-26-1,-69 45-670,0-1-1,1 1 1,-1 0 0,0 0 0,1-1 0,-1 1-1,1 0 1,-1 0 0,0-1 0,1 1 0,-1 0-1,1 0 1,-1 0 0,1 0 0,-1 0-1,0 0 1,1 0 0,-1 0 0,1 0 0,-1 0-1,1 0 1,-1 0 0,1 0 0,-1 0-1,0 0 1,1 0 0,-1 0 0,1 1 0,-1-1-1,0 0 1,1 0 0,-1 0 0,1 1 0,-1-1-1,0 0 1,1 1 0,-1-1 0,0 0-1,0 1 1,1-1 0,-1 0 0,0 1 0,0-1-1,1 0 1,-1 1 0,0-1 0,0 1 0,0-1-1,0 1 1,1 0 0,-1 27-112,-1-18 122,-4 210-540,0-127-3958,4-54-700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3:03.33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0 116 14663,'0'0'10082,"22"-11"-10005,9-4-70,0 1 0,2 2 0,-1 1 0,49-10 0,61-1-558,-48 13-2737,-93 9 3151,0 0 1,0-1 0,-1 1 0,1 0 0,0 0-1,-1 0 1,1 0 0,0 0 0,0 0-1,-1 0 1,1 0 0,0 1 0,0-1 0,-1 0-1,1 0 1,0 1 0,-1-1 0,1 0 0,0 1-1,-1-1 1,1 0 0,-1 1 0,1-1-1,-1 1 1,1-1 0,-1 1 0,1 0 0,-1-1-1,1 1 1,0 1 0,-1-1-24,0 0 0,0 1 0,0-1-1,0 1 1,0-1 0,-1 1 0,1-1 0,0 1 0,-1-1 0,1 1 0,-1-1-1,0 0 1,1 1 0,-2 0 0,-33 43-2470,12-23 1738,0-1 1,-2 0-1,-1-2 1,-40 23 0,29-22 2085,-55 21 1,77-36 286,12-5 37,7 0 416,27-2-1471,0-2-1,0-1 1,-1-2-1,56-19 1,28-6 39,50 5-1882,-56 20-2419,-44 6-5264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3:03.71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1 145 14182,'0'0'2994,"92"-107"-2962,-27 86-32,1 9-16,4 7-865,-21 5-1760,-22 0-4162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3:03.86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0 101 12358,'0'0'5522,"190"-25"-5282,-97 2-16,-1 0-208,-10 6-32,-17 6-608,-22 9-2849,-32 2-7060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3:04.39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0 225 13238,'0'0'6067,"76"-122"-5635,11 89-416,17 1-16,10 9-416,-22 11-3010,-21 9-3409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3:04.56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1 154 11909,'0'0'7796,"152"-65"-7780,-54 33-16,5 3 0,-11 10 0,-27 11-1152,-32 8-2802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3:04.92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1 155 17032,'0'0'240,"141"-83"-832,-38 55-1361,6 3-1457,-23 6-4449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3:05.11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0 260 14263,'0'0'4370,"125"-44"-4306,-22 8-32,17-3-32,5 1-144,-11 2-977,-16 3-304,-22-1-4017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40.16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30 12166,'0'0'6675,"42"-30"-6675,5 30 64,0 0-64,7 0-128,5 0-1713,-6 5-2273,0-3-5026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3:20.05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1 168 8244,'0'0'4359,"3"-11"-3964,16-73 3028,-15 62-1714,4-18 747,-5 30-1478,-2 14-276,-1 1-721,0 0 0,1 0 1,0-1-1,0 1 0,0 0 0,0-1 0,1 1 0,0-1 0,0 0 1,0 1-1,0-1 0,1 0 0,0 0 0,5 6 0,4 2-4,1 1 1,25 17-1,15 16 27,-44-36-3,0 1 0,-1 0 0,0 0 0,-1 1 0,-1 0 0,0 0 0,0 0 0,-1 1 0,-1 0 0,0 0 0,-1 0 0,0 1 0,-1-1 0,0 0 0,-1 27 0,-10 313 95,6-328-96,2 0 0,1 0 0,1 0-1,1 0 1,1 0 0,1-1 0,2 1-1,0-1 1,12 28 0,6 2 14,76 194 36,-88-210-69,-1 1 0,-3 0 1,-1 0-1,4 71 0,-14-13-13,-4 0 0,-20 103 0,12-112-28,4 0-1,1 171 1,13-230 58,1 0-1,1-1 1,2 1 0,0-1-1,2 0 1,17 35 0,88 145 68,-39-80-73,-59-96 7,-2 1 0,-1 0 0,-2 1 0,-1 0 0,-1 0 0,-2 1 0,-2 0 0,-1 1 0,-2-1 0,-4 65 0,-10 17 4,-52 222-1,11-83 3,17 90 37,6-42-11,16-190 16,2 211 0,14-297-34,1 1 0,1-1 0,2 0 0,0 0 0,2-1 0,12 27 0,79 153-593,1 0-3361,-72-135 442,-1-17-2080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3:21.13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204 0 11621,'0'0'5816,"1"10"-5794,9 36-50,-5-26 25,-1 1 0,2 25-1,-4-28 16,-1 0 1,-1 1-1,-1-1 0,-1 0 0,0 1 0,-2-1 0,0 0 0,-1-1 0,0 1 1,-9 17-1,-69 108 27,54-97 47,-33 68-1,58-105-85,1-1 0,0 1-1,0-1 1,1 1-1,0 0 1,0 0-1,1 0 1,0 0-1,1 1 1,0-1-1,0 0 1,3 15-1,0-13 4,1 0-1,0 0 1,0-1-1,1 1 1,0-1-1,1 0 1,1 0-1,-1-1 1,13 13-1,36 41 2,-28-35 1,-1 2-1,-1 0 1,-2 2 0,-1 1-1,28 56 1,-36-53-1,-2 1-1,-1 0 1,-2 1-1,7 63 1,-2 159 31,-13-167-21,22 145-1,27-32-13,-33-151 8,-3 2 0,-2 0 0,-3 0 0,2 72 0,-11-95 37,2-5-28,-2-1-1,-1 1 1,-2-1-1,-1 0 0,-1 0 1,-8 28-1,-10 0-193,-1-1-1,-4-1 0,-1-1 1,-48 64-1,27-50-3072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3:49.16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215 262 12630,'-21'0'2452,"5"-1"-2021,-85-4 1480,24-7 3150,101 2-3242,346-95-1407,-254 67-369,2 5-1,129-19 0,-180 47-1146,-66 8-2071,-2 0 2907,0 1 1,0-1-1,0 1 1,0-1-1,-1 0 0,1 1 1,-1-1-1,0 0 0,0 0 1,0 0-1,0 0 0,0 0 1,-1-1-1,-4 5 0,-47 38-1613,45-38 1422,-53 38-2752,-3-3 0,-1-3 0,-79 34 1,-36 5 3157,-4-6 7683,83-33 798,107-40-5097,8 2-2535,9 1-922,61-5 933,0-3-1,117-25 0,166-57-307,-120 26-356,-210 55-136,-22 5-8,0-1 1,0 0 0,-1-1-1,18-8 1,-31 12-10,1-1 0,-1 1 0,0 0 0,0 0 1,0 0-1,1 0 0,-1 0 0,0-1 0,0 1 0,0 0 1,1 0-1,-1 0 0,0-1 0,0 1 0,0 0 0,0 0 1,0-1-1,0 1 0,0 0 0,0 0 0,1-1 0,-1 1 0,0 0 1,0 0-1,0-1 0,0 1 0,0 0 0,0 0 0,0-1 1,-1 1-1,1 0 0,0 0 0,0-1 0,0 1 0,0 0 0,0 0 1,0-1-1,0 1 0,0 0 0,-1 0 0,1 0 0,0-1 1,0 1-1,0 0 0,0 0 0,-1 0 0,1 0 0,0-1 1,0 1-1,-1 0 0,1 0 0,0 0 0,0 0 0,0 0 0,-1 0 1,1 0-1,-1 0 0,-21-4-1368,0 1 0,0 1 0,0 1 0,-1 1 0,-25 4 1,44-4 1003,-45 6-4015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3:56.40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711 174 2801,'0'0'11414,"3"-11"-10009,-1 4-1920,0 2 916,0 0 0,0 0 0,-1-1 0,0 1 0,0-1 0,0 1 0,-1-1 0,0 1 0,0-1 0,0 1 1,-1-1-1,0 1 0,0-1 0,0 1 0,-3-9 0,0 9-391,1 1-1,-1-1 1,0 0 0,-1 1-1,1 0 1,-1 0-1,0 0 1,0 1 0,0 0-1,0 0 1,0 0 0,-1 0-1,-5-1 1,7 2-26,-1 1-1,1 0 1,0 0-1,0 1 1,0-1-1,-1 1 1,1 0-1,0 0 1,0 0-1,-1 0 1,1 1-1,0 0 1,0 0-1,0 0 1,-1 0-1,1 1 1,1 0-1,-1-1 1,-6 5-1,-30 26-37,2 1-1,-66 74 0,42-42 40,41-40-7,1 0 0,-19 31-1,-6 9 18,8-9-20,1 1 1,-47 110-1,77-153 27,1 1 0,1-1 0,0 1 0,1 0 0,1 0 0,0 1 0,0 22 0,2-38 11,-4 0-13,5 31-7646,8-12 2073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4:18.51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44 48 9300,'0'0'6067,"-44"36"-6019,93-36 208,22-15-32,-1-10-224,6 0-48,-16 8-1120,-11 15-1810,-33 2-2528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4:18.66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76 10645,'0'0'3345,"49"2"-3265,22-2-80,-1-17-176,12-6-1104,5 4-1842,5 1-4065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4:18.87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0 202 17752,'0'0'416,"152"-145"-2929,-70 112 1008,-1 10-1904,-27 23-881,-32 6-1761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4:19.01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1 151 13126,'0'0'1169,"157"-82"-1185,-108 57-913,21 2-1696,-10 2-4274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4:19.29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99 16744,'0'0'160,"120"-74"-1153,-44 60-1072,-11 3-2785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4:19.46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0 191 15927,'0'0'160,"131"-96"-160,-77 70-32,0 5-272,1 3-576,-1 5-1089,0 5-1569,-5-1-4177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40.51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344 1 14823,'0'0'5618,"-142"70"-5362,107-29 145,-7 0-273,19-2-32,-1-4-48,0-3-32,12-5-16,1-4-144,-1-5-1265,6-4-832,-6-5-1985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4:19.77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0 114 13782,'0'0'1604,"24"-13"-1572,-21 10-32,28-14 0,0 1 0,1 1 0,0 2 0,63-18 0,-91 31 162,44-6-1438,-47 6 1227,-1 0 0,1 0-1,0 0 1,-1 0 0,1 0 0,0 0-1,-1 0 1,1 1 0,0-1 0,-1 0-1,1 0 1,-1 0 0,1 1 0,0-1-1,-1 0 1,1 1 0,-1-1 0,1 0-1,-1 1 1,1-1 0,-1 1 0,1-1-1,-1 1 1,1-1 0,-1 1 0,1-1-1,-1 1 1,0 0 0,0-1 0,1 1-1,-1-1 1,0 1 0,0 0 0,1-1-1,-1 1 1,0 0 0,0-1 0,0 1-1,0 0 1,0-1 0,0 1 0,0 0-1,0-1 1,0 1 0,-1 0 0,1-1-1,0 1 1,0 0 0,-1-1 0,1 1-1,0-1 1,-1 1 0,1-1 0,0 1-1,-1 0 1,1-1 0,-1 1 0,1-1-1,-1 0 1,1 1 0,-1 0-1,-6 7-168,-1 0 0,1 0 0,-1-1 0,-14 10-1,31-17 19,10-6-451,-2-10-2254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4:34.97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98 13 13446,'0'0'11101,"12"-5"-10962,-6 4-128,-1-1 1,1 1-1,0 0 1,0 0-1,0 0 1,0 1-1,0 0 1,0 0-1,0 1 1,0-1-1,0 1 1,0 0-1,7 3 1,1 1 19,0 1 0,0 0 0,-1 1 0,0 1 0,14 10 0,8 9 45,-1 2 1,-1 1 0,30 37 0,-37-37-54,-2 0 0,-1 2 0,-1 1 0,-2 0 0,-2 2 0,-1 0 0,14 41 0,-24-55-13,-1-1 1,0 2-1,-2-1 1,-1 0-1,0 1 1,-1 0-1,-2 0 1,0-1-1,-1 1 1,-2 0-1,0-1 1,-1 1-1,-1-1 1,-11 31-1,4-27-18,-1 0 0,-1-1 0,-1 0 0,-32 39 0,-91 81-627,-50 16-2332,-24 0-3161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4:37.16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0 386 11573,'0'0'8524,"13"-12"-7667,8-8-585,1 2 0,1 1 1,25-15-1,-34 23-161,1 1 0,0 1 0,0 0 0,0 1 0,1 1 0,0 0 0,0 1 0,17-2 1,-22 5-77,1 0 1,0 1-1,-1 0 1,1 1-1,0 0 1,11 3-1,-17-2-36,0 0-1,0 0 1,0 1-1,0 0 1,-1 0-1,1 0 1,-1 1-1,0 0 1,0 0-1,0 0 1,-1 1-1,6 6 1,-2-2 7,0 0-1,1 0 1,0 0 0,0-1-1,21 13 1,-22-17 12,-1 0 0,1-1 0,0-1 0,0 1 0,0-1 0,0-1 0,0 1 0,1-1 0,-1-1 0,10 0 0,14-1 108,-1-1 0,1-2 1,-1-1-1,0-2 0,0-1 0,30-12 0,-40 13-102,46-17 3,2 3 1,71-13 0,-118 31-32,0 0 1,-1 1 0,1 1 0,0 1 0,0 1 0,0 1 0,0 1 0,-1 0 0,1 2 0,-1 1 0,26 10 0,-3 3 1,0-2 0,1-2 1,1-2-1,1-1 1,-1-3-1,82 5 1,-25-13 76,0-3 1,178-29 0,-237 23-59,88-2 1,-110 10-27,0 1 0,-1 2 0,1 0 0,0 1 1,-1 1-1,23 9 0,-9-3-5,0-2-1,0-1 1,1-1 0,71 2-1,-34-8 23,109-12 0,55-31-6,-158 25 5,0 3 1,89-3-1,-88 17 6,0 4 1,112 18-1,-32-4 6,248-6-1,-326-17-25,0-3 0,0-4 0,92-26 0,-74 15 25,126-13 0,-173 31-17,1 2-1,0 3 1,0 2-1,88 15 1,-53-3 8,0-3 0,0-4 0,0-4 0,163-16 0,-82-4-29,214-11-5,-116 32 19,251-7 84,-513 2-77,23-2-6,-1 2 1,0 0-1,0 2 1,1 1 0,-1 1-1,0 2 1,38 10-1,-26-2-5,0-2-1,0-2 1,1-1-1,60 2 0,171-7 34,-148-5-25,154-5 285,388-60 0,-517 44-279,364-43 5,-509 66-72,34-5 172,-38 5-125,1 0 0,-1 0 1,1 0-1,-1 0 0,1 0 0,-1 0 0,1 0 0,-1 0 0,1 0 0,-1 0 0,1 0 0,-1-1 0,1 1 0,-1 0 0,0 0 0,1-1 0,-1 1 1,1 0-1,-1 0 0,0-1 0,1 1 0,-1 0 0,0-1 0,1 1 0,-1-1 0,0 1 0,0-1 0,1 1 0,-1 0 0,0-1 0,0 1 0,0-1 0,1 1 1,-1-1-1,0 1 0,0-1 0,0 1 0,0-1 0,0 1 0,0-1 0,0 1 0,0-1 0,0 1 0,-1-1 0,1 1 0,0-1 0,0 1 0,0-1 0,0 1 1,-1 0-1,1-1 0,0 1 0,0-1 0,-1 1 0,1 0 0,0-1 0,-1 1 0,1 0 0,-1-1 0,1 1 0,0 0 0,-1-1 0,1 1 0,-1 0 0,-56-36-3041,-51-22-2575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4:38.00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405 109 11829,'0'0'10144,"1"-18"-8701,3-3-1034,1-49 1815,-1 118-2270,-6 90 0,-1-86 80,-5 147 91,-4 152 88,28 469 19,-16-820-228,0 0-1,0 1 1,-1-1-1,1 1 1,0-1-1,0 1 0,-1-1 1,1 1-1,0-1 1,-1 0-1,1 1 0,0-1 1,-1 0-1,1 1 1,0-1-1,-1 0 0,1 1 1,-1-1-1,1 0 1,-1 0-1,1 1 0,-1-1 1,1 0-1,-1 0 1,1 0-1,-1 0 0,1 0 1,-1 0-1,1 0 1,-1 0-1,1 0 0,-1 0 1,1 0-1,-1 0 1,-23-2 81,21 1-71,-15-2 18,1-2-1,-1-1 0,1 0 0,0-1 1,0 0-1,1-2 0,0 0 0,-20-15 1,14 8-23,1-1 0,1 0 0,1-2 0,1 0 0,-20-27 0,30 35-7,1-1-1,0 1 1,1-1 0,1-1-1,0 1 1,0-1-1,1 0 1,1 0-1,0 0 1,1-1-1,-1-15 1,3 20-17,0 0-1,0 0 1,1 0 0,0 1 0,0-1-1,1 0 1,1 0 0,-1 0 0,1 1-1,1 0 1,-1-1 0,1 1 0,1 1-1,0-1 1,0 0 0,0 1 0,11-10-1,21-14-594,1 1 1,2 2-1,1 2 0,51-24 0,84-55-5233,-88 38 905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4:38.30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66 296 9060,'0'0'6849,"9"-5"-5948,23-10 330,38-21 1045,-66 34-2154,-1 0-1,1 0 1,-1-1-1,0 0 0,0 1 1,0-1-1,-1 0 0,1 0 1,-1-1-1,1 1 1,-1 0-1,0-1 0,0 1 1,-1-1-1,1 0 1,1-6-1,-1-6 126,0 0-1,-1 0 1,-1 0 0,-3-23 0,4 36-238,-2-1 1,1 1 0,0-1 0,-1 0-1,0 1 1,0-1 0,0 1 0,0 0 0,0-1-1,-1 1 1,1 0 0,-1 0 0,0 0-1,0 0 1,0 0 0,-1 0 0,1 1 0,0-1-1,-1 1 1,0-1 0,0 1 0,0 0-1,0 0 1,-5-2 0,6 3-13,-1 1 0,1-1 0,-1 1 0,1 0 0,-1 0 0,1 0 0,-1 0-1,0 0 1,1 0 0,-1 1 0,1 0 0,-1-1 0,1 1 0,-1 0 0,1 0 0,0 0 0,-1 0 0,1 1 0,0-1 0,0 1 0,0-1 0,0 1 0,0 0 0,0 0-1,-2 3 1,-3 4-33,0 1 0,1 0 0,0 0-1,-6 15 1,8-15-42,-10 19-1093,2 1 0,0 1-1,-11 55 1,13 19-4538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4:42.76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1 168 10853,'0'0'4866,"1"-18"-3281,7-58-315,-9 72-993,2-1-1,-1 1 1,0 0 0,1 0-1,0 0 1,0 0 0,0 0 0,0-1-1,1 2 1,-1-1 0,1 0-1,0 0 1,0 1 0,0-1 0,1 1-1,0-1 1,4-3 1579,-2 27-1904,8 131 357,-4-80 65,12 165 308,23 189-166,-24-198-292,-11 323 0,-11-327-144,-4 31 3,1 100 190,9-279-185,2-1 0,28 126-1,-4-48-21,-7 2 0,6 201 0,-19-267-58,-5-55 0,1 46 0,-8 151 19,5 251 23,12-306-44,1 60 4,-16-223-11,2 70 1,-5 0 1,-23 145-1,22-205 3,0-1 0,1 1 1,2-1-1,0 1 0,1 0 0,1-1 0,1 1 1,1 0-1,10 35 0,0 18-35,-6-26 45,-4-27-10,4 10 2,-1-22 145,-4-27-13255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4:44.21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158 94 5683,'0'0'8740,"2"-14"-7345,1-4-933,3-44 6172,-7 71-6495,-8 65 550,3 0 0,4 105-1,-2 46 200,-65 304-61,-3-3-435,67-114-5,6-384-353,11 120 198,6 0 0,51 194 0,-12-71-138,-45-183-87,-5 0 0,-4 125 1,1 39 58,24 113-5,-16 105-47,-7-81-9,6-28 8,-10-328-9,1 0-1,2 0 0,11 45 1,-9-65-115,-3-24-216,-2-27-935,-1 36 1041,0-6-521,0 1-1,0-1 1,-1 1-1,0 0 1,-1-1-1,0 1 1,0 0 0,0 0-1,-1 0 1,-6-10-1,-34-49-10005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4:45.29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295 119 9396,'0'0'4744,"8"-18"-2250,25-57-250,-26 53-456,-9 18-437,-12 20-317,10-11-1280,-126 134 329,-30 35 317,132-129-294,27-44-102,1 0-1,-1 0 1,1 0-1,-1 0 1,1 0-1,-1 0 0,1 0 1,0 0-1,0 1 1,0-1-1,-1 0 1,1 0-1,0 0 1,1 1-1,-1-1 1,0 0-1,0 0 1,0 0-1,1 0 1,-1 1-1,0-1 1,1 0-1,-1 0 1,1 0-1,0 0 1,-1 0-1,1 0 1,0 0-1,-1 0 1,1 0-1,0-1 1,0 1-1,0 0 1,0 0-1,0-1 1,0 1-1,0 0 1,0-1-1,2 1 0,34 12 107,57 10-1,-70-19-93,-1 1 0,1 1 0,-1 1 0,0 1 0,-1 1 0,0 1 0,0 1 0,25 17 0,-37-20-14,0 1-1,-1-1 1,0 2-1,-1-1 0,8 11 1,-14-16-6,1 0 1,-1-1-1,0 1 0,0 0 0,0 0 1,0 0-1,-1 0 0,1 0 1,-1 1-1,0-1 0,0 0 1,-1 1-1,1-1 0,-1 0 1,0 1-1,0-1 0,-1 0 1,0 7-1,-1-9 4,1 1 0,0-1 1,-1 1-1,0-1 0,1 1 1,-1-1-1,0 0 0,0 0 1,0 0-1,-1 0 0,1 0 0,0-1 1,-1 1-1,1 0 0,-4 0 1,-46 20 40,32-14-7,-9 3-20,1-1 0,-1-2 0,-1 0 0,0-3 0,1 0 0,-2-2 0,-45 0 0,52 7-1707,24-9 1521,-1-1-1,1 0 1,-1 0 0,1 0-1,-1 0 1,1 1 0,0-1 0,-1 0-1,1 1 1,-1-1 0,1 0 0,0 1-1,-1-1 1,1 0 0,0 1 0,-1-1-1,1 1 1,0-1 0,-1 1 0,1-1-1,0 1 1,0-1 0,0 0-1,0 1 1,-1-1 0,1 1 0,0 0-1,0-1 1,0 1 0,0-1 0,0 1-1,0-1 1,0 1 0,0-1 0,0 1-1,1-1 1,-1 1 0,0-1 0,0 1-1,1 0 1,8 0-6167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4:45.89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407 84 8836,'0'0'10050,"-5"-10"-8999,-15-33-240,19 40-747,0 1 0,-1 0 0,1 1 0,-1-1-1,0 0 1,1 0 0,-1 1 0,0-1 0,0 1 0,0-1 0,0 1 0,0 0-1,-1 0 1,1 0 0,0 0 0,0 0 0,-1 0 0,-2 0 0,-42-2 542,37 4-372,4-1-210,0 1 0,1 1-1,-1-1 1,0 1 0,0 0-1,1 0 1,-1 1-1,1 0 1,0 0 0,0 0-1,0 0 1,0 1 0,0 0-1,1 0 1,-8 8-1,-6 9 17,-32 45 0,49-65-36,-15 25 150,1 1-1,0 0 1,3 0-1,0 1 1,1 1-1,-10 47 1,13-34 43,1 1 1,2 0-1,2 0 1,3 47-1,1-81-178,-1 0-1,1 0 1,1 0 0,0 0-1,0 0 1,0-1-1,1 1 1,1-1 0,0 1-1,0-1 1,0 0-1,1 0 1,0-1 0,1 0-1,-1 1 1,8 5-1,-5-6-4,1 0 0,0-1 0,0 1 0,1-2 0,0 1 0,0-2-1,0 1 1,0-1 0,1-1 0,-1 0 0,1 0 0,20 1-1,-9-2 9,0-1 0,0-1-1,0-1 1,0-1-1,0-1 1,-1-1 0,1-1-1,-1-1 1,0-1-1,0-1 1,-1 0-1,0-2 1,-1 0 0,0-1-1,0-1 1,-1-1-1,-1 0 1,0-1-1,-1-1 1,-1-1 0,0 0-1,13-20 1,-26 34-32,0-1 0,0 0 0,-1 0 0,1 1 0,-1-1 0,1 0 1,-1-1-1,0 1 0,0 0 0,0 0 0,-1 0 0,1-1 0,-1 1 0,0 0 0,0 0 1,0-4-1,-5 6-881,-9 1-488,0 1 0,0 0 1,-16 4-1,-18 11-3911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4:46.3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390 67 12230,'0'0'7045,"-21"-13"-6188,-5-2-662,-40-18-1,65 32-188,-1 0-1,1 1 0,0-1 0,-1 1 0,1-1 0,-1 1 1,0 0-1,1-1 0,-1 1 0,1 0 0,-1 0 0,1 0 1,-1 0-1,0 0 0,1 1 0,-1-1 0,1 0 0,-1 1 1,1-1-1,-1 1 0,1-1 0,-1 1 0,1 0 0,0 0 1,-1-1-1,1 1 0,0 0 0,0 0 0,0 1 0,-1-1 1,0 1-1,-21 23 184,1 2 0,1 0 0,2 1 0,0 0 0,2 2 0,1 0 0,-22 61 1,25-52 101,2-1 1,1 1-1,3 1 1,1 0-1,1 0 1,2 58-1,3-85-245,1-1 0,0 1 0,1-1 0,0 0 0,1 1 0,0-1 0,1 0 0,1-1-1,0 1 1,0-1 0,1 0 0,0 0 0,1 0 0,0-1 0,1 0 0,0-1 0,1 0-1,0 0 1,0 0 0,1-1 0,0-1 0,0 0 0,1 0 0,20 9 0,-16-9-3,1-1 1,-1 0-1,1-1 1,0-1 0,1-1-1,-1 0 1,0-1-1,1-1 1,-1 0 0,1-1-1,0-1 1,28-6 0,-34 5-21,-1-1 1,0 0 0,-1-1 0,1 0 0,0 0 0,-1-1 0,0 0 0,0-1 0,-1 0 0,1-1 0,-2 1 0,1-1 0,0-1 0,-1 0 0,-1 0 0,1 0 0,-1-1 0,-1 0 0,0 0 0,8-18-1,-9 17-101,0 2 28,-1 0 0,0 0 1,-1 0-1,4-17 1,-6 24-156,0-1 0,0 0 0,0 0 0,0 0 0,0 1 1,0-1-1,0 0 0,-1 0 0,1 0 0,-1 1 0,1-1 0,-1 0 1,0 1-1,0-1 0,1 0 0,-1 1 0,0-1 0,-1 1 1,1 0-1,0-1 0,0 1 0,0 0 0,-1 0 0,1-1 0,-1 1 1,1 0-1,-1 0 0,1 1 0,-3-2 0,-31-12-5437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40.75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 1921,'0'0'17973,"53"61"-17943,-27-31 16,1-1 0,34 28 1,-49-47-103,1 0 0,0 0 0,1-1 1,0-1-1,1-1 0,-1 0 1,30 10-1,-43-17-437,4 0 489,-4-18-10216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4:46.65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511 47 9941,'0'0'9671,"-20"-11"-8996,10 5-620,3 2-27,-1-1-1,0 1 1,1 1 0,-1-1-1,0 2 1,-14-4-1,17 5-18,1 1 0,-1 0 0,1 0-1,-1 0 1,1 0 0,-1 1 0,1 0 0,-1 0-1,1 0 1,0 0 0,-1 1 0,1 0-1,0 0 1,0 0 0,0 0 0,0 1-1,1-1 1,-1 1 0,-3 4 0,-27 24 246,1 3 0,2 0 0,2 2 0,1 1 0,-29 52 1,39-59-2,2 1 1,1 1-1,2 0 1,1 1-1,2 0 1,1 1-1,-8 59 1,16-83-218,0 0 1,0 0 0,1 0-1,1 0 1,0 0-1,0 0 1,1 0 0,0 0-1,0-1 1,1 1 0,1-1-1,0 0 1,0 1-1,1-2 1,0 1 0,0-1-1,1 1 1,0-1 0,0-1-1,1 1 1,0-1-1,0-1 1,1 1 0,0-1-1,0 0 1,1-1-1,-1 0 1,1-1 0,11 5-1,3 0 6,0-1 0,1-2 0,0 0 0,0-1 0,0-2 0,1 0 0,-1-1 0,1-2 0,-1-1 0,36-5 0,-51 5-30,-1-1 0,0 0 1,1-1-1,-1 0 0,0 0 1,0 0-1,-1-1 0,1-1 1,-1 1-1,8-7 0,-12 9-13,0-1 0,0 0 0,0 0 0,0 0 0,0 0 0,-1 0 0,1-1-1,-1 1 1,0-1 0,0 0 0,-1 1 0,1-1 0,-1 0 0,1 0 0,-1 0-1,-1 0 1,1 0 0,0 0 0,-1 0 0,0 0 0,0-1 0,-1-5 0,0 8-181,0-1 0,0 1 0,0 0 0,-1-1 0,1 1 0,-1 0 0,0 0 0,1 0 0,-1 0 0,0 0 0,0 0 1,0 1-1,0-1 0,-1 1 0,1-1 0,0 1 0,-5-2 0,-15-11-3133,0-10-2852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4:47.37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704 92 11909,'0'0'6654,"-19"-17"-4882,8 7-1542,2 1-107,-1 1 0,0 0 0,0 0-1,-15-8 1,20 13-93,0 1-1,0 0 1,0 0-1,0 0 1,0 1 0,0 0-1,0 0 1,-1 0-1,1 1 1,0-1-1,-1 1 1,1 0 0,0 1-1,-1-1 1,1 1-1,-9 3 1,-7 3 80,1 2 0,0 0 1,0 1-1,1 1 0,-33 25 0,16-6 317,-56 60 0,62-57-146,1 1 0,2 2 0,2 1 0,-35 65 0,50-81-184,0 0-1,2 1 1,0 0 0,1 0-1,1 1 1,2 0-1,0 0 1,1 0 0,1 0-1,3 40 1,0-54-74,0 0 0,1-1 0,0 0 0,0 1-1,1-1 1,0 0 0,1 0 0,0 0 0,0-1 0,0 1 0,1-1 0,0 0 0,9 8-1,-5-5 10,1-2 0,0 1 0,1-2 0,0 1 0,0-1 0,1-1 0,0 0 0,13 4-1,6 1 34,1-2 0,1-2 0,-1-1 0,1-1 0,1-2 0,37-1 0,-70-2-64,15 1 18,0 0-1,0-1 0,0-1 1,0-1-1,-1 0 0,1-1 0,0-1 1,-1 0-1,0-1 0,22-11 1,-25 9-281,2 0 515,0-2 0,22-16 0,-33 23-442,0-1 0,0 1 0,-1-1 1,1 1-1,-1-1 0,0 0 0,0 0 0,0 0 0,0 0 0,-1-1 0,1 1 0,-1 0 0,1-1 1,-1 1-1,0 0 0,-1-1 0,2-7 0,-2 13-228,-1 0 1,1-1-1,0 1 1,-1-1-1,1 1 1,-1-1-1,0 1 0,1-1 1,-1 1-1,0-1 1,0 1-1,0-1 1,-2 2-1,-3 5-1904,-10 20-6702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4:56.14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416 108 16071,'0'0'6718,"10"-16"-6280,-4 4-365,-4 7-55,0 1 0,0-1 0,0 1-1,1-1 1,0 1 0,-1 0 0,2 0 0,-1 0-1,0 1 1,1-1 0,-1 1 0,1 0 0,0 0-1,0 0 1,0 0 0,1 0 0,-1 1 0,1 0-1,-1 0 1,1 0 0,0 1 0,5-2 0,3 2 38,-5 0-32,1 0 0,-1 0 1,1 1-1,0 0 0,-1 1 1,13 2-1,-19-3-25,0 1 1,0 0 0,0 0-1,0 0 1,0 0-1,-1 0 1,1 0 0,0 1-1,0-1 1,-1 1-1,1-1 1,-1 1-1,1-1 1,-1 1 0,0 0-1,0 0 1,0 0-1,0-1 1,0 1 0,0 0-1,0 0 1,-1 0-1,1 1 1,-1-1-1,1 0 1,-1 0 0,0 0-1,0 0 1,0 0-1,0 5 1,-1 4 1,0 1 0,-1 0 0,0 0 0,-1-1 0,0 0 0,-1 1 0,0-1 0,-1 0-1,0-1 1,-1 1 0,0-1 0,0 0 0,-11 12 0,-13 13 54,-2-2-1,-42 35 1,1 0-11,61-54 2,30-11 36,10-4-34,-10 1-19,0 0 1,0 0 0,29 6-1,-42-5-27,1 1 0,-1 0-1,0-1 1,0 2 0,0-1-1,0 0 1,0 1 0,0 0 0,-1 0-1,1 1 1,-1-1 0,0 1-1,0 0 1,0 0 0,0 0-1,3 6 1,6 12-8,-1 1-1,-1 0 1,-1 0-1,-1 1 1,10 41-1,-7-12 47,7 85-1,-19-136-33,1-1 0,-1 1 0,0 0 0,0 0-1,0-1 1,0 1 0,0 0 0,0 0 0,0-1-1,0 1 1,-1 0 0,1-1 0,-1 1 0,1 0 0,-1-1-1,1 1 1,-1 0 0,0-1 0,0 1 0,0-1 0,0 1-1,0-1 1,0 0 0,-1 1 0,1-1 0,-2 2 0,-1-2 16,0 0 0,0 0 0,0 0 0,0-1 1,-1 1-1,1-1 0,0 0 0,0 0 1,-5-1-1,-11 0 22,-69 2 155,-128 17-1,177-12-165,0 3 0,1 0 0,0 3 0,0 1 0,-53 28 0,82-32 150,9-7-1410,8-7-3811,18-21-824,11-21-6535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00.74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163 233 416,'0'0'1033,"4"0"-692,0 0 78,-1 0 1,1 0-1,-1 0 0,1-1 1,-1 0-1,0 1 0,1-1 1,-1 0-1,0-1 0,0 1 1,1 0-1,-1-1 0,0 0 1,3-2-1,-1-1 489,0 0 0,0-1 0,-1 1 0,0-1 0,0 0 0,6-11 0,-3 3 128,0 1 0,-1-1 0,0-1 0,-1 1 0,-1-1 0,0 0 0,-1 0-1,-1 0 1,1-21 0,-12 47-860,1 0-188,-55 87 13,-73 149 0,120-213 30,2 2-1,1-1 1,2 2-1,1 0 1,2 0-1,2 0 1,1 1-1,1 61 1,4-89-26,1 0 1,0-1 0,0 1-1,1-1 1,0 0 0,1 1-1,0-1 1,0 0 0,1-1-1,0 1 1,1 0 0,0-1-1,0 0 1,7 8 0,-6-11 7,0 1-1,0 0 1,1-1 0,-1-1-1,1 1 1,0-1 0,1 0 0,-1 0-1,1-1 1,-1 0 0,1 0-1,0-1 1,0 0 0,0-1 0,0 1-1,14-1 1,-14 0 5,-1-1 1,1 0-1,0 0 1,0-1-1,-1 0 1,1 0-1,-1-1 1,1 0-1,11-5 0,-16 5-7,0 1 0,0-1-1,0-1 1,-1 1-1,1 0 1,-1-1-1,1 0 1,-1 1-1,0-1 1,0 0-1,0 0 1,0 0-1,0 0 1,-1-1 0,1 1-1,-1 0 1,0-1-1,0 1 1,0-1-1,-1 1 1,1-1-1,-1-6 1,1 0 2,0 0-1,-1 0 1,-1 0 0,1 0 0,-2 0-1,1 0 1,-2 0 0,1 0 0,-6-14 0,6 20-18,0 1 1,0-1 0,-1 1 0,1-1 0,-1 1-1,1 0 1,-1 0 0,0 0 0,0 0 0,0 0-1,-1 0 1,1 1 0,-1 0 0,1 0 0,-1 0-1,0 0 1,0 0 0,0 1 0,0 0 0,0 0 0,0 0-1,0 0 1,0 1 0,0-1 0,-8 1 0,7 1-71,1-1 0,-1 1 1,1 1-1,0-1 1,0 0-1,-1 1 0,1 0 1,0 0-1,0 0 1,0 1-1,1-1 1,-1 1-1,1 0 0,-1 0 1,-5 7-1,-46 61-3805,43-54 2081,-12 21-4409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01.05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120 1 13334,'0'0'6443,"-18"24"-6334,-5 6-10,-26 46 0,45-67-57,0 1 0,1-1-1,0 1 1,0 0 0,1 0 0,1 0 0,0 0 0,0 1-1,1-1 1,0 0 0,1 0 0,0 0 0,0 1 0,1-1 0,1 0-1,0-1 1,0 1 0,9 18 0,12 19 69,1 0 0,3-2 1,54 69-1,-63-87-41,-18-27-68,-1 1 0,0-1 1,0 1-1,1-1 0,-1 1 0,0-1 1,0 1-1,0-1 0,0 1 1,0-1-1,0 1 0,0-1 0,0 1 1,0-1-1,0 1 0,0-1 1,0 1-1,0-1 0,0 1 0,0-1 1,0 1-1,-1-1 0,1 1 0,0-1 1,0 1-1,-1-1 0,1 1 1,0-1-1,-1 1 0,1-1 0,0 0 1,-1 1-1,1-1 0,-1 0 1,1 1-1,-1-1 0,1 0 0,0 0 1,-1 1-1,1-1 0,-1 0 1,1 0-1,-1 0 0,0 0 0,1 1 1,-1-1-1,0 0 0,-33 8 64,28-7-46,-2 1-172,-56 6-243,60-7-98,0-1 0,0 0 1,0 0-1,0-1 0,0 1 0,0-1 0,0 0 0,0 0 1,1 0-1,-1-1 0,0 1 0,0-1 0,-5-4 0,4 2-1803,1-1 0,0 0-1,0 0 1,0 0-1,-4-9 1,8 13 1980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01.21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95 12854,'0'0'5266,"168"-93"-5186,-103 91-48,0 2 16,6 0-48,-22 0-1584,-11 11-3395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01.82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223 39 11813,'0'0'7745,"-7"-10"-7000,7 8-726,-1-1 0,0 1 0,-1 0 0,1 0 1,0 1-1,-1-1 0,1 0 0,-1 0 1,1 1-1,-1-1 0,0 0 0,0 1 0,0 0 1,-3-3-1,-9 13 33,-3 23-19,-6 23 122,-69 186 1477,83-212-1428,2 1 0,1-1-1,1 1 1,1 1-1,2-1 1,3 45-1,-1-69-191,1 0 0,0 0 0,0 0 0,0 0 0,1 0-1,0 0 1,0 0 0,0-1 0,1 1 0,0-1 0,0 1-1,0-1 1,1 0 0,-1 0 0,1-1 0,5 5 0,-3-4 4,0-1 1,0 0-1,1 0 1,-1-1-1,1 0 1,-1 0-1,1 0 1,0-1-1,0 0 1,1-1-1,-1 1 1,14 0-1,-7-1 18,0-1-1,0 0 1,-1 0 0,1-2-1,0 1 1,14-5-1,-24 5-14,0 0 0,0-1 0,-1 1 0,1-1 1,0 0-1,-1 0 0,1 0 0,-1 0 0,0-1 0,1 1 0,-1-1 0,0 0 0,-1 0 0,1 0 0,0 0 1,-1 0-1,0 0 0,0-1 0,0 0 0,0 1 0,0-1 0,-1 0 0,0 0 0,0 1 0,1-7 0,0-1 42,0 0-1,-1 0 0,-1 0 1,0 0-1,-2-14 1,2 23-62,0-1 0,-1 1 1,1-1-1,-1 1 1,0-1-1,1 1 1,-1-1-1,0 1 1,-1 0-1,1 0 1,0-1-1,-1 1 1,1 0-1,-1 0 1,1 0-1,-1 1 1,0-1-1,0 0 1,0 1-1,0-1 1,0 1-1,0-1 0,-1 1 1,1 0-1,0 0 1,-1 0-1,1 1 1,-4-2-1,-7 1 1,0 0-1,0 0 1,0 1-1,-1 1 1,1 1-1,0 0 1,0 0-1,0 1 0,1 1 1,-19 7-1,20-7-350,1 1 0,0 0 0,1 0 0,-1 1 0,1 0 0,0 1 0,1 0 0,0 0 0,0 1-1,0 0 1,1 0 0,-11 16 0,9 4-4750,8-12-3119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02.10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245 1 13942,'0'0'7969,"-18"19"-7913,8-9-47,3-3-1,-1 0 0,1 1 1,1 0-1,0 0 0,0 0 0,0 1 1,1-1-1,0 1 0,1 1 1,0-1-1,0 1 0,1-1 1,0 1-1,1 0 0,0 0 0,0 16 1,2-13 3,0 0 1,2 0-1,-1-1 1,2 1-1,0-1 1,0 1-1,1-1 1,7 15-1,4 0 11,0 0 0,24 30 0,-35-53-20,33 58 8,-35-58-9,0 0-1,-1 0 1,1 0-1,-1 0 1,0 0-1,0 1 1,-1-1 0,0 1-1,1-1 1,-1 0-1,-1 1 1,1-1-1,-1 0 1,-1 6 0,1-7 4,-1 0 0,0 0 0,0 0 0,-1 0 0,1-1 0,-1 1 1,1-1-1,-1 1 0,0-1 0,0 0 0,0 0 0,0-1 0,0 1 0,0-1 1,0 1-1,-1-1 0,1 0 0,-1 0 0,1 0 0,-5 0 0,-71 10-280,78-11 273,1 0-4,-8 2-529,0-2-1,0 1 0,1-1 1,-1 0-1,0 0 1,0-1-1,0-1 0,0 1 1,1-1-1,-12-4 0,13 2-771,0 0 0,1-1 0,0 1 0,0-1-1,-7-9 1,11 13 1052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02.25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0 128 7347,'0'0'4338,"152"-98"-2737,-97 79-304,-7 10-801,-4 7-368,5 2-128,-6 0 0,-10 13-464,-11 8-4627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02.94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380 1 9652,'0'0'10811,"-2"2"-10115,-30 57-201,2 0 0,3 2 0,-19 64-1,44-117-403,-10 24 101,2 1 0,2 0 0,1 0-1,1 1 1,2 0 0,1 0 0,4 61-1,-1-90-179,1 0 0,-1 0 0,1 0 0,0 0 0,1 0 0,0 0 0,-1 0 0,1 0 0,1-1 0,-1 1 0,1-1 0,0 0 0,0 1 0,0-1 0,0 0 0,1-1 0,-1 1 0,1-1 0,0 1 0,0-1 0,1-1 0,-1 1 0,0 0 0,1-1 0,0 0 0,0 0 0,-1 0 0,1-1 0,0 0 0,0 0 0,0 0 0,1 0-1,-1-1 1,0 0 0,0 0 0,0 0 0,0-1 0,0 1 0,0-1 0,0-1 0,0 1 0,7-3 0,-9 2 0,0 0 0,0 0 0,0 0 0,0 0-1,0 0 1,-1-1 0,1 1 0,-1-1 0,1 0 0,-1 0-1,0 0 1,0 0 0,0 0 0,-1 0 0,1-1 0,-1 1-1,0 0 1,0-1 0,0 1 0,1-5 0,0-8 16,0 0 0,0 0-1,-2-18 1,0 28-25,0 5-2,0-1 1,0 0-1,0 0 0,0 0 1,-1 0-1,1 0 0,-1 0 1,1 0-1,-1 1 0,0-1 1,1 0-1,-1 0 0,0 1 0,0-1 1,-1 1-1,1-1 0,0 1 1,0-1-1,-1 1 0,1 0 1,-1-1-1,1 1 0,-2-1 1,-1 0-5,0 0 1,-1 1 0,1-1-1,0 1 1,0 0 0,-1 0-1,1 0 1,0 1 0,-9-1 0,-2 2-14,0 0 0,0 1 1,1 1-1,-1 0 0,-20 7 1,10 0-2,1 1 0,1 1 0,-25 16 0,36-20-615,0 1 0,0 0 0,1 1 0,0 0 1,0 0-1,1 1 0,-9 14 0,12-10-3684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41.05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56 15 6771,'0'0'13131,"-5"-5"-12589,-12-4-471,6 14-20,2 38 309,7-28-159,-7 104 908,7 174 0,4-141-1022,4-126-23,-1-5-3300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03.30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305 1 13446,'0'0'8225,"-21"16"-7883,11-9-317,-7 5 76,1 1 1,0 1 0,1 0-1,0 1 1,1 1-1,1 0 1,-17 27-1,25-32-27,-1-1-1,1 1 1,1 1-1,0-1 1,0 0-1,-2 23 1,5-30-65,0 1 0,1 0 0,0 0-1,0 0 1,1-1 0,-1 1 0,1 0 0,0 0 0,0-1 0,0 1 0,1 0 0,0-1 0,0 1 0,0-1 0,0 0 0,1 0 0,0 0 0,0 0 0,5 6 0,65 49 148,-53-45-116,-1 1 1,26 28 0,-39-37-34,0 1 0,-1 0 1,0 1-1,0-1 0,-1 1 1,0 0-1,-1 0 0,1 0 1,-1 0-1,-1 0 0,2 10 1,0 1 13,-2 1 0,0-1 0,0 22-1,-2-37-9,0 1-1,-1 0 1,1-1-1,-1 1 0,0 0 1,0-1-1,0 1 1,-1-1-1,0 0 0,0 1 1,0-1-1,0 0 0,0 0 1,-1 0-1,0 0 1,0-1-1,0 1 0,-6 4 1,-3-1-19,0 0 1,-1-1 0,0-1 0,0 0-1,0-1 1,-1 0 0,1-1-1,-1-1 1,0 0 0,0-1 0,0 0-1,0-1 1,-20-3 0,30 3-202,0-1 0,0 1 0,0-1 0,0 0 0,0 0 0,0 0 0,0 0 0,0-1 0,1 0 0,-1 0 0,0 0 1,1 0-1,0 0 0,0-1 0,-1 1 0,1-1 0,1 0 0,-1 0 0,-3-4 0,3 1-581,-1 1 1,1-1-1,0 0 1,1 0-1,-1 0 0,-2-11 1,-4-55-10025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03.46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74 7251,'0'0'6899,"163"-63"-5122,-114 57-160,-5 2-881,-6 4-335,5 0-225,-5 0-144,-5 0-64,-12 12-192,-4 3-3378,-17-1-7411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05.18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25 70 8980,'0'0'9922,"-5"-4"-9695,-1 1-202,-7-6-46,15 5 114,10 3 173,27 0 405,-1 2 0,1 1 1,-1 2-1,0 2 1,53 15-1,-68-14-616,1-2-1,-1-1 1,1 0-1,0-2 1,0-1-1,26-1 1,143-24 624,-129 14-503,101-4 1,-83 14-180,241-4 204,-317 4-211,0 0 0,1 0 0,-1 1 0,0 0 0,0 0 0,0 0 1,0 1-1,0-1 0,0 1 0,0 1 0,-1-1 0,11 7 0,-7-5 24,0-1-1,1 0 0,-1-1 0,1 0 0,0-1 0,0 0 0,0 0 0,-1-1 0,1 0 1,0-1-1,19-3 0,-27 3-2,1 0-1,-1 0 1,0-1 0,1 1 0,-1 0 0,0-1-1,0 0 1,0 1 0,0-1 0,0 0-1,0 0 1,0 0 0,-1 0 0,1 0 0,-1-1-1,1 1 1,-1 0 0,1-4 0,-1 5-140,-1 0 0,1-1 0,-1 1-1,0-1 1,1 1 0,-1-1 0,0 1 0,0-1 0,0 1 0,0-1 0,0 1 0,0-1 0,-1 1 0,0-3 0,1 3-192,-1-1 1,1 1 0,-1 0-1,0 0 1,0 0-1,1 0 1,-1 0-1,0 0 1,0 0-1,0 1 1,0-1 0,0 0-1,0 0 1,0 1-1,0-1 1,-1 0-1,1 1 1,0-1 0,-2 1-1,-36-9-6952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06.57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332 42 7700,'0'0'6616,"6"-6"-5504,16-18 38,-20 15 3269,-10 6-3454,-15 5-1455,22-2 735,-14 4-223,0 0 1,1 1-1,0 0 1,0 1 0,0 1-1,1 0 1,0 1 0,-16 12-1,-3 5 46,-53 52-1,77-69-39,0 1 0,1 0-1,0 0 1,1 1-1,0-1 1,0 1-1,1 0 1,-6 17-1,10-22-14,-1 0-1,1 0 0,0 0 0,0 1 0,0-1 1,1 0-1,0 0 0,0 1 0,0-1 0,1 0 1,0 1-1,0-1 0,0 0 0,0 0 0,1 0 1,0 0-1,0 0 0,0 0 0,1-1 0,3 6 1,2 0 22,1-1 1,0 0-1,1-1 1,0 1 0,0-2-1,1 0 1,0 0 0,0-1-1,1 0 1,0-1-1,0 0 1,0-1 0,15 4-1,6 0 13,0-2 0,0-1 0,0-2 1,34-1-1,-52-2-23,-1-1-1,1-1 1,0-1 0,-1 0 0,1 0 0,-1-2 0,0 0 0,23-11-1,-27 11-125,-1-1-1,0 1 0,0-1 0,0-1 1,-1 0-1,0 0 0,0-1 0,-1 0 1,0 0-1,0 0 0,-1-1 0,9-17 0,-8-6-3683,-6 21 1402,4-11-4444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06.85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163 0 12662,'0'0'7755,"-22"14"-7635,6-4-66,8-6-5,-1 0 0,1 1-1,0 0 1,0 1 0,0 0-1,1 0 1,0 1 0,0-1-1,0 2 1,1-1 0,0 1-1,1 0 1,0 0-1,0 0 1,-7 18 0,10-19 11,0 1 0,0-1 0,1 1 1,0-1-1,1 1 0,-1-1 0,2 1 0,-1-1 1,1 1-1,2 12 0,-1-16-20,-1-1 1,0 1-1,1-1 1,0 0-1,0 0 1,0 0-1,0 0 1,0 0-1,1 0 1,-1 0-1,1-1 0,0 1 1,0-1-1,0 0 1,0 0-1,0 0 1,0 0-1,0 0 1,1-1-1,-1 1 1,1-1-1,6 1 1,7 2 114,-1-1 0,1-1 0,0-1 0,-1 0 1,1-2-1,0 1 0,-1-2 0,1 0 1,-1-1-1,1-1 0,15-6 0,17-8-101,-2-3 1,54-31-1,-96 49-47,0 0 455,-2 2-2068,-21 6-13073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14.76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1 359 11621,'0'0'8284,"12"1"-6963,-1-1-1009,0 0 0,-1-1 0,1 0 0,-1 0 0,1-1 0,-1-1-1,0 0 1,0 0 0,0-1 0,0-1 0,-1 1 0,1-1 0,-1-1 0,14-11 0,-12 7-176,0 0 0,0-1 0,-2 0-1,1-1 1,-1 0 0,-1 0 0,0-1 0,7-16-1,4-14 265,16-53 0,-35 95-397,5-29 179,-3 15 49,-1 27 132,-5 56-448,-3 0-1,-17 73 0,-10 102 234,32-21-75,2-134-2051,-11-98-5913,1-23 471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14.89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32 14134,'0'0'6868,"179"-31"-6868,-97 31-16,-6 0-2770,-6 6-2640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15.27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1 114 16343,'0'0'8060,"2"-18"-6750,-2 12-1245,0 0-13,1-1-1,0 0 1,0 0-1,1 1 1,0-1-1,0 1 1,0-1-1,4-6 1,-5 11-46,0 0 1,1 1 0,-1-1 0,0 0 0,1 1-1,-1 0 1,1-1 0,-1 1 0,1 0 0,-1 0-1,1 0 1,0 0 0,0 0 0,0 0 0,0 0-1,2 0 1,-1 0-6,1 1-1,-1 0 0,1 0 1,-1 0-1,1 0 0,-1 0 0,1 1 1,-1 0-1,0-1 0,1 1 1,-1 1-1,7 2 0,-4-1-6,0 1 1,0-1-1,-1 2 0,1-1 0,-1 1 0,1-1 0,-2 1 0,1 1 0,0-1 0,-1 1 0,0 0 1,0 0-1,-1 0 0,0 0 0,0 0 0,0 1 0,-1 0 0,3 11 0,0 6-1,0 0-1,-2 0 1,-1 0-1,0 30 1,-3-35 7,0 1 0,-1-1 0,-2 1-1,1-1 1,-2 0 0,-11 29 0,1-15 67,-1 0 0,-33 52 0,49-85-54,0 0 0,0 0 0,0 0 0,1 0 0,-1 0 0,0 0 0,0 0 0,0 0 0,0 0 0,1 0 0,-1 0 0,0 0 0,0 0 0,0 0 0,1 0 0,-1 0 0,0 1 0,0-1 0,0 0 0,0 0 0,0 0 0,1 0 0,-1 0 0,0 1 1,0-1-1,0 0 0,0 0 0,0 0 0,0 0 0,0 1 0,0-1 0,0 0 0,0 0 0,1 0 0,-1 1 0,0-1 0,0 0 0,0 0 0,0 0 0,0 0 0,0 1 0,0-1 0,0 0 0,-1 0 0,1 0 0,0 1 0,0-1 0,0 0 0,0 0 0,0 0 0,0 0 0,0 1 0,-1-1 0,26-12-95,-17 8 147,191-88-230,-94 60-2186,-81 27 130,0 2 1,37-2-1,-2 5-8208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18.10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23 455 12198,'0'0'9692,"-4"-12"-8705,-2-5-684,4 12-154,-1-2 0,1 1 0,1 0 0,-1 0 0,1-1 0,1 1 0,-1-1 0,1-9 0,0 15-127,1 0 0,-1 1 0,1-1 0,-1 0 1,1 1-1,-1-1 0,1 0 0,-1 1 1,1-1-1,0 1 0,0-1 0,-1 1 1,1-1-1,0 1 0,0 0 0,-1-1 0,1 1 1,0 0-1,0-1 0,0 1 0,-1 0 1,1 0-1,0 0 0,0 0 0,0 0 0,0 0 1,0 0-1,-1 0 0,1 0 0,1 1 1,30 4-118,18 23 66,-42-23 32,1 1 0,-1-1-1,1-1 1,0 0 0,0 0-1,0 0 1,1-1 0,-1-1-1,14 3 1,0-4 79,0-1 0,-1-1 0,1-1 0,0-1-1,-1-1 1,26-7 0,128-52 574,-24 6-330,-137 54-331,0 0-1,0 1 1,0 1-1,0 0 1,1 1-1,-1 1 1,0 1-1,0 0 1,0 0-1,17 6 1,-6-2 11,50 4 0,-24-12 37,0-2-1,-1-2 1,0-2 0,95-29-1,60-10 76,24 21-46,-144 20-38,-1-5 0,123-30-1,-66-6 10,-78 24-36,98-22-1,-145 43-48,-16 2-36,-2 3-411,1 1 195,-1-1-1,0 1 1,0-1 0,-1 1-1,1-1 1,-1 0-1,1 0 1,-1 0 0,0 1-1,0-2 1,-1 1-1,1 0 1,0 0 0,-1-1-1,0 1 1,0-1 0,1 0-1,-1 0 1,-1 0-1,1 0 1,-4 1 0,-40 23-5314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22.91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121 279 6787,'0'0'1278,"10"-23"592,5-9-1008,4-7 1172,-2 0 0,14-49-1,-29 80-701,0-1 0,-1 0 0,0 0 0,-1-13-1,-21 45-474,19-20-859,-33 40 55,1 1 1,-43 76-1,69-107-42,2 0 0,-1 1 0,2-1 1,0 1-1,0 0 0,1 0 0,1 1 0,0-1 0,1 1 0,1 0 0,0 0 1,1-1-1,1 1 0,0 0 0,5 23 0,-3-30-4,0-1 0,1 1 0,-1-1 0,1 1 0,1-1 0,0 0 0,0-1 0,0 1 0,0-1 0,1 0 0,0 0 0,1-1 0,-1 0 0,1 0 0,0 0 0,0-1 0,1 0 0,9 4 0,0-1 25,0-1 0,0-1 0,1-1 0,-1 0 0,1-1 0,0-1 0,26 0 1,-43-2-24,1 0 1,-1 0 0,0-1 0,0 1 0,1 0 0,-1-1 0,0 1 0,0-1 0,0 1 0,1-1 0,-1 0-1,0 0 1,0 1 0,0-1 0,0 0 0,0 0 0,-1 0 0,1 0 0,0 0 0,0 0 0,-1 0 0,1 0 0,0 0-1,-1-1 1,1 1 0,-1 0 0,1 0 0,-1 0 0,0-1 0,0 1 0,1 0 0,-1-1 0,0 1 0,0 0 0,-1-2-1,2-1 2,-1 1-1,-1-1 0,1 1 1,0 0-1,-1-1 0,0 1 1,1 0-1,-1-1 0,-1 1 1,1 0-1,0 0 0,-1 0 1,-1-3-1,-2 2-13,1 0 1,-1 1-1,1-1 1,-1 1-1,0 0 0,0 1 1,0-1-1,0 1 0,-1 0 1,1 0-1,-1 1 0,1-1 1,-1 1-1,0 0 1,1 1-1,-1 0 0,0 0 1,0 0-1,-7 1 0,4 0-8,-1 0-1,1 1 0,0 0 0,-1 0 0,1 1 0,1 0 1,-1 0-1,0 1 0,1 1 0,0-1 0,-10 7 0,-18 28-901,34-37 626,1 0 0,-1 0 0,1 0 0,0 0 0,0 0 0,0 0 0,0 0 0,0 1 0,1-1 0,-1 0 0,1 1 0,-1-1 0,1 0 0,0 1 0,0-1 0,0 0 0,0 1 0,0-1 0,1 4 0,9 3-5508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1:06.84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44 12630,'0'0'8468,"6"-11"-8468,35 4 0,6-2 160,24 0-160,-11 2-144,-7 7-225,-6 0-1936,1 0-1536,-1 0-3058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41.22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5 13862,'0'0'3538,"184"-5"-3522,-107 5-32,-6 0-80,-12 0-2385,-12 0-6499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23.14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277 1 11845,'0'0'8650,"-3"3"-8039,0 1-607,1-1 0,0 1 0,0 0 1,0-1-1,0 1 0,0 0 1,1 0-1,0 0 0,0 0 0,0 0 1,0 1-1,1-1 0,0 0 1,-1 0-1,1 0 0,1 1 0,-1-1 1,1 0-1,0 0 0,0 0 0,0 0 1,0 0-1,3 7 0,5 11 45,1 0-1,22 38 1,-8-21-18,23 42 86,-44-74-110,0 0 0,-1 1 1,1-1-1,-1 1 0,-1 0 1,0-1-1,0 1 1,0 0-1,-2 14 0,1-19-2,-1 0-1,0-1 0,1 1 1,-1-1-1,0 1 1,-1-1-1,1 1 1,0-1-1,-1 1 0,1-1 1,-1 0-1,0 0 1,0 0-1,0 0 1,0 0-1,0 0 0,0-1 1,0 1-1,-1-1 1,-3 2-1,-55 21 60,53-21-69,-19 4-223,0 0-1,-1-2 0,-29 2 1,-37-7-5418,31-9-4303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23.30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61 9764,'0'0'3122,"130"-55"-1009,-92 49-720,0 6-641,-5 0-512,-6 0-176,-6 11-64,-10 7-336,-11 5-3938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21.21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810 126 6979,'0'0'9407,"0"-14"-8316,0-92 3101,-2 105-4163,0 0 0,0 0 1,0 1-1,-1-1 1,1 1-1,0-1 1,-1 1-1,1 0 0,-1 0 1,1 0-1,0 0 1,-1 0-1,-1 1 1,-1-1-13,-2 1-30,-1 0 0,0 0 0,0 1-1,0 0 1,1 1 0,-1-1 0,1 2 0,0-1-1,0 1 1,-13 9 0,-67 56-10,65-49 28,-26 20 8,2 3 0,1 2 0,3 1-1,2 3 1,2 1 0,2 2 0,2 1-1,-35 78 1,-44 156 135,99-240-108,2 1 0,2 0-1,2 1 1,-2 62 0,9-67-13,1 0-1,3 0 1,1 0 0,20 82-1,-17-102-15,1 0 1,1-1-1,1 0 0,2 0 0,0-1 0,1-1 0,1 0 1,1-1-1,0 0 0,20 18 0,-15-21 18,0 0 0,1-1 0,1-1 1,1-1-1,0-1 0,0-1 0,1-1 0,1-1 0,0-1 0,0-1 1,1-2-1,0 0 0,0-2 0,0 0 0,40-1 0,-36-3 23,-1-1 0,1-2 0,0 0 1,-1-2-1,0-2 0,0 0 0,-1-2 0,0-1 0,-1-1 0,0-1 0,0-2 0,-1-1 0,37-28 0,-47 29 36,0-1 1,-2-1-1,0-1 0,0 0 0,-2-1 0,0 0 1,-1-1-1,0 0 0,-2-1 0,-1 0 0,0 0 1,-1-1-1,-2 0 0,0 0 0,2-22 0,2-36 139,-3 0 0,-9-135 0,-7 109-143,-4 0 0,-5 0 0,-46-145 0,48 189-74,-3 0 0,-3 2 0,-54-101 0,75 157-69,0-1 1,0 1-1,-1-1 0,0 1 0,1 0 0,-1 0 1,0 0-1,-1 1 0,1-1 0,0 1 1,-1 0-1,0 0 0,1 0 0,-1 0 1,0 0-1,0 1 0,0 0 0,0 0 1,0 0-1,0 0 0,0 0 0,-1 1 1,1 0-1,0 0 0,0 0 0,0 1 1,0-1-1,-1 1 0,-5 2 0,-8 2-595,1 1-1,-1 2 0,1 0 1,0 0-1,-22 17 0,-96 58-5211,-37 20-4299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3:12.31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322 14 13334,'0'0'14407,"-2"-5"-14146,2 5-261,0-1 0,0 1 1,0 0-1,0-1 0,0 1 0,0 0 0,0-1 0,0 1 1,0 0-1,0-1 0,0 1 0,0 0 0,0-1 0,-1 1 1,1 0-1,0 0 0,0-1 0,0 1 0,-1 0 0,1 0 1,0-1-1,0 1 0,-1 0 0,1 0 0,0-1 0,0 1 1,-1 0-1,1 0 0,0 0 0,-1 0 0,1 0 0,0-1 1,-1 1-1,1 0 0,0 0 0,-1 0 0,1 0 0,0 0 0,-1 0 1,1 0-1,0 0 0,-1 0 0,1 0 0,0 0 0,-1 0 1,1 1-1,0-1 0,-1 0 0,1 0 0,0 0 0,0 0 1,-1 0-1,1 1 0,0-1 0,-1 0 0,1 0 0,0 1 1,0-1-1,0 0 0,-1 0 0,1 1 0,0-1 0,0 1 1,-18 33-84,10-18 56,-52 104-79,18-39 243,-39 107 0,72-162-129,1-1 0,1 1 0,1 1 0,2-1 0,0 1 0,2 0 1,1 0-1,5 49 0,-3-69-10,0 1 1,1-1 0,0 0 0,0 1 0,1-1 0,0 0 0,0 0-1,0-1 1,1 1 0,0-1 0,1 1 0,-1-1 0,1-1 0,1 1-1,-1-1 1,1 0 0,-1 0 0,2 0 0,-1-1 0,0 0 0,1 0 0,0-1-1,0 1 1,10 2 0,7 1 61,1-1 0,0-1 0,0-1 0,0-1-1,50-1 1,-74-2-46,0 0-1,-1 0 0,1 0 0,0 0 1,0 0-1,-1-1 0,1 1 0,0 0 1,-1 0-1,1-1 0,0 1 1,0 0-1,-1-1 0,1 1 0,-1-1 1,1 1-1,0-1 0,-1 1 0,1-1 1,-1 1-1,1-1 0,-1 1 0,1-1 1,-1 0-1,0 1 0,1-1 0,-1 0 1,1 0-1,0-28 227,-2 22-210,0 0 0,-1 0-1,0 0 1,-1 0 0,1 0-1,-6-9 1,4 10-26,-1 0 0,1 1 0,-1-1 0,0 1 1,-1 0-1,1 0 0,-1 0 0,0 1 0,0 0 1,0 0-1,-1 0 0,0 1 0,1 0 0,-1 1 0,0-1 1,0 1-1,-10-1 0,5 1-28,1 1-1,-1 1 1,0 0 0,1 0-1,-1 1 1,0 1 0,1 0 0,0 0-1,-1 1 1,-13 6 0,12-4-124,0 1 0,0 1 1,-23 15-1,32-20-79,1 1 0,-1-1 0,1 1 0,0 0 0,0 1 0,0-1 0,0 0 0,0 1 0,1-1 0,-1 1 0,1 0 0,0 0 0,1 0 0,-1 0 0,0 0 0,0 7 0,1-10 51,1 0 1,0 0-1,-1 0 1,1 0-1,0 0 1,0 0-1,0-1 1,0 1-1,0 0 1,0 0-1,0 0 1,0 0-1,0 0 1,0 0 0,1 0-1,-1 0 1,0 0-1,1 0 1,-1-1-1,0 1 1,1 0-1,-1 0 1,1 0-1,0-1 1,-1 1-1,1 0 1,-1 0-1,1-1 1,0 1-1,0-1 1,-1 1-1,1-1 1,0 1-1,0-1 1,0 1 0,0-1-1,-1 0 1,1 1-1,0-1 1,0 0-1,0 0 1,0 0-1,1 1 1,37 0-6316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3:12.63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142 1 13638,'0'0'12273,"0"2"-11369,-5 93-972,2-60 127,2 1 1,1-1 0,6 43 0,-4-68-58,1 0 0,1 0 0,0-1 0,0 0 0,0 0 0,1 0 0,1 0 0,-1-1 0,2 1 0,-1-1 1,1-1-1,0 0 0,12 11 0,35 40 46,-51-54-42,-1 1 0,1 0 0,-1-1 0,1 1 0,-1 1 1,-1-1-1,1 0 0,-1 0 0,0 1 0,0-1 0,0 0 0,-1 1 0,0-1 0,0 1 0,0-1 0,-1 1 0,0-1 0,0 0 1,0 1-1,-1-1 0,1 0 0,-1 0 0,-1 0 0,1 0 0,-1 0 0,1-1 0,-2 1 0,1-1 0,0 1 0,-1-1 0,0 0 0,1-1 1,-2 1-1,1-1 0,-6 4 0,-2-2-90,0 0 0,-1-1 0,0-1 0,0 0 0,0 0 0,0-2 0,0 1 0,0-2 1,-1 0-1,-25-3 0,36 3-101,1 0 1,-1 0 0,0-1 0,1 1 0,-1-1-1,0 0 1,1 1 0,-1-1 0,1 0-1,0-1 1,-1 1 0,1 0 0,0-1-1,-1 1 1,1-1 0,0 0 0,0 1-1,0-1 1,1 0 0,-1 0 0,0-1 0,1 1-1,-1 0 1,-1-4 0,0-3-1032,0 0 0,1 0 0,0 0 0,1 0 0,0 0 0,0-15 0,0-60-11449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3:12.79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0 235 12342,'0'0'7539,"87"-109"-5778,-60 86-769,6 0-159,10 2-593,1 0-128,-6 4-112,-6 5-16,-21 6-1265,5 4-1376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3:13.36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1900 310 14967,'-10'-18'2246,"-2"-4"-1575,0 0-1,-2 1 0,0 1 1,-1 0-1,-1 1 0,-1 1 1,-1 1-1,0 0 1,-1 1-1,-25-16 0,20 21-455,0 1 0,0 0 0,0 2 0,-1 1 0,-1 1-1,1 1 1,-30-1 0,11 2-78,-1 3 1,1 2-1,-62 8 0,63-1-69,1 2 0,0 1 0,1 3 0,1 1-1,-47 24 1,9 3 138,-112 80 0,126-76-69,2 4 0,2 2 0,2 3-1,3 2 1,-91 124 0,117-139-100,3 0 1,1 2-1,2 1 0,2 1 0,2 0 0,2 2 0,3 0 0,1 0 1,2 2-1,-5 75 0,14 157-28,6-234 4,1-1 0,3 0 0,26 87 0,-12-76-7,3-1-1,2-2 0,2-1 1,3-1-1,2-1 0,2-2 1,2-2-1,3-1 0,57 51 1,-38-44-2,2-4-1,3-2 1,1-3 0,2-3 0,2-3-1,126 51 1,-135-68 22,1-2 0,1-4 0,1-2 0,111 10-1,-128-21 9,0-2 0,0-2 0,0-3 0,-1-1 0,1-2 0,-1-2 0,57-20-1,-53 11 13,-1-2-1,-1-3 1,-1-1-1,-1-3 0,-2-1 1,59-49-1,-68 46-25,-2-2-1,-1 0 1,-1-2 0,-2-2-1,-2-1 1,-1 0 0,32-69-1,-30 45 32,-3-2-1,-3-1 0,-2 0 0,18-123 0,-22 56 29,-1-203 0,-15 265-51,-4 0 0,-3 0 0,-2 0 0,-4 1 0,-40-127 0,39 160-19,0 0 0,-3 1 0,0 0-1,-3 1 1,-1 2 0,-1 0 0,-1 1-1,-2 1 1,-1 1 0,-2 2 0,0 0 0,-43-29-1,36 33-73,-1 2-1,-1 1 1,0 2-1,-2 2 1,0 1-1,-1 2 0,0 2 1,-1 1-1,0 2 1,-77-4-1,69 11-468,0 2-1,1 2 0,-1 3 1,1 1-1,1 3 1,-1 1-1,2 3 1,0 2-1,-47 23 1,-108 67-4541,5 11-2309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3:14.06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375 1 18809,'0'0'6819,"-27"2"-6000,10-1-719,6-1-70,-1 1 1,1 0-1,0 0 0,0 1 0,0 1 0,0 0 0,1 0 0,-1 1 0,1 0 0,0 1 0,0 0 0,0 1 0,1 0 0,-1 0 0,-11 12 0,17-14-29,-23 22 88,-44 58 0,65-75-92,0-1 0,0 1-1,1 0 1,1 1 0,-1-1-1,2 1 1,-1 0 0,1 0 0,1 0-1,0 0 1,0 1 0,0 10-1,2-18 1,1-1 0,-1 0-1,0 1 1,1-1-1,0 0 1,0 1-1,-1-1 1,1 0 0,1 0-1,-1 0 1,0 0-1,0 0 1,1 0-1,-1 0 1,1 0-1,0-1 1,-1 1 0,1-1-1,0 1 1,0-1-1,0 0 1,0 1-1,4 1 1,6 2-7,1 0 1,0 0-1,15 3 1,-6-2 39,42 12 103,-15-4-59,70 28 1,-106-37-71,-1 1 0,0 1 0,0 0 1,-1 0-1,0 1 0,0 1 0,-1 0 0,0 0 0,0 1 1,12 16-1,-19-21-4,0-1 0,0 1 0,0 0 0,-1 0 0,0 0 0,0 0 1,0 1-1,0-1 0,-1 0 0,0 1 0,0-1 0,-1 1 0,0-1 0,1 1 0,-2 0 0,1-1 1,-1 1-1,0-1 0,-3 11 0,1-8 6,0 0 0,-1-1 1,0 0-1,-1 1 0,1-1 0,-2-1 0,1 1 1,-1-1-1,1 0 0,-2 0 0,1-1 0,-10 7 1,1-2 34,-1-1 0,0 0 0,0-1 0,0-1 0,-1-1 0,0 0 0,-1-2 0,-19 4 0,1-3 49,-1-1 1,1-2-1,-38-4 1,73 3-125,0-1 1,-1 0 0,1 0-1,-1-1 1,1 1 0,0 0-1,-1 0 1,1-1 0,0 1-1,-1-1 1,1 1 0,0-1-1,0 1 1,-1-1 0,1 0-1,0 0 1,0 1 0,0-1-1,-1-1 1,1 1-71,1 0-1,0 0 1,-1 0 0,1 1-1,0-1 1,0 0-1,0 0 1,0 0 0,0 0-1,0 0 1,0 0 0,0 1-1,0-1 1,0 0 0,0 0-1,1 0 1,-1 0-1,0 0 1,1 1 0,-1-1-1,0 0 1,1-1 0,3-3-640,0-1 1,1 0 0,-1 1-1,1 0 1,0 0-1,8-6 1,49-37-6015,13-12-3516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3:14.33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65 25 13110,'0'0'13054,"-1"-7"-12222,1 7-828,1-1-1,-1 0 1,0 1-1,0-1 1,0 0-1,0 1 1,0-1 0,0 0-1,0 1 1,-1-1-1,1 0 1,0 1-1,0-1 1,0 1-1,-1-1 1,1 0-1,0 1 1,0-1-1,-1 1 1,1-1-1,-1 1 1,1-1-1,0 1 1,-1-1-1,1 1 1,-1-1-1,1 1 1,-1 0-1,0-1 1,0 1-1,-10 18-39,-11 57-60,20-67 114,-4 13-19,1 1 1,2-1-1,0 1 1,1 0-1,1 0 1,1 0-1,3 25 0,-2-41 5,0 0-1,0 0 0,0 0 0,1 0 0,-1-1 0,2 1 0,-1-1 0,0 1 0,1-1 0,0 0 0,0 0 0,1 0 0,0 0 0,-1-1 0,2 1 0,-1-1 0,0 0 1,1 0-1,0-1 0,0 1 0,0-1 0,0 0 0,0 0 0,1-1 0,-1 0 0,1 0 0,-1 0 0,1-1 0,0 1 0,0-1 0,9 0 0,-1 0-8,1 0-1,-1-1 1,1-1-1,0 0 1,-1-1-1,1 0 1,-1-1-1,0-1 1,0 0-1,0-1 1,-1-1-1,0 0 1,0-1 0,0 0-1,-1-1 1,20-16-1,26-22-5364,-44 31-676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3:14.97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1325 163 14231,'0'0'4916,"-10"-17"-2616,-33-58-827,39 69-1338,0 1 1,0 0 0,0 0-1,-1 1 1,0-1-1,0 1 1,0 0-1,0 0 1,0 1 0,-1-1-1,0 1 1,0 0-1,0 1 1,0-1-1,0 1 1,0 1 0,-1-1-1,-6 0 1,-7 0-69,1 1 1,-1 0-1,0 2 1,-20 3-1,17-1-70,0 2 0,0 1 0,0 1 0,1 0-1,0 2 1,0 1 0,-37 22 0,2 5-4,-79 67-1,61-42 56,4 3 0,2 3 0,3 3 0,4 3 0,-57 87-1,92-118-22,3 1 0,1 1 0,2 1 0,-25 85 0,37-96-26,1 1-1,2 0 1,1 0-1,2 0 1,2 1-1,1-1 1,7 50-1,-1-58 1,0 0 1,2-1-1,0 0 0,2 0 0,2-1 0,0-1 0,1 0 0,2 0 0,0-2 1,2 0-1,0 0 0,2-2 0,0 0 0,1-1 0,1-1 0,28 19 0,-11-12 6,1 0 0,1-3 0,2-1 0,0-2 0,1-2 0,0-2 0,2-1 0,0-3 0,57 8 0,-36-11 28,0-3 0,1-2 0,-1-4 1,1-3-1,80-13 0,-112 10-1,0-1-1,-1-2 1,0-1 0,0-2-1,-1-1 1,-1-2 0,0-1-1,-1-2 1,-1-1 0,-1-1-1,43-38 1,-54 39-6,-1-1 0,-1-1 0,-1-1 0,0 0 0,-2-1 0,0 0 1,-2-1-1,-1-1 0,-1 1 0,0-2 0,7-46 0,-2-11 70,-5 0-1,-1-114 1,-7 141-36,-3 0-1,-3 0 0,-2 1 0,-3 0 1,-2 0-1,-32-91 0,32 115-47,-2 0-1,-1 1 0,-1 0 1,-1 1-1,-2 1 0,-1 1 1,-1 1-1,-1 1 1,-1 0-1,-2 2 0,0 1 1,-41-28-1,44 36-37,-1 1 1,-1 1-1,0 1 0,0 1 0,-1 1 0,0 2 1,0 0-1,-1 1 0,0 2 0,0 1 0,-44 0 1,56 3-147,-1 1 1,1 1 0,0 0 0,0 1 0,0 0-1,0 2 1,0-1 0,1 2 0,-1-1-1,1 2 1,1 0 0,0 1 0,0 0 0,0 0-1,-12 12 1,5 0-968,0 1 0,1 1 1,1 0-1,1 1 0,1 1 0,-22 47 0,-17 64-6606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42.10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206 0 11797,'0'0'7796,"-4"6"-7460,-162 231 2892,162-232-3203,1-2-8,1 0 0,-1 0 0,0 1 0,1 0 0,0-1 0,0 1 0,0 0 0,0 0 0,0 0 1,1 0-1,-2 7 0,3-11-228,-4 0-1359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4:01.70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3 202 13702,'0'0'11755,"-1"-4"-11344,0 4-408,1-1-1,0 1 1,0-1 0,0 1-1,0-1 1,-1 1 0,1-1-1,0 0 1,0 1 0,0-1-1,0 1 1,0-1 0,0 0-1,1 1 1,-1-1 0,0 1-1,0-1 1,0 1 0,0-1-1,1 1 1,-1-1 0,0 1-1,1-1 1,-1 1 0,0-1-1,1 1 1,-1-1 0,0 1-1,1-1 1,-1 1 0,1 0-1,-1-1 1,1 1 0,-1 0-1,1 0 1,-1-1 0,1 1-1,-1 0 1,1 0 0,-1 0-1,1-1 1,0 1 0,-1 0-1,1 0 1,43-16 10,1 2 1,61-12 0,-57 15-12,-22 4-15,480-93-321,-449 96-725,-57 4 922,0 0 0,0 0 0,-1 0 0,1-1 0,0 1 0,0 0 0,0 0 0,0 1 0,0-1 0,0 0 0,0 0 0,0 0 0,-1 1 0,1-1 1,0 0-1,0 1 0,0-1 0,0 1 0,-1-1 0,1 1 0,0-1 0,0 2 0,-7 12-2383,-32 17-1169,36-30 3494,-68 45-4887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4:02.09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1 430 10149,'0'0'10642,"33"-12"-9887,0 1-593,502-167 1090,-438 149-1188,197-48 48,-288 76-96,-5 1-5,-28 27-5598,27-26 5558,-1-1 0,1 1 0,0-1 0,-1 0-1,1 1 1,0-1 0,-1 0 0,1 1 0,0-1 0,-1 0 0,1 1-1,-1-1 1,1 0 0,0 0 0,-1 0 0,1 1 0,-1-1 0,1 0 0,-1 0-1,1 0 1,-1 0 0,1 0 0,-1 0 0,1 0 0,-1 0 0,1 0 0,-1 0-1,1 0 1,-1 0 0,0-1 0,-4-13-138,11-31-1127,12 5-1774,4-14-2081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11.63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11 394 11781,'0'0'8906,"-4"6"-8295,3-6-580,1 1 0,-1-1 0,1 1 0,-1-1 0,1 1 0,-1-1 0,1 1 0,-1-1 1,1 1-1,0 0 0,-1-1 0,1 1 0,0 0 0,0-1 0,-1 1 0,1 0 0,0 0 0,0-1 0,0 1 0,0 0 1,0 0-1,0-1 0,0 1 0,0 0 0,0-1 0,0 1 0,1 0 0,-1 0 0,0-1 0,0 1 0,1 0 1,-1-1-1,0 1 0,1-1 0,-1 1 0,1 0 0,-1-1 0,1 1 0,-1-1 0,1 1 0,-1-1 0,1 1 0,-1-1 1,2 1-1,2 0 159,-1-1 0,1 1 0,-1-1 0,1 0 0,-1 0 1,1-1-1,-1 1 0,1-1 0,-1 1 0,1-1 1,-1 0-1,6-3 0,1 0-63,-1 0 0,1 0 0,-1-1 0,0 0 0,-1-1 0,1 0 0,-1 0 0,-1-1 0,1 0 0,-1-1 1,0 1-1,-1-1 0,1-1 0,-2 1 0,1-1 0,-1 0 0,-1 0 0,1 0 0,-2-1 0,1 0 0,2-11 0,2-18 38,-2 0 1,-2 0-1,-1 0 0,-3-46 0,0 76-102,0 8 111,1 4-191,-1-1 0,1 0 0,-1 1 0,1-1 0,-1 1 0,0-1 0,0 1 0,0-1 0,-1 0 0,1 1 0,-2 4 0,0 5-43,-28 544 249,30-226-5,0-330-160,0-41-8925,0 37 5716,0-9-5901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11.80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60 147 13158,'0'0'12966,"-59"-23"-12742,59 21-224,43-2-16,11-4 16,17-5 48,5-4-48,-11 1-48,0-1-1377,-5 2-1856,0 1-2082,5-3-4593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12.33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76 88 10453,'0'0'14892,"-17"-2"-14041,-6-1-711,-12-3 75,38 4-209,1 0-1,0 0 1,1 1-1,-1 0 1,0 0-1,0 0 1,1 1-1,-1-1 1,0 1 0,7 0-1,162-26 122,93-7 24,-250 32-146,-13 1 56,-29-6-4263,15 6-349,4 0-2463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13.39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180 353 9300,'0'0'12510,"-13"-16"-7380,6 16-5127,5 0 10,2-28 145,1 9-103,2 0 1,0 0-1,1 1 1,1-1-1,0 1 1,2 0-1,0 1 1,1 0-1,0 0 1,2 0-1,0 1 1,0 1-1,2 0 1,20-22-1,-30 35-57,-1 0-1,1 0 1,0 0-1,0 0 0,0 0 1,0 0-1,1 0 1,-1 1-1,1-1 1,-1 1-1,1-1 1,-1 1-1,1 0 1,-1 0-1,1 1 0,0-1 1,0 0-1,0 1 1,-1-1-1,6 1 1,-5 1-12,0 0 0,0 0 0,0 0 0,0 0 0,-1 1 0,1-1 0,-1 1 0,1-1 0,-1 1 1,1 0-1,-1 0 0,0 0 0,0 0 0,0 1 0,0-1 0,2 4 0,3 5-16,0 2 0,-1-1 0,0 1 0,-1 0 0,-1 0-1,0 0 1,3 16 0,-4-8 25,0 1-1,-1-1 1,-1 1 0,-1 0-1,-1 0 1,-6 32 0,4-41 10,0-1 1,-1 1 0,0-1 0,-1 0-1,0 0 1,-1 0 0,0-1 0,-1 0-1,0 0 1,-1 0 0,0-1 0,-11 10 0,43-17 79,-4-4-73,-1 2 0,1 0-1,-1 1 1,25 6 0,-37-6-17,-1 0 1,1 0-1,-1 1 0,0 0 0,0 0 1,0 1-1,-1 0 0,1 0 1,-1 0-1,0 0 0,0 1 0,0 0 1,-1 0-1,0 0 0,0 1 0,5 8 1,-2-2-7,-1 1 1,0 0 0,-1 0 0,0 0 0,-1 1 0,-1 0 0,0-1-1,-1 1 1,1 28 0,-3-38 8,0 0 0,-1 0 0,1 0-1,-1 0 1,0 0 0,0-1 0,-1 1-1,1 0 1,-1-1 0,0 1 0,0-1 0,0 1-1,0-1 1,-5 5 0,0-1-5,0 0 1,0-1-1,0 0 1,-1 0-1,-14 7 1,-5 1 30,-1-1 0,-51 15 0,39-17 76,-1-1-1,0-2 0,0-2 1,-65 1-1,47-6-3443,-1-3-3720,34 0-2420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14.01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2496 349 2017,'0'0'10621,"0"-22"-7236,1-13-2541,1 13-16,-2 0-1,0 0 1,-5-31-1,4 46-645,0 0 0,-1 0 1,1 0-1,-2 0 0,1 1 0,-1-1 0,0 1 0,0-1 0,0 1 0,-1 0 0,0 0 0,0 0 0,-1 1 1,-6-7-1,3 5-66,0 1 1,0 0 0,-1 1-1,1 0 1,-1 0 0,0 1-1,-1 0 1,1 1 0,-11-3-1,-17-2-36,0 3 0,0 1-1,-1 2 1,-48 3-1,65-1-15,-75 4 1,0 5 0,1 4 0,-96 25 0,61-4 190,-201 84 1,237-77-83,3 5 1,2 3-1,2 4 0,-113 91 1,134-89-71,2 2 0,3 4 0,3 1 0,2 4 0,-73 113 1,105-140-56,3 1 1,1 1 0,2 1-1,2 0 1,1 2 0,-11 60-1,21-75-34,0 0 0,2 0 0,1 0 0,2 0 0,1 0 0,1 0 0,1 0-1,1 0 1,2-1 0,19 55 0,-10-48 9,3-2-1,0 0 0,2-1 1,2-1-1,1-1 1,1-1-1,1-2 0,1 0 1,2-1-1,1-2 1,51 34-1,-7-13 20,1-3-1,3-3 1,1-4 0,86 27 0,-79-35-24,0-5 0,1-2-1,1-5 1,0-3 0,1-5 0,0-3 0,1-4 0,-1-4 0,147-25 0,-165 16 4,1-4 0,-2-3 0,-1-3 0,0-3-1,-2-3 1,-1-2 0,-2-4 0,-1-2 0,-2-3 0,-1-2 0,-3-3 0,67-69 0,-77 65-10,-2-3 0,-2-2 0,-3-1-1,-3-2 1,48-99 0,-62 107-2,-2-2 0,-3 0 1,-2-1-1,-2-1 0,-3 0 0,-1 0 0,1-82 0,-10 105 4,-1 0 1,-1 0-1,-2 1 1,-1-1-1,-16-53 0,13 62-5,0 0-1,-2 0 0,0 1 0,-1 1 0,-1 0 1,-1 0-1,-1 1 0,-24-24 0,9 15-4,-2 1-1,-1 2 1,-1 1-1,-1 2 1,-1 1-1,0 2 1,-2 1-1,0 2 1,0 2-1,-42-10 1,-11 3-107,-2 3 1,0 4 0,-116-1-1,130 13-568,0 3-1,0 4 1,-98 20-1,102-10-2076,-117 43 0,-23 30-5459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24.29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44 0 6195,'0'0'7651,"-38"17"-5570,32-17-1600,12 2-1970,21 0-432,16-2-1841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4:14.76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31 139 8676,'0'0'10517,"-8"1"-9685,-14 2-408,25-7-171,50-17-54,-17 8-144,22-11-387,1 3 0,1 3 0,121-22 0,-180 40 126,1-1 0,-1 1 0,1 0 0,-1 0 0,1-1 0,-1 1 0,1 0 0,-1 0 0,1 1 0,-1-1 0,0 0 0,1 0 0,-1 1 1,1-1-1,-1 1 0,0-1 0,1 1 0,-1-1 0,0 1 0,1 0 0,1 1 0,-3 0-119,0 0 1,0-1-1,0 1 0,-1 0 1,1-1-1,0 1 0,-1 0 1,1-1-1,-1 1 1,0-1-1,1 1 0,-1 0 1,0-1-1,0 0 0,0 1 1,0-1-1,0 0 0,0 1 1,-3 1-1,-43 43-7575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4:14.92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1 106 800,'0'0'14327,"125"-32"-13943,-71 18-320,-5-1 64,11 2-112,-11 3 0,-11 2-16,5 1-1232,-10 3-2178,-12 2-4466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42.36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0 10005,'0'0'8233,"2"6"-7897,3 7-263,2 0 0,0 0 0,0-1 0,1 0-1,1-1 1,0 0 0,1 0 0,0 0 0,0-2 0,1 1 0,0-1 0,1-1 0,0 0 0,0-1 0,18 8 0,13 6-238,2-2 1,0-1 0,64 14-1,-59-22-3820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3:17.00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1 293 17112,'0'0'528,"27"-107"-480,27 61-96,11 2 48,11 3-864,-10 7-1906,-12 13-4065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3:17.15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1 170 704,'0'0'15175,"119"-115"-16535,-54 60-2738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4:16.36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 41 7796,'0'0'7123,"-11"0"-6531,49 0-560,16-2 128,12-15-96,10 4-64,-17 5-288,-15 8-1537,-12 0-1120,-26 15-2273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4:16.55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1 194 9396,'0'0'4226,"49"-5"-3746,16-20-175,11-8-225,5-3-64,-5 3-32,0 3-1233,-16 11-2401,-5 7-3457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4:33.64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57 242 10261,'0'0'12000,"-13"-1"-11066,-27-4-621,37 3-201,9-1-23,75-6 120,-18 3-105,721-52 643,-805 52-264,-44-4-296,-19 0-143,1-5 0,0-3-1,-88-31 1,152 37 124,19 11-160,0 1 0,0 0 0,0-1 0,0 1 0,1-1-1,-1 1 1,0 0 0,0-1 0,0 1 0,0 0 0,0-1 0,1 1 0,-1 0 0,0-1 0,0 1 0,1 0 0,-1-1 0,0 1 0,0 0 0,1 0 0,-1-1-1,0 1 1,1 0 0,-1 0 0,0 0 0,1-1 0,-1 1 0,0 0 0,1 0 0,-1 0 0,1 0 0,45-10 175,-41 9-241,61-8 69,1 4 0,-1 2-1,1 3 1,122 16 0,-167-12-22,0 0 0,-1 1 0,1 1-1,-1 1 1,0 1 0,23 13 0,-42-20 8,-1-1 1,0 1-1,0-1 0,0 1 0,1 0 0,-1 0 0,0-1 1,0 1-1,0 0 0,0 0 0,-1 0 0,1 0 0,0 1 1,0-1-1,0 0 0,-1 0 0,1 0 0,-1 0 0,1 1 1,-1-1-1,1 0 0,-1 1 0,0-1 0,1 3 0,-2-2 1,1-1 0,-1 1 0,0 0 0,1 0 0,-1 0 0,0-1 0,0 1 0,0 0 0,0-1 0,0 1 0,-1-1 0,1 1 0,0-1 0,-1 0 0,-1 2 0,-9 5 6,0 0 0,0 0 0,-23 9 0,28-14 3,-95 42-122,-69 36-692,150-68-1397,0 0-1,2 2 0,-22 19 1,6 2-7278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4:34.42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314 433 4930,'0'0'3941,"0"-19"-3634,0-58-1,0 75-277,0-1 1,0 0-1,0 1 0,0-1 0,0 1 0,-1-1 0,0 1 1,1-1-1,-1 1 0,0 0 0,0-1 0,0 1 0,0 0 0,-1 0 1,1-1-1,-1 1 0,1 0 0,-1 0 0,0 1 0,0-1 0,0 0 1,-3-2-1,4 3 15,0 1 1,-1-1 0,1 0 0,0 0-1,0 0 1,0 0 0,0 0-1,0 0 1,0 0 0,0-1 0,1 1-1,-1 0 1,0 0 0,1-1-1,-1 1 1,1 0 0,-1-1 0,1 1-1,-1-1 1,1 1 0,0-3-1,0-103 7525,0 1-5077,9 69-1839,-7 33 293,-6 14 835,-64 146-1973,15-41 267,14-18 193,-43 166 0,70-212-187,3 0 0,2 0 0,2 1 0,2 0 0,6 71 0,0-97-100,0-1 0,2 1 0,1-1 0,2-1 0,0 1 1,1-1-1,1 0 0,2-1 0,0-1 0,18 26 0,-9-21 115,0-1 0,2-1 0,1-1 0,1-1 0,1-1-1,0-1 1,32 18 0,-11-11-646,2-3 0,0-1 0,94 30 0,-74-34-2486,1-3 0,90 10 0,0-13-10835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4:57.29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0 250 10453,'0'0'8865,"0"-5"-8590,1 1-266,0 1 0,-1 0 0,2-1 0,-1 1 1,0 0-1,1 0 0,-1 0 0,1 0 0,0 0 0,0 0 0,0 0 0,0 1 1,1-1-1,-1 1 0,1-1 0,-1 1 0,1 0 0,0 0 0,5-2 0,74-41 16,-57 34-8,40-21 73,77-25 0,-112 47-315,0 2 0,0 1 0,0 1-1,1 1 1,40 0 0,-70 5 105,0 0-1,0 0 1,0 0 0,0 0 0,0 0 0,0 0-1,0 0 1,0 0 0,-1 1 0,1-1 0,0 0-1,0 0 1,0 1 0,0-1 0,-1 1-1,1-1 1,0 1 0,0-1 0,-1 1 0,1-1-1,0 1 1,-1 0 0,1-1 0,0 1-1,-1 0 1,1-1 0,-1 1 0,1 0 0,-1 0-1,1 1 1,-1 29-4253,-1-20 2898,-3 30-6347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4:57.53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0 154 9220,'0'0'7782,"7"-5"-7448,34-22-399,1 3 1,2 1-1,0 2 1,64-21-1,-81 32-418,-25 9-1376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4:58.99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581 293 3378,'0'0'3775,"6"-18"-2788,3-7-674,-4 12-88,0 0 1,-1-1-1,-1 0 1,3-16-1,-3 9 1040,5-61 2902,-8 79-4074,0 0 0,0 1 0,0-1 0,-1 1 0,1-1 0,-1 1 0,1-1 0,-1 1 0,0-1 0,0 1 0,0 0 0,-1-1 0,1 1-1,-1 0 1,1 0 0,-1 0 0,1 0 0,-1 0 0,0 0 0,0 1 0,0-1 0,0 1 0,0-1 0,-1 1 0,1 0 0,0-1 0,-1 1 0,1 1 0,0-1 0,-1 0 0,1 0 0,-1 1-1,1 0 1,-1-1 0,0 1 0,-2 0 0,-1 0-77,0 0-1,0 0 0,0 1 1,0 0-1,0 0 0,0 0 1,1 1-1,-1 0 0,1 0 1,-1 0-1,1 1 0,-1-1 1,1 1-1,0 1 0,-6 4 1,-36 40 43,2 2 0,3 1 0,-70 112 0,63-79 378,4 2 0,-37 102 0,72-158-319,1 0-1,1 0 1,1 1 0,-2 40-1,2 125 303,9-174-378,0-1-1,2 0 0,0 1 1,1-2-1,2 1 0,0-1 1,1 0-1,0 0 1,2-1-1,1 0 0,0 0 1,1-2-1,1 1 0,0-2 1,25 24-1,-20-22-10,1 0 0,1-2 0,0 0 0,1-1 0,1-1 0,0-1 0,1-1 0,0-1 0,1-1 0,0-1 0,1-2 0,45 9 0,-55-13-6,1-1 0,0-1 0,0 0 0,0-1 1,0-1-1,0 0 0,0-1 0,0-1 0,-1-1 0,1 0 0,-1-1 0,0 0 1,0-2-1,-1 1 0,1-2 0,-2 0 0,1-1 0,12-10 0,-1-4 111,-1-1 0,-1-1-1,0-1 1,-3-1 0,0 0-1,-2-2 1,0 0 0,-2-2-1,-2 1 1,18-56 0,-18 37-13,-2 0 1,-3-1 0,-2-1 0,-2 1-1,-2-1 1,-5-77 0,-2 87-105,-1 1 0,-2 0 0,-2 0 0,-1 1-1,-3 1 1,0-1 0,-3 2 0,-1 0 0,-2 1 0,-36-53 0,47 79-21,-1-1 0,0 1 0,0 1 0,-1-1 0,0 2 0,-1-1 0,0 1 0,0 1 1,0 0-1,-1 1 0,-1 0 0,1 1 0,-1 0 0,1 1 0,-1 0 0,-22-3 0,16 5-120,-1 1-1,1 1 1,-1 0-1,1 1 1,0 1 0,-1 1-1,1 1 1,0 1-1,1 0 1,-1 2-1,-17 8 1,2 2-1187,0 1 1,2 2-1,0 1 1,1 2-1,-45 43 0,-20 39-7975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08.59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12 509 11557,'0'0'11656,"-2"-5"-10178,1 3-1454,-1 1-1,1-1 0,0 0 0,0-1 1,1 1-1,-1 0 0,0 0 0,1 0 1,-1 0-1,1-1 0,0 1 1,0 0-1,0 0 0,0 0 0,0-1 1,0 1-1,1 0 0,-1 0 0,1-1 1,0-1-1,1-1 21,1 0 0,-1 1 0,1-1 1,0 1-1,0-1 0,0 1 0,1 0 0,6-5 0,10-8 103,1 1 0,44-25-1,-43 28-124,294-171 10,-251 151-38,2 3 1,136-43 0,-172 69-756,-31 4 707,0 0 1,0 0 0,0 0-1,1 0 1,-1 0 0,0 0-1,0 0 1,0 0-1,1 0 1,-1 0 0,0 0-1,0 0 1,0 0-1,0 1 1,1-1 0,-1 0-1,0 0 1,0 0 0,0 0-1,0 0 1,0 0-1,0 1 1,1-1 0,-1 0-1,0 0 1,0 0-1,0 0 1,0 1 0,0-1-1,0 0 1,0 0-1,0 0 1,0 1 0,0-1-1,0 0 1,0 0 0,0 0-1,0 1 1,0-1-1,0 0 1,0 0 0,0 0-1,0 0 1,0 1-1,0-1 1,0 0 0,0 0-1,0 0 1,0 1 0,0-1-1,0 0 1,-1 0-1,1 0 1,0 0 0,0 1-1,-36 32-6206,20-19 5954,-34 29-4600,-12 8-2068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42.65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65 51 3586,'0'0'18205,"-6"-11"-17447,2 4-695,-16-23 2,12 28-81,5 20-16,1 145 885,5 187 65,5-298-592,-1-13-1055,-5-13-2933,-21-26-3961,-4-4-1567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08.79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1 438 11381,'0'0'8786,"12"-14"-8437,16-15-232,1 1 0,1 1 0,2 2-1,52-33 1,263-149 134,-343 205-379,16-15-592,-20 17 443,1-1 0,-1 0 0,0 1 0,0-1 0,0 0 0,1 1 0,-1-1 0,0 0 0,0 1-1,0-1 1,0 0 0,-1 0 0,1 1 0,0-1 0,0 0 0,0 1 0,0-1 0,-1 0 0,1 1 0,0-1 0,-1 1 0,1-1 0,0 0 0,-1 0 0,-13-13-5168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15.86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0 112 14967,'0'0'11194,"8"-18"-11063,-5 12-126,0-2-1,0 0 1,1 1-1,0 0 1,1-1-1,9-11 1,-11 16-5,0 0 1,0 0-1,1 1 1,-1-1-1,1 1 1,-1 0-1,1 0 1,0 0-1,-1 1 0,1-1 1,0 1-1,0 0 1,0 0-1,0 0 1,1 1-1,-1-1 1,7 1-1,-9 0 0,11 0-6,0 0-1,0 1 1,0 0-1,17 5 0,-27-6 1,0 1-1,0 0 0,0 1 0,0-1 0,0 0 0,0 1 0,-1-1 0,1 1 0,-1 0 0,1 0 0,-1 0 0,1 0 0,-1 1 0,0-1 0,0 1 0,0-1 0,-1 1 0,1-1 0,0 1 0,-1 0 0,0 0 0,0 0 0,1 3 0,1 5 5,-1 0 0,-1 0 0,0 0 1,0 0-1,-1 0 0,0 0 0,-1 1 0,-1-1 1,0 0-1,0-1 0,-1 1 0,-6 16 0,-6 7 29,-1 0-1,-30 43 0,0 1 34,45-76-59,-22 51 18,22-50-18,1-1 0,-1 1 0,1 0 0,-1-1 0,1 1 0,0-1 1,0 1-1,0 0 0,0-1 0,0 1 0,1-1 0,-1 1 0,1 0 1,0-1-1,-1 1 0,1-1 0,1 0 0,-1 1 0,2 2 0,8 6-3,1-1-1,0-1 0,1 0 1,-1-1-1,2 0 0,-1-1 0,19 7 1,2 3 2,-32-17 0,26 14 0,-1 2 0,0 0 0,41 34-1,-62-46-3,-1 1 0,0-1-1,0 1 1,-1 0-1,1 0 1,-1 1-1,0-1 1,-1 1 0,0 0-1,1 0 1,-2 0-1,1 1 1,-1-1 0,0 0-1,0 1 1,-1 0-1,1-1 1,-2 1-1,1 0 1,-1 0 0,0 0-1,0-1 1,-2 10-1,1-14 12,0 1-1,0-1 0,0 1 1,-1-1-1,1 1 0,-1-1 1,0 0-1,1 0 1,-1 0-1,0 0 0,0 0 1,0 0-1,0 0 0,-1-1 1,1 1-1,0-1 0,-1 1 1,1-1-1,-1 0 1,1 0-1,-1 0 0,0-1 1,1 1-1,-1 0 0,0-1 1,1 0-1,-5 0 0,-1 1 3,1-1 0,-1 0 0,0 0 0,1-1 0,-1 0 0,0 0 0,1-1 0,-15-4 0,14 1-240,-1 1 0,1-1-1,0 0 1,1-1 0,0 0 0,-1 0 0,2-1 0,-1 0-1,1 0 1,-6-9 0,7 9-855,1 1 0,0-1 1,1 0-1,0 0 0,0 0 0,0-1 1,-3-14-1,4-27-10888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16.33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759 363 12966,'0'-22'1075,"0"15"-1086,0-19 1081,-1 0 0,-6-36 0,5 51-585,-1 0 0,1 1-1,-2-1 1,0 1 0,0 0 0,-1 0 0,0 0 0,0 1-1,-1-1 1,-12-13 0,9 14-212,1 0 1,-2 0-1,1 1 1,-1 1-1,0 0 0,-1 0 1,0 1-1,0 0 1,0 1-1,-1 0 0,1 1 1,-24-5-1,26 7-239,-1 1-1,1 0 1,0 1-1,0 0 1,0 1-1,-1 0 1,1 0-1,0 1 1,0 0-1,0 0 1,1 1 0,-1 1-1,0-1 1,1 1-1,0 1 1,0-1-1,0 1 1,-8 8-1,-15 15-12,1 0 0,2 3 0,1 0 0,1 1 0,2 2 0,1 1 0,2 0 0,1 1 0,2 2 0,2 0 0,-21 72 0,19-39 40,3 1-1,3 0 1,4 1 0,2 0 0,8 140 0,2-169-28,2 0 0,1 0 0,3 0 1,1-1-1,2-1 0,3 0 1,1-1-1,28 51 0,-30-66-22,1 0-1,1-1 1,1-1-1,2-1 0,0-1 1,1 0-1,1-2 1,1 0-1,1-1 0,0-2 1,2-1-1,0 0 1,31 12-1,-35-20 3,-1-1 1,1-1-1,1 0 0,-1-2 1,1-1-1,0-1 0,-1-1 1,1-1-1,0 0 0,0-2 1,0-1-1,-1-1 0,1-1 1,-1 0-1,0-2 1,-1-1-1,0 0 0,0-2 1,-1 0-1,0-2 0,0 0 1,-1-1-1,-1 0 0,-1-2 1,0 0-1,0-1 0,-2-1 1,0 0-1,17-27 0,-15 18 7,-2-1 0,-1-1 0,-1 0 0,-1-1 0,-2-1 0,-1 1 0,7-43 0,-6 6 14,-3-1 0,-1-89 0,-6 112-20,-1 0 0,-2 0 0,-2 0-1,-3 1 1,0 0 0,-3 0 0,-2 1 0,-35-79 0,26 78-8,-2 1-1,-2 1 1,-1 2 0,-49-55 0,63 80-8,-2-1 1,1 1 0,-2 1 0,0 1 0,-1 0 0,0 1 0,0 1 0,-1 1 0,0 0 0,-1 1 0,0 2 0,-1-1 0,-27-4-1,27 8-7,0 1-1,0 0 0,0 2 0,-29 2 0,40 0-73,1-1 0,-1 1 0,1 0 0,0 1 0,0 0 0,0 0 0,0 1 0,1 0 0,-1 0 0,1 1 0,0 0 0,-13 12 0,7-3-681,0 1 1,1 1-1,1 0 0,0 0 1,1 1-1,0 1 1,2 0-1,-10 30 0,-12 58-7055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21.73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17 310 12486,'0'0'7683,"-17"-123"-7363,72 81-208,26-6-96,22 4-16,-5 8-32,-17 19-1392,-37 17-1618,-44 11-1200,-22 41-928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21.88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13 7091,'0'0'6819,"11"25"-7043,81-25 400,33 0-96,27-15-80,16-8-3729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4:17.03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0 107 9220,'0'0'6387,"22"-29"-6019,27 8-256,5 0-112,1 4 0,-6 7-416,-11 3-512,-11 5-657,-11 2-1232,-11 0-2049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4:17.19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0 130 10805,'0'0'2481,"71"-38"-2433,-17 20 0,0-5-48,-5-1-1633,6-3-2432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25.26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12 204 10709,'0'0'8980,"-11"-111"-8980,70 86 0,7 2 16,-1 2-32,5 4-672,-21 11-1441,-22 6-1313,-16 0-3169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25.41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38 11205,'0'0'5875,"130"-14"-5779,-43 3-16,0 5-80,11 0-2753,-17 6-7348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26.48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94 178 9861,'0'0'2619,"8"-21"-815,12-26-947,21-50 3894,-37 85-2443,-7 15-592,-10 25-1183,1 3-545,-6 11 87,2 0 0,3 0 0,0 2-1,3-1 1,-7 67 0,16-88-28,0 0-1,2-1 0,0 1 1,2 0-1,0-1 1,6 22-1,-5-32-28,0 0 0,1 0 1,0-1-1,0 0 0,1 0 0,0 0 0,1-1 0,0 0 0,1 0 0,0 0 0,0-1 0,18 13 0,-12-11 11,0-1 1,2 0-1,-1-1 0,1-1 0,0-1 0,0 0 0,1-1 0,0 0 1,0-2-1,0 0 0,0-1 0,30 1 0,-44-3-18,-1 0 1,0 0-1,0 0 0,0-1 0,0 1 0,0 0 0,0-1 1,0 1-1,0-1 0,0 0 0,0 0 0,0 1 1,0-1-1,0-1 0,0 1 0,-1 0 0,1 0 1,0-1-1,-1 1 0,1-1 0,-1 1 0,1-1 0,-1 0 1,0 1-1,0-1 0,0 0 0,0 0 0,0 0 1,0 0-1,1-4 0,-1 0 40,0 0-1,-1-1 1,1 1 0,-1 0-1,0-1 1,-1 1 0,0 0-1,0 0 1,-2-8 0,2 10-48,-1 0-1,0 1 1,0-1 0,0 0 0,0 1 0,-1 0-1,1 0 1,-1 0 0,0 0 0,0 0 0,0 0-1,0 1 1,-1-1 0,1 1 0,-1 0 0,1 0-1,-1 0 1,0 1 0,1-1 0,-1 1 0,0 0-1,0 0 1,0 0 0,0 0 0,0 1-1,-6 0 1,-7-2-13,-1 2 0,0 0-1,1 1 1,-32 6 0,31-3-38,0 1 0,1 1 0,-1 0 0,1 2 0,1 0 0,0 0 0,0 2 0,0 0 0,1 1 0,1 0 0,0 1 0,-15 17 0,10 6-1383,18-34 1318,1 0 0,0 0 1,-1 0-1,1 0 0,0 0 1,0 0-1,0 0 0,0-1 0,0 1 1,-1 0-1,2 0 0,-1 0 0,0 0 1,0 0-1,0 0 0,0 0 0,1 0 1,-1 0-1,0-1 0,1 1 1,-1 0-1,0 0 0,1 0 0,-1-1 1,1 1-1,0 0 0,-1 0 0,1-1 1,0 1-1,-1-1 0,1 1 0,0 0 1,0-1-1,-1 0 0,1 1 1,0-1-1,0 1 0,0-1 0,0 0 1,-1 1-1,3-1 0,11 2-1044,1-1 0,-1 0 0,0-2 0,1 1 0,-1-2 0,15-2-1,51-22-8302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42.82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44 9364,'0'0'8228,"29"-18"-8260,19 18 32,23 0 0,0 0 128,12-5-128,-12-2-1072,0 0-2434,-12 0-5954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26.80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750 0 14535,'0'0'6856,"-21"26"-6693,4-6-91,3-4 59,0 1-1,1 1 0,0 0 1,2 0-1,0 1 1,1 0-1,1 1 0,-12 38 1,16-40-35,2 1 0,0 0 0,1-1 0,1 1 0,1 0 0,0 0 0,1 0 0,2-1 1,6 30-1,-7-40-81,1 0 0,0 0 0,0 0 0,1 0 0,0-1 0,0 1 0,1-1 0,0 0 0,0 0 0,0-1 0,1 0 0,0 0 0,1 0 0,-1 0 1,1-1-1,0 0 0,0-1 0,1 0 0,-1 0 0,1 0 0,0-1 0,15 4 0,-14-4 35,-1-1-1,1 0 1,0-1 0,0 0 0,0 0-1,0 0 1,0-2 0,0 1-1,0-1 1,10-2 0,-16 2 4,0-1 1,0 1-1,0 0 0,0-1 1,0 0-1,-1 0 1,1 1-1,-1-2 1,1 1-1,-1 0 0,0 0 1,0-1-1,0 1 1,0-1-1,0 0 1,0 0-1,-1 1 1,1-1-1,-1 0 0,0 0 1,0 0-1,0-1 1,0 1-1,-1 0 1,1 0-1,-1 0 0,0-1 1,0 1-1,-1-6 1,1 6-48,0 1 0,0-1 0,0 1 0,0 0 0,-1-1 0,1 1 0,-1-1 0,0 1 0,1 0 0,-1 0 0,0-1 0,0 1 0,-1 0 0,1 0 0,0 0 0,-1 0 0,1 0 0,-1 0 0,0 1-1,0-1 1,0 1 0,1-1 0,-1 1 0,-1-1 0,1 1 0,0 0 0,0 0 0,0 0 0,-1 0 0,-3-1 0,-7 0-19,0 0 0,1 0 0,-1 2-1,-24 0 1,20 1 19,-16 0-19,1 3-1,0 0 0,0 2 1,0 2-1,0 0 0,1 3 1,-35 16-1,-203 119-4546,184-97 290,-18 9-4543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4:17.51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97 8756,'0'0'5170,"130"-50"-5090,-70 29-80,-6 4-1056,-16 9-3026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4:17.66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1 160 11253,'0'0'288,"146"-82"-256,-107 62 0,-1 1-64,-11 0-624,5 0-4242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27.70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1 251 4562,'0'0'16488,"5"-14"-15960,-2 7-515,-1 1-1,1 0 1,0 0 0,1 1-1,-1-1 1,1 1 0,0-1 0,1 1-1,-1 0 1,1 1 0,0-1-1,0 1 1,0 0 0,1 0-1,-1 1 1,1-1 0,0 1 0,0 1-1,0-1 1,11-2 0,123-40 59,250-47 0,-387 92 98,25-1-1261,-25 9-728,-12 10 215,-5-2 595,0 0 0,0-1 0,-27 20 0,12-10-736,-43 43-3604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27.90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22 146 3954,'0'0'13361,"-6"4"-12508,-10 7-413,22-10-73,42-18 200,4-3-161,-48 19-383,106-35 297,2 4 1,162-24-1,-263 58-2928,-18 7-1368,4-6 3955,-17 16-4381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30.28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221 122 5122,'0'0'9952,"1"-18"-7906,1-5-1273,0-15 121,-1-4 4266,-4 46-4885,-50 80-182,-47 84 591,91-147-609,0-1 0,1 1 0,0 0 0,2 1 0,1 0 0,-4 38 0,8-52-65,0 0 0,1 0 0,1 0-1,-1 0 1,1 0 0,1 0 0,0 0 0,0 0 0,0 0 0,1-1 0,0 1 0,0-1 0,1 1 0,0-1 0,0 0 0,1-1 0,0 1 0,0-1 0,1 0 0,-1 0 0,9 6-1,-3-5 6,-1 0-1,2 0 0,-1-1 0,1-1 0,-1 0 0,1 0 1,1-1-1,-1-1 0,1 0 0,-1-1 0,1 0 0,22 0 1,-27-2-20,-2 0 23,1 1 0,0-1 1,0-1-1,0 1 0,0-1 1,12-4-1,-18 5-7,1-1 0,0 0 0,0 0 0,-1-1 0,1 1 1,-1 0-1,1-1 0,-1 1 0,0 0 0,1-1 0,-1 0 0,0 1 0,0-1 1,0 0-1,0 1 0,0-1 0,0 0 0,-1 0 0,1 0 0,-1 0 1,1 0-1,-1 0 0,0 0 0,0 0 0,0 0 0,0 0 0,0-3 0,0 3-6,0 1-1,1-1 1,-1 0-1,0 1 1,-1-1-1,1 0 1,0 1-1,0-1 1,-1 1-1,1-1 0,0 0 1,-1 1-1,0-1 1,1 1-1,-1-1 1,0 1-1,0 0 1,0-1-1,0 1 1,0 0-1,0-1 1,0 1-1,0 0 1,-1 0-1,1 0 0,0 0 1,-3-1-1,-1 1-12,0 0-1,-1 0 1,1 0-1,-1 1 0,1 0 1,-1 0-1,-9 2 0,-8 2-143,0 1-1,1 1 1,0 1-1,0 1 0,0 1 1,1 1-1,1 1 1,0 1-1,-35 27 0,31-16-1180,14-9-850,11-6-3433,13-6-1723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30.64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0 110 13030,'0'0'6667,"23"-17"-4914,76-55-649,-94 69-1035,0 0-1,1 1 0,0-1 1,0 1-1,-1 0 1,1 0-1,0 1 0,1 0 1,-1 0-1,0 0 1,0 1-1,0 0 0,1 0 1,-1 1-1,0 0 1,9 1-1,-4 0 69,-4 0-96,-1 0 0,1 0 1,0 0-1,-1 1 0,0 0 1,1 0-1,-1 1 1,0-1-1,-1 1 0,1 1 1,-1-1-1,0 1 0,0 0 1,0 0-1,0 0 0,-1 1 1,0-1-1,0 1 1,-1 0-1,0 1 0,0-1 1,4 13-1,1 4 21,-2-1 0,-1 1 0,0 0 0,-2 0 0,1 37 0,-4 132 332,3 83-145,-3-264-241,1 1-1,1-1 1,0 0 0,1 0 0,0 0 0,1 0 0,0 0-1,0-1 1,1 0 0,1 0 0,0 0 0,0 0 0,1-1-1,12 13 1,-19-21-28,0-1-1,0 1 0,0-1 1,1 0-1,-1 1 1,0-1-1,0 0 0,0 1 1,1-1-1,-1 0 0,0 1 1,0-1-1,1 0 1,-1 0-1,0 1 0,1-1 1,-1 0-1,0 0 0,1 0 1,-1 1-1,0-1 1,1 0-1,-1 0 0,0 0 1,1 0-1,-1 0 1,1 0-1,-1 0 0,0 1 1,1-1-1,-1 0 0,0-1 1,1 1-1,-1 0 1,1 0-1,-1 0 0,0 0 1,1 0-1,-1 0 1,0 0-1,1 0 0,-1-1 1,0 1-1,1 0 0,-1 0 1,0-1-1,1 1 1,-1 0-1,0 0 0,1-1 1,-1 1-1,0-1 0,2-20-3718,-2 16 2878,0-26-5697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30.79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0 199 12662,'0'0'6691,"174"-65"-6259,-82 55-368,1-3 32,4 1-96,-26-5-16,-6-2-1296,-27-6-2338,-16-13-7763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4:54.29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4 449 10053,'0'0'7680,"0"0"-7678,0 0-1,-1 0 0,1 0 0,0 0 0,0 0 0,0 0 0,0 1 0,-1-1 0,1 0 1,0 0-1,0 0 0,0 0 0,0 0 0,0 0 0,0 1 0,-1-1 0,1 0 1,0 0-1,0 0 0,0 0 0,0 0 0,0 1 0,0-1 0,0 0 0,0 0 0,0 0 1,0 0-1,0 1 0,0-1 0,0 0 0,0 0 0,0 0 0,0 1 0,0-1 0,0 0 1,0 0-1,0 0 0,0 0 0,0 1 0,0-1 0,0 0 0,0 0 0,0 0 1,0 0-1,0 1 0,0-1 0,1 0 0,-1 0 0,0 0 0,0 0 0,0 0 0,0 1 1,0-1-1,0 0 0,1 0 0,-1 0 0,0 0 0,0 0 0,0 0 0,0 0 0,1 0 1,-1 0-1,0 0 0,0 0 0,0 0 0,1 0 0,4 3 125,0-1 1,1 0-1,-1 0 0,1-1 1,-1 1-1,1-1 0,-1-1 0,1 1 1,0-1-1,-1 0 0,1 0 1,0 0-1,0-1 0,-1 0 0,1 0 1,-1-1-1,1 1 0,-1-1 0,0 0 1,1-1-1,-1 1 0,0-1 1,-1 0-1,1 0 0,0-1 0,-1 1 1,0-1-1,0 0 0,6-7 1,5-10 206,-2-1 0,0 0 1,-1-1-1,-1 0 1,-1-1-1,11-41 0,-12 30 194,-2-1-1,-1 1 0,-2-2 0,0-40 0,-4 77-211,0 12-333,1 176 10,-3 220 448,-8-314-370,5-54 40,-1 49 1,6-89 102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4:54.65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22 63 14759,'0'0'9108,"-6"-3"-8993,-9-7-99,25 5 1,50 5 53,-25 1 13,18-1 68,120-3 88,-148 1-211,1-2 0,0 0-1,-1-1 1,39-15 0,-45 12 35,-19 9-23,-18 17-335,-18 20-1825,-2 1-4532,21-18-2326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43.27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385 0 6035,'0'0'12795,"-19"22"-11864,1-3-757,-11 12 242,1 2-1,1 0 0,-35 60 1,28-36-178,-65 84 1,74-107-588,25-34 186,-1 1 0,0 0 0,1-1 1,-1 1-1,0-1 0,0 1 0,1-1 0,-1 0 1,0 1-1,0-1 0,0 0 0,1 1 1,-1-1-1,0 0 0,0 0 0,0 0 0,0 0 1,0 0-1,0 0 0,0 0 0,1 0 1,-1 0-1,0 0 0,-2-1 0,-1 1-1138,-13-2-3560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4:55.51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7 323 11397,'-4'-1'13273,"2"-7"-12838,2-2-390,-1-1-1,1 0 1,1 1 0,0-1 0,1 0-1,0 1 1,0 0 0,1-1 0,0 1-1,1 0 1,0 0 0,1 1 0,0-1-1,1 1 1,0 0 0,0 0 0,13-13 0,-8 10-44,0 1 0,1 1 0,0 0 0,1 0 0,0 1 0,1 1 0,-1 0 0,1 1 0,1 1 0,0 0 0,-1 1 0,2 0 0,-1 1 0,0 1 1,1 0-1,0 2 0,-1-1 0,1 2 0,19 1 0,-28 0-3,-1 1 1,1-1-1,0 1 0,-1 0 1,1 1-1,-1 0 0,1 0 1,-1 0-1,0 1 1,0 0-1,-1 0 0,1 0 1,-1 1-1,0-1 0,0 1 1,-1 1-1,1-1 1,-1 1-1,0-1 0,-1 1 1,1 0-1,-1 1 0,0-1 1,-1 0-1,1 1 0,1 9 1,1 5-4,-1 0 1,0 1-1,-2 0 1,0-1-1,-2 1 1,0 0-1,-5 27 1,1-27 8,-1 1 0,0-1 0,-2 0 1,-1 0-1,0-1 0,-18 31 0,1-9 11,-2-2 0,-33 38 1,-31 15 728,91-90 631,9-4-1022,-9 0-368,42-2 21,1-3 1,47-10 0,27-4-102,46 7-1879,-127 11-1938,0 1-3384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44.17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22 0 13366,'0'0'6662,"-5"2"-6502,-11 8-99,16-9-59,0-1 0,0 0 1,0 1-1,0-1 1,0 0-1,0 0 1,0 1-1,0-1 1,0 0-1,0 1 0,0-1 1,0 0-1,0 0 1,0 1-1,0-1 1,0 0-1,0 1 1,0-1-1,0 0 0,1 0 1,-1 1-1,0-1 1,0 0-1,0 0 1,0 0-1,1 1 1,-1-1-1,0 0 0,0 0 1,1 0-1,-1 1 1,0-1-1,0 0 1,1 0-1,4 2 35,0 0-1,0 0 1,1 0 0,-1-1-1,0 0 1,9 1 0,34 1 256,-1-2 0,0-2 0,49-8 0,67-1-1441,-163 25-5148,-5-5 925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44.50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109 0 11877,'0'0'10544,"-4"5"-10267,-4 9-143,0 1-1,1-1 1,1 1-1,0 1 1,1-1-1,1 1 1,-3 18-1,-2 3 221,-3 19 51,2 0 0,-5 102 1,13-40-2553,1-104-2145,-4 11-3480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45.12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1 103 13382,'0'0'7721,"4"-2"-7233,21-8-409,0 1 0,1 2-1,0 1 1,0 0 0,31-1 0,4-2 14,-48 6-88,81-14-194,182-10-1,-274 27-815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45.49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15079,'0'0'8729,"0"2"-8537,-1 126 499,6 1 0,35 212 0,-33-314-506,-5-28-1407,-1-16-3287,-1 9-966,0-1-4903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45.93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82 103 6243,'0'0'10765,"1"-19"-8364,1-3-1614,0-12 158,-1 6 2683,-3 54-3545,-1-1 0,-1 0 1,-1 0-1,-11 30 1,-6 27 238,6 22 122,5 1 1,3 194-1,8-266-403,4 14 233,-2-33-884,-3-37-2715,-4-29-2096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46.09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10917,'0'0'6387,"195"11"-6195,-92-5-192,1 0-176,-23 3-3618,-21 5-6659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46.56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71 1 14375,'0'0'9972,"-38"167"-9412,16-81-79,11-8-385,11-9-48,0-11 48,0-7-80,0-14-32,0-7-272,0-20-2818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46.72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15 13366,'0'0'7075,"109"-15"-7075,-28 15 0,1 0-384,-17 0-2849,-22 0-4099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47.12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38 110 18136,'0'0'5443,"-38"-36"-5443,82 26 0,16-3 64,16-1-64,-6 1-176,6 7-1713,-11-1-1329,-5-3-2160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43.53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 11397,'0'0'9239,"5"2"-8959,10 6-244,-1 1 0,-1 1 0,0 0 0,0 1 0,-1 0 0,-1 1 0,0 1 0,12 16 0,18 18 19,29 13 171,-52-46-228,0 1-1,24 26 1,-60-41-8191,-4-14 2588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47.34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60 1 17192,'0'0'6163,"-38"165"-5347,22-56 833,10-6-1201,6-13-336,0-10 16,0-11-128,0-15 80,0-14-80,0-15-64,0-16-1328,0-56-14856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47.87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125 0 12774,'0'0'10487,"-3"18"-9934,-6 46-474,-10 52 615,-4 159 0,22-235-641,0-21-37,1 0 0,0 0 0,2 0 0,4 26 0,-8-40-2507,-9-8 553,-14-14-1894,23 15 3228,-35-26-8181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48.03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97 17048,'0'0'4258,"174"-16"-4178,-93 9-48,-5-3-32,-16 1 0,-11-3-1697,-17-5-2449,-10-8-5778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50.36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1 182 11925,'0'0'8351,"2"7"-7748,3 24 107,-1 0-1,-2 1 1,-1-1 0,-4 48 0,1-34-92,5 70 1,-2-109-557,0 0 1,0 1-1,0-1 0,1 0 1,0 0-1,0 0 0,1 0 0,-1-1 1,1 1-1,0-1 0,8 10 1,-9-12-15,0-1-1,1 0 1,-1 0 0,1 0 0,-1-1 0,1 1 0,0 0 0,0-1 0,0 0 0,0 0 0,0 0-1,0 0 1,0 0 0,0 0 0,0-1 0,0 0 0,0 1 0,0-1 0,1 0 0,-1-1 0,0 1-1,0-1 1,0 1 0,0-1 0,4-1 0,25-10 183,-1-1 0,-1-2-1,0-1 1,53-37 0,-24 14-134,288-210 530,-135 90-2303,-68 63-3670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51.96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66 220 10197,'0'0'8339,"-66"59"-5265,77-59-2402,22-21-432,27-15-240,21-4 0,11 1-48,6-3-2209,-6-7-2305,6-3-8148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52.45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147 390 14102,'0'0'1585,"-124"2"560,107-2-96,12 0 1297,16-12-2066,48-22-688,28-12-592,44-8 33,21-3-82,11-1-511,-6-7-2529,-21 0-3138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53.43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11 187 13846,'0'0'4226,"-11"-38"-4226,44 11-32,16-11-192,16-4-1281,11 0-2576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53.82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0 249 15655,'0'0'4994,"0"-54"-4994,60 25-112,16-11-752,16-2-913,6 2-1472,5-4-4883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54.39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76 342 8676,'0'0'11589,"-76"23"-10180,93-48-593,26-17-560,22-10-256,22-5 0,-5 7-144,-6 6-2097,-6-2-1857,1-2-4674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5:55.23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22 744 7764,'0'0'5693,"-3"6"-4903,-12 16 229,12-16 1142,3 27 1638,0-32-3652,-1-1 1,1 1-1,0-1 0,0 1 1,1-1-1,-1 1 1,0-1-1,0 1 1,0-1-1,0 1 1,0-1-1,0 1 0,1-1 1,-1 1-1,0-1 1,0 1-1,1-1 1,-1 0-1,0 1 1,1-1-1,-1 1 0,0-1 1,1 0-1,-1 1 1,1-1-1,-1 0 1,0 0-1,1 1 1,-1-1-1,1 0 0,-1 0 1,1 0-1,-1 1 1,1-1-1,-1 0 1,2 0-1,25-6 1835,39-31-2195,-49 27 718,721-392-612,-492 263-2311,-92 40-2199,20-32-7432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43.76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60 3 8228,'0'0'11853,"-4"-2"-11335,4 2-517,-1 0 0,1 0 0,-1 0 0,0 0 0,1 0 0,-1 0 0,1 0 0,-1 0 0,1 0 0,-1 0 0,1 0 0,-1 1 0,1-1 0,-1 0 0,1 0 0,0 0 0,-1 1 0,1-1 0,-1 0 0,1 1 0,-1-1 0,1 0 0,0 1 0,-1-1 0,1 1 0,0-1 0,-1 0 0,1 1 0,0-1 0,0 1 0,0-1 0,-1 1 0,1-1 0,0 1 1,0-1-1,0 1 0,0-1 0,0 2 0,-9 38 149,2 61 314,6-88-371,0 281-139,-6-295-8323,-9-11 880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2:50.44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0 184 13414,'0'0'8996,"44"-79"-8996,10 41-80,6 5 0,-6 8-1777,-5 16-1648,-33 9-2370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2:50.57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97 8932,'0'0'1969,"131"-13"-1985,-6-20-256,43-17-4818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3:15.94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0 150 10629,'0'0'11125,"22"-26"-11125,38 1 0,16-6 16,0-1-16,0 9-112,-27 11-1953,-11 12-1329,-33 0-3361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3:16.08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0 145 9444,'0'0'5635,"120"-88"-5491,-60 65-144,10 4-48,-10 5-3202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4:13.12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72 158 8932,'0'0'14404,"-12"0"-13854,-35 0-276,34-2-172,17-3-204,-3 5 92,36-23-115,0 1 0,2 3 1,0 0-1,1 3 0,49-13 0,-61 20-297,-19 6-219,0 0 1,0 1 0,0 0-1,0 1 1,15-1 0,-23 2 501,-1 0 0,1 0 1,-1 0-1,1-1 0,-1 1 0,0 0 1,1 0-1,-1 0 0,1 0 1,-1 0-1,1 0 0,-1 0 1,1 0-1,-1 0 0,1 0 0,-1 0 1,0 0-1,1 1 0,-1-1 1,1 0-1,-1 0 0,0 0 0,1 1 1,-1-1-1,1 0 0,-1 0 1,0 1-1,1-1 0,-1 0 0,0 1 1,1-1-1,-1 0 0,0 1 1,0-1-1,1 0 0,-1 1 0,0-1 1,0 1-1,0-1 0,0 1 1,1-1-1,-1 0 0,0 1 1,0-1-1,0 1 0,0-1 0,0 1 1,0-1-1,0 1 0,0-1 1,0 1-1,0-1 0,-1 0 0,1 2 1,0 0-506,0 26-6618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4:13.31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1 173 2305,'0'0'8580,"141"-95"-7876,-70 68-544,-6 2-96,5 8-64,-15 9-208,-23 8-3089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4:13.59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78 5555,'0'0'368,"147"-78"-1505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11.67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69 356 9668,'0'0'12625,"-15"-4"-11278,4 3-1156,-29-10 315,40 10-502,0 1-1,0 0 1,-1 0-1,1 0 1,0 0 0,0-1-1,0 1 1,0 0-1,-1 0 1,1 0-1,0-1 1,0 1 0,0 0-1,0 0 1,0 0-1,0-1 1,-1 1-1,1 0 1,0 0-1,0-1 1,0 1 0,0 0-1,0-1 1,0 1-1,0 0 1,0 0-1,0-1 1,0 1 0,0 0-1,0 0 1,0-1-1,1 1 1,-1 0-1,0 0 1,0 0-1,0-1 1,0 1 0,0 0-1,0 0 1,1-1-1,-1 1 1,0 0-1,0 0 1,0 0 0,1-1-1,28-14 105,484-146 270,-83 29-346,-377 111-32,-62 22-1699,-15 3 496,-43 40-3025,19-10 1074,-41 21-3385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11.88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1 273 7876,'0'0'11178,"32"-17"-9644,-16 8-1354,62-31 474,112-42 1,64 2-313,-201 66-508,2 3 1,98-8-1,-152 19 43,-1 0 0,1 0-1,-1-1 1,1 1 0,-1 0 0,1 0 0,0 0 0,-1 1-1,1-1 1,-1 0 0,1 0 0,-1 0 0,1 0-1,-1 0 1,1 1 0,-1-1 0,1 0 0,-1 0-1,0 1 1,1-1 0,-1 0 0,1 1 0,-1-1-1,0 0 1,1 1 0,-1-1 0,0 1 0,1-1-1,-1 1 1,0-1 0,0 1 0,1-1 0,-1 0 0,0 2-1,-4 19-1888,-20 21-1071,24-41 2952,-36 51-6923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3:16.42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1 233 15735,'0'0'721,"119"-130"-657,-59 95-48,10 3-32,-4 9-112,-23 10-3970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43.93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12 9492,'0'0'7476,"0"-11"-7300,24 11-176,23 0 144,1 0-48,5 0-64,6 0-32,-6 0-1297,-5 0-2240,-13 4-6532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3:16.61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1 187 13286,'0'0'5747,"97"-97"-6404,-31 58-1263,-12 9-1970,-5 9-5010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12.27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0 440 17080,'0'0'5394,"11"-144"-4193,49 93-753,38-3-256,16 2-64,27 5-96,-16 12 0,-17 10-32,-26 6 0,-33 8-80,-17 9-832,-26 2-961,-33 28-4226,-28 9 1009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12.43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0 403 7828,'0'0'12469,"174"-153"-11060,-65 97-673,-1 7-272,1 10-239,-11 5-177,-1 5-48,-4 6 32,-17 8-32,-6 11-945,-32 4-2000,-27 13-2626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13.90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83 276 11445,'0'0'5723,"-13"-18"-4090,-39-57-99,52 75-1386,0-1 1,-1 0-1,1 1 1,0-1 0,-1 1-1,1-1 1,-1 0-1,1 1 1,-1-1 0,1 1-1,-1-1 1,1 1-1,-1-1 1,1 1 0,-1 0-1,0-1 1,1 1-1,-1 0 1,0-1 0,1 1-1,-1 0 1,-1 0-1,-2 11 506,6 21-553,-1-26-49,0-1 0,1 1 0,-1-1 0,1 0 0,0 0 0,1 0 0,-1 0 0,1 0-1,0 0 1,0-1 0,1 1 0,-1-1 0,1 0 0,0 0 0,0 0 0,8 5 0,-5-4 12,1-1 0,0 0 0,0-1 0,0 0 1,0 0-1,0-1 0,1 0 0,-1 0 0,18 1 1,-7-3 37,0 0 1,0-1-1,0-1 1,0-1 0,-1-1-1,1 0 1,-1-1-1,0-1 1,19-9 0,51-34 190,-2-3 1,95-77-1,-104 72-141,-76 57-154,0-1 0,0 1 0,0-1 0,-1 0 0,1 1-1,0 0 1,0-1 0,0 1 0,0 0 0,0-1 0,0 1 0,0 0-1,0 0 1,0 0 0,0 0 0,0 0 0,0 0 0,0 0 0,0 0 0,0 0-1,0 0 1,0 1 0,0-1 0,2 1 0,-1 0-6,0 1 1,0-1 0,0 1-1,0 0 1,0 0 0,0-1-1,-1 1 1,1 0 0,-1 0-1,2 3 1,5 10-32,-2-1 0,10 28 1,-9-22 53,-4-9-7,2-1-1,0 0 0,0 0 0,1 0 0,0-1 0,14 17 0,-16-22-1,-1-1 0,1 0-1,1 0 1,-1 0 0,0 0-1,1-1 1,-1 0 0,1 1-1,0-2 1,-1 1 0,1-1-1,0 1 1,0-1 0,0-1-1,0 1 1,0-1 0,0 0-1,6 0 1,6-3 21,-1 0-1,-1-1 1,1 0 0,0-1-1,-1-1 1,0-1 0,-1 0-1,1-1 1,23-17 0,-22 14-13,1 0 1,1 2-1,0 0 1,0 0-1,0 2 1,27-7-1,-38 13-22,0 1 0,0 0 1,0 0-1,0 0 0,1 1 0,-1 0 0,-1 1 0,1-1 1,0 1-1,0 1 0,-1-1 0,1 1 0,-1 0 0,0 1 1,0 0-1,11 8 0,-10-7 16,1 0 1,0 0-1,0-1 1,1 0-1,-1 0 1,1-1-1,0 0 1,0 0-1,10 1 1,-8-3-285,0 0-1,-1-1 1,1 0 0,13-2-1,-20 2-277,-1-1-1,0 0 1,1 0-1,-1 0 0,0-1 1,0 1-1,0-1 0,0 0 1,0 1-1,0-2 0,0 1 1,-1 0-1,1 0 1,-1-1-1,1 1 0,3-6 1,14-22-7733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22.20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1 286 4098,'0'0'17256,"23"-14"-16394,23-14-772,1 2 1,81-31 0,308-96-54,-406 146-904,-31 14-627,-18 11 224,-198 151-875,21-20 1659,190-145 482,4-2-9,-1 0 0,0 1 0,1-1 0,0 0 0,-1 1 0,1-1 0,0 1 0,0 0 1,1 0-1,-3 3 0,4-6 27,0 1 0,1-1-1,-1 0 1,0 1 0,0-1 0,0 0 0,0 0 0,1 1 0,-1-1 0,0 0 0,0 0-1,0 0 1,1 1 0,-1-1 0,0 0 0,1 0 0,-1 0 0,0 0 0,0 0 0,1 1 0,-1-1-1,0 0 1,1 0 0,-1 0 0,0 0 0,1 0 0,-1 0 0,0 0 0,1 0 0,-1 0-1,0 0 1,0 0 0,1 0 0,-1 0 0,0 0 0,1-1 0,-1 1 0,0 0 0,1 0 0,-1 0-1,5 0 218,23-3 331,0-1 0,-1-2 0,1 0 0,-1-2 0,32-13 0,15-4-303,-32 11-451,0 3 1,0 1-1,1 2 0,0 2 1,0 2-1,79 3 0,-121 1-22,1 0 1,0 1-1,0-1 0,-1 0 0,1 1 1,0-1-1,-1 1 0,1-1 0,0 1 0,-1 0 1,1 0-1,-1-1 0,1 1 0,-1 0 1,2 2-1,6 23-5968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22.51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0 141 14583,'0'0'2193,"130"-70"-2161,-59 45 48,5 4-48,0 5-64,-16 7-416,-22 9-1954,-27 0-2016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22.65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6307,'0'0'7139,"103"13"-7011,-49-13-128,1 0-2001,-7 0-6146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23.03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25 5314,'0'0'6115,"98"-16"-6227,-44 12-2145,-5-1-5090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23.18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1 203 5170,'0'0'2658,"141"-50"-1746,-54 23-816,0-3-48,-11 3-48,-17 4-96,-21 4 64,-11 5-928,-10 1-1698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4:27.29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44 140 14391,'-4'-18'1976,"-12"-57"290,0 29 1976,16 46-4198,0 0 0,0 0 0,-1 0 1,1 0-1,0 0 0,0 0 1,0 0-1,0 0 0,0 0 0,0-1 1,0 1-1,-1 0 0,1 0 1,0 0-1,0 0 0,0 0 0,0 0 1,0 0-1,0 0 0,-1 0 1,1 0-1,0 0 0,0 0 1,0 0-1,0 0 0,0 0 0,-1 0 1,1 0-1,0 0 0,0 1 1,0-1-1,0 0 0,0 0 0,0 0 1,0 0-1,-1 0 0,1 0 1,0 0-1,0 0 0,0 0 0,0 0 1,0 1-1,0-1 0,0 0 1,0 0-1,0 0 0,0 0 0,0 0 1,0 0-1,-1 0 0,1 1 1,0-1-1,0 0 0,0 0 0,0 0 1,0 0-1,0 0 0,0 1 1,0-1-1,1 0 0,-3 24 309,43 464-76,-13-251-95,-23-183-149,-2-16 13,11 57 0,-14-95-92,0 0-1,0-1 0,0 1 0,0 0 0,0 0 0,-1 0 0,1 0 0,0 0 0,0 0 0,0 0 0,0 0 0,0 0 0,0 0 0,0 0 0,0 0 0,0 0 0,-1 0 0,1 0 0,0 0 0,0 0 0,0 0 0,0 0 0,0 0 0,0 0 0,0 0 0,0 0 0,0 0 0,-1 0 0,1 0 0,0 0 0,0 0 0,0 0 0,0 0 1,0 1-1,0-1 0,0 0 0,0 0 0,0 0 0,0 0 0,0 0 0,-11-14-1845,-18-31-5245,-3-17-6165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44.49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294 0 13494,'0'0'7590,"-8"11"-7344,-209 229 1435,214-238-1721,0 1 1,0-1-1,-1 0 1,1 0-1,-1 0 0,1-1 1,-1 1-1,0-1 1,-6 2-1,-18 0-3537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4:27.48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110 702 14567,'0'0'1632,"-93"-205"65,77 105 576,16 7-192,11 18-928,32 14-545,17 7-240,11 10-80,10 10-176,1 9 0,-6 15-112,-6 10 16,-16 2-16,-5 42-64,-11 27-1168,-16 30-993,-17 18-1489,-5 11-2001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4:28.12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284 512 13542,'0'0'3290,"1"-20"-705,-2-64-838,0 82-1699,1 1 1,-1-1-1,1 1 0,-1-1 0,1 0 0,-1 1 0,0 0 0,0-1 0,0 1 0,0-1 0,0 1 0,0 0 1,0 0-1,0 0 0,-1 0 0,1 0 0,0 0 0,-1 0 0,1 0 0,-1 0 0,1 0 0,-1 1 1,1-1-1,-1 1 0,0-1 0,1 1 0,-1 0 0,1-1 0,-1 1 0,0 0 0,1 0 0,-1 0 0,0 0 1,1 0-1,-1 1 0,0-1 0,1 1 0,-4 0 0,-4 0 149,0 1-149,-1 0 1,1 0-1,0 1 0,-1 0 0,1 1 0,1 0 1,-1 0-1,1 1 0,-1 0 0,1 1 0,1-1 0,-1 2 1,1-1-1,0 1 0,1 0 0,-1 0 0,-6 12 0,4-8-46,2 0-1,-1 0 0,2 1 1,-1 0-1,2 1 0,0-1 1,0 1-1,1 0 0,0 0 1,1 0-1,-2 27 0,5-35 1,0 0-1,0 1 1,0-1-1,0 0 0,1 0 1,0 0-1,0 0 1,0 0-1,1 0 1,0 0-1,0 0 0,0 0 1,0 0-1,6 7 1,-5-9 2,1-1 1,0 1 0,-1-1-1,1 0 1,0 0-1,0 0 1,0 0-1,1-1 1,-1 1 0,0-1-1,1 0 1,-1-1-1,0 1 1,1-1 0,-1 0-1,1 0 1,7-1-1,-6 0 9,0 0 0,0 0 0,0-1 0,0 1 0,-1-1 0,1-1 0,-1 1-1,1-1 1,-1 0 0,0 0 0,0-1 0,0 1 0,-1-1 0,1 0 0,-1 0-1,0-1 1,0 1 0,0-1 0,-1 0 0,5-8 0,7-13 36,-2 0-1,20-53 1,-25 57-28,0-2-23,-8 21 24,1 0 1,0 0 0,0 0-1,0 0 1,1 0 0,-1 0 0,1 0-1,-1 0 1,4-3 0,7 6 36,5 20-148,-4-2 82,1 0 1,0-1 0,2 0 0,33 28-1,-43-40 12,0 0 0,1 0 0,0-1 0,0 0 0,0 0 0,0-1-1,1 0 1,-1 0 0,1-1 0,0 1 0,0-2 0,0 1-1,0-1 1,0-1 0,0 1 0,0-1 0,14-2 0,-17 0-1,-1 0-1,1 0 1,0 0 0,-1-1 0,1 0 0,-1 0-1,0 0 1,0 0 0,0 0 0,0-1-1,-1 0 1,1 0 0,-1 0 0,0 0 0,0 0-1,-1-1 1,1 0 0,1-4 0,8-16 6,-2 0 1,8-29 0,1-15 52,-2-1 1,-4 0-1,-3-1 1,2-118-1,-10 177 513,1 13-157,4 24-312,20 132-312,17 91 277,-43-241-70,1 0 1,-1 0-1,1 0 1,1-1-1,0 1 0,0-1 1,0 1-1,0-1 1,1 0-1,0 0 1,5 5-1,-6-9 2,0 1 0,0-1-1,0 0 1,0 0 0,0 0-1,1-1 1,-1 1 0,1-1 0,-1 0-1,1 0 1,-1 0 0,1 0-1,0-1 1,-1 1 0,1-1-1,0 0 1,-1 0 0,1 0 0,0-1-1,-1 1 1,1-1 0,6-2-1,-3 1 3,0 0 0,0-1-1,0 0 1,0-1 0,7-4-1,44-20 15,-61 38-156,-20 14-5,-2 0 0,0-2 0,-48 32 0,17-12-1518,43-36 1196,5-2-2240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4:28.50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 0 14231,'0'0'7830,"-1"22"-7521,-1 10-251,-2 8 94,2 0 0,2 0 1,6 40-1,-5-76-143,0 1-1,0 0 1,1-1-1,0 1 0,0-1 1,0 1-1,1-1 1,-1 0-1,1 0 1,0 0-1,0 0 1,0-1-1,1 1 1,-1-1-1,1 0 0,0 0 1,0 0-1,0 0 1,0-1-1,0 0 1,1 1-1,-1-1 1,1-1-1,-1 1 0,1-1 1,0 0-1,7 1 1,-3-1 15,1 0 0,0 0 1,0-1-1,-1 0 0,1-1 0,0 0 1,-1 0-1,1-1 0,-1-1 0,1 1 1,-1-1-1,0-1 0,10-5 0,-5 0 2,-1 0-1,0-1 1,-1 0-1,0-1 1,0 0-1,-1-1 1,-1 0-1,16-25 1,-20 28 4,0-1 1,-1 1-1,0-1 1,-1 0-1,0 0 1,0-1-1,-1 1 1,-1-1-1,0 0 1,0 0-1,-1 0 1,0 1-1,-2-23 1,1 32-22,-1 1 1,1-1 0,0 0 0,-1 0-1,1 0 1,-1 0 0,1 1-1,-1-1 1,0 0 0,1 1 0,-1-1-1,0 0 1,1 1 0,-1-1-1,0 1 1,0-1 0,0 1 0,1-1-1,-1 1 1,0-1 0,0 1-1,0 0 1,0 0 0,0-1 0,0 1-1,0 0 1,0 0 0,0 0-1,1 0 1,-1 0 0,0 0 0,0 0-1,0 1 1,0-1 0,-1 1-1,-36 11 2,31-8-17,1 1-1,0-1 1,0 2 0,0-1-1,1 1 1,0 0 0,0 0-1,0 0 1,1 1 0,0-1-1,0 1 1,0 0 0,1 0-1,-3 11 1,2-6 0,1 1-1,0 0 1,1-1 0,0 1-1,1 0 1,1 0 0,0 0-1,2 16 1,-1-24 8,0-1 1,1 1-1,0-1 0,-1 1 1,1-1-1,1 0 1,-1 0-1,1 0 0,-1 0 1,1 0-1,0-1 1,1 1-1,-1-1 0,0 0 1,1 0-1,0 0 1,0 0-1,0-1 1,0 0-1,0 1 0,0-1 1,1-1-1,-1 1 1,1-1-1,-1 0 0,6 1 1,14 3-26,1-1 1,0-1 0,37 0-1,-58-3 5,10 1-196,86-2-6228,-72-3 1133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4:28.79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4 15079,'0'0'8081,"17"-2"-7980,-11 2-89,0-1 0,0 1 0,0 0 0,-1 0 0,1 0 0,0 1 0,0 0 0,10 3 0,-13-2 0,0 0-1,0-1 1,-1 1-1,1 0 1,-1 0-1,1 0 1,-1 1-1,0-1 1,0 1-1,0-1 1,0 1-1,0 0 1,-1-1-1,1 1 1,-1 0-1,0 0 1,0 0-1,0 0 1,0 0-1,0 0 1,-1 1-1,1-1 1,-1 4 0,5 55 318,-3 1 0,-9 90 0,0 6-21,7-159-304,0 1-1,1 0 1,-1 0 0,1-1 0,-1 1 0,0 0 0,1-1-1,-1 1 1,1-1 0,0 1 0,-1 0 0,1-1 0,-1 1-1,1-1 1,0 0 0,0 1 0,-1-1 0,1 1 0,0-1-1,0 0 1,-1 0 0,1 1 0,0-1 0,0 0 0,-1 0-1,1 0 1,0 0 0,0 0 0,0 0 0,-1 0 0,1 0 0,0 0-1,0-1 1,0 1 0,-1 0 0,1 0 0,0-1 0,0 1-1,-1 0 1,2-2 0,39-12 205,0-7 97,73-49 1,-87 50-332,1 2 1,0 1 0,2 1-1,0 2 1,43-15 0,-72 28-107,1 0 1,-1 1-1,1-1 1,0 1-1,0-1 1,-1 1-1,1 0 1,0 0 0,-1 0-1,1 0 1,0 0-1,0 0 1,-1 0-1,1 0 1,0 1-1,-1-1 1,1 1-1,0-1 1,-1 1-1,1 0 1,-1-1-1,1 1 1,2 2-1,-3-1-206,0 0 0,0 0-1,-1-1 1,1 1 0,0 0-1,-1 0 1,0 0 0,1 0-1,-1 0 1,0 1 0,0-1-1,0 0 1,0 0 0,0 0-1,-1 0 1,1 0 0,-1 2-1,-13 44-7685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4:29.28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0 445 12598,'0'0'6376,"8"-19"-5018,-7 16-1320,3-6 40,0-1-1,0 1 0,1 0 0,0 0 0,1 0 0,0 1 0,0-1 1,0 1-1,1 1 0,1 0 0,-1 0 0,1 0 0,0 1 0,1 0 1,0 0-1,12-6 0,84-33 166,2 5 0,165-40 0,230-16-110,-424 85-108,117-1 0,-195 12-47,1 0 0,0 0 0,0-1 0,0 1 0,0 0 0,0 0 0,0 0 0,0 0 0,0 0 0,0 1 0,0-1 0,-1 0 0,1 0 0,0 1 0,0-1 0,0 0 0,0 1 0,0-1 0,-1 1 0,1-1 0,0 1 0,0-1 0,-1 1 0,1 0 0,0-1 0,-1 1 0,1 0 0,-1-1 0,1 1 0,-1 0 0,1 0 0,0 1 0,-1 0-78,-1 1 0,1-1 0,0 0 0,-1 0 0,0 1 0,1-1 0,-1 0 0,0 0 0,0 0 0,0 0 0,-1 0 0,1 0 0,-2 2 0,-10 11-617,-1-1 1,0 0-1,-1-1 0,-33 22 1,18-13-503,-64 48-3901,-12 0-1664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4:29.48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167 264 1697,'-21'12'6838,"-15"11"-4972,-18 11-206,-2-5 2468,73-40 1050,6-6-3897,33-23-1196,40-13 21,2 4 0,2 5 0,1 4-1,3 4 1,137-28 0,-178 56-2811,-66 27-2618,-15 4 1860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07.87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455 147 12550,'0'0'2460,"6"-22"-484,1-5-1324,-5 13-161,2 0-1,0 1 1,0-1 0,2 1 0,8-16 0,-21 57 2257,-2 12-2911,-38 79 909,-81 147 1,-2 0 262,95-182-927,3 2 0,5 1 1,3 1-1,3 1 0,5 0 0,4 2 0,-2 120 0,15-168-145,2 1-1,2-1 1,2 0 0,1 0 0,3-1 0,1 0 0,2-1 0,2 0-1,1-2 1,2 0 0,30 44 0,-17-33-1199,2-1 0,2-2 0,2-2 0,79 72 0,38 7-5063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02.26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1 141 5715,'0'0'10492,"3"-20"-9176,4-6-811,-4 14 55,0 0 0,-1-1 0,0 1 0,-1-1 0,-1-20 809,2 37-2122,0-1 383,1 1 0,-1-1 0,1 0 0,-1 0 0,1 0 0,0-1 0,0 1 0,0-1 0,0 1 0,0-1 0,1 0 0,-1 0 0,1-1 0,0 1 0,6 1 0,64 17-5838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03.78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526 53 5747,'0'0'17989,"0"-12"-16770,0-25-777,0 34-316,0 31-37,2 249 532,-5 339 422,3-616-1042,-18 228 282,14-200-256,-1-1-1,-1-1 1,-2 1-1,-1-1 1,0 0-1,-17 30 1,22-49-15,0-1 1,0 0-1,-1 0 0,1-1 0,-1 1 1,-1-1-1,1 0 0,-1-1 0,1 1 1,-1-1-1,0 0 0,-1 0 1,1-1-1,-1 0 0,0 0 0,0-1 1,0 1-1,0-1 0,0-1 0,0 0 1,0 0-1,-1 0 0,1-1 1,0 0-1,0 0 0,-1-1 0,1 0 1,0 0-1,0 0 0,0-1 0,0-1 1,0 1-1,0-1 0,0 0 1,1 0-1,-1-1 0,1 0 0,0 0 1,-7-7-1,-8-9 20,1 0 0,1-2 0,0 0 1,2-1-1,-20-34 0,30 44-38,0 0 0,1 0 0,1-1 0,0 0 0,1 0 0,0 0 0,1 0 0,0-1 0,2 1 0,0-1 0,0 0 0,2-20 0,1 27-120,0-1-1,0 1 1,1 0 0,0 0 0,1 0 0,-1 0 0,1 1 0,1-1 0,0 1 0,10-12 0,8-7-792,37-31 0,-34 33 112,9-9-2699,53-65-1,-33 20-2329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04.06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40 358 13158,'0'0'4674,"8"-5"-3828,14-8-77,-8 4 72,0 0 0,25-20 0,-35 25-674,0 0-1,0 0 0,-1 0 1,1 0-1,-1 0 0,0-1 1,0 0-1,0 0 0,-1 0 1,0 0-1,0 0 0,0 0 1,2-11-1,-3 5-94,0 0 1,0 0-1,-1 0 0,-1 0 0,0 0 0,0 0 0,-1 0 1,-1 0-1,1 0 0,-2 0 0,0 1 0,0-1 1,0 1-1,-2 0 0,1 1 0,-13-17 0,17 24-74,0 1 0,1 0-1,-1-1 1,0 1-1,0 0 1,0 0-1,0 0 1,-1-1 0,1 1-1,0 0 1,0 1-1,-1-1 1,1 0 0,0 0-1,-1 0 1,1 1-1,-1-1 1,1 1-1,-1-1 1,1 1 0,-1 0-1,0-1 1,1 1-1,-1 0 1,1 0 0,-1 0-1,0 0 1,1 1-1,-1-1 1,1 0-1,-1 1 1,1-1 0,-1 0-1,1 1 1,-1 0-1,1-1 1,-1 1 0,1 0-1,0 0 1,-1 0-1,1 0 1,0 0-1,0 0 1,0 0 0,0 1-1,0-1 1,0 0-1,0 0 1,0 1 0,0 1-1,-7 8-77,2 1-1,0 0 1,0 0-1,-6 21 1,6-15-491,1 1 1,1 0 0,-3 27-1,6-27-828,1 0 0,0-1 0,5 33 0,13 15-4087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1:07.25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22 53 13158,'0'0'10728,"-6"-3"-10021,-9-8-445,18 5-200,23 3-128,-20 2 101,93-12 14,165-3 1,-262 16-165,-24 0-9809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44.76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 13094,'0'0'6766,"5"10"-6708,4 8-9,1-1 1,1 0-1,0-1 0,1 0 0,1-1 0,27 25 0,-16-19 34,1-1 0,0-1-1,55 29 1,-18-12-611,-58-27-1303,-16-8-12721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04.31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0 109 10501,'0'0'13489,"25"-8"-12684,68-22-399,170-30-1,-234 59-400,-20 1-11,-1-1-1,0 0 0,1 0 1,-1 0-1,12-4 1,-19 4-282,2 2-779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04.58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250 0 17672,'0'0'7003,"-7"22"-6354,-9 28-180,2 0 1,2 0-1,-9 97 1,20-103-308,0 120 362,2-149-499,1 1 1,0-1 0,1 1 0,1-1-1,0 0 1,1 0 0,0-1 0,9 15 0,-14-28-19,6 9 12,-9-12-351,-25-23-1081,13 20 461,0 1-1,0 0 0,0 0 1,-1 2-1,-15-1 0,25 2 547,-74-6-5578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04.9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83 145 11189,'0'0'4898,"6"-22"-2497,0-4-1657,-4 14-233,1 1-1,0 0 0,0 0 1,1 0-1,0 0 1,12-18-1,-14 81 1955,-8 48-1659,-4 1-1,-37 155 1,-6 44-21,38 51-417,15-323-362,0-1 1,2 1 0,0 0-1,2-1 1,2 0-1,0 0 1,1 0-1,2-1 1,1 0 0,1 0-1,1-1 1,27 41-1,-19-40-111,1 0-1,2-1 1,0-2-1,1 0 1,2-2 0,0 0-1,1-2 1,1-1-1,1-1 1,36 15-1,1-4-1384,2-3 0,1-2 0,113 20 0,24-7-5012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05.38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35 12342,'0'0'10759,"3"-9"-9769,5-12-759,1 16-117,-5 8-97,-1 0 1,0 0 0,0 0-1,0 0 1,-1 0 0,1 0-1,-1 1 1,0-1 0,0 1-1,3 6 1,68 113 862,-16-29-273,70 153 0,-115-216-572,0 0 1,-2 0-1,-1 1 0,-2 0 0,-1 1 1,-2-1-1,-1 1 0,-1 0 0,-4 53 0,-2-68-6,0-1-1,0 0 1,-2 0-1,0-1 1,-1 1-1,0-1 1,-1-1-1,-1 1 1,-1-1-1,0-1 1,-20 22-1,2-6-880,-1-2 0,-1-1 1,-64 45-1,81-65-2832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05.69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50 0 4690,'0'0'20012,"-5"2"-19673,4-2-315,-1 1 0,1-1 0,0 1 0,-1 0 0,1 0 0,0 0 0,0-1 0,0 1 0,0 0 0,-1 1 0,1-1 0,0 0 0,1 0 0,-1 0 0,0 0 0,0 1 0,0-1 0,1 1 0,-1-1 0,1 0 0,-1 1 0,0 2 0,-3 38 470,4-30-350,-2 37 164,2 0-1,2 0 1,3-1 0,20 96 0,51 93-92,-76-237-250,1 0 0,-1 1 0,0-1-1,0 1 1,0-1 0,0 0 0,1 1 0,-1-1-1,0 1 1,0-1 0,0 1 0,0-1 0,0 1-1,0-1 1,0 0 0,0 1 0,0-1 0,0 1-1,0-1 1,-1 1 0,1-1 0,0 0-1,0 1 1,0-1 0,0 1 0,-1-1 0,1 0-1,0 1 1,0-1 0,-1 0 0,1 1 0,0-1-1,-1 0 1,0 1 0,-17 0-1279,-19-15-2046,1-17-3615,7-9-5880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05.83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80 10213,'0'0'11445,"17"-79"-11445,37 79-16,11 0 0,-5 0-16,-6 16-1841,-11-3-2913,1-9-9365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06.20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288 1 9829,'0'0'10458,"-21"8"-9012,17-7-1384,-6 2 62,1 1 0,-1 0 1,1 0-1,0 0 0,0 1 0,1 1 1,-1 0-1,1 0 0,1 0 0,-1 1 1,1 0-1,0 0 0,0 1 0,1 0 0,0 0 1,-6 13-1,-1 9 176,2-1-1,1 1 1,1 1 0,2 0-1,-4 35 1,4 8-52,2 75 0,5-144-241,0 0-1,0-1 0,0 1 0,0 0 0,1 0 0,0 0 1,0-1-1,0 1 0,1-1 0,-1 1 0,1-1 1,0 1-1,0-1 0,5 7 0,-4-9-2,0 0 0,0 0 0,0 0 1,0 0-1,0-1 0,0 1 0,0-1 0,0 0 0,1 0 0,-1 0 0,1 0 0,-1-1 0,0 1 0,1-1 1,-1 0-1,1 0 0,-1 0 0,1 0 0,-1-1 0,6-1 0,7-1 33,-1-1-1,0-1 1,0 0-1,-1-1 1,0-1-1,0 0 1,0-1-1,-1 0 1,0-1 0,-1-1-1,16-14 1,-9 6-12,0-2 1,-1-1 0,-1 0-1,-1-1 1,22-40-1,-36 59-21,-1 1 0,1-1 0,-1 0 0,1 0 0,-1 0 0,0 0 0,0 0 0,-1 0 0,1 0-1,-1-1 1,1 1 0,-1 0 0,0 0 0,0 0 0,-1-6 0,0 8-4,0-1 1,0 1-1,0-1 1,0 1-1,0-1 1,0 1-1,-1 0 0,1-1 1,0 1-1,-1 0 1,1 0-1,-1 0 1,1 0-1,-1 0 1,0 1-1,1-1 1,-1 0-1,0 1 0,1-1 1,-1 1-1,0 0 1,0-1-1,1 1 1,-1 0-1,0 0 1,-3 1-1,-32-3 34,-1 1 0,0 3 0,0 1 0,-55 11 1,80-11-94,1 1 0,0 0 0,0 1 0,0 0 0,0 1 0,1 0 0,-15 11 0,20-12-137,0 0-1,1 0 1,-1 1-1,1 0 1,1 0-1,-1 0 1,1 0-1,0 1 1,0 0-1,1-1 1,0 1-1,0 1 1,-3 10-1,2 23-4106,4-8-2775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06.50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109 0 11189,'0'0'12326,"-18"12"-11819,5-5-381,8-5-94,0 0 1,1 1 0,-1-1 0,1 1 0,-1-1 0,1 1 0,0 1-1,0-1 1,1 1 0,-1-1 0,1 1 0,-1 0 0,1 0-1,0 0 1,1 1 0,-1-1 0,1 1 0,0 0 0,0-1 0,0 1-1,1 0 1,0 0 0,0 0 0,-1 6 0,4 3 2,0-1 0,0 1 0,2 0 0,0-1 0,0 1 1,1-1-1,1 0 0,0-1 0,1 1 0,0-1 0,14 17 0,-12-16-25,0 0-1,-1 0 0,0 1 1,-1 0-1,-1 1 0,0-1 1,-1 1-1,-1 1 0,4 22 1,-7-28-25,0 38 59,-2-46-47,1 0 0,0 0 1,-1-1-1,1 1 0,-1-1 0,0 1 1,1 0-1,-1-1 0,0 1 0,0-1 0,0 0 1,0 1-1,0-1 0,-1 0 0,1 0 1,0 1-1,0-1 0,-1 0 0,1 0 1,-1-1-1,1 1 0,-1 0 0,1 0 1,-1-1-1,-2 2 0,-46 4-1520,47-6 1238,0 0-1,1 0 0,-1 0 1,0 0-1,0-1 0,0 1 1,1-1-1,-1 0 0,0 1 1,1-1-1,-1 0 0,0-1 1,1 1-1,-1 0 0,-2-3 1,2 0-296,1 0 0,0 0 0,0 0 0,1 0-1,-1 0 1,1 0 0,0 0 0,-1-7 0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06.64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0 130 11397,'0'0'3058,"147"-92"-1202,-76 73-783,-17 6-801,6 7-176,-17 6-32,-10 0-64,-12 0-416,-21 4-2737,0 13-4387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0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201 192 7668,'0'0'2064,"19"-17"-89,127-122 3390,-132 110-3210,-12 23 3229,-101 144-4939,-19 31 12,93-124-448,2 1 0,2 1-1,2 1 1,2 0 0,2 2 0,-16 97-1,24-88-3651,0 79 0,7-67-6545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45.05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113 1 11381,'0'0'9402,"-8"1"-9157,7-1-236,-1 0-1,0 0 0,1 0 0,-1 1 0,1-1 1,-1 0-1,0 1 0,1-1 0,-1 1 1,1 0-1,0 0 0,-1-1 0,1 1 1,0 0-1,-1 0 0,1 0 0,0 0 1,0 1-1,0-1 0,0 0 0,0 0 1,0 1-1,0-1 0,0 0 0,0 1 1,1-1-1,-2 4 0,1 3 104,-1 1-1,1-1 1,1 1 0,0 16-1,1-2 74,-1 272 2023,0-98-4541,-3-196 1781,1 0 0,0-1 1,-1 1-1,1-1 0,-1 1 0,1-1 1,0 0-1,-1 0 0,1 0 1,-1 0-1,-2-1 0,-1 1-1426,-21 0-4097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08.54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392 0 13894,'0'0'7526,"21"25"-7160,292 364 2619,-287-349-2871,-2 2 0,-1 1 0,-3 0-1,-1 2 1,-2 0 0,20 89 0,-32-104-96,0 1 1,-3 0 0,0 0 0,-2 0 0,-1 0-1,-2-1 1,0 1 0,-3 0 0,0-1 0,-2 0-1,-21 53 1,1-24 5,-3-2 1,-2 0-1,-76 96 0,-146 141-897,160-191-360,-59 65-3788,10-14-4458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09.59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1 238 13238,'0'0'7337,"2"5"-7108,4 4-43,-1 0 0,1 0 0,1 0 0,0-1 0,0 0 0,1 0 0,-1-1 0,2 0 0,-1-1 0,1 1 0,0-1 0,0-1 0,1 0 0,0 0 0,0-1 0,0 0 0,0-1 0,0 0 0,1-1 0,-1 0 0,1 0 0,0-1 0,0-1 0,12 0 0,-6-1-100,0 0-1,0-1 1,0-1 0,0-1-1,0 0 1,-1-1-1,0-1 1,0-1-1,0 0 1,-1-1-1,0 0 1,0-1-1,-1-1 1,18-16 0,26-27 28,61-72-1,-64 66-68,-52 55-44,1-1 0,0 1 0,0 1 0,0-1 0,1 1 1,8-6-1,-12 9-5,0-1 0,1 1 0,-1 0-1,0 0 1,0-1 0,1 1 0,-1 0 0,0 0 0,0 0 0,1 1 0,-1-1 0,0 0 0,0 0 0,1 1 0,-1-1-1,0 1 1,0-1 0,0 1 0,0-1 0,0 1 0,1 0 0,-1-1 0,0 1 0,-1 0 0,1 0 0,0 0 0,0 0-1,0 0 1,0 0 0,-1 0 0,1 0 0,0 0 0,0 2 0,11 15-4,0 0 0,1-1 1,2 0-1,16 15 0,-25-27 15,1 0-1,0 0 1,0 0-1,0-1 1,1 0 0,0 0-1,0-1 1,0 0-1,0 0 1,0-1 0,0 0-1,1 0 1,16 0-1,15-2 36,0-3-1,-1-1 0,76-17 1,-100 18-42,-1 0 1,1 1 0,0 1-1,25 0 1,-33 2-6,1 0 0,-1 0 0,1 1-1,-1 0 1,0 0 0,0 1 0,0 0 0,0 0 0,-1 0 0,12 8-1,-7-3 15,1 0-1,1-1 1,-1-1-1,1 0 1,0-1-1,0 0 1,1-1-1,-1-1 1,1 0-1,0-1 1,0 0-1,0-1 1,0-1-1,0 0 0,0-1 1,27-5-1,-38 6-19,-1 0 0,1 0-1,-1-1 1,1 1 0,-1-1-1,1 0 1,-1 0-1,1 0 1,-1 0 0,0 0-1,0 0 1,1-1-1,-1 1 1,0-1 0,0 1-1,-1-1 1,1 0 0,0 0-1,0 0 1,-1 0-1,1 0 1,-1 0 0,0 0-1,0 0 1,0-1 0,0 1-1,0-1 1,0 1-1,0-4 1,-23 11-4530,-3 19-1400,7 9-4357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28.08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201 431 9636,'-7'-21'2273,"1"0"-2017,-20-68 4303,-64-147-1,82 218-3713,7 15-649,0-1 0,0 1 0,0 0 0,-1 0 0,1 0 0,-1 0 0,0 0 0,0 0 0,0 0 0,-1 0 0,1 1 0,0-1 0,-1 1 0,-3-3 0,-1 7 436,3 11-567,-6 60-48,-1 122 1,17 76 558,-6-271-576,4 59 64,3-2 1,3 1-1,1-1 1,26 72 0,102 209 145,-133-326-195,-3-7-5,-1-1-1,1 0 0,-1 1 1,-1-1-1,1 1 0,-1-1 0,1 1 1,0 9-1,-2-13-68,-3-16-845,-31-50-3128,22 44 1832,1 0 1,1 0-1,-7-23 1,-5-31-6533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29.08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33 952 10101,'0'0'3724,"-5"-19"-1715,0-1-1455,-1 2 210,1 0-1,1 0 0,1 0 0,-2-32 0,6 46-676,-1 0 0,1 0 1,0 0-1,0 0 0,0 1 0,1-1 1,-1 0-1,1 1 0,0-1 0,0 1 1,0 0-1,0 0 0,0-1 0,1 2 0,0-1 1,0 0-1,-1 0 0,1 1 0,1-1 1,-1 1-1,5-2 0,9-6 45,1 0 0,37-12 0,-42 17-22,104-36 185,215-46-1,133 11-144,722-51-62,3 46 15,-693 49-89,-276 18-10,413-33 29,-433 23-23,220-56-1,-402 77 53,-1-2 0,1-1 0,-1 0-1,0-1 1,0-1 0,26-16 0,-44 24-57,0-1 0,1 1 1,-1 0-1,1 0 0,-1-1 0,0 1 1,1 0-1,-1 0 0,1 0 0,-1 0 1,1 0-1,-1 0 0,1-1 1,-1 1-1,1 0 0,-1 0 0,1 0 1,-1 0-1,1 1 0,-1-1 1,1 0-1,-1 0 0,0 0 0,1 0 1,-1 0-1,1 1 0,-1-1 0,1 0 1,-1 0-1,0 1 0,1-1 1,-1 0-1,1 1 0,13 21 228,5 37 130,-16-48-341,47 209 168,-20-76-27,112 573 517,-136-678-659,-1 0 1,-3 0-1,0 0 0,-8 67 1,5-101-16,0 0 1,0 0-1,-1 0 1,0 0-1,1-1 1,-2 1-1,1 0 1,-1-1-1,1 0 1,-1 0-1,0 0 1,-1 0-1,1 0 1,-1 0-1,1-1 1,-1 1-1,0-1 1,0 0-1,-1-1 1,1 1-1,-1-1 1,1 0-1,-1 0 1,0 0-1,-7 2 1,-10 0 38,0 0 1,0-2 0,0 0-1,-36-3 1,27 1-27,-496 35 76,2 41-142,100-12 63,64-18 19,-523 75-30,-746 51 40,1461-159-96,-321 11 268,483-24-460,1 1-1,-1 0 1,0 0 0,1 0 0,-1 1 0,1 0 0,-1 1 0,-9 4 0,6-1-1330,0 0-1,0 0 0,1 1 1,-11 11-1,-3 5-4647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29.64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255 122 6435,'0'0'11584,"-5"-18"-9983,-18-56-286,23 71-1158,-1 1 1,1 0-1,-1-1 1,0 1-1,0 0 0,0 0 1,0 0-1,0 0 1,0 0-1,-1 0 0,1 0 1,-3-2-1,4 4-120,-1 0-1,1 1 1,0-1-1,-1 0 1,1 0-1,-1 0 1,1 1 0,0-1-1,-1 0 1,1 1-1,0-1 1,0 0-1,-1 1 1,1-1 0,0 0-1,0 1 1,-1-1-1,1 0 1,0 1-1,0-1 1,0 1-1,0-1 1,0 0 0,0 1-1,0-1 1,0 1-1,0-1 1,0 1-1,0-1 1,0 0-1,0 1 1,0-1 0,0 1-1,0-1 1,0 0-1,0 1 1,6 305 829,0-221-420,27 137 0,-10-122-183,66 181 0,-76-251-243,-1 0 1,-2 1-1,-1 1 1,-2 0-1,0 0 1,1 38 0,-8-69-18,0 0 0,0-1 0,-1 1 0,1 0 1,0-1-1,0 1 0,-1 0 0,1-1 1,0 1-1,-1-1 0,1 1 0,-1-1 1,1 1-1,0-1 0,-1 1 0,1-1 0,-1 1 1,0-1-1,1 0 0,-1 1 0,1-1 1,-1 0-1,0 1 0,1-1 0,-1 0 0,0 0 1,1 0-1,-1 1 0,0-1 0,-1 0 1,-26 2 55,21-2-34,-5 0-14,1 0 0,-1-1 0,1 0 0,0 0 0,-1-1 0,1-1 0,0 0 1,0 0-1,1-1 0,-1-1 0,1 0 0,0 0 0,0-1 0,0 0 0,1-1 1,0 0-1,-13-13 0,5 4-239,0-1 1,2 0 0,0-2-1,1 0 1,0 0 0,2-1-1,1-1 1,-15-34-1,19 34-997,0 1 0,2-1-1,0-1 1,1 1-1,-1-38 1,4-33-5205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29.89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6 300 12342,'0'0'7307,"12"-21"-6368,39-68-291,-48 84-516,0-1 0,-1 0 0,0-1 0,0 1 0,0 0 0,-1-1 0,0 1 0,0-1 0,0 1 0,-1-1 0,0 1 0,-1-1 0,-1-10 0,0-11 272,1 24-390,1 0 0,-1 0 0,0 0 0,0 0 0,-1 0-1,1 0 1,-1 0 0,0 0 0,-4-6 0,5 9-18,1 0 0,-1 0 1,1 0-1,-1 0 0,0 0 1,0 0-1,1 0 0,-1 0 0,0 1 1,0-1-1,0 0 0,0 0 0,0 1 1,0-1-1,0 0 0,0 1 0,0-1 1,0 1-1,0 0 0,0-1 0,-1 1 1,1 0-1,0 0 0,0-1 0,0 1 1,-1 0-1,1 0 0,0 0 1,0 1-1,0-1 0,0 0 0,-1 0 1,1 1-1,0-1 0,0 0 0,0 1 1,0-1-1,0 1 0,-2 1 0,1 1-105,0-1-1,0 1 0,1 0 0,-1 0 0,1 0 0,-1 1 1,1-1-1,0 0 0,0 0 0,1 1 0,-1-1 0,1 1 1,0-1-1,0 0 0,0 4 0,-1 6-526,-4 42-2819,4 1-1640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30.09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74 1265,'0'0'17720,"136"-30"-17304,-93 16-384,6-1 16,-5 4 0,-12 7-48,-10 4 0,-11 0-960,5 0-1842,-10 0-847,10 2-4787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30.34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44 0 13414,'0'0'7993,"0"19"-7611,0 35 448,2 0 0,3-1 1,14 68-1,17-21-370,-1-9-277,-36-90-308,1 0 0,0-1 0,0 1 0,0-1 0,0 1 0,0 0 0,-1-1 0,1 1 0,0-1 0,-1 1 0,1-1 0,0 1-1,-1 0 1,1-1 0,0 0 0,-1 1 0,1-1 0,-1 1 0,1-1 0,-1 1 0,1-1 0,-1 0 0,1 1 0,-1-1 0,0 0 0,1 0 0,-1 1 0,1-1 0,-1 0 0,0 0 0,1 0 0,-1 0 0,0 0-1,1 0 1,-1 0 0,0 0 0,1 0 0,-1 0 0,0 0 0,-41 0-2617,28-1 1173,-52 1-3570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30.67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441 149 1873,'0'0'9772,"-5"-20"-6189,0-7-2813,3 10 103,-2 1-1,0-1 1,-9-22 0,13 38-778,-1 0-1,0 0 1,1 0 0,-1 0-1,0 1 1,0-1 0,0 0-1,0 1 1,1-1 0,-1 0-1,0 1 1,0-1 0,0 1-1,0 0 1,0-1 0,0 1-1,0 0 1,0-1 0,0 1-1,-1 0 1,1 0 0,0 0-1,0 0 1,0 0 0,0 0 0,0 0-1,0 0 1,0 1 0,0-1-1,0 0 1,0 1 0,0-1-1,0 1 1,0-1 0,0 1-1,0-1 1,0 1 0,0 0-1,0-1 1,-1 2 0,-10 10-36,1 0 1,0 1 0,1 0-1,-14 23 1,-1 1 10,-49 74 664,-59 122-1,121-209-676,2 0 1,0 1-1,2 0 0,0 0 0,2 1 1,1 0-1,1 0 0,1 0 0,2 1 1,2 40-1,1-44-41,1 0 0,1-1 0,1 0 0,0 0 0,2 0 1,1 0-1,1-1 0,0 0 0,2-1 0,20 29 0,8 6-92,3-1 0,61 61 0,-71-83-677,1-1 0,68 49 0,-75-63-244,1-1-1,1-1 1,0-2-1,0 0 1,33 8-1,100 16-5866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31.02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13382,'0'0'5912,"22"28"-5095,-5-7-627,3 2 19,-1 2 0,-1 0-1,-2 1 1,0 0 0,-2 2-1,16 41 1,-14-24 69,-3 1 0,13 87 0,-23-114-251,-2-1-1,0 0 0,0 1 0,-2-1 1,0 1-1,-2-1 0,0 0 0,0 0 1,-2 0-1,-11 27 0,-2-11 29,-3 0 0,-36 45-1,-2 4-1378,42-52-1680,9-8-2143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45.25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16 9172,'0'0'8740,"53"-16"-8804,-11 16 80,23 0-16,-6 0 144,6 0-144,-12 0-688,1 0-1601,-19 0-1697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31.29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12 1 14231,'0'0'6466,"-2"23"-5660,0 0-510,-6 135 1449,8-137-1610,1-1-1,1 1 1,1 0-1,0-1 1,2 0-1,8 25 1,-8-34-134,0 1 0,0 1 0,-2-1 0,0 0 0,0 1 1,-1 0-1,0-1 0,-1 1 0,-1 0 0,0 0 0,-3 20 0,-10-13-1522,12-19 1302,1-1-1,-1 1 1,0-1-1,1 1 1,-1-1 0,1 0-1,-1 1 1,0-1-1,1 0 1,-1 1 0,0-1-1,1 0 1,-1 0-1,0 0 1,1 1 0,-1-1-1,0 0 1,0 0-1,1 0 1,-1 0 0,0 0-1,0-1 1,1 1-1,-1 0 1,0 0 0,1 0-1,-1-1 1,0 1-1,1 0 1,-1-1 0,0 1-1,0-1 1,-10-15-8188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31.44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99 10549,'0'0'4866,"147"-78"-4946,-104 70-3185,-5-4-6884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31.75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196 0 8468,'0'0'8246,"-16"27"-6901,4-8-986,-5 6 121,2 1 0,0 0 0,2 1 0,1 1 0,-11 40 0,17-44-172,0 1-1,2-1 1,1 1 0,0 29 0,3-48-285,0 0 0,0 0 0,0 0 0,1-1 0,0 1 0,0 0 0,0 0 0,1-1 0,0 1 0,0-1 0,1 1 0,-1-1 0,1 0 0,0 0 0,1 0 0,-1-1 0,1 1 0,0-1 0,0 1 0,0-1 0,0-1 0,1 1 0,6 4 0,1-4 19,-1 0-1,0 0 1,1-1-1,0-1 1,0 0-1,0 0 1,0-1-1,0-1 1,0 0-1,16-2 1,-26 2-30,0-1 0,0 0 0,0 1 0,0-1 0,0 0 0,0 0 0,0 0 0,0 0 0,0 0 0,-1 0 0,1 0 0,0-1 0,-1 1 0,1-1 0,-1 1 1,0-1-1,1 0 0,-1 0 0,0 1 0,0-1 0,0 0 0,0 0 0,-1 0 0,1 0 0,0 0 0,-1 0 0,1 0 0,-1 0 0,1-4 0,0-1 13,-1 0-1,1 0 0,-1-1 0,-1 1 0,1 0 0,-1-1 0,0 1 0,-3-8 1,4 14-26,-1-1 0,0 1 0,0 0 1,0 0-1,0-1 0,0 1 0,0 0 1,0 0-1,0 0 0,-1 0 0,1 0 1,0 1-1,0-1 0,-1 0 0,1 0 1,-1 1-1,1-1 0,-1 1 0,1-1 1,-1 1-1,1 0 0,-1 0 0,1-1 1,-2 1-1,-44 0-27,36 1 21,-2-1-190,1 2 0,0-1 0,-1 2 0,1-1 1,0 2-1,1 0 0,-1 0 0,1 1 0,-1 0 0,1 1 0,1 1 0,-1-1 0,1 2 0,0-1 0,-13 15 0,12 1-4210,10-9-3074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32.05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93 0 13974,'0'0'4570,"-15"23"-3342,-43 77-108,55-94-1046,0-1 0,1 1 0,-1 0 0,1 0-1,1 0 1,-1 1 0,1-1 0,0 0 0,0 1 0,1-1-1,0 0 1,0 1 0,0-1 0,1 1 0,0-1 0,0 0-1,1 0 1,0 1 0,0-1 0,0 0 0,4 6 0,2 0 45,2-1 0,-1 0 0,1 0 0,1 0 0,0-2 0,24 18 0,-18-15-60,0 1 1,-2 1-1,16 16 0,-27-25-60,0 0 0,0 0 0,-1 0 0,0 1 0,0-1 1,0 1-1,-1-1 0,0 1 0,0 0 0,0 0 0,-1 0 0,1 0 0,-2 1 0,1 9 0,0-12 4,-1 1 0,0-1-1,-1 1 1,1-1 0,-1 1-1,0-1 1,0 1 0,0-1-1,0 0 1,-1 0-1,-3 8 1,2-10-10,1 1-1,0-1 1,-1 0-1,0 1 1,1-1-1,-1-1 1,0 1-1,0 0 1,0-1-1,0 1 0,0-1 1,0 0-1,0 0 1,-1 0-1,1-1 1,-4 1-1,-1 1-305,0-1 0,0 0 1,0 0-1,-1-1 0,-14-1 0,20 0 5,0 1 1,1-1 0,-1 0 0,0 0-1,0 0 1,0 0 0,1 0 0,-1-1-1,1 1 1,-1-1 0,1 0 0,-4-3-1,-22-37-5708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32.17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1 151 7027,'0'0'6051,"81"-106"-4418,-48 83-321,-1 8-783,1 9-529,-11 6 0,-6 0-1825,-11 10-7379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19.59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11 295 18088,'0'0'8946,"24"-13"-8538,35-18-349,1 4 1,87-29 0,558-111-1658,-731 185-2373,5-1 2705,-384 218-9741,225-144 8838,22-12 3526,2 4 4256,108-54-2662,47-29-2838,0 0-1,1 1 1,-1-1 0,0 1 0,1-1 0,-1 1 0,0-1 0,1 1 0,-1-1-1,1 1 1,-1-1 0,1 1 0,-1 0 0,1-1 0,0 1 0,-1 0-1,1 0 1,0-1 0,-1 1 0,1 0 0,0 0 0,0 0 0,12 6 949,39-8-521,-42 1-162,96-12 980,-2-4 1,177-52-1,-116 26-1091,123-18 59,147-40 143,-399 86-371,-34 13-89,0 0 0,0 1 0,0-1 0,1 0 0,-1 0 0,0 0 0,0 0 0,0 0 0,0 0 0,0-1-1,-1 1 1,1 0 0,0 0 0,0 0 0,-1-1 0,1 1 0,-1-1 0,1 1 0,-1 0 0,0-1 0,1-2 0,-1 4-223,-5 5-6711,-13 10-2221,3-8 466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36.05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1 143 12374,'0'0'10020,"244"-58"-10036,-81 33 0,-11 2-32,-27 4-1729,-44 6-1664,-43 9-2386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36.19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65 9444,'0'0'6659,"163"-21"-6483,-76 11-176,0-3-32,-6 3-1840,-21-1-2530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58.60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368 288 18601,'0'0'8683,"11"-9"-8501,28-14-156,1 1 1,1 1-1,1 3 0,79-24 1,-65 23-28,47-19 1,-23 8 52,146-35 0,-230 66-69,0 0 0,-1 1 0,1-1 0,1 1 0,-1 0 0,0 0 0,-5 4 0,-14 8-37,-438 214-873,341-177 756,-248 70-1,339-112 439,55-16 501,225-72-545,123-35-232,59-1 54,-452 120-65,0 1-1,-23 12 0,-13 5 1,-434 161-27,-19-41 139,499-141-92,-20 4 3,26-4-8,18-4-12,375-81-25,-256 48 36,-76 21-2,719-207-173,-759 214 172,-5 3 3,-1 0-1,1-1 0,-1-1 0,0 0 0,-1-1 1,22-16-1,-34 19 2,-10 2 3,-20 4-7,-38 12-30,-117 42 0,70-19 21,-246 58 103,265-71 27,72-15 52,25-8-163,0-1 0,0 0 1,0 0-1,0 1 0,0-1 1,0 0-1,0 0 0,0 1 1,0-1-1,0 0 0,0 0 1,0 0-1,0 1 0,0-1 1,1 0-1,-1 0 0,0 0 1,0 1-1,0-1 0,0 0 1,0 0-1,1 0 1,-1 0-1,0 1 0,0-1 1,0 0-1,1 0 0,-1 0 1,0 0-1,0 0 0,0 0 1,1 0-1,-1 0 0,0 1 1,0-1-1,1 0 0,-1 0 1,0 0-1,0 0 0,1 0 1,-1 0-1,0 0 0,0 0 1,0-1-1,1 1 1,46 5 2,20-3 30,-32 1 18,1-2-1,-1-2 1,1 0-1,-1-3 1,58-13 0,-81 10 145,-23 2-239,-41-2-573,29 5 21,18 1 363,1 0 1,0 0-1,-1 0 1,1-1-1,0 1 1,-1-1-1,1 0 1,0 0-1,0-1 1,1 1-1,-1-1 1,0 0-1,1 0 1,0 0-1,0 0 1,0-1-1,0 1 1,0-1-1,1 0 1,-4-6-1,1-2-751,1-1-1,0 0 1,1 0-1,0-1 1,-1-17-1,-3-11-801,-8-32-1858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59.98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88 5 3762,'0'0'14182,"2"-5"-12512,-2 6-1628,0-1 0,0 0 0,0 0 0,0 0 0,0 0 0,0 0 0,0 0 0,0 1 1,0-1-1,0 0 0,1 0 0,-1 0 0,0 0 0,0 0 0,0 0 0,0 0 0,0 0 0,0 1 0,1-1 0,-1 0 0,0 0 0,0 0 0,0 0 0,0 0 0,0 0 0,0 0 0,1 0 0,-1 0 0,0 0 0,0 0 0,0 0 0,0 0 0,0 0 0,1 0 0,-1 0 0,0 0 0,0 0 0,0 0 0,0 0 0,0 0 0,1 0 0,-1-1 0,0 1 0,0 0 0,0 0 0,0 0 0,0 0 0,0 0 0,0 0 0,1 0 0,-1-1 0,3 32 758,-3 62-696,0-65 278,11 334 1043,0 5-518,-6 1346 1190,14-861-1605,0 3-136,-15-347-216,-13 653 72,-15-372-19,2-18-44,-35-3 14,4-48 15,51-480-137,2-142 103,0-98 72,1-1-732,0-1 0,0 1 1,0-1-1,-1 0 1,1 1-1,0-1 1,-1 0-1,0 1 0,1-1 1,-1 0-1,0 0 1,0 0-1,0 1 0,0-1 1,0 0-1,0-2 1,1-16-4898,13-12-5837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45.98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380 21 8180,'0'0'9884,"0"-5"-9249,-3-10-271,-3 32 87,-17 37 332,-28 15 90,-2-2-1,-69 65 0,61-56-799,61-76-117,-1 1 1,1-1 0,-1 1 0,1-1 0,-1 1 0,1-1 0,-1 0 0,1 1 0,-1-1 0,0 0 0,1 1 0,-1-1 0,1 0 0,-1 0 0,0 1 0,1-1 0,-1 0 0,0 0 0,1 0 0,-1 0 0,0 0 0,1 0 0,-1 0 0,0 0 0,1 0 0,-1 0 0,0 0 0,1-1-1,-1 1 1,0 0 0,1 0 0,-1-1 0,1 1 0,-1 0 0,1-1 0,-1 1 0,0-1 0,1 1 0,-1-1 0,-12-16-3163,2-2-388,-1-5-1507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0:14.86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125 264 16616,'0'0'3113,"-20"3"-2137,-64 11 478,64-10-434,106-10-31,202-75-370,-128 32-565,353-85-1596,-495 130 1172,-8 1-187,0 0-1,0 1 1,0 1-1,0 0 1,1 0 0,18 2-1,-28-1 495,-1 0-1,0 0 0,1 1 0,-1-1 0,0 0 1,0 0-1,1 0 0,-1 0 0,0 0 0,0 1 1,1-1-1,-1 0 0,0 0 0,0 0 1,1 1-1,-1-1 0,0 0 0,0 0 0,0 1 1,0-1-1,1 0 0,-1 1 0,0-1 0,0 0 1,0 0-1,0 1 0,0-1 0,0 0 0,0 1 1,0-1-1,0 0 0,0 1 0,0-1 0,0 0 1,0 1-1,0-1 0,0 0 0,0 0 1,0 1-1,0-1 0,-1 0 0,1 1 0,0-1 1,0 0-1,0 0 0,0 1 0,-1-1 0,1 0 1,0 0-1,0 0 0,0 1 0,-1-1 0,1 0 1,0 0-1,-1 1 0,-29 41-4984,-33 18-1693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0:15.02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0 264 14919,'0'0'4978,"201"-36"-4978,-76-5-32,11-3-624,-17 2-897,-10 4-864,-28 4-240,-21 5-4370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03.38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12 528 7555,'0'0'9117,"-4"1"-8322,4-1-748,0 0 0,1-1 1,-1 1-1,0 0 0,0 0 1,0-1-1,0 1 0,0 0 0,0-1 1,0 1-1,0 0 0,0 0 1,0-1-1,0 1 0,0 0 1,0-1-1,0 1 0,0 0 1,0 0-1,0-1 0,0 1 0,0 0 1,0 0-1,0-1 0,-1 1 1,1 0-1,0 0 0,0-1 1,0 1-1,0 0 0,-1 0 1,1 0-1,0-1 0,0 1 0,-1 0 1,1 0-1,0 0 0,0 0 1,-1 0-1,1-1 0,0 1 1,0 0-1,-1 0 0,1 0 1,0 0-1,0 0 0,-1 0 1,1 0-1,0 0 0,-1 0 0,1 0 1,0 0-1,0 0 0,-1 0 1,1 0-1,29-27 1391,-26 24-1630,59-48 454,2 4-1,72-40 1,151-67-207,-263 142-54,163-74-41,-156 74 33,0 2 1,1 1-1,0 1 1,44-4-1,-67 12-28,-14 1-9,0 1-1,0 0 1,1 0-1,-1 0 0,0 1 1,1 0-1,0 0 0,0 0 1,0 0-1,-4 5 0,-15 10-259,-24 10-580,16-10-670,1 2 0,-40 32 0,-8 19-4444,48-32 1316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0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0 423 19211,'1206'-423'0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5:48.11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119 149 5218,'0'0'13060,"0"-15"-12247,0-55 177,0 7 2991,0 63-3680,-1 15-277,-12 50-5,-2-1 0,-36 93-1,37-116-39,8-24 51,1 0-1,1 0 1,0 1 0,2 0 0,-2 22 0,4-39-9,24-1 83,15 1-77,72-4 84,-100 2-103,0 0 0,0-1 0,0-1 0,0 0 0,0 0 1,-1-1-1,16-8 0,-25 10 1,0 0 0,-1 0 0,1-1 0,-1 1 0,1 0 0,-1 0 0,0 0 0,0 0 0,0 0 1,0 0-1,-1-4 0,0 1 26,1-67-29,0 55-155,0 51-18,-10 247 119,9-105 150,1-175-4,0-48-7200,0 16 2095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5:48.86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924 289 9668,'0'0'8711,"-8"-19"-7812,-25-59-101,27 65-513,-1 1 1,0 0-1,-1 0 1,-1 1-1,1 0 1,-2 0-1,1 1 1,-2 0-1,1 1 0,-1 0 1,-1 0-1,1 1 1,-1 1-1,-1 0 1,1 1-1,-21-7 1,17 8-247,0 0 1,0 1 0,-1 1-1,1 1 1,-1 0 0,0 1 0,-29 2-1,42 0-41,0-1 0,0 1-1,1 0 1,-1 0 0,1 1-1,-1-1 1,1 0 0,-1 1-1,1 0 1,0 0 0,0 0-1,0 0 1,0 1 0,-3 3-1,-36 44-30,32-37 29,-62 89 12,4 3 0,-93 199 0,139-257 9,2 1-1,2 1 0,2 1 1,2 1-1,3 0 0,1 0 1,-3 80-1,12-93-21,1-1 0,2 0 0,2 0 0,1 0 0,2-1 0,12 39 0,-13-55 7,2-1 0,1 0 1,0 0-1,1 0 0,1-2 0,0 1 1,2-1-1,0-1 0,1 0 1,0-1-1,1-1 0,21 16 1,-17-18 8,0 0 0,1-2 1,0 0-1,1-1 1,0-1-1,1-1 1,-1-1-1,1-1 0,0-1 1,1-1-1,-1-1 1,0-1-1,43-3 1,-55 1-2,0-1-1,0 0 1,-1-1 0,1 0 0,-1-1 0,0 0 0,0 0 0,0-1 0,-1 0 0,0 0 0,0-1-1,10-9 1,12-12 29,44-51-1,-68 70-27,27-29 22,-3-1 1,37-60-1,-56 80-24,-1-2-1,-1 1 0,0-1 0,-2-1 0,0 1 0,-1-1 0,-2 0 0,3-24 0,1-286 119,-10 208-94,0 65-10,-4 0-1,-1 0 0,-4 1 1,-22-72-1,21 89 31,-21-48 0,28 78-56,0-1-1,0 1 1,-1 0 0,-1 1-1,1-1 1,-2 1-1,1 1 1,-1-1 0,-14-10-1,18 16-31,1 1-1,-1 0 1,1 0-1,-1 0 0,0 0 1,0 1-1,0 0 1,0 0-1,0 0 0,0 0 1,0 0-1,-1 1 0,1 0 1,0 0-1,0 0 1,0 0-1,0 1 0,-1-1 1,-5 3-1,1 0-628,1 0-1,-1 1 0,1 0 1,0 1-1,0 0 0,0 0 1,-9 8-1,-29 24-6221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5:52.96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172 12 12054,'0'0'12024,"-1"-4"-11878,1 3-146,1 1-1,-1 0 1,0 0-1,0 0 0,0 0 1,0-1-1,0 1 0,0 0 1,0 0-1,0 0 0,0 0 1,0-1-1,0 1 1,0 0-1,0 0 0,0 0 1,0 0-1,0-1 0,0 1 1,0 0-1,0 0 0,0 0 1,0 0-1,0-1 1,0 1-1,0 0 0,0 0 1,0 0-1,-1 0 0,1-1 1,0 1-1,0 0 0,0 0 1,0 0-1,0 0 1,0 0-1,-1 0 0,1-1 1,0 1-1,0 0 0,0 0 1,0 0-1,0 0 0,-1 0 1,1 0-1,0 0 1,0 0-1,0 0 0,-1 0 1,1 0-1,0 0 0,0 0 1,0 0-1,0 0 0,-1 0 1,1 0-1,0 0 0,0 0 1,0 0-1,0 0 1,-1 0-1,1 0 0,0 0 1,0 1-1,0-1 0,0 0 1,-1 0-1,1 0 0,0 0 1,-8 21-68,-9 50-9,14-56 93,-28 121 233,-5 17 257,-26 257 1,63-352-261,0-30-317,-5-57-2639,0-1-1059,3-5-2002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5:53.38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0 146 4018,'0'0'12598,"12"-21"-11046,40-67-399,-50 85-1115,0 0 0,1 0 1,0 1-1,0-1 0,0 0 0,0 1 1,0 0-1,1 0 0,-1 0 0,1 0 0,-1 0 1,1 1-1,-1-1 0,1 1 0,0 0 1,0 0-1,0 1 0,0-1 0,0 1 1,0 0-1,0 0 0,-1 0 0,1 0 1,0 1-1,0 0 0,0-1 0,0 1 1,0 1-1,-1-1 0,1 1 0,0-1 0,-1 1 1,0 0-1,1 0 0,4 4 0,10 13 71,0 1-1,-1 0 0,0 2 0,-2-1 0,-1 2 1,-1 0-1,-1 1 0,12 30 0,-9-14 207,-2 1 0,-2 1-1,-2-1 1,-1 2-1,2 46 1,-3 220 334,-8-207-561,1-102-70,0 1-1,1-1 0,-1 0 0,0 0 0,1 0 0,-1 0 0,0 0 0,0 0 0,1 0 1,-1 0-1,0 0 0,1 1 0,-1-1 0,0-1 0,1 1 0,-1 0 0,0 0 0,1 0 0,-1 0 1,0 0-1,1 0 0,-1 0 0,0 0 0,1 0 0,-1-1 0,0 1 0,1 0 0,-1 0 1,0 0-1,0-1 0,1 1 0,-1 0 0,0 0 0,0-1 0,0 1 0,1 0 0,-1-1 0,0 1 1,0 0-1,0 0 0,0-1 0,0 1 0,0 0 0,0-1 0,1 1 0,-1 0 0,0-1 0,0 1 1,0 0-1,0-1 0,0-11-239,-1 0-1,0 0 1,0 0 0,-4-14-1,4 21-558,-1 1-1,0-1 1,0 0-1,0 0 1,-1 1-1,1-1 1,-6-6-1,-10-11-5034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5:53.63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12 24 12854,'0'0'8228,"-12"-14"-8276,36 12 112,6 0-64,17-1 0,0 1 16,7 2 48,-7 0-128,6 0-1073,-5 0-1008,-25 14-1440,-17 11-3731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5:55.23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24 77 8580,'0'0'10517,"0"-14"-9005,0-42 632,0 49-909,0 9-191,0 40-475,-12 170-383,0 8 42,12-129-557,0-75-3425,0-62-5316,0 4-1999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46.26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12 52 6771,'0'0'14241,"-2"-11"-13547,-3-5-600,0-9-74,11 25-68,9 15-37,12 16 125,2-1 0,2-1 0,0-2 0,2-2 0,43 27 0,130 60 118,-190-101-1663,-16-7-2042,-10-2 283,-12-2-1429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5:55.53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30 229 7716,'0'0'6080,"-4"-23"-3863,-2-5-1435,2 12-194,1 1 1,0-1-1,1 0 1,1-29-1,1 42-518,0 0 1,1 0-1,0 1 0,0-1 0,0 1 1,0-1-1,0 0 0,0 1 1,1-1-1,-1 1 0,1 0 0,-1 0 1,1-1-1,0 1 0,0 0 0,0 1 1,0-1-1,1 0 0,-1 0 1,0 1-1,1 0 0,-1-1 0,1 1 1,-1 0-1,1 0 0,0 0 0,2 0 1,7-3-43,-1 2 1,1-1 0,0 1-1,0 1 1,15 0 0,-12 1-38,1 0-1,0 2 1,0 0 0,-1 0 0,1 2 0,-1 0-1,22 9 1,-30-10 4,1 1 0,0 0 0,-1 1 0,0 0 0,0 0 0,-1 0 0,1 1 0,-1-1 0,0 2-1,-1-1 1,1 1 0,-1 0 0,-1 0 0,1 0 0,4 12 0,-7-14 9,0 0 0,-1-1 1,0 1-1,0 1 0,0-1 0,0 0 1,-1 0-1,0 0 0,0 0 1,-1 0-1,1 0 0,-1 0 0,0 0 1,0 0-1,-1 0 0,1 0 0,-1 0 1,0 0-1,-1-1 0,1 1 0,-1-1 1,0 0-1,0 0 0,0 0 0,-1 0 1,-4 5-1,-10 7 28,0 0 0,-2-1 0,1-1 0,-25 13 0,29-17-22,4-3-23,-103 65-1616,42-21-6413,42-26-1432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5:55.90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1 139 10405,'0'0'9255,"16"-21"-8282,57-61-394,-69 78-555,-1 1-1,1 0 1,-1 0 0,1 0-1,0 1 1,0-1-1,0 1 1,0 0-1,0 0 1,1 0-1,-1 1 1,1-1-1,-1 1 1,1 0-1,-1 0 1,1 1-1,0 0 1,0-1-1,-1 2 1,1-1 0,7 2-1,14-1-23,-15 0-9,0 0-1,0 1 1,0 0-1,-1 1 1,1 0 0,0 0-1,-1 1 1,0 1-1,0 0 1,0 0 0,-1 1-1,0 0 1,0 1-1,0 0 1,-1 0 0,0 1-1,0 0 1,-1 0-1,0 1 1,0 0 0,-1 0-1,6 13 1,-7-12 9,0 0 1,-1 0-1,0 1 0,0-1 1,-1 1-1,-1 0 1,0 1-1,0-1 1,0 14-1,-2-20 8,0 1 1,-1-1-1,1 1 1,-1-1-1,0 1 1,0-1-1,-1 1 0,0-1 1,0 0-1,0 0 1,0 0-1,-1 0 1,0 0-1,0-1 1,0 1-1,-1-1 0,1 0 1,-1 0-1,0 0 1,-7 5-1,-4 1 42,0-2 0,0 1 0,-1-2 0,0 0-1,0-1 1,-1 0 0,0-2 0,-22 4 0,11-4 81,-1-1-1,0-2 1,0-1-1,-38-5 1,63 5-112,4 0-18,-1 1 0,0-1 0,1 0 0,-1 0 0,0 0 0,0 0 0,1 0 0,-1 0 0,0 0 0,1-1 1,-1 1-1,0 0 0,1 0 0,-1 0 0,0-1 0,1 1 0,-1 0 0,1-1 0,-1 1 0,0-1 0,1 1 1,-1 0-1,1-1 0,-1 1 0,1-1 0,-1 0 0,1 1 0,0-1 0,-1 1 0,1-1 0,-1-1 0,31 2-11982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5:56.38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196 60 12998,'0'0'9127,"0"-13"-8108,1-8-806,-2-4 125,-11 64-241,-41 132 306,12-48-37,16-50-230,15-50-66,2 1-1,1-1 0,-6 43 0,-12 101 238,24-123-849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5:56.80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1 214 12870,'0'0'1689,"11"-21"421,42-68-189,-49 81-1698,1 1 0,1-1-1,-1 1 1,1 0 0,1 1 0,-1-1 0,1 1 0,0 1 0,1-1 0,-1 1-1,1 0 1,0 1 0,10-4 0,-7 4-144,1 1 0,-1 1 1,1 0-1,0 0 0,0 1 0,0 1 0,22 1 1,-29 0-83,1 1 0,-1-1 0,1 1-1,-1-1 1,0 2 0,0-1 0,1 1 0,-2-1 0,1 1 0,0 1 0,0-1 0,-1 1 0,0-1 0,0 1 0,0 0 0,0 1 0,-1-1 0,1 1 0,-1 0 0,-1 0 0,1 0 0,0 0 0,2 9 0,5 11 44,-2 1 0,-1 0-1,7 40 1,11 127 483,15 72-53,-36-247-415,10 53 187,-14-71-219,-63 0-11955,13 0 3135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5:57.04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1 103 2305,'0'0'17800,"12"-18"-17704,35 11 176,18-5 97,12-4-209,6 0 48,-12 0-208,-12 5 16,-11 4-96,-31 7-785,-11 0-2144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5:58.84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261 203 6675,'0'0'11269,"2"-7"-9689,5-18-229,-1 0 0,-1-1 0,4-49 1,-9 73-1321,0 0 1,0 0 0,0 0-1,0 0 1,0 0 0,-1 0 0,1 0-1,-1 0 1,1 0 0,-1 0-1,0 0 1,0 0 0,0 1-1,0-1 1,0 0 0,0 1-1,-1-1 1,1 0 0,0 1-1,-1-1 1,-1 0 0,1 1-33,0 0 0,1 1 1,-1-1-1,0 1 1,0 0-1,0-1 0,0 1 1,0 0-1,1 0 1,-1 0-1,0 0 0,0 1 1,0-1-1,0 0 0,0 1 1,1-1-1,-1 1 1,0 0-1,0 0 0,1-1 1,-1 1-1,1 0 1,-1 0-1,1 1 0,-1-1 1,-1 2-1,-12 10-30,1 1 1,0 1-1,1 1 1,0-1-1,-12 22 1,-48 92 61,63-105-21,0 1 0,2 0 0,0 1 0,2-1 0,1 2 0,1-1 1,1 0-1,1 47 0,2-68-8,0 1 0,1-1 0,0 1 0,-1-1 0,2 1 0,-1-1 0,1 0 0,0 0 0,0 1-1,0-1 1,0-1 0,1 1 0,0 0 0,0-1 0,1 1 0,-1-1 0,1 0 0,0 0 0,0 0 0,0-1 0,0 1 0,1-1 0,0 0 0,-1 0 0,1-1 0,0 1 0,0-1 0,1 0 0,7 2 0,12 1 23,-1 0 0,1-1-1,0-1 1,0-2 0,30-1 0,-29-2-12,1-1 1,-2-1-1,1-2 1,0 0 0,-1-1-1,-1-2 1,1-1-1,-1 0 1,-1-2-1,0-1 1,0 0-1,29-25 1,-53 38-110,1 0 0,0 0 0,0 1 0,0-1 0,0 0 0,0 0 0,0 0 0,0 1 0,0-1 0,0 0 0,0 0 1,0 0-1,0 1 0,0-1 0,0 0 0,0 0 0,0 0 0,0 0 0,0 1 0,1-1 0,-1 0 0,0 0 0,0 0 0,0 0 0,0 1 0,0-1 0,0 0 0,0 0 0,1 0 1,-1 0-1,0 0 0,0 1 0,0-1 0,0 0 0,0 0 0,1 0 0,-1 0 0,0 0 0,0 0 0,0 0 0,1 0 0,-1 0 0,0 0 0,0 0 0,0 0 0,0 0 0,1 0 1,-1 0-1,0 0 0,0 0 0,0 0 0,1 0 0,-1 0 0,0 0 0,0 0 0,0 0 0,1 0 0,-1 0 0,0 0 0,0-1 0,0 1 0,0 0 0,0 0 0,1 0 0,-1 0 1,0 0-1,0 0 0,0-1 0,-3 16-3585,-6 5-3658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5:59.30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119 7 12246,'0'0'10556,"0"-6"-10071,-1 9-508,-69 327 1717,60-257-1659,4 1 0,4 84 0,2-123-820,0-35 651,0 0 0,0 1 0,0-1 0,0 0-1,0 1 1,0-1 0,-1 0 0,1 0 0,0 1 0,0-1 0,0 0 0,0 0 0,0 1 0,0-1 0,-1 0 0,1 0 0,0 1 0,0-1 0,0 0 0,-1 0 0,1 0-1,0 0 1,0 1 0,0-1 0,-1 0 0,1 0 0,0 0 0,0 0 0,-1 0 0,1 0 0,0 0 0,-1 0 0,1 0 0,0 1 0,0-1 0,-1 0 0,1 0-1,0-1 1,-1 1 0,1 0 0,0 0 0,0 0 0,-1 0 0,-20 0-5583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5:59.59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42 172 12310,'0'0'4853,"6"-22"-2735,23-70-678,-28 88-1389,1 1-1,-1-1 0,1 1 0,0 0 0,1 0 0,-1 0 0,0 0 0,1 0 0,-1 1 0,1-1 0,0 1 1,0 0-1,0 0 0,0 0 0,0 0 0,1 0 0,-1 0 0,1 1 0,-1 0 0,6-2 0,2 1-11,-1 1 0,1 0 0,0 1 0,0 0 0,10 1 0,-3 0 71,-11 0-119,1 0-1,-1 1 1,1 0 0,-1 0-1,1 1 1,-1 0 0,0 0 0,0 1-1,-1 0 1,1 0 0,-1 0 0,1 1-1,-1 0 1,-1 0 0,1 1 0,-1 0-1,0-1 1,6 10 0,-4-4 10,1 0 1,-2 0 0,1 0 0,-2 1-1,1 0 1,-2 1 0,1-1-1,-2 1 1,0-1 0,2 16-1,-4-22 7,-1 1-1,1-1 1,-1 0-1,-1 1 0,1-1 1,-1 0-1,0 0 1,0 0-1,-1 0 0,0 0 1,0 0-1,-1 0 0,1 0 1,-1-1-1,0 1 1,-1-1-1,1 0 0,-1 0 1,0 0-1,0 0 1,-1-1-1,1 0 0,-1 0 1,0 0-1,-10 6 0,-26 15-376,0-1 0,-2-3-1,-73 27 1,36-16-6088,54-20-525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5:59.93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78 72 8292,'0'0'10130,"22"-11"-9215,75-35-264,-91 43-631,0 1 0,-1 0-1,1 0 1,0 0 0,1 1 0,-1 0 0,0 0 0,0 0 0,1 1-1,-1 0 1,0 0 0,0 1 0,1 0 0,-1 0 0,0 0 0,0 1 0,0 0-1,0 0 1,0 0 0,-1 1 0,1 0 0,8 6 0,-4-1-30,-1 1 1,0 0 0,-1 0 0,0 1-1,0 0 1,-1 1 0,0 0 0,8 18-1,-12-19 20,1 0 0,-2 0 0,0 0-1,0 0 1,0 0 0,-2 1 0,1-1-1,-1 0 1,-2 12 0,2 7 28,-1-26-28,1 0 0,-1 0-1,0 1 1,0-1-1,0 0 1,-1 0-1,1 0 1,-1 0 0,1 0-1,-1-1 1,0 1-1,0 0 1,-1-1-1,1 1 1,0-1 0,-1 0-1,1 0 1,-1 0-1,0 0 1,0 0-1,1-1 1,-1 1 0,0-1-1,-1 0 1,-3 2-1,-8 2 67,0 0-1,-1-1 0,-30 5 0,16-5-6,1-2 1,-1 0-1,1-2 0,-1-1 1,1-2-1,-34-7 1,24 7-1461,29 3-3115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6:00.42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237 1 6035,'0'0'15089,"4"-1"-14444,-1 12-401,-10 21 323,-1-1 1,-1 0-1,-16 33 1,-6 22-34,-39 86 101,49-129-517,2 1 0,2 1 0,-18 74 0,33-49-46,2-70-157,0-31-5577,0 11 1383,0-2-1734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46.62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84 32 7924,'0'0'12069,"-3"-8"-11175,-7-13-510,10 21-381,0 0 1,0 0-1,0-1 0,0 1 0,0 0 1,0 0-1,0 0 0,0 0 0,0 0 1,0 0-1,-1 0 0,1 0 0,0-1 1,0 1-1,0 0 0,0 0 0,0 0 0,0 0 1,0 0-1,0 0 0,0 0 0,-1 0 1,1 0-1,0 0 0,0 0 0,0 0 1,0 0-1,0 0 0,0 0 0,0 0 1,-1 0-1,1 0 0,0 0 0,0 0 1,0 0-1,0 0 0,0 0 0,0 0 0,0 0 1,-1 0-1,1 0 0,0 0 0,0 0 1,0 0-1,0 0 0,0 0 0,0 0 1,0 0-1,0 0 0,-1 0 0,1 1 1,0-1-1,0 0 0,0 0 0,0 0 1,0 0-1,0 0 0,0 0 0,0 0 0,0 0 1,0 1-1,0-1 0,0 0 0,0 0 1,-4 42 210,3-8-36,-6 397 2004,7-325-2107,0-105 10,-13-10-1616,-10-26-3687,6 12 621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6:00.76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99 11125,'0'0'7673,"20"-17"-6593,67-50-634,-84 65-432,0 0 0,1 1 0,-1-1 1,1 1-1,-1-1 0,1 1 0,-1 0 0,1 0 0,0 1 0,0-1 0,-1 1 1,1 0-1,0 0 0,0 0 0,-1 0 0,1 1 0,0 0 0,-1-1 1,1 1-1,0 0 0,-1 1 0,1-1 0,-1 1 0,0 0 0,1-1 0,-1 2 1,0-1-1,5 4 0,1 3 74,0 0 1,-1 0 0,0 1-1,0 0 1,-1 1-1,7 12 1,2 11 225,-1 1 0,-2 0 0,-2 1 1,-1 1-1,7 48 0,8 27 50,28 82-65,-50-190-289,-1-5-478,-10-12-1473,-21-2-1714,-20-2-2139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6:00.96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48 12246,'0'0'7395,"125"-7"-6819,-43-2-80,7 0-431,-6-2 31,-12 4-96,-18 2-32,-17 5-449,-18 0-2352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6:03.52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25 10037,'0'0'13062,"0"-6"-12612,0-12-363,0 37 3,0 55 150,0 533 1753,12-531-1735,-12-143-2352,0-5-3906,0 21-806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6:03.88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37 10869,'0'0'8940,"19"-9"-8582,-10 5-323,-3 0-20,-1 1-1,1 0 1,0 1-1,-1-1 0,1 1 1,0 1-1,0-1 1,0 1-1,1 0 1,-1 0-1,0 0 1,0 1-1,1 0 1,-1 1-1,0-1 0,0 1 1,1 0-1,-1 1 1,0-1-1,0 1 1,-1 0-1,7 4 1,39 25 31,-2 3-1,-2 2 1,-1 2 0,-1 2 0,64 75 0,-100-105-44,0 1 0,-1-1 0,0 2 0,-1-1 0,0 1 0,-1 0 1,0 0-1,7 22 0,-12-29 3,0 1 1,0-1-1,0 0 0,-1 1 1,0-1-1,0 1 1,0-1-1,-1 0 1,1 1-1,-1-1 0,-1 1 1,1-1-1,-1 0 1,0 0-1,0 0 1,0 0-1,-1 0 0,1-1 1,-1 1-1,-1-1 1,1 1-1,-1-1 1,-7 7-1,-5 3 18,-2 0 0,0-1-1,0 0 1,-1-2 0,0 0 0,-37 13 0,2-4 40,-77 16-1,123-35-51,0 2-1,0-1 0,0 1 1,0 0-1,1 1 0,-12 7 1,-4 13-2072,22-22 1436,0 1 0,-1-1 1,1 0-1,1 1 0,-1-1 1,0 1-1,0 0 0,1-1 1,0 1-1,-1 4 0,1 3-9150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6:04.84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321 70 7171,'0'0'8599,"-5"-11"-7340,-16-31-146,20 40-1005,0 1 0,1 0 0,-1 0 0,0 0 0,0 0 0,0 0 1,0 0-1,0 0 0,0 0 0,-1 1 0,1-1 0,0 0 0,0 1 0,-1-1 1,1 1-1,0-1 0,-1 1 0,1-1 0,0 1 0,-1 0 0,1 0 0,0 0 1,-1 0-1,1 0 0,-1 0 0,1 0 0,0 0 0,-3 1 0,1 0-94,0 0-1,0-1 1,0 2-1,0-1 1,0 0-1,0 1 1,0-1-1,0 1 1,-2 2-1,-20 23 47,2 0 0,1 2 0,2 1 0,-24 43 0,30-48 11,3-7 13,1 0-1,0 1 0,2 0 0,0 1 0,1 0 0,1 0 1,1 0-1,1 1 0,0 0 0,0 35 0,4-50-68,1 0-1,0 0 1,1 1-1,-1-1 1,1 0-1,0 0 1,1 0-1,-1-1 1,1 1-1,0-1 1,1 1-1,-1-1 0,1 0 1,0 0-1,1-1 1,-1 1-1,1-1 1,0 0-1,0 0 1,0 0-1,0-1 1,1 0-1,-1 0 1,11 4-1,2 1 14,1-1 0,0-1 0,0-1 0,0-1 0,1 0 0,35 2 0,-23-5 65,0-1 0,61-7-1,-80 4-66,0 0 0,0-1 0,0 0 0,0-1-1,-1 0 1,0-1 0,0 0 0,0-1-1,14-11 1,-25 17 105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6:05.66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 71 8308,'0'0'12173,"-1"-11"-10961,-2-37-439,2 37 17,1 18-678,5 605 731,-4-612-839,-1 0 0,0 0 0,0 0 0,0 0 0,0 0 0,0 0 0,0 0 0,0 0 0,0 0 0,0 0 0,0 0 1,0 0-1,0 0 0,0 0 0,1 0 0,-1 0 0,0 0 0,0 0 0,0 0 0,0 0 0,0 0 0,0 0 0,0 0 0,0 0 0,0 0 0,0 0 0,0 0 0,1 0 0,-1 0 0,0 0 0,0 0 0,0 0 0,0 0 0,0 1 0,0-1 0,0 0 0,0 0 0,0 0 0,0 0 0,0 0 1,0 0-1,0 0 0,0 0 0,0 0 0,0 0 0,0 0 0,0 0 0,0 0 0,0 1 0,0-1 0,0 0 0,0 0 0,3-8-226,-5-40-7280,-7 26 806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6:05.94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1 169 12742,'0'0'4348,"5"-21"-2357,20-65-657,-23 83-1277,0-1 1,0 1-1,0 0 1,0-1-1,0 1 1,1 0-1,-1 1 1,1-1-1,0 0 1,0 1-1,0-1 1,0 1-1,0 0 1,1 0 0,-1 0-1,1 1 1,6-3-1,0 1 4,0 1 1,1 0-1,-1 1 1,16-1-1,-19 2-21,1-1-31,-1 0 0,0 1 1,0 0-1,1 0 1,-1 0-1,0 1 1,1 0-1,-1 1 0,0-1 1,0 1-1,0 1 1,0-1-1,-1 1 0,1 1 1,-1-1-1,12 9 1,-9-4-10,1 0 0,-1 1 0,-1 0 0,1 1 0,-1-1 0,-1 2 0,0-1 0,-1 1 0,0 0 0,0 0 0,-1 1 0,-1 0 0,0-1 0,0 2 0,-1-1 0,-1 0 0,0 1 0,0 16 0,-2-25 1,-1 1 0,0 0 0,0-1 0,-1 1 0,1-1 0,-1 1 0,0-1 0,0 1 0,-1-1 0,1 0 0,-1 0 0,0 0 0,0-1 0,0 1 0,0-1 0,-1 1 0,1-1 0,-1 0 0,-7 4 0,-11 7-167,0-2 1,-35 16 0,40-21-104,-72 26-3910,50-20-536,14-3-2497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6:06.30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86 80 3698,'0'0'14452,"28"-13"-13580,90-39-272,-110 49-547,-1 1-1,1-1 0,0 1 0,0 1 1,0-1-1,0 1 0,0 1 0,0 0 1,13 1-1,0 0-9,-15-1-38,0 0 1,1 1 0,-1 0-1,0 0 1,0 1-1,0 0 1,0 0-1,0 0 1,0 1 0,0-1-1,-1 1 1,1 1-1,-1-1 1,0 1 0,0 0-1,8 9 1,2 4-5,-1 0 1,-1 2 0,16 28-1,3 4 23,-27-43-21,1 0 0,-1 0 0,-1 1 0,0 0 0,0 0 0,0 0 0,-1 0 0,3 16 0,-6-21 0,0 0 0,1-1 0,-1 1 0,-1-1 0,1 1 0,0 0 0,-1-1 0,0 1 0,0-1 1,0 1-1,0-1 0,0 1 0,-1-1 0,0 0 0,1 0 0,-1 0 0,0 0 0,-1 0 0,1 0 0,0 0 1,-1-1-1,0 1 0,0-1 0,1 0 0,-7 4 0,-9 4 18,0-1 1,0-1-1,-1 0 1,0-2-1,0 0 0,-1-1 1,0-1-1,-30 3 1,-21-3 58,-77-5 0,54-1-41,59 5-615,35-3 511,0 0 0,-1 0 0,1 0 0,0 1 0,0-1 0,0 0 0,0 0 0,-1 0 0,1 0 0,0 0-1,0 0 1,0 1 0,0-1 0,0 0 0,-1 0 0,1 0 0,0 1 0,0-1 0,0 0 0,0 0 0,0 0 0,0 0 0,0 1-1,0-1 1,0 0 0,0 0 0,0 1 0,0-1 0,0 0 0,0 0 0,0 0 0,0 1 0,0-1 0,0 0 0,0 0 0,0 0-1,0 1 1,0-1 0,0 0 0,0 0 0,0 0 0,0 1 0,1-1 0,-1 0 0,1 7-3213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6:06.70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302 1 10949,'0'0'8329,"-11"19"-8118,-19 30 350,2 2 0,-33 82 0,47-92-290,0-4-49,2 1 0,-13 67 0,17-52-51,1-13 36,-2 62-1,9-101-259,0 0 0,0-1 0,-1 1 0,1 0 0,0 0-1,-1-1 1,1 1 0,-1 0 0,1 0 0,-1-1 0,1 1 0,-1 0 0,1-1 0,-1 1-1,0-1 1,1 1 0,-1-1 0,0 1 0,0-1 0,1 0 0,-1 1 0,0-1 0,0 0-1,0 1 1,1-1 0,-1 0 0,0 0 0,-1 0 0,-28 4-3854,29-4 3594,-32 0-6583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6:07.14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1 143 10421,'0'0'5266,"18"-21"-3817,57-62-275,-73 79-1088,1 1 0,0 0 0,0 0 0,1 0 0,-1 1 0,1-1 1,-1 1-1,1 0 0,0 0 0,0 0 0,0 0 0,0 1 0,0-1 0,0 1 1,0 0-1,0 0 0,1 1 0,-1-1 0,0 1 0,0 0 0,1 0 0,7 2 0,6-1-57,-11 0-14,0 0 0,0 0 0,0 1 0,0 0 0,0 0 1,-1 1-1,1 0 0,-1 0 0,0 0 0,0 1 0,0 0 0,0 0 1,-1 1-1,1 0 0,-1 0 0,7 9 0,-2-2 13,0 0 0,-1 0 0,-1 1 0,0 0 0,0 1 0,9 25 0,-6 4 68,-1 0 0,-1 1-1,2 63 1,-6-53 69,21 94 0,-23-133-115,1 0 1,1 0 0,1 0-1,0-1 1,11 19 0,-15-22-10,-2-10-276,-1-1 0,1 1 0,-1-1 1,0 1-1,1-1 0,-1 1 1,0-1-1,0 0 0,1 1 1,-1-1-1,0 0 0,0 0 1,1 0-1,-1 1 0,0-1 1,0 0-1,1 0 0,-1 0 0,0 0 1,-1-1-1,-24 1-5061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2:46.87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53 11365,'0'0'8172,"27"-4"-7881,187-22 226,-122 16-234,-44 4-125,56 0-1,-103 6-493,-13 0-12283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6:07.37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60 9556,'0'0'8548,"131"-25"-8340,-60 16-64,-12-1-112,6 4 16,-18-1-48,-17 4-64,-12 3-1184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6:09.41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77 51 9060,'0'0'9058,"-6"-8"-7783,-17-26-320,17 26 363,4 45-905,-13 72 1,3-36 16,3 36-6,5 109 0,4-161-328,18 49 69,-18-105 54,0-23-4362,-1-4-510,-4-6-3391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6:09.71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0 154 7619,'0'0'8119,"7"-19"-6791,26-63-466,-31 78-832,1 1 1,0-1-1,0 1 0,1-1 0,-1 1 1,1 0-1,0 0 0,-1 0 0,1 1 0,0-1 1,1 1-1,-1 0 0,0 0 0,1 1 1,-1-1-1,1 1 0,-1 0 0,1 0 0,-1 1 1,1-1-1,0 1 0,0 0 0,4 0 1,5 0-36,56-5 29,83 7 0,-149-2-69,-1 0 0,0 0 0,1 1 0,-1-1 0,0 1 0,0 0 0,1 0 0,-1 0 0,0 0 0,0 0 0,0 1 1,0-1-1,0 1 0,-1 0 0,1 0 0,0 0 0,-1 0 0,1 1 0,-1-1 0,0 1 0,0-1 0,3 5 0,-4-4-39,0 1-1,0-1 0,0 1 0,0-1 0,-1 1 0,0 0 1,1-1-1,-1 1 0,0 0 0,-1-1 0,1 1 0,-1 0 1,0-1-1,0 1 0,0-1 0,0 1 0,0-1 0,-1 1 1,1-1-1,-5 5 0,1 1-803,0-1-1,-1-1 1,-1 1-1,1-1 1,-12 9-1,-17 16-5372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6:10.02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98 8900,'0'0'9455,"7"-8"-8953,-2 2-474,0 0 0,1 1 1,-1 0-1,1 0 0,1 1 1,-1-1-1,1 1 0,0 1 1,-1-1-1,2 1 0,-1 0 1,0 1-1,0 0 0,1 0 1,8-1-1,63-9-77,141-4-1,-219 16-544,-4 11-7738,-12 5 1665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6:10.36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1 149 11397,'0'0'8775,"20"-13"-8218,20-10-441,1 1 0,1 2 0,1 2 0,71-20-1,-77 32-93,0 1-1,73 1 0,-109 4-18,-14 3-1585,-22 26-5224,12-13-1267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6:13.61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68 11557,'0'0'10464,"2"-13"-10187,9-42-190,-12 69-147,6 549 2328,-5-559-2257,0 0 1,0 0-1,1 0 0,-1 0 1,1 0-1,-1 0 1,1 0-1,0-1 1,2 5-1,1-7 37,-3-1-42,-1-42-5908,0 9 897,0-9-4143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6:14.03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26 11925,'0'0'8655,"1"-5"-8393,-1 4-255,0 0 0,1 0 1,-1 0-1,1-1 1,-1 1-1,1 0 1,0 0-1,-1 0 1,1 0-1,0 1 0,0-1 1,0 0-1,0 0 1,0 0-1,0 1 1,0-1-1,0 0 1,0 1-1,0-1 1,0 1-1,0-1 0,0 1 1,0-1-1,1 1 1,-1 0-1,0 0 1,0 0-1,0 0 1,1 0-1,-1 0 0,0 0 1,0 0-1,1 0 1,-1 0-1,0 1 1,0-1-1,2 1 1,60 22 95,-40-14-44,38 16 177,65 35-1,-99-45-223,-1 1 0,-1 2 0,0 0 0,35 35 0,-52-44-14,0 1 1,-1-1-1,0 1 1,-1 1-1,0-1 1,0 1-1,-1 1 1,-1-1-1,0 0 1,3 13-1,-5-17 8,-1-1-1,1 0 1,-2 0-1,1 1 1,-1-1-1,1 1 1,-2-1-1,1 0 1,-1 1-1,0-1 1,0 0-1,-1 1 1,0-1-1,0 0 1,0 0-1,-1 0 1,0-1-1,0 1 1,0-1-1,-6 7 1,-6 4 15,-2-2 0,0 0 1,0-1-1,-1 0 0,-1-2 0,0 0 1,-1-1-1,0-1 0,0-1 1,-28 8-1,7-6 31,1-1 1,-2-2-1,1-2 1,-65 0-1,105-2-387,0-1 0,0 1-1,0 0 1,0 0 0,0-1 0,1 1 0,-1 0 0,1 0-1,-1 0 1,1 0 0,0 0 0,1 0 0,-1 0 0,1 4-1,-1 1-569,0 14-3751,0-1-4191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6:14.84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365 56 7652,'0'0'8595,"0"-8"-7442,0-23-134,0 31-971,0-1-1,0 0 1,0 0-1,0 1 0,-1-1 1,1 0-1,0 0 1,0 1-1,-1-1 1,1 0-1,0 1 1,-1-1-1,1 1 1,0-1-1,-1 0 1,1 1-1,-1-1 1,1 1-1,-1-1 1,1 1-1,-1-1 1,0 1-1,1 0 1,-1-1-1,0 1 1,1 0-1,-1-1 1,0 1-1,1 0 0,-1 0 1,0 0-1,1-1 1,-2 1-1,-27 1 132,20-1 82,-1 1-238,0 1 0,1-1-1,-1 2 1,1-1 0,-1 1-1,1 1 1,0-1 0,0 2 0,1-1-1,-1 1 1,1 1 0,0-1-1,0 1 1,-7 8 0,-7 7 186,1 0 1,1 2 0,-24 34 0,36-45-132,0 1 0,1-1 0,0 1 1,1 1-1,1-1 0,0 1 1,1 0-1,0 0 0,1 1 1,1-1-1,0 1 0,1 26 1,1-34-64,0 0 0,1 0 0,0 0 0,1-1 0,0 1 0,0 0 1,0-1-1,1 1 0,0-1 0,0 0 0,0 0 0,1 0 1,0 0-1,0-1 0,1 0 0,-1 1 0,1-2 0,0 1 1,0 0-1,1-1 0,0 0 0,-1 0 0,1-1 0,0 0 0,1 0 1,-1 0-1,1-1 0,-1 0 0,8 2 0,2 0 17,-1-1-1,1-1 0,0-1 0,0 0 1,0 0-1,0-2 0,0 0 1,-1-1-1,1 0 0,0-2 1,-1 1-1,0-2 0,0 0 1,26-13-1,-41 18-79,0 0 0,1-1 0,-1 1-1,1 0 1,-1 0 0,0 0 0,1 0 0,-1 0 0,1 0 0,-1 0 0,0 0 0,1 0 0,-1 0 0,1 0 0,-1 0-1,1 0 1,-1 0 0,0 0 0,1 0 0,-1 1 0,0-1 0,1 0 0,-1 0 0,1 0 0,-1 1 0,0-1 0,1 0-1,-1 0 1,0 1 0,0-1 0,1 0 0,-1 1 0,0-1 0,0 0 0,1 1 0,-1-1 0,0 1 0,0-1 0,0 0 0,0 1-1,0-1 1,1 1 0,-1-1 0,0 0 0,0 1 0,0-1 0,0 1 0,0-1 0,0 0 0,0 1 0,-1 0 0,1 32-4887,-1-20 2888,1 1-3822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6:15.69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 49 6739,'0'0'11163,"0"-10"-9547,0-25-500,0 31-730,0 7-66,0 25-95,0 473 2397,0-499-2624,4 79 109,-4-75-91,1 0 0,0 0 0,0 0 0,1 0 0,0 0 0,0 0-1,0 0 1,1 0 0,-1-1 0,7 9 0,-8-12-42,-1-1-244,0-15-1902,-1 7 1197,0 0-1,0 0 1,0 1-1,-1-1 1,0 1-1,-6-13 1,6 14 267,-16-45-6680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6:15.98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1 127 9124,'0'0'8343,"14"-20"-7153,-1 1-1000,0 1 0,25-26 0,-35 41-167,1 0 0,0 1 0,0-1-1,0 1 1,1 0 0,-1 0-1,0 0 1,1 1 0,-1 0-1,1-1 1,-1 2 0,1-1-1,0 0 1,0 1 0,-1 0 0,1 0-1,0 0 1,7 2 0,10-1 42,-9 0-53,1 0-1,-1 1 1,0 1 0,-1 0 0,1 0 0,0 1 0,-1 1 0,0 0-1,0 1 1,0 0 0,-1 1 0,12 9 0,-10-7-4,-1 1 1,0 0-1,-1 1 1,0 1 0,-1 0-1,0 0 1,-1 1-1,0 0 1,-1 1-1,7 15 1,-13-24-4,0-1-1,0 1 1,0-1 0,-1 1-1,0 0 1,0-1 0,0 1 0,-1 0-1,0 0 1,1 0 0,-2 0-1,1-1 1,0 1 0,-1 0 0,0 0-1,0 0 1,-1-1 0,1 1-1,-1-1 1,0 1 0,0-1-1,-1 0 1,1 1 0,-1-1 0,0 0-1,0-1 1,0 1 0,0-1-1,-8 7 1,-7 3 23,0-1 0,-1 0 1,-1-1-1,0-1 0,-25 8 0,39-15-26,-73 29-64,-71 31-6063,101-38 160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00.47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196 31 11109,'0'0'11475,"0"-7"-10424,-3-15-369,3 22-665,0 0 1,0 0-1,0 0 1,0 0 0,0-1-1,-1 1 1,1 0-1,0 0 1,0 0 0,0 0-1,0 0 1,-1 0-1,1 0 1,0 0-1,0 0 1,0-1 0,0 1-1,-1 0 1,1 0-1,0 0 1,0 0 0,0 0-1,-1 0 1,1 0-1,0 0 1,0 0-1,0 0 1,-1 0 0,1 0-1,0 1 1,0-1-1,0 0 1,0 0 0,-1 0-1,1 0 1,0 0-1,0 0 1,0 0-1,0 0 1,-1 1 0,1-1-1,0 0 1,0 0-1,0 0 1,0 0 0,0 0-1,0 1 1,-25 39 932,12-17-1359,-43 56 391,41-60 21,1 0 0,1 0 0,1 1 1,-11 25-1,21-42-13,2-2 13,-1 1 0,0-1 0,0 0 0,1 1 0,-1-1 1,1 0-1,-1 1 0,1-1 0,0 0 0,0 1 0,-1-1 1,1 1-1,0-1 0,0 1 0,1 2 0,0-4 1,1 1 1,0-1-1,0 1 0,0-1 0,-1 0 1,1 0-1,0 0 0,0 0 0,0 0 1,-1 0-1,1-1 0,0 1 0,0 0 1,2-2-1,33-5 69,-13 2-69,0 1 0,0 0 0,1 2 0,-1 1 0,35 2 0,-54 0-13,1 0 0,-1 0-1,0 0 1,0 0 0,0 1 0,0 0 0,0 0 0,0 0 0,0 1-1,-1 0 1,1 0 0,-1 0 0,0 0 0,0 1 0,0-1-1,0 1 1,-1 0 0,0 0 0,1 1 0,-1-1 0,-1 1-1,1-1 1,-1 1 0,0 0 0,0 0 0,0 0 0,0 0 0,-1 0-1,0 0 1,1 11 0,0 1-26,-1 0-1,0 0 1,-1 1-1,-1-1 1,-1 0-1,0 0 1,-1 0-1,-10 29 0,11-40 43,0 0-1,0 0 1,-1 0-1,0-1 1,0 1-1,-1-1 1,1 0-1,-1 1 1,0-2-1,-1 1 1,1 0-1,-1-1 1,0 0-1,0 0 1,0 0-1,0-1 1,-1 0-1,0 0 1,1 0-1,-1 0 1,0-1-1,0 0 1,0-1-1,-1 1 1,1-1-1,-11 1 1,9-1 41,0-1 0,0 1 0,0-2-1,0 1 1,0-1 0,0 0 0,0 0 0,0-1 0,1 0 0,-1-1 0,1 1-1,-1-1 1,1-1 0,0 0 0,0 0 0,-11-8 0,7 3-340,-29-27 1112,38 34-1065,0 0 0,0 0 1,0 0-1,0-1 1,1 1-1,-1-1 1,1 1-1,-1-1 1,1 0-1,0 0 1,0 1-1,1-1 1,-1 0-1,0-5 1,17 1-6538,15 1 1206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6:16.36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84 10309,'0'0'5485,"22"-13"-4615,77-38-193,-90 47-597,0 1 0,0 0 0,1 0-1,-1 1 1,1 0 0,0 1 0,-1 0 0,1 0-1,0 1 1,18 2 0,6 0 59,-20-2-101,1 0-1,-1 1 1,1 1 0,-1 1 0,0 0 0,0 0 0,15 7 0,-20-6-33,-1 0 0,0 1 1,1 0-1,-1 0 1,-1 1-1,1 0 1,-1 0-1,0 1 1,0 0-1,-1 0 0,10 14 1,-8-8-6,-1-1 1,0 1-1,-1 1 0,0 0 0,-1-1 1,5 21-1,-9-28 1,0 0-1,0-1 0,0 1 1,0 0-1,-1 0 1,0 0-1,0 0 1,-1-1-1,0 1 1,0 0-1,0 0 0,-1-1 1,1 1-1,-1-1 1,-1 1-1,1-1 1,-1 0-1,-6 10 1,-1-5 13,0 1 1,-1-2-1,0 1 1,0-2 0,-1 1-1,-1-1 1,1-1-1,-1-1 1,0 1 0,-1-2-1,1 0 1,-27 6-1,1-4 48,-1-1-1,0-2 0,-57-1 0,93-3-46,-1-1 0,1 1 0,0-1 0,0 1 0,0-1-1,0-1 1,0 1 0,0-1 0,0 1 0,0-1 0,-5-4-1,-20-8-1229,23 13 112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6:16.75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296 0 12982,'0'0'5904,"-12"24"-5605,9-18-264,-77 170 800,41-81-285,6-18-173,-31 112 0,57-158-303,-19 60 127,25-74-53,-1 3-542,-6-15-5931,-13-5-334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6:17.15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68 9829,'0'0'7221,"19"-11"-6799,65-37-259,-82 47-152,0 0 0,0 0 0,1 0 0,-1 0 0,0 0 0,0 0 0,1 1 0,-1-1 0,1 1 0,-1-1 0,0 1 0,1 0 0,-1 0 0,1 0 0,-1 0 0,0 1 0,1-1 0,-1 1 0,1-1 0,-1 1 0,0 0 0,0 0 0,1 0 0,-1 0 0,0 0 0,0 0 0,0 1 0,0-1 0,0 1-1,-1-1 1,1 1 0,0 0 0,-1 0 0,1 0 0,-1 0 0,0 0 0,1 0 0,-1 0 0,1 4 0,9 9 59,2 1 42,-1 1-1,0 0 0,-2 1 1,0 1-1,-1-1 0,-1 2 1,0-1-1,-2 1 0,0 0 1,4 25-1,-4-3 120,3-1 1,1 0-1,31 78 1,-7-43-6,-31-71-860,-1 0-2282,-11-3-1647,-21-2-4580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6:17.36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0 135 7203,'0'0'8548,"178"-50"-8260,-113 38-96,6-2-112,-12 1-64,0-1-16,-12 5-48,-11 0-1200,-18-5-3634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9:11.20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18 28 8884,'0'0'8468,"-17"-16"-8436,23 5-8532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37:44.69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26 14 7027,'0'0'4186,"-2"-11"-3377,2 10-890,-1 1 0,0 0 0,1 0 0,-1-1 0,0 1 1,1 0-1,-1 0 0,0 0 0,1 0 0,-1 0 1,0 0-1,1 0 0,-1 0 0,0 0 0,0 0 1,1 0-1,-1 1 0,0-1 0,1 0 0,-1 0 1,1 1-1,-1-1 0,0 0 0,1 1 0,-1-1 1,1 1-1,-1-1 0,1 0 0,-1 1 0,1 0 1,-1-1-1,1 1 0,-1-1 0,1 1 0,0-1 1,-1 1-1,1 0 0,0-1 0,0 1 0,-1 0 1,1-1-1,0 1 0,0 0 0,0-1 0,0 1 1,0 0-1,0-1 0,0 1 0,0 0 0,0-1 1,0 1-1,0 0 0,1 0 0,-1-1 0,0 2 1,1 5-128,-1 17-3351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43.08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 3 10053,'0'0'9204,"-5"-2"-9252,10 8-6051,6 6 1089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44.12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0 600 14102,'0'0'10072,"13"12"-8872,-11-12-1167,0 1 0,1-1-1,-1 0 1,0 1-1,0-1 1,1 0 0,-1-1-1,0 1 1,0 0 0,0-1-1,1 1 1,-1-1 0,0 1-1,0-1 1,0 0 0,0 0-1,0 0 1,0 0-1,3-3 1,38-31 600,-35 28-510,15-15 53,0 0 0,-2-2-1,-1-1 1,0 0 0,-2-1 0,-1-1 0,14-32-1,-20 36-114,-2 0-1,0 0 0,-2 0 0,0-1 1,-2 0-1,0-1 0,-2 1 0,-1-1 1,-1-42-1,-1 65-53,0 0 0,-1 0 0,1 0 0,0 0 0,-1 0 0,1 0 0,-1 0 0,0 0 0,1 0 1,-1 0-1,0 0 0,0 0 0,-1 1 0,1-1 0,0 0 0,0 1 0,-1-1 0,1 1 0,-1-1 0,1 1 0,-1 0 0,0-1 0,0 1 0,1 0 1,-1 0-1,0 0 0,0 1 0,0-1 0,0 0 0,0 1 0,0-1 0,0 1 0,0 0 0,0-1 0,-1 1 0,1 0 0,0 0 0,0 1 1,0-1-1,0 0 0,0 1 0,0-1 0,0 1 0,0 0 0,0-1 0,0 1 0,0 0 0,0 0 0,1 0 0,-1 1 0,0-1 0,1 0 0,-1 1 1,1-1-1,-1 1 0,-1 2 0,-7 10-66,0 0 1,1 0 0,1 1 0,0 0 0,1 1-1,1 0 1,-7 22 0,3 0 14,1 1 0,-4 43 0,10-55 40,2 0 1,1 1-1,1-1 0,1 0 0,1 0 1,2 0-1,8 29 0,-9-42-25,1-1 0,0 1 0,1-1 0,0-1 0,1 1 0,0-1 0,1 0 0,0 0 0,1-1 0,0 0 0,1-1 0,0 0 0,1-1 0,0 0 1,16 10-1,-27-18-67,1-1 1,0 1-1,0 0 1,0 0 0,0-1-1,0 1 1,0-1 0,0 1-1,0-1 1,0 0 0,0 1-1,0-1 1,0 0 0,0 0-1,1 1 1,-1-1 0,0 0-1,0 0 1,0 0 0,0 0-1,0-1 1,0 1 0,1 0-1,-1 0 1,0-1 0,0 1-1,0-1 1,0 1-1,0-1 1,0 1 0,0-1-1,0 1 1,0-1 0,-1 0-1,2-1 1,0-1-309,0-1-1,0-1 1,0 1 0,-1 0-1,0 0 1,0 0 0,1-8-1,-2 12 397,11-65-5381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44.39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114 324 3490,'0'0'16687,"25"-7"-16054,80-25 282,-99 30-735,1 0-1,0 0 1,-1 0 0,1-1 0,-1 0 0,0 0 0,0-1 0,0 1 0,0-1 0,-1-1-1,0 1 1,1-1 0,-2 0 0,8-8 0,-9 6 43,-1 1 0,1-1 0,-1 1 0,-1-1 1,1 0-1,-1 0 0,0 0 0,-1 1 0,0-1 0,0 0 0,-2-13 0,1 13-191,0 0-1,0 1 0,-1-1 1,0 0-1,-1 1 1,1-1-1,-1 1 0,-1 0 1,1 0-1,-1 0 0,0 0 1,0 1-1,-1-1 0,1 1 1,-7-5-1,8 7-51,0 0 0,-1 1 0,1-1 0,0 1 0,-1 0 0,0 0 0,1 0 0,-1 0 0,0 1 0,0 0 0,0-1 1,0 1-1,0 1 0,0-1 0,0 1 0,0-1 0,0 1 0,-1 0 0,1 1 0,0-1 0,0 1 0,0 0 0,0 0 0,0 0 0,0 0 0,0 1 0,0-1 0,-3 3 0,-1 2-133,-1 1 0,2-1-1,-1 1 1,1 1 0,0-1 0,0 1 0,1 0-1,0 1 1,1 0 0,-5 9 0,-8 18-1318,-16 47 1,2 22-2663,13 0-2510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47.06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440 62 8244,'0'0'16327,"1"-11"-15332,-1 8-900,1-30 260,-1 33-349,0-1-1,0 0 1,0 1 0,-1-1-1,1 0 1,0 1 0,0-1 0,-1 0-1,1 1 1,0-1 0,-1 1-1,1-1 1,0 0 0,-1 1-1,1-1 1,-1 1 0,1-1-1,-1 1 1,1-1 0,-1 1-1,0 0 1,1-1 0,-1 1-1,1 0 1,-1-1 0,0 1-1,1 0 1,-1 0 0,0 0-1,1-1 1,-1 1 0,0 0 0,1 0-1,-1 0 1,0 0 0,1 0-1,-1 0 1,0 1 0,1-1-1,-1 0 1,0 0 0,1 0-1,-1 1 1,0-1 0,1 0-1,-1 0 1,0 1 0,1-1-1,-2 1 1,-12 8-39,0 0 0,1 0 0,-1 1 0,-11 13 1,-11 7-100,-37 33-1,-90 96-1,155-150 129,1 0 1,0 0-1,0 1 1,1 0-1,0 0 0,1 0 1,-4 12-1,7-19-2,1 0-1,0 0 0,0 1 1,1-1-1,-1 0 1,0 0-1,1 1 1,0-1-1,0 0 0,0 0 1,0 1-1,1-1 1,-1 0-1,1 1 1,0-1-1,0 0 0,0 0 1,0 0-1,0 0 1,1 0-1,0 0 1,-1 0-1,1-1 0,0 1 1,0 0-1,0-1 1,1 0-1,-1 1 1,4 1-1,10 6 21,1 0 1,1-1-1,0-1 0,0-1 1,1-1-1,19 5 0,-19-6 10,-1 0-1,0 1 0,0 1 1,-1 0-1,0 2 0,-1 0 1,19 13-1,-33-21-24,0 0 0,0 1 0,0-1 0,0 1 0,0 0 0,0 0 0,-1-1 0,1 1 0,-1 0 0,1 1 0,-1-1 0,0 0 0,1 0 0,-1 0-1,0 1 1,-1-1 0,1 1 0,0-1 0,-1 1 0,1-1 0,-1 1 0,0-1 0,0 1 0,0-1 0,0 1 0,-1 3 0,0-3-4,-1 0-1,0 0 1,0 0-1,0 0 1,0 0-1,0 0 1,-1 0-1,1-1 1,-1 1-1,0-1 1,0 0-1,0 1 1,0-1-1,0-1 1,0 1-1,-7 2 1,-12 4 47,-1-1 1,0 0 0,0-2-1,0-1 1,-44 2 0,-15 3-741,72-5-414,10-4 982,0 0-1,0 0 1,0 0-1,1 0 1,-1 0-1,0 0 1,0 0-1,0 0 1,0 0-1,0 1 1,1-1-1,-1 0 1,0 0-1,0 0 1,0 0-1,0 0 1,0 0-1,0 0 0,0 0 1,1 1-1316,-1-1 1316,0 0-1,1 1 1,-1-1-1,0 0 1,0 0-1,0 0 1,0 0-1,0 0 1,0 1-1,0-1 1,0 0-1,0 0 1,0 0-1,0 0 1,0 0-1,-1 0 1,1 1-1,0-1 0,0 0 1,0 0-1,0 0 1,0 0-1,0 0 1,0 0-1,-1 1-394,24 0-7885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01.13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1 366 13094,'0'0'7163,"24"0"-6832,-17-1-206,-1 1 0,1-1-1,0 0 1,-1-1 0,0 0-1,1 0 1,-1 0 0,0 0 0,0-1-1,0 0 1,-1-1 0,1 1-1,-1-1 1,1 0 0,-1 0 0,-1-1-1,1 1 1,0-1 0,-1 0 0,0-1-1,6-10 1,-3 3 36,0 1 0,-1-2-1,0 1 1,-2-1 0,1 1 0,-2-1 0,1 0 0,1-28-1,-4-95 1433,-1 136-1145,0 18-872,0 548 272,0-565 688,-4 1-993,-7-1-4571,8-1 1536,-3 1-1537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47.53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421 50 13750,'0'0'10352,"-7"-10"-9624,4 4-651,2 4-69,0 0 0,1 0 0,-1 0 0,0 0 0,-1 0 0,1 1 0,0-1 0,0 0 1,-1 1-1,1-1 0,-1 1 0,1-1 0,-1 1 0,0 0 0,1 0 0,-1 0 0,0 0 0,0 0 0,0 0 0,0 0 0,0 0 1,0 1-1,0-1 0,0 1 0,0 0 0,0-1 0,0 1 0,-1 0 0,1 0 0,0 0 0,0 1 0,0-1 0,0 0 0,0 1 1,0 0-1,0-1 0,0 1 0,0 0 0,0 0 0,0 0 0,1 0 0,-1 0 0,-2 2 0,-37 21-122,1 1-1,-50 43 1,71-51 121,0 0 1,1 1-1,0 1 1,2 1-1,0 0 1,-15 27-1,28-41-6,-1 0 0,1 1-1,0-1 1,1 1 0,-1 0-1,2 0 1,-1-1 0,0 1-1,1 0 1,1 0-1,-1 1 1,1-1 0,0 0-1,1 0 1,0 0 0,0 0-1,4 13 1,-2-13 3,0 0-1,1-1 1,0 1-1,0-1 1,0 0-1,1 0 1,0 0-1,0-1 1,1 0 0,0 0-1,0 0 1,0-1-1,0 0 1,0 0-1,1 0 1,10 3-1,13 5 86,0-2 0,1-1 0,0-1 0,1-2 0,59 5 0,167-9 472,-204-4-532,-48 2 11,0 0 0,0-1 1,1 1-1,-1-2 1,0 1-1,0-1 0,0 0 1,10-4-1,-14 4-172,0 1 0,0 0 0,0 0-1,0-1 1,0 1 0,0-1 0,-1 0 0,1 1-1,-1-1 1,1 0 0,-1 0 0,1 0 0,-1 0-1,0 0 1,0-1 0,0 1 0,0 0 0,-1 0-1,1-1 1,-1 1 0,1 0 0,-1-1 0,1-4-1,-1 7 18,0 0-1,0 0 1,0-1-1,0 1 1,0 0 0,0 0-1,-1 0 1,1-1-1,0 1 1,0 0-1,0 0 1,0 0-1,0-1 1,0 1-1,0 0 1,0 0-1,0 0 1,-1 0-1,1-1 1,0 1-1,0 0 1,0 0-1,0 0 1,0 0 0,-1 0-1,1 0 1,0-1-1,0 1 1,0 0-1,0 0 1,-1 0-1,1 0 1,0 0-1,0 0 1,0 0-1,-1 0 1,1 0-1,0 0 1,0 0-1,0 0 1,-1 0-1,1 0 1,0 0 0,0 0-1,-1 0 1,-30 0-10600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45.25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488 146 13494,'0'0'6899,"6"-20"-4215,15-63-475,-15 51-621,-10 21 107,2 12-1648,-1 0 0,1 0 1,0 0-1,0 1 0,0-1 0,0 0 1,0 1-1,0-1 0,1 1 0,-1 0 1,-2 2-1,-238 263-412,190-196 359,49-65-14,0 0 0,0 0-1,0 1 1,0-1 0,1 1-1,0-1 1,1 1 0,-1 0 0,0 12-1,3-16 11,-1-1 0,0 0-1,1 0 1,-1 0 0,1 0 0,0 0-1,0 0 1,0 0 0,0-1-1,0 1 1,0 0 0,0 0-1,0-1 1,1 1 0,-1-1-1,1 1 1,-1-1 0,1 1-1,0-1 1,-1 0 0,1 0-1,2 1 1,51 21-75,-52-22 77,50 15-3,-21-7 21,51 22-1,-75-27-46,0 0 0,0 0 0,0 1 0,-1 0 0,0 0 0,0 1 1,0-1-1,-1 2 0,1-1 0,-2 1 0,7 9 0,-10-13 9,0 0 0,-1 0 1,1 1-1,-1-1 0,0 1 0,0 0 1,0-1-1,-1 1 0,1 0 1,-1-1-1,0 1 0,0 0 1,0-1-1,0 1 0,-1 0 0,1-1 1,-1 1-1,0 0 0,0-1 1,-1 1-1,1-1 0,-1 1 0,1-1 1,-1 0-1,0 0 0,0 0 1,-1 0-1,1 0 0,-5 4 1,-6 6 51,-2 0 0,1 0 0,-2-1 0,-19 12 0,28-20-39,-11 8 71,-2 0 0,1-1 0,-2-1 0,1-1 0,-1-1 0,-1-1 0,1-1 0,-1 0 0,0-2 0,-1-1 0,1 0 0,-1-2 0,-32-1 0,50-1-89,0-1-1,0 0 0,0 1 1,0-2-1,0 1 1,1 0-1,-1-1 0,1 0 1,0 0-1,0 0 0,-5-5 1,-3-2-2229,33 5-16013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46.25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232 194 9893,'0'0'14942,"0"-22"-12391,0-144-2002,-1 166-569,1-1-1,-1 1 0,1-1 0,-1 1 0,0 0 0,1-1 0,-1 1 0,0-1 0,0 1 0,1 0 0,-1 0 1,0-1-1,0 1 0,1 0 0,-1 0 0,0 0 0,0 0 0,1 0 0,-1 0 0,0 0 0,0 0 0,0 0 1,1 0-1,-1 1 0,0-1 0,0 0 0,1 0 0,-1 1 0,0-1 0,1 1 0,-1-1 0,0 0 0,1 1 1,-1-1-1,1 1 0,-1-1 0,1 1 0,-1 0 0,1-1 0,-1 1 0,1 0 0,-1 0 0,-37 51-101,2 1-1,-43 86 0,70-121 111,2 0 0,0 1-1,0 0 1,2 0 0,1 1 0,0-1-1,-1 29 1,4-36 4,1-1 0,0 0 1,1 1-1,0-1 0,1 0 0,0 0 0,1 0 0,0 0 0,1 0 0,0-1 1,0 1-1,1-1 0,1 0 0,8 12 0,-3-8 5,1-1 0,1 0-1,0-1 1,1-1 0,0 0 0,1 0 0,0-1-1,0-1 1,1-1 0,0 0 0,1-1 0,34 9-1,-7-6 105,0-3-1,0-1 0,1-3 0,49-1 0,-93-2-110,-1 0 0,1 0 0,-1 0 0,1 0 0,-1-1 0,0 1 0,1 0 0,-1 0 0,1 0 0,-1 0 0,0-1 0,1 1 0,-1 0 0,1 0 0,-1-1 0,0 1 0,1 0 0,-1-1 0,0 1 0,1 0 0,-1-1-1,0 1 1,0-1 0,0 1 0,1 0 0,-1-1 0,0 1 0,0-1 0,0 1 0,0-1 0,0 1 0,1-1 0,-1 1 0,0 0 0,0-1 0,0 1 0,0-1 0,-1 1 0,1-1 0,0 1 0,0-1 0,0 1 0,0-1 0,0 1 0,-1-1 0,1 1-41,-11-1-10005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49.14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1 289 7379,'0'0'11438,"6"-18"-10627,37-134 944,-37 126-1343,-2 9 427,0 0-1,-1 0 1,1-24 0,-4 40 244,0 5-979,-3 61-362,-23 126 0,14-126 359,-6 129 0,16-149-63,1-33-26,0 1 1,1 0-1,0 0 1,1 0-1,0 0 1,6 22-1,-7-35-59,0 1-1,0 0 1,1-1 0,-1 1 0,0 0-1,0-1 1,1 1 0,-1 0 0,1-1-1,-1 1 1,0 0 0,1-1 0,-1 1-1,1-1 1,-1 1 0,1-1 0,0 1-1,-1-1 1,1 1 0,-1-1 0,1 0-1,1 1 1,8-9-2054,6-31-1926,-15 34 3684,15-49-6161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49.26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74 14070,'0'0'8100,"136"-42"-8164,-49 30-912,-6 1-2946,-21 3-7219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51.20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0 107 12342,'0'0'7897,"2"9"-6769,-1-6-1061,-1-1-1,0 1 0,0-1 0,1 0 1,-1 0-1,1 1 0,-1-1 0,1 0 0,0 0 0,0 0 0,0 1 1,0-1-1,1 0 0,-1-1 0,0 1 0,1 0 0,0 0 0,-1-1 1,1 1-1,0 0 0,0-1 0,-1 0 0,1 1 0,0-1 0,1 0 1,-1 0-1,0 0 0,0-1 0,0 1 0,1 0 0,-1-1 0,0 1 1,0-1-1,4 0 0,-1 1 7,9 0 199,1 0-1,0-1 1,15-2 0,-25 1-210,0 0 1,0 0-1,-1 0 0,1 0 1,0-1-1,-1 0 0,1 0 1,-1 0-1,0-1 0,0 0 1,0 1-1,0-1 0,6-6 1,-4 2 80,0 1 0,0-1 0,0-1 1,-1 1-1,0-1 0,-1 0 0,1 0 1,-2 0-1,1-1 0,-1 0 0,0 1 1,-1-1-1,0 0 0,-1 0 0,1-9 0,-2 17 55,-1 19-398,-25 466-331,31-76-128,-5-407 487,-1-1-1,0 1 1,0-1 0,0 0 0,0 1-1,0-1 1,1 0 0,-1 0 0,0 0-1,0 0 1,0 0 0,0 0 0,0 0-1,0 0 1,0 0 0,0 0 0,0 0-1,0-1 1,0 1 0,1 0 0,-1-1-1,-1 0 1,-24-17-2931,-13-17-2112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51.33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 14535,'0'0'3537,"130"-2"-3537,-32 2 0,16 0 0,-5 6-480,-11 15-3730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52.91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115 254 5234,'0'0'14455,"-114"-15"-12198,114 13-368,0 0-817,0-2-847,21-13-225,44-14-49,33-15-63,22-9-16,10 9-1008,-27 17-2386,-32 22-2080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54.96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213 49 7299,'0'0'17552,"1"-8"-16332,7-24-367,-7 24-404,-3 21-143,-46 102-300,-14 45 188,54-136-170,2 0 1,1 1-1,1 0 1,1 0 0,0 25-1,3-35-33,0 1 0,1-1 0,1 0 0,0 1-1,1-1 1,9 28 0,-9-36 4,1-1 1,-1 0-1,1 1 0,0-1 0,0-1 1,0 1-1,1-1 0,0 1 0,0-2 1,1 1-1,-1 0 0,1-1 0,0 0 1,0 0-1,1-1 0,-1 0 1,8 3-1,8 0 17,0-1 1,0 0-1,1-2 1,-1-1 0,1 0-1,43-4 1,-58 2-5,-1-1 1,1 0-1,0 0 1,-1 0-1,1-1 1,-1 0-1,0-1 1,0 1-1,0-2 1,0 1-1,8-6 1,-12 7 4,0 0 0,0-1 0,-1 0 0,1 1 1,-1-1-1,0 0 0,0 0 0,0-1 1,0 1-1,-1 0 0,1 0 0,-1-1 0,0 1 1,0-1-1,0 0 0,0 1 0,0-1 0,-1 0 1,0 1-1,0-1 0,0 0 0,0 1 1,0-1-1,-2-6 0,1 6-10,0 0 0,-1-1-1,1 1 1,-1 0 0,0 0 0,0 0 0,0 0-1,-1 0 1,1 0 0,-1 0 0,0 1 0,0 0-1,0-1 1,-1 1 0,1 0 0,-1 0 0,1 1-1,-1-1 1,0 1 0,0 0 0,0 0 0,0 0-1,-1 1 1,1-1 0,0 1 0,-8-1 0,-10-2-52,1 1 0,-1 2 0,1 0 1,-25 2-1,26 1 21,-1 0-1,1 2 1,0 0 0,1 1 0,-1 1 0,1 0-1,0 2 1,-18 10 0,28-13-183,-1 1-1,1 0 1,0 0-1,1 1 1,-1 1 0,1-1-1,-8 11 1,13-13-218,-1 0 1,1 0 0,-1 0-1,2 1 1,-1 0 0,1-1-1,-1 1 1,2 0-1,-1 0 1,1 0 0,0 0-1,0 0 1,0 9 0,1 13-5116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55.30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16359,'0'0'10859,"0"21"-10579,0 271 99,0-283-373,0 0 0,0 0-1,1 0 1,1 0 0,-1 0 0,2 0 0,-1 0 0,8 17 0,-8-23-6,0 1 0,0-1 0,1 1 0,0-1 0,-1 0 1,1 0-1,0 0 0,0-1 0,1 1 0,-1-1 0,0 1 0,1-1 1,0 0-1,-1 0 0,1-1 0,0 1 0,0-1 0,0 0 0,0 0 1,0 0-1,8 0 0,-1 0 26,0-1 0,0-1 1,0 0-1,0-1 0,0 0 0,-1 0 1,1-1-1,-1-1 0,1 0 0,-1 0 1,0-1-1,-1 0 0,1-1 0,12-9 1,10-10 97,-1-2 0,40-44 1,-58 57-116,91-108 191,-102 120-153,3-2 199,-4 16-232,-1 76-249,-17 132 0,2-103 267,8-55-1799,-26 110 0,10-116-2814,-7-15-3500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01.42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99 15431,'0'0'7139,"11"0"-7093,25-2-19,0-1 0,0-2 1,46-13-1,117-40 81,-158 46-163,-63 26-12014,-1 2 5954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56.59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328 1 16504,'0'0'7987,"-27"25"-7584,4-6-340,3-3 13,1 1 0,1 1-1,0 0 1,1 2 0,1 0-1,1 1 1,1 0 0,-12 24-1,16-21 13,1 0 0,1 0-1,1 1 1,-4 27-1,9-40-68,0 1 0,1-1-1,1 0 1,0 1-1,0-1 1,1 0 0,1 0-1,0 0 1,1 1 0,6 15-1,-6-22-13,0 0 0,1 0 0,0 0 0,1 0 0,-1-1 0,1 1 0,0-1 0,0-1 0,1 1 0,0-1 0,-1 0 0,1 0 0,1 0 0,-1-1 0,0 0 0,1 0 0,0-1 0,12 4 0,-3-2 97,0-1 0,1-1 0,0 0 0,-1-1 0,1-1 0,31-3 0,-46 3-79,1-1 1,-1 0 0,0 0-1,0 0 1,0 0-1,-1 0 1,1 0 0,0 0-1,0-1 1,-1 1 0,1-1-1,0 1 1,-1-1-1,0 0 1,1 1 0,-1-1-1,0 0 1,0 0 0,0 0-1,0 0 1,0 0-1,0 0 1,-1 0 0,1 0-1,-1 0 1,1-1-1,-1 1 1,0 0 0,0 0-1,0 0 1,0-4 0,0 1-3,0 0 0,-1 0 0,1 0 0,-1 0 0,0 0 0,0 0 0,0 0 0,-1 0 0,0 1 1,0-1-1,0 1 0,0-1 0,-6-7 0,1 6-21,0 1 0,0 0 1,0 1-1,0 0 0,-1 0 1,0 0-1,0 1 0,0 0 0,0 0 1,0 1-1,0 0 0,-1 1 1,1 0-1,-11 0 0,5 0-26,1 0 0,0 2 0,-1-1 0,1 2 0,0 0 0,0 0 0,0 1 0,-19 8 0,25-8-97,0 1 0,0 1 0,1-1 0,0 1 0,-1 0-1,2 1 1,-1-1 0,1 1 0,0 0 0,-6 10 0,9-13-174,0 0 0,-1 0 0,2 1 1,-1-1-1,0 1 0,1-1 0,-1 1 1,1 0-1,0 0 0,0-1 1,1 1-1,-1 0 0,1 0 0,0 0 1,0 0-1,0 0 0,0 0 0,1-1 1,0 1-1,-1 0 0,1 0 0,2 4 1,-1-5-347,0 0 0,0-1 0,1 0 0,-1 1 0,0-1 0,1 0 0,0 0 0,-1 0 0,5 1 0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56.93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18104,'0'0'6846,"1"26"-6264,0-7-560,8 81 3,-7-88-16,1 1 1,0 0-1,0-1 1,2 0-1,-1 0 0,1 0 1,8 13-1,-9-20 6,-1 0-1,1-1 0,0 1 0,0-1 1,0 0-1,1 0 0,-1 0 0,1 0 1,0-1-1,0 0 0,0 0 0,1 0 1,-1-1-1,1 0 0,-1 0 0,1 0 0,0-1 1,0 1-1,0-2 0,0 1 0,0 0 1,0-1-1,0 0 0,0-1 0,-1 1 1,10-3-1,-2 0 84,1-1 0,-1 0 0,-1 0 1,1-2-1,-1 1 0,0-2 0,0 0 0,0 0 1,-1-1-1,14-13 0,0-3 146,-2-1 0,0-1 0,29-47 1,-51 113-91,-9 12-237,-2 0 0,-18 52 0,-4 18 111,20-68-450,3 1-1,2 0 1,1 66 0,6-111-2691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01.93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125 174 8708,'0'0'7718,"5"-21"-5391,17-68-206,-15 36 809,-8 43-720,-2 13 1029,-60 153-3568,47-122 304,1 1 0,1 1 1,2 0-1,1 1 0,-6 44 1,14-54 12,0 0 1,2 1-1,4 43 1,-2-63 7,0-1 0,0 1 1,1-1-1,0 1 0,1-1 1,0 0-1,0 0 0,0 0 1,1 0-1,0 0 0,0-1 1,1 0-1,0 0 0,0 0 1,0-1-1,1 1 0,6 4 1,1-2 3,0-1 1,1 0 0,0-1-1,0-1 1,0 0 0,0-1-1,1-1 1,0 0 0,-1-1-1,1 0 1,0-1 0,0-1-1,0-1 1,0 0 0,16-3-1,-28 4 11,0-1-1,1 0 1,-1 1-1,0-1 1,1 0-1,-1-1 0,0 1 1,0-1-1,0 1 1,0-1-1,0 0 1,-1 0-1,1 0 0,-1 0 1,1-1-1,-1 1 1,0-1-1,1 0 1,-1 1-1,-1-1 0,1 0 1,0 0-1,-1 0 1,1 0-1,-1 0 1,0-1-1,0 1 0,0 0 1,-1-1-1,1 1 1,-1 0-1,0-1 1,0-5-1,0 3-1,0 0-1,-1 1 1,0-1 0,0 0 0,0 1-1,-1-1 1,0 0 0,0 1-1,0 0 1,-1 0 0,1 0 0,-1 0-1,-1 0 1,1 0 0,-1 1 0,1-1-1,-1 1 1,-9-7 0,5 6-55,0 1 0,0 0 0,-1 0 0,1 1 0,-1 0 0,0 1 1,0 0-1,0 0 0,0 1 0,0 0 0,0 1 0,0 0 0,0 0 1,0 1-1,0 0 0,0 0 0,-10 4 0,10-3-282,0 1 1,0 1-1,0-1 0,1 1 1,-1 1-1,1 0 0,-9 7 1,12-8-322,0 0 0,0 1 0,0 0 1,1 0-1,0 0 0,0 0 0,0 1 0,1-1 1,-1 1-1,-2 9 0,2 8-7061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02.19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114 0 19289,'0'0'8518,"0"12"-8752,0 18 140,2 75-24,-1-94 108,1-1 0,0 1 0,0 0 0,1-1 0,0 0 0,1 0 0,0 0 0,7 11 0,36 41-8,6 8 12,-50-65 17,0 1 0,0 0 0,0 1 0,0-1 0,-1 1 0,0-1 0,-1 1-1,0-1 1,0 1 0,1 10 0,-2-14-8,1 1 0,-1-1-1,0 0 1,0 1 0,-1-1 0,1 1-1,-1-1 1,1 1 0,-1-1 0,0 0-1,0 1 1,-1-1 0,1 0 0,-1 0-1,1 0 1,-1 0 0,0 0 0,0 0-1,0 0 1,-1-1 0,1 1 0,-1-1-1,1 0 1,-1 0 0,0 0 0,0 0-1,0 0 1,0 0 0,0-1 0,0 1-1,0-1 1,-1 0 0,1 0 0,-4 0-1,-9 4-433,1-1 0,-1-1 0,0 0 0,0-2 0,0 0 0,-17 0 0,29-1 6,1 0-1,-1-1 1,1 1 0,-1 0 0,1-1-1,-1 0 1,1 0 0,0 0 0,-6-2-1,-29-31-6065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02.35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95 17256,'0'0'4802,"136"-76"-3233,-49 64-513,27 5-816,5 7 65,-10 0-305,-28 0 0,-27 7 0,-32 3-577,-22 1-3200,-16-1-2530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04.26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440 96 5410,'0'0'22003,"5"-18"-21014,13-52-367,-17 62-323,-4 8-199,-8 14-138,8-9 69,-10 11-30,-35 43 65,-72 120 0,108-159-68,2 1 0,0 0-1,1 0 1,2 1 0,0 0 0,1 1 0,1-1 0,2 1 0,0 0 0,0 39 0,4-55-8,0 0 0,0 0 0,1 0 1,-1 0-1,2 0 0,-1 0 1,1 0-1,0-1 0,0 1 1,1-1-1,0 0 0,0 0 0,0 0 1,1-1-1,0 1 0,0-1 1,0 0-1,1-1 0,9 7 0,-5-4-14,0-1 0,0-1 0,1 0 0,-1 0 0,1-1 0,1-1 0,-1 0 0,0 0 0,1-1 0,-1-1 0,19 1 0,-30-24 240,-1 18-220,-1-1 0,1 1 0,-1 0 0,0 0 0,0-1 0,0 1-1,0 1 1,-1-1 0,1 0 0,-1 0 0,0 1 0,0 0 0,-1-1 0,1 1 0,-1 1 0,1-1 0,-1 0 0,0 1 0,0 0 0,0 0 0,0 0 0,0 0 0,-1 1 0,-5-2 0,-9-1-138,-1 1-1,0 0 1,0 2 0,-26 1 0,30 0-4,6 0-100,0 1 0,0-1 0,1 2 0,-1 0 1,0 0-1,1 0 0,-1 1 0,1 1 0,0-1 0,0 2 0,-16 9 0,18-9-716,0 0 0,1 1 0,0 0 0,0 0-1,0 1 1,1-1 0,0 1 0,-8 14-1,9-6-5626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04.59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483 0 15975,'0'0'10189,"-10"19"-10104,4-6-97,-71 143 210,67-131-149,0 1 0,1 0-1,2 0 1,-8 54 0,14-76-49,0 1 1,0-1-1,1 1 0,0-1 0,0 1 1,0-1-1,1 1 0,0 0 1,0-1-1,0 1 0,0-1 1,0 0-1,1 1 0,0-1 1,0 0-1,0 0 0,0 0 1,1 0-1,0-1 0,0 1 1,0 0-1,0-1 0,0 0 1,1 0-1,-1 0 0,1 0 1,0-1-1,0 1 0,0-1 1,0 0-1,0 0 0,9 2 1,10 3 67,0-1 1,0-1 0,1-1 0,0-1-1,0-1 1,0-1 0,0-1 0,27-4 0,-49 4-30,0-1 0,0 0 1,0 1-1,0-1 0,1 0 1,-1 0-1,0 0 0,-1 0 1,1 0-1,0 0 1,0-1-1,0 1 0,-1-1 1,1 1-1,-1-1 0,1 0 1,-1 1-1,1-1 0,-1 0 1,0 0-1,0 0 1,0 0-1,0 0 0,0 0 1,-1 0-1,1-1 0,-1 1 1,1 0-1,-1-4 0,1 3-16,-1 1-1,0-1 0,0 1 0,1-1 1,-2 1-1,1 0 0,0-1 1,0 1-1,-1-1 0,0 1 0,1-1 1,-1 1-1,0 0 0,0 0 0,0-1 1,0 1-1,-1 0 0,1 0 0,0 0 1,-1 0-1,0 0 0,1 1 1,-1-1-1,0 0 0,0 1 0,-2-2 1,-9-1-44,0 1 0,-1 0 0,1 1 0,0 0 0,-1 1 1,1 1-1,-1 0 0,1 1 0,0 1 0,-14 2 0,-21 6-1151,2 1 0,0 3-1,0 1 1,-73 37-1,57-25-1958,-83 35-7453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09.03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32 1 14647,'0'0'8657,"-1"33"-7515,-23 419 1320,23-413-2377,-4 29 46,4 1 0,3-1 0,17 109 0,-17-162-123,1-1 1,1 0 0,1 0 0,0 0-1,0 0 1,14 22 0,-18-35-156,0-6-474,8-86-4166,-8 7-2365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09.17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11 15671,'0'0'6739,"130"-10"-6787,-5 12 32,27 4-16,22 1-1408,-6-1-4179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09.65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39 0 19657,'0'0'5066,"-2"26"-4553,0 7-515,-21 432 2266,22-430-2178,0-20-38,0-1-1,2 1 1,-1 0-1,2-1 1,0 1 0,1-1-1,7 24 1,-12-47-5673,-3-16 1136,-14-18-7455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1:08.33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90 133 10005,'0'0'11413,"0"-9"-10471,-2-17-657,2 26-283,0 0 1,0 0-1,0 0 1,0 0-1,0 1 1,0-1-1,0 0 1,-1 0-1,1 0 1,0 0-1,0 0 0,0 0 1,0 0-1,0 0 1,0 0-1,0 0 1,0 0-1,0 1 1,0-1-1,0 0 1,-1 0-1,1 0 1,0 0-1,0 0 1,0 0-1,0 0 1,0 0-1,0 0 1,0 0-1,0 0 1,-1 0-1,1 0 1,0 0-1,0 0 1,0 0-1,0 0 0,0 0 1,0 0-1,0 0 1,0 0-1,-1 0 1,1 0-1,0 0 1,0 0-1,0 0 1,0-1-1,0 1 1,0 0-1,0 0 1,0 0-1,0 0 1,0 0-1,-1 0 1,1 0-1,0 0 1,0 0-1,0 0 1,0-1-1,0 1 1,0 0-1,0 0 0,-16 48 100,-3 14 41,10-42 144,0 1 0,2 0 0,0 1 1,2-1-1,-5 37 0,11-90-82,2 0 0,1 0 0,1 1 0,2-1 0,20-54 0,1-8-109,-28 93-106,0 1 0,0-1 0,0 1 0,1-1 0,-1 1 1,0-1-1,0 1 0,1 0 0,-1-1 0,0 1 0,1 0 0,-1-1 0,0 1 0,1 0 1,-1-1-1,0 1 0,1 0 0,-1-1 0,1 1 0,-1 0 0,1 0 0,-1 0 0,1 0 0,-1-1 1,1 1-1,-1 0 0,1 0 0,-1 0 0,1 0 0,0 0 0,14 11-155,16 33 79,-21-28 78,-3-7 8,0 0 0,0-1-1,1 0 1,0-1 0,1 1-1,0-1 1,0-1 0,0 0-1,1 0 1,0-1 0,0 0-1,20 6 1,-15-7 13,0-1 0,0 0 0,0-1 0,1 0 0,-1-2 0,0 0 0,1 0-1,29-6 1,-39 4-6,0 1 0,0-1 0,-1 0-1,1 0 1,0-1 0,-1 0 0,1 0 0,-1 0-1,0-1 1,0 0 0,-1 0 0,1 0-1,-1 0 1,0-1 0,0 1 0,0-1-1,4-7 1,3-7 61,-1-1 0,-1 0 0,10-30 0,-11 29-5,-161 327 124,101-207-129,0-1-41,13-27 33,2 2 1,-52 150-1,90-223-43,-1 1-1,0 0 1,1-1 0,-1 1-1,1 0 1,-1-1-1,1 1 1,-1 0 0,1-1-1,-1 1 1,1-1 0,-1 1-1,1-1 1,0 1-1,-1-1 1,1 0 0,0 1-1,0-1 1,-1 0 0,1 1-1,0-1 1,0 0-1,-1 0 1,1 0 0,0 0-1,0 1 1,0-1-1,-1 0 1,1-1 0,0 1-1,0 0 1,-1 0 0,1 0-1,1-1 1,39 0 65,-39 1-48,360-13-501,-360 13 354,-2-2-680,-1 1 561,1-1-1,-1 1 1,0-1-1,0 0 1,1 1-1,-1 0 0,-1-1 1,1 1-1,0-1 1,0 1-1,0 0 1,-3-2-1,-10-14-5656,8 6 723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01.88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10 205 3554,'0'0'20951,"0"0"-20937,-1-1 0,1 1 1,-1 0-1,1 0 0,-1-1 1,1 1-1,-1 0 0,1 0 1,-1-1-1,1 1 0,0 0 1,-1-1-1,1 1 0,-1-1 1,1 1-1,0-1 1,0 1-1,-1-1 0,1 1 1,0-1-1,0 1 0,-1-1 1,1 1-1,0-1 0,0 1 1,0-1-1,0 1 0,0-2 1,4 0-24,1-1 0,0 1 0,-1 1 0,1-1 0,0 1 0,0 0 0,0 0-1,0 0 1,10 0 0,10-3 17,915-160 221,-909 162-230,13-4-318,-54 5-4700,-23 2-201,6 11 765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09.78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11 14567,'0'0'7283,"119"-5"-7283,1 5 0,27 0-976,-1-4-2434,-5 2-4754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21.55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1 147 12870,'0'0'7040,"18"-14"-4473,3-2-2509,0 0 0,2 2 0,-1 1 0,2 1 0,0 1 0,0 1 1,1 1-1,0 1 0,0 1 0,1 1 0,0 2 0,44-3 0,-61 8-66,-1 1 0,0 0 1,0 0-1,0 1 0,0 0 1,0 0-1,0 1 0,-1 0 0,0 0 1,0 1-1,0-1 0,9 9 0,36 22-6,-31-24 25,1-1 0,0-2 0,1 0 0,0-1 0,0-2 0,1 0 0,-1-1 0,1-2 1,0 0-1,34-3 0,21-5 189,142-31 0,-20 2-44,-166 30-148,0 2-1,0 1 1,1 2 0,-1 1-1,0 1 1,0 3 0,0 0 0,55 18-1,-57-12-3,1-2-1,-1-1 0,1-1 0,1-2 1,-1-2-1,1-1 0,54-3 0,11-10-1,123-28 0,43-6-18,-223 41 8,0 1 1,0 3-1,0 1 1,56 9-1,52 9 44,2-8-1,303-16 1,-373 3-51,114 11 1,-161-5 26,56-3 0,-81-1-35,-1-1 0,1 0 0,-1-1 0,0 0 0,0-1 0,0 0 0,0 0-1,0-1 1,-1-1 0,10-4 0,-12-3-1572,-9 0-4683,-7 6 340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46.06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1223 393 7507,'0'0'4603,"0"-19"-2496,0-8-1384,2-15 1270,-5-44 0,2 79-1778,0 0-1,0 0 1,-1 1 0,1-1-1,-2 0 1,1 1 0,-1-1 0,0 1-1,0 0 1,0 0 0,-1 0-1,0 0 1,0 1 0,-1-1-1,0 1 1,0 0 0,0 1-1,0-1 1,-1 1 0,1 0-1,-1 0 1,0 1 0,-1 0 0,1 0-1,0 0 1,-10-2 0,4 2-190,-1 0 0,1 1 0,-1 1 0,1 0 0,-1 0 0,0 1 0,1 1 0,-1 0 0,0 1 0,1 0 0,0 1 0,-1 0 0,-21 10 0,-3 5-13,1 2 0,0 1 1,2 1-1,1 2 0,0 2 1,2 1-1,1 1 0,-36 45 1,22-18 58,3 2 1,3 2 0,2 2 0,-30 70-1,49-93-41,2 0 0,2 2-1,2 0 1,1 0 0,2 1 0,2 0-1,-1 63 1,6-74-28,2 0 0,1 0 1,2-1-1,1 1 0,1-1 0,1 0 0,2-1 1,1 1-1,1-2 0,1 0 0,18 29 0,-14-29 5,2-2 0,1 0-1,2-1 1,36 35 0,-45-49-3,0 0 0,1-1 1,0 0-1,0-1 0,1-1 1,0 0-1,0-1 0,0 0 1,1-1-1,0-1 0,20 3 1,-7-3 28,1-2 1,0-1 0,0-2-1,0 0 1,0-2-1,-1-2 1,1 0 0,36-12-1,-23 2 9,0-2-1,-1-1 1,-1-3-1,61-40 0,-80 45-26,0-1-1,-1 0 0,-1-2 1,-1 0-1,-1-1 0,0-1 0,-2-1 1,0 0-1,-1-1 0,-2 0 1,0-1-1,8-26 0,1-12 83,-2-1-1,-4-1 0,14-111 0,-20 74 262,-7-184-1,-3 269-317,-1 1 1,0-1-1,-1 1 0,-1 0 0,0 0 0,-1 1 0,-1-1 0,0 1 0,-1 0 0,0 1 0,-17-23 0,7 15 11,0 2-1,-2 0 0,0 1 0,-1 0 0,0 2 1,-27-16-1,0 2-19,-2 3 0,-74-31 0,90 45-42,0 2 1,-1 1 0,0 2 0,0 1 0,-42-3 0,61 10-1,0 1 0,0 0 1,0 1-1,0 1 1,0 1-1,0 0 0,1 1 1,0 0-1,0 1 0,0 1 1,1 0-1,0 1 0,0 0 1,1 1-1,0 0 1,-20 21-1,-8 11-13,2 2 1,2 2-1,-33 53 1,40-52 12,1 2 1,2 1-1,3 2 1,2 0-1,2 1 1,2 0-1,2 2 1,3 0-1,3 0 1,-5 97-1,13-111 5,2 0-1,2 0 0,2 0 0,2-1 0,1 1 1,23 64-1,-20-75 9,2 0 1,1-1 0,1-1 0,1 0-1,2-1 1,0-1 0,2-1-1,0-1 1,31 27 0,-35-37 3,0 0 0,0-1 0,1-1-1,1-1 1,0 0 0,0-1 0,1-1 0,0-1 0,0-1 0,1 0 0,31 4-1,-27-7 8,1-2-1,0 0 1,0-2-1,-1-1 1,1 0-1,0-2 1,-1-1-1,42-14 1,-35 8 7,-2-2 0,0-1 0,0-1 0,-1-1 0,-1-2 0,-1 0 0,-1-2 0,0-1 0,-1-1 1,-2-1-1,0-1 0,-1 0 0,-2-2 0,-1-1 0,16-29 0,-10 5-18,-3-1-1,-2 0 1,-2-2-1,-2 0 1,10-78-1,-15 47 18,-3 0-1,-8-155 0,-1 219-10,0 1 0,-1 0 0,-1 0 0,-1 1-1,0-1 1,-2 1 0,0 0 0,-17-29 0,16 33-6,-2 1-1,0 1 1,0 0 0,-1 0 0,-1 1 0,0 1 0,-1 0-1,0 0 1,-1 1 0,-25-14 0,12 11-16,-1 0 1,0 2 0,-1 1-1,0 1 1,0 1 0,-1 2-1,0 1 1,0 1 0,-1 2-1,1 1 1,0 1-1,-41 6 1,33-1-320,1 3 0,0 1 0,1 1 0,0 3 0,1 0 1,0 2-1,1 2 0,1 1 0,-48 35 0,21-4-2131,3 3 0,1 2 0,4 3 0,-81 111 0,19-13-6431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52.28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729 610 6403,'0'0'1646,"-4"-19"-1377,-7-58-154,11 74-114,1 0-1,-1-1 0,1 1 1,0 0-1,0 0 0,0-1 1,0 1-1,0 0 1,1 0-1,-1 0 0,1 0 1,0 1-1,0-1 0,0 0 1,0 1-1,0-1 0,1 1 1,-1 0-1,1 0 1,-1 0-1,5-3 0,6-5-2,0-5 185,0 0 1,-1 0 0,-1-1 0,0 0 0,-1-1-1,-1-1 1,-1 1 0,0-1 0,6-26 0,28-96 3500,-41 135-3389,1 0-1,-2 0 1,1 0-1,0 0 1,-1 0-1,0 0 1,0 0-1,-1-1 1,1 1-1,-1 0 1,-3-8-1,3 10-175,0 1 0,-1-1-1,1 1 1,-1 0 0,1 0-1,-1 0 1,0 0-1,0 0 1,0 0 0,0 0-1,-1 0 1,1 1 0,0-1-1,-1 1 1,1 0-1,-1 0 1,1 0 0,-1 0-1,0 0 1,1 0 0,-7 0-1,2 0-94,-2 0 0,1 0 0,0 1-1,0 0 1,0 1 0,0 0 0,0 0 0,0 0-1,1 1 1,-1 1 0,0-1 0,1 1-1,-1 0 1,1 1 0,0 0 0,-12 8 0,-4 6-19,1 1-1,0 2 1,-24 27 0,19-18 22,-34 36 153,3 2 0,3 3 0,3 2 0,-51 97 0,77-121 10,3 1 0,3 1 0,1 0 0,3 2-1,2 0 1,2 0 0,3 1 0,-3 67 0,11 66 183,3-162-343,1-1 0,1 0 0,1 0 0,1 0 0,13 35 0,-6-31-14,0 0 0,2 0 0,1-2 0,1 0 0,1 0 0,1-2 0,2 0 0,32 29 0,-36-39 1,1 0 1,0-1-1,1-1 1,1 0-1,-1-2 0,2 0 1,-1-1-1,2-2 1,-1 0-1,1-1 1,0-1-1,31 3 0,-8-4 41,-1-3 0,0-1 0,0-3-1,0-1 1,74-18 0,-87 14-27,0-1 0,-1-2 0,0-1 0,-1-1 1,0-1-1,-1-2 0,-1-1 0,41-33 0,-50 33-9,-1-1-1,-1-1 1,-1 0 0,-1-1-1,0-1 1,-2 0-1,0 0 1,-1-1 0,-2-1-1,0 0 1,-1 0-1,-2-1 1,7-38-1,-1-26 71,-4-1-1,-4-118 0,-4 191-82,1-27 18,-2 1 0,-3-1 0,-1 1 0,-11-46 0,11 72-9,0-1 0,-1 1 0,-1 0 0,0 1 0,-1-1 0,-1 1 0,-1 1 0,0 0 0,0 0 0,-1 1 0,-1 1 0,0 0 0,-18-14-1,8 11 20,-1 0-1,0 1 0,-1 2 0,0 0 0,-1 2 0,0 0 0,-1 2 1,-27-5-1,2 3-44,0 3 0,-1 2 0,-65 2 0,94 5-3,0 1 1,0 1 0,0 0-1,0 2 1,1 1-1,0 0 1,0 2-1,1 0 1,0 2-1,1 0 1,-25 19-1,6-2-3,2 1-1,2 3 0,0 0 0,-46 59 0,49-50 2,2 1 1,1 2-1,3 1 0,1 1 1,3 0-1,-18 53 1,28-60 4,0 1 1,3 0 0,1 1-1,2 0 1,2 0-1,2 0 1,2 0-1,5 47 1,-3-71 4,0 1-1,2-1 0,0 1 1,2-1-1,-1-1 1,2 1-1,0-1 1,1 0-1,1-1 1,0 1-1,1-2 0,20 23 1,-14-21 3,1 0 1,0-1-1,1-1 1,1-1-1,0 0 0,1-2 1,0 0-1,42 15 1,-21-13 9,-1-2 1,2-1 0,-1-3 0,1-1 0,0-2 0,1-2 0,-1-2 0,0-1 0,1-3 0,52-11-1,-54 6 15,0-3 0,-1-1-1,77-37 1,-89 36-18,-1-2 0,-1-1 1,-1 0-1,0-2 0,-1-1 1,24-26-1,-35 29-5,0 0 0,-1-1 0,-1-1 0,0 0 1,-2 0-1,0-1 0,-1 0 0,-1 0 0,-1-1 0,-1 0 1,0 0-1,0-22 0,1-23 28,-4-1-1,-8-102 1,2 116-17,-2 1-1,-3 0 1,-2 0 0,-2 1-1,-2 0 1,-35-77-1,40 107-3,-2 0 1,0 2-1,-1-1 0,-1 1 0,-1 1 0,0 1 0,-28-24 0,30 30-7,-1 1 0,0 1-1,-1 0 1,0 1 0,0 0 0,-1 2-1,0 0 1,0 0 0,0 1-1,-1 1 1,-23-2 0,10 4-14,1 2 0,0 1 0,0 1 0,-1 1 0,1 2 0,1 1 0,-1 1 0,1 2 0,0 0 0,1 2 0,0 1 0,1 1 0,1 2 0,0 0 0,-41 34 0,41-30 9,2 2 0,0 0 0,1 1-1,2 2 1,0 0 0,2 1 0,0 1-1,2 0 1,1 2 0,1-1 0,1 2-1,2 0 1,0 0 0,-10 56 0,17-63-277,1-1 1,1 1-1,1-1 1,1 1-1,0 0 1,2-1 0,1 1-1,0-1 1,2 0-1,0 0 1,1 0-1,2-1 1,0 1 0,1-2-1,1 1 1,0-2-1,2 1 1,15 18-1,-2-7-1511,35 33-1,36 20-3429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57.49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158 1 16295,'0'0'6265,"-6"23"-5412,-29 88 474,-21 75 318,46-149-1411,2 1 0,-6 71 0,13-98-227,1-1 0,0 0 0,1 0 0,0 0 1,0 0-1,1 0 0,1-1 0,-1 1 0,2 0 0,4 8 0,-5-12-4,0-1 0,1 0 0,0 0 0,0 0 0,0 0 0,1-1 1,0 0-1,0 1 0,0-2 0,0 1 0,0-1 0,1 0 0,0 0 0,-1 0 0,1-1 0,0 0 0,7 2 0,-1-1 17,1 0-1,0-1 0,0 0 0,0-1 0,0 0 0,0-1 1,16-2-1,-25 2-4,1-1-1,-1 1 1,0-1 0,0 0 0,0 0 0,0-1 0,0 1-1,0-1 1,0 0 0,0 0 0,-1 0 0,1 0 0,-1-1-1,1 0 1,-1 1 0,0-1 0,0 0 0,0-1 0,-1 1-1,1 0 1,-1-1 0,0 0 0,0 1 0,0-1 0,3-8-1,-3 3 20,1 0 0,-1-1-1,-1 1 1,0-1-1,0 0 1,-1 1-1,-1-1 1,1 1 0,-4-19-1,3 25-32,0-1 0,-1 1 0,1-1 0,0 1-1,-1 0 1,0 0 0,0 0 0,0 0 0,0 0 0,0 0-1,-1 0 1,1 0 0,-1 1 0,0 0 0,0-1 0,0 1 0,0 0-1,0 0 1,0 1 0,0-1 0,-1 0 0,1 1 0,-1 0-1,1 0 1,-1 0 0,1 1 0,-1-1 0,-6 0 0,-3 1-9,1 0 1,-1 1-1,1 0 1,-1 1-1,1 0 1,0 1-1,0 0 1,0 1 0,0 0-1,0 1 1,1 1-1,0-1 1,-13 10-1,16-9-167,0 0 0,1 1 0,-1 0 0,1 0 0,1 1 0,-1-1 0,-6 12 0,9-12-305,0 1 0,0-1 0,1 1 0,0-1 0,0 1 0,1 0 0,0 0 0,1 0 0,-2 13 0,3 20-5296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57.87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 1 19209,'0'0'8113,"-1"21"-8094,0 5-43,-3 43 20,7 74 0,-3-138 8,0-1 1,0 1 0,1-1 0,0 1 0,0-1 0,0 1 0,1-1 0,0 0 0,-1 0 0,1 0 0,1 0 0,-1 0 0,1 0 0,-1 0 0,1-1 0,0 1 0,0-1 0,1 0 0,-1 0 0,1 0 0,-1 0 0,1-1 0,0 1-1,0-1 1,0 0 0,0 0 0,1-1 0,-1 1 0,0-1 0,1 0 0,-1 0 0,1 0 0,-1-1 0,1 1 0,0-1 0,4-1 0,4 0 15,0 0-1,0-1 1,0 0-1,0-1 1,0-1 0,-1 0-1,1-1 1,-1 0 0,0-1-1,-1 0 1,16-12-1,-2-1 58,-1-1 0,-1-2 0,-1 0 0,-2-1 0,0-1 0,19-31 0,-37 78 81,-2 590-689,-3-599-937,-5-10-2934,3-4-701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06.50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304 69 12854,'0'0'13486,"0"-14"-12763,0 6-613,-1-31 188,-4 31-195,-8 24-40,-14 32-43,-8 12 210,-36 88 0,64-129-206,0 1 0,1-1 0,1 1-1,0 0 1,2 0 0,1 1-1,0-1 1,1 1 0,3 26-1,-1-41-20,0 1-1,1 0 1,0-1-1,0 0 1,0 1 0,1-1-1,-1 0 1,2 0-1,-1 0 1,1-1-1,-1 1 1,1-1-1,1 0 1,5 6-1,-2-4 1,1 0 0,0-1 0,0 0-1,0-1 1,0 1 0,1-2 0,0 1 0,12 2-1,1-1 29,-1 0 0,1-2 0,-1-1 0,1-1-1,0-1 1,0-1 0,38-4 0,-59 3-24,0 1 0,0-1 0,0 0 1,0 1-1,0-1 0,0 0 0,0 0 0,0 0 0,0 0 1,-1-1-1,1 1 0,0 0 0,-1-1 0,1 1 1,-1-1-1,0 0 0,1 1 0,-1-1 0,0 0 1,0 0-1,0 0 0,0 0 0,0 0 0,-1 0 1,1 0-1,-1 0 0,1 0 0,-1 0 0,0 0 0,1 0 1,-1 0-1,0 0 0,-1 0 0,1-1 0,0 1 1,-1-2-1,0-1 1,1-1 1,-1 1-1,-1 0 1,1 0-1,-1 0 0,1 0 1,-1 0-1,-1 0 1,1 0-1,-1 1 1,0-1-1,0 1 1,-5-6-1,0 4-13,0 1 0,0 0 0,-1 1 1,1 0-1,-1 0 0,0 1 0,0 0 0,0 0 0,-1 1 0,1 0 0,-1 1 1,-10 0-1,-11-1-97,0 3 0,-45 5 1,56-3-32,0 1 1,1 0-1,-1 2 1,-30 12-1,44-15-131,0-1-1,0 1 1,0 0-1,0 0 1,1 1-1,0 0 1,-1 0-1,1 0 1,0 1-1,1-1 1,-1 1-1,1 0 1,0 0-1,0 1 1,1-1-1,0 1 0,-5 10 1,8-16 86,0 1 1,-1 0-1,1 0 1,0 0-1,0-1 0,-1 1 1,1 0-1,0 0 1,0 0-1,0-1 0,0 1 1,0 0-1,0 0 0,0 0 1,1 0-1,-1-1 1,0 1-1,0 0 0,1 0 1,-1-1-1,0 1 1,1 0-1,-1 0 0,1-1 1,-1 1-1,1 0 1,0 0-1,31 6-7076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06.78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0 157 18296,'0'0'2105,"16"-20"35,59-63-182,-68 77-1859,0 0-1,1 1 1,0 0-1,0 0 1,0 1-1,1 0 1,-1 0-1,1 1 1,0 0-1,0 1 1,0 0-1,0 0 1,0 1-1,1 0 1,-1 1-1,0 0 1,13 1-1,-6-1-22,-9 0-67,0 0-1,0 1 1,0 0-1,-1 0 1,1 0 0,-1 1-1,1 0 1,-1 0-1,1 1 1,-1-1 0,0 1-1,0 1 1,0-1-1,-1 1 1,11 9 0,-9-6-4,-1 1 0,0 0 0,0 0 0,0 0 0,-1 1 0,0 0-1,-1 0 1,0 0 0,5 17 0,-2 7 26,0 1 0,-3-1 0,0 1 1,-3 0-1,-2 40 0,0-52-47,-1 0 0,-1 0 0,-1 0 0,0-1 0,-2 1 0,-1-1 0,0 0 0,-2-1 0,0 0-1,-2-1 1,0 1 0,-21 27 0,21-39-3352,4-12-3895,2-15-3433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06.92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74 19177,'0'0'6227,"141"-35"-6227,-49 28-16,1 1 0,-17 0-577,0 0-2224,-17-1-1633,-15 1-3346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10.43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 54 15927,'0'0'11152,"-1"-12"-10394,0 2-674,-1-21 35,0 57-98,2 54 13,5 191 399,0-222-384,1 0 1,2-1-1,23 73 0,-9-77-914,-18-35-5065,-3-30 408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02.18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16 146 7587,'0'0'14279,"-15"0"-13844,34 0-422,38-6 56,0-2 0,0-3-1,78-25 1,-43 10-8,-36 11-60,134-28-271,-185 42 1013,-2 2-3578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10.59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99 17112,'0'0'4578,"196"-21"-4594,-22 7 16,27-7-1121,5-2-2496,-16 4-4163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14.30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13 16840,'0'0'5122,"168"-13"-5106,-92 15-16,-11 5-1313,-27 1-2400,-27 9-2226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14.44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15 416,'0'0'18425,"0"42"-18329,60-42 48,16 0-144,11-9-112,5-12-1985,1-6-3042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14.76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267 1 12950,'0'0'10754,"-24"18"-10554,10-6-126,-15 11 162,0 1 1,2 1-1,-48 58 0,74-82-226,-10 14 65,0-1 0,1 2 1,1 0-1,-9 20 0,17-34-72,0 0-1,0 1 1,0-1-1,0 1 1,0-1-1,0 1 1,1-1-1,-1 1 1,1 0-1,0-1 0,0 1 1,0 0-1,0-1 1,0 1-1,0-1 1,1 1-1,-1 0 1,1-1-1,0 1 1,0-1-1,0 1 1,0-1-1,0 0 1,0 1-1,1-1 1,-1 0-1,1 0 1,0 0-1,0 0 1,-1 0-1,1 0 1,0-1-1,0 1 1,1 0-1,-1-1 1,0 0-1,5 2 1,15 4 25,-1-1 0,2 0 0,-1-2 0,1-1 1,-1-1-1,26-1 0,-20 0-3,0 1-1,-1 1 1,48 11 0,-72-13-26,1 0-1,-1-1 1,0 2 0,0-1 0,0 0 0,0 0 0,-1 1 0,1-1-1,0 1 1,-1 0 0,1 0 0,-1 0 0,1 0 0,-1 1 0,0-1-1,0 1 1,0-1 0,0 1 0,-1 0 0,1-1 0,-1 1-1,1 0 1,-1 0 0,0 0 0,0 0 0,0 0 0,-1 0 0,1 1-1,-1-1 1,0 0 0,0 5 0,-1-2-3,0-1 1,0 1 0,-1-1-1,1 0 1,-1 0-1,-1 0 1,1 0-1,-1 0 1,0-1 0,0 1-1,0-1 1,0 1-1,-1-1 1,0 0-1,0-1 1,0 1-1,-6 4 1,-15 8-8,0-2-1,-1 0 1,-1-1 0,0-2 0,0-1-1,-35 9 1,44-15-1973,0-1 0,0-1 1,-24 1-1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15.05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238 0 10901,'0'0'12515,"-24"30"-12288,-6 4-31,3-4 61,1 1 0,1 2 0,-39 69 0,57-90-225,1 1 0,1-1 0,0 1 0,0 0 0,1 0 0,1 0 0,1 1 1,-1-1-1,2 1 0,0-1 0,2 26 0,0-34-27,0-1 0,1 0 1,0 0-1,-1 0 0,2 0 1,-1 0-1,0 0 1,1-1-1,-1 1 0,1-1 1,0 0-1,0 0 1,1 0-1,-1 0 0,1 0 1,-1 0-1,1-1 0,0 0 1,0 0-1,0 0 1,0 0-1,0-1 0,0 1 1,6 0-1,8 3 32,0-1-1,0 0 1,1-2-1,28 1 1,-19-2-688,66-1 1976,-49-9-3883,-8-9-5736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16.91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 15543,'0'0'9685,"7"4"-9229,2 4-450,0 1 1,-1 0-1,0 0 0,0 1 1,-1-1-1,0 2 1,0-1-1,-1 1 0,-1 0 1,0 0-1,0 0 1,-1 1-1,-1 0 0,0 0 1,0 0-1,-1 0 1,0 15-1,2 31-17,-3 0-1,-9 81 1,5-98 15,1-3 15,-8 248 110,12-248-119,1 0 1,2-1-1,2 1 1,1-1-1,20 55 1,7-6 16,70 129-1,-100-206-19,1 0-1,1 0 1,14 16 0,-1-12-5161,-9-12-1778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11.67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6 525 14359,'0'0'8041,"-1"15"-7281,-3 46-299,4-60-445,0 1 0,-1-1 0,1 0 0,0 1 0,0-1 0,1 1 0,-1-1 0,0 1 0,0-1 0,1 0 0,-1 1 0,1-1 0,-1 0 0,1 1 0,-1-1 0,1 0 0,0 0 0,0 1 0,-1-1 0,1 0 0,0 0 0,0 0 0,0 0 0,0 0 0,1 0 0,-1 0-1,0-1 1,0 1 0,0 0 0,1-1 0,-1 1 0,0-1 0,1 1 0,-1-1 0,1 0 0,-1 1 0,0-1 0,1 0 0,-1 0 0,1 0 0,-1 0 0,1 0 0,-1 0 0,0 0 0,4-2 0,1 1 95,1 0 0,0-1 1,0 0-1,0-1 0,-1 1 1,0-1-1,7-4 0,-3 0-2,-1-1 0,-1 0 0,1 0 0,-2-1 0,1 0 0,-1 0-1,0-1 1,-1 0 0,0 0 0,0 0 0,5-16 0,-1-2-8,0-1 0,-2 0-1,5-38 1,-6 25 70,-3-1-1,-1 0 0,-2 0 0,-6-59 0,5 98-110,-1 1-1,1-1 0,-1 1 0,0-1 1,0 1-1,0 0 0,0-1 0,-1 1 0,0 0 1,1 0-1,-1 0 0,0 0 0,0 0 1,-1 0-1,1 0 0,-1 1 0,1-1 0,-1 1 1,-3-3-1,6 5-55,-1 0 0,1 0-1,0-1 1,-1 1 0,1 0 0,0 0 0,-1-1 0,1 1-1,0 0 1,-1 0 0,1 0 0,0 0 0,-1-1 0,1 1 0,-1 0-1,1 0 1,0 0 0,-1 0 0,1 0 0,-1 0 0,1 0-1,0 0 1,-1 0 0,1 0 0,-1 1 0,1-1 0,0 0-1,-1 0 1,1 0 0,0 0 0,-1 0 0,1 1 0,0-1-1,-1 0 1,1 0 0,0 1 0,-1-1 0,1 0 0,0 1-1,0-1 1,-1 0 0,1 0 0,0 1 0,0-1 0,0 1-1,-1-1 1,1 0 0,0 1 0,0-1 0,0 0 0,0 1 0,0-1-1,0 1 1,0-1 0,0 0 0,0 1 0,0 0 0,0 0 2,-5 21-27,1 1-1,1 0 0,1-1 0,2 1 1,0 0-1,1 0 0,1 0 1,1-1-1,1 1 0,12 36 0,-12-46 20,1-1 0,0 1 0,1 0 0,0-1 0,1 0 0,1-1 0,-1 0 0,2 0 0,0 0 0,0-1 0,1-1 0,0 1 0,0-1 0,1-1 0,0 0-1,1-1 1,0 0 0,0-1 0,19 7 0,-23-10-160,0 0 0,0-1 0,0-1 0,0 1 0,0-2 1,1 1-1,-1-1 0,0 0 0,16-2 0,-20 1-96,-1 0 1,0 0 0,1 0 0,-1 0-1,0-1 1,0 1 0,0-1-1,0 0 1,0 0 0,0 0-1,-1 0 1,1 0 0,-1-1 0,1 1-1,-1-1 1,0 1 0,0-1-1,0 0 1,0 0 0,0 0-1,-1 0 1,0 0 0,1-1 0,-1 1-1,0 0 1,0-4 0,6-49-6608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11.95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0 334 17416,'0'0'3372,"17"1"-2857,-1 1-367,0 0 137,-1-1 0,1-1 0,-1 0 0,24-4 0,-33 3-173,0 0 0,-1 0 0,1-1 0,-1 0 0,0 0 0,1-1 0,-1 1 0,0-1 0,-1 0 0,1-1 0,0 1 0,-1-1 0,0 0 0,0 0 0,0 0 0,0 0 0,-1-1 0,4-5-1,0-4 63,-2 0 0,0 1 0,0-1 0,-1-1 0,-1 1-1,0-1 1,-1 1 0,-1-1 0,0 0 0,-3-27-1,2 23-73,0 15-81,0 0 0,0 1 1,-1-1-1,0 1 0,1-1 0,-1 1 0,0-1 1,0 1-1,-1-1 0,1 1 0,-1 0 0,0 0 1,0 0-1,0 0 0,-4-5 0,5 7-18,-1 0-1,1 0 1,-1 0-1,0 0 1,1 0-1,-1 0 0,0 1 1,0-1-1,0 0 1,0 1-1,0 0 1,1-1-1,-1 1 1,0 0-1,0 0 1,0 0-1,0 0 0,0 0 1,0 0-1,0 1 1,0-1-1,0 1 1,0-1-1,1 1 1,-1 0-1,0 0 1,0 0-1,1 0 1,-1 0-1,1 0 0,-1 0 1,1 0-1,-2 2 1,-10 10-76,2 0 1,0 0 0,0 1-1,1 0 1,1 1 0,0 0-1,-8 21 1,4-9-493,0 1 1,2 1-1,-11 45 1,19-58-68,0 0 1,0 0 0,2 0-1,0 0 1,1 1 0,0-1-1,1 0 1,6 25 0,-2-24-828,1 0 0,1 0 1,15 27-1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12.21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23 0 3954,'0'0'21300,"-2"21"-21017,0 2-238,-16 281 1940,45 25-999,-17-250-931,-9-62-570,-10-47-7360,7 20 7266,-9-38-6514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12.35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28 12614,'0'0'8131,"130"-8"-8098,-43 12-1,11-4-32,-6 0-737,0-4-2768,-16-15-6148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03.23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144 168 12534,'0'0'11797,"-1"-8"-11501,-60 202-816,39-138 590,3 2 1,-20 92-1,38-135 325,1-31 117,4-57-245,3 1 0,20-89 1,-11 77-187,3 15-92,-14 56 56,-1 1-1,0-1 1,-1 0-1,0 0 1,0-18-1,-2 37-126,0 0 0,0-1 0,1 1 0,-1-1 0,1 1 0,4 6 0,5 18 26,-3-1 27,10 39 22,3 0 0,37 78 0,-51-129 15,1-1-1,1 0 1,0 0 0,1-1-1,1 0 1,1-1 0,0-1-1,0 0 1,1 0-1,1-1 1,0-1 0,1 0-1,0-1 1,19 9-1,-28-16-1,1 0 0,0-1 0,0 0 0,0 0 0,0-1 0,0 0 0,0 0 0,14-1 0,-18 0 5,0 0 0,0 0 0,0-1 1,-1 1-1,1-1 0,0 0 0,0 0 0,0 0 0,-1 0 0,1 0 0,0-1 1,-1 1-1,1-1 0,-1 0 0,0 0 0,0 0 0,1 0 0,-1 0 0,0 0 1,-1-1-1,1 1 0,2-4 0,6-16 36,-1 0-1,0-1 1,-2 0 0,-1-1-1,-1 0 1,4-35 0,-3-147 65,-6 158-76,0 37-34,0 0 1,0 0-1,-1 0 1,-1-1-1,0 1 1,0 0-1,-1 0 0,-1 1 1,1-1-1,-2 1 1,-6-13-1,4 9-18,7 12 7,0 1 0,-1-1-1,1 1 1,-1-1-1,0 0 1,1 1-1,-1-1 1,0 1-1,0-1 1,0 1-1,0 0 1,0-1 0,0 1-1,0 0 1,0 0-1,-1 0 1,1 0-1,0 0 1,-1 0-1,1 0 1,-1 0 0,1 0-1,-1 1 1,0-1-1,-2 0 1,3 2-127,0 0 1,0 0-1,0 1 1,0-1 0,0 0-1,0 1 1,0-1-1,1 1 1,-1-1-1,0 0 1,1 1 0,-1 0-1,1 1 1,-1-2-56,-4 20-1464,0 0 0,1 0-1,2 0 1,0 0-1,1 32 1,1-5-2640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12.65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343 0 14695,'0'0'8790,"-14"33"-8355,1-1-277,-6 10 142,2 2 1,2 0 0,-13 65 0,23-78-206,1-1 0,1 1 0,2 0-1,1 0 1,1 0 0,2-1 0,7 36 0,-8-56-85,1 0 1,0 0 0,1 0-1,0-1 1,1 1-1,0-1 1,0 0-1,1-1 1,0 1-1,13 13 1,-13-17-4,0 0 1,1 0 0,-1-1 0,1 0-1,0 0 1,0-1 0,0 1-1,1-2 1,-1 1 0,1-1-1,-1 0 1,1 0 0,0-1-1,0 0 1,15-1 0,-20 0 7,0 1-1,0-1 1,1-1 0,-1 1 0,0 0 0,0-1-1,0 1 1,0-1 0,0 0 0,0 0 0,0 0 0,0-1-1,0 1 1,-1-1 0,1 1 0,0-1 0,-1 0 0,1 0-1,-1 0 1,0 0 0,0-1 0,0 1 0,0 0-1,0-1 1,0 0 0,-1 1 0,1-1 0,-1 0 0,0 0-1,1 0 1,-1 0 0,-1 0 0,1 0 0,0 0-1,0-6 1,-1 6-11,0 0 0,0 0 0,0 1 0,0-1-1,0 0 1,0 0 0,-1 0 0,0 1 0,1-1 0,-1 0-1,0 1 1,0-1 0,0 0 0,-1 1 0,1 0 0,-1-1-1,1 1 1,-1 0 0,0-1 0,0 1 0,0 0 0,0 0-1,0 1 1,0-1 0,0 0 0,-1 1 0,1-1 0,-1 1-1,1 0 1,-1 0 0,0 0 0,1 0 0,-1 0 0,0 1-1,-5-1 1,-10-2-10,0 2-1,0 0 1,0 1-1,-28 4 1,29-2 7,-4 1 8,0 0 0,0 2 0,0 0 0,0 1 1,1 2-1,0 0 0,-19 11 0,26-12-459,0 1 1,1 0-1,0 1 0,-18 17 0,24-20-357,1 0 1,0 1-1,0-1 0,0 1 0,1 0 0,0 0 0,0 0 0,0 1 0,-1 8 0,1 14-11305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13.04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49 1 18040,'0'0'5840,"-8"27"-5562,5-17-265,-6 20 57,0 1 0,3 0 0,0 0 0,-2 58 0,9-73-62,0-1 1,0 0 0,2 0-1,-1 0 1,2-1 0,0 1 0,1-1-1,9 20 1,-11-29-1,0 1 1,-1-1-1,2 0 1,-1 0-1,0 0 0,1-1 1,0 1-1,0-1 1,1 0-1,-1 0 0,1 0 1,0-1-1,0 1 0,0-1 1,0-1-1,1 1 1,-1-1-1,1 1 0,-1-2 1,1 1-1,0-1 1,0 1-1,0-2 0,7 1 1,-9-1 18,1-1-1,-1 1 1,0-1 0,1-1 0,-1 1 0,0-1 0,0 1 0,0-1-1,0 0 1,0-1 0,-1 1 0,1-1 0,-1 1 0,1-1 0,-1 0 0,0 0-1,0-1 1,0 1 0,-1-1 0,1 1 0,2-6 0,7-12 231,-2 0-1,16-40 1,-15 31 48,0-1-44,-8 22-13,0 0 0,0 1 0,1-1 0,8-14 0,-10 55 159,13 298-556,-8-226 182,17 98-726,-11-110-1436,-13-92 2016,0 1 0,0-1 0,1 1 0,-1-1 0,0 1 0,0-1 1,0 1-1,0-1 0,0 1 0,0-1 0,0 1 0,0-1 0,0 1 1,0-1-1,-1 1 0,1-1 0,0 0 0,0 1 0,0-1 0,-1 1 0,1-1 1,0 1-1,0-1 0,-1 1 0,1-1 0,0 0 0,-1 1 0,1-1 0,0 0 1,-1 1-1,1-1 0,-1 0 0,1 0 0,-1 1 0,-19-3-3374,17 2 3420,-38-13-5616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13.50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241 0 11861,'0'0'13220,"-7"36"-12844,-97 401 1803,65-279-1671,9-33-352,6 0 1,6 2 0,5 1 0,7 226 0,9-313-203,2 0 0,1 0 0,3-1 0,1 0 0,1 0 0,3-1 0,1-1 1,2 0-1,1-1 0,2-1 0,2-1 0,1 0 0,2-2 0,1-1 0,1-1 0,2-2 0,1 0 0,38 27 1,-19-22-979,2-1 0,2-3 1,0-2-1,2-3 1,105 34-1,91 5-7812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14.09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11557,'0'0'12302,"0"4"-11624,0 2-657,1-1 0,-1 1 0,2-1 0,-1 1 0,0-1 0,1 1 0,0-1 0,0 0 0,1 1 0,-1-1 0,6 6 0,9 21 57,20 47 231,170 407 924,-188-429-1179,-2 1-1,-3 0 0,-2 2 1,-3-1-1,-2 1 1,-3 103-1,-5-142-41,-2-1 1,0 1-1,-2-1 0,0 0 1,-1 0-1,-12 26 1,12-34-29,0 0 0,0 0 0,-1-1 0,-1 0 0,0 0 0,0-1 0,-1 0 1,0 0-1,-1-1 0,-20 15 0,17-16-223,11-7-1389,10-6-4362,24-17-570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16.22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54 236 5587,'0'0'7547,"13"-21"-5127,38-65-267,-49 82-1853,0 0 0,1-1 0,-1 1 0,-1-1 0,1 0 0,-1 0 0,0 1 0,0-1 1,0 0-1,-1 0 0,1 0 0,-1 0 0,0 0 0,-1 0 0,-1-7 0,0-9 870,2 20-1138,1 1 0,-1-1 1,0 0-1,0 0 0,0 0 1,0 0-1,0 1 0,0-1 1,0 0-1,0 0 1,-1 0-1,1 0 0,0 1 1,0-1-1,-1 0 0,1 0 1,-1 1-1,1-1 0,0 0 1,-1 1-1,1-1 1,-1 0-1,0 1 0,1-1 1,-1 0-1,1 1 0,-1-1 1,0 1-1,0 0 0,1-1 1,-1 1-1,0-1 1,0 1-1,1 0 0,-1 0 1,0-1-1,0 1 0,0 0 1,0 0-1,1 0 0,-1 0 1,0 0-1,0 0 1,0 0-1,0 0 0,1 0 1,-1 0-1,0 1 0,0-1 1,0 0-1,1 1 0,-1-1 1,0 0-1,0 1 1,1-1-1,-1 1 0,0-1 1,1 1-1,-1-1 0,0 2 1,-11 14-68,1 2 0,1-1 0,0 1 0,1 1 0,2-1 0,-1 2 0,-8 38 0,12-41 22,1 0 0,0 0 1,1 1-1,1-1 0,0 1 1,4 32-1,-1-41 8,0 1 0,0-1 0,0 0 0,1 0 0,1 0 0,0 0 0,0-1 0,0 1 0,1-1 1,0 0-1,1-1 0,0 1 0,0-1 0,8 7 0,51 37 18,-47-38-10,0 0 1,-2 2 0,22 21 0,-33-30-1,0 0-1,-1 1 1,0-1 0,0 1-1,-1 0 1,1 0-1,-1 0 1,-1 0-1,1 0 1,-1 1-1,-1-1 1,1 1-1,0 13 1,-2-6-3,-1-1 1,0 1-1,-1 0 1,0-1-1,-2 1 1,1-1-1,-2 0 1,0 0-1,-7 13 1,-9 14 0,-41 59 0,-13 21 0,75-120-1,0 0-1,0 0 1,0 0 0,0 0 0,1 0-1,-1 0 1,0-1 0,1 1 0,-1 0-1,1 0 1,-1 0 0,1 0-1,-1-1 1,1 1 0,-1 0 0,1-1-1,0 1 1,-1 0 0,1-1 0,0 1-1,0-1 1,-1 1 0,1-1 0,0 1-1,0-1 1,0 0 0,0 1 0,0-1-1,0 0 1,-1 0 0,1 0-1,0 1 1,2-1 0,6 3 9,-7-1-8,1 1 0,0-1 0,-1 1 1,0-1-1,1 1 0,-1 0 0,0 0 0,0 0 0,-1 0 1,1 0-1,0 0 0,-1 1 0,0-1 0,0 0 0,0 1 1,1 6-1,2 64 31,-3-52-20,0 129 211,14 188 383,-10-300-581,1-1 1,2 0-1,2-1 0,2 0 0,1-1 0,33 63 1,-28-68-40,3-1 0,0-1 0,2-1 0,1 0 0,1-2-1,1-1 1,1-2 0,1 0 0,2-2 0,0-1 0,1-1 0,1-2 0,39 16 0,-26-15-734,1-2-1,0-2 0,84 13 1,-79-20-1296,0-2-1,0-3 1,71-6 0,68-20-8409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34.69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413 106 6323,'0'0'8014,"0"-5"-7424,1 2-354,-1 3-166,0-1 1,0 0-1,0 0 0,0 0 1,0 0-1,0 0 1,0 1-1,0-1 1,1 0-1,-1 0 0,0 0 1,1 1-1,-1-1 1,1 0-1,-1 0 1,1 1-1,-1-1 0,1 0 1,-1 1-1,1-1 1,-1 1-1,1-1 1,0 0-1,1-9 3604,-2-17-3236,-1 20-76,2 0-224,-5-18 685,3 25-814,1-1 0,-1 1 1,0-1-1,0 1 0,0 0 0,1-1 1,-1 1-1,0 0 0,0-1 0,0 1 1,0 0-1,0 0 0,0 0 0,0 0 1,1 0-1,-1 0 0,0 0 0,0 0 1,0 1-1,0-1 0,0 0 0,0 0 1,0 1-1,1-1 0,-1 0 0,0 1 0,0-1 1,1 1-1,-1-1 0,0 1 0,0 0 1,-13 8-27,1 0 0,0 1 1,1 1-1,0 0 0,-15 18 0,4-4-13,5-7 22,-36 38 57,-47 62 0,87-100-2,1 0 0,1 1 0,1 1 0,0 0 0,2 0 0,0 1-1,2 0 1,-8 30 0,14-43-22,-1 0-1,1 0 0,0 0 1,1 0-1,0 1 0,1-1 1,-1 0-1,2 0 0,-1 0 1,1 0-1,0 0 0,1 0 1,-1 0-1,2-1 0,-1 1 1,1-1-1,0 0 1,1 0-1,-1-1 0,1 1 1,1-1-1,-1 0 0,1 0 1,0-1-1,1 1 0,-1-1 1,12 6-1,7 2 82,0-1 0,0-1-1,1-1 1,0-1 0,1-2-1,50 8 1,12-3 139,1-5-1,177-8 1,-254 1-192,-1-2 0,1 1 0,0-2-1,-1 0 1,1 0 0,-1-1 0,0 0 0,0-1 0,-1-1 0,1 0 0,12-9 0,-24 15-56,0 0 0,-1 0 0,1 0 1,0 0-1,-1 0 0,1 0 0,0 0 0,0 0 0,-1 0 1,1 0-1,0 0 0,-1 0 0,1 0 0,0 0 1,0 0-1,-1 0 0,1 0 0,0 0 0,0 0 1,-1 0-1,1 0 0,0 0 0,-1-1 0,1 1 0,0 0 1,0 0-1,0 0 0,-1-1 0,1 1 0,0 0 1,0 0-1,0 0 0,0-1 0,-1 1 0,1 0 1,0 0-1,0-1 0,0 1 0,0 0 0,0-1 0,0 1 1,0 0-1,0 0 0,0-1 0,0 1 0,0 0 1,0-1-1,0 1 0,0 0 0,0 0 0,0-1 1,0 1-1,0 0 0,0-1 0,0 1 0,0 0 0,0 0 1,1-1-1,-1 1 0,0 0 0,0 0 0,0 0 1,0-1-1,1 1 0,-1 0 0,0 0 0,0 0 1,1-1-1,-16 0-3208,5 1-5208,-1 0 1466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37.27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288 165 10485,'0'0'6600,"0"-21"-4039,0-104 1684,0 125-4199,0-1 0,1 0 1,-1 1-1,0-1 0,0 0 0,-1 0 0,1 1 1,0-1-1,0 0 0,0 1 0,0-1 0,0 0 1,-1 1-1,1-1 0,0 1 0,-1-1 0,1 0 1,0 1-1,-1-1 0,1 1 0,-1-1 1,1 1-1,-1-1 0,1 1 0,-1-1 0,1 1 1,-1 0-1,0-1 0,1 1 0,-1 0 0,1-1 1,-1 1-1,0 0 0,1 0 0,-1 0 0,0-1 1,1 1-1,-1 0 0,0 0 0,1 0 0,-1 0 1,0 0-1,0 0 0,1 1 0,-1-1 0,0 0 1,1 0-1,-1 0 0,1 1 0,-1-1 1,0 0-1,1 1 0,-1-1 0,1 0 0,-1 1 1,0-1-1,1 1 0,-1-1 0,0 2 0,-40 29 45,15-7-54,1 2 1,2 0 0,1 2-1,-31 49 1,43-60-11,0 0-1,2 1 1,0 0-1,1 0 1,0 1-1,2-1 1,0 2-1,2-1 1,0 0-1,-1 22 1,4-34-22,1 0 0,-1-1 0,1 1 0,0-1 0,1 1 0,-1-1 0,1 1 0,1-1 0,-1 0 0,1 0 0,0 0 0,0 0 0,1-1 0,7 11 0,-4-9 14,1 0-1,-1-1 1,1 1-1,0-2 1,1 1-1,-1-1 0,1 0 1,19 7-1,1-3 40,1-1 0,0-1 0,1-1 0,0-2 0,42 0 0,194-3 142,-230-3-317,0-2 0,-1-1-1,1-2 1,-1-2 0,35-13-1,-65 20-188,22-11-471,-20 0-3014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42.96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66 215 15431,'0'0'4125,"17"-24"-2327,-4 6-1430,-6 5-211,1 1 0,1 0-1,0 0 1,0 1 0,1 1 0,1-1-1,0 2 1,0-1 0,1 2-1,0-1 1,21-10 0,48-10 598,-75 27-719,0 1 0,0-1 1,0 1-1,0 0 0,0 1 0,0 0 1,0 0-1,0 0 0,0 0 0,0 1 0,9 2 1,-14-2-37,0 0 0,0 0 0,0 1 1,0-1-1,0 0 0,0 0 0,0 0 1,0 1-1,0-1 0,-1 1 0,1-1 1,0 0-1,-1 1 0,1-1 0,-1 1 0,0-1 1,1 1-1,-1 0 0,0-1 0,0 1 1,0 1-1,-1 38 9,1-37-7,-2 6 5,0 0 0,0-1 1,-1 1-1,0-1 0,-1 0 1,0 0-1,0 0 0,-1 0 0,0-1 1,-1 0-1,-9 12 0,7-11 11,1 1-1,0 0 0,1 1 0,0 0 0,1 0 1,-7 20-1,11-30-17,1 1 0,0-1 0,0 0 0,0 1 0,0-1 0,0 1 0,0-1 1,0 1-1,0-1 0,1 0 0,-1 1 0,1-1 0,-1 1 0,1-1 0,-1 0 0,1 0 1,0 1-1,-1-1 0,1 0 0,0 0 0,0 0 0,0 0 0,0 0 0,0 0 0,0 0 0,0 0 1,2 1-1,41 21-1,-9-6-1,-28-11 1,-1 0 0,0 0 0,0 0 0,0 1 0,-1 0 1,0 0-1,0 1 0,-1 0 0,5 9 0,-7-12 1,0 0 0,0 0-1,0 0 1,-1 1 0,0-1-1,0 0 1,0 0 0,-1 1 0,0-1-1,0 0 1,0 1 0,0-1 0,-1 0-1,0 1 1,0-1 0,-3 7-1,2-8 22,0-2 0,0 1 0,-1 0 0,1 0 0,-1-1 0,1 1 0,-1-1 0,0 0 0,0 0-1,0 0 1,0 0 0,0 0 0,0-1 0,-1 1 0,1-1 0,-8 2 0,-61 11 531,70-14-534,-54 5 381,-102-5-1,58-2-5858,79 2-999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31.75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392 179 5795,'0'0'2977,"10"-22"-245,2-5-1872,0-3 1031,29-46 0,-34 57 1294,-7 19-3103,0 0 0,0-1 0,0 1 0,0 0 0,0 0 0,0 0 0,0 0 0,0-1 0,0 1 0,0 0 0,0 0 0,0 0 0,0 0 0,0 0 0,0-1 0,-1 1 0,1 0 0,0 0 0,0 0 0,0 0 0,0 0 0,0 0 0,0-1 0,0 1 0,-1 0 0,1 0 0,0 0 0,0 0 0,0 0 0,0 0 0,-1 0 0,1 0 0,0 0 0,0 0 0,0 0 0,0 0 0,-1 0 0,1 0 0,0 0 0,0 0 0,0 0 0,0 0 0,-1 0 0,1 0 0,0 0 0,0 0 0,0 0 0,0 0 0,-15 7 2537,-2 6-3632,-376 283 1966,390-294-951,-30 31 107,32-33-107,0 1 0,1 0 0,-1-1 0,1 1 0,-1 0 0,1-1 0,-1 1 0,1 0 0,-1 0 0,1 0 0,-1 0 0,1-1 1,0 1-1,0 0 0,0 0 0,-1 0 0,1 0 0,0 0 0,0 0 0,0 0 0,0 0 0,0 0 0,1 0 0,-1-1 0,0 1 0,0 0 0,0 0 0,1 0 0,-1 0 0,1 0 0,-1 0 0,1-1 0,-1 1 0,1 0 0,-1 0 0,1-1 0,-1 1 0,1 0 0,0-1 0,0 1 0,-1-1 1,1 1-1,0-1 0,1 1 0,33 15 7,68 19 0,18 7 71,-97-31-66,0 2 0,0 0-1,-1 1 1,-1 2-1,37 33 1,-51-42-14,1 1 1,-2 1 0,1-1-1,-1 1 1,0 1-1,-1-1 1,0 1-1,-1 0 1,0 0-1,-1 1 1,1-1-1,-2 1 1,0 0-1,0 0 1,-1 0-1,1 16 1,-3-25-1,0-1 1,-1 1-1,1-1 1,-1 1-1,1 0 0,-1-1 1,0 1-1,1-1 1,-1 0-1,0 1 0,0-1 1,0 0-1,0 1 1,0-1-1,0 0 0,0 0 1,-1 0-1,1 0 1,0 0-1,-1 0 0,1 0 1,-1 0-1,1-1 1,-1 1-1,-1 0 0,-46 13 11,38-12-8,-27 6 32,0-2-1,-44 2 1,64-7-15,-1-1 0,1 0 0,-1-2 1,1 0-1,0-1 0,-26-8 0,40 10 57,-26-14-457,29 15 339,1 0 0,0 0-1,0 0 1,0 0-1,-1-1 1,1 1 0,0 0-1,0 0 1,0 0 0,0-1-1,0 1 1,-1 0-1,1 0 1,0 0 0,0-1-1,0 1 1,0 0 0,0 0-1,0-1 1,0 1 0,0 0-1,0 0 1,0-1-1,0 1 1,0 0 0,0 0-1,0-1 1,0 1 0,0 0-1,0 0 1,0 0-1,0-1 1,1 1 0,-1 0-1,0 0 1,0-1 0,0 1-1,0 0 1,1 0-1,19-10-3253,49-8-2184,21-10-3283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32.6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381 0 13782,'0'0'9447,"-20"3"-8764,8-1-645,0 0 0,0 1-1,1 0 1,0 1 0,-1 0 0,-12 8-1,10-3 21,2 0 0,-1 1 0,1 0-1,1 2 1,0-1 0,-10 14 0,-55 81 507,70-97-513,-8 12 51,1 1 0,0 0 1,2 1-1,-9 26 0,15-35-66,1 0 1,1 0 0,0 1-1,1 0 1,1-1-1,0 1 1,1 0-1,2 19 1,-1-28-31,0 1 0,0-1-1,1 0 1,0 1 0,0-1 0,0 0 0,1 0 0,0-1-1,0 1 1,0-1 0,1 1 0,0-1 0,0 0-1,0 0 1,9 7 0,-4-5 16,0-1 1,0 0-1,0-1 1,1 0-1,0 0 0,0-1 1,0-1-1,18 5 1,5-2 45,1-2 0,-1-1 1,1-2-1,0-1 1,34-4-1,-46 0 31,0 0 0,0-2 0,-1 0 0,1-1 0,-2-1 1,1-1-1,-1-1 0,0-1 0,21-15 0,-39 25-49,0 0-1,0-1 1,0 1 0,0 0 0,0-1 0,0 1 0,0-1 0,-1 0 0,1 1-1,-1-1 1,1 0 0,-1 0 0,1 0 0,-1 0 0,0-1 0,0 1 0,0 0-1,0 0 1,-1 0 0,1-1 0,-1 1 0,1-1 0,-1 1 0,0 0 0,0-1-1,0 1 1,0-1 0,0-2 0,0 5-43,-13 8-2247,12-7 1890,0 0 0,0 0 0,0 0 0,1 1 0,-1-1 0,0 0 0,0 0 0,1 0 0,-1 1 0,1-1 0,-1 0 0,1 1 0,-1-1 0,1 0 0,0 1 0,0-1 0,-1 0 0,1 1 0,0-1 0,0 1 0,1-1 0,-1 0 0,0 1-1,0-1 1,1 0 0,-1 1 0,1-1 0,-1 0 0,1 1 0,-1-1 0,1 0 0,0 0 0,0 0 0,0 1 0,1 0 0,39 14-9125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03.69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166 14 14535,'0'0'8500,"-14"-3"-8087,5 1-386,7 0-26,0 1 0,-1 0 0,1 0-1,-1 0 1,0 1 0,1-1 0,-1 1 0,1-1-1,-1 1 1,0 0 0,1 0 0,-1 0 0,0 0 0,1 0-1,-1 1 1,0-1 0,1 1 0,-1 0 0,1 0 0,-1 0-1,1 0 1,0 0 0,-1 0 0,1 1 0,0-1-1,0 1 1,0 0 0,0-1 0,0 1 0,0 0 0,-2 3-1,-5 10-18,1 2 0,0-1-1,2 1 1,0 0-1,0 1 1,-4 29 0,4-6-37,1 78 1,5-113 56,1-1 0,0 1 0,-1-1 0,2 0 0,-1 1 0,1-1 0,0 0 0,0 0 0,0 0 0,1 0-1,-1 0 1,1 0 0,0-1 0,1 1 0,-1-1 0,1 0 0,0 0 0,0 0 0,0-1 0,1 1 0,-1-1 0,1 0 0,0 0 0,0-1 0,0 1 0,0-1 0,6 2 0,3 0 5,-1 0 0,1-1 0,-1 0 0,1-1 0,0-1 1,0 0-1,0 0 0,0-2 0,0 0 0,15-3 0,-26 3 2,1 0 1,-1 0-1,1 0 0,-1-1 0,1 1 0,-1-1 0,0 0 0,0 0 0,0 0 0,0 0 0,0-1 1,0 1-1,-1-1 0,1 0 0,-1 0 0,0 1 0,1-2 0,-1 1 0,-1 0 0,1 0 0,0-1 1,-1 1-1,0-1 0,0 1 0,2-8 0,0-7 103,-1-1 0,0 1 0,-2 0 0,-1-20 0,1 10 119,0 18-154,-1-1 0,0 0 0,0 1 1,-1 0-1,0-1 0,-1 1 0,0 0 1,-1 0-1,0 0 0,-1 1 0,0-1 1,0 1-1,-1 0 0,0 1 0,0-1 1,-1 1-1,0 1 0,-1-1 0,1 1 1,-1 0-1,-1 1 0,0 0 1,1 0-1,-18-7 0,24 15-316,2 0 0,-1 0 0,0 0 0,0 0 0,1 1 1,-1-1-1,1 0 0,-1 0 0,1 1 0,0-1 0,0 0 0,0 1 0,1-1 0,0 3 0,-1 0-237,-1 11-783,1-9 376,0 0-1,0 1 0,0-1 1,1 0-1,3 13 0,15 15-4046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44.29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1 131 14695,'0'0'4498,"184"-84"-4514,-102 65-400,-6 5-2226,-22 1-3632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44.44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87 8852,'0'0'8740,"65"-9"-8676,-5-3 32,0-3-96,-6 1-480,0-1-2081,-10-6-4595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55.08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95 13926,'0'0'7553,"22"-8"-7446,12-3-92,1 0-1,0 3 1,70-8 0,628-24 57,-707 39-1927,-56 2-1311,-21-1-1613,-16 4-2832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55.36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0 189 13494,'0'0'7932,"35"-15"-7455,-33 14-473,39-18 15,1 2-1,1 2 1,0 2-1,87-15 0,56 8 26,289-40 59,-470 60-1570,-7 1 99,-16 7-1294,-19 7-2390,-6 9-4976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57.75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267 111 10213,'0'0'5074,"0"-18"-2868,0-75 1657,-16 108-2280,-20 35-1311,2 1 0,2 1 0,3 2 0,-26 66 0,45-94-197,2 0 0,1 0 0,1 1 0,1 0 0,2 0 0,0 0 0,2 1 0,3 34 0,-1-54-68,0 0 1,0 1-1,1-1 0,0 0 0,0 0 1,1-1-1,0 1 0,0-1 0,1 1 1,0-1-1,0 0 0,1 0 0,8 9 1,-4-7 5,0-1 0,0 0 0,1-1 0,-1 0 1,2 0-1,-1-1 0,1 0 0,16 6 1,0-3 55,1-1 1,0-1-1,0-1 1,1-2-1,0-1 1,56 0-1,-83-4-60,0 1 1,0 0-1,0 0 0,0-1 0,0 1 0,0-1 1,0 0-1,0 0 0,0 1 0,-1-1 1,1 0-1,0-1 0,-1 1 0,1 0 1,0 0-1,-1-1 0,0 1 0,1-1 0,-1 1 1,0-1-1,0 0 0,0 1 0,0-1 1,0 0-1,0 0 0,0 0 0,0 1 1,-1-1-1,1 0 0,-1 0 0,0 0 0,1 0 1,-1 0-1,0 0 0,0-3 0,0-1 6,0 1 1,-1-1-1,1 1 0,-1 0 0,0-1 0,0 1 0,-1 0 0,0 0 0,0 0 0,0 0 0,0 0 0,-6-8 0,2 7-20,0 1 0,0 0 0,-1 0 0,1 0 0,-1 1-1,0 0 1,0 0 0,-1 1 0,1 0 0,-1 0 0,0 1-1,1 0 1,-1 0 0,0 1 0,-16-1 0,4 1-62,0 1 0,0 0 1,0 1-1,0 1 0,-28 7 0,34-4-402,0 0 0,1 0 0,0 2 0,0-1 0,-19 15 0,-24 20-6556,35-22-4140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58.01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0 109 7187,'0'0'11269,"21"-18"-9561,68-56-43,-86 72-1625,-1 0 1,1 0-1,-1 1 1,1-1-1,-1 1 1,1 0-1,0 0 1,0 0-1,0 0 1,-1 0-1,1 0 1,0 1-1,0 0 0,0-1 1,0 1-1,0 0 1,0 0-1,0 1 1,0-1-1,0 1 1,0-1-1,0 1 1,0 0-1,-1 0 1,1 0-1,0 1 1,3 1-1,0 2-28,0 0 0,0 0-1,-1 1 1,0 0-1,1 0 1,-2 0 0,6 8-1,-6-8 19,9 17 55,-1-1 0,-1 1 0,0 1 0,-2 0 0,-1 1 0,-1-1 1,6 36-1,13 184 699,-23-211-723,4 179-23,-7-211-117,-1 0 0,1-1 0,0 1 0,0 0-1,-1-1 1,1 1 0,-1-1 0,1 1 0,0 0 0,-1-1 0,1 1 0,-1-1 0,1 1 0,-1-1 0,0 0 0,1 1 0,-1-1 0,1 0 0,-1 1 0,0-1 0,1 0 0,-1 0 0,0 1 0,1-1 0,-1 0 0,0 0 0,0 0 0,1 0 0,-1 0 0,0 0 0,1 0 0,-1 0 0,0 0 0,0 0 0,1 0 0,-1-1 0,0 1 0,1 0 0,-2-1 0,-4 0-770,-35-2-3847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58.17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34 14647,'0'0'5794,"169"-34"-5506,-88 34-143,1 2-145,-1 11-16,-10-1 16,-22-1-257,-22-3-2784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00.08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278 1 13670,'0'0'8071,"-18"28"-7837,-1-1-114,4-6-17,0 0 1,2 1-1,0 1 0,2 0 1,0 1-1,-11 38 0,17-43-34,1 0-1,0 1 0,2 0 1,0 0-1,1 0 0,3 28 0,-2-41-60,1 0-1,0-1 0,1 1 0,-1-1 1,1 1-1,1-1 0,-1 1 0,1-1 1,0 0-1,0 0 0,1-1 1,0 1-1,0-1 0,0 1 0,1-1 1,-1 0-1,1-1 0,1 1 0,-1-1 1,0 0-1,12 5 0,-1-2 40,1-2 0,0 0 0,0-2 1,0 1-1,0-2 0,0 0 0,1-1 0,24-2 0,-39 1-36,-2 0 31,1 0 0,-1 0-1,0 0 1,1-1 0,-1 1 0,0 0 0,0 0 0,1-1-1,-1 1 1,0-1 0,0 1 0,1-1 0,-1 1-1,0-1 1,0 0 0,0 0 0,0 0 0,0 1 0,0-1-1,0 0 1,0 0 0,0 0 0,0 0 0,-1-1 0,1 1-1,0 0 1,-1 0 0,1 0 0,-1-1 0,1 1 0,-1 0-1,0 0 1,1-1 0,-1 1 0,0 0 0,0-1-1,0 1 1,0-3 0,0 2-20,0 0 0,-1 0 1,1-1-1,0 1 0,-1 0 0,0 0 0,1 0 1,-1 0-1,0 0 0,0 0 0,0 0 0,0 1 1,0-1-1,-1 0 0,1 0 0,0 1 0,-1-1 0,0 1 1,1-1-1,-1 1 0,0 0 0,1-1 0,-4 0 1,-5-1-27,0 0 1,0 0-1,-1 1 1,1 1-1,-1 0 1,1 0 0,-1 1-1,1 0 1,-1 1-1,1 0 1,-21 6 0,15-3-8,0 1 0,1 1 1,0 0-1,0 1 1,1 1-1,0 0 1,-15 12-1,18-12-8,0 2 0,1-1 0,0 1 0,0 1 0,1 0 0,1 0 0,-10 16-1,13-19-421,2-1 0,-1 1-1,1 0 1,0 1-1,1-1 1,-1 1-1,-1 16 1,4-24 259,0 1-1,-1-1 1,1 0 0,0 0 0,0 1-1,0-1 1,0 0 0,0 1-1,0-1 1,0 0 0,0 0 0,0 1-1,1-1 1,-1 0 0,0 0 0,1 1-1,-1-1 1,1 0 0,0 0 0,-1 0-1,1 0 1,0 0 0,0 0-1,-1 0 1,1 0 0,0 0 0,0 0-1,0 0 1,0 0 0,0-1 0,0 1-1,1 0 1,-1-1 0,0 1 0,0-1-1,0 1 1,1-1 0,-1 0-1,0 1 1,0-1 0,1 0 0,-1 0-1,2 0 1,43 2-7304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00.41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647 0 11317,'0'0'10504,"-13"17"-10360,1-3-113,1 0-1,1 1 1,1 0 0,0 1 0,0 0 0,2 0 0,0 1-1,-7 29 1,8-16 7,2 0 1,1 0-1,2 0 0,0 0 0,5 31 1,-4-57-30,1 0 0,0-1 0,0 1 0,0 0 0,0-1 0,0 1 0,1-1 0,-1 0 0,1 0 0,0 1 0,0-1 0,0 0 0,1-1 0,-1 1 0,1 0 0,0-1 0,-1 1 0,1-1 0,0 0 0,0 0 0,1 0 0,-1 0 0,0 0 0,1-1 0,-1 0 0,1 0 1,-1 0-1,1 0 0,-1 0 0,1 0 0,0-1 0,-1 0 0,1 0 0,5 0 0,-3 0 83,0-1 0,0 1 0,0-1 0,-1 0 0,1-1 0,0 1 0,-1-1 0,1 0 0,-1 0 0,1-1 0,-1 0 0,0 0 0,0 0 0,0 0-1,-1-1 1,1 0 0,-1 0 0,0 0 0,0-1 0,0 1 0,3-6 0,-3 2 77,-1 0-1,0 0 1,0-1-1,-1 1 1,2-14-1,-3 19-150,-1 0-1,1 1 1,-1-1 0,0 1-1,0-1 1,0 0 0,0 1 0,0-1-1,-1 0 1,1 1 0,-1-1-1,1 1 1,-1-1 0,0 1-1,0-1 1,0 1 0,-1 0 0,1-1-1,0 1 1,-1 0 0,0 0-1,1 0 1,-4-3 0,-1 2-22,0 1 1,0 0-1,0 0 1,0 0 0,0 1-1,0 0 1,-1 0-1,1 0 1,0 1 0,-1 0-1,1 0 1,-11 2-1,-5 1-16,0 1-1,-32 12 0,-22 12-1124,-118 65 1,69-31-1785,-35 11-2146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02.81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303 52 13110,'0'0'9511,"1"-12"-8617,0 2-750,1-19 113,-7 30-193,-7 20-44,-38 78 231,17-35 154,-26 73 0,51-116-370,2 0 0,0 1-1,1 0 1,1-1 0,2 1 0,0 1 0,2 41 0,0-59-31,1 0 0,-1 0 0,1-1 0,0 1 1,1-1-1,-1 1 0,1-1 0,0 1 1,0-1-1,0 0 0,0 0 0,1 0 0,0 0 1,0-1-1,0 1 0,0-1 0,0 1 0,1-1 1,0 0-1,-1 0 0,1-1 0,0 1 1,0-1-1,1 0 0,6 3 0,2-1 25,0-1-1,0-1 0,0 0 0,0 0 1,0-1-1,0-1 0,26-2 1,-33 1-10,0 1 1,-1-1-1,1 0 1,0-1-1,0 0 1,0 1-1,-1-2 1,1 1-1,-1-1 0,0 0 1,0 0-1,0 0 1,0-1-1,0 1 1,-1-1-1,1 0 1,-1-1-1,0 1 1,-1-1-1,1 0 1,3-5-1,-2-1 13,-1 1 1,1-1-1,-2 0 1,1 0-1,-2 0 0,1 0 1,-2-1-1,1 1 1,-1-22-1,-1 30-29,0 1 0,-1-1 0,1 0 0,0 0 0,-1 0 0,0 0 0,0 0 0,0 1 0,0-1 0,0 0-1,0 1 1,-1-1 0,1 1 0,-1-1 0,1 1 0,-1 0 0,0-1 0,-3-2 0,0 2-4,1 0-1,0 1 1,-1-1-1,0 1 1,1-1 0,-1 1-1,0 1 1,0-1 0,-9-1-1,0 1-11,-1 1 0,1 0-1,0 1 1,0 0 0,-1 1 0,-27 6-1,26-2 14,0 0-1,0 2 0,1 0 0,0 0 0,0 1 0,0 1 0,1 1 1,-19 16-1,24-18-265,0 0 1,0 1 0,0 0-1,1 0 1,1 1-1,0 0 1,0 1 0,1-1-1,0 1 1,0 0 0,2 1-1,-5 14 1,7 18-3841,11-12-1902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03.90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58 15031,'0'0'12470,"11"-35"-12246,-11 31-144,0-1 0,0 1-80,0-1-288,0 1-1233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03.11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109 1 16247,'0'0'6403,"-17"28"-6341,-48 97 76,62-117-127,0 1 0,0-1-1,1 1 1,0 0 0,1 0-1,-1 0 1,2 0 0,-1 0-1,1 0 1,1 0 0,0 0-1,0 0 1,1 0 0,0 0-1,3 9 1,3 1 23,1 0 1,1-1-1,0 0 1,19 24-1,-25-37-27,24 33 35,-19-29-17,-1 2-1,0-1 1,-1 1 0,0 0 0,-1 0 0,0 1-1,7 21 1,-13-33-21,0 1 0,-1 0 0,1-1 0,0 1-1,0-1 1,0 1 0,-1 0 0,1-1 0,0 1 0,-1-1 0,1 1-1,-1-1 1,1 1 0,-1-1 0,1 1 0,-1-1 0,1 1 0,-1-1-1,1 0 1,-1 1 0,1-1 0,-1 0 0,1 0 0,-1 1 0,0-1-1,1 0 1,-1 0 0,0 0 0,1 0 0,-1 0 0,0 0 0,1 0-1,-1 0 1,1 0 0,-1 0 0,0 0 0,0 0 0,-37-1-122,29 1-34,5 0-84,-1 0 1,1 0-1,0 0 0,0-1 0,0 0 0,-1 0 0,1 0 0,0 0 0,0-1 0,0 1 0,1-1 0,-1 0 0,0 0 1,1 0-1,-1-1 0,1 1 0,0-1 0,-1 0 0,1 0 0,-4-6 0,-27-44-4681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03.24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65 13686,'0'0'2401,"157"-60"-1600,-103 56-545,6 4-208,11 0 64,5 0-112,-6 0-256,-10 0-2690,-11 2-3985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25.82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13 14983,'0'0'5181,"0"18"-4074,2-2-787,-1 0-1,2 0 1,0 0-1,1 0 1,0-1-1,1 1 1,1-1 0,15 28-1,-1-10 34,0 0 0,2-1 0,2-2 0,0 0 0,2-1 0,32 26 0,-49-47-260,1 0 0,1-1 0,0-1 0,0 1 0,0-2 1,0 1-1,1-1 0,0-1 0,0-1 0,0 1 0,1-2 0,-1 0 1,1 0-1,-1-1 0,1-1 0,0 0 0,-1 0 0,1-1 0,0-1 0,-1 0 1,0-1-1,21-8 0,40-19 81,-3-4 0,84-53 0,-9 4-235,223-91-2921,-167 90-3344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39.69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0 402 6867,'0'0'8588,"0"-25"-4229,6 18-507,12-3-4176,-12 7 638,21-12 41,-1-2-1,0 0 1,-2-2 0,33-32-1,-44 38-299,-1-1-1,-1 0 1,0 0-1,-1-1 1,0-1 0,-2 0-1,0 0 1,0-1-1,5-18 1,-8 19-2,-3 10-19,0 0-1,0-1 0,0 1 0,-1-1 1,1-13-1,10 74-49,26 416 992,-38-456-938,5 48 5,-5-58-38,1-1-1,-1 0 1,1 1-1,0-1 1,0 0-1,0 1 1,0-1-1,0 0 1,1 0-1,0 0 1,-1 0-1,1 0 1,4 4 0,-5-7 117,-29 2-6295,7 10 42,-1 6-2745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39.85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1 173 12934,'0'0'10965,"16"14"-10901,66-24-64,21-15 96,0-3-48,-11 1-48,-21 2-784,-22 4-1713,-33 0-2210,-16-8-11348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42.48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12 93 4706,'0'0'18582,"-3"5"-16915,-6 12-511,14-24 127,36-47-139,-33 48-1134,0 0 0,1 0 0,-1 1 0,1 0-1,0 1 1,1 0 0,-1 0 0,19-4 0,-25 7-16,0 0 1,0 0-1,0 0 1,1 1-1,-1-1 1,0 1-1,1 0 1,-1 0-1,0 0 0,1 0 1,-1 0-1,0 1 1,1 0-1,-1-1 1,0 1-1,0 0 1,0 1-1,0-1 1,0 1-1,0-1 1,0 1-1,0 0 1,0 0-1,-1 0 1,1 0-1,-1 1 1,0-1-1,0 1 1,4 4-1,-2 3-2,-1 0-1,0 0 1,-1 0 0,0 0-1,0 1 1,-1-1 0,-1 1-1,1-1 1,-2 1-1,1-1 1,-2 0 0,-2 13-1,-1-1 11,0 0-1,-2-1 1,0 1-1,-17 31 1,7-23 0,-2 0 1,-23 28 0,-14 20 23,8-16-18,47-61 38,28-11 7,20-14-94,10-5 140,65-23-1,-103 45-365,1 1 0,0 1 0,0 0 0,0 2 0,1 1 0,-1 0 0,35 2 0,-52 0 107,-1 0-1,1 0 0,0 0 0,-1 1 1,1-1-1,-1 1 0,1 0 0,-1-1 1,1 1-1,-1 0 0,0 1 0,1-1 1,-1 0-1,0 1 0,0-1 0,0 1 0,0 0 1,0-1-1,0 1 0,0 0 0,1 3 1,-1 0-642,0 0 0,0 0 0,-1 0 1,0 0-1,0 0 0,0 1 0,0-1 0,-1 0 1,0 10-1,0 39-9779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20.99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 40 9012,'0'0'11061,"-6"-12"-10613,39 8-256,10-3-15,17-1-65,-6 2-96,-5 4-16,-16 2-673,-17 0-2336,-16 8-1521,-27 23-801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21.15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53 8644,'0'0'10197,"120"-4"-9637,-44-13-432,0 2-64,-11 5-64,-11 4 0,-16 6-1425,-22 0-1616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27.29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0 199 15383,'0'0'4018,"87"-117"-3938,-22 90 64,6 1-144,0 8 0,-12 9-848,-21 7-2834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27.44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0 245 11477,'0'0'1393,"136"-65"-32,-76 34-449,-6-3-784,1 3-32,-17 4-64,0 2-32,-17 6 0,-21 6-2561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04.99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102 626 10981,'0'0'10586,"0"-5"-9265,0-11-443,0 12-318,-6 17-325,-21 51-348,8-19 116,-15 54-1,30-83-20,0 0 0,1 1 0,1-1 0,1 1 1,0-1-1,1 1 0,3 22 0,-2-34 23,0-1 1,0 1-1,1-1 0,0 0 1,0 0-1,0 1 1,0-1-1,1 0 0,-1-1 1,1 1-1,0 0 0,0-1 1,0 0-1,1 1 1,-1-1-1,1 0 0,0-1 1,0 1-1,0-1 1,0 0-1,0 0 0,1 0 1,-1 0-1,0-1 0,1 0 1,6 1-1,-5 0 22,1-1 0,-1 0 0,0 0 0,1-1 0,-1 0 0,0 0-1,1-1 1,-1 0 0,0 0 0,0 0 0,1-1 0,-1 1 0,0-2 0,0 1 0,-1-1-1,1 1 1,0-2 0,9-6 0,-5 0 1,-1-1 1,-1 0-1,1 0 0,-2-1 1,1 0-1,-2 0 0,0-1 1,0 0-1,-1 0 0,-1 0 1,0-1-1,0 0 0,1-17 1,-1-5-6,-1 0 1,-2-1-1,-6-69 1,4 99-21,0 0 0,0 0-1,-1 1 1,0-1 0,0 0 0,0 1 0,-1-1 0,0 1-1,-5-10 1,6 13-9,-1 1 0,1-1 0,0 1 1,0-1-1,-1 1 0,0 0 0,1 0 0,-1 0 0,0 0 0,0 1 0,0-1 0,0 1 0,0-1 0,0 1 0,-1 0 1,1 1-1,0-1 0,-1 0 0,1 1 0,-7 0 0,7 0-8,0 1-1,1 0 1,-1 0 0,1 0 0,-1 0-1,1 0 1,-1 0 0,1 1 0,-1-1-1,1 1 1,0 0 0,0 0 0,0 0-1,0 0 1,0 0 0,1 0 0,-1 0-1,0 0 1,1 1 0,0-1 0,0 1 0,-1-1-1,1 1 1,-1 4 0,-1 3-16,0-1 1,0 1-1,1 0 0,0-1 1,0 19-1,1-25 22,1-1-1,0 1 0,0-1 0,0 0 1,1 1-1,-1-1 0,0 0 0,1 1 1,-1-1-1,1 0 0,0 0 0,0 1 0,0-1 1,0 0-1,0 0 0,0 0 0,1 0 1,-1 0-1,1 0 0,-1-1 0,1 1 1,2 1-1,0-1 1,1 0 1,0 0-1,0-1 0,-1 1 1,1-1-1,0-1 1,0 1-1,0 0 1,10-2-1,0 2 20,0-1 0,-1-1 0,1 0 0,0-1 0,0-1 0,-1 0 0,1-1 0,-1-1 0,0 0 0,0-1 0,-1 0 0,0-1 0,0-1 0,0 0 0,-1-1 0,0 0 0,-1 0 0,0-2 0,0 1 0,-1-1 0,-1-1 0,0 0 0,0 0 0,-1-1 0,8-18 0,-4 2 11,-2-2 0,-2 1-1,0-1 1,5-53 0,-5-127 34,-8 203-44,0-1 0,-1 0 0,0 0 0,-4-16 0,4 24-9,1-1 1,-1 0 0,1 0 0,-1 1-1,0-1 1,1 0 0,-1 1 0,0-1-1,0 1 1,0-1 0,0 1 0,-1 0-1,1-1 1,0 1 0,0 0 0,-1 0-1,1 0 1,-1 0 0,1 0 0,-1 0-1,1 0 1,-1 0 0,0 1 0,1-1 0,-1 0-1,0 1 1,0 0 0,-2-1 0,2 1-61,-10 22-353,7-8 378,1 0-1,1 1 0,0-1 1,1 1-1,0-1 1,1 1-1,1 0 0,2 23 1,-2-3 11,16 323 628,-4-152-413,-7 200 130,-8-218-244,4-175-29,0-10-31,-1 0 0,1 0 0,-1-1 0,0 1 0,0 0 0,0 0 0,0 0 0,-1-1 0,1 1 0,-2 5 0,0-8 75,0 0-152,-1-1 0,1 1 0,-1-1 1,1 0-1,0 0 0,-1 0 0,1 0 1,0 0-1,0 0 0,0 0 0,0-1 0,0 1 1,0-1-1,0 0 0,0 1 0,1-1 1,-1 0-1,-1-2 0,0 0-189,-2-1-212,1 0 0,-1 0 0,1-1 0,1 0 0,-1 1 0,-2-8 0,3 6-635,0-1 0,0 1 0,1-1 0,0 0 0,-1-8 0,1-37-7584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30.70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0 236 13974,'0'0'11622,"11"-10"-10296,-11 22-1295,0 1 0,1 0 0,0-1 0,1 1 0,0-1-1,1 0 1,1 0 0,8 21 0,-9-28 68,0 0-1,0 0 1,1-1-1,-1 1 0,1-1 1,0 0-1,0 0 1,0 0-1,1 0 1,0-1-1,-1 0 0,1 1 1,0-2-1,1 1 1,-1-1-1,0 0 0,1 0 1,-1 0-1,1-1 1,-1 0-1,13 1 0,-1 0 64,1-2-1,0 0 0,0-1 0,0-1 0,-1-1 1,1 0-1,28-10 0,5-7 11,58-29 0,-18 6-114,469-167-589,-317 143-4658,-149 48-3372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31.65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1 260 18392,'0'0'5715,"70"-113"-5203,-15 82-512,10-1 128,0 3-112,-5 6-16,-17 4 0,-16 8 0,-5 9-640,-44 21-6179,-27 34 2801,-27 16-4498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31.78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12 74 8580,'-11'143'7203,"43"-143"-4578,17-24-656,27-5-1088,-5-4-577,5-3-208,-5 3-96,-12 7 0,-15 5-1697,-23 7-3409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34.82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28 298 10053,'0'0'7470,"-3"18"-6483,-21 231 4962,24-248-5898,0-1 0,0 0-1,1 1 1,-1-1 0,0 0 0,1 0 0,-1 1-1,0-1 1,1 0 0,-1 0 0,0 1-1,1-1 1,-1 0 0,0 0 0,1 0-1,-1 0 1,0 0 0,1 0 0,-1 0-1,1 0 1,-1 1 0,0-1 0,1 0-1,-1-1 1,0 1 0,1 0 0,-1 0 0,1 0-1,-1 0 1,0 0 0,1 0 0,-1 0-1,0 0 1,1-1 0,3 1 218,11-3 60,-1-1-1,0 0 1,0 0-1,0-2 1,21-10-1,-15 7-154,553-268 849,-198 80-3078,-323 166-1443,-51 30 3224,-1 1-1,1-1 0,0 1 1,-1-1-1,1 1 0,-1-1 1,1 1-1,-1-1 0,1 1 1,-1-1-1,1 0 0,-1 1 1,0-1-1,1 0 0,-1 1 0,0-1 1,0 0-1,1 1 0,-1-1 1,0 0-1,0 0 0,0 1 1,0-2-1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18.36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 51 15079,'0'0'7734,"-4"-1"-7440,240-31 106,-222 30-394,-10 2-14,1-1 0,-1 1 0,1-1 0,-1 0 0,1 0-1,-1-1 1,1 1 0,6-5 0,-4 4-3646,-1 2-2966,3 0-3136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18.68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12 0 15191,'0'0'8740,"0"3"-8129,0 308 386,0-176-3824,-11-135-6663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19.07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262 55 15127,'0'0'10199,"-6"-12"-9569,-11-21-529,10 24-103,13 27-9,87 171 128,-60-130 98,42 108 0,-57-113-169,-2 1 0,-3 1 0,-2 0 0,-3 0 0,-2 1 1,-2 84-1,-6-118-34,-2 0 0,0 0-1,-1 0 1,-1 0 0,-2-1 0,0 0 0,-1 0 0,-1-1 0,-1 0 0,-1-1 0,-15 20 0,-4 1-333,-2-2 0,-1-2 0,-2-1 0,-43 32 0,52-45-1734,-43 25 1,-28 2-6227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37.77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55 0 11509,'0'0'8361,"21"4"-8190,-8-3-152,-1 1-1,1 1 1,-1 0-1,0 0 1,0 2-1,0-1 1,0 1-1,-1 1 1,0 0-1,0 1 1,-1 0-1,0 1 0,18 17 1,11 19 203,-3 3 0,-1 1 0,-3 1 0,-2 2 0,-2 1 1,39 104-1,-42-84-139,-4 2-1,-2 0 1,-4 1 0,11 143 0,-25-189-74,-1 1 1,-2-1-1,0 0 1,-2 0 0,-1 0-1,-15 46 1,7-39 10,-2-1 1,-2 0 0,-1-1 0,-36 51 0,7-19-793,-4-2 0,-2-3 1,-89 81-1,-44 8-4639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48.53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233 153 9172,'0'0'4808,"1"-18"-2578,0 5-1513,2-52 377,-2 8 4541,-17 79-4973,-30 47-444,-62 126 1,96-168-151,1 1 1,1-1-1,1 2 0,1-1 0,2 1 0,1 0 1,1 0-1,1 45 0,3-65-64,0 1-1,1-1 1,0 0 0,0 1-1,1-1 1,0 0 0,1 0 0,0 0-1,1-1 1,0 1 0,0-1-1,0 0 1,1 0 0,1 0-1,-1 0 1,1-1 0,0 0-1,1 0 1,0-1 0,0 0 0,0 0-1,1-1 1,0 1 0,0-2-1,13 7 1,4 0 38,0-1 1,0-1-1,1-2 1,0 0-1,0-2 1,0 0-1,1-2 0,0-1 1,29-2-1,-54 0-34,0 0-1,0 0 0,0 0 1,-1-1-1,1 1 0,0 0 1,0-1-1,0 0 1,0 1-1,-1-1 0,1 0 1,0 0-1,0 0 0,-1 0 1,1 0-1,-1-1 0,1 1 1,-1 0-1,0-1 1,0 1-1,1-1 0,-1 1 1,0-1-1,0 0 0,0 1 1,0-1-1,-1 0 1,1 0-1,0 0 0,-1 1 1,0-1-1,1 0 0,-1 0 1,0 0-1,0 0 0,0 0 1,0 0-1,0 0 1,0 0-1,0 0 0,-1-2 1,0-2 13,0-1 1,0 1 0,-1-1 0,0 1 0,0 0-1,0 0 1,-1 0 0,0 0 0,0 0 0,0 0-1,-5-6 1,2 7-25,0-1-1,-1 1 1,1 0 0,-1 0-1,0 1 1,0 0 0,0 0-1,-1 1 1,0 0 0,1 0-1,-1 1 1,-14-3 0,-5 1-26,1 2 0,-38 0-1,51 2 5,1 1 0,0 0 0,-1 1 0,1 0 0,-23 8 0,31-9-221,1 0 0,-1 1 1,0 0-1,1-1 0,-1 1 1,1 0-1,-1 1 1,1-1-1,0 1 0,0-1 1,0 1-1,1 0 0,-1 0 1,0 0-1,1 0 0,0 1 1,0-1-1,0 1 1,0-1-1,-1 7 0,2-9 27,1-1-1,0 1 0,0-1 1,-1 1-1,1 0 0,0-1 1,0 1-1,0 0 0,0-1 1,0 1-1,0 0 0,0-1 1,0 1-1,0-1 0,1 1 1,-1 0-1,0-1 0,0 1 1,0 0-1,1-1 1,-1 1-1,0-1 0,1 2 1,17 1-8551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48.81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84 15479,'0'0'2999,"24"-14"-1444,81-44-474,-101 56-1044,0 1-1,0-1 1,1 0 0,-1 1 0,0 0 0,1 0 0,-1 0-1,1 1 1,-1-1 0,1 1 0,-1 0 0,1 1 0,-1-1 0,1 1-1,-1-1 1,1 1 0,-1 1 0,0-1 0,1 1 0,-1-1-1,0 1 1,0 1 0,0-1 0,-1 0 0,1 1 0,6 6 0,-1 0-13,-1 0 1,0 1 0,0 1-1,-1-1 1,-1 1 0,0 0 0,5 13-1,3 10 62,-2 1-1,-1 0 1,-2 1-1,-2 0 1,5 57 0,-4 189 773,-9-204-714,12 1-910,-14-79-1997,-16-5-1560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05.15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5 10597,'0'0'7635,"137"-5"-7635,-78 5 80,0 0-80,-6 0-560,1 0-2577,-13 0-5523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48.95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42 5683,'0'0'12037,"130"-42"-11621,-54 42-368,6 2-48,-12 17-32,-15 0-1648,-34 0-5844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49.42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163 188 12005,'6'-21'2548,"-2"-1"-1771,-1 4 12,1 0 0,1 1-1,0-1 1,1 1 0,1 0 0,12-21 0,-15 36 1391,-2 11-1782,-3 19-548,-9 37 346,-31 110 0,-3 10 330,39-156-452,1 0 0,2 1 0,1-1 0,4 42 1,-3-65-73,1 0 1,0 0-1,0 0 1,1 0-1,0 0 1,0 0-1,0 0 1,1-1-1,0 1 1,0-1-1,0 0 1,1 1-1,-1-1 1,1-1-1,0 1 1,1-1-1,-1 0 1,1 0-1,0 0 1,0 0-1,0-1 1,1 0-1,7 4 1,2-2 34,1 0-1,-1 0 1,1-2 0,0 0 0,1 0 0,-1-2 0,26 0-1,-38-1-26,-1 0 0,1 0 0,-1 0 0,0 0-1,1-1 1,-1 1 0,0-1 0,1 0-1,-1 0 1,0 0 0,0 0 0,0-1 0,0 1-1,0-1 1,0 0 0,0 0 0,0 0-1,-1 0 1,4-4 0,-3 2 9,-1 0 0,0-1 0,0 1 0,0-1 0,0 1 0,-1-1 0,0 0 0,0 0 0,0 1 0,0-1 0,-1 0 0,0 0 0,0-6 0,0 2-3,0 0-1,-1 0 1,1 0 0,-2-1 0,1 1-1,-5-11 1,5 17-15,0 0 0,-1 0 0,1 0 0,-1 1 0,0-1 0,0 0 0,0 1 0,0 0 0,0-1 0,0 1 0,-1 0 0,1 0 0,-1 0 0,0 0 0,1 1 0,-1-1 0,0 1 0,0 0 0,0 0 0,0 0 0,0 0 0,-4-1 0,-9 0-31,0 0-1,1 1 1,-1 1-1,0 1 1,1 0-1,-1 1 1,0 0-1,1 1 1,0 1 0,-1 1-1,2 0 1,-1 1-1,-26 14 1,28-13-851,0 1 0,0 1 0,1 0 0,0 0 0,1 1 0,0 1 0,1 0 0,-15 20 0,8 4-9031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49.70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1 113 14919,'0'0'1833,"26"-18"-502,-26 18-1331,116-72 1553,-110 69-1426,1-1-1,0 1 1,0 1 0,0-1 0,0 1 0,0 1 0,0-1-1,1 1 1,-1 0 0,0 1 0,1 0 0,-1 0 0,13 2 0,-14-1-89,-1 1 0,1 0 0,-1 0-1,0 1 1,0-1 0,0 1 0,0 0 0,-1 0 0,1 1 0,-1-1 0,0 1 0,0 0 0,0 0 0,4 6 0,1 3 25,-2 1 0,0-1 0,0 1 0,-1 1 0,-1-1 0,0 1 0,-1 0 0,-1 0 0,0 0 0,1 24 0,-1-9 38,-2 0 0,-1-1-1,-2 1 1,0 0-1,-2-1 1,-2 0-1,0 0 1,-2 0 0,-21 52-1,14-49-26,-2 0-1,-1 0 1,-23 29-1,33-50-375,-1-2-1,0 1 1,-1-1 0,-20 15 0,23-19-329,0-1 0,-1 1 1,1-2-1,-1 1 0,0-1 0,0 0 1,-1-1-1,-12 3 0,-48-2-6855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49.84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73 14263,'0'0'1968,"174"-60"-687,-104 51-465,1 5-559,-6 4-113,0 0-112,-10 0-32,-23 0 0,-16 15-1681,-16 2-4530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50.28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131 0 11141,'0'0'13681,"-7"2"-13454,3 0-225,1-1-1,0 1 1,-1 0 0,1 0-1,0 1 1,0-1 0,0 1-1,1-1 1,-1 1 0,0 0 0,1 0-1,0 0 1,0 0 0,0 0-1,0 1 1,0-1 0,1 1-1,-1-1 1,1 1 0,-1 4 0,-4 14 18,1 0 0,-3 30 1,6-37-3,0-1-8,0 1 0,1 0 1,1 0-1,0-1 1,1 1-1,0 0 1,1-1-1,5 18 0,-5-27-4,0 0-1,0 0 0,0 0 0,1-1 0,0 0 0,0 1 0,0-1 0,0 0 1,0 0-1,1 0 0,0-1 0,0 0 0,0 1 0,0-1 0,0 0 0,1-1 0,-1 1 1,1-1-1,0 0 0,0 0 0,0-1 0,0 1 0,0-1 0,0 0 0,0 0 1,9 0-1,-11-1 17,33 2 49,-35-2-55,0 0 0,0 0 0,0 0-1,0 0 1,0 0 0,0 0 0,0 0 0,0 0 0,0 0-1,0 0 1,0 0 0,-1-1 0,1 1 0,0 0 0,0-1-1,0 1 1,0 0 0,0-1 0,-1 1 0,1-1-1,0 0 1,0 1 0,-1-1 0,1 0 0,0 1 0,-1-1-1,1 0 1,-1 0 0,1-1 0,0-1-10,-1 0 1,0-1-1,-1 1 1,1-1-1,0 1 1,-1-1-1,0 1 1,0 0-1,0-1 1,0 1-1,0 0 1,-1 0-1,1 0 1,-1 0-1,0 0 1,0 0-1,0 1 1,-1-1-1,1 0 1,0 1-1,-1 0 1,0-1-1,1 1 1,-1 0-1,0 1 1,0-1-1,0 0 1,0 1-1,-1 0 1,1-1-1,0 1 1,0 1-1,-1-1 1,1 0-1,-1 1 1,-3 0-1,0-2-32,0 2 0,-1-1 0,1 1 0,-1 0 0,1 1-1,0 0 1,-11 2 0,14-2-36,1 1 0,-1-1 0,0 1 0,1 0 0,0 0 1,-1 0-1,1 0 0,0 0 0,0 1 0,0-1 0,0 1 0,1 0 0,-1 0 0,1 0 0,0 0 0,-3 5 0,-17 38-3176,14-13-1765,6-1-5151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50.53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63 19241,'0'0'2961,"131"-62"-1760,-72 62-657,-4 14-400,-1 26-128,-16 12 128,0 11-112,-16 6 80,-11 7-80,-11-1 32,0-2 32,0-8-96,-22-10-320,-5-13-2017,0-19-2401,-11-11-3634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50.69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76 10293,'0'0'7667,"120"-63"-5810,-50 55-1489,28 4-336,5 4 32,28 0-64,-6 0-320,-17 0-3442,-15 0-8979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51.16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276 47 11733,'0'0'9567,"0"-9"-8844,0-29-165,-26 869 3601,10-510-3805,-11 113-142,4 128 13,23-559-226,4 60 60,2-1 0,27 117 0,-1-17-7,-10 59 5,0-3-7,-20-207 781,-7-31-157,-12-17-597,-2 1 1,-1 1-1,-1 1 0,-2 0 1,-33-35-1,26 31-42,-3-7 16,13 18-62,-40-44 0,59 104-488,4-16 504,0 1 0,1-1-1,1 0 1,1 0 0,0-1-1,1 1 1,1-1 0,0-1 0,1 0-1,1 0 1,0 0 0,1-2-1,1 1 1,0-1 0,1-1-1,15 12 1,-23-21-10,0 1 0,1-2 0,-1 1 0,1-1 0,0 1-1,-1-2 1,1 1 0,0-1 0,0 1 0,0-2 0,0 1 0,0-1 0,0 0 0,1 0-1,-1 0 1,0-1 0,0 0 0,0 0 0,0-1 0,-1 0 0,1 0 0,0 0 0,-1 0-1,1-1 1,-1 0 0,0 0 0,5-5 0,14-9-377,-2-2 1,-1-1-1,0 0 1,24-33-1,-16 21-763,40-49-3290,-23 25-2122,8-12-8287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05.35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148 1 9076,'0'0'12577,"-9"5"-11998,1 1-533,0 0 0,1 0 1,-1 1-1,1 0 1,1 0-1,-1 1 0,1 0 1,1 0-1,-8 13 1,4-3 91,0 0 1,1 1-1,1 1 1,-6 26-1,7-19-31,2-1 0,0 1 0,2-1 0,1 1 0,1 0-1,1 0 1,8 45 0,-6-61-97,0 0 1,0-1-1,1 1 1,1-1-1,0 0 0,0 0 1,1-1-1,0 0 1,0 0-1,1 0 0,12 11 1,-15-16 8,1 1 0,0-1 1,1 0-1,-1 0 0,1-1 1,0 0-1,0 0 0,0 0 1,0 0-1,0-1 1,0 0-1,1-1 0,-1 1 1,1-1-1,-1-1 0,1 1 1,0-1-1,-1 0 0,1 0 1,7-2-1,-10 1 13,-1 0 1,0-1-1,0 1 0,0-1 1,1 1-1,-1-1 0,-1 0 0,1 0 1,0-1-1,0 1 0,-1 0 1,0-1-1,1 1 0,-1-1 1,0 0-1,0 0 0,0 0 0,-1 0 1,1 0-1,-1 0 0,0-1 1,1 1-1,-2 0 0,1-1 1,0 1-1,0-5 0,1-7 85,-1 1-1,0 0 1,-1-1-1,0 1 1,-3-15-1,2 24-111,0 0-1,-1 0 1,1 0-1,-1 1 1,0-1-1,-1 1 1,1-1-1,-1 1 1,1 0-1,-1 0 1,-1 0-1,1 0 1,0 1-1,-1-1 1,0 1-1,0 0 1,0 0-1,0 1 1,0-1-1,-1 1 1,1-1-1,-1 2 1,1-1-1,-1 0 1,0 1-1,0 0 1,0 0-1,0 0 1,0 1-1,-7-1 1,7 1-22,0-1 1,0 1 0,0 0 0,0 1 0,0-1-1,0 1 1,0 0 0,1 0 0,-1 1 0,0-1-1,0 1 1,1 0 0,-1 0 0,1 1 0,-1-1 0,1 1-1,0 0 1,0 0 0,0 1 0,1-1 0,-1 1-1,1 0 1,0-1 0,0 1 0,0 1 0,0-1-1,1 0 1,0 1 0,0-1 0,-2 6 0,2-3-337,1-1 1,0 1 0,0 0-1,0-1 1,0 1-1,1 0 1,0 0 0,2 11-1,-1-15 60,0-1 0,0 1 0,0-1 0,0 1-1,1-1 1,-1 1 0,1-1 0,-1 0 0,1 0 0,0 0-1,0 0 1,0 0 0,0 0 0,0 0 0,0-1-1,0 1 1,0-1 0,1 0 0,-1 1 0,1-1 0,-1 0-1,1 0 1,0-1 0,4 2 0,69 6-8914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05.80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234 180 14503,'0'0'1872,"2"-22"159,5-72 252,-6 91-2129,-1 1 0,1-1 0,-1 0-1,0 1 1,0-1 0,0 0 0,0 0-1,0 1 1,0-1 0,-1 0-1,1 0 1,-1 1 0,0-1 0,0 0-1,0 1 1,0-1 0,0 1 0,-1 0-1,1-1 1,-4-3 0,2 5-79,0 0 0,0 0 0,0 1 1,0-1-1,0 1 0,0 0 0,0 0 1,0 0-1,0 0 0,0 0 0,0 0 0,0 1 1,0 0-1,-3 0 0,-4 2-64,0 1-1,0 0 0,0 0 1,0 1-1,1 0 1,-1 0-1,1 1 0,1 0 1,-1 1-1,1 0 1,-8 8-1,10-9-11,0 0-1,1 0 1,0 1 0,-1 0 0,2 0-1,-1 0 1,1 0 0,0 0-1,1 1 1,0 0 0,0 0-1,1 0 1,0 0 0,0 0-1,-1 9 1,3-15 0,1 0 0,-1-1 0,0 1 0,0-1 0,1 1 0,-1 0 0,1-1 0,-1 1 0,1-1 0,0 1 0,0-1 0,-1 0 0,1 1 0,0-1 0,0 0 0,0 1 0,1-1 0,-1 0 0,0 0 0,0 0 0,1 0 1,2 1-1,1 1 3,0-1 1,0 0-1,0 0 1,0 0-1,1-1 1,-1 0 0,6 1-1,11 0 41,-1-1-1,35-4 1,-53 3-31,1-1 1,-1 1 0,0-1-1,0-1 1,1 1 0,-1 0-1,0-1 1,0 1 0,0-1-1,-1 0 1,1 0 0,0 0-1,-1 0 1,1 0 0,-1-1-1,0 1 1,0-1 0,3-4-1,3-5 170,-1-1-1,-1 1 0,6-15 1,-7 14 127,-5 13-292,0 0 0,0 0-1,0 0 1,0 0 0,0-1 0,0 1 0,0 0 0,0 0-1,0 0 1,0 0 0,0-1 0,0 1 0,0 0 0,0 0-1,0 0 1,0 0 0,0-1 0,0 1 0,0 0 0,0 0-1,0 0 1,0 0 0,0-1 0,0 1 0,1 0 0,-1 0-1,0 0 1,0 0 0,0 0 0,0 0 0,0-1 0,0 1-1,1 0 1,-1 0 0,0 0 0,0 0 0,0 0 0,0 0-1,0 0 1,1 0 0,-1 0 0,0 0 0,0 0 0,0 0-1,0 0 1,1 0 0,-1 0 0,0 0 0,0 0 0,0 0-1,0 0 1,1 0 0,-1 0 0,0 0 0,0 0 0,0 0-1,0 0 1,1 0 0,-1 0 0,0 0 0,0 1 0,0-1-1,0 0 1,0 0 0,4 17 119,-3 32-494,-1-45 425,-16 264 24,14-197-75,0-22-9,5 49 0,-2-84-7,1 0 0,0 0 0,1 0 1,1-1-1,0 1 0,0-1 0,2 0 0,8 14 1,-14-27-6,0 0 0,0 0 0,0 0 0,0 0 0,0 0 0,0 0 0,0-1 0,0 1 0,0 0 0,0 0 0,1 0 0,-1 0 0,0 0 0,0 0 0,0 0 0,0 0 0,0 0 0,0-1 0,1 1 1,-1 0-1,0 0 0,0 0 0,0 0 0,0 0 0,0 0 0,1 0 0,-1 0 0,0 0 0,0 0 0,0 0 0,0 0 0,0 0 0,1 0 0,-1 0 0,0 0 0,0 0 0,0 0 0,0 0 0,0 1 0,0-1 0,1 0 1,-1 0-1,0 0 0,0 0 0,0 0 0,0 0 0,0 0 0,0 0 0,0 0 0,0 1 0,1-1 0,-1 0 0,0 0 0,0 0 0,0 0 0,0 0 0,0 1 0,0-1 0,0 0 0,0 0 0,0 0 0,0 0 0,0 0 1,0 1-1,0-1 0,0 0 0,0 0 0,0 0 0,0 0 0,3-18-981,-3 15 664,0-1 0,0 0 0,1 0 0,-1 0 0,1 0 0,0 1-1,0-1 1,0 0 0,1 1 0,-1-1 0,1 1 0,4-6 0,27-12-5812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05.83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65 11941,'0'0'13134,"0"-11"-12024,0-31-504,0 31-214,0 21-475,6 278-2,0 853 656,-6-1139-451,0-10-88,2-30-2065,10-53-1,-2 17-3012,-4 17-245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05.97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57 17080,'0'0'5442,"147"-57"-5426,-93 57-16,-5 0 16,-11 0 0,-11 0-16,-16 0-320,0 4-1585,-11 7-1792,0-1-4595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30.20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44 744 8212,'0'0'11589,"-6"-21"-7038,49-18-2166,-26 25-2226,0-2-1,0 0 1,-2-1 0,0 0-1,-1-2 1,12-20-1,-15 25-74,-10 13-72,0 0 0,0 0 0,-1 0 0,1 0 0,0 0 0,0-1 0,-1 1 0,1 0 0,0 0 0,-1-1 0,1 1 0,-1 0 0,0-1 0,1 1 1,-1 0-1,0-4 0,0 5 148,4-4-156,1-5 69,-2 0-60,25-95 21,-4-1 0,14-156 0,-35 245-14,-4 31-138,0 13-8,57 679 68,-37-548 105,-4-29 21,-5 1 1,-8 160-1,-2-285-60,-1 0-1,1-1 1,-1 1-1,0 0 1,0-1-1,-1 1 1,0-1-1,0 1 1,0-1-1,0 0 1,-1 0-1,0 0 1,0 0-1,0 0 1,-1-1-1,0 0 1,0 1-1,0-1 1,0 0-1,0-1 1,-1 1-1,0-1 0,0 0 1,0 0-1,0-1 1,0 1-1,0-1 1,-1 0-1,1-1 1,-1 1-1,1-1 1,-1 0-1,0 0 1,1-1-1,-11 0 1,8 1 3,-1 0 0,0-1 1,0 0-1,0 0 0,0-1 0,1 0 1,-1-1-1,0 0 0,1 0 0,-1-1 1,1 0-1,0 0 0,0-1 0,0 0 1,1-1-1,-1 1 0,1-1 0,0-1 1,0 0-1,1 0 0,0 0 0,-7-8 1,1-2-7,0-1 1,2 0-1,0-1 1,1 0-1,0-1 1,2 1-1,0-2 1,1 1-1,1-1 1,1 1-1,1-1 1,0-1-1,2 1 1,0-28-1,2 41-39,0 1 0,0 0 0,0-1 0,1 1-1,0 0 1,0 0 0,1 0 0,0 0 0,0 1 0,0-1-1,0 1 1,1-1 0,0 1 0,0 0 0,0 1 0,1-1-1,0 1 1,0 0 0,0 0 0,6-3 0,16-11-726,2 1 1,53-22 0,-31 15-826,19-14-1985,-4-7-1646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30.50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174 294 16071,'0'0'3533,"26"-3"-2960,-8 2-414,13-1 198,42-8 0,-63 8-195,0-1 0,0 1 0,-1-1 0,1-1 0,-1 0 0,0 0 0,0-1 0,0 0 0,-1-1 0,8-6 0,-13 9-41,0 0 0,0-1 1,-1 1-1,0-1 0,1 0 1,-1 0-1,-1 0 0,1 0 1,0 0-1,-1 0 0,0 0 1,0 0-1,0-1 0,0-6 1,-3-63 1015,1 58-991,1 13-138,0 0 0,-1 0 0,1 0 0,0 0 0,-1 0 0,0 0 0,0 0 0,0 0 0,0 0 0,0 0 0,-1 1 1,1-1-1,-1 0 0,1 1 0,-1 0 0,0-1 0,0 1 0,0 0 0,-1 0 0,1 0 0,0 0 0,-1 0 0,1 0 1,-1 1-1,0-1 0,1 1 0,-1 0 0,0 0 0,0 0 0,0 0 0,0 0 0,0 1 0,-6-1 0,2 1-16,0 0 0,0 1 0,0-1 0,0 1-1,0 1 1,1 0 0,-1 0 0,0 0 0,1 0 0,-1 1-1,1 0 1,0 1 0,0 0 0,-8 6 0,-7 8-207,1 1 0,1 2 1,0 0-1,2 1 1,0 0-1,2 2 0,-16 30 1,10-12-1319,2 1 0,2 1 0,-18 71 0,5 27-4844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06.41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41 7 17128,'0'0'8804,"0"-6"-8544,-4 17-248,-6 29 46,1 0-1,2 1 1,2 0 0,1 0-1,3 0 1,1 1 0,2-1-1,2 0 1,2 0 0,1 0-1,2-1 1,19 50 0,-24-79-62,21 52-14,2-1-1,2-1 1,41 60-1,-70-119-168,1-1 0,0 1 0,0-1-1,0 1 1,0-1 0,0 1 0,0-1-1,0 1 1,0-1 0,1 0 0,-1 0-1,0 1 1,1-1 0,-1 0 0,1 0-1,0-1 1,-1 1 0,1 0 0,-1 0-1,1-1 1,0 1 0,0-1 0,-1 1-1,1-1 1,0 0 0,0 0 0,0 0-1,0 0 1,-1 0 0,1 0 0,0 0-1,0-1 1,-1 1 0,1-1 0,0 1 0,0-1-1,1-1 1,34-22-4527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06.69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305 0 12005,'0'0'7871,"-6"26"-7247,-10 70 931,-6 182 1,24-226-1349,3-1 0,1 1 0,3-1 0,2 0 0,2-1 0,3 0 0,35 78 1,-10-58-115,-40-64 460,-10-7-298,-12-9 87,-123-102 58,82 69-410,35 25-236,0-1 1,0-2-1,-31-32 1,54 49-184,0-1 0,1 0 0,-1 0 0,1 0 0,0 0 0,1 0 0,-1-1 0,-2-7 0,-3-31-5454,6-27-8227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06.92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49 175 16295,'0'0'7785,"9"-11"-7416,-1 0-284,3-4 92,1 1 0,22-21 0,-32 31-125,1 0 1,-2 0-1,1 0 0,0 0 1,-1 0-1,0-1 1,0 1-1,0 0 1,0-1-1,-1 1 0,1-1 1,-1 1-1,-1-1 1,1 1-1,0-1 0,-3-7 1,2 11-58,0 0 1,0 0-1,0 1 0,0-1 1,0 0-1,-1 1 0,1-1 1,0 1-1,0 0 0,0-1 1,0 1-1,-1 0 0,1 0 1,0 0-1,0 0 0,-1 0 1,1 0-1,0 0 0,0 0 1,-1 0-1,1 1 0,0-1 1,0 0-1,0 1 0,-2 0 1,2-1-9,-5 2-216,1 1 0,-1 0-1,0 0 1,1 0-1,-1 1 1,1-1-1,0 1 1,0 1 0,1-1-1,-1 1 1,1-1-1,0 1 1,0 1-1,1-1 1,0 0-1,0 1 1,0 0 0,0 0-1,1-1 1,0 2-1,0-1 1,-1 6-1,-5 41-4820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07.10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32 13366,'0'0'4786,"136"-10"-4241,-76 4-177,-6-1-272,-11 1-16,-15 4-64,-12 2-16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07.33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 1 14583,'0'0'10559,"0"12"-10393,0 63-35,-2 18 121,4 0 1,20 126-1,-6-175-1434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07.58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364 1 19001,'0'0'4850,"33"188"-4402,-17-85 64,1 10-15,-7 4-33,-10 5-320,0-5-96,-16-6 48,-22-10-80,-11-13 32,-11-5-32,-26-1-32,-7-17-3186,-5-17-7715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15.51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16231,'0'0'9909,"-1"28"-10005,10 1217 2540,14-946-2200,14-1 1,79 311-1,-72-382-1393,-49-431-9598,5 90 1282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06.13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30 32 12886,'0'0'8566,"11"-6"-8043,-4 2-525,0 1 0,1-1 0,-1 1 0,1 1 0,0-1 0,-1 1 0,1 1 0,0-1 0,1 2 0,-1-1 0,0 1 0,0 0 0,0 0 0,0 1 0,0 0 0,16 5 0,-8-1-3,-1 1 0,1 0 0,-1 1 0,28 18 0,-39-23 3,0 0-1,-1 1 1,1 0 0,-1-1-1,1 1 1,-1 0 0,0 1-1,0-1 1,-1 1 0,1-1 0,-1 1-1,1 0 1,-1 0 0,0 0-1,-1 0 1,1 0 0,-1 0-1,1 0 1,-1 1 0,-1-1-1,1 0 1,-1 1 0,1-1-1,-2 6 1,0-7 9,0 0 0,0 0 1,0 0-1,-1-1 0,0 1 0,1-1 1,-1 1-1,0-1 0,0 1 0,0-1 0,-1 0 1,1 0-1,0 0 0,-1 0 0,1-1 1,-1 1-1,0-1 0,0 1 0,-2 0 0,-63 22 45,58-21-59,-84 19 79,-7 3-805,76-13-465,18 4-5712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16.80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772 346 16760,'0'0'2814,"-7"-18"-1213,-18-55-214,24 71-1301,0 0 0,1 1 0,-1-1 0,1 0 0,-1 0 0,1 1 0,0-1 0,0 0-1,0 0 1,0 1 0,0-1 0,0 0 0,0 0 0,0 1 0,1-1 0,-1 0 0,2-2 0,17-7 323,-10 8-276,36-11 13,0 2 0,1 2-1,0 2 1,54-2 0,-44 4-34,1386-74 1192,-1127 70-1258,2773-46 127,-2289 83-264,-451-10 131,14 3 24,-245-8-104,128 29 0,373 47 151,-159-31-48,423 40 9,-681-80-72,112 3 117,-297-20-119,170 10 15,-167-8-17,0 2 1,0-1-1,0 2 0,0 1 1,-1 0-1,0 1 0,25 14 0,-32-11-2,0-1 0,0 2-1,-1-1 1,-1 2-1,0-1 1,0 1-1,-1 0 1,-1 1-1,0 0 1,8 21-1,11 18 9,1-4-5,-3 1 1,23 64-1,-37-82-6,-1 1 0,-2 1 0,-1 0 0,-1 0 1,0 35-1,-9 41-22,-4-1 0,-35 176 0,7-70 33,-32 244 24,-38 282 23,101-695-47,3-10-5,-3 0 0,0-1 0,-2 0 0,-23 65-1,29-96 5,-1 0 0,1 0 0,-1-1 0,0 1 0,0-1 0,0 1 1,0-1-1,0 1 0,0-1 0,-1 0 0,1 0 0,-1 0 0,0 0 0,1-1 0,-1 1 0,0-1 0,0 0 0,0 0 0,0 0 0,-6 2 0,-3-2 25,0 0 1,0 0-1,-1-1 1,-15-2-1,2 0 31,-47-5 31,0-4 0,-101-28 0,47 10-26,-662-97 78,398 72-166,-468-83-10,-191-28 129,-6 36-112,-203 55-83,899 59 156,-954-52-13,-1012-38 857,1756 86-639,555 20-256,-14-6 71,28 5-90,15 0-291,-8 0 83,0 0-1,1 1 0,-1 0 1,0 0-1,0 1 1,0-1-1,0 1 0,0 1 1,-1-1-1,1 1 1,9 6-1,32 28-8218,-20-15-5158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17.14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53 84 8500,'0'0'12048,"7"-17"-10242,18-48-613,-22 64-593,-2 11-505,-1 18-150,-37 178 532,2-30 103,26-110-333,3-1 0,4 106 0,4-142-228,1-2 0,1 1 0,2 0 0,0-1 0,2 0 0,1 0 0,1-1 0,23 42 0,-17-42-42,0 0-1,2-1 1,1 0 0,0-2 0,2 0-1,40 32 1,-61-54-120,1 0 0,0 0 0,0 0 0,0-1 0,0 1 0,0 0-1,0-1 1,0 1 0,1-1 0,-1 0 0,0 1 0,0-1 0,0 0 0,0 1 0,1-1 0,-1 0-1,0 0 1,0 0 0,0 0 0,1 0 0,-1-1 0,0 1 0,0 0 0,0 0 0,1-1-1,0 0 1,0 0-433,0-1 0,0 1-1,-1-1 1,1 1-1,0-1 1,-1 0-1,1 0 1,-1 0 0,0 0-1,0 0 1,0 0-1,2-5 1,8-19-7113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17.57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256 1 13830,'0'0'10709,"0"1"-9871,16 728-131,-14-701-674,-1-18-26,-1 1-1,1-1 1,-2 0 0,-2 19-1,3-27 4,-1-1 1,1 1-1,-1 0 0,1-1 0,-1 1 0,0 0 1,0-1-1,0 1 0,1-1 0,-2 1 0,1-1 1,0 1-1,0-1 0,0 0 0,-1 1 0,1-1 1,0 0-1,-1 0 0,1 0 0,-1 0 0,0 0 1,1-1-1,-1 1 0,0 0 0,1-1 0,-1 1 1,0-1-1,0 0 0,1 1 0,-1-1 0,0 0 1,-2 0-1,-5-1 11,1 0 1,-1-1-1,1 0 1,-1 0-1,1-1 0,0 0 1,0 0-1,0-1 1,1 0-1,-1-1 1,1 1-1,-9-9 1,-2-1 33,0-2 1,1 0 0,-22-27-1,37 39-66,-1 1-1,1-1 1,0 0-1,0 0 1,0 0-1,0 0 0,0 0 1,1 0-1,0 0 1,0 0-1,0-1 1,0 1-1,1 0 1,0-1-1,0 1 0,0 0 1,0-1-1,1 1 1,-1 0-1,1-1 1,0 1-1,1 0 1,-1 0-1,1 0 0,0 0 1,0 0-1,0 0 1,3-4-1,7-9-133,1 0-1,0 1 0,1 1 1,24-21-1,-32 31 97,68-57-1608,14-14-2586,-37 19-2300,-21 9-5273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17.88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37 269 13414,'0'0'5467,"-3"0"-5028,9-1-118,5 0-81,1 0-1,-1-1 1,0 0-1,0 0 1,0-2-1,0 1 1,-1-1-1,1-1 1,10-6-1,-15 8-145,-1 0 0,0-1 0,0 0 0,0-1-1,-1 1 1,1-1 0,-1 1 0,0-1 0,-1-1-1,1 1 1,-1 0 0,0-1 0,0 0 0,-1 0-1,1 0 1,-1 0 0,-1 0 0,1 0-1,0-7 1,0 4-29,-1 1 1,0 0-1,-1-1 0,0 1 0,0-1 1,-1 1-1,0-1 0,0 1 0,-3-10 0,3 17-61,0-1-1,0 0 1,0 0-1,0 0 1,0 1-1,0-1 1,0 1-1,-1-1 1,1 1-1,-1-1 0,1 1 1,-1 0-1,1 0 1,-1-1-1,0 1 1,-3-1-1,2 1-4,-1 0-1,1 0 0,-1 1 1,0-1-1,0 1 0,1 0 1,-1 0-1,0 0 0,0 0 1,1 1-1,-8 1 0,4 0-12,0 1-1,0 0 0,0 0 0,1 0 1,-1 1-1,1 0 0,0 0 0,0 1 1,0 0-1,0 0 0,1 0 1,0 1-1,0 0 0,0 0 0,1 0 1,0 0-1,-4 8 0,1-1-407,1 1 1,0 0-1,0 1 0,1-1 0,1 1 1,1 0-1,-3 23 0,5 88-7437,6-68-1420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21.59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1387 123 11045,'0'0'11008,"-5"-17"-9906,-15-50-121,18 64-935,1 1 0,0-1 0,-1 1 0,0 0 0,1 0-1,-1 0 1,0-1 0,0 2 0,0-1 0,-1 0 0,1 0-1,0 1 1,-1-1 0,1 1 0,0 0 0,-1 0 0,0 0-1,1 0 1,-1 0 0,0 0 0,1 1 0,-1-1-1,0 1 1,0 0 0,0 0 0,1 0 0,-5 0 0,-1 0 15,-17-1-29,0 0-1,1 2 1,-1 1-1,1 1 1,-1 1 0,1 1-1,0 1 1,1 1 0,-35 15-1,-8 10 7,-116 75 0,117-64 38,1 4-1,3 2 1,1 2 0,3 3-1,3 3 1,1 2-1,4 2 1,-56 90-1,80-107 0,2 2-1,2 1 0,-23 76 0,18-31 15,-12 94 0,29-108-8,3 1 0,6 96-1,1-76-49,1-73-15,0 0 0,2 0 0,1 0 1,1-1-1,1 0 0,1 0 1,2 0-1,0-1 0,2-1 0,0 0 1,1 0-1,2-1 0,0-1 1,1-1-1,1 0 0,28 25 0,-20-23 10,0 0-1,0-2 0,2-1 1,1-1-1,0-2 0,1 0 0,1-2 1,0-1-1,1-2 0,0-1 1,1-1-1,61 8 0,-47-12 3,0-2-1,0-2 1,1-2 0,-1-2-1,0-2 1,-1-2 0,1-3-1,-1-1 1,-1-2 0,54-23-1,-43 10 52,-1-2 1,-1-2-1,-2-3 0,81-67 0,-105 76-31,-1-2 0,-1-1 1,-1-1-1,-1 0 0,-2-2 0,-1-1 0,-1 0 1,-2-2-1,15-38 0,0-12 82,-4-1 0,25-127 0,-36 81-87,-7-1 1,-5-144 0,-5 255-34,-1-4-10,0 0 0,-2 1-1,0-1 1,-2 1 0,0-1 0,-2 2 0,0-1 0,-2 1-1,0 0 1,-2 0 0,0 1 0,-1 1 0,-1 0 0,-2 1-1,-31-35 1,21 28-5,-1 1 0,-1 1-1,-1 1 1,-1 1 0,0 2-1,-2 1 1,-1 2 0,0 0-1,-1 3 1,-1 0 0,0 2-1,0 2 1,-1 1 0,-1 2-1,1 1 1,-62-1 0,55 7-9,1 2 0,-1 2 0,1 1 0,0 3 0,1 1 0,0 2 0,0 2 1,1 1-1,-62 33 0,69-28-2,1 0 1,1 3-1,1 0 0,1 1 1,1 2-1,1 1 0,2 1 1,-26 36-1,14-10-16,2 1 0,2 2 0,-45 111-1,55-105 29,2 2-1,2 0 0,4 2 1,2-1-1,3 1 0,4 1 1,2 92-1,5-130 8,2 0 0,0 0-1,2 0 1,2-1 0,0 1 0,2-2 0,0 1-1,2-2 1,2 1 0,18 27 0,-8-17 4,2-1 1,2-2 0,0-1 0,3-1 0,0-2 0,44 33-1,-53-48 1,0-1 0,0 0-1,1-2 1,1-1 0,0-1-1,1-1 1,0-1 0,0-1 0,33 5-1,15-4-6,1-2 0,75-5 0,-83-3 1,0-3-1,0-2 1,0-4-1,79-22 1,-106 21 13,-1-1 1,0-2-1,-1-1 1,-1-2-1,0-2 1,-2-1-1,0-1 1,37-34-1,-46 29 9,0-1-1,-3-1 1,0-1-1,-2-1 1,18-37 0,-23 40-15,-2-2 0,-1 0 1,-1-1-1,-2 1 0,-1-2 1,8-60-1,-5-196 70,-11 256-77,-4-56 12,-3 2-1,-5-1 0,-3 1 1,-52-163-1,56 215-18,-1 1 0,-2 0 0,-1 0 0,-1 1 0,-33-45 0,37 61-2,-1 0 1,-1 0 0,-1 1 0,0 1 0,-1 1-1,0 0 1,-1 1 0,0 1 0,-1 0-1,-38-15 1,19 13-6,-1 1 1,0 3-1,-1 1 0,-73-6 0,-153 14-67,248 1-51,0 1 1,0 0 0,0 1 0,0 1-1,1 1 1,0 0 0,0 1 0,0 1-1,1 0 1,-25 17 0,26-14-890,0 1 0,0 1 0,-20 22 0,19-15-1758,0-1 0,-17 32 1,4 1-5783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24.53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1 144 9700,'0'0'10928,"0"-13"-10306,0-40-195,0 40-310,2 15-197,47 83 452,-34-56 77,1-1 0,1-1 0,37 44 0,-47-64-374,0 0 1,0 0-1,1-1 0,0 1 0,1-2 1,-1 1-1,1-1 0,0-1 0,0 0 0,1 0 1,-1 0-1,1-1 0,0-1 0,0 0 0,0 0 1,14 0-1,3 0 51,0-2 1,0 0-1,0-2 0,0-1 1,-1-1-1,1-1 0,-1-2 1,0 0-1,0-2 0,33-16 1,16-18 31,92-66 0,-103 63-61,136-71-1,-199 116-97,1 0-1,0 0 0,0 0 0,0 0 0,0 0 0,1 1 1,-1-1-1,0 0 0,0 1 0,0 0 0,0 0 1,1 0-1,-1-1 0,0 2 0,0-1 0,0 0 0,1 0 1,-1 1-1,0-1 0,0 1 0,0 0 0,0 0 1,0 0-1,0 0 0,0 0 0,0 0 0,0 0 0,-1 0 1,3 3-1,1 2-11,-1 0-1,0 0 1,0 1 0,-1-1 0,1 1 0,3 14-1,5 8 41,-2-9-25,1 0 0,0 0-1,1-1 1,1-1 0,1 0-1,26 25 1,-32-35 3,2 0 0,-1 0 0,1-1 0,1-1 0,-1 0 1,1 0-1,0-1 0,0-1 0,1 0 0,-1 0 0,1-1 0,0 0 0,23 1 0,-11-2 17,1-1 0,-1-1 0,1-1 0,-1-1 0,1-2 0,-1 0 0,0-1 0,-1-2 0,1 0 0,-1-2 0,25-12 0,3-7 75,51-24-22,-91 47-73,0 1 0,1 0 0,0 1-1,-1 0 1,1 1 0,0 0 0,13 1 0,-23 1-10,1 0 1,0 1-1,-1 0 0,1-1 1,-1 1-1,1 0 0,-1 0 1,0 1-1,1-1 0,-1 0 1,0 1-1,0-1 1,0 1-1,0 0 0,0 0 1,0 0-1,0 0 0,-1 0 1,1 0-1,-1 0 0,1 0 1,0 3-1,14 16 5,-8-13 6,0-1-1,1-1 1,0 0-1,0 0 1,0 0-1,1-1 1,-1 0 0,1-1-1,0-1 1,1 1-1,-1-1 1,1-1-1,10 2 1,19 0 17,0-2 1,46-2 0,-72 0-20,66-6 12,0-3-1,94-24 1,-107 18-2,0 3-1,1 2 0,120 0 1,-164 13-13,-1 1 0,0 1 0,0 1 0,-1 1 1,0 1-1,30 15 0,-23-10 12,0-1 1,48 12 0,-16-15 22,-1-2 0,1-4 1,108-6-1,-136 0-22,0-1 0,-1-2 0,0-1 0,0-2 0,-1-1 0,0-1 0,53-29 0,-81 38-3,-3 2-59,-13-7-2176,6 8 1829,0 1 0,0-1 1,0 1-1,0 1 0,0-1 0,0 1 1,1 0-1,-1 1 0,1 0 1,0 0-1,-9 7 0,-13 8-1123,-51 28-3305,-16 6-3159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00.79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27 166 11141,'0'0'14359,"-27"0"-14231,87-32-96,32-10-64,11 0 16,-5 7-481,-33 20-1327,-32 15-1378,-33 15-1216,-6 33-2161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00.94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1 187 14503,'0'0'7395,"114"-95"-7379,-22 60-16,6 7 0,5 7-1217,-5 13-2640,-11 8-4995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30.71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25 353 8116,'0'0'17280,"-7"0"-16952,-10-3-279,26-4-28,53-15-9,-13 6 20,699-274-613,-734 284-19,-11 4 150,-1 1 0,1 0 0,-1 0 0,1 0 1,0 1-1,0-1 0,-1 1 0,1-1 0,4 1 1,-27 17-11578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30.88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1 329 11685,'0'0'8420,"168"-40"-7908,-32-8 145,5-8-593,-10-3-64,-23 7-192,-43 8-3330,-32 14-3953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06.72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238 335 10677,'0'0'9546,"3"-14"-8335,5-34-341,-3 0-1,-2 0 1,-5-79 0,2 125-851,0 0 0,0-1 0,-1 1 0,1 0 1,-1 0-1,1 0 0,-1 0 0,0-1 0,0 1 0,0 0 1,0 0-1,0 0 0,0 1 0,0-1 0,-1 0 0,1 0 1,-1 1-1,1-1 0,-1 1 0,0-1 0,0 1 0,0 0 1,1 0-1,-1 0 0,0 0 0,-1 0 0,-1-1 1,2 2-23,-1-1 0,0 1 1,0 0-1,1 0 1,-1 1-1,0-1 0,1 0 1,-1 1-1,0 0 1,1 0-1,-1 0 1,1 0-1,-1 0 0,1 0 1,-1 0-1,1 1 1,0-1-1,0 1 1,-1 0-1,1 0 0,0-1 1,-3 5-1,-17 20-97,0 1 0,1 0 1,-32 59-1,47-73 89,0 0 0,0 0 0,1 0 0,1 0 0,0 1 0,1 0 0,1 0 0,0 0 0,1 0 0,0 0 1,1 0-1,3 22 0,-2-32 7,0 0-1,0 0 1,0 0 0,1-1 0,0 1 0,0 0 0,0-1-1,0 1 1,0-1 0,1 0 0,0 0 0,-1 0 0,1 0-1,0 0 1,1-1 0,-1 1 0,0-1 0,1 0 0,-1 0 0,1 0-1,0-1 1,-1 1 0,8 1 0,2 1 29,-1-1 0,0-1 0,1 0 0,0-1 0,-1 0-1,18-1 1,-27-1-9,0 0-1,-1 0 1,1 0-1,-1 0 0,1 0 1,-1-1-1,1 1 0,-1-1 1,0 1-1,0-1 1,1 0-1,-1 0 0,-1 0 1,1 0-1,0 0 1,0 0-1,-1-1 0,1 1 1,-1-1-1,2-2 0,22-56 83,-25 60-97,9-27 55,-1 1 0,-2-1 0,-1-1 0,-1 1 0,1-50 0,-5 77 5,7 4-282,-2 3 178,0 1 1,0 0-1,0 0 1,-1 0-1,0 1 1,0-1-1,4 13 1,9 18 3,-3-15-326,2-1-1,0 0 1,27 27-1,28 16-5314,-54-52 726,-4-8-4282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31.04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0 135 8884,'0'0'8468,"190"-51"-8388,-97 22 16,-12 4-32,-16 6-64,-21 8-2465,-28 11-3666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31.90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253 1 16327,'0'0'11825,"-14"26"-11609,-110 212-119,103-192-50,1 0 0,3 2 0,-21 97 0,34-119-48,0-1 0,2 0 0,1 1 0,2 0 0,4 38 0,-4-57 4,0-1 0,0 1 0,1 0 0,0 0 0,1-1 0,-1 1 0,1-1 0,0 1 0,1-1 0,0 0 0,-1-1 0,2 1 0,-1-1 0,1 1 0,0-1 0,0-1 0,0 1 0,1-1 0,0 0 0,-1 0 0,1 0 0,1-1 0,-1 0 0,10 3 0,2-1 25,0-1-1,0-1 0,25 2 0,-35-5 0,-1 1 0,1-1 0,-1 0 0,1-1 0,-1 0 0,0 0 0,0-1 0,1 0 0,-1 0 0,0 0 0,7-4 0,-12 4-14,1 0 1,-1 0 0,1-1 0,-1 1-1,0 0 1,0-1 0,0 0 0,0 1 0,0-1-1,-1 0 1,1 0 0,-1 0 0,0 0-1,0 0 1,0 0 0,0-1 0,-1 1-1,1 0 1,-1 0 0,0 0 0,0-1-1,0-3 1,0 4-10,0 0 0,-1 1 0,1-1 0,-1 1 0,1 0 0,-1-1 0,0 1 0,0-1 0,0 1 0,0 0 0,-1 0 0,1 0-1,0 0 1,-1 0 0,0 0 0,1 0 0,-1 0 0,0 0 0,0 1 0,0-1 0,0 1 0,0-1 0,0 1 0,-1 0 0,1 0 0,0 0 0,-1 0 0,1 0 0,-3 0 0,-10-1-68,-1 1 1,1 0-1,0 1 1,0 0-1,0 1 1,0 1 0,0 0-1,-24 8 1,29-7-260,0 0 0,1 1 0,-1 0 0,1 1 0,0 0 0,0 0 0,1 1 0,-1 0 0,1 1 0,1-1 0,-1 2 0,1-1 0,-8 12 0,4 1-4506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32.13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153 1 18072,'0'0'8639,"-6"23"-8540,-3 23-124,-5 52 1,12-74 25,1 0-1,1 0 1,1 0-1,1 0 1,7 32-1,10 15 4,-9-41 20,-2 1 0,-1 0 0,-1 1-1,2 47 1,-8-75-73,0 1 1,-1 0-1,1 0 1,-1-1-1,0 1 0,0 0 1,-1-1-1,0 1 1,1-1-1,-1 0 1,-1 1-1,1-1 0,0 0 1,-1 0-1,0-1 1,0 1-1,0 0 0,-1-1 1,1 0-1,-1 0 1,0 0-1,0 0 1,0-1-1,0 1 0,0-1 1,0 0-1,-1 0 1,1 0-1,-1-1 0,1 0 1,-1 0-1,0 0 1,1 0-1,-1-1 1,0 0-1,0 0 0,-6 0 1,8 0-209,1-1 0,0 1 1,0 0-1,-1-1 1,1 1-1,0-1 0,0 0 1,0 1-1,-1-1 0,1 0 1,0-1-1,0 1 0,0 0 1,-2-2-1,-28-42-5759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32.27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1 129 13270,'0'0'6179,"168"-93"-5219,-81 77-656,11 1-207,-6 11-81,-5 4-16,-27 0-1697,-22 2-4098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33.12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30 99 19257,'0'0'9105,"-8"0"-8918,-14-1-164,25-2-5,46-6 11,2-1-11,26-7 43,163-28-10,-237 40 1938,-3 5-2032,0 0 0,0-1 1,0 1-1,0 0 0,0-1 0,0 1 0,0 0 0,0-1 1,0 1-1,0 0 0,0-1 0,0 1 0,0 0 1,0 0-1,0-1 0,1 1 0,-1 0 0,0-1 0,0 1 1,0 0-1,1 0 0,-1-1 0,0 1 0,0 0 1,1 0-1,-1 0 0,0-1 0,0 1 0,1 0 1,-1 0-1,0 0 0,1 0 0,-1 0 0,0-1 0,0 1 1,1 0-1,-1 0 0,0 0 0,1 0 0,-1 0 1,0 0-1,1 0 0,-1 0 0,0 0 0,1 0 0,-1 1 1,0-1-1,1 0 0,-1 0 0,1 0 0,56 0-9190,-2 0-452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33.37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185 0 21946,'0'0'4904,"-7"21"-3763,-47 135-963,-27 86 135,69-198-274,2 1 0,2 0-1,-4 76 1,11-96-33,1 0 0,1 0 1,2 0-1,0 0 0,2 0 0,0-1 0,2 1 0,0-2 1,2 1-1,1-1 0,1 0 0,20 33 0,-24-47 29,1 1 0,-1-1 0,1 0 0,1-1 0,15 13 0,-21-18-146,0-1-1,0 0 1,0 0 0,0 0 0,1 0-1,-1 0 1,0-1 0,1 0 0,-1 1 0,1-1-1,0 0 1,-1-1 0,1 1 0,0-1-1,-1 1 1,1-1 0,0 0 0,0-1-1,-1 1 1,1-1 0,0 1 0,-1-1 0,5-2-1,0-2-709,1-2-1,-1 1 0,0-1 1,-1 0-1,0-1 0,0 0 0,0 0 1,-1-1-1,6-11 0,35-51-7614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33.61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353 1 13190,'0'0'11416,"4"30"-11331,14 132 76,30 241 1015,-33-302-785,4 145 0,-19-246-381,-1 1 1,1-1-1,0 1 1,0-1-1,0 1 1,0-1 0,0 1-1,-1 0 1,1-1-1,0 1 1,-1-1 0,1 1-1,0-1 1,-1 0-1,1 1 1,0-1-1,-1 1 1,1-1 0,-1 0-1,1 1 1,-1-1-1,1 0 1,-1 1-1,1-1 1,-1 0 0,1 0-1,-1 0 1,1 1-1,-1-1 1,0 0 0,1 0-1,-1 0 1,1 0-1,-1 0 1,1 0-1,-1 0 1,0 0 0,1 0-1,-1 0 1,1-1-1,-2 1 1,-26-8 220,-6-7-307,0-2 0,2-2-1,0-1 1,1-1 0,2-2 0,0-1 0,-33-35 0,48 46-586,1-1 0,0-1-1,1 0 1,1 0 0,0-1-1,1 0 1,-11-25 0,15 21-1119,0 0-1,-3-30 1,8 49 1698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33.83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38 21 13254,'0'0'10853,"60"0"-9428,-49 0 640,-11-2-1377,0-4-176,0-1-432,0 1-80,-11 6-16,0 0-608,-16 36-1393,-6 24-1953,6 20-2513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33.98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5 5635,'0'0'11509,"135"2"-9828,-80-2-545,-6 0-271,-17 0-593,-5-2-128,-16 0-144,0 2-416,0-3-3266,0 3-5202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34.19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12 0 18889,'0'0'8227,"-11"109"-8291,11-19 64,0 5 176,0-3-112,11-8 65,-1-11-81,1-12 64,-5-19-112,-1-19-513,1-23-1728,10-15-1889,0-46-1712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1:08.63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13 5 12598,'0'0'8196,"-5"-1"-7999,-3-2-171,25 3-8,54 7 71,-11-1 170,131 1-46,-111-7-5337,-60 0 33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07.11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71 36 14182,'0'0'10459,"-1"-7"-9968,1 1-452,-3-16 6,0 21-72,-2 17-41,-18 116 246,5 2 0,0 225-1,44-359 37,-12-3-210,0 0 1,0-1-1,0-1 0,-1 0 1,1 0-1,12-9 1,39-26-2728,-41 19-791,-5-2-1693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34.41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77 1 18456,'0'0'7100,"20"24"-6914,29 36-59,76 126 0,-99-139 4,-1 0 0,-3 1 0,-3 2 0,-1 0 0,-2 1 1,14 87-1,-24-96-74,-3 0 0,-1 1 0,-1 0 0,-7 43 0,3-66-39,0-1 0,-2 1 0,0-1 0,-1-1 0,-1 1 0,-1-1 0,0 0 0,-2-1 0,0 0 0,-23 31 0,17-30 56,0-1 1,0-1 0,-2 0-1,0-1 1,-28 18 0,32-25-596,-1 0 0,0-1 1,-21 8-1,25-12-967,-1 0 0,1 0 0,-1-1 0,0-1 0,-15 1 0,-12-2-15138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51.75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98 95 16984,'0'0'8129,"14"-16"-8065,46-47-61,-59 62-7,0 0 1,0-1 0,0 1 0,0 0-1,1 0 1,-1 0 0,0 0 0,1 0 0,-1 0-1,1 1 1,-1-1 0,1 0 0,0 1-1,-1-1 1,1 1 0,-1-1 0,1 1 0,0 0-1,0 0 1,-1 0 0,1 0 0,0 0-1,-1 0 1,1 0 0,0 0 0,-1 1 0,1-1-1,0 1 1,-1-1 0,1 1 0,-1 0 0,1 0-1,-1-1 1,1 1 0,-1 0 0,0 0-1,1 0 1,-1 1 0,2 1 0,-1 1-16,1 0 1,0 0-1,-1 0 0,0 1 1,0-1-1,-1 1 1,1 0-1,-1-1 0,0 1 1,1 7-1,-1 5 12,0 0 0,-2 1 0,0-1 0,-1 0 0,0 0 0,-2-1 0,0 1 0,-1 0 0,0-1 0,-13 25 0,-3-1 163,-2-2-1,-51 66 1,47-68-1,12-15 53,-35 37-1,47-53-33,9-7-142,41-14-161,-5 1-575,-1 1-1,2 2 0,0 3 1,0 1-1,55-3 0,-5 10-4233,-1 1-1134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52.24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348 91 15655,'0'0'9466,"6"-14"-9287,-5 9-174,1-1 2,1-1 1,0 1-1,0 0 0,0 0 0,0 0 0,8-9 0,-10 13-10,1 1 0,0-1 0,-1 1 1,1-1-1,0 1 0,0-1 0,0 1 0,0 0 0,0 0 0,0 0 0,1 0 0,-1 0 0,0 1 0,0-1 0,1 1 1,-1-1-1,0 1 0,1 0 0,-1 0 0,0 0 0,1 0 0,-1 0 0,0 1 0,1-1 0,-1 1 0,0-1 0,0 1 0,1 0 1,2 1-1,-2 0-1,0 0 0,0 1 0,0-1 0,-1 1 0,1 0 0,0-1 0,-1 1 0,0 0 0,1 0 0,-1 1 0,-1-1 0,1 0 1,0 1-1,-1-1 0,0 1 0,0-1 0,0 1 0,0 0 0,0-1 0,-1 1 0,1 0 0,-1 0 0,0-1 0,-1 5 0,1 1 3,0 0 0,-1 0 0,0 1 0,-1-2 0,0 1 0,0 0 0,-1 0-1,0-1 1,-5 12 0,-6-1 16,0 0-1,-1 0 0,-25 22 1,19-20-73,-29 38 0,49-58 28,0 0 1,0 0-1,1 0 1,-1 0-1,0 0 1,1 1-1,-1-1 1,1 0-1,-1 1 1,1-1 0,-1 0-1,1 1 1,0-1-1,0 0 1,0 1-1,0-1 1,0 1-1,0-1 1,0 0-1,0 1 1,1-1 0,-1 0-1,0 1 1,1-1-1,-1 0 1,1 1-1,0-1 1,-1 0-1,1 0 1,0 0 0,0 0-1,-1 1 1,1-1-1,2 1 1,3 3-49,-1-1 0,1 0 0,1 0 0,-1-1 0,9 5 1,-2-2 107,10 6-139,-1 2-1,-1 1 1,-1 0-1,0 1 1,25 28-1,-35-34 78,-1 0-1,0 1 0,-1 0 1,0 1-1,-1 0 0,-1 0 1,1 0-1,-2 1 1,0 0-1,-1 0 0,5 23 1,-8-34 33,-1-1 1,0 1 0,0 0-1,0-1 1,0 1 0,-1 0-1,1-1 1,0 1 0,-1-1-1,1 1 1,-1 0 0,0-1-1,1 1 1,-1-1 0,0 1-1,0-1 1,0 0 0,0 1 0,0-1-1,0 0 1,0 0 0,0 0-1,-1 1 1,1-1 0,0-1-1,-1 1 1,1 0 0,-4 1-1,-4 2 15,0 0-1,-1-1 1,1-1-1,-11 2 0,1 0 36,-240 40 355,52-11-201,198-32-465,-20 8 518,29-9-418,-1 0 1,0 1-1,1-1 0,-1 0 1,1 1-1,-1-1 0,1 1 1,-1-1-1,1 1 0,0-1 1,-1 1-1,1-1 0,0 1 1,-1-1-1,1 1 0,0 0 1,-1-1-1,1 1 0,0-1 1,0 1-1,0 0 0,0-1 1,0 2-1,0 3-5435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53.22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0 277 18024,'0'0'4354,"201"-136"-4354,-76 73-256,5 15-2145,-21 18-2977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53.55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1 379 19049,'0'0'3729,"141"-31"-3729,-5-34 0,43-19-304,22-12-3409,11-7-6500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6:59.91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7924,'0'0'528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00.28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7555,'0'0'0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03.04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0 170 12742,'0'0'9092,"136"-103"-9108,-33 68-16,-5 10-1057,-27 18-1664,-28 7-1857,-32 40-4386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03.18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1 258 9092,'0'0'8468,"146"-63"-8468,-37 25 0,10-6-384,17-8-2193,5-9-3890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26.90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349 13 7267,'0'0'19108,"-3"-8"-18660,3 7-449,0 1 1,0 0-1,0 0 0,1-1 1,-1 1-1,0 0 1,0 0-1,0-1 0,1 1 1,-1 0-1,0 0 1,0 0-1,1-1 0,-1 1 1,0 0-1,0 0 1,1 0-1,-1 0 0,0-1 1,1 1-1,-1 0 1,0 0-1,0 0 0,1 0 1,-1 0-1,0 0 1,1 0-1,-1 0 0,0 0 1,1 0-1,-1 0 1,0 0-1,1 0 0,-1 0 1,0 0-1,1 1 1,-1-1-1,0 0 0,0 0 1,1 0-1,-1 0 1,0 1-1,0-1 0,1 0 1,-1 0-1,0 0 1,0 1-1,1-1 0,-1 0 1,0 0-1,0 1 1,0-1-1,26 17-5,-2 1-1,0 1 1,29 32 0,-29-29 10,20 21 43,-1 1 0,-3 2 1,60 89-1,-76-97 7,-3 0-1,-1 2 0,-2 0 1,-1 2-1,-3 0 0,10 44 1,-13-36-23,-3 1 1,-1-1 0,-3 1-1,-2 1 1,-7 64 0,1-80-19,-1 0 1,-2 0-1,-2 0 1,-1-1-1,-2-1 1,-1 0-1,-2 0 1,-22 37 0,13-33 19,-2 0 0,-1-2 0,-2-2 0,-1 0 1,-2-2-1,-1-1 0,-41 29 0,42-37-574,0-3-1,-2-1 1,-49 22 0,53-29-963,-1-2 1,-1 0-1,0-2 1,-44 5-1,-56-4-8703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07.31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56 14535,'0'0'4370,"124"-23"-4370,-65 16 0,6 0-16,-6 0-913,-11 3-1728,-13-3-3346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05.31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120 122 10741,'0'0'4114,"-114"38"-1985,109-38 2241,37-25-4130,22-9-224,17-3-32,11 3-64,-6 11-993,-17 17-1072,-21 6-1632,-16 23-2082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05.45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1 187 13670,'0'0'4915,"136"-32"-4915,-6-11-49,22-10-1455,11-6-2962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26.47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542 256 8868,'-3'-22'2017,"1"-4"-1267,-4-24 2818,-15-69 0,20 113-2743,-5-19 1555,6 25-2307,0 0 1,0-1-1,0 1 0,0 0 1,0 0-1,0-1 1,0 1-1,0 0 1,0 0-1,0-1 0,0 1 1,0 0-1,0 0 1,0-1-1,-1 1 1,1 0-1,0 0 1,0-1-1,0 1 0,0 0 1,0 0-1,-1 0 1,1-1-1,0 1 1,0 0-1,0 0 1,-1 0-1,1 0 0,0-1 1,0 1-1,-1 0 1,1 0-1,0 0 1,0 0-1,0 0 1,-1 0-1,1 0 0,0 0 1,-1 0-1,1 0 1,0 0-1,0 0 1,-1 0-1,1 0 0,0 0 1,0 0-1,-1 0 1,1 0-1,0 0 1,0 0-1,-1 0 1,1 0-1,0 1 0,0-1 1,0 0-1,-1 0 1,1 0-1,0 0 1,0 0-1,0 1 1,-1-1-1,1 0 0,0 0 1,0 1-1,0-1 1,0 0-1,-1 1 1,-76 144 346,21-36-184,-176 362 908,206-405-1099,3 1 0,2 1 0,4 0 0,3 2 0,-8 103 0,20-142-35,1 0 1,2 0-1,2 1 1,0-1-1,3 0 1,9 33-1,-8-41-9,2 0 0,1 0 0,1-1-1,0 0 1,2-1 0,0 0 0,2-1-1,19 21 1,2-4 7,1-3-1,2-1 1,1-1-1,1-3 1,2-1-1,0-2 1,2-3-1,93 36 1,-20-19-739,2-6 1,186 30-1,-176-45-3735,144 2 0,-76-19-6427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27.70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27 510 16071,'0'0'10931,"-7"-4"-10312,-11-7-392,16 5-68,36 0-43,-3 3-157,1232-84 169,-1015 76-117,-244 11 5,0 0 0,0-1-1,0 1 1,0-1 0,0 0 0,0 0 0,0 0 0,7-3 0,-11 3-12,1 1 0,-1 0 0,0 0 1,1-1-1,-1 1 0,0 0 0,1-1 0,-1 1 1,0-1-1,1 1 0,-1 0 0,0-1 1,0 1-1,1-1 0,-1 1 0,0-1 1,0 1-1,0-1 0,0 1 0,0-1 0,0 1 1,0-1-1,0 1 0,0-1 0,0 1 1,0-1-1,0 0 0,-16-20 92,-20-9-52,-2 1 0,-2 2 0,-57-30 0,-134-53 13,29 28 23,201 80-42,10 0-81,18 3-78,74 14 79,127 37 1,-185-41 31,-1-1 6,-18-5 6,0 0-1,-1 2 1,0 1-1,0 1 1,29 16-1,-50-24-2,0 0-1,0 0 1,-1 0 0,1 0-1,0 1 1,-1-1 0,1 1 0,-1-1-1,1 1 1,-1 0 0,0 0-1,0-1 1,0 1 0,0 0-1,0 0 1,0 0 0,0 0-1,-1 0 1,1 0 0,-1 0-1,1 1 1,-1-1 0,0 0-1,0 0 1,0 0 0,0 0-1,0 0 1,0 1 0,-1-1-1,1 0 1,-2 3 0,-1 2 1,0 0 0,0-1 0,-1 1 0,0-1 0,0 0 0,0 0-1,-1 0 1,-5 5 0,-201 195-2538,71-72-4800,65-61 457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28.37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18 391 15143,'0'0'10744,"-5"-4"-10163,-7-9-443,19 6-97,46 7-106,-18 1 28,890-47 382,-858 40-353,-43 5 0,0-1 0,0-2 0,-1 0 0,43-13 0,-66 15 31,1 1-1,-1 0 1,1 0 0,-1-1 0,0 1 0,1 0 0,-1-1 0,0 1 0,0 0 0,0-1 0,0 1 0,0 0 0,0-1-1,0 1 1,-1 0 0,1-1 0,0 1 0,-1 0 0,1 0 0,-1-1 0,0 0 0,-9-10 20,-1 1 0,1 0 0,-25-19 0,-5-4-31,6 4 1,19 17-9,1 0-1,0 0 1,1-1-1,0-1 1,-12-18 0,25 32-1,-1 0 1,0 1-1,1-1 1,-1 0-1,1 0 1,-1 0-1,1 0 1,0 1-1,-1-1 1,1 0-1,0 0 0,0 0 1,0 0-1,-1 0 1,1 0-1,0 0 1,0 0-1,0 1 1,0-1-1,1 0 1,-1 0-1,0 0 1,0 0-1,1-1 1,0 1 5,0 0 1,-1 1-1,1-1 1,0 1-1,0 0 1,0-1-1,0 1 1,0 0-1,0-1 1,0 1-1,0 0 0,0 0 1,0 0-1,-1 0 1,1 0-1,0 0 1,0 0-1,2 0 1,46 14 16,-48-14-53,103 43 30,191 112 0,-259-134 12,0 1 1,-1 2-1,-2 2 1,0 1 0,30 33-1,-61-58-11,0 0-1,0 0 1,0 1-1,0-1 1,-1 0-1,1 1 1,-1-1-1,0 1 1,1 0-1,-1-1 1,0 1-1,0 0 1,-1 0-1,1-1 1,-1 1-1,1 0 1,-1 0 0,0 0-1,0 0 1,0 0-1,0 0 1,-1 0-1,1-1 1,-1 1-1,0 0 1,0 0-1,0 0 1,0-1-1,0 1 1,0-1-1,-1 1 1,1-1-1,-1 1 1,0-1-1,-3 3 1,-5 5 12,-2 0 0,1 0-1,-1-2 1,-1 1 0,-20 9 0,29-16-16,-208 110-251,9-5-4960,118-61-1776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56.86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0 178 8084,'0'0'15028,"4"1"-14041,3-1-925,1 0 0,-1 0 0,0-1 0,1 0 1,-1-1-1,0 0 0,0 0 0,0 0 0,0-1 0,0 0 0,0 0 0,6-5 0,15-5-18,-15 7-79,193-77 272,-171 71-489,1 1 1,0 2-1,0 2 0,40-3 1,-76 10 156,0 0 0,1-1 0,-1 1 0,0 0 0,1 0 0,-1 0 0,0 0 0,1 0 0,-1 0 0,0 0 0,1 0 1,-1 1-1,0-1 0,1 0 0,-1 0 0,0 0 0,0 0 0,1 0 0,-1 0 0,0 1 0,1-1 0,-1 0 0,0 0 0,0 0 1,1 1-1,-1-1 0,0 0 0,0 0 0,0 1 0,1-1 0,-1 0 0,0 1 0,0-1 0,0 0 0,0 0 0,0 1 0,1-1 1,-1 0-1,0 1 0,0-1 0,0 0 0,0 1 0,0 0 0,-8 18-1852,-21 21-136,-7-3 294,-2-2 0,-1-1 0,-66 43 0,-58 22 1905,114-76 5217,53-24 194,2 1-3892,20-4-2106,61-20 537,297-63-503,-197 66-2031,12 7-2478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58.89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1 153 16472,'0'0'7843,"81"-19"-7731,6-10 16,16-5-112,1 3 16,-12 6-32,-27 10-144,-16 15-1585,-38 0-1168,-11 36-1473,-60 16-576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59.06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1 210 8580,'0'0'10341,"136"-121"-10021,-71 96-112,-5 2-208,16 2 32,0 8-64,-11 7-977,-6 6-2768,-10 0-5123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41.45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687 80 10309,'0'0'10356,"-9"-12"-9302,-31-39-283,38 50-728,1-1 0,-1 1 0,0-1 1,0 1-1,0-1 0,0 1 0,0 0 0,-1 0 0,1 0 0,0 1 0,0-1 0,-1 0 0,1 1 0,0-1 0,-1 1 0,1 0 0,0 0 0,-1 0 0,1 0 0,-1 0 0,1 1 1,0-1-1,-1 1 0,1-1 0,-4 2 0,-1 2-1,0-1 1,0 1-1,0 0 0,1 0 1,-9 8-1,-48 39 439,2 3-1,-82 95 1,114-115-359,3 2-1,0 0 0,3 2 1,1 1-1,2 0 1,-21 59-1,24-46-45,2 1-1,2 0 1,2 1-1,3 1 1,-1 68 0,8-91-59,2 0 1,2 0-1,0 0 1,3 0-1,0-1 0,2 0 1,1 0-1,2-1 1,0 0-1,24 41 1,-7-24 17,2-2 1,62 72 0,-75-98-24,1-1 1,0-1-1,1 0 1,1-2-1,0 0 0,1-2 1,1 0-1,28 12 0,-28-17 7,1-2 0,0 0 0,0-2-1,0 0 1,0-1 0,1-2 0,0 0-1,-1-2 1,1-1 0,-1 0 0,0-2-1,0 0 1,0-2 0,0 0 0,-1-2-1,24-11 1,-18 6 21,0-1 0,-1-2-1,0 0 1,-1-2 0,-1-1-1,-1-1 1,0-1 0,-2-1-1,-1-1 1,0-1 0,27-42-1,-22 21 94,-3-1 0,-1-1-1,-2-2 1,-2 0 0,-3 0-1,16-89 1,-16 28 27,-4 0 0,-5-118 0,-6 196-79,-1 0 0,-9-59 0,7 78-44,-1 1 1,0-1-1,0 1 0,-1 0 1,-1 0-1,0 1 0,0 0 1,-1 0-1,-16-19 0,4 10 6,-1 1-1,-1 1 1,-1 1-1,0 0 1,-1 2-1,-1 0 0,-1 2 1,0 1-1,-37-13 1,5 6-42,-2 2 0,0 3 1,-73-8-1,96 18-35,-1 0 0,-55 4 0,79 0-89,0 2 0,0 0 0,1 0 0,-1 1 0,1 1 0,-1 0 0,1 0 1,0 2-1,1-1 0,-18 12 0,11-3-486,1 0 1,0 2 0,1 0-1,0 0 1,-15 24-1,-62 102-6872,89-135 6930,-66 109-9171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47.52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12 254 11013,'0'0'14647,"-2"-20"-14138,-1 7-433,2 8-61,-1 0 1,1 0 0,0 0 0,1 0 0,-1 0 0,1 0 0,0 0 0,0 0-1,0-1 1,1 1 0,0 0 0,0 0 0,0 0 0,1 1 0,0-1 0,0 0-1,0 0 1,0 1 0,1-1 0,-1 1 0,1 0 0,0 0 0,4-4 0,-1 2 25,0 0 0,0 1 0,0-1 0,0 1 0,1 1 0,0-1 0,0 1 0,1 1 0,-1-1 0,1 1 0,-1 0 1,1 1-1,0 0 0,10-2 0,-16 5-43,-1-1 0,1 0 0,-1 0 0,1 1 0,-1-1 0,1 1 0,-1 0 1,0-1-1,1 1 0,-1 0 0,0 0 0,1-1 0,-1 1 0,0 0 0,0 0 0,0 1 0,0-1 0,0 0 1,1 2-1,19 32-32,-3-4 39,-14-26 11,0-1 0,0 1 0,0-1 0,1 0 1,-1 0-1,1-1 0,0 1 0,0-1 0,1 0 0,-1-1 0,0 1 0,1-1 0,0 0 0,-1 0 1,1-1-1,0 0 0,0 0 0,0 0 0,0-1 0,0 1 0,0-2 0,0 1 0,0-1 0,0 1 0,0-2 1,-1 1-1,1-1 0,0 0 0,8-4 0,10-5 151,0-2 0,22-16 0,-30 18-114,1 0-1,1 1 1,0 1-1,0 0 1,30-8-1,-44 16-57,-1 0 0,1 1 0,-1 0 0,1 0 0,-1 0 0,1 0 0,-1 0 0,1 1 0,-1-1 0,1 1-1,-1 0 1,0 0 0,1 1 0,4 2 0,41 31-65,-41-28 75,0 0 0,1-1 1,-1 0-1,14 7 0,-11-9 4,1-1-1,0 1 0,0-2 0,0 0 1,0 0-1,0-1 0,0-1 0,23-1 0,-16-1 7,0-1 0,0 0-1,0-1 1,32-13-1,-16 4 7,-2-3 0,0 0-1,-1-2 1,33-25 0,-61 37-488,-19 20-15329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07.71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48 35 9957,'0'0'12307,"0"-6"-11470,0-17-295,0 17-270,-26 306 376,5-114-474,20-64-97,2-121-74,-1-1 1,0 1-1,1 0 0,-1 0 1,1 0-1,-1-1 0,1 1 1,-1 0-1,1-1 0,0 1 1,-1 0-1,1-1 1,0 1-1,0-1 0,-1 1 1,1-1-1,0 1 0,0-1 1,0 0-1,-1 1 0,1-1 1,0 0-1,0 0 0,0 0 1,0 1-1,0-1 0,0 0 1,-1 0-1,1 0 0,1-1 1,38 2 101,-31-2-85,6 1-211,-1-2 0,1 0 0,-1 0 0,0-1 0,0-1 0,0-1 0,22-9 0,44-32-5743,-48 22-602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01.33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0 321 12198,'0'0'11077,"6"-13"-10677,53-22-240,34-16-160,32-9 0,10-3 64,-10 10-48,-27 20-32,-33 20-1233,-32 13-1216,-33 11-1489,-6 27-688,-53 16-1232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01.50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0 216 9364,'0'0'9333,"125"-92"-9013,-65 59-80,10-1-144,6 5-96,-11 10 0,-5 11-1649,-22 8-2097,-11 0-3745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40.92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1 448 17096,'0'0'7873,"14"-15"-7524,53-49 39,-27 28-316,-3-1 0,41-52 0,-68 77 115,-2 0 0,1-1 1,-2 0-1,0 0 0,0-1 1,-1 0-1,-1 0 0,0 0 1,-1-1-1,-1 0 0,0 1 1,2-29-1,-27 310-322,0 6 518,21-238-375,0-24 6,0-1 1,1 1-1,0 0 1,1-1-1,0 1 1,1-1 0,0 1-1,6 18 1,-7-28-144,0 1-1,0 0 1,0 0 0,0 0-1,-1 0 1,1 0 0,0 0-1,-1 0 1,0 0 0,1 0-1,-1 0 1,0 0 0,0 0 0,0 0-1,0 0 1,-1 0 0,1 0-1,0 0 1,-1 0 0,1 0-1,-1 0 1,0 0 0,0 0-1,0-1 1,0 1 0,0 0-1,0 0 1,0-1 0,-1 1 0,-2 2-1,-3 1-1402,0 0-1,-1 0 0,0-1 1,0 0-1,-16 6 0,17-7 926,-26 10-5211,-51 14-1,43-20 9277,-1-4 13475,50-3-15226,32-9-1609,69-24 1,-37 10-117,12-1-214,115-36-4819,-97 27-335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41.11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87 16968,'0'0'7491,"5"-21"-7491,44 21 0,17-8 0,-1-5-80,0-2-1505,-11 3-1792,-10-5-3154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7:41.50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109 112 10405,'0'0'11885,"8"-18"-10618,-1 2-1026,1 0 0,16-24 0,-23 38-233,1 0 0,-1 1 0,0-1 0,1 1 0,0-1 0,-1 1-1,1 0 1,0 0 0,-1-1 0,1 1 0,0 0 0,0 1 0,0-1 0,0 0-1,0 0 1,0 1 0,0 0 0,0-1 0,0 1 0,0 0 0,0 0-1,0 0 1,1 0 0,-1 0 0,0 0 0,0 1 0,0-1 0,0 1-1,0-1 1,0 1 0,0 0 0,0 0 0,-1 0 0,1 0 0,0 0 0,0 0-1,-1 1 1,1-1 0,0 1 0,-1-1 0,0 1 0,1-1 0,-1 1-1,0 0 1,0-1 0,0 1 0,0 0 0,0 0 0,0 0 0,0 0-1,-1 0 1,1 0 0,-1 0 0,0 0 0,1 0 0,-1 3 0,0 6 23,0 0 1,0-1 0,-1 1-1,-1 0 1,1 0 0,-2-1 0,0 1-1,0-1 1,-1 0 0,0 0-1,0 0 1,-1 0 0,-1-1-1,0 0 1,0 0 0,-9 9 0,11-12 2,-27 43 76,31-47-109,-1-1 0,0 0 0,1 0 0,-1 1 0,1-1 0,-1 0 0,1 0 0,0 1 0,-1-1 1,1 0-1,0 1 0,0-1 0,0 1 0,0-1 0,0 0 0,0 1 0,1-1 0,-1 0 0,0 1 0,1-1 0,-1 0 0,1 1 0,-1-1 0,1 0 0,0 0 0,-1 0 0,1 0 0,0 1 0,0-1 0,0 0 0,0 0 0,0-1 0,0 1 0,0 0 0,2 1 0,66 24 32,-55-22-11,0 1-1,-1 0 1,1 1 0,20 12 0,-30-15-21,1 0 0,-1 1 0,0-1 0,0 1 0,-1 0 0,1 0 0,-1 1 0,0-1 1,0 1-1,0-1 0,0 1 0,-1 0 0,0 0 0,0 0 0,-1 0 0,3 11 0,-2-8-1,-1 0 0,0 1-1,0-1 1,-1 1 0,1-1 0,-2 1-1,0-1 1,0 0 0,0 1 0,-5 13 0,4-16 2,-1-1 0,0 1 0,0-1 0,-1 1 0,0-1 0,0 0-1,0-1 1,0 1 0,-1-1 0,1 1 0,-1-1 0,0-1 0,-1 1 0,1-1 0,-7 4 0,-9 2 75,0-1 0,-1 0-1,0-2 1,0 0-1,-1-2 1,1 0-1,-1-2 1,0 0 0,-35-3-1,34-8-6047,13 8-2344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42.94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120 172 11637,'0'0'5720,"2"-21"-3148,-1 8-1828,5-63 647,-4 14 4438,-4 83-5824,-2-1 0,-1 0 0,0 0 0,-1 0 0,-1 0 0,-18 33 0,-12 37 133,27-56-77,1-1 0,2 2 0,2-1 0,1 1 0,0 48 0,4-74-58,0 1 1,1 0-1,0 0 1,1-1 0,0 1-1,0 0 1,4 9-1,-3-14-2,-1 0 1,1 0-1,0 0 0,0 0 0,0-1 0,1 0 0,-1 1 0,1-1 0,0-1 0,0 1 1,1 0-1,-1-1 0,1 0 0,6 3 0,2 0 8,1-1 0,-1 0 1,1-1-1,0 0 0,1-2 0,-1 1 0,0-2 0,1 0 1,26-1-1,-32 0 9,0-1 0,0 0 1,0 0-1,1-1 0,-1 0 1,-1-1-1,1 0 0,0 0 1,-1-1-1,1 0 0,-1-1 0,0 1 1,-1-2-1,1 1 0,-1-1 1,10-10-1,-13 11-1,-1-1 1,0 1-1,0-1 0,-1 0 0,0 0 1,0 0-1,0 0 0,-1 0 1,0 0-1,0 0 0,0-1 1,-1 1-1,0 0 0,-2-12 0,2-1 12,0 17-28,-1 0 0,1-1 0,-1 1 0,0 0 0,1 0 0,-1 0 0,0 0-1,0 1 1,0-1 0,-1 0 0,1 0 0,0 1 0,-1-1 0,1 0 0,-1 1 0,1-1 0,-1 1 0,0 0 0,0 0 0,1 0 0,-1 0 0,0 0-1,0 0 1,0 0 0,0 0 0,0 1 0,-1-1 0,1 1 0,0-1 0,0 1 0,0 0 0,-4 0 0,-11-1-29,0 0 0,-33 4 0,46-3 25,-7 1-61,0 1 0,0 0 0,1 1 1,-1 0-1,1 0 0,-19 9 0,25-10-225,0 0-1,0 1 1,0-1-1,1 1 1,-1-1 0,1 1-1,0 0 1,-1 0-1,1 1 1,1-1 0,-1 1-1,0-1 1,1 1 0,0 0-1,0 0 1,0 0-1,0 0 1,1 0 0,-2 7-1,3-11 165,-1 1 0,1-1 0,0 0 0,0 1-1,0-1 1,0 1 0,0-1 0,0 0 0,0 1 0,0-1-1,0 0 1,0 1 0,0-1 0,0 1 0,0-1 0,0 0-1,0 1 1,1-1 0,-1 0 0,0 1 0,0-1 0,0 0-1,0 1 1,1-1 0,-1 0 0,0 1 0,0-1 0,1 0-1,-1 0 1,0 1 0,1-1 0,-1 0 0,0 0 0,1 1-1,26 1-6252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43.27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1 162 15079,'0'0'4471,"13"-21"-2056,48-65-628,-56 81-1694,0 0-1,0 0 1,0 1-1,1 0 1,0 0-1,-1 0 1,2 0-1,-1 1 1,0 0-1,1 0 1,-1 1-1,1 0 1,0 0 0,-1 1-1,1-1 1,0 1-1,0 1 1,0-1-1,0 1 1,0 1-1,0-1 1,0 1-1,0 0 1,11 4-1,-12-3-89,0 1 0,0-1 0,0 1 0,-1 0 0,1 0 0,-1 1 0,0 0-1,0 0 1,0 0 0,-1 0 0,0 1 0,1 0 0,-1 0 0,-1 0 0,1 0 0,-1 0 0,0 1 0,0 0-1,-1-1 1,1 1 0,1 10 0,4 10 51,-2 0 0,-1 1 0,2 46 0,-5-46 31,-2 0 0,0 1 1,-2-1-1,-1 0 0,-2-1 0,0 1 0,-16 45 0,9-30 9,10-33-71,0 1 0,-1-1 0,0 0 0,-1 0 0,-5 11 0,-4-16-979,5-11-3408,2-16-1006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43.46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40 17528,'0'0'6803,"135"-25"-6755,-69 19-48,-12 0 0,-5 3-48,-11 3-1857,-6 0-848,-5 0-3474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43.69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97 13542,'0'0'10965,"33"0"-10917,27-2-48,-6-12 48,0-3 16,-10 0-64,-17 4-400,-6 3-1345,-10 2-624,0 1-1825,-5-1-3953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43.99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111 1 13382,'0'0'12331,"-1"3"-12037,-43 113 253,31-87-316,1 1-1,2 1 1,-12 55 0,19-63-179,0-1 0,1 1 0,2-1 0,0 1 0,5 28 0,-3-38-41,1 0 1,0-1 0,2 1-1,-1-1 1,1 0-1,1 0 1,0-1 0,1 1-1,0-1 1,12 13 0,-7-11 16,1 0 0,1-1 0,0 0 0,0-1 0,1-1 0,21 11 0,40 29-1118,-71-43-798,3 0-4905,2-7 889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07.91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26 14006,'0'0'3458,"183"-9"-3538,-118 0-2033,-11 2-4098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44.30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294 0 10229,'0'0'15068,"0"10"-14951,-5 173 451,0-69-174,10 131 0,5 35-64,-10-279-322,0 0-1,0 0 0,0 1 0,-1-1 0,1 0 0,-1 0 0,1 0 1,-1 0-1,1 0 0,-1 1 0,0-1 0,1 0 0,-1 0 0,0 0 1,0-1-1,0 1 0,0 0 0,0 0 0,0 0 0,0-1 0,0 1 1,0 0-1,0-1 0,0 1 0,0-1 0,-1 0 0,1 1 0,0-1 1,0 0-1,0 0 0,-1 1 0,1-1 0,0 0 0,0 0 0,-1 0 1,-1-1-1,-4 1 32,1-1 0,0 1 0,-1-1 1,1 0-1,0-1 0,-10-3 0,6 0-29,0-1-1,1 0 1,0 0-1,0-1 1,1 0-1,0 0 1,0-1-1,0 0 1,1 0-1,-8-14 0,-7-10-519,-27-58-1,43 78-282,0-1 0,1 1 0,0-1 1,1 0-1,1 0 0,0-1 1,-1-15-1,2-39-6749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44.55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0 150 19161,'0'0'4653,"18"0"-3976,55-1 28,-70 1-649,-1 0 0,1 0 0,0 0 0,0 0 0,-1-1 0,1 1 0,0-1 0,0 0 0,-1 1 0,1-1 0,-1 0 0,1-1 0,-1 1 0,1 0 0,-1-1 0,0 0 0,0 1 1,1-1-1,-1 0 0,0 0 0,-1 0 0,1 0 0,0 0 0,-1-1 0,1 1 0,-1 0 0,2-5 0,-1-1 70,-1 1 0,1-1-1,-2 0 1,1 0 0,-1 0 0,0 0-1,-2-11 1,0-11-127,2 29-13,-1 1 0,1 0 1,0 0-1,0-1 0,-1 1 0,1 0 0,0-1 0,-1 1 1,1 0-1,0 0 0,-1 0 0,1-1 0,0 1 0,-1 0 0,1 0 1,0 0-1,-1 0 0,1 0 0,0 0 0,-1 0 0,1 0 1,-1 0-1,1 0 0,0 0 0,-1 0 0,1 0 0,-1 0 1,1 0-1,0 0 0,-1 0 0,1 0 0,0 0 0,-1 0 1,1 1-1,0-1 0,-1 0 0,1 0 0,0 1 0,-1-1 1,1 0-1,-1 1 0,-17 10-918,14-5 295,-1 0 0,1 0 0,1 1 0,-1 0 0,1 0 0,0 0 0,1 0 0,-1 0 0,-1 14-1,1 31-5322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44.77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24 11573,'0'0'10565,"174"0"-9764,-109-3-289,-5-3-256,-12 0-112,-20 2-80,-12 2-16,-11 0 16,-16 8-6883,-5 8 768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45.00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39 1 16888,'0'0'9100,"-1"16"-8900,-14 110 93,4-54-1,0 75 1,11-11-144,0-135-189,0-1 0,0 0 0,0 0 0,0 0 0,0 1 0,0-1 0,0 0 0,0 0 0,0 0 0,0 1 1,0-1-1,0 0 0,0 0 0,1 0 0,-1 1 0,0-1 0,0 0 0,0 0 0,0 0 0,0 0 0,0 0 0,1 1 0,-1-1 0,0 0 0,0 0 0,0 0 0,0 0 0,1 0 0,-1 0 0,0 0 0,0 0 0,0 0 0,1 1 0,-1-1 0,0 0 0,0 0 0,0 0 0,1 0 0,-1 0 1,0 0-1,0 0 0,0 0 0,1 0 0,-1-1 0,13-6-2863,11-23-1523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45.25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321 0 20217,'0'0'4733,"17"31"-4688,-4-9-21,7 13 57,-1 2 0,-1 0-1,-2 1 1,15 57-1,-19-39 85,-3 1-1,-3 1 1,-2-1-1,-2 1 1,-9 77-1,6-122-140,-1 0 0,-1 0 0,0 0-1,0 0 1,-2-1 0,1 1 0,-2-1 0,1-1-1,-2 1 1,1-1 0,-2 0 0,0 0-1,0-1 1,0 0 0,-1 0 0,-1-1-1,0 0 1,-11 7 0,3-4-445,0 0 0,-1-1-1,-1-1 1,-22 8 0,11-7-2354,-1-1-1,-36 6 1,-37 0-10645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45.93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202 67 12710,'0'0'11330,"0"-14"-10081,1 0-982,0-20 30,-2 29-123,-4 19 86,-62 190 18,3-12 340,45-123-450,4 0 0,2 1 0,4 1 0,2 0 0,4 0 1,6 78-1,-1-130-147,1 0 1,2 0 0,-1 0-1,2 0 1,1-1-1,0 0 1,1 0 0,1-1-1,1 0 1,0-1-1,1 0 1,1 0 0,0-1-1,1-1 1,20 18 0,-8-12-223,0 0 1,1-2 0,1-1-1,0-1 1,2-2 0,0 0 0,0-2-1,53 14 1,-36-15-1840,68 7-1,0-9-3525,60-6-7736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46.40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28 1 18729,'0'0'5589,"28"23"-4922,-14-12-643,13 10-18,0 2 0,-2 1 0,-1 0 0,0 2 0,-2 1 0,23 36 0,-14-5 41,-2 2 0,-3 0 0,-3 2-1,-2 1 1,16 88 0,-30-111-24,-2 1-1,-2 0 1,-1 0 0,-6 59 0,2-90-26,0 0-1,0 0 0,-1-1 1,0 1-1,-1-1 0,0 1 1,-1-1-1,0 0 0,0-1 1,-1 1-1,0-1 0,0 0 1,-1-1-1,0 1 0,0-1 1,-1-1-1,0 1 0,0-1 1,-13 7-1,-14 6-1426,0 0-1,-1-3 1,-60 20 0,-27 3-6393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48.72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97 14983,'0'0'5378,"158"-25"-5186,-50 4-48,12 2-144,-6 4 65,-11 5-49,-27 6 32,-16 2-48,-22 2-769,-17 0-1872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49.55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36 12358,'0'0'6034,"22"-1"-5724,408-28 669,-362 23-875,-67 6-88,-18 23-4831,13-23 4815,3 0 104,1 15-5738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54.03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5 102 6099,'0'0'20313,"-2"-11"-19961,1 9-350,1 0 1,-1 0-1,1 0 0,0 0 0,-1 0 0,1 0 1,0-1-1,1 1 0,-1 0 0,0 0 0,0 0 1,1 0-1,0 0 0,-1 0 0,1 0 0,0 0 1,0 0-1,0 0 0,2-3 0,0 3-4,1 0 1,-1 0-1,1 0 1,-1 0-1,1 1 0,0-1 1,-1 1-1,1 0 1,0 0-1,0 0 0,0 1 1,0-1-1,6 1 1,348-15 91,-394 3-2323,32 11 1423,-1 1 0,1 0 0,-1 0 0,1 0 0,-1 0 0,0 1 0,-5 1 0,-8 10-5972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08.37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0 235 8852,'0'0'7345,"18"-1"-6294,55-6-205,-70 7-753,0-1 0,0 0 0,0 0 0,-1 0 0,1 0 0,0-1 0,-1 1 0,1-1 0,-1 0 0,1 1 0,-1-1 0,0 0 0,0 0 0,1-1 0,-2 1 0,1 0 0,0-1 0,0 1 0,-1-1 0,1 0 1,-1 1-1,0-1 0,0 0 0,0 0 0,0 0 0,-1 0 0,1 0 0,0-5 0,0 0 154,4-17 509,-2 0-1,0 0 1,-2-38 0,-1 62-741,0 1 0,0-1 1,0 0-1,-1 0 1,1 1-1,0-1 0,-1 0 1,1 0-1,0 1 1,-1-1-1,1 0 0,-1 1 1,1-1-1,-1 1 1,1-1-1,-1 1 0,0-1 1,1 1-1,-1-1 1,0 1-1,1-1 0,-1 1 1,0 0-1,1-1 1,-1 1-1,0 0 0,0 0 1,1-1-1,-1 1 1,0 0-1,0 0 0,0 0 1,1 0-1,-1 0 0,0 0 1,0 0-1,0 1 1,1-1-1,-2 0 0,-2 1-42,0-1-1,1 1 0,-1 0 0,0 0 0,1 0 1,-1 1-1,1-1 0,-5 3 0,1 2-1,0 0-1,0 0 1,0 1 0,1-1-1,0 1 1,1 1 0,-1-1-1,1 1 1,1 0 0,-1 0-1,2 0 1,-7 18 0,5-8-22,0 1 1,1-1 0,1 1 0,1 0-1,0 26 1,2-42 54,0 1 1,1 0-1,-1 0 0,1 0 0,0-1 0,0 1 1,0 0-1,0-1 0,1 1 0,-1-1 0,1 1 1,0-1-1,0 1 0,0-1 0,0 0 0,1 0 1,5 5-1,-3-4 15,1 0 0,0 0 0,0 0 1,1 0-1,-1-1 0,1 0 0,0-1 0,13 4 1,9 0 58,-1-2 1,1-1 0,48-1 0,-68-2-72,13 1 18,-16 0-159,1-1 1,-1 1-1,1-1 1,-1-1-1,1 1 1,9-3-1,-17-10-10729,-9 4-414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54.60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28 139 9668,'0'0'6278,"4"-18"-3223,-4 15-2653,13-67 1665,-8 22 4839,-9 131-6850,-16 92 0,8-90 153,-1 100 1,12-159-183,2 0 0,1 0 1,1 0-1,1-1 1,10 34-1,-11-48-21,1-1 0,1 0 0,0 0 0,0-1 0,1 1 0,0-1-1,0 0 1,1-1 0,0 0 0,1 0 0,0 0 0,0-1 0,1 0 0,-1-1-1,16 9 1,-12-9-64,1 0 0,0-1-1,0 0 1,0-1-1,24 5 1,-1-5-2671,0-2-3793,-20-2 180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54.93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367 1 15687,'0'0'10114,"0"23"-9959,0 0-51,0 96 440,21 170 0,-1-175-322,-3-33-111,-4 1 0,3 109 0,-16-190-108,-1-1-1,1 1 1,0-1-1,0 0 1,0 1-1,-1-1 1,1 0-1,0 1 1,-1-1 0,1 0-1,0 1 1,-1-1-1,1 0 1,0 1-1,-1-1 1,1 0-1,0 0 1,-1 0-1,1 1 1,-1-1-1,1 0 1,-1 0-1,1 0 1,0 0-1,-1 0 1,1 0-1,-1 0 1,1 0-1,-1 0 1,1 0-1,-1 0 1,1 0-1,0 0 1,-1 0-1,1 0 1,-1 0-1,1 0 1,-1-1-1,-5 1 31,-14-1 5,0-1 0,0-1 0,1-1 0,-1 0 0,1-2 1,0 0-1,0-1 0,1-1 0,0 0 0,0-2 0,1 0 0,-27-21 0,30 21-51,1-1 1,1 0-1,0-1 1,1 0-1,0-1 1,1 0-1,0-1 0,1 0 1,1 0-1,0-1 1,1 0-1,1 0 0,0-1 1,1 0-1,-6-31 1,3-74-2713,14 40-2279,17 2-2669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55.18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37 229 16279,'0'0'7423,"12"-6"-6845,-7 4-531,9-5 231,-1 0 0,0-1 0,20-15-1,-29 20-190,0-1-1,-1 0 1,1 0-1,0 0 1,-1 0-1,0 0 1,0-1-1,0 1 1,-1-1-1,0 0 1,0 0-1,0 0 0,0 0 1,-1 0-1,0 0 1,1-7-1,-1 2 41,0 4-72,0-1 0,-1 1 0,0-1-1,0 1 1,0 0 0,-3-13 0,2 18-56,1-1 0,-1 1 0,0-1 0,0 1 1,0-1-1,0 1 0,0-1 0,0 1 0,0 0 0,-1 0 1,1 0-1,0-1 0,-1 1 0,1 0 0,-1 1 0,1-1 1,-1 0-1,1 0 0,-1 1 0,0-1 0,1 1 0,-1-1 1,0 1-1,1 0 0,-1 0 0,0-1 0,0 1 1,1 0-1,-4 1 0,0-1-42,0 1 1,0 0-1,0 0 1,0 0-1,0 1 1,0-1-1,0 1 1,0 0-1,1 1 1,-1-1-1,1 1 0,0 0 1,0 0-1,0 0 1,0 1-1,0-1 1,1 1-1,-1 0 1,1 0-1,0 0 1,0 0-1,1 1 1,-1-1-1,-2 9 1,0-3-512,2 1 0,-1-1 0,1 0 0,0 1 0,1 0 0,1 0 0,0 0 0,0 0 0,1 0 0,0 0 1,2 11-1,16 44-5636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55.41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17 14839,'0'0'9932,"30"0"-9828,251 0-26,-219 0 31,-61 0-34,-5-16-522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55.66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 0 16728,'0'0'9788,"0"18"-9729,0 26-54,-2 17 204,3 1-1,3 0 1,15 80 0,44 57 63,-52-183-117,-9-27-9877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55.99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 16520,'0'0'10124,"5"9"-10102,31 65 41,38 90 215,-53-98-170,-3 1 0,-4 1 0,-2 0 0,-3 1 0,-3 0 0,-3 1 0,-7 78 0,-1-99-84,-2 0 0,-3-1-1,-1 0 1,-3 0 0,-2-1-1,-1-1 1,-32 58 0,49-103-84,-1 0 0,0 1 0,1-1 0,-1 0 0,0 0 0,0 1 0,0-1 0,0 0-1,0 0 1,0 0 0,0 0 0,0 0 0,-1 0 0,1 0 0,-2 0 0,-20 2-6218,20-3 5252,-13 0-6332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02.10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63 3954,'0'0'4338,"152"-56"-4338,-81 49-3362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52.82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180 200 8612,'0'0'5181,"0"-20"-2897,0-75 121,0 11 6707,0 88-9096,-1 0 0,0 0 0,0 0 0,0 0 0,0-1 0,-1 1 0,0 0 0,1 0 0,-1-1 0,-1 1 0,1-1 0,-4 5 0,-6 9 16,-15 28 134,3 0-1,-36 90 0,53-114-136,0 0-1,2 1 0,0 0 1,1 0-1,1 0 0,1 0 0,2 1 1,0-1-1,4 30 0,-2-43-25,0 1-1,1-1 0,0 0 1,1 0-1,0-1 1,0 1-1,1-1 1,0 0-1,0 0 1,1 0-1,0-1 1,0 0-1,1 0 1,0-1-1,0 0 0,1 0 1,14 9-1,-11-9 21,-1 0-1,1-1 1,0 0-1,0-1 0,1 0 1,-1-1-1,1 0 0,0-1 1,0-1-1,0 1 0,0-2 1,0 0-1,20-2 1,-32 2-16,1-1 0,0 1 0,-1-1 0,1 1 0,-1-1 0,1 1 0,0-1 0,-1 0 0,1 1 0,-1-1 0,0 0 0,1 1 0,-1-1 0,1 0 0,-1 1 0,0-1 0,0 0 0,1 0 0,-1 0 1,0 1-1,0-1 0,0 0 0,0 0 0,0 0 0,0 1 0,0-1 0,0-1 0,-2-26 101,2 26-93,-1-1-18,1 0 0,-1 0 0,0 0 0,0 1 0,0-1 0,0 0 1,0 0-1,-1 1 0,1-1 0,-1 1 0,0-1 0,0 1 0,0 0 0,0 0 0,0 0 0,0 0 1,-1 0-1,-3-3 0,0 2 26,1 0 0,-1 1 0,1-1 0,-1 1 0,0 0 0,0 1 0,0-1 0,0 1 0,-8 0 0,8 0-117,0 1 0,-1 0-1,1 1 1,-1-1 0,1 1 0,-1 0-1,1 1 1,-11 3 0,14-3-89,1-1 0,-1 0 0,0 1 0,1-1 0,-1 1 1,1 0-1,-1 0 0,1 0 0,0 0 0,0 0 0,0 0 0,0 0 1,0 1-1,0-1 0,1 1 0,-1 0 0,-1 5 0,1 14-3501,6-8-1807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53.69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130 235 11909,'0'0'11472,"-14"-14"-10276,-44-46-364,56 59-800,1-1 0,-1 1 0,1 0 0,0-1 0,-1 1 0,1-1 0,0 1 0,0-1 0,0 0 0,0 1-1,1-1 1,-1 0 0,0 0 0,1 1 0,-1-1 0,1 0 0,0 0 0,-1 0 0,1 0 0,0 0 0,0 0 0,0 0 0,0 0 0,1 1 0,-1-1 0,1 0 0,-1 0 0,1 0 0,-1 0 0,1 1 0,0-1-1,0 0 1,0 0 0,0 1 0,0-1 0,0 1 0,0-1 0,1 1 0,-1 0 0,2-2 0,2 0-24,0 0 0,0 0 0,-1 0 0,1 1 0,1 0 0,-1 0 0,0 0 0,1 1 0,-1-1 0,9 0 0,-3 1-14,0 1 0,0 0 0,-1 0 0,1 1 0,0 1 0,0 0 0,-1 0 0,14 5 0,-20-5 4,0 0 0,0 0 0,0 0 1,-1 0-1,1 1 0,0 0 0,-1-1 1,0 1-1,0 0 0,0 1 1,0-1-1,0 0 0,-1 1 0,1 0 1,-1-1-1,0 1 0,0 0 0,0 0 1,-1 0-1,1 1 0,-1-1 0,0 0 1,1 9-1,-1-2-1,-1 0-1,0 0 1,0 0 0,-1 0 0,-1 0 0,0-1-1,0 1 1,-1 0 0,0-1 0,-1 1 0,-5 9-1,-6 10 1,-2-1-1,-27 33 0,21-29 12,-21 38 0,38-59-3,0-1 0,1 1 0,1 0 1,0 0-1,1 0 0,0 1 1,-2 20-1,5-30-4,-1 0 0,1 1 1,0-1-1,0 0 0,1 1 1,-1-1-1,1 0 0,0 1 1,-1-1-1,2 0 0,-1 0 1,0 0-1,0 0 0,1 0 1,0 0-1,0 0 0,0 0 0,0-1 1,0 1-1,0-1 0,1 1 1,-1-1-1,1 0 0,-1 0 1,1 0-1,0 0 0,0-1 1,0 1-1,0-1 0,0 1 1,0-1-1,6 1 0,5 1 32,-1-1 0,1 0 0,0-1 0,-1-1 1,1 0-1,26-4 0,-38 3-24,0 0 0,1 1 0,-1-1 1,0 0-1,0-1 0,0 1 0,1 0 1,-1-1-1,-1 1 0,1-1 0,0 1 1,0-1-1,-1 0 0,1 0 0,-1 0 1,1 0-1,-1 0 0,0 0 0,0 0 1,0 0-1,0-1 0,0 1 0,0 0 1,-1-1-1,1 1 0,-1-1 0,1 1 1,-1 0-1,0-1 0,0-3 0,0-6 21,0 0 0,0 0-1,-1 0 1,-1 0-1,-3-13 1,-2 0 4,-2 0 0,0 0-1,-2 2 1,-1-1 0,-17-26 0,-82-102 531,82 117-363,-29-38 371,53 66-492,0-1-1,1 1 0,0-1 0,1 0 0,-1 0 0,1 0 1,1 0-1,-2-12 0,4 18-79,0 0 0,0 0 0,1-1 1,-1 1-1,1 0 0,-1 0 0,1 0 0,0 0 0,0 0 0,0 0 1,0 0-1,0 0 0,1 0 0,-1 0 0,1 0 0,-1 1 0,1-1 1,-1 1-1,1-1 0,0 1 0,0 0 0,0-1 0,0 1 0,0 0 1,0 0-1,0 0 0,0 1 0,0-1 0,4 0 0,10-4-28,-1 0 0,30-3-1,-43 7 28,27-3-361,1 1 1,44 0-1,-66 3-79,0 1-1,-1-1 0,1 1 1,0 0-1,-1 1 0,0 0 1,1 0-1,-1 1 1,0 0-1,0 0 0,0 0 1,0 1-1,-1 0 0,0 1 1,7 5-1,18 33-6247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03.64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76 120 11045,'0'0'10133,"-76"-34"-9525,87 24-416,27-7-176,22-6 32,10 4-16,17 7-32,-16 8-768,-22 4-1633,-17 6-1025,-32 17-2961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08.83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469 11 10213,'0'0'11634,"2"-10"-11105,-15 25-474,1 1 0,-18 30 0,6-8 22,9-15-29,0 1-1,2 1 0,-17 44 0,26-58-51,0 0 1,1 0-1,0 1 0,1-1 1,0 1-1,1-1 0,0 1 0,1 0 1,1 0-1,0-1 0,3 18 0,-4-27 2,1 0 0,0 0 0,-1 0 0,1 0 0,0 0 0,0 0 0,0 0 0,0 0 0,1 0-1,-1-1 1,0 1 0,1 0 0,-1-1 0,1 1 0,-1-1 0,1 0 0,0 1 0,0-1 0,0 0-1,-1 0 1,1 0 0,0 0 0,0-1 0,0 1 0,0 0 0,1-1 0,-1 0 0,0 1 0,0-1-1,0 0 1,0 0 0,0 0 0,1 0 0,-1-1 0,0 1 0,0 0 0,0-1 0,0 0 0,0 1-1,0-1 1,0 0 0,0 0 0,0 0 0,0 0 0,-1 0 0,1-1 0,0 1 0,-1-1 0,1 1-1,-1-1 1,1 1 0,-1-1 0,0 0 0,0 0 0,1 1 0,-1-1 0,-1 0 0,1 0 0,0 0-1,1-4 1,-1-1 14,0 1-1,0 0 1,-1-1-1,0 1 1,0 0 0,0-1-1,-1 1 1,0 0-1,0 0 1,-1-1-1,0 1 1,0 0-1,0 0 1,0 1-1,-5-7 1,2 3-4,-1 0 1,-1 1-1,0 0 1,0 0-1,-1 0 1,0 1-1,0 1 1,-12-9-1,-3 1 37,-1 1 0,0 1 0,-1 1 0,0 2 1,-1 0-1,-32-6 0,37 11-33,1 1 1,-40 0-1,58 28-3950,2-18 2830,-1-5 645,1 0 0,0 0 0,0 0-1,0 0 1,0 0 0,0 0 0,1 0 0,-1 0-1,0-1 1,1 1 0,-1 0 0,1 0 0,1 2-1,18 12-7171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03.79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20 12198,'0'0'5842,"66"-15"-5842,-7 11-32,17 4-384,6 0-2161,-1 0-3586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35.18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157 1 13446,'0'0'13897,"-7"10"-13718,-6 10-159,2 1-1,0 0 1,1 1 0,-9 30 0,-24 101 285,34-116-178,-1 5-56,2-1 0,1 1 0,2 1 0,2 53 0,3-85-67,0 0 1,1 0-1,1 0 0,0 0 1,0 0-1,1-1 1,0 1-1,9 18 0,-9-24-1,1 1-1,0-1 0,0 0 0,0 0 1,1 0-1,-1 0 0,1-1 0,0 0 0,1 0 1,-1 0-1,1 0 0,-1-1 0,1 0 0,0 0 1,0-1-1,9 3 0,3-1 13,1 0 0,-1-1-1,1 0 1,-1-2 0,1 0 0,0-2-1,18-1 1,-28 1-2,1 0 0,-1 0-1,0-1 1,0 0 0,-1-1-1,1 0 1,0 0 0,-1-1-1,0 0 1,0 0 0,0-1-1,0 0 1,-1-1 0,0 0-1,0 0 1,10-11 0,-15 15 0,0-1 0,0 0 0,0 0 1,-1-1-1,1 1 0,-1 0 0,0 0 1,1-1-1,-2 1 0,1-1 0,0 1 1,-1-1-1,1 1 0,-1-1 0,0 1 1,0-1-1,-1 1 0,1-1 0,-1 0 1,0 1-1,0 0 0,0-1 0,-2-4 1,1 3-11,-1 1 0,0 0 1,1 1-1,-1-1 1,0 0-1,-1 1 0,1 0 1,-1 0-1,1 0 1,-1 0-1,0 0 1,0 1-1,0 0 0,-1 0 1,1 0-1,-9-3 1,0 2-35,0 1 0,0 0 1,0 1-1,0 0 0,0 1 1,-1 1-1,1 0 0,0 0 1,0 2-1,0-1 0,-14 6 1,20-6-214,0 0 0,0 1 0,1 0 1,-1 0-1,1 0 0,0 1 0,-1 0 1,2 0-1,-1 0 0,0 1 0,1 0 1,0 0-1,0 0 0,0 1 0,1 0 1,0 0-1,0 0 0,0 0 0,1 1 1,0-1-1,-3 10 0,6-15-173,-1 1 1,1 0-1,0-1 1,-1 1-1,1 0 0,0 0 1,0-1-1,0 1 1,0 0-1,1 0 0,-1-1 1,1 4-1,13 3-8187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35.47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147 1 18152,'0'0'8212,"-14"27"-8023,7-14-174,-13 23 43,2 2-1,1 0 0,2 1 1,-14 58-1,23-67-14,1 2-1,2-1 1,1 0 0,1 1 0,2-1-1,4 35 1,-3-56-37,-1 0 0,1-1 0,1 1 1,0-1-1,0 1 0,1-1 0,0 0 0,0 0 0,1 0 0,0-1 0,1 0 0,0 0 0,0 0 1,1-1-1,0 1 0,0-2 0,0 1 0,1-1 0,0 0 0,1-1 0,-1 0 0,1 0 0,10 4 0,-1-4 44,0 0 0,1-1-1,-1 0 1,37 1-1,-45-4-17,0-1-1,1 0 0,-1-1 1,1 0-1,-1-1 0,0 0 1,0 0-1,0-1 0,0-1 0,12-5 1,-19 8-17,-1-1 1,1 1-1,0-1 1,-1 0-1,1 0 1,-1 0-1,0 0 0,1 0 1,-1 0-1,0-1 1,-1 1-1,1-1 1,0 0-1,-1 1 1,1-1-1,-1 0 1,0 0-1,0 0 1,0 0-1,0 0 0,0 0 1,-1 0-1,1 0 1,-1 0-1,0 0 1,0-1-1,0 1 1,-1 0-1,1 0 1,-1 0-1,1 0 1,-1 0-1,0 0 0,-2-4 1,1 2-9,-1 1 1,0 0 0,0-1-1,0 1 1,0 0-1,0 0 1,-1 1-1,0-1 1,0 1-1,0 0 1,0 0-1,0 0 1,0 0-1,-1 1 1,0 0-1,1 0 1,-1 0-1,0 0 1,0 1-1,-8-1 1,-3 0-23,-1 2-1,0 0 1,0 1 0,1 0 0,-1 2-1,0 0 1,1 1 0,0 0 0,0 1-1,0 1 1,-17 10 0,21-10-190,1 0 0,0 1 1,0 1-1,1 0 1,-1 1-1,-12 14 0,17-17-232,1 1-1,-1 0 0,2 1 1,-1 0-1,1-1 0,0 1 1,0 0-1,1 1 0,0-1 1,-2 11-1,2 33-5429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35.72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 4738,'0'0'20329,"65"-2"-20425,-5 4 192,5-2 81,-5 0-177,-17 0-225,-10 0-1647,-22 0-1394,10-2-2993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35.97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185 1 20201,'0'0'6531,"-114"182"-6515,76-65 320,11 5-160,22-9-79,5-12-65,21-22-16,23-22 96,5-20-64,5-14-48,6-16-769,16-7-1312,-6-9-3249,6-33-6403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36.21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522 0 8340,'0'0'12710,"-14"32"-12185,4-10-412,-7 13 216,2 1-1,1 0 1,2 1-1,-13 68 1,15 7 434,6 207 0,6-166-531,-33-152 728,17-3-882,0 0-1,0-1 1,0 0-1,0-1 1,0-1-1,1 0 1,0 0 0,-21-14-1,7 3-660,2-1 1,0-1-1,-26-24 1,1-13-3530,1-6-2619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36.44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0 210 16392,'0'0'5685,"16"-4"-4261,53-12-68,-65 15-1228,0 0 0,0-1 0,-1 1 0,1-1 0,0 0 0,-1 0 0,0 0 0,1 0 0,-1 0 0,0-1 1,0 0-1,0 1 0,0-1 0,-1 0 0,1 0 0,-1-1 0,0 1 0,0 0 0,0-1 0,0 0 0,2-6 0,-2 0 90,0-1 0,0 0-1,-1 0 1,-1 1 0,-1-22-1,1 7-272,0 25 50,0-1-1,0 1 1,0-1 0,1 1-1,-1-1 1,0 1-1,0-1 1,0 1-1,0-1 1,0 1 0,0-1-1,0 1 1,0-1-1,0 1 1,0-1-1,0 1 1,0-1 0,-1 1-1,1-1 1,0 1-1,0-1 1,0 1-1,-1-1 1,1 1-1,0-1 1,-1 1 0,1-1-1,0 1 1,-1 0-1,1-1 1,-1 1-1,1 0 1,0-1 0,-1 1-1,1 0 1,-1 0-1,1-1 1,-1 1-1,1 0 1,-1 0 0,1 0-1,-1 0 1,1-1-1,-1 1 1,1 0-1,-1 0 1,1 0 0,-1 0-1,0 0 1,1 0-1,-1 1 1,1-1-1,-1 0 1,1 0 0,-1 0-1,0 1 1,-1 0-108,1 0 0,-1 1 0,0-1 0,1 1 0,-1-1 0,1 1 1,-1 0-1,1-1 0,0 1 0,0 0 0,0 0 0,0 0 0,0 0 0,0 0 0,0 3 1,-3 13-1251,1 0 0,1 0 0,1 0 0,0 0 0,2 18 1,9 43-8723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36.61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0 110 16552,'0'0'1952,"136"-23"-191,-54 14-576,-6-3-305,0 3-368,-6-3-351,-5-1-49,-10 1-112,-17 1-1233,11 5-3457,-22 4-8612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36.82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60 1 18424,'0'0'6451,"-22"109"-6243,6-13-111,5 15 863,0-6-624,11-7 0,0-14-288,11-21 48,5-21 96,-5-17-192,0-15-192,0-10-1456,5-21-1554,11-37-3489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37.0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212 0 19017,'0'0'5746,"92"134"-5746,-21-35 609,-6 10 111,0 2-336,-21 2-240,-28-9-64,-16-5-32,-27-13 128,-39-13-96,-20-6-80,-28-6-912,-22-7-1969,0-12-3586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09.72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1 126 14054,'0'0'6278,"6"12"-6430,6 12 208,-1 1 0,-1 1 0,-1-1 0,-1 2 0,-2-1 0,-1 1 0,-1 0 0,-1 0 0,-1 41 0,-2-67 352,0-8-194,0 0 0,0 0 0,0 0 0,1 0 0,0 1-1,0-1 1,1 0 0,0 0 0,0 1 0,1-1 0,-1 1-1,7-10 1,-1-2 32,11-21-217,2 2 1,1 0-1,31-38 1,-41 58-18,-3 6 6,0-1 0,1 2 0,12-13-1,-20 21-37,0 0-1,1 0 0,-1 0 1,0 0-1,1 1 0,-1-1 0,1 0 1,0 1-1,-1 0 0,1 0 1,0 0-1,0 0 0,0 0 1,-1 0-1,1 1 0,0-1 1,0 1-1,0 0 0,0 0 1,0 0-1,6 1 0,-6 2-3,-1 0 0,1 1-1,-1-1 1,0 1-1,1 0 1,-2-1 0,1 1-1,0 0 1,-1 0 0,0 0-1,0 0 1,0 0-1,0 0 1,0 9 0,1-1-3,6 63-29,-8-59 38,2 0 0,-1 1 0,2-1 0,9 32 1,-11-44 15,1 0 0,0 0 0,0 0 0,0-1 0,0 1 1,1-1-1,-1 1 0,1-1 0,0 0 0,0 0 0,0 0 1,0 0-1,1-1 0,-1 1 0,1-1 0,0 0 0,-1 0 1,1 0-1,0-1 0,0 1 0,0-1 0,0 0 1,9 1-1,-4 0 43,1-1 1,-1 0 0,1-1-1,0 0 1,-1 0-1,1-1 1,-1-1 0,1 1-1,13-5 1,-17 3-8,-1 1 0,1-1 0,0 0 0,-1 0 0,0-1 0,1 0 0,-1 0 0,-1 0 0,1-1 0,-1 1 0,1-1 0,-1 0 0,-1 0 0,1 0 0,2-7 0,1-2 58,0 0 0,-1 0 0,-1-1-1,0 0 1,-1 0 0,-1 0 0,0 0 0,-1-1 0,0-25-1,-2 36-86,0 0 0,0 0 0,0 0 0,-1 0 0,0 0 0,0 1 0,0-1 0,-1 0 0,1 1 0,-1-1 0,0 1 0,-1-1 0,1 1 0,-1 0 0,0 0 0,0 0 0,0 0 0,0 1 0,-1-1 1,1 1-1,-1 0 0,0 0 0,0 0 0,0 0 0,-1 1 0,1-1 0,0 1 0,-1 1 0,0-1 0,1 0 0,-1 1 0,0 0 0,-7-1 0,0 1-36,0 1-1,0-1 1,0 2 0,0 0 0,-1 0 0,1 1 0,1 1 0,-1 0 0,0 0 0,-12 7 0,20-9 5,1 1 0,-1-1 1,1 1-1,0 0 1,0 0-1,0 0 0,0 0 1,0 1-1,1-1 0,-1 1 1,1 0-1,-1 0 1,1 0-1,0 0 0,0 0 1,0 0-1,1 0 1,-1 1-1,1-1 0,0 1 1,-1-1-1,2 1 1,-1 0-1,0-1 0,1 1 1,0 0-1,0-1 0,0 1 1,0 0-1,0-1 1,1 1-1,-1 0 0,1-1 1,0 1-1,1-1 1,-1 1-1,3 4 0,-2-4 7,0-1-1,0 1 0,1-1 1,-1 1-1,1-1 0,0 0 1,0 0-1,0 0 1,1 0-1,-1-1 0,1 1 1,-1-1-1,1 0 0,7 3 1,62 19-22,-59-20 11,25 7-7,90 29-20,-115-34-58,0 0 1,-1 0 0,0 1 0,0 1 0,0 0-1,20 19 1,-32-26 103,1 0-1,-1 0 1,1 1 0,-1-1-1,0 0 1,0 1 0,0-1-1,1 0 1,-1 1 0,-1 0 0,1-1-1,0 1 1,0 0 0,-1-1-1,1 1 1,-1 0 0,1 0-1,-1-1 1,0 1 0,1 0-1,-1 0 1,0 0 0,0-1-1,-1 1 1,1 0 0,0 0-1,-1 0 1,1-1 0,-1 1-1,1 0 1,-1 0 0,0-1-1,1 1 1,-1-1 0,0 1-1,0-1 1,0 1 0,-1-1-1,1 1 1,0-1 0,0 0-1,-1 0 1,1 0 0,-1 1-1,1-2 1,-3 2 0,-9 7 4,-1-2 0,1 0 0,-2 0 1,-20 6-1,19-7-22,-1 0-134,0 0 0,-1-2 1,0 0-1,-22 3 0,2-5-2909,-3-1-4148,29-1-3076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37.90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191 0 8324,'0'0'13406,"-2"3"-12355,-31 46-613,1 0 332,-51 99-1,76-132-684,0 1-1,1 0 0,1 1 1,0-1-1,1 1 0,1 0 1,1 0-1,1 0 1,0 0-1,3 28 0,-1-43-76,-1 0 0,1 0 0,0 1 0,0-1 0,0 0 0,0 0 0,1 0 0,-1 0 0,1-1 0,0 1 0,-1 0 0,1 0 0,1-1 0,-1 0 0,0 1 0,1-1 0,3 3 0,0-1 10,0-1 0,0 1 0,0-2 1,1 1-1,-1-1 0,0 0 0,1 0 1,8 1-1,4-1 52,0 0-1,0-2 1,0 0 0,0-1-1,25-5 1,-38 5-44,1 0-1,-1-1 1,1 0-1,-1 0 1,0-1 0,1 0-1,-2 0 1,1 0-1,0-1 1,0 0 0,5-5-1,-8 7-8,-1-1 0,0 0 0,1 1 0,-1-1 0,0 0 0,0 0 0,-1 0 0,1-1-1,-1 1 1,1 0 0,-1 0 0,0-1 0,0 1 0,-1-1 0,1 1 0,-1-1 0,0 1 0,1-1 0,-2 0 0,1 1 0,0-1-1,-2-5 1,1 6-14,0 1 0,0 0-1,0-1 1,0 1-1,0 0 1,-1 0-1,1 0 1,-1 0-1,1 0 1,-1 0-1,0 0 1,0 0-1,0 1 1,0-1 0,0 1-1,0 0 1,0-1-1,-1 1 1,1 0-1,0 0 1,-1 0-1,1 1 1,-1-1-1,-3 0 1,-7-2-80,0 2 0,-1 0 0,-17 0 0,23 1-7,2 0-172,-1 0-1,1 1 1,-1-1 0,1 1-1,-1 1 1,1-1-1,0 1 1,-1 0 0,-5 3-1,7-2-738,1 0-1,0 0 0,-1 0 0,1 0 0,1 0 1,-1 1-1,-4 5 0,-5 9-11092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38.12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 19961,'0'0'4018,"136"29"-3922,-98 25 0,-11 16 112,-11 5 192,-10-2-15,-1-10-129,-5-15-192,0-14 80,0-15-64,0-11-80,-5-8-2241,-22 0-2706,0-17-6546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38.26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19 16552,'0'0'4306,"120"-18"-4274,-61 18-48,1 0 16,-6 8-1281,1 5-3265,-17 3-2914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38.78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245 64 12294,'0'0'9868,"0"-11"-8939,-1-1-724,1-28 382,-1 47-580,-2-1-1,1 1 1,-1 0-1,0-1 1,-6 10 0,-7 13-12,-29 67 446,-55 168 0,84-209-322,2 1 1,3 0 0,2 1 0,-2 102-1,11-143-110,1 0 0,0 0 0,1-1 1,1 1-1,0 0 0,1-1 0,9 21 0,-8-25 2,0-1 1,1 1 0,0-1-1,1-1 1,0 0-1,1 0 1,0 0 0,0-1-1,0 0 1,17 12-1,-11-11 25,1 0 0,0 0 0,0-2 0,0 0 0,1 0 0,19 4 0,23-3-5445,-52-11 1173,-5-13-2445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16.55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23 30 11605,'0'0'11336,"-4"0"-10394,-14 0 122,31 0-994,41-3 94,57-9 0,15-2-2072,-129 26-1541,-9 7 666,5 2-1760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15.55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419 1 14679,'0'0'6771,"-23"3"-6080,15-2-647,0-1-12,-1 1-1,1 0 1,0 0 0,0 1-1,0 0 1,0 1 0,0-1-1,0 2 1,0-1 0,1 1-1,0 0 1,-1 1 0,2-1-1,-1 1 1,0 1 0,1-1-1,0 1 1,1 0 0,-10 14-1,-19 30 411,3 3-1,2 0 0,-35 92 0,50-105-268,1 1 0,3 0 0,1 1 0,2 0-1,2 0 1,0 46 0,5-74-157,0 0-1,2 0 1,-1-1-1,2 1 1,0-1-1,0 0 1,1 1-1,1-1 1,0-1-1,1 1 0,12 18 1,-12-22-3,1-1 0,0 1 1,0-1-1,1-1 0,0 0 0,1 0 1,-1 0-1,1-1 0,0 0 0,1-1 1,0 0-1,0 0 0,0-1 0,0 0 0,14 2 1,0-2 58,0-1 1,-1-1 0,26-1-1,-47-1-60,0 0 0,1 0 0,-1 0-1,0 0 1,0 0 0,0 0 0,1-1-1,-1 1 1,0-1 0,0 0 0,0 1-1,0-1 1,0 0 0,0 0 0,0 0-1,0 0 1,0-1 0,-1 1-1,1-1 1,0 1 0,-1-1 0,1 1-1,-1-1 1,1 0 0,-1 0 0,0 1-1,0-1 1,0 0 0,1-3 0,0-3 97,-1 0 1,0 0 0,0 0 0,0 0-1,-1 0 1,-2-14 0,1-7 50,1 24-144,0 0 0,0-1 0,-1 1 0,1 0 0,-1 0 0,-1-1 0,1 1 0,-1 0 0,-2-6 0,2 8-15,1 1 0,-1 0 0,0 0 0,1 0 0,-1 0 0,0 0 0,0 0 0,0 1 0,0-1 0,-1 1 0,1-1 0,0 1 0,-1 0 0,1 0 0,-1 0 0,1 0 0,-1 0 0,0 0 0,1 1 0,-6-1 0,-6 0-79,-1 1 0,1 0 0,0 1-1,-1 1 1,1 0 0,0 0-1,0 2 1,0 0 0,0 1 0,0 0-1,1 1 1,0 0 0,1 1-1,-1 0 1,1 1 0,0 1-1,1 0 1,0 0 0,1 1 0,0 1-1,0 0 1,-13 19 0,20-25-371,0 0 0,0 0 1,1 0-1,0 1 0,0-1 1,0 1-1,0-1 0,1 1 1,0 0-1,0-1 0,0 9 1,1-14 448,0 0-166,0 1 1,-1-1 0,1 1-1,0 0 1,0-1-1,0 1 1,0-1 0,0 1-1,0 0 1,1-1-1,-1 1 1,0-1 0,0 1-1,0 0 1,0-1-1,1 1 1,-1-1-1,0 1 1,0-1 0,1 1-1,-1-1 1,1 1-1,-1-1 1,0 0 0,1 1-1,-1-1 1,1 1-1,26 1-5796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15.86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1 156 16103,'0'0'1380,"13"-20"615,42-66 153,-52 82-2058,0 0 1,1 0 0,-1 0-1,1 0 1,0 1-1,0 0 1,0 0 0,1 0-1,-1 0 1,1 1-1,-1 0 1,1 0-1,0 0 1,0 0 0,0 1-1,0 0 1,0 0-1,0 0 1,0 0-1,0 1 1,1 0 0,-1 0-1,0 1 1,0-1-1,0 1 1,0 0-1,0 0 1,0 1 0,0 0-1,0 0 1,0 0-1,-1 0 1,1 1-1,-1-1 1,1 1 0,-1 0-1,0 1 1,0-1-1,5 7 1,1 1-55,-2-1 0,1 2-1,-1-1 1,-1 1 0,0 1 0,-1-1 0,0 1 0,-1 0-1,0 0 1,-1 1 0,4 25 0,-3 7 211,-1 0 0,-3 58 1,-1-58-169,-3 0-16,-2-1 0,-2 0 0,-1 0 0,-20 59 0,21-78-50,0-11-1668,6-38-1327,1-21-3034,0-13-4396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16.02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91 16728,'0'0'5522,"130"-59"-5522,-59 42-48,-12 9 48,-10 2-1729,-16 6-2593,-12 0-6114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37.22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41 307 6915,'14'-18'2561,"41"-45"294,68-60 0,-81 83-1300,-29 27 36,0 0 0,30-21 0,-43 34-1551,0-1 1,0 1-1,0 0 0,0 0 1,0 0-1,0 0 1,0 0-1,1 0 0,-1 0 1,0 0-1,0-1 1,0 1-1,0 0 0,0 0 1,0 0-1,0 0 1,1 0-1,-1 0 0,0 0 1,0 0-1,0 0 1,0 0-1,0 0 0,1 0 1,-1 0-1,0 0 1,0 0-1,0 0 0,0 0 1,0 0-1,1 0 1,-1 0-1,0 0 0,0 0 1,0 0-1,0 0 1,0 0-1,0 0 0,1 0 1,-1 0-1,0 0 1,0 0-1,0 1 0,0-1 1,0 0-1,0 0 1,0 0-1,0 0 0,1 0 1,-1 0-1,0 0 1,0 1-1,0-1 0,0 0 1,0 0-1,0 0 0,0 0 1,0 0-1,0 1 1,-2 13 512,-6 9-538,0-2 0,-2 1-1,-14 24 1,8-15 41,-48 96 465,-80 222-1,126-292-484,2 1-1,3 0 0,2 1 1,3 1-1,3-1 0,3 106 1,6-130-27,1 0 0,1-1 1,3 0-1,0-1 1,2 0-1,2 0 0,1-1 1,1-1-1,2-1 1,1 0-1,32 41 1,-7-18-200,3-3 1,1-1 0,3-3 0,110 79 0,-100-85-1420,2-3 1,1-2-1,2-3 0,88 29 0,69 9-6125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39.93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0 342 13702,'0'0'7102,"12"-19"-6891,-8 12-203,3-5-6,0 0-1,1 1 1,0 0 0,1 0-1,0 1 1,1 0 0,0 0 0,0 1-1,1 1 1,21-13 0,67-31 18,196-72 0,-287 120-167,1 2 1,-1-1 0,1 1-1,-1 1 1,16-1 0,-28 27-4280,-22 10 883,-19 9-2273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10.11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44 16039,'0'0'8479,"6"-1"-8402,343-37 225,-343 35-374,-1 1-186,-28 23-15793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8:40.10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1 122 7379,'0'0'9093,"65"-11"-8885,-5-14-64,5-2-64,0 2 48,-16 6-112,0 6-32,-22 11-48,-11 2-2289,-10 0-3282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25.55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1 635 14519,'0'0'5303,"0"7"-4251,0 18-276,0-5 1908,17-23-1406,-6-3-1076,1 0-1,-1-1 1,-1-1 0,1 0 0,-1 0 0,-1-1-1,1 0 1,-2-1 0,11-13 0,4-10 57,33-61 1,-36 56-205,-1-1 0,-1-1 0,-3 0 0,-1-1 0,-3-1 0,-1 0 0,-1 0 0,-3-1 0,1-52-1,-8 95-54,-1 0 0,0 0 0,0 0 0,1 0 0,-1 0-1,0 1 1,1-1 0,-1 1 0,0-1 0,1 1 0,-1 0-1,1 0 1,-1 0 0,1 0 0,-3 1 0,-3 6-20,1 1 0,0 0 0,0-1 0,0 2 0,1-1 0,1 1 0,0-1 0,0 1 0,1 1 0,0-1 0,-2 15 0,0 3 14,2 0 0,1 0 0,3 34 0,0-46 7,1 0 1,1-1 0,1 1-1,1-1 1,0 0 0,0 0-1,2 0 1,0-1-1,0 0 1,1-1 0,1 1-1,0-1 1,13 12 0,-2-2 7,1-2 0,2 0 0,0-1 0,0-2 0,51 30 0,-67-44-11,-1 0-1,0-1 1,1 0-1,0 0 1,0-1-1,0 0 1,0 0-1,0 0 1,0-1 0,1 0-1,10 0 1,-18-1-37,1 0 1,-1 0 0,1 0-1,-1-1 1,1 1-1,-1 0 1,1 0 0,-1 0-1,1 0 1,-1 0 0,1-1-1,-1 1 1,1 0-1,-1 0 1,1-1 0,-1 1-1,1 0 1,-1-1-1,0 1 1,1-1 0,-1 1-1,0 0 1,1-1 0,-1 1-1,0-1 1,1 1-1,-1-1 1,0 1 0,0-1-1,0 1 1,1-1-1,-1 1 1,0-2 0,0-21-1285,-1 9 611,-2-49-3811,-10-22-3144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25.85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27 270 14679,'0'0'5584,"-3"-2"-5136,-4-1-287,8 1 155,16-1 607,-11 3-725,-1 0-1,1-1 1,-1 0-1,1 0 1,-1-1-1,1 1 0,-1-1 1,0 0-1,9-5 1,-8 0-105,0 0 1,-1 0 0,0-1 0,0 1-1,0-1 1,-1 0 0,0 0-1,-1-1 1,0 1 0,0-1 0,-1 0-1,0 1 1,-1-1 0,1 0-1,-2 0 1,1 0 0,-1 0-1,-1 0 1,0 0 0,0 0 0,0 0-1,-1 0 1,-6-14 0,8 21-93,-1 1 1,1 0-1,-1-1 1,1 1 0,-1-1-1,0 1 1,0 0-1,0 0 1,1-1-1,-1 1 1,0 0 0,-1 0-1,1 0 1,0 0-1,0 0 1,0 0-1,-1 1 1,1-1 0,0 0-1,-1 1 1,1-1-1,-1 0 1,1 1-1,0 0 1,-1-1 0,1 1-1,-1 0 1,1 0-1,-1 0 1,1 0-1,-1 0 1,0 0 0,1 0-1,-1 1 1,1-1-1,0 0 1,-1 1-1,1-1 1,-1 1 0,1 0-1,0-1 1,-1 1-1,1 0 1,0 0-1,-2 1 1,-2 2-12,1 0 0,-1 0-1,1 0 1,0 1 0,0-1 0,0 1 0,1 0-1,-1 1 1,1-1 0,-3 7 0,-2 12-270,0 0 0,2 1 0,1-1 1,0 1-1,2 0 0,1 0 0,1 0 0,1 1 1,2-1-1,4 28 0,-2-29-721,1-1 0,2 1 0,0-2 0,1 1 0,1-1 0,1 0 0,1-1 0,1 0 0,1-1 0,24 30 0,39 27-7699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26.11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87 1 10149,'0'0'12192,"7"6"-11728,-3-1-343,0 1 0,0 0 0,0 0 1,-1 0-1,0 1 0,0-1 0,-1 1 0,1 0 0,-2 0 0,1 0 0,-1-1 1,1 10-1,4 104 1427,-5-75-1269,18 103 299,-12-104-429,4 80-1,-13-123-242,-1 0 0,0 0 0,0 0 0,0 0 0,0-1 0,0 1 0,0-1 0,0 0 1,0 0-1,0 0 0,-1 0 0,1 0 0,-4-2 0,4 2-155,-2 0-276,0-1 1,-1 0-1,1 0 0,0-1 0,0 1 0,0-1 0,0 0 0,0-1 0,0 1 0,0-1 0,1 0 0,-1 0 1,1 0-1,0-1 0,-4-4 0,-35-34-8607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26.27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80 6995,'0'0'13975,"70"-27"-13895,1 19-64,0-3 0,-12 3 48,1 0-64,-11 1-1473,-11 3-2865,0-2-7027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26.58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261 1 14118,'0'0'8532,"-10"25"-8276,-2 5-201,-70 193 1678,68-182-1406,3 1 1,1 0-1,-7 80 1,16-110-286,0-2-24,1-1-1,0 1 0,0 0 0,1-1 0,4 20 0,-4-27-13,0 1 1,0-1-1,0 1 1,0-1 0,1 0-1,-1 1 1,1-1-1,0 0 1,-1 0-1,1 0 1,0-1 0,0 1-1,0 0 1,1-1-1,-1 1 1,0-1 0,1 0-1,-1 1 1,0-1-1,1 0 1,-1-1 0,1 1-1,0 0 1,-1-1-1,5 1 1,3 0 16,-1-1 0,1 0 0,-1 0 0,0-1 1,1 0-1,-1 0 0,0-1 0,0-1 0,0 1 0,0-1 0,0-1 0,-1 0 1,1 0-1,-1-1 0,9-6 0,-12 8-7,-1-1 0,0 1 0,1-1 0,-2 0 1,1 0-1,0 0 0,-1 0 0,0-1 0,0 1 0,0-1 0,-1 0 1,1 0-1,-1 0 0,0 0 0,0 0 0,-1 0 0,0 0 0,0-1 0,0 1 1,0-1-1,-1 1 0,0-1 0,0 1 0,-1 0 0,1-1 0,-1 1 1,-3-9-1,3 12-15,1 1 1,-1 0 0,0 0 0,0 0 0,1 0-1,-1 0 1,0 0 0,0 0 0,0 0-1,-1 0 1,1 0 0,0 1 0,0-1-1,0 0 1,0 1 0,-1-1 0,1 1-1,0-1 1,-1 1 0,1 0 0,0-1-1,-1 1 1,1 0 0,0 0 0,-4 0 0,-34 4-66,28-1 57,0 1 0,0 0 0,1 1 0,-1 1 0,1-1 0,0 2 0,0-1 0,1 1 0,0 1 0,-13 12 0,-3 7-333,0 1-1,-20 31 1,1 12-2124,23-22-1959,9-10-3843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26.97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75 1 10805,'0'0'11701,"-6"21"-11156,-12 41-138,2 1 1,4 1 0,2 0-1,-3 121 1,14-178-402,-1-1 0,1 0 0,1 0 0,-1 0 0,1 0 0,0 0 0,0 0 0,1-1 0,6 11 0,-8-14 0,0-1 0,0 1-1,0-1 1,1 1 0,-1-1-1,0 1 1,1-1 0,-1 0 0,1 0-1,-1 0 1,1 1 0,0-2 0,0 1-1,-1 0 1,1 0 0,0-1 0,0 1-1,0 0 1,0-1 0,0 0 0,0 0-1,0 1 1,0-1 0,-1 0 0,1-1-1,0 1 1,0 0 0,0 0-1,0-1 1,0 1 0,0-1 0,0 0-1,-1 1 1,1-1 0,3-2 0,4-4 56,0-1 1,0 0-1,-1-1 1,0 0-1,-1 0 1,0 0-1,0-1 1,-1 0 0,9-19-1,2-2 92,63-121 1673,-78 150-969,-2 7-918,0 3 44,-11 278-223,0 9 374,11-292-183,0-1 1,0 1-1,0 0 1,1-1-1,-1 1 1,1 0-1,-1-1 1,1 1-1,0-1 1,0 1-1,2 2 0,-16-21-3994,-24-9-1547,-19 4-2556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27.43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282 213 11509,'1'-18'1713,"4"-132"4370,-5 147-5788,-1 0 1,1 1-1,-1-1 1,0 1 0,1-1-1,-1 1 1,0 0-1,0-1 1,0 1-1,-1 0 1,1-1-1,-1 1 1,1 0-1,-3-2 1,3 3-232,0 0-1,0 1 1,0-1 0,1 1 0,-1-1 0,0 1 0,0-1-1,0 1 1,0-1 0,0 1 0,0 0 0,0-1-1,0 1 1,0 0 0,0 0 0,0 0 0,0 0-1,0 0 1,0 0 0,0 0 0,0 0 0,0 1-1,0-1 1,0 0 0,0 1 0,0-1 0,0 0 0,0 1-1,0-1 1,0 1 0,0 0 0,0-1 0,1 1-1,-1-1 1,0 1 0,0 0 0,1 0 0,-1 0-1,0-1 1,1 1 0,-1 0 0,1 0 0,-1 2-1,-10 16-31,0 0 0,2 1-1,-13 38 1,9-24-6,-23 67 208,4 1 1,4 1 0,5 2 0,4 0-1,-7 158 1,25-229-208,1 0 0,2 0 0,1 0 0,2-1-1,1 1 1,2-1 0,1 0 0,1-1 0,2 0 0,2-1 0,0 0-1,2-1 1,2-1 0,33 44 0,-23-39-103,2-2 1,1-1-1,2-1 0,0-1 1,2-3-1,1 0 0,1-3 1,59 29-1,-42-28-1401,108 34 1,-87-39-1755,79 11 1,68-4-4395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27.82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316 1 15175,'0'0'11621,"11"132"-11621,54 19 32,0 22 449,-16 8-33,-11-14-240,-38-8-48,-6-8-64,-70-2-96,-49 2 0,-27 6-1169,-32-8-4113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41.31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22 43 12038,'0'0'9673,"-3"-7"-9254,-12-21-19,12 21 1732,16 8-2063,0 1 0,0 0 0,0 1 0,0 0 0,0 1 0,-1 1 0,16 7 0,13 5 115,82 30 237,66 23-132,-171-65-258,1 0 0,-1-1 0,1-1 1,0-1-1,0-1 0,0 0 0,0-1 0,-1-2 1,36-5-1,-18-2 147,-1-2 0,0-1 1,-1-1-1,34-19 0,-24 9-26,-13 6-47,-1 2 0,2 2 1,33-11-1,-56 22-102,0-1-1,0 2 1,0-1-1,0 1 0,0 0 1,1 1-1,-1 0 0,0 1 1,0 0-1,0 0 1,0 1-1,0 0 0,0 1 1,0 0-1,0 0 0,8 5 1,-2 0 4,0-1 0,1-1 0,0-1 0,0 0 0,0-1 1,1 0-1,0-2 0,-1 0 0,29 0 0,7-5 54,89-15 0,-107 13-41,-29 3-26,0 1 0,0 0 0,0 0 0,0 1 0,0 0 0,1-1 0,-1 2 0,0-1 0,0 1 0,1 0 0,-1 0 0,0 0 0,0 1-1,0-1 1,0 1 0,-1 0 0,1 1 0,0-1 0,-1 1 0,0 0 0,1 0 0,-1 1 0,-1-1 0,1 1 0,4 5 0,7 7 8,0 0 1,1-1 0,1-1-1,0 0 1,1-1 0,0-1-1,1-1 1,0-1 0,1 0-1,0-2 1,0 0 0,1-1-1,0-1 1,1-1 0,-1-1-1,1-1 1,35 1 0,1-3 6,0-3-1,-1-2 1,91-19 0,166-63 63,-269 71-80,-21 5-2,0 2-1,1 1 1,0 1 0,0 1-1,37-2 1,-62 7-2,1 0 1,-1 0-1,1 0 0,0 0 0,-1 0 1,1 0-1,-1 0 0,1 0 0,-1 0 0,1 0 1,-1 0-1,1 1 0,-1-1 0,1 0 1,-1 0-1,1 1 0,-1-1 0,1 0 0,-1 1 1,0-1-1,1 0 0,-1 1 0,1-1 1,-1 1-1,0-1 0,1 0 0,-1 1 0,1 0 1,-2 0-43,1-1 1,0 1-1,0-1 0,0 0 1,-1 1-1,1-1 1,0 1-1,0-1 0,-1 0 1,1 1-1,0-1 1,-1 0-1,1 1 1,-1-1-1,1 0 0,0 1 1,-1-1-1,1 0 1,-1 0-1,1 1 1,-1-1-1,1 0 0,0 0 1,-1 0-1,1 0 1,-1 0-1,1 0 0,-1 0 1,1 0-1,-1 0 1,1 0-1,-1 0 1,1 0-1,-1 0 0,0 0 1,-8 0-988,-1 0 0,1-1-1,0 0 1,0 0 0,0-1 0,0-1 0,-14-4 0,-25-16-4196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10.35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52 10949,'0'0'5525,"20"1"-3996,76-2 49,135-17 0,-198 14-1398,-10 1-53,-1-1 0,25-8-1,-35 5 566,-11 3-1063,-9 4-3301,-7 4-1538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44.29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24 72 18793,'0'0'9657,"-9"-2"-9571,-5-1-80,13 0 2,30-3 10,87-5 14,-65 6-24,28-2-39,281-17-498,-354 22-157,-12-1 295,-14-2-403,-37 4-4888,34 1 650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44.62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266 1 18120,'0'0'7449,"-16"33"-7190,-50 105 589,-70 218 1,122-303-740,3 0 0,2 1 1,-3 76-1,11-114-91,1 1 0,0 0 1,2 0-1,0 0 0,0-1 0,10 30 0,-8-36-11,0-1 0,0 0 0,1 0 0,0 0 0,1-1 0,0 0 1,0 0-1,1 0 0,0-1 0,0 1 0,1-2 0,11 9 0,-2-4-20,0-2 0,1 1 0,0-2-1,0-1 1,1 0 0,0-1 0,0-1 0,39 5 0,-34-8-771,0 0 0,-1-2 1,1 0-1,25-5 0,-5-8-4026,-10-9-2743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44.92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80 1 14935,'0'0'9618,"0"27"-9261,4 67 100,3 0 0,31 151 0,32-36-8,-70-209-443,0 1 0,0-1 0,1 0 1,-1 0-1,0 0 0,0 1 1,0-1-1,0 0 0,0 0 0,0 0 1,0 1-1,0-1 0,0 0 1,0 0-1,0 1 0,0-1 1,0 0-1,0 0 0,0 1 0,0-1 1,0 0-1,0 0 0,0 0 1,0 1-1,0-1 0,0 0 0,0 0 1,-1 0-1,1 1 0,0-1 1,0 0-1,0 0 0,0 0 0,0 0 1,-1 1-1,1-1 0,0 0 1,0 0-1,0 0 0,0 0 0,-1 0 1,1 0-1,0 1 0,0-1 1,-1 0-1,1 0 0,0 0 1,0 0-1,0 0 0,-1 0 0,1 0 1,-19-5 148,-19-14-56,22 6-75,0-1 0,1 0-1,0-1 1,1-1 0,1 0-1,0-1 1,-16-29 0,27 35-231,0 0 1,0 0 0,1 0-1,1-1 1,0 1 0,1 0-1,0 0 1,2-13 0,16-35-5127,-8 32 1288,6-30-7611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45.15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33 277 1505,'0'0'22831,"8"-13"-22425,-3 5-365,1 0-1,0 0 1,1 0 0,0 1-1,0 0 1,0 0-1,1 0 1,0 1 0,0 1-1,0-1 1,1 1 0,10-4-1,-12 6-12,7-2 59,-1-1-1,0 0 1,0-1-1,0-1 1,15-11-1,-25 16-53,0 0 0,0 0 0,-1 0 1,1 0-1,-1 0 0,0 0 0,0 0 0,0-1 0,0 1 0,0-1 1,-1 0-1,0 1 0,1-1 0,-1 0 0,-1 0 0,1 0 1,-1 0-1,1 0 0,-1 0 0,0 0 0,0 1 0,-1-1 0,1 0 1,-1 0-1,-2-5 0,3 8-31,-1-1 0,0 1 0,0-1 0,0 1 0,0 0 0,0 0 0,0 0 1,0 0-1,-1-1 0,1 1 0,0 1 0,0-1 0,-1 0 0,1 0 0,-1 0 0,1 1 0,-1-1 0,1 1 1,-1-1-1,1 1 0,-1 0 0,0-1 0,1 1 0,-1 0 0,1 0 0,-1 0 0,-3 1 0,-2-1-15,0 1 1,-1-1-1,1 2 0,0-1 0,-10 3 0,6 1-54,0 1 0,0 0 0,1 0 0,0 1 0,0 0 0,0 1 0,1 0 0,0 1 0,1-1 0,0 2 0,0-1 0,1 1 0,-8 14 0,8-13-624,1 0 0,1 1 0,0 0 0,0 0-1,1 0 1,1 1 0,-4 21 0,4 40-6488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45.32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43 6979,'0'0'13654,"136"-28"-13237,-71 18-209,-10 6-128,-12 4-32,-16 0-48,-5 0-16,-22 10-769,0 7-2144,0-5-2898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45.53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 0 19385,'0'0'5907,"-11"170"-5315,11-78 208,0-4-432,0-6-176,0-15-15,11-13-65,-5-18-64,-1-17-32,1-13-16,-1-12-1313,0-26-1040,1-16-4674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45.77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14567,'0'0'9858,"11"22"-9103,72 132-113,-29-60-103,67 162 0,-116-241-514,1 1 0,-2 0 0,0 0 0,-1 0 0,-1 0 0,0 1 0,-1-1-1,-2 21 1,0-28-23,-1 0 0,0 1 0,0-1 0,-1 0 0,-1 0-1,1 0 1,-1 0 0,-1-1 0,0 1 0,0-1 0,0 0-1,-1-1 1,0 1 0,-1-1 0,-6 6 0,-55 41-1152,17-24-4495,24-18-1988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49.73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0 726 14583,'0'0'6779,"4"7"-5877,-4-6-840,1 1 1,0 0 0,0-1 0,0 1 0,0-1-1,0 1 1,0-1 0,0 0 0,1 1 0,-1-1 0,0 0-1,1 0 1,-1 0 0,1 0 0,-1 0 0,1 0-1,-1 0 1,1 0 0,2 0 0,-1-1 33,0 0-1,0-1 1,0 1-1,-1-1 1,1 0-1,0 0 1,-1 0 0,1 0-1,-1 0 1,1 0-1,-1-1 1,1 0 0,-1 1-1,0-1 1,0 0-1,3-3 1,17-15 79,-2-1 1,0-1-1,-2-1 1,0-1-1,-2 0 1,0-1-1,-2-1 1,-1 0-1,-1-1 1,-1 0-1,11-44 1,-7 9-129,-3 0 0,-3-1 1,-2-1-1,-3-78 0,-4 142-45,0-1-1,0 1 1,0 0-1,0-1 1,0 1-1,0 0 1,-1 0-1,1-1 0,0 1 1,0 0-1,0 0 1,0-1-1,0 1 1,-1 0-1,1 0 1,0 0-1,0-1 1,0 1-1,-1 0 1,1 0-1,0 0 1,0 0-1,-1-1 0,1 1 1,0 0-1,0 0 1,-1 0-1,1 0 1,0 0-1,-1 0 1,1 0-1,0 0 1,0 0-1,-1 0 1,1 0-1,0 0 1,-1 0-1,1 0 0,0 0 1,0 0-1,-1 0 1,1 0-1,0 0 1,0 1-1,-1-1 1,1 0-1,0 0 1,0 0-1,-1 0 1,1 1-1,0-1 1,0 0-1,0 0 0,-1 0 1,1 1-1,0-1 1,0 0-1,0 0 1,-1 1-1,-4 4-9,0-1 0,1 1-1,-1 1 1,1-1 0,0 1 0,1-1-1,-1 1 1,1 0 0,0 0-1,-4 14 1,-17 68-90,19-63 98,1 1-1,1 0 1,1 0 0,2 1 0,1-1 0,0 0-1,2 0 1,1 0 0,10 34 0,-9-45 7,0 0 0,0-1 1,1 0-1,1 0 0,0-1 0,1 0 0,1 0 1,0 0-1,1-1 0,0-1 0,0 0 1,2 0-1,-1-1 0,1 0 0,0-1 0,1 0 1,18 8-1,-24-13-62,1-1 0,-1 0 1,1 0-1,0-1 0,0 0 0,0 0 1,12 0-1,-18-2-108,0 0 1,0 0-1,0 0 1,0 0-1,0 0 1,0-1-1,0 1 0,0-1 1,0 1-1,0-1 1,0 0-1,0 0 1,0 0-1,-1 0 0,1 0 1,0 0-1,-1 0 1,1-1-1,-1 1 1,1 0-1,-1-1 0,0 1 1,1-1-1,-1 0 1,0 0-1,0 1 1,0-1-1,0 0 1,-1 0-1,1 0 0,0 0 1,0-3-1,5-53-6197,-5-20-5934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50.01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1 224 15047,'0'0'3263,"22"-5"-1937,74-22-267,-91 26-950,0 0 0,-1-1 0,1 0 0,-1 0 0,0 0 1,1 0-1,-1-1 0,0 0 0,0 0 0,-1 0 0,1 0 0,-1 0 0,1-1 1,-1 0-1,0 0 0,0 0 0,-1 0 0,1 0 0,-1 0 0,2-6 0,-2 2 136,0-1 0,-1 0 0,0 0 0,0 0 0,-1 0 0,0 0-1,-1 0 1,-1-10 0,1 18-236,1-1 0,-1 0 0,1 0 0,-1 1 0,0-1 0,0 0 0,1 1 1,-1-1-1,0 1 0,-1-1 0,1 1 0,0 0 0,0-1 0,-1 1 0,1 0 0,0 0 0,-1 0 0,1 0 0,-1 0 0,0 0 0,1 0 0,-1 1 0,0-1 0,1 0 0,-1 1 0,0-1 0,0 1 0,1 0 0,-1 0 0,0 0 0,0 0 1,-3 0-1,2 0-19,-1 0 1,1 0-1,0 1 1,0-1 0,0 1-1,0 0 1,0-1-1,0 2 1,0-1 0,0 0-1,0 0 1,0 1 0,0 0-1,1-1 1,-1 1-1,0 0 1,1 0 0,-4 5-1,1 3-130,1 1 0,0 0 0,1 0 0,0 0 0,0 0 0,1 0 0,1 1 0,0-1 0,1 0 0,0 1 0,2 15 0,-2 4-728,0-16 32,0 0-1,1 0 0,1 0 1,0-1-1,1 1 1,0-1-1,2 1 0,-1-1 1,13 23-1,33 44-8821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50.43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4 17400,'0'0'9460,"0"-4"-9060,27 295 660,-16-193-766,-4-26-100,24 104 1,-22-148-148,-6-19-19,-1 0 0,1 0 0,-1 0 0,1 19-1,-3-28 3,0-45-9675,0 44 9429,0 0-1,0 1 0,0-1 1,0 1-1,0-1 1,-1 1-1,1-1 0,0 1 1,0-1-1,0 1 0,-1-1 1,1 1-1,0-1 1,-1 1-1,1-1 0,0 1 1,-1-1-1,1 1 0,-1 0 1,1-1-1,-1 1 1,1 0-1,-1-1 0,1 1 1,-1 0-1,1 0 0,-1-1 1,1 1-1,-1 0 1,1 0-1,-1 0 0,1 0 1,-1 0-1,0 0 0,1 0 1,-2 0-1,1-1-574,-10-1-6087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11.91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278 9 9748,'0'0'11192,"0"0"-11187,0-1-1,0 1 0,0 0 1,0-1-1,0 1 1,0-1-1,-1 1 0,1 0 1,0-1-1,0 1 1,0 0-1,-1-1 0,1 1 1,0 0-1,0-1 1,-1 1-1,1 0 0,0-1 1,-1 1-1,1 0 1,-1 0-1,1-1 1,0 1-1,-1 0 0,1 0 1,0 0-1,-1 0 1,1 0-1,-1 0 0,1-1 1,-1 1-1,1 0 1,0 0-1,-1 0 0,1 0 1,-1 0-1,1 1 1,-1-1-1,1 0 0,-6 4-12,1 1 1,1 0-1,-1 0 0,1 0 0,0 1 0,-5 7 0,-8 11 90,-51 55 615,39-48-341,1 2-1,-39 60 0,65-89-331,-1-1-3,1 1-1,0-1 1,0 1-1,1 0 0,-1 0 1,1 0-1,-1 0 0,1 0 1,1 0-1,-2 6 1,11-10 101,89-4 275,-53 0-349,45 4 1,-87 0-55,0 0 0,1 0 0,-1 0 0,0 1 0,1-1 0,-1 1 0,0 0 1,0 0-1,0 0 0,0 0 0,0 1 0,0-1 0,0 1 0,0 0 0,-1 0 0,1 0 0,0 0 0,-1 0 0,0 0 0,0 1 0,1-1 1,-1 1-1,-1 0 0,3 4 0,-1 1-12,0 1 1,-1-1-1,0 1 1,-1 0-1,0 0 1,0 0-1,-1 16 1,0-22 28,-1 0 1,1 0-1,-1 0 1,1 0-1,-1 0 0,0 0 1,0 0-1,0 0 1,0 0-1,-1 0 1,1 0-1,-1-1 1,0 1-1,0-1 1,0 1-1,0-1 0,-4 3 1,1 0 38,0-2 0,0 1 1,-1 0-1,1-1 0,-1 0 0,0-1 1,0 1-1,-9 2 0,8-3-14,1 0 0,-1-1 0,0 0 0,1 0 0,-1 0-1,0-1 1,0 0 0,1 0 0,-1-1 0,0 0 0,0 0 0,1 0 0,-1-1 0,1 0 0,-1 0 0,1-1-1,-8-4 1,12 5-974,8-6-7301,18-3 2009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50.67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33 134 14551,'0'0'12629,"-32"-61"-12629,86 49-80,28-5 80,5 0 16,-6 3-16,-21 5-368,-17 5-1024,-16 4-1442,-10 0-2144,-6 0-4386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51.06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126 0 16087,'0'0'9119,"-11"14"-8433,2-4-675,1 2 1,1-1 0,0 1-1,1 0 1,0 0-1,0 1 1,2 0-1,-1 0 1,2 0-1,0 0 1,-2 15 0,1 5 35,1 1 1,2 0-1,1-1 1,2 1 0,10 53-1,-9-73-34,1 0-1,1 0 1,0 0-1,0-1 1,2 0-1,-1 0 1,2-1-1,0 0 1,0 0-1,1-1 1,0 0-1,1 0 1,1-1-1,-1 0 1,20 12-1,-21-16 6,1 0-1,-1-1 1,1 0 0,0-1-1,0 0 1,1 0-1,-1-1 1,1-1 0,0 0-1,0 0 1,-1-1-1,1 0 1,0-1 0,16-2-1,-26 2-9,1 0-1,-1 0 1,0 0 0,1-1-1,-1 1 1,0 0-1,0-1 1,1 1 0,-1-1-1,0 0 1,0 1-1,0-1 1,0 0-1,1 0 1,-1 0 0,0 0-1,-1 1 1,1-1-1,0-1 1,0 1 0,0 0-1,-1 0 1,2-2-1,-1-1 10,0 1-1,0 0 1,0-1-1,0 1 1,-1-1-1,1 0 0,-1 1 1,0-1-1,0-3 1,-1-1-4,0 1 0,0 0 0,-1-1 0,0 1 0,0 0 0,0 0 0,-1 0 0,-4-8 0,2 9-14,0 0-1,0 1 1,0 0-1,-1 0 1,0 0-1,0 0 0,0 1 1,0 0-1,-1 1 1,1-1-1,-1 1 1,0 0-1,0 1 0,0 0 1,-1 0-1,1 0 1,0 1-1,-1 0 0,-14 0 1,12 1-78,0 1 0,1 0 1,-1 0-1,1 0 0,-1 1 0,1 1 1,-1 0-1,1 0 0,0 1 1,0 0-1,1 0 0,-1 1 0,1 0 1,0 1-1,-8 7 0,8-6-520,1 0 0,-1 1 0,2 0 0,-1 0 1,1 1-1,0 0 0,1 0 0,0 0 0,-5 15 0,2 16-5919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51.46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22 1 17416,'0'0'7222,"-4"18"-7166,-2 1-33,2 1 1,1 0-1,1 0 1,-1 25-1,3-36-10,1 0 1,0-1-1,0 1 0,1 0 0,0-1 0,0 1 0,1-1 1,0 1-1,1-1 0,-1 0 0,2 0 0,-1-1 0,1 1 1,8 9-1,-9-12 3,1-1 0,0 1 0,0-1 0,0 0 1,0 0-1,0-1 0,1 1 0,-1-1 0,1-1 0,0 1 1,0-1-1,0 0 0,0 0 0,1 0 0,-1-1 0,0 0 0,1-1 1,-1 1-1,1-1 0,-1 0 0,0-1 0,1 0 0,-1 0 1,0 0-1,1-1 0,-1 1 0,0-1 0,0-1 0,0 1 0,-1-1 1,1 0-1,0-1 0,-1 1 0,0-1 0,9-8 0,4-12 32,0-1-1,-1 0 1,20-44-1,14-19 478,-52 90-498,1 1 1,-1-1-1,1 1 0,0-1 0,0 1 0,0 0 0,0-1 0,0 1 0,1-1 0,0 4 1,1 6-54,3 59 27,3-1 1,17 71 0,-17-115 12,1-1 1,1 0-1,1-1 0,1 0 1,2-1-1,0 0 0,30 36 1,-43-57 149,0-1-715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51.67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15 18841,'0'0'1136,"162"0"-960,-113-4-96,-22-4-64,-16 6-32,-27 2-14983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51.96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342 0 17288,'0'0'4503,"-11"30"-3862,1-3-395,-1-1 1,1 1-1,2-1 1,1 2-1,0-1 1,-3 46 0,9 230 927,11-211-785,-21-91 115,-4-1-415,1-2-1,-1 0 0,0 0 0,1-1 1,-1-1-1,1-1 0,0 0 1,1 0-1,-21-12 0,27 13-198,0-1 1,0 1-1,0-1 1,0 0-1,1 0 0,0-1 1,0 0-1,1 0 0,0-1 1,0 1-1,0-1 0,0 0 1,1 0-1,1-1 1,-1 1-1,1-1 0,0 0 1,1 0-1,-2-9 0,2-30-5642,2-10-6032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52.23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6 286 15751,'0'0'6275,"19"-15"-5739,63-46-77,-76 56-352,1 0 0,0 0 0,-1-1-1,0 0 1,-1 0 0,1 0 0,-1-1-1,0 0 1,-1 0 0,5-9 0,-7 10-3,0 0 0,-1 0 0,1 0 1,-1 0-1,-1 0 0,1-1 0,-1 1 0,0 0 1,-1 0-1,1-1 0,-3-7 0,3 11-94,0 1 0,-1 0-1,1-1 1,-1 1 0,0 0-1,1-1 1,-1 1 0,0 0-1,0 0 1,-1 0 0,1 0-1,0 0 1,-1 0 0,1 0-1,-1 0 1,1 1 0,-1-1-1,0 1 1,0-1 0,0 1-1,0 0 1,0-1-1,0 1 1,0 0 0,0 0-1,-1 0 1,1 1 0,0-1-1,-1 1 1,1-1 0,0 1-1,-4 0 1,2 0-14,1 0-1,-1 1 1,1-1 0,-1 1-1,0 0 1,1 0-1,0 1 1,-1-1 0,1 1-1,0-1 1,-1 1 0,1 0-1,0 0 1,1 1-1,-1-1 1,0 1 0,1-1-1,-1 1 1,1 0-1,-4 5 1,-3 10-399,0 1 0,2 0 0,0 0 0,1 1 0,1 0 0,1-1-1,0 2 1,2-1 0,0 0 0,3 37 0,-1 38-4861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52.43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109 0 17160,'0'0'4594,"-70"109"-3329,59-54-401,11-5-464,0-2-32,0-6-112,0-4-128,11-9-48,-1-6 65,-10-8-65,0-5-80,0-1-273,-21-9-2896,-6 0-2930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52.57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 14102,'0'0'3426,"168"-2"-3090,-92 4-192,6 0-144,-17-2-48,5 0-5106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52.81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83 0 17432,'0'0'8572,"-8"28"-8380,-16 81 335,4 1 1,-10 206-1,30-302-483,1 10 280,-1-24-315,0 1 0,1-1-1,-1 1 1,0-1-1,1 1 1,-1 0 0,1-1-1,-1 0 1,1 1 0,-1-1-1,1 1 1,-1-1-1,1 1 1,-1-1 0,1 0-1,-1 1 1,1-1 0,0 0-1,-1 0 1,1 0-1,-1 1 1,1-1 0,0 0-1,-1 0 1,1 0 0,0 0-1,-1 0 1,1 0-1,0 0 1,94-4-1266,-88 7-2584,-6 12-4243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53.61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34 606 16920,'0'0'4316,"-7"16"-3918,-18 51-163,25-66-232,-1 0-1,1-1 1,0 1 0,0 0 0,-1 0 0,1-1 0,0 1 0,0 0-1,0 0 1,0 0 0,0 0 0,0-1 0,0 1 0,0 0 0,1 0-1,-1 0 1,0-1 0,0 1 0,1 0 0,-1 0 0,0-1-1,1 1 1,-1 0 0,1-1 0,-1 1 0,1 0 0,-1-1 0,1 1-1,-1-1 1,1 1 0,0-1 0,-1 1 0,1-1 0,0 1 0,0-1-1,-1 0 1,1 1 0,0-1 0,0 0 0,-1 0 0,1 1 0,0-1-1,0 0 1,0 0 0,-1 0 0,1 0 0,0 0 0,1 0 0,39-3 270,-39 3-190,7-2 69,0 0 0,0-1-1,0 0 1,0-1 0,-1 1 0,0-2 0,0 1 0,0-1-1,0 0 1,-1-1 0,1 0 0,-1 0 0,-1 0 0,8-9-1,-2 0-20,0-1 0,0 0 0,-2-1 0,0 0 0,13-31 0,-11 13-65,-1-1 0,-1 0 0,-2-1 0,5-64 0,-6-151 716,-7 246-739,0 6-36,0 0 1,1 0-1,-1 0 1,0-1-1,0 1 1,0 0-1,0 0 1,0 0-1,0 0 0,0-1 1,0 1-1,0 0 1,0 0-1,0 0 1,0 0-1,0-1 1,0 1-1,0 0 1,0 0-1,-1 0 0,1 0 1,0-1-1,0 1 1,0 0-1,0 0 1,0 0-1,0 0 1,0 0-1,0-1 1,-1 1-1,1 0 0,0 0 1,0 0-1,0 0 1,0 0-1,0 0 1,-1 0-1,1 0 1,0 0-1,0 0 1,0-1-1,0 1 0,0 0 1,-1 0-1,1 0 1,0 0-1,0 0 1,0 0-1,-1 0 1,1 0-1,-7 13-54,-1 17-15,1 1 0,2 0 0,-2 58 0,8 101 73,-1-183-16,2 16 17,0-1 0,1 1 0,1-1 0,2 0 0,0 0 0,1 0 0,1-1 0,1 0 1,1 0-1,1-1 0,1-1 0,22 30 0,-28-44-5,-1 0 0,1 0-1,0 0 1,1 0 0,-1-1 0,1 0 0,7 3-1,-11-6-97,-1 0 0,0 0-1,1 0 1,-1 0 0,1 0-1,-1 0 1,1-1-1,-1 1 1,1-1 0,0 0-1,-1 0 1,1 0-1,0 0 1,-1 0 0,1 0-1,-1-1 1,1 1-1,0-1 1,-1 0 0,1 0-1,-1 0 1,0 0-1,1 0 1,1-2 0,-1 0-223,0-1 0,-1 1 1,0 0-1,0-1 1,0 0-1,0 1 0,-1-1 1,1 0-1,-1 0 1,1-5-1,11-60-4798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0:08.90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19 230 6115,'0'0'15660,"-3"-4"-15006,3 3-647,0 1 0,-1-1 0,1 1 1,0-1-1,-1 0 0,1 1 0,0-1 0,-1 1 0,1-1 1,0 1-1,-1-1 0,1 1 0,-1-1 0,1 1 0,-1-1 1,0 1-1,1 0 0,-1-1 0,1 1 0,-1 0 0,0 0 1,1-1-1,-1 1 0,1 0 0,-1 0 0,-1 0 0,1 17 58,15 44 85,83 209 1459,-71-210-1436,2-1 1,51 79-1,-75-131-171,1-1 1,0 1-1,1-1 0,-1 0 1,1 0-1,0-1 0,1 0 0,-1 0 1,1 0-1,9 4 0,-14-8 31,1 1 0,0-1 0,0-1 0,0 1 0,0 0 0,0-1 0,0 1 0,0-1 0,0 0 0,0 0 0,0 0 0,0 0 0,0-1 0,0 1 0,0-1 0,0 0 0,0 0 0,0 0 0,0 0 0,0 0 1,0-1-1,-1 1 0,1-1 0,-1 0 0,1 1 0,-1-1 0,0-1 0,0 1 0,1 0 0,2-5 0,16-20 207,-1-2 1,-1 0-1,-1-2 1,-2 0 0,-1 0-1,11-36 1,-1-10-57,22-121-1,-40 148-138,-2 0-1,-2-81 1,-3 100-21,0 23-21,0 4-3,1 1 0,-1 0-1,0 0 1,0 0 0,0-1 0,0 1-1,0 0 1,-1 0 0,1 0 0,-1 0-1,0-1 1,0 1 0,0 0-1,0 0 1,-1 1 0,1-1 0,-1 0-1,0 0 1,1 1 0,-1-1-1,-1 1 1,-2-4 0,4 6-2,0 0-1,1 0 1,-1 0 0,0 0 0,0 0-1,1 0 1,-1 0 0,0 0-1,0 0 1,1 0 0,-1 0 0,0 0-1,0 1 1,1-1 0,-1 0 0,0 1-1,0-1 1,1 0 0,-1 1-1,1-1 1,-1 1 0,0-1 0,1 1-1,-1-1 1,1 1 0,-1-1-1,1 1 1,-1 0 0,1-1 0,0 1-1,-1 0 1,1-1 0,-1 2 0,-12 18-206,0-1 0,2 1 0,0 1 1,1 0-1,1 1 0,1 0 1,1 0-1,1 0 0,1 1 0,1 0 1,1 0-1,1 0 0,2 37 1,1-52-313,0 1 1,1-1 0,0 1-1,1-1 1,0 0-1,0 0 1,1 0 0,0 0-1,0-1 1,1 0 0,0 1-1,0-2 1,1 1 0,0 0-1,0-1 1,0 0 0,9 6-1,27 21-6291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1:11.64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244 103 11621,'0'0'11144,"-1"-17"-10165,-4-50-37,-1 49 49,-3 18-762,-7 19-469,16-18 266,-33 51-71,3 2 0,2 1 1,-22 60-1,37-79 54,2 1 0,1 0 1,2 0-1,1 1 0,2 1 0,0 41 0,5-55-13,4 49-7,-3-69 9,0 0 0,1 0 0,-1 0 0,1 0 0,0-1 0,0 1 0,1 0 1,0-1-1,0 0 0,0 1 0,0-1 0,4 3 0,1 1 3,1-1 0,0-1 0,0 1 1,0-2-1,1 1 0,0-1 0,0-1 0,0 0 0,1 0 1,-1-1-1,20 4 0,-12-4 9,1-1-1,0-1 1,1 0 0,-1-2 0,0 0 0,20-4 0,-37 5-6,1-1 1,-1 0-1,0 1 0,0-1 1,0 0-1,1 0 1,-1 0-1,0-1 1,0 1-1,0 0 1,-1-1-1,1 1 0,0-1 1,0 0-1,-1 1 1,1-1-1,-1 0 1,0 0-1,1 0 1,-1 0-1,0 0 0,0 0 1,0-1-1,-1 1 1,1 0-1,0 0 1,-1-1-1,0 1 0,1 0 1,-1-1-1,0-2 1,0 0 2,0 0 1,-1 1 0,1-1-1,-1 1 1,0 0 0,0-1-1,0 1 1,-1 0-1,1-1 1,-1 1 0,0 0-1,-1 0 1,1 0 0,0 1-1,-6-7 1,-1 2-46,-1 1 1,1 1-1,-1-1 0,0 1 1,-1 1-1,0 0 0,1 1 1,-1 0-1,-1 0 0,1 1 1,-1 1-1,1 0 1,-19-1-1,22 2-16,0 0 1,0 1-1,0 0 0,0 1 1,0 0-1,0 0 0,1 1 1,-1-1-1,0 2 0,1-1 0,-1 1 1,1 0-1,0 1 0,0 0 1,0 0-1,1 0 0,-1 1 1,1 0-1,0 0 0,-10 11 1,13-11-446,1 1 0,-1-1 0,1 0 0,0 1 0,0 0 0,0-1 0,1 1 0,0 0 0,0 0 0,1 0 0,0 0 0,0 0 0,0 7 0,1-4-772,-1 15-4041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12.49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25 278 12806,'0'0'7337,"-4"-22"-6300,-1 1-777,1 8-94,1-1 0,0 0 0,1 0 1,0 0-1,1-1 0,1 1 0,0 0 1,3-18-1,-3 28-154,1-1 0,0 1-1,0 0 1,0-1 0,1 1 0,0 0 0,-1 0 0,1 0 0,1 1-1,-1-1 1,0 0 0,1 1 0,0-1 0,0 1 0,0 0 0,0 0-1,1 0 1,-1 0 0,1 1 0,-1-1 0,1 1 0,0 0 0,0 0-1,0 1 1,0-1 0,0 1 0,1 0 0,-1 0 0,0 0 0,1 0-1,-1 1 1,0 0 0,1 0 0,-1 0 0,6 1 0,-7-1-23,0 1 0,-1 0 1,1 0-1,0 0 0,-1 0 1,1 0-1,-1 1 0,1-1 1,-1 1-1,1-1 1,-1 1-1,0 0 0,0 0 1,0 0-1,0 0 0,0 0 1,-1 0-1,1 1 0,0-1 1,-1 1-1,0-1 0,0 1 1,0 0-1,0-1 0,0 1 1,1 3-1,1 6-21,0 0 0,-1 0 0,-1 0 0,1 23-1,-2-15 28,-2 0-1,0 0 0,-1 0 0,-1-1 0,0 1 0,-2-1 0,0 0 0,-2-1 0,0 0 0,0 0 1,-2 0-1,0-1 0,-24 30 0,12-24 92,19-20-56,-1 0 1,1 0-1,-1 1 1,1-1-1,0 1 1,0-1-1,1 1 1,-1 0 0,1 1-1,0-1 1,0 0-1,-3 9 1,14-13 251,8-2-241,-1-1-1,0 0 0,0-1 0,0 0 1,30-14-1,21-5-31,-8 9 60,40-13-586,-98 26 125,-9 1-3653,5 1 3568,0-1 0,1 0-1,-1 1 1,1-1 0,-1 1-1,1 0 1,-1 0 0,1 0-1,-1 0 1,1 0 0,0 0-1,-3 3 1,-18 11-5286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53.89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1 202 18392,'0'0'1132,"17"-4"-169,1 0-592,-1 0 25,1 0 0,-1 0 0,0-2 0,0 0 0,-1-1 0,28-17-1,-41 22-295,-1-1-1,1 1 1,-1-1-1,0 0 0,-1 0 1,1 0-1,0 0 0,-1 0 1,1-1-1,-1 1 0,0 0 1,0-1-1,-1 1 1,1-1-1,-1 1 0,1-1 1,-1 1-1,0-1 0,0 1 1,-1-1-1,1 1 0,-1-1 1,0 1-1,0-1 1,-2-5-1,2 6-95,0 1 0,1-1-1,-1 0 1,0 1 0,-1 0 0,1-1 0,0 1-1,-1 0 1,1 0 0,-1-1 0,0 1 0,0 0 0,0 1-1,0-1 1,0 0 0,0 1 0,0-1 0,-1 1-1,1-1 1,0 1 0,-1 0 0,1 0 0,-1 0 0,0 0-1,1 1 1,-1-1 0,0 1 0,1 0 0,-1-1-1,0 1 1,1 0 0,-1 1 0,-4 0 0,4 0-33,0 1-1,0-1 1,0 1 0,0 0 0,0 0-1,1 1 1,-1-1 0,1 1 0,-1-1 0,1 1-1,0 0 1,0-1 0,0 1 0,0 0-1,1 1 1,-1-1 0,-1 6 0,-17 59-1286,17-57 699,1-1 0,0 1 0,1 0-1,0 0 1,0 0 0,1 1 0,1-1 0,0 0 0,1 0 0,0-1 0,0 1-1,1 0 1,0 0 0,1-1 0,1 0 0,5 12 0,40 37-7665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54.11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1 103 13798,'0'0'9613,"20"-2"-9483,391-75 185,-371 64-74,-25 6-643,-15 7 356,0 0 1,-1 0-1,1 0 0,0 0 1,0 0-1,0 0 0,0 0 1,0 0-1,0 0 0,0 0 1,-1 0-1,1 0 0,0 0 1,0 0-1,0 0 0,0 0 1,0 0-1,0 0 0,0 0 1,0 0-1,-1 0 0,1 0 1,0 0-1,0-1 0,0 1 1,0 0-1,0 0 0,0 0 0,0 0 1,0 0-1,0 0 0,-1 0 1,1 0-1,0 0 0,0 0 1,0-1-1,0 1 0,0 0 1,0 0-1,0 0 0,0 0 1,0 0-1,0 0 0,0 0 1,0 0-1,0-1 0,0 1 1,0 0-1,0 0 0,0 0 1,0 0-1,0 0 0,0 0 1,0-1-1,-17 4-3660,-8 9-1910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54.51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315 1 19401,'0'0'6296,"-3"19"-6211,-6 45-46,-5 27 578,-3 109 0,17 347 472,-1-545-1078,1 0 1,0-1-1,-1 1 1,0 0 0,1 0-1,-1 0 1,0-1-1,0 1 1,0 0 0,0-1-1,0 1 1,0-1 0,0 1-1,-1-1 1,1 0-1,0 0 1,-1 1 0,1-1-1,-1 0 1,0 0-1,1 0 1,-1-1 0,0 1-1,1 0 1,-1 0-1,0-1 1,0 1 0,0-1-1,0 0 1,1 0 0,-1 1-1,0-1 1,0 0-1,-3-1 1,-7 1 33,0 0-1,0-1 1,-1 0 0,-13-3-1,19 1-24,0 1 0,0-1-1,0 0 1,0-1 0,1 1 0,-1-1-1,1 0 1,0-1 0,1 0 0,-1 0-1,1 0 1,0-1 0,0 1 0,0-1-1,1 0 1,0-1 0,0 1 0,1-1-1,-1 1 1,2-1 0,-5-13 0,0-2 14,1-2 0,1 1 1,1 0-1,1-1 0,0-40 0,4 62-94,-1-1-1,1 0 0,0 1 0,0-1 0,0 0 0,0 1 0,1 0 0,-1-1 0,1 1 0,-1 0 0,1-1 0,0 1 0,0 0 0,0 0 0,0 1 0,0-1 0,3-2 0,52-33-1898,-28 19 469,23-23-2765,-7-5-2607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54.76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267 229 17432,'0'0'3111,"9"-1"-2796,12 0 37,-9 1-23,1-1-1,-1 0 1,0-1 0,0 0 0,0-1-1,13-5 1,-22 7-250,0-1 0,1 0 0,-1 0 0,0 0 0,0 0 0,0 0 0,-1-1 0,1 1 0,0-1 0,-1 0 0,0 1 0,0-1 0,0-1 0,0 1 0,0 0 0,0 0 0,-1-1 0,0 1 0,1 0 0,-1-1 0,-1 0 0,1 1 0,0-1 0,-1 1 0,0-1 0,0-7 0,0 6-60,0 1-1,0-1 1,0 0 0,-1 0 0,1 0 0,-1 0 0,0 0-1,-1 1 1,1-1 0,-1 0 0,0 1 0,0 0 0,-1-1-1,1 1 1,-1 0 0,0 0 0,0 0 0,0 0-1,-1 1 1,1-1 0,-1 1 0,0 0 0,0 0 0,0 1-1,0-1 1,0 1 0,-1-1 0,1 2 0,-1-1 0,1 0-1,-1 1 1,0 0 0,0 0 0,-8-1 0,0 1-84,1 0 0,-1 1 0,0 0 1,0 1-1,0 0 0,1 1 0,-1 1 0,1 0 1,0 0-1,-1 1 0,1 1 0,1 0 0,-1 1 1,1 0-1,-19 14 0,18-10-502,0-1 0,1 2 0,1 0 0,0 0 0,0 1 1,1 0-1,1 0 0,-9 17 0,-8 29-4662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55.80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68 11461,'0'0'13855,"0"-15"-12871,0-24-681,0 26-230,0 24-41,2 41 99,2 0-1,2 0 1,17 64-1,55 152 330,-78-267-335,6 24-1108,-11-18-1468,-10-11-1243,-19-21-3163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55.93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47 15015,'0'0'4866,"120"-36"-4866,-34 32 0,12 2-80,5 2-1361,-16-4-3937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56.22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283 1 14247,'0'0'9540,"-25"31"-9151,2-4-272,6-8-11,0 1-1,1 1 1,1 0-1,0 1 1,2 1 0,1 0-1,1 0 1,-10 31 0,16-37-38,1 1 0,1 0 0,0 0 0,2 0 0,0 1 0,0-1 0,2 0 0,0 0 0,2 0 0,7 32 0,-8-43-58,0 0 1,1 0 0,0 0-1,0-1 1,1 1 0,0-1-1,0 0 1,0 0-1,1 0 1,0 0 0,0-1-1,0 0 1,1 0 0,0 0-1,0-1 1,0 0-1,0 0 1,1 0 0,-1-1-1,1 0 1,0 0 0,0-1-1,0 0 1,0 0 0,1 0-1,-1-1 1,0 0-1,8-1 1,-8 1 13,0-1 0,0 0 0,0 0 0,-1 0-1,1-1 1,0 0 0,9-3 0,-14 3-13,0 0 1,0 0-1,-1 0 1,1-1-1,0 1 1,0 0-1,-1-1 1,1 0-1,-1 1 0,1-1 1,-1 0-1,0 0 1,1 0-1,-1 0 1,0 0-1,0 0 0,-1 0 1,1 0-1,0 0 1,-1 0-1,1-1 1,-1 1-1,0 0 0,1 0 1,-1-4-1,0 3-6,1-1-1,-1 0 0,1 1 1,-1-1-1,0 0 0,0 0 1,-1 1-1,1-1 0,-1 0 1,0 1-1,0-1 1,0 0-1,0 1 0,-1 0 1,1-1-1,-1 1 0,0 0 1,0-1-1,0 1 0,0 0 1,-1 1-1,1-1 0,-1 0 1,0 1-1,1-1 0,-1 1 1,0 0-1,-1 0 1,1 0-1,0 0 0,-1 1 1,1-1-1,-1 1 0,1 0 1,-1 0-1,1 0 0,-7 0 1,-3-1-2,-1 1-1,0 0 1,0 1 0,0 1 0,0 0 0,0 0 0,0 2 0,0 0 0,-16 5-1,21-4-287,1 0-1,-1 0 0,0 0 1,1 1-1,0 0 0,-7 7 0,9-8-530,1 1 0,0 1-1,0-1 1,0 1-1,1 0 1,0 0 0,0 0-1,-4 10 1,-1 11-10912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56.47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141 1 18536,'0'0'3053,"-4"18"-2144,-1-3-781,2-5-59,0 0 0,0 0 0,1 1 1,0-1-1,0 1 0,1-1 0,1 1 0,0 0 0,0-1 1,4 18-1,2-13 46,1 0 0,0-1 0,1 0 0,1 0 1,0-1-1,1 0 0,1-1 0,21 21 0,25 31 63,-55-62-173,1 1 0,-1 0 0,-1-1-1,1 1 1,0 0 0,-1 0 0,1 0 0,-1 0 0,0 0 0,0 1 0,0-1 0,-1 0 0,1 0 0,-1 1 0,0-1 0,0 0 0,0 0 0,0 1 0,-1 5 0,-1-5-3,1 0 0,-1-1 0,0 1 0,0-1 0,-1 0 0,1 1 0,-1-1 0,1 0 0,-1 0 0,0-1 0,0 1 0,0 0-1,-1-1 1,1 0 0,-7 3 0,-7 5-384,-1-2-1,-1 0 0,-35 11 1,-23-7-4824,15-10-4913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56.62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67 8644,'0'0'8052,"195"-54"-6388,-108 46-399,0 3-961,-22 5-192,-16 0-112,-27 5-32,-22 11-3009,-11 3-6035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58.08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11 754 8980,'0'0'16773,"-3"3"-16039,-4 8-153,12-11 245,25-23-46,15-26-429,-3-3-1,-1-1 1,49-87-1,-69 104-289,-2-2 0,-2 0 1,-1-1-1,-2 0 0,-2-1 0,13-71 1,-23 9 175,-2 101-237,0 1-1,-1-1 0,1 1 1,0-1-1,-1 1 1,1 0-1,0-1 1,-1 1-1,1-1 1,-1 1-1,1 0 1,-1-1-1,1 1 0,-1 0 1,1 0-1,-1-1 1,0 1-1,1 0 1,-1 0-1,1 0 1,-1 0-1,1 0 1,-1 0-1,0 0 0,1 0 1,-1 0-1,1 0 1,-1 0-1,0 0 1,1 0-1,-1 0 1,1 1-1,-1-1 1,1 0-1,-1 0 0,1 1 1,-1-1-1,1 0 1,-1 1-1,1-1 1,-1 0-1,1 1 1,-1 0-1,-10 9-57,0 1-1,1 0 1,1 1-1,0 0 1,1 1 0,0 0-1,1 0 1,-9 21-1,8-14 43,0 1 0,1 0-1,2 0 1,0 0-1,1 1 1,1 0 0,1 0-1,1 0 1,3 30-1,-1-41 12,0 0-1,1-1 0,0 1 0,1-1 0,1 1 0,-1-1 1,2 0-1,-1 0 0,8 11 0,-8-15 4,0-1 0,1 0 1,-1 1-1,1-2 0,0 1 0,1-1 1,-1 1-1,1-1 0,-1-1 0,1 1 1,0-1-1,1 0 0,-1-1 0,0 1 0,12 2 1,-16-5-107,0 1 0,0-1 0,0 0 0,0 1 0,0-1 0,1 0 0,-1 0 0,0 0 0,0 0 0,0-1 0,0 1 0,0 0 0,0-1 0,0 0 0,0 1 0,0-1 0,0 0 0,0 0 0,-1 0 0,1 0 1,0 0-1,-1-1 0,3-1 0,0-2-515,0 0 0,-1 0 0,1-1 1,-1 0-1,0 0 0,2-6 0,3-6-1222,19-37-5487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12.91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13 276 4946,'0'0'16370,"-13"-11"-14886,13 11-1476,0-1 0,1 1 0,-1-1 0,0 1 0,0-1 0,1 1 0,-1 0 1,0-1-1,1 1 0,-1-1 0,0 1 0,1 0 0,-1-1 0,0 1 0,1 0 0,-1-1 0,1 1 0,-1 0 1,1 0-1,-1 0 0,1-1 0,-1 1 0,0 0 0,1 0 0,-1 0 0,1 0 0,0 0 0,0 0 1,672-184 346,-381 113-249,-292 71-277,0 0-1,0-1 0,0 1 1,1 0-1,-1 0 1,0 0-1,0 0 1,1 0-1,-1 0 1,0 0-1,0 0 1,0 0-1,1 0 1,-1 0-1,0 0 0,0 0 1,0 0-1,1 0 1,-1 0-1,0 0 1,0 0-1,1 0 1,-1 0-1,0 0 1,0 0-1,0 0 1,1 1-1,-1-1 0,0 0 1,0 0-1,0 0 1,0 0-1,1 0 1,-1 1-1,0-1 1,0 0-1,0 0 1,0 0-1,0 0 1,1 1-1,-1-1 0,0 0 1,0 0-1,0 0 1,0 1-1,0-1 1,0 0-1,-4 13-3639,-11 3-3958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58.35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106 216 14823,'0'0'9847,"5"-6"-9340,29-22-101,-24 21 37,-1-1-1,1 0 0,11-15 1,-18 19-333,0 0-1,0 0 1,-1 0-1,0 0 1,0 0 0,0 0-1,0-1 1,-1 1 0,0-1-1,1 1 1,-2-1 0,1 0-1,0-8 1,-1 10-101,0 1 0,0-1-1,0 0 1,-1 0 0,1 1 0,-1-1 0,0 1 0,1-1 0,-1 0-1,0 1 1,0-1 0,-1 1 0,1 0 0,-1-1 0,1 1 0,-1 0-1,1 0 1,-1 0 0,0 0 0,0 0 0,0 1 0,0-1 0,-1 0-1,1 1 1,0 0 0,-1-1 0,1 1 0,-1 0 0,1 0-1,-4-1 1,1 2-46,0-1-1,1 0 1,-1 1-1,1 0 1,-1 0 0,1 1-1,-1-1 1,0 1-1,1 0 1,0 0-1,-1 0 1,1 1-1,0-1 1,-1 1-1,1 0 1,0 0-1,0 1 1,-4 3-1,0 0-160,1 1 0,0 0 0,0 1 0,1 0 0,0 0 0,0 0 0,1 1 0,0-1 0,0 1 0,1 0 0,0 1 0,-2 10 0,4-14-212,0-1 0,1 1 0,0 0-1,0 0 1,1 0 0,0 0 0,0-1 0,0 1 0,0 0 0,1 0 0,0 0 0,1 0 0,-1-1 0,1 1 0,0-1 0,0 1 0,1-1 0,-1 0 0,1 1 0,0-1 0,1-1 0,6 9 0,53 34-7183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58.63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 72 16696,'0'0'9137,"0"0"-9118,-1 0 0,1 0 0,0 0 0,-1 1 0,1-1 0,0 0-1,-1 1 1,1-1 0,0 0 0,-1 1 0,1-1 0,0 0 0,0 1 0,0-1 0,-1 0-1,1 1 1,0-1 0,0 1 0,0-1 0,0 0 0,0 1 0,0-1 0,0 1 0,0-1-1,0 0 1,0 1 0,0-1 0,0 1 0,0-1 0,0 1 0,0-1 0,0 0 0,0 1-1,1-1 1,-1 1 0,0 0 0,6 0-13,0 0 0,0 0 0,0 0 1,0 0-1,0-1 0,0 0 0,12-2 0,3 1 55,7 1 94,1-1 0,55-9 0,-76 8-131,0 1-1,-1-2 1,1 1-1,-1-1 1,0 0 0,1 0-1,-1-1 1,-1 0-1,1 0 1,-1 0 0,1-1-1,-1 0 1,0-1-1,-1 1 1,10-13 0,-15 18-49,0 0 1,0 0 0,0 0 0,0 0 0,0 0 0,0 0 0,0 0 0,1 0-1,-1 0 1,0-1 0,0 1 0,0 0 0,0 0 0,0 0 0,0 0 0,0 0-1,0 0 1,0 0 0,0 0 0,0-1 0,0 1 0,0 0 0,0 0 0,0 0-1,0 0 1,0 0 0,0 0 0,0-1 0,0 1 0,0 0 0,0 0 0,0 0-1,0 0 1,0 0 0,0 0 0,0 0 0,0 0 0,0-1 0,0 1 0,0 0-1,0 0 1,0 0 0,-1 0 0,1 0 0,0 0 0,0 0 0,0 0 0,0 0-1,0 0 1,0-1 0,0 1 0,0 0 0,-1 0 0,1 0 0,0 0 0,0 0-1,0 0 1,0 0 0,0 0 0,0 0 0,0 0 0,-1 0 0,1 0 0,0 0-1,0 0 1,0 0 0,0 0 0,0 0 0,0 0 0,-10 4-3490,-10 15-1141,-2 11-2119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59.02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272 11 15863,'0'0'13633,"0"-5"-13451,0-1-360,-1 14 56,0 35 6,-2 65 155,8 633 266,-5-739-302,0-1 1,0 1 0,-1 0 0,1-1 0,-1 1 0,1-1-1,-1 1 1,0-1 0,0 0 0,1 1 0,-1-1 0,0 0-1,0 0 1,0 1 0,-1-1 0,1 0 0,0 0 0,0 0-1,0 0 1,-1 0 0,1 0 0,-1-1 0,1 1 0,0 0-1,-1-1 1,1 1 0,-1-1 0,0 0 0,1 1 0,-1-1 0,1 0-1,-1 0 1,1 0 0,-4 0 0,-3 0 43,-1 0 1,0 0-1,0-1 1,0 0-1,-10-3 0,11 1-36,-1 0 0,1-1-1,0 1 1,0-2 0,1 1-1,-1-1 1,1 0 0,0-1-1,0 0 1,1 0 0,0 0-1,0-1 1,0 0 0,1 0-1,0 0 1,0-1 0,1 0-1,0 1 1,0-2 0,1 1-1,-3-10 1,-2-8-156,2-1 0,0 0 0,2-1 0,0 1 0,2-45 0,2 67-20,1 0 0,-1 0 0,1 0 0,0 0 0,1 0-1,-1 0 1,1 1 0,0-1 0,0 0 0,1 1 0,-1 0-1,1-1 1,0 1 0,0 0 0,1 0 0,-1 0 0,8-5-1,6-5-1997,1 1 0,38-21-1,-31 20-487,54-31-7357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59.31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23 325 15639,'0'0'6910,"13"-6"-6275,-1 1-308,0-1 0,-1 0 0,0-1 0,16-12 0,-22 15-181,0-1-1,-1 1 1,1-1-1,-1 0 1,0 0 0,0 0-1,-1-1 1,0 1 0,0-1-1,0 0 1,-1 0-1,1 0 1,1-12 0,0-3 186,-2 0 1,0 0-1,-2 0 1,0 0 0,-7-39-1,7 59-333,0 0 1,0 0-1,0 0 0,0-1 0,-1 1 0,1 0 0,-1 0 0,1 0 1,-1 0-1,1 0 0,-1 0 0,1 0 0,-1 0 0,0 1 1,1-1-1,-1 0 0,0 0 0,0 0 0,0 1 0,0-1 1,0 0-1,0 1 0,0-1 0,0 1 0,0-1 0,0 1 0,0 0 1,0-1-1,0 1 0,0 0 0,0 0 0,0-1 0,0 1 1,-1 0-1,1 0 0,0 0 0,0 1 0,0-1 0,0 0 1,0 0-1,0 1 0,0-1 0,-2 1 0,-1 0-43,0 1 0,0 0 0,1 0 0,-1 1-1,0-1 1,1 1 0,-1 0 0,1 0 0,0 0-1,-5 6 1,-3 6-346,2 1-1,-1 0 0,2 0 1,0 1-1,1 0 0,1 0 1,1 1-1,-5 21 0,8-26-671,0 0 1,1 0-1,0 0 0,1 0 0,0 1 0,1-1 0,5 20 0,-2-18-2193,2-1-1,-1 1 1,11 17 0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59.58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136 1 11333,'0'0'15127,"-4"26"-15127,-25 292 798,19-26 634,8-295-1792,1-1 0,0 0 0,-1 0 0,0 0 0,0 1 0,0-1 0,0 1 0,-1 0 0,-4-6 0,-3-3-1511,-17-29-5802,-5-1-4415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9:59.72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15 16295,'0'0'5411,"109"-2"-5267,-28 2-16,-5 0-80,0-2 192,-21-5-240,-28 5-1280,-5 0-2978,-1 2-5603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0:00.05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137 1 1793,'0'0'23416,"-8"12"-22389,-10 15-1003,2 1-1,1 1 1,1 0-1,1 1 1,2 1-1,1 0 1,1 0-1,2 1 1,1 0-1,-3 45 1,9-72-22,0 0 0,0 0 0,0 0 1,0 0-1,1 0 0,0-1 0,0 1 1,0 0-1,1 0 0,-1-1 0,1 1 0,0-1 1,1 1-1,-1-1 0,1 0 0,0 0 1,0 0-1,0 0 0,0-1 0,1 1 0,-1-1 1,1 0-1,0 0 0,0 0 0,0 0 1,0-1-1,1 0 0,-1 0 0,8 3 0,9 2 75,-1 0 0,1-2-1,1 0 1,-1-2-1,0 0 1,1-1-1,0-2 1,-1 0 0,28-4-1,-48 4-41,0-1 0,0 0 0,0 1 0,1-1 0,-1 0 0,-1 0 0,1 0 1,0 0-1,0 0 0,0 0 0,0 0 0,-1 0 0,1 0 0,0 0 0,-1-1 0,1 1 0,-1 0 0,0 0 0,1 0 0,-1-1 0,0 1 0,0 0 0,1-1 0,-1 1 0,0 0 0,-1-1 0,1 1 0,0 0 1,0 0-1,0-1 0,-1 1 0,1 0 0,-1-2 0,0 0-24,1 1 1,-1-1 0,1 1 0,-1-1 0,0 1-1,0-1 1,0 1 0,0 0 0,-1-1-1,1 1 1,-1 0 0,1 0 0,-1 0-1,0 0 1,0 0 0,0 0 0,-3-2-1,-2 2-48,0-1-1,0 1 0,-1 1 0,1-1 0,-1 1 0,1 0 0,-1 1 0,1 0 0,-1 0 0,0 1 0,1 0 0,-1 0 0,1 1 0,-13 3 0,-38 22-2696,7 7-5234,37-22-1920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0:00.32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 13030,'0'0'13633,"4"-3"-13164,0 15-650,-8 66 122,1-40 69,5 71-1,-1-98 3,1 1-1,0 0 0,1 0 1,0-1-1,1 1 1,0-1-1,1 0 0,0 0 1,0-1-1,11 15 0,-13-21-6,17 23-190,-15-23-889,-13-19-1316,-15-23-4309,0-17-6184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0:00.46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5 13206,'0'0'576,"119"-4"2834,-54 4-1985,6 0-801,-17 2-512,-21 6-112,-28 1-224,-16-1-3698,-54 0-4546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0:01.03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49 37 13510,'0'0'12134,"0"-9"-11451,0-17-556,0 24-111,0 7-22,-1 64-102,-22 298 730,-1 83 274,31-28-440,1-334-270,3-1 0,42 154 0,-49-223-190,4 10 228,-7-28-156,-4-16-121,-15-83-1702,-17-108-6322,20 75-889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13.21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0 200 2897,'0'0'17310,"8"-2"-17196,114-23 472,205-71-1,-249 71-526,71-25-80,-146 49-166,-3 15-9919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0:02.25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609 123 17336,'0'0'7956,"21"-9"-7468,35-12-407,2 3 1,0 3-1,91-13 0,585-2 280,-480 29-327,1831 29 126,-1373 17-127,436 16-10,-1081-62-9,-22 1 60,79 8 1,-102-6-57,-14-2-8,0 1 0,1 0 0,-1 0 0,0 1 0,0 0 0,7 3 0,-13 15 129,-2-10-150,0 105 244,-16 129 1,5-112 120,10 221 0,3-296-288,21 312 53,2 82 135,-25-451 32,-1876-8 781,1012-37-1025,314 7-20,-222 32-2,95 4 133,493-6-152,-335 4 33,230 33 18,-207 9 389,494-38-312,19 0-5492,30-3-1568,24-17-5600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06.55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0 171 14823,'0'0'3553,"168"-91"-3521,-64 62-16,15 2 145,-5 10-161,6 11-705,-17 6-3025,-22 0-6082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06.72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0 164 5795,'0'0'7619,"196"-59"-7507,-82 43 80,16-5-192,17-9-464,21-7-5395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06.91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24 5378,'0'0'2033,"174"-23"-2769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4:28.77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1340 1 19097,'0'0'7649,"-6"4"-7727,-26 32-170,-95 164 190,-31 44 108,-674 864 197,740-990-134,67-87-70,12-15-19,1 0 0,0 0 0,1 1 0,-9 19 0,27-48-449,1 1 1,0 0-1,1 1 1,0 0-1,19-16 0,71-57-4310,-23 24-1780,10-5-5998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4:29.62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1327 57 14615,'0'0'9300,"3"-11"-8849,8-32-392,-11 43-63,0 0 1,0 0 0,0 0-1,0 0 1,0 1 0,1-1-1,-1 0 1,0 0 0,0 0 0,0 0-1,0 0 1,0 0 0,0 0-1,1 1 1,-1-1 0,0 0-1,0 0 1,0 0 0,0 0 0,0 0-1,1 0 1,-1 0 0,0 0-1,0 0 1,0 0 0,0 0 0,1 0-1,-1 0 1,0 0 0,0 0-1,0 0 1,0 0 0,1 0-1,-1 0 1,0 0 0,0 0 0,0 0-1,0 0 1,1 0 0,-1 0-1,0-1 1,0 1 0,0 0-1,0 0 1,0 0 0,0 0 0,1 0-1,-1 0 1,0 0 0,0-1-1,0 1 1,0 0 0,0 0-1,0 0 1,0 0 0,0-1 0,0 1-1,0 0 1,0 0 0,0 0-1,0 0 1,0-1 0,0 1 0,0 0-1,0 0 1,6 12-75,-5-11 69,82 189 444,131 216 1,-173-331-327,348 515 587,-109-182-536,-124-112-84,-126-234-19,-29-61-39,0-1 0,-1 1 0,1 0 0,-1-1 0,1 1 0,-1 0 0,1 0 0,-1-1 0,1 1 0,-1 0 0,0 0 0,0 0 0,1 0 0,-1-1 0,0 1 0,0 0-1,0 0 1,0 0 0,0 0 0,0 0 0,0 0 0,0 0 0,0-1 0,0 1 0,-1 0 0,1 0 0,0 0 0,-1 0 0,1-1 0,0 1 0,-1 0 0,1 0 0,-1-1 0,1 1 0,-1 0 0,0-1 0,0 2 0,-3-1 123,1-1 0,-1 1 0,0-1 0,1 1 0,-1-1 0,0-1 0,0 1 0,-3-1 0,-20 0-276,-208 1 272,-1762 31 206,1928-26-176,39-2-91,0-1 0,0-2-1,-55-5 1,84 4-138,1 1 0,-1 0 0,1-1 0,-1 1 0,1 0 1,-1-1-1,1 1 0,-1-1 0,1 1 0,0-1 0,-1 1 0,1-1 0,0 1 0,-1-1 0,1 1 1,0-1-1,0 0 0,0 1 0,0-1 0,-1 1 0,1-1 0,0 0 0,0 1 0,0-1 0,0 0 1,0 1-1,0-1 0,0 1 0,1-1 0,-1 0 0,0 1 0,0-1 0,0 1 0,1-1 1,-1 1-1,0-1 0,1 1 0,-1-1 0,0 0 0,1 1 0,-1 0 0,0-1 0,1 1 0,-1-1 1,2 0-1,17-25-2782,13-12-3457,10-14-4912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4:30.04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1526 0 14247,'0'0'8948,"-11"17"-8828,-374 500-60,-55-20 561,155-180-411,213-236-168,-26 29 412,-85 125 0,173-219-413,1 1 1,0 0-1,1 0 1,-8 24 0,23-56-37,-1 1 1,2 0 0,0 0 0,0 1 0,1 0-1,18-19 1,81-80-4625,-60 64 1063,27-28-2708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4:30.63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981 81 13670,'0'0'10317,"2"-17"-10080,7-47-269,-9 64 28,0 1 0,0-1-1,0 0 1,0 0-1,0 0 1,0 1 0,0-1-1,0 0 1,0 0 0,0 0-1,0 1 1,1-1-1,-1 0 1,0 0 0,0 0-1,0 0 1,0 1-1,0-1 1,0 0 0,1 0-1,-1 0 1,0 0-1,0 0 1,0 1 0,0-1-1,1 0 1,-1 0 0,0 0-1,0 0 1,0 0-1,1 0 1,-1 0 0,0 0-1,0 0 1,0 0-1,1 0 1,-1 0 0,0 0-1,0 0 1,1 0-1,-1 0 1,0 0 0,0 0-1,0 0 1,0 0 0,1 0-1,-1 0 1,0-1-1,0 1 1,0 0 0,1 0-1,-1 0 1,0 0-1,0 0 1,0 0 0,0-1-1,0 1 1,1 0-1,-1 0 1,0 0 0,0-1-1,12 30-204,-7-15 117,140 256 67,-74-149 143,199 394 292,-18-33 69,-65-71-37,-145-310-284,-36-77-340,0-1 2725,-20-25-1665,-368-26-426,-9 28-471,169 2 29,123-2-11,-789 32 60,974-12-7758,-23 8 832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4:31.16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251 132 18777,'0'0'8011,"-7"5"-7413,0 1-605,1 1-1,-1-1 1,1 1 0,1 1 0,-1-1 0,1 1 0,0 0-1,-5 13 1,-29 79 96,23-54-25,-15 33 1,4 1 1,3 1-1,-19 117 0,40-181-2,1-21 151,1-32 51,3-15-205,2 0-1,2 1 1,3 0-1,29-97 1,-11 69-40,3 2 0,52-93-1,-71 148 6,-8 13 4,0 1-1,1 0 1,-1 1 0,2-1-1,-1 1 1,1-1-1,-1 1 1,2 1 0,-1-1-1,1 1 1,8-7 0,-14 12-23,1 0 0,-1 0 0,1 0 0,0 0 0,-1 0 0,1 0 0,0 0 0,-1 0 1,1 0-1,0 0 0,-1 0 0,1 0 0,-1 0 0,1 1 0,0-1 0,-1 0 0,1 0 1,-1 1-1,1-1 0,0 0 0,-1 1 0,1-1 0,-1 1 0,1-1 0,-1 1 0,0-1 1,1 1-1,-1-1 0,1 1 0,-1-1 0,0 1 0,0-1 0,1 1 0,-1 0 0,0-1 1,0 1-1,1 0 0,9 20-61,0 0 0,-1 1 0,-1 0 1,7 27-1,17 103 118,-26-122-71,95 455-176,-100-483-199,0 12 758,-3-11-1687,-6-8-3766,-20-26-852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4:31.31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28 12870,'0'0'9572,"179"-27"-9524,-59 42-48,-1 3-80,-10 8-1857,-28 3-2385,-32 4-8884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14.04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90 83 11365,'0'0'11336,"-7"-14"-10122,-21-41-254,21 42 28,5 59-991,-13 75 1,-2 20 129,10 284 140,1-486-8836,6 28 2427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4:31.80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93 315 20874,'0'0'2267,"0"23"-1309,0 1-816,1 22 398,-2 1-1,-2-1 0,-11 60 1,-57 107 101,71-213-639,-4-52 587,5 23-562,2 0-1,1 0 0,1 0 0,17-53 0,51-111-47,-57 156 23,-1-1 4,11-29 84,4 2-1,45-77 1,-73 140-60,-1 0 0,0 0-1,1 0 1,-1 0 0,1 0-1,-1 0 1,1 1 0,0-1-1,0 1 1,0-1 0,0 1-1,0-1 1,0 1 0,4-1-1,-5 1-21,0 1 0,1 0 1,-1 0-1,0 0 0,0 0 0,1 0 0,-1 0 0,0 0 0,0 1 0,0-1 0,1 0 0,-1 1 0,0-1 0,0 1 0,0-1 0,0 1 0,0-1 0,0 1 0,0 0 1,2 1-1,2 4-11,0-1 1,-1 1-1,1 1 1,-1-1-1,-1 1 1,1-1 0,4 13-1,4 14 22,-1 1-1,-2 0 1,-1 0-1,5 54 1,-8-15 26,-5 86 1,-1-136-1,0 1 0,-7 24 0,7-40-127,-1 0 0,-1-1 1,1 1-1,-1 0 0,-1-1 0,1 1 1,-1-1-1,-1 0 0,-6 8 0,11-14-56,-1 0-1,0 0 0,0 0 1,0-1-1,0 1 1,-1 0-1,1 0 1,0-1-1,0 1 0,0-1 1,0 1-1,-1-1 1,1 0-1,0 1 1,-1-1-1,1 0 0,0 0 1,0 0-1,-1 0 1,1 0-1,0 0 1,-1 0-1,1 0 0,0-1 1,0 1-1,-2-1 1,-33-18-6330,27 13 3565,-32-15-10434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4:31.96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34 16552,'0'0'2177,"114"-34"-2129,-38 34-32,11 0-16,0 0-289,-5 0-1759,-12 0-2579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4:32.65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169 214 8900,'0'0'7049,"7"-20"-4832,22-61 168,-26 104 3774,2 121-6089,-7-37 303,2 102 124,2-175-456,2 0-1,0 1 1,19 62 0,-14-81-220,-4-25-558,-1-32-623,-4 38 1336,16-166-2003,39-171 0,-41 260 2029,-12 70-76,1-6 345,0-1-1,1 0 0,1 1 0,7-18 1,-10 30-175,0 0 0,0 1 1,0-1-1,0 1 1,1-1-1,-1 1 0,1 0 1,0 0-1,0 0 0,0 0 1,0 1-1,0-1 1,0 1-1,1 0 0,0 0 1,-1 0-1,1 1 1,0-1-1,0 1 0,0 0 1,0 0-1,4-1 0,1 1-66,-1 0 0,1 1 0,-1 0 0,1 1 0,-1-1-1,1 2 1,-1-1 0,0 1 0,0 0 0,0 1 0,0 0 0,0 0-1,0 1 1,11 7 0,-14-7-30,0-1 0,-1 1-1,1 0 1,-1 1 0,0-1 0,0 1-1,0 0 1,-1 0 0,0 0 0,0 0 0,0 0-1,0 1 1,-1-1 0,0 1 0,0 0-1,-1 0 1,0 0 0,1 0 0,-2 0 0,1 11-1,-2-11-3,0 0-1,0 1 1,0-1-1,-1 0 1,0 0-1,-1 0 1,1 0 0,-1-1-1,0 1 1,0-1-1,-1 1 1,0-1-1,0 0 1,0 0-1,0-1 1,-1 1-1,0-1 1,-7 5-1,-29 32-91,39-38 89,0 0 0,1-1 0,-1 1 0,1 0 1,-1 0-1,1 0 0,0 0 0,0 0 0,1 0 0,-1 0 0,0 0 0,1 0 1,0 0-1,0 0 0,0 0 0,0 1 0,0-1 0,1 0 0,-1 0 0,1 0 1,0 0-1,0 0 0,3 5 0,2 6 0,2 0-1,0-1 1,18 22-1,4 8-8,-24-32 16,-1 1 0,0 0 0,6 20 1,-10-29-11,0 0 0,-1 0 0,1 0 1,0 0-1,-1 0 0,0 0 0,0 0 1,0 1-1,0-1 0,0 0 1,-1 0-1,1 0 0,-1 0 0,0 0 1,0 0-1,0 0 0,0 0 1,-1 0-1,1-1 0,-1 1 0,-2 3 1,-3 0-50,0 0 1,0-1-1,-1 0 0,1-1 1,-1 0-1,0 0 1,-1 0-1,-9 2 1,-79 19-676,61-16 199,-230 47-3995,155-43-1515,72-11-1063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4:33.05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98 135 17048,'0'0'9193,"1"5"-9086,-1 3-89,-1 1 0,1 0 0,-2 0 0,1 0-1,-1 0 1,0-1 0,-1 1 0,0-1 0,-1 0 0,-5 12 0,-8 22 92,0 2-61,10-26-20,0-1-1,1 1 1,1 1 0,0-1 0,-3 35-1,8-52-12,2-5 14,25-53 31,2 2 0,69-98-1,-65 104-48,-17 24 1,-4 5 48,1 2 1,0 0-1,1 0 1,27-25 0,-40 42-32,1 0 1,-1-1 0,0 1 0,1 0-1,-1 0 1,1 0 0,0 0 0,-1 0 0,1 0-1,0 0 1,0 0 0,-1 1 0,1-1-1,0 1 1,0 0 0,0-1 0,0 1 0,0 0-1,-1 0 1,1 0 0,0 0 0,3 1-1,-3 0-17,-1 0 0,1 0-1,0 0 1,-1 0-1,1 1 1,-1-1-1,1 0 1,-1 1-1,1-1 1,-1 1 0,0 0-1,0 0 1,0-1-1,0 1 1,0 0-1,0 0 1,0 2-1,3 9-10,-1 0 0,0 0-1,-1 0 1,1 27-1,-2 10 27,-2 0 0,-3 0 0,-1-1-1,-17 66 1,-5 19-2384,21-123-1347,1-10-2636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4:33.18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38 14727,'0'0'6931,"196"-34"-6931,-88 32-784,-10 0-3779,-27 2-6097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4:33.48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17528,'0'0'0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4:33.62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15095,'0'0'0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4:33.79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163 1 10757,'0'0'16,"-76"132"480,49-88 48,11-7-512,-1-1-64,1-7-384,5-6-1489,11-12-1328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4:34.24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511 745 6675,'10'-18'432,"168"-274"755,-159 260 151,-1-2-1,23-60 0,-37 82-817,0 0-1,0-1 1,-2 1 0,0-1-1,0 0 1,-1 0 0,0 1-1,-2-1 1,1 0 0,-1 0-1,-5-21 1,4 28-403,0 0 1,-1 1-1,0-1 1,1 1-1,-1 0 1,-1 0-1,1 0 1,-1 0 0,0 0-1,0 1 1,-1 0-1,1 0 1,-1 0-1,0 0 1,0 1-1,0 0 1,0 0-1,0 0 1,-1 0-1,0 1 1,1 0-1,-1 0 1,0 1-1,-11-2 1,6 2-75,0-1 0,0 2 0,0 0 0,0 0 0,0 1 0,0 0 0,0 1 0,0 0 0,1 1 0,-1 0 0,1 0 0,-20 11 0,-5 7-13,1 2-1,1 2 0,-46 44 0,-79 94 79,138-141-178,-73 85 236,86-96-316,0-1 0,0 1 0,0 0 1,2 0-1,-1 0 0,2 1 1,-1 0-1,-3 17 0,8-27-5,-1-1-1,1 0 1,0 0-1,-1 0 1,1 1-1,0-1 1,0 0-1,0 0 1,0 0-1,0 1 1,0-1-1,1 0 1,-1 0-1,0 0 1,0 1-1,1-1 1,-1 0-1,1 0 1,-1 0-1,1 0 1,0 0-1,-1 0 1,1 0-1,0 0 0,1 2 1,0-3-175,0 1 1,-1-1 0,1 1-1,0-1 1,0 0-1,-1 1 1,1-1-1,0 0 1,0 0-1,0 0 1,-1-1-1,1 1 1,0 0-1,3-2 1,32-12-7088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4:34.57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311 0 12662,'-24'9'4922,"6"-3"-4543,-12 3-226,1 2-1,0 2 1,-28 16-1,48-24-158,0 0-1,0 1 1,1 0-1,0 1 1,0-1 0,1 2-1,0-1 1,0 1-1,0 0 1,1 0-1,1 1 1,-1 0-1,1 0 1,1 0-1,-5 14 1,6-15 4,1-1 0,1 1 0,-1-1 1,1 1-1,1 0 0,0 0 0,0-1 0,0 1 1,1 0-1,0-1 0,0 1 0,1 0 0,0-1 1,0 0-1,1 1 0,5 10 0,-3-11-4,0 0 0,0 0 0,1 0 0,0-1 0,0 0 0,0 0 0,1-1 0,0 1-1,0-2 1,0 1 0,1-1 0,-1 0 0,1 0 0,0-1 0,9 3 0,22 3-29,-1-1 1,1-2 0,0-1-1,0-2 1,1-2-1,-1-2 1,0-1 0,41-8-1,-26-3 30,-2-2 0,58-24-1,-108 38-36,-28 12-132,-84 53-221,100-57-113,0 0 0,0 1 1,1 0-1,0 0 0,1 0 0,0 2 1,0-1-1,-10 17 0,11-5-4185,6-9-2841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14.37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1 191 12870,'0'0'4255,"7"-19"-2393,-3 3-1522,-2 9-263,-1 1 0,1-1 1,0 1-1,1-1 0,-1 1 1,1 0-1,1 0 0,-1 0 1,1 0-1,0 1 0,0-1 1,1 1-1,-1 0 0,1 0 1,0 1-1,0-1 0,11-5 1,4 1 43,1 1 1,0 1-1,1 1 0,0 0 1,0 2-1,0 1 1,0 0-1,0 2 0,30 2 1,-46-2-121,1 2 1,-1-1 0,0 1-1,0 0 1,0 0-1,-1 1 1,1-1 0,0 1-1,0 1 1,-1-1-1,1 1 1,6 4 0,-9-5-6,0 1 1,0 0 0,-1-1 0,1 1-1,-1 0 1,1 0 0,-1 0-1,0 1 1,0-1 0,0 0 0,-1 1-1,1 0 1,-1-1 0,0 1-1,0 0 1,0 0 0,0-1 0,-1 1-1,1 0 1,-1 5 0,0 11-30,1-13 33,-1-1 1,1 0-1,-1 1 1,-1-1-1,1 1 1,-1-1-1,0 1 1,0-1-1,-1 0 1,0 1-1,0-1 1,-1 0 0,1 0-1,-1-1 1,-1 1-1,-6 9 1,-12 6-92,0-1-1,-1-1 1,-2-1 0,0-1 0,0-1 0,-2-1 0,-28 11-1,-17 11-3172,44-21 300,3 2-1646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4:34.73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28 32 9012,'0'0'3650,"-27"-24"-4339,27 16-3296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4:36.89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1115 85 13606,'0'0'6099,"-26"-13"-5448,-88-42-147,106 52-467,-1 0-1,0 0 1,1 1 0,-1 0-1,0 1 1,0-1 0,0 2-1,0-1 1,-1 2 0,1-1-1,-9 2 1,-3 0-7,5 1-20,0 0 0,0 1 1,0 0-1,1 1 0,0 1 1,0 1-1,1 0 1,0 0-1,0 2 0,0 0 1,1 0-1,-22 22 0,3 0-9,2 1 0,1 2 0,-36 53 0,32-39 21,3 2-1,-30 64 1,49-87-18,0 1 1,2 0-1,1 0 1,1 1-1,1 0 1,-2 40 0,7-43 8,0-1 0,2 0 1,1 0-1,1 0 0,1 0 1,1-1-1,1 1 0,11 27 1,0-5 1,-1 1 1,-3 0 0,-2 1 0,6 58 0,-14-76 8,-2 0-1,-1 0 1,-2 0 0,-1-1 0,-1 1 0,-1-1-1,-20 59 1,-11 0 305,-88 154-1,85-175-154,2 1 0,4 2 0,-42 128 0,70-177-150,1 1 1,0-1 0,2 1 0,1 0 0,0 0-1,2 0 1,5 36 0,2-20 30,1 0 0,3 0 0,20 49 1,118 313 61,-146-390-249,0 0 0,1 0 1,0 0-1,0-1 0,14 20 0,-15-26-57,0 0 0,0-1-1,0 1 1,0-1-1,0 0 1,1 0 0,-1 0-1,1-1 1,0 1 0,0-1-1,0 0 1,0-1 0,0 1-1,0-1 1,0 0-1,7 0 1,6 0-412,-1-2 0,1 0 0,-1 0-1,0-2 1,1 0 0,-1-1 0,-1-1 0,1 0 0,-1-1-1,0-1 1,23-14 0,114-64-5871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4:37.47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85 9556,'0'0'7054,"12"-15"-6483,38-44-360,-49 58-207,-1 0-1,1 0 1,0 1-1,0-1 1,-1 0-1,1 0 1,0 1-1,0-1 1,0 1-1,0-1 1,0 1-1,0-1 1,0 1 0,0-1-1,0 1 1,0 0-1,0 0 1,0-1-1,0 1 1,0 0-1,0 0 1,0 0-1,0 0 1,0 0 0,1 1-1,-1-1 1,0 0-1,0 0 1,0 1-1,1 0 1,16 21 51,-14-15-52,25 48 160,-1 1 0,36 111 1,-33-81 42,-3-14 145,-4 1-1,-2 1 1,-4 1 0,16 145-1,-28-82-150,9 106 25,-10-208-77,1-1 0,2 0 1,2 0-1,26 61 0,27 26 758,-40-82-641,-2 0 1,25 67-1,-43-97-238,-1 0-1,0-1 1,0 1-1,0 0 1,-1 0 0,-1 0-1,0 1 1,0-1-1,-3 13 1,2-16-14,-1-1 1,0 0 0,0 0-1,0 0 1,-1 0-1,1-1 1,-1 1 0,-1-1-1,1 0 1,-1 1-1,0-2 1,0 1 0,-1 0-1,-9 7 1,-22 13-340,-1-1 0,-56 25 0,64-34-2215,12-9-1397,1-5-2588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4:43.63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22 86 10117,'0'0'6242,"-21"26"-5617,48-37-353,22-10-208,5 0-48,6-2-16,5 4-224,-5 7-1185,-6 8-1360,-16 4-993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4:43.80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52 13014,'0'0'0,"125"-33"-4962,-76 14-129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40:09.02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42 18 8932,'0'0'13646,"0"-6"-12744,0-6-530,-3 24-229,-4 49-184,1-4 154,5-50-78,-10 67 229,-2 88 0,13-161-27,1-3 1,13-23-107,0 2 1,2-1 0,0 2-1,2 0 1,1 1 0,0 1-1,1 0 1,2 2-1,-1 0 1,2 2 0,32-19-1,-49 32-144,-1 0 0,1 1 0,0-1 0,-1 1 0,1 0 1,0 0-1,0 1 0,1 0 0,-1 0 0,0 0 0,0 1 0,0 0 0,1 0 0,-1 0 0,0 1 0,0 0 0,0 0 0,11 4 0,-12-1 3,1-1 0,0 1-1,-1-1 1,1 2 0,-1-1-1,-1 1 1,1-1 0,0 1-1,-1 1 1,0-1 0,0 0-1,-1 1 1,0 0 0,1 0-1,-2 0 1,4 9 0,0 4 1,-1 0 0,-1 0 1,0 1-1,-2 0 0,1 29 0,-3-5 26,-8 61 0,6-91-13,0 0-1,-2-1 1,0 1 0,0-1-1,-1 0 1,-1 0 0,0-1 0,-1 1-1,-12 15 1,15-22 13,0 0 0,-1 0-1,0-1 1,0 1 0,0-1 0,-1-1 0,0 1 0,0-1-1,0 0 1,0 0 0,0-1 0,-1 0 0,0 0 0,0 0-1,0-1 1,0 0 0,0 0 0,0-1 0,-12 1 0,17-2-7,-1-1 1,1 1 0,-1 0 0,1-1 0,0 0-1,-1 0 1,1 0 0,0 0 0,0 0 0,0 0-1,-1 0 1,1-1 0,0 1 0,1-1 0,-1 1-1,0-1 1,0 0 0,1 0 0,-1 0 0,1 0 0,-1 0-1,1 0 1,0 0 0,0 0 0,0 0 0,0-1-1,0 1 1,1-1 0,-1 1 0,0-4 0,-1-8 3,-1 0 1,2-1-1,0-24 1,1 36-27,0 2 6,0 1 0,0-1 1,1 0-1,-1 1 0,0-1 0,1 1 1,-1-1-1,0 1 0,1-1 0,-1 1 0,0-1 1,1 1-1,-1 0 0,1-1 0,-1 1 0,1-1 1,-1 1-1,1 0 0,-1 0 0,1-1 1,-1 1-1,1 0 0,0 0 0,-1 0 0,1-1 1,-1 1-1,1 0 0,0 0 0,-1 0 0,1 0 1,1 0-1,26 0-113,-18 1 60,6 0 43,0 0-1,0 1 0,0 1 0,0 0 1,0 1-1,-1 1 0,1 1 1,-2 0-1,1 0 0,0 2 1,13 9-1,-20-12 11,-1 0 1,0 0-1,0 1 0,0 0 1,0 0-1,-1 1 0,0 0 0,-1 0 1,1 0-1,-1 1 0,-1 0 1,1 0-1,-1 0 0,-1 0 0,0 1 1,0-1-1,0 1 0,-1 0 0,-1 0 1,2 16-1,-3 57-399,0-81 314,0-1 1,-1 1-1,1-1 1,0 1-1,-1 0 1,1-1 0,0 1-1,-1-1 1,1 0-1,-1 1 1,1-1 0,-1 1-1,1-1 1,-1 0-1,1 1 1,-1-1 0,1 0-1,-1 1 1,1-1-1,-1 0 1,0 0-1,1 0 1,-1 1 0,1-1-1,-1 0 1,0 0-1,1 0 1,-1 0 0,0 0-1,1 0 1,-1 0-1,1-1 1,-1 1 0,0 0-1,1 0 1,-1 0-1,0-1 1,-1 1-285,0-1 1,-1 1 0,1-1-1,0 1 1,0-1-1,0 0 1,0 0-1,0 0 1,0 0-1,0 0 1,-2-3 0,-14-25-4706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40:09.26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0 179 6627,'0'0'16616,"0"-71"-16472,59 46-144,7-5-80,5 5 80,-6 7 0,-18 9-48,-17 9-1665,-24 0-1056,-6 18-657,0 16-688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40:09.88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783 125 10725,'0'0'6462,"-22"-16"-5134,-68-52-386,84 64-822,0-1 0,0 1 0,-1 0 0,0 0 1,0 1-1,0 0 0,0 0 0,-1 0 0,1 1 0,-1 0 0,0 1 1,1 0-1,-1 0 0,0 0 0,0 1 0,1 0 0,-1 1 0,0 0 1,0 0-1,1 1 0,-1 0 0,-9 3 0,-1 4-127,0 0 1,1 1-1,0 0 0,1 2 0,1 0 1,-20 19-1,3 0 32,2 1-1,1 1 1,1 2 0,2 0 0,2 2-1,1 1 1,2 1 0,-30 78 0,31-58 93,2 1 1,2 0 0,3 1 0,3 1 0,-3 108 0,11-106 34,2 156 462,2-191-545,2 0 0,0 0 0,2 0 0,2-1-1,14 39 1,-5-27 5,2-1 0,2-1 0,1-1 0,2-1 0,2 0 0,1-3 0,1 0 0,2-1 0,66 53 0,-65-63-58,0-1 0,1-1-1,0-2 1,2-1 0,0-2-1,1-1 1,0-2 0,1-1-1,1-2 1,-1-2 0,69 6-1,-68-11 20,1-1-1,-1-2 0,74-11 1,-92 7-18,-1 0 1,1-1-1,-1 0 0,0-2 1,-1 0-1,0-1 1,0-1-1,-1 0 0,24-21 1,-22 16 2,-1-1-1,-1-1 1,-1-1 0,-1 0 0,0-1 0,-1-1 0,12-24 0,-10 11 20,-1 0 0,-1-1 0,-2 0 1,6-37-1,-2-21 133,-4 1 1,-3-162-1,-9 184-82,-4 1 0,-2 1 0,-3-1 1,-34-117-1,29 140-69,-1 0 1,-2 1-1,-2 1 1,-2 1-1,-2 1 0,-1 1 1,-52-61-1,54 77-37,-1 2 1,-1 0-1,-1 2 0,0 0 0,-2 2 0,0 2 0,-1 0 0,-1 2 0,0 1 0,-1 1 0,0 2 0,-1 1 0,0 1 0,0 2 0,-1 2 0,0 0 1,-35 2-1,55 2-141,0 1 1,0 0-1,0 1 1,0 0 0,0 1-1,1 0 1,-1 1-1,1 1 1,-17 8 0,13-4-430,0 2 0,1-1 0,0 2 0,1 0 0,0 1 0,-13 16 0,-51 69-4723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40:25.82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36 1 17208,'0'0'8412,"0"12"-8129,-17 472 885,4-45-491,13-430-668,0-8 260,-1-19-242,-2-12-3320,1-52 0,2 56 376,0-26-4428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40:26.06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11 220 12166,'0'0'7045,"-3"-22"-4902,-5-69-497,8 88-1584,0 0 0,1 1 0,-1-1 1,1 0-1,-1 1 0,1-1 0,0 0 0,0 1 0,0-1 1,0 1-1,1-1 0,-1 1 0,1 0 0,-1-1 0,1 1 1,0 0-1,0 0 0,0 0 0,0 0 0,0 1 0,0-1 1,0 1-1,1-1 0,-1 1 0,1 0 0,-1-1 0,5 0 1,1-2 31,9-3-45,0 0-1,1 1 0,-1 1 1,1 1-1,0 0 0,22-1 1,110 1-93,-112 4 67,-32 0-20,1 1 1,0-1-1,-1 1 0,1 0 1,-1 0-1,1 1 1,-1 0-1,0 0 0,0 1 1,0 0-1,7 4 1,-10-5-80,0 0 0,0 0 0,0 0 0,-1 1 0,1-1 0,-1 1 0,0 0 0,0 0 0,0 0 0,0 0 0,0 0 0,0 1 0,-1-1 0,0 0 0,1 1 0,-1-1 0,-1 1 1,1-1-1,0 1 0,-1-1 0,0 7 0,1 22-1386,0-20 217,-1 1 0,0 0 0,0 0 0,-6 24 1,-13 6-4204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14.72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24 12534,'0'0'10135,"0"-7"-9767,1-10-332,4 17-118,10 33-102,-7-13 225,15 37 59,-16-36-47,0-1-1,2 0 1,1-1-1,18 29 1,-14-29-3,1 0 0,1-1 0,0 0 1,2-2-1,36 29 0,-42-38-18,-1 0 0,1 0-1,1-2 1,-1 1 0,1-1 0,0-1 0,0 0-1,0-1 1,1-1 0,-1 0 0,27 1 0,-37-4-29,-1 1-1,1-1 1,0 1 0,-1-1 0,1 0 0,-1 0 0,1 0 0,-1 0 0,1 0 0,-1-1 0,0 1 0,0-1 0,1 0-1,-1 1 1,0-1 0,-1 0 0,1 0 0,0 0 0,0-1 0,1-2 0,26-52-5813,-28 54 5121,10-19-5018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40:26.33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69 16167,'0'0'8922,"7"0"-8754,26-2-78,-1-2 0,1-1 1,55-17-1,-54 13-496,0 0-1,1 3 1,65-5-1,-99 22-4342,-1-11 4721,0 3-448,0 1 0,0-1-1,0 0 1,-1 0 0,1 1 0,-1-1 0,0 0 0,0 0-1,0 0 1,0 0 0,0 0 0,-2 3 0,-23 21-4962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40:26.79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44 42 2977,'0'0'19292,"-9"5"-18436,-25 18-432,34-22-408,1 0-1,-1-1 1,1 1-1,0-1 1,-1 1-1,1-1 1,0 1-1,-1-1 1,1 1 0,0-1-1,0 0 1,-1 1-1,1-1 1,0 0-1,0 0 1,0 0-1,0 1 1,-1-1-1,1 0 1,0 0-1,0 0 1,0 0-1,-1 0 1,1-1-1,0 1 1,1 0-1,35 1 412,22-4-158,-1-3 0,87-19 0,48-6-195,-167 30-66,-20 1-5,1 0-1,-1 0 0,1-1 0,-1 0 1,0 0-1,1 0 0,8-4 0,-14 5 268,13-3-9138,7 3 1256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40:27.37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42 51 8100,'0'0'13854,"-1"-8"-12240,-3-26-544,3 26 219,0 17-940,-10 85 182,1 118 1,7-135-293,-1 324 249,8-367-1926,-8-50-4514,-2-10 691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40:27.58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1 199 8548,'0'0'14791,"18"-137"-13847,29 115-496,18 1-368,-6 10 0,6 4-80,-5 7 0,-1 0 0,-6 0-16,-12 0-240,-5 13-1184,-18 8-1346,-18 6-1472,0 10-3057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40:27.77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30 6883,'0'0'14183,"18"21"-14007,29-21 176,6 0-224,18-7-48,0-9-80,-17 0-2001,-1 7-1729,-12 7-4673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40:28.46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492 150 16231,'0'0'5971,"-17"-21"-4341,-54-68-579,69 86-999,0 0 0,0 0-1,0 0 1,-1 1-1,1-1 1,-1 1-1,0 0 1,1-1 0,-1 1-1,0 0 1,-1 1-1,1-1 1,0 0-1,0 1 1,-1 0 0,1 0-1,-1 0 1,1 0-1,-1 0 1,1 1 0,-1 0-1,1-1 1,-1 1-1,-5 1 1,-7 0 54,8 0-101,0 0 1,0 0-1,0 1 1,0 0-1,0 0 1,0 1-1,0 0 1,1 0 0,0 1-1,-1 0 1,1 1-1,1-1 1,-1 1-1,1 1 1,-1-1-1,2 1 1,-8 8-1,-6 9 0,1 2 1,0 0-1,-17 36 0,21-32 16,1 0-1,2 1 1,1 0 0,1 1 0,2 0 0,1 0-1,2 1 1,0 0 0,3 52 0,1-72-13,1-1 1,0 0-1,1 1 1,0-1-1,1 0 1,0 0-1,0 0 1,2-1-1,-1 1 1,1-1-1,1 0 0,0 0 1,0-1-1,1 1 1,0-2-1,0 1 1,1-1-1,13 11 1,-13-13-5,0 0 0,0-1 0,0 0 0,1-1 0,-1 0 1,1 0-1,0-1 0,0 0 0,1 0 0,-1-1 0,1 0 0,-1-1 1,1 0-1,-1-1 0,1 0 0,0 0 0,-1-1 0,1 0 0,-1-1 1,1 0-1,-1 0 0,13-6 0,6-6 31,0-1 0,-2-1 0,0-1 0,46-40 0,-24 18 49,-48 39-85,1-1-1,-1 1 1,0 0 0,0-1 0,1 1-1,-1 0 1,0-1 0,1 1 0,-1 0 0,0 0-1,1-1 1,-1 1 0,0 0 0,1 0 0,-1 0-1,1-1 1,-1 1 0,0 0 0,1 0 0,-1 0-1,1 0 1,-1 0 0,1 0 0,-1 0-1,0 0 1,1 0 0,-1 0 0,1 0 0,-1 0-1,0 0 1,1 0 0,-1 1 0,1-1 0,-1 0-1,0 0 1,1 0 0,-1 1 0,0-1 0,1 0-1,-1 0 1,0 1 0,1-1 0,-1 0-1,0 1 1,1 0 0,2 18-79,-2-14 56,10 68-56,11 116 168,-16-28 66,-4-50-31,5 1 0,33 176 0,-34-263-94,-2-14 34,-2-1 0,0 1 0,0-1 0,0 15 0,-1-28-503,0 0 0,0 0 0,0-1 0,0 1 0,0 0 0,1 0 0,-1 1 0,1-1 0,0 0 0,2-2 0,-2 2-283,15-20-5015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40:28.83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15847,'0'0'9268,"0"23"-8755,23 440 1474,14-181-1509,-20-199-1524,-17-82 962,0-1-1,-1 1 1,1-1-1,0 0 1,0 1-1,0-1 1,0 0-1,0 1 0,-1-1 1,1 1-1,0-1 1,0 0-1,-1 1 1,1-1-1,0 0 1,-1 0-1,1 1 1,0-1-1,-1 0 1,1 0-1,0 1 1,-1-1-1,1 0 1,-1 0-1,1 0 1,0 0-1,-1 0 1,1 0-1,-1 1 1,0-1-1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40:29.11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71 24 15575,'0'0'10613,"-3"-7"-10234,-7-9-340,5 22-17,5 44 40,1-18 20,-2 42 163,-1 5-110,3 0-1,4 0 0,25 132 0,-29-210-255,-1-1-1,1 1 1,-1 0-1,0 0 1,1 0 0,-1 0-1,0 0 1,0 0-1,0 0 1,0 0 0,1 0-1,-2 0 1,1 0-1,0 0 1,0 0 0,0 0-1,0 0 1,0 0 0,-1 0-1,1 0 1,-1 0-1,1 0 1,0 0 0,-1 0-1,0 0 1,1 0-1,-1 0 1,1-1 0,-1 1-1,0 0 1,0 0-1,1-1 1,-1 1 0,-1 0-1,-2 0-726,1-1 0,-1 1 0,1-1-1,-1 0 1,0 0 0,1 0 0,-1-1-1,-5 0 1,-32-9-9076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40:29.27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64 13622,'0'0'9365,"18"-9"-9333,29 9-16,18-7 176,0-4-192,6-1-481,-6 3-1343,-6 0-2322,-5 2-3746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40:29.77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85 10741,'0'0'12323,"0"-12"-11168,0-61 2151,0 79-3320,2 21-56,1 0-1,11 45 0,3 11 163,-4 164 114,-5-56-108,-5-63 76,-4-75 101,10-54-384,-8 1 28,-1 0 1,0 0-1,0 0 0,0 0 1,0 0-1,1 0 1,-1 0-1,0-1 1,0 1-1,0 0 1,0 0-1,0 0 1,1 0-1,-1 0 1,0 0-1,0 0 1,0 0-1,0-1 1,0 1-1,0 0 0,1 0 1,-1 0-1,0 0 1,0 0-1,0-1 1,0 1-1,0 0 1,0 0-1,0 0 1,0 0-1,0-1 1,0 1-1,0 0 1,0 0-1,0 0 1,0 0-1,0-1 0,0 1 1,0 0-1,0 0 1,0 0-1,0 0 1,0-1-1,0 1 1,0 0-1,0 0 1,0 0-1,0 0 1,0-1-1,-1 1 1,1 0-1,0 0 1,0 0-1,0 0 0,0 0 1,0 0-1,0-1 1,-1 1-1,1 0 1,0 0-1,0 0 1,0 0-1,0 0 1,-1 0-1,1 0 1,-10-3-6601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15.19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37 225 4786,'0'0'10947,"17"-1"-9923,53-2-197,-67 3-714,0-1-1,1 1 1,-1-1-1,0 0 1,1 0 0,-1 0-1,0-1 1,0 1-1,0-1 1,0 0-1,0 1 1,0-1 0,0-1-1,-1 1 1,1 0-1,-1-1 1,1 1-1,-1-1 1,0 0 0,0 1-1,0-1 1,-1 0-1,1 0 1,-1 0 0,1-1-1,-1 1 1,1-6-1,1-5 199,-1 0 0,0 0 0,-1 0 0,-1-28 0,0 25-250,0 15-36,0 0 1,0 0 0,0 1-1,0-1 1,0 0 0,0 0-1,0 0 1,0 1 0,-1-1-1,1 0 1,-1 0 0,1 1-1,-1-1 1,0 0 0,0 1-1,0-1 1,0 1 0,0-1-1,0 1 1,-1-2 0,-1 2 9,0 0 0,0 0 0,-1 0 0,1 0 0,0 1 0,0-1 0,0 1 1,-1 0-1,1 0 0,-4 1 0,2-1-80,1 1 34,0 0 0,-1 0 1,1 0-1,0 1 0,0 0 0,0 0 0,0 0 0,1 0 1,-1 0-1,0 1 0,1 0 0,0 0 0,0 0 1,0 0-1,0 0 0,0 1 0,0-1 0,-2 5 1,-5 8-54,0 0 1,-15 33 0,18-34 58,2 1 0,0-1 0,0 1 0,2 0 0,0 1 0,1-1-1,0 0 1,1 1 0,1-1 0,3 26 0,-2-37 11,0 0 1,1-1-1,0 1 0,-1-1 1,1 1-1,1-1 0,-1 0 1,1 1-1,-1-1 0,1 0 0,1-1 1,-1 1-1,0 0 0,1-1 1,0 0-1,-1 0 0,1 0 1,1 0-1,-1-1 0,0 0 1,1 1-1,-1-2 0,1 1 0,-1 0 1,1-1-1,7 1 0,13 2 78,0-1-1,0-1 0,0-1 0,26-3 1,-9 1 89,-29 1-152,0 0 0,0-1 0,1 0 0,-2-1 0,1 0 1,0-2-1,13-4 0,-26 8-60,0 0 0,0 0 0,0 0 0,1 0 0,-1 0 0,0 0 0,0 0 0,0 0 0,0 0 0,1-1 0,-1 1 0,0 0 0,0 0 0,0 0 0,0 0 0,0-1 0,0 1 0,1 0 0,-1 0 0,0 0 0,0 0 0,0-1 0,0 1 0,0 0 0,0 0 0,0 0 0,0-1 0,0 1 0,0 0 0,0 0 0,0 0 0,0-1 1,0 1-1,0 0 0,0 0 0,0 0 0,0-1 0,0 1 0,0 0 0,0 0 0,-1 0 0,1 0 0,0-1 0,0 1 0,0 0 0,0 0 0,0 0 0,0 0 0,-1-1 0,1 1 0,0 0 0,0 0 0,0 0 0,0 0 0,-1 0 0,1 0 0,0 0 0,-1 0 0,-12-9-4257,10 7 1866,-8-4-3866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40:31.42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107 44 9428,'0'0'11510,"-4"-7"-10027,-12-22-352,13 21-531,3 11-349,-15 332 1,0 1 598,15-186-599,-14-168-2145,8 3 153,0 1 1,2-1-1,-1 1 0,-1-18 1,-6-40-7560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40:31.74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45 10805,'0'0'11845,"5"-7"-11434,-2 3-405,0 1 0,0 0 0,0 0 0,1 0 0,-1 1 0,1-1 0,-1 1 0,1 0 0,0 0 0,0 0 0,0 0 0,0 0 0,0 1 0,1 0 0,-1 0 0,0 0 0,1 1 0,-1-1 0,0 1 0,1 0 0,-1 0 0,0 1 0,1-1 0,-1 1 0,6 1-1,19 5 95,0 0 0,49 21-1,-70-25-83,42 17 124,87 46 1,-121-56-127,0 0-1,0 1 1,-1 1-1,-1 0 1,0 1-1,-1 0 1,0 1-1,-1 0 0,11 18 1,-19-25-12,0 1-1,0-1 1,-1 1 0,0-1-1,0 1 1,-1 0 0,0 0 0,0 1-1,-1-1 1,0 0 0,0 1-1,-1-1 1,0 0 0,-3 16-1,0-11 6,0-1-1,-1 1 1,0-1-1,-1 0 1,0 0 0,-1-1-1,-1 1 1,-15 19-1,7-12 5,-1-1 0,-1-1-1,0 0 1,-1-2 0,-1 0 0,-1 0 0,0-2-1,-1-1 1,-41 19 0,48-26 5,0-1 0,-1-1-1,-19 3 1,-20 4-202,54-10 97,0 1 0,-1-1-1,1 0 1,0 0 0,-1 0-1,1 0 1,0 0 0,-1 0-1,1 0 1,0 0 0,0 0-1,-1 1 1,1-1 0,0 0-1,0 0 1,-1 0 0,1 1-1,0-1 1,0 0 0,-1 0-1,1 1 1,0-1 0,0 0-1,0 0 1,-1 1 0,1-1-1,0 0 1,0 1 0,0-1-1,0 0 1,0 1 0,0-1-1,0 0 1,0 0 0,0 1-1,0-1 1,0 0 0,0 1-1,0-1 1,0 0 0,0 1-1,0-1 1,1 1-296,-1 0 1,1-1-1,-1 1 0,1 0 1,0-1-1,-1 1 0,1-1 0,0 1 1,-1-1-1,1 0 0,0 1 1,0-1-1,-1 0 0,1 1 1,0-1-1,0 0 0,0 0 1,-1 0-1,1 0 0,0 0 1,1 0-1,35 1-10959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40:32.10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14 1 17368,'0'0'7865,"-2"4"-7372,-1 8-452,1-1-1,-1 0 0,2 1 0,-1 0 0,2-1 0,0 1 0,0 0 0,4 20 0,-2 11 93,3 67 375,3 208 182,-6-262-725,0-43-544,1-37-523,3-80-4775,-1 35 475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40:32.27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0 151 14807,'0'0'7379,"65"-125"-6562,-5 111-705,5 5 16,-6 6-128,12 3 16,-6 0-16,-18 3 0,1 17-16,-25 8-1889,-17 8-1617,-6 8-2192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40:32.45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96 15271,'0'0'4002,"136"-64"-3954,-65 44-48,-12 8-192,-12 12-2578,-23 0-2848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40:32.64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1 213 12358,'0'0'8740,"83"-25"-8580,-7-7 32,7-2-176,12 0-16,0 6 0,-6 3-1537,-1 4-2177,-11 8-4513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40:32.95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59 1 14391,'0'0'10946,"-5"6"-10047,1 2-855,-1-1-1,1 1 1,1 0 0,0 0 0,0 0-1,0 0 1,1 1 0,0-1 0,-1 11-1,-5 92 176,6-54-64,0-26-81,-6 66 117,7 111 0,1-201-180,1 0 0,-1 1 0,2-1 0,-1 0 0,1 1 0,0-1 0,0 0-1,1 0 1,0-1 0,0 1 0,7 9 0,-10-16-49,0 1 1,0-1-1,0 0 1,1 1-1,-1-1 1,0 0-1,1 1 1,-1-1-1,0 0 1,1 0-1,-1 1 1,0-1-1,1 0 0,-1 0 1,0 0-1,1 0 1,-1 1-1,1-1 1,-1 0-1,0 0 1,1 0-1,-1 0 1,1 0-1,-1 0 1,0 0-1,1 0 1,-1 0-1,1 0 0,-1 0 1,0 0-1,1 0 1,-1-1-1,0 1 1,1 0-1,-1 0 1,1 0-1,-1-1 1,0 1-1,1 0 1,-1 0-1,0-1 0,0 1 1,1 0-1,-1 0 1,0-1-1,1 1 1,-1 0-1,0-1 1,0 1-1,0 0 1,0-1-1,1 1 1,-1-1-1,0 1 1,0 0-1,0-1 0,0 1 1,0-1-1,0 1 1,0 0-1,0-1 1,0 1-1,0-1 1,0 1-1,0 0 1,0-1-1,1-35-5866,-2 30 3961,1-42-8126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40:33.13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1 108 15383,'0'0'8932,"130"-105"-8852,-65 103-64,6 2 64,0 0-64,-18 0-16,-5 2-64,-25 23-1713,-23 12-2032,0 11-1762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40:33.30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1 115 10981,'0'0'10597,"124"-41"-10597,-65 22 48,0 3-128,0 3-624,1-1-2642,-7 3-4049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40:33.96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255 94 10165,'0'0'14139,"-18"-18"-13162,0 0-704,-40-32 1,57 49-269,0 0 0,0 1 0,0-1 1,0 0-1,0 1 0,0-1 0,0 1 0,-1-1 0,1 1 1,0 0-1,0-1 0,0 1 0,-1 0 0,1 0 0,0 0 1,0 0-1,-1 0 0,1 0 0,0 0 0,-1 0 0,1 1 1,0-1-1,0 0 0,0 1 0,-1-1 0,1 1 0,0-1 1,0 1-1,0 0 0,0-1 0,0 1 0,0 0 0,0 0 1,0 0-1,0 0 0,0 1 0,-3 3-3,1 0 1,0 1-1,0-1 0,1 1 0,-4 11 0,1-4 7,-13 33 35,1 1 0,2 0-1,3 1 1,2 1 0,1 0-1,3 0 1,0 72 0,7-108-33,-1 1 0,2 0 0,0-1 0,0 1 0,2-1 1,-1 0-1,2 0 0,0 0 0,8 17 0,-10-25 0,1 1-1,-1-1 1,1 1-1,0-1 0,0 0 1,0 0-1,1-1 1,0 0-1,0 1 1,0-1-1,0-1 1,1 1-1,-1-1 1,1 0-1,0 0 0,0-1 1,0 0-1,0 0 1,0 0-1,1-1 1,10 2-1,-9-3 8,1 0 0,-1 0 0,0 0 0,0-1 0,0-1 0,0 1-1,0-1 1,0 0 0,13-7 0,-5 1 25,0-2 0,-1 0 0,15-13 0,-8 7-2,24-21-11,-28 21-9,2 0 1,0 1-1,1 1 0,0 1 1,34-15-1,-54 28-24,0-1 1,0 1-1,0 0 1,0-1-1,0 1 0,0 0 1,0 0-1,0 0 1,0 0-1,0 0 1,0 0-1,1 0 0,-1 0 1,0 0-1,0 0 1,0 1-1,0-1 1,0 0-1,0 1 0,0-1 1,0 1-1,0-1 1,0 1-1,-1 0 1,1-1-1,0 1 0,0 0 1,0-1-1,-1 1 1,1 0-1,0 0 1,-1 0-1,1 0 0,-1 0 1,1 0-1,-1 0 1,1 1-1,8 43-86,-8-33 100,7 86 63,-8 165 1,-2-188-21,-3 74 205,1 7-745,2-49-8092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15.82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125 114 7203,'0'0'9578,"-2"-14"-8327,-2-8-667,0-12-99,2-10 4486,-1 45-4040,3-2-927,0 1 0,0 0 0,-1 0 0,1 0 0,0 0 1,-1 0-1,1 0 0,0 0 0,-1 0 0,1 0 0,0 0 0,0 0 1,-1 0-1,1 0 0,0 1 0,-1-1 0,1 0 0,0 0 0,-1 0 1,1 0-1,0 0 0,0 1 0,-1-1 0,1 0 0,0 0 1,0 0-1,0 1 0,-1-1 0,1 0 0,0 0 0,0 1 0,0-1 1,0 0-1,-1 1 0,1-1 0,0 0 0,0 0 0,0 1 0,0-1 1,0 0-1,0 1 0,0-1 0,0 0 0,0 1 0,0-1 0,0 0 1,0 1-1,0-1 0,0 0 0,0 1 0,-2 27-63,-1 0 1,-14 55-1,-1 3 94,-5 52 2,9-61-12,3 0 0,-1 84 0,12-159-20,0 0 0,0 1 0,0-1 0,1 0 0,-1 0 1,1 0-1,0 0 0,-1-1 0,1 1 0,0 0 0,0 0 0,0 0 0,0 0 1,0-1-1,1 1 0,-1-1 0,0 1 0,1-1 0,-1 1 0,1-1 0,0 0 1,-1 0-1,1 1 0,0-1 0,0 0 0,0-1 0,0 1 0,-1 0 0,1-1 0,0 1 1,0-1-1,1 1 0,-1-1 0,0 0 0,0 0 0,2 0 0,2 0-158,0 0-1,0 0 1,1 0-1,-1-1 1,0 0-1,0-1 1,0 1-1,0-1 1,0 0-1,7-4 1,51-28-8291,-28 18-1083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40:35.79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414 196 5555,'0'0'14441,"0"-10"-12736,1-24-735,1 3 179,-2 0 0,-4-33 1,3 62-1128,1 1 0,-1-1 0,0 1 0,0-1 0,1 1 1,-1 0-1,0-1 0,0 1 0,-1 0 0,1 0 0,0 0 1,0 0-1,0 0 0,-1 0 0,1 0 0,-1 0 0,1 0 1,-1 1-1,1-1 0,-1 1 0,1-1 0,-1 1 0,1-1 1,-1 1-1,0 0 0,1 0 0,-3 0 0,0-1-22,0 1 0,-1 0 0,1 0 0,0 1 0,0-1-1,0 1 1,0 0 0,0 0 0,0 0 0,0 0 0,-4 3 0,-6 7-8,0 1 0,1 0 0,0 1 1,1 0-1,1 1 0,-11 16 0,10-14 9,-14 18 26,2 1 0,1 1 0,2 1 0,1 1 0,3 1-1,1 0 1,1 1 0,3 1 0,1 0 0,2 1 0,2 0 0,1 0-1,3 1 1,2 45 0,1-80-17,0 0-1,1 0 1,0 0 0,1 0-1,0 0 1,0-1 0,0 1-1,1-1 1,1 1-1,-1-1 1,1 0 0,0 0-1,0-1 1,11 13 0,-8-12-7,1-1 1,0 1 0,0-2 0,1 1-1,-1-1 1,1 0 0,0-1 0,1 0-1,-1 0 1,1-1 0,13 3-1,8 0 45,0-2 0,1 0 0,-1-2 0,1-2 0,46-5 0,-26-1-303,0-3 0,75-24 0,-104 19-2819,-3 0-3539,-3 8 1715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40:36.14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91 1 14519,'0'0'11437,"-8"15"-11205,-6 15-50,2 1 0,1 1 1,1 0-1,1 0 0,-7 66 0,9-35 61,3 0 0,7 99 0,-2-153-229,0 0 1,1 0-1,-1 0 0,2 0 0,-1 0 1,1 0-1,1-1 0,8 17 0,-12-25-47,0 1-1,1-1 0,-1 1 1,0-1-1,0 0 1,1 1-1,-1-1 0,0 0 1,0 1-1,1-1 1,-1 0-1,0 1 0,1-1 1,-1 0-1,1 1 1,-1-1-1,0 0 0,1 0 1,-1 0-1,1 1 1,-1-1-1,1 0 0,-1 0 1,0 0-1,1 0 1,-1 0-1,1 0 0,-1 0 1,1 0-1,-1 0 1,1 0-1,-1 0 0,1 0 1,-1 0-1,0 0 1,1-1-1,-1 1 0,1 0 1,-1 0-1,1 0 1,-1-1-1,0 1 0,1 0 1,-1-1-1,0 1 1,1 0-1,-1 0 0,0-1 1,1 1-1,-1-1 1,0 1-1,0 0 0,1-1 1,-1 1-1,0-1 1,0 1-1,0-1 0,0 1 1,1-1-1,8-29-2044,-8 27 1984,2-14-1602,0 0 1,-1 1-1,0-24 1,-2-10-3596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40:36.44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71 14455,'0'0'9753,"7"-14"-9502,-5 11-248,0-1-1,1-1 0,0 0-1,-1 1 1,1 0 0,1 0 0,-1 0-1,1 0 1,7-6 0,-8 9 1,0-1-1,0 1 1,0 0 0,0 0-1,1 0 1,-1 0 0,0 0-1,1 1 1,-1-1 0,1 1-1,-1 0 1,0 0 0,1 0-1,-1 1 1,1-1 0,-1 1-1,0 0 1,1 0 0,4 2-1,218 84 321,-189-70-298,-2 2 0,0 1 0,-1 2 0,33 28 0,-59-44-24,-1 1-1,1 0 0,-2 1 0,1-1 0,-1 1 1,0 1-1,0-1 0,-1 1 0,-1 0 0,6 14 0,-8-18 0,-1-1 0,0 1-1,0 0 1,0 0-1,-1 0 1,0-1 0,0 1-1,0 0 1,0 0-1,-1 0 1,0 0-1,0-1 1,0 1 0,-1 0-1,1-1 1,-1 1-1,0-1 1,-1 1 0,1-1-1,-1 0 1,1 0-1,-1 0 1,-7 6-1,-12 13-74,-2-1 1,0-1-1,-2-2 0,0 0 0,-1-2 0,-1 0 0,-1-2 0,0-2 0,0 0 0,-40 10 0,66-21-3466,15-6-209,19-9-2557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40:36.81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 1 14311,'0'0'9777,"0"12"-9521,-2 90 602,-1-41-220,2 0 0,3 0 0,20 116 0,-9-105-484,-10-50-109,2 0 0,0 0 0,11 31 0,-12-50 16,-3-14-325,-1-141-7615,0 94 2168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40:37.02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0 167 12870,'0'0'11149,"11"-19"-10567,40-59-321,-48 74-248,1 0 0,0 1 0,0-1 0,0 1-1,1 0 1,-1 0 0,1 0 0,0 1 0,0 0 0,0 0 0,0 0-1,0 0 1,0 1 0,0 0 0,1 0 0,-1 0 0,11 1 0,4-3 19,55-8-273,144-3-1,-218 13 90,0 1-1,0 0 1,0 0-1,1 0 1,-1 0 0,0 0-1,0 0 1,0 1-1,0-1 1,0 0-1,0 1 1,0-1-1,0 0 1,0 1-1,0-1 1,0 1-1,0 0 1,0-1 0,0 1-1,1 1 1,2 22-5419,-4 4-1080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40:37.19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0 112 15783,'0'0'5395,"125"-53"-5315,-42 26-80,-12 6-48,-18 10-1425,-12 11-1905,-29 0-1936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40:37.38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0 101 15335,'0'0'5939,"125"3"-4803,-36-24-768,5-2-240,-11 0-47,-6 5-65,-30 4-32,-17 10-1553,-24 4-1617,-18 7-10724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40:38.10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29 1 11605,'0'0'12630,"-1"2"-11963,-2 4-632,1 1 0,0-1 0,1 0 0,-1 1 0,1-1-1,1 1 1,-1-1 0,1 1 0,1 9 0,-1 19 144,-6 63 655,-5 435 1048,13-519-1856,0-1 1,0 0-1,1 1 0,6 13 0,0-50-2466,0-17 801,7-80-5549,-10 51 1607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40:38.56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83 348 11461,'-2'-20'2786,"1"3"-2307,-2-7 748,1 0 1,2-43-1,1 59-935,-1 0 0,2-1 0,-1 1 0,1 0 0,1 0 0,-1 0 0,1 0 0,1 0 0,0 1 0,0-1 0,0 1 0,1 0 0,8-10 0,-4 9-166,0 0 1,1 1-1,0 0 1,0 1 0,0 0-1,1 0 1,0 1-1,0 0 1,1 1-1,-1 0 1,1 1 0,0 1-1,0 0 1,0 0-1,0 1 1,0 0-1,15 2 1,-22 0-124,0-1-1,1 1 1,-1 0-1,0 0 1,0 1-1,0-1 1,0 1-1,-1 0 1,1 1-1,0-1 1,-1 1 0,1 0-1,-1 0 1,0 0-1,0 1 1,0-1-1,-1 1 1,1 0-1,-1 0 1,0 0-1,0 1 1,0-1 0,-1 1-1,0-1 1,1 1-1,-2 0 1,1 0-1,2 8 1,0 6 3,0 1 0,-2-1 0,0 0 1,-1 1-1,-1 0 0,-3 27 0,0-23 14,-1 1 0,-2-1 0,0 0 0,-2 0 0,0-1 0,-2 0 0,0 0 0,-2-1 0,0-1 0,-2 0 0,0 0 0,-1-2 1,-1 1-1,-1-2 0,-25 21 0,29-32 230,27-19-154,-5 8-97,1 0 0,0 0 0,0 1 0,0 0 0,0 1 0,0 0 0,19-1 0,-22 2-5,0 1 1,0-1 0,-1 2 0,1-1 0,0 1 0,0 0 0,-1 0 0,1 1 0,0 0 0,-1 0 0,0 1 0,12 6 0,-8-1 0,0 1 1,-1 0 0,0 1 0,-1 0-1,0 1 1,-1 0 0,0 0 0,0 0-1,-1 1 1,-1 0 0,0 0-1,-1 0 1,0 1 0,4 20 0,-6-22 0,0 0 1,-1 0-1,0 0 0,-1 0 1,0 0-1,0 0 1,-1 0-1,-1 0 1,0 0-1,-1 0 1,1-1-1,-2 1 0,0-1 1,0 0-1,-1 0 1,0 0-1,-12 16 1,8-16 42,0 0 1,-1 0 0,0-1 0,-1 0-1,1-1 1,-2 0 0,1-1 0,-1 0-1,-1-1 1,1-1 0,-1 1 0,-20 4 0,1-3 102,0-2 1,0-1-1,-1-1 1,-35-2 0,58-1-92,0 0 0,0 0 0,0-1 0,0 0 0,0-1 0,0 0 0,0-1 0,0 0 0,1 0 0,0-1 0,-1-1 0,1 1 0,1-1 0,-10-7 0,18 12-72,-1 0 0,1-1 0,-1 1 0,1 0-1,-1-1 1,1 1 0,-1 0 0,1-1 0,0 1 0,-1 0-1,1-1 1,0 1 0,-1-1 0,1 1 0,0-1 0,-1 1-1,1-1 1,0 1 0,0-1 0,0 0 0,-1 1 0,1-1-1,0 1 1,0-1 0,0 1 0,0-1 0,0 0 0,0 1-1,0-1 1,0 1 0,0-1 0,1 1 0,-1-1 0,0 0-1,0 1 1,0-1 0,1 1 0,-1-1 0,0 1 0,0-1-1,1 1 1,-1-1 0,0 1 0,1 0 0,-1-1 0,1 1 0,-1-1-1,1 1 1,-1 0 0,1-1 0,-1 1 0,1 0 0,-1 0-1,1-1 1,-1 1 0,1 0 0,0 0 0,36-9-2103,-34 8 2018,119-13-10286,-52 5-2838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40:38.98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191 69 13526,'0'0'11203,"-6"-14"-10406,3 7-690,1 1-63,-1 1 0,1 0 0,-1 0 0,0 0 0,0 1 0,-4-6 0,7 10-38,-1-1 1,0 0-1,0 1 1,1-1-1,-1 0 1,0 1-1,0-1 0,0 1 1,0-1-1,0 1 1,0-1-1,0 1 1,0 0-1,0 0 1,0-1-1,0 1 1,0 0-1,0 0 1,0 0-1,0 0 1,0 0-1,0 0 0,0 0 1,0 1-1,0-1 1,0 0-1,0 1 1,0-1-1,0 0 1,0 1-1,0-1 1,0 1-1,0 0 1,0-1-1,0 1 1,1 0-1,-1-1 1,0 1-1,1 0 0,-1 0 1,0 0-1,1-1 1,-2 3-1,-11 13 68,1 1 0,0 0-1,2 1 1,0 0-1,0 1 1,2 0 0,0 0-1,-9 39 1,11-27-14,1 0 0,1-1 0,2 2-1,1-1 1,4 42 0,-3-66-55,1 1 0,0-1 0,1 0-1,-1 0 1,1-1 0,1 1 0,-1 0-1,1-1 1,0 1 0,1-1 0,-1 0 0,1 0-1,0 0 1,1-1 0,0 1 0,0-1 0,0 0-1,0 0 1,1-1 0,10 7 0,-4-5 8,0 0 0,1-1-1,0-1 1,0 0 0,0 0 0,0-1 0,1-1 0,-1 0 0,25-1 0,-6 0 7,-17 1-4,1-1 0,0-1 0,-1-1 0,1 0 0,-1 0 0,1-2 1,-1 0-1,0-1 0,0 0 0,25-11 0,-27 7-1905,-27 14-1091,-29 18-4181,4-1-2784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16.38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225 361 8852,'0'0'8551,"9"-19"-6964,1 0-1238,-2 4 12,0 0 0,-1 0 0,0 0 0,-2-1 0,0 0 0,6-30 0,-9 30-71,-1 0 1,0 0-1,-2-1 0,1 1 1,-6-24-1,5 37-245,1-1-1,-1 1 0,-1 0 1,1 0-1,0 0 1,-1-1-1,0 1 1,0 1-1,1-1 1,-2 0-1,1 0 0,0 1 1,-1-1-1,1 1 1,-1 0-1,1 0 1,-1 0-1,0 0 0,0 0 1,0 0-1,0 1 1,-1 0-1,1-1 1,0 1-1,0 0 1,-1 1-1,1-1 0,-1 1 1,1-1-1,0 1 1,-7 0-1,6 1-52,0 0 1,-1 0-1,1 0 0,0 0 1,0 0-1,-1 1 0,1 0 1,0 0-1,1 0 0,-1 0 1,0 1-1,1-1 0,-1 1 1,1 0-1,-5 6 0,-5 4-43,2 2-1,-15 21 1,14-19 36,1 2 0,0-1 0,2 1 1,0 1-1,1-1 0,1 1 0,1 1 0,1 0 1,1-1-1,1 1 0,0 1 0,1 35 1,2-54 13,1 0 0,-1 1 0,1-1 1,0 0-1,0 0 0,0 0 0,1 0 1,-1 0-1,0 0 0,1 0 0,0 0 1,0-1-1,0 1 0,0-1 0,0 1 0,1-1 1,-1 0-1,0 0 0,1 0 0,0 0 1,0 0-1,-1 0 0,1-1 0,0 1 1,0-1-1,0 0 0,1 0 0,-1 0 1,0-1-1,0 1 0,6 0 0,-2 0 15,0 0 0,0-1 0,0 1 0,1-1 0,-1-1 0,0 1 0,0-1-1,0-1 1,0 1 0,0-1 0,-1 0 0,1-1 0,0 0 0,8-4 0,-8 1 14,1-1 1,-1 0 0,0 0 0,0 0-1,-1-1 1,0 0 0,0 0-1,-1-1 1,0 1 0,-1-1 0,1 0-1,-2-1 1,5-15 0,-2-1 14,-1 1 0,-1-1 1,-1 0-1,-1-36 1,-1 62-58,-1 0 1,1 0-1,-1 0 0,1 0 1,-1 0-1,1 1 1,-1-1-1,1 0 1,-1 0-1,1 0 1,-1 1-1,1-1 1,-1 0-1,1 1 1,-1-1-1,1 0 0,-1 1 1,0-1-1,1 0 1,-1 1-1,0-1 1,1 1-1,-1-1 1,0 1-1,0-1 1,1 2-1,7 17 53,0-1-1,1 0 1,1 0-1,1-1 1,13 18-1,-17-28-314,-1 0-1,1 0 1,0-1 0,0 0-1,14 9 1,-15-12-503,0 0 1,0 0-1,0 0 1,1-1 0,-1 0-1,1 0 1,0 0-1,11 0 1,-5-1-4566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40:39.86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172 0 13110,'0'0'11106,"-10"30"-10401,-85 368 781,86-349-1285,-9 50 148,-9 199 0,27-227 314,0-46-1617,0-35-5251,-2-20 887,-8-7-2811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40:40.15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1 347 13286,'0'-25'3033,"0"18"-2906,0-29 1395,9-66-1,-8 90-1133,1 0 0,1 0 0,0 1 0,1-1 0,0 1 0,1-1 0,0 1 0,1 1 0,0-1 0,1 1-1,10-13 1,-14 20-334,-1 1-1,1-1 1,1 1-1,-1-1 0,0 1 1,0 0-1,1 0 1,-1 0-1,1 1 0,0-1 1,0 1-1,-1 0 1,1 0-1,0 0 0,0 1 1,0-1-1,0 1 1,0 0-1,0 0 0,0 0 1,0 1-1,0-1 1,-1 1-1,6 2 1,-1-1-28,-1 1 0,1 0 1,-1 1-1,0 0 0,-1 0 1,1 0-1,0 1 0,-1 0 1,0 0-1,-1 1 0,6 6 1,15 20 51,-1 2-1,-2 0 1,-2 2 0,-1 0-1,-2 2 1,-1 0 0,-2 0 0,-2 2-1,-1 0 1,-3 0 0,-1 1 0,-1 0-1,-3 0 1,-1 43 0,-3-74-75,1 26 19,-2 1 0,-10 58 0,5-37 28,6-32-2669,-9-38-3803,5 7 4125,-13-19-7331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40:40.34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0 117 17416,'0'0'7780,"77"0"-7764,6-14 16,6-6 32,6-6-64,-7 6-593,-11 2-2720,-29-1-3090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0:22.99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27 122 16311,'0'0'4290,"-2"-18"-989,-11-57-972,4 47-388,6 42-161,19 903-1756,-12-672 125,-1 18-2242,52-659-12314,-24 256 7409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0:23.23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1 316 4882,'79'-314'17853,"-79"314"-17777,0 0 1,0 0 0,0 0 0,0 0-1,0 0 1,0 0 0,0 0 0,0 0 0,0 0-1,0 0 1,0 0 0,0 0 0,1 0-1,-1 0 1,0 0 0,0 0 0,0 0-1,0 0 1,0 0 0,0 0 0,0 0 0,0 0-1,0 0 1,0 0 0,1 0 767,-1 0-767,0 0 0,0-1 0,0 1-1,0 0 1,0 0 0,0 0 0,0 0 0,0 0-1,0 0 1,0 0 0,0 0 0,0 0-1,0 0 1,0 0 0,0 0 0,0-1 0,3 15 1434,2 40-2249,-2-17 1022,22 291-10,10 107 146,-20-326-307,56 209 0,-44-224-67,-26-92-388,-1-5-456,0-22-666,1 12 257,-1-1 0,0 1 0,-1-1 0,-4-14 0,-17-30-4094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0:23.46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0 412 16920,'0'0'8364,"35"-17"-8050,57-25-187,171-51 0,21 14-104,379-102-561,-675 194-4951,-25 14 3713,-40 26-2722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0:23.71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0 466 16760,'0'0'6792,"22"-3"-6522,67-11 74,-1-4 1,87-29 0,192-77 204,-280 93-609,140-46 107,29-11-233,-86 25-3335,-168 63 1682,-24 12-5452,0 7-926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0:24.10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91 3 18585,'0'0'9876,"-9"-2"-9668,7 2-207,1 0-1,0-1 1,-1 1-1,1 0 1,-1 0-1,1 0 1,0 0-1,-1 0 1,1 0-1,0 1 1,-1-1-1,1 0 1,0 1-1,-1-1 1,1 0-1,0 1 1,0 0-1,-1-1 1,1 1-1,0 0 1,0 0-1,0-1 1,0 1-1,0 0 1,0 0-1,0 0 1,0 0-1,1 1 1,-1-1-1,0 0 1,0 0-1,1 0 1,-1 1-1,0 1 1,-1 8-1,0-1 0,1 0 1,0 1-1,1 15 1,-1-7 3,-18 381 166,3 292 143,17-668-311,2 1-1,0-1 1,1 0 0,2 0-1,0 0 1,2-1 0,18 40-1,-26-63-36,0 1 0,0-1-1,0 0 1,0 0-1,0 1 1,0-1-1,1 0 1,-1 0 0,0 1-1,0-1 1,0 0-1,0 0 1,0 1 0,1-1-1,-1 0 1,0 0-1,0 0 1,0 0-1,0 1 1,1-1 0,-1 0-1,0 0 1,0 0-1,1 0 1,-1 0 0,0 0-1,0 1 1,1-1-1,-1 0 1,0 0 0,0 0-1,1 0 1,-1 0-1,0 0 1,0 0-1,1 0 1,-1 0 0,0 0-1,0 0 1,1 0-1,-1 0 1,0-1 0,0 1-1,1 0 1,7-14-1015,3-31-727,-10 38 1088,14-64-5815,2-14-4765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0:24.3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19081,'0'0'9049,"0"13"-8553,36 810 53,-13-455-428,-22-327-625,-1-32-971,-1-28-574,-7-34-1788,-11-23-2675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0:24.48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0 235 18857,'0'0'5090,"152"-59"-5122,-32 32 32,27-4 0,-6-5-1169,-22 3-1392,-37 3-1409,-23 11-3569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16.76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24 39 7363,'0'0'15813,"1"-9"-14938,0-1-768,2-10 83,-2 50-92,-3 3 91,-10 59 0,6-58-35,-4 65 0,10 188 115,0-287-637,0-17-10773,0-9-830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0:25.01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118 222 19177,'0'0'9009,"-12"21"-8798,-4 9-204,1 1 0,1 0 0,2 1 0,1 1 1,-8 40-1,11-21 34,2 0 0,3 0 0,1 0 0,10 82 0,-8-129-40,1 1-1,0-1 1,0 1 0,0-1-1,1 1 1,0-1 0,0 0-1,0 0 1,1 0 0,0 0-1,0 0 1,0 0 0,0-1-1,1 0 1,0 1 0,0-1-1,0 0 1,0-1 0,0 1-1,1-1 1,0 0 0,0 0-1,0 0 1,0-1 0,0 0-1,0 0 1,0 0 0,1-1-1,-1 1 1,1-1 0,-1-1-1,1 1 1,0-1 0,-1 0-1,1 0 1,0 0 0,-1-1-1,1 0 1,8-3 0,2-1 15,0-1 1,-1-1 0,0-1-1,0 0 1,-1-1 0,0 0-1,0-2 1,-1 1 0,-1-1-1,14-15 1,12-18 89,53-74 0,-67 83-61,23-47 0,-33 64 35,-14 28-151,0-8 54,3 30-62,1 1 0,2-1 0,1-1 0,2 1-1,16 39 1,-21-61 84,1 1 0,0-1 0,0-1 0,1 1 0,1-1 0,-1 0 0,1 0 0,1-1 0,0 0 0,0 0 0,0-1 0,1 0 0,0 0-1,1-1 1,-1 0 0,1-1 0,0 0 0,1-1 0,15 5 0,-10-5 2,0-1-1,1 0 1,-1-2-1,1 0 1,-1 0-1,1-2 1,0 0-1,-1-1 1,1-1-1,-1 0 1,0-1-1,17-6 1,-22 5 13,1 0 0,-1-1 0,0-1 0,0 1 0,-1-2 0,0 1-1,0-1 1,-1-1 0,0 0 0,0 0 0,-1-1 0,0 0 0,-1 0 0,0-1 0,0 0 0,6-17 0,-6 10 60,-1-1-1,-1-1 1,0 1-1,-2-1 1,0 0-1,0-23 0,-3 10 35,-1 0-1,-10-65 1,4 69-89,-1 0 1,-1 0-1,-2 1 1,-1 1-1,-1 0 1,-1 0-1,-1 1 1,-1 1-1,-2 1 1,-1 0-1,0 1 1,-2 1-1,0 1 1,-2 1-1,-38-26 1,61 45-38,0 1-1,0 0 1,0 0 0,-1 0-1,1-1 1,0 1-1,0 0 1,0 0 0,-1 0-1,1 0 1,0 0 0,0 0-1,-1 0 1,1 0-1,0-1 1,0 1 0,-1 0-1,1 0 1,0 0 0,0 0-1,-1 0 1,1 0 0,0 0-1,0 1 1,-1-1-1,1 0 1,0 0 0,0 0-1,-1 0 1,1 0 0,0 0-1,0 0 1,0 0 0,-1 1-1,1-1 1,0 0-1,0 0 1,0 0 0,-1 0-1,1 1 1,0-1 0,0 0-1,0 0 1,0 0 0,0 1-1,-1-1 1,1 0-1,0 0 1,0 1 0,0-1-1,0 0 1,0 0 0,0 1-1,0-1 1,0 1 0,1 18-721,-1-12 357,1 0-146,-1 0 1,1 0-1,1 0 0,-1 0 0,1 0 1,0-1-1,1 1 0,-1-1 0,2 1 1,-1-1-1,0 0 0,1 0 1,0 0-1,1-1 0,5 7 0,51 32-10067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0:25.29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381 100 3458,'0'0'15345,"-6"-18"-10788,-15-54-1980,22 63 49,9 15-2180,16 20-666,10 15 243,-1 1 0,-2 2 0,-2 1 0,-2 1 0,-3 2 0,-1 1 0,-2 0 0,-3 2 0,25 95 0,-33-77-2,-3 1 0,-3 0 1,-3 0-1,-11 121 0,-5-80 19,-5-2 0,-38 131 0,40-184-28,-3 0 1,-2 0-1,-2-2 0,-51 85 0,59-116-11,-1-1 1,-1 0-1,-1-2 1,0 0-1,-26 20 1,30-28-12,-1-1-1,0-1 1,-1-1-1,0 0 1,-1-1 0,1-1-1,-1 0 1,-29 6-1,36-11-329,0 0 0,-1 0-1,1-1 1,-1-1 0,1 0 0,-1 0-1,-15-4 1,19 3-1240,0-1 0,0 0 0,0 0 0,0-1 0,0 0 0,-11-7 0,2-1-5631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0:25.66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0 383 23483,'0'0'3332,"21"-9"-2694,38-14-598,1 3 1,1 2 0,83-12-1,1687-194 235,-1789 221-271,215-19-19,-227 19-24,-23 3-11,1-1 0,0 0 0,-1 0 0,1-1-1,-1 0 1,0 0 0,12-5 0,-10-2-669,-17 5 196,-24 2-540,-1 3-871,0 2 0,-1 1 0,-61 16-1,-61 25-4337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0:25.85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148 320 17592,'0'0'3186,"-131"21"-2866,115-14 3425,70-7-3729,49-7 80,44-24 369,38-9-257,10-8-144,-5 0 48,-21 6-112,-39 6-112,-43 7-721,-49 6-1408,-38 0-1216,-60 2-2594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0:26.29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278 124 12470,'0'0'5202,"3"-19"-2062,2-4-2133,2-16 89,-5-3 4557,-2 48-5424,-1 9-253,-1-1-1,0 0 1,-1 0-1,0 0 1,-11 25-1,8-20 4,-156 515 433,130-406-311,7 1 0,-13 171 0,32-206-63,5 0 0,4 1 0,19 119 0,-14-165-25,2-2 1,3 1 0,1-2-1,3 0 1,2 0 0,1-2 0,3-1-1,31 48 1,-13-35-219,2-2 1,67 65 0,5-20-2395,-84-76-759,60 32 1,-34-30-3833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0:34.59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2849,'0'0'0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6:27.15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31 0 14279,'0'0'9697,"-3"11"-9710,-3 25 130,1 0 1,0 45-1,-4 35 465,7-88-406,2 45-1,0-32 303,2-45-433,-1 1 0,1-1 0,0 0 1,0 0-1,0 1 0,1-1 0,-1 1 0,1-1 0,0 1 0,0 0 0,0 0 0,0 0 0,4-2 0,3-4 50,-1 0-90,0 0-1,1 1 1,0 0-1,0 0 1,1 1-1,0 1 1,0 0-1,0 0 1,18-5-1,-24 9-12,1 1-1,-1 0 1,1 0-1,-1 0 1,1 1 0,0-1-1,-1 1 1,1 1-1,0-1 1,-1 1-1,1 0 1,-1 0-1,1 0 1,-1 1 0,0 0-1,1 0 1,-1 1-1,0-1 1,0 1-1,0 0 1,-1 0 0,1 1-1,5 5 1,-2-1 3,-1 0-1,-1 0 1,1 1 0,-2 0 0,1 0 0,-1 0 0,0 1 0,-1 0 0,0-1 0,-1 2 0,0-1 0,0 0-1,-1 1 1,0-1 0,-1 1 0,-1-1 0,1 1 0,-2 0 0,1-1 0,-2 1 0,1-1 0,-1 1-1,-1-1 1,0 0 0,0 0 0,-1 0 0,0 0 0,-1 0 0,0-1 0,-1 0 0,0 0 0,0-1-1,-15 16 1,10-13 7,-1 0 1,0-1-1,-1 0 0,0-1 0,0-1 0,-17 9 1,21-13 8,0-1 0,0 1-1,0-2 1,0 1 0,0-1 0,-1 0 0,1-1 0,0 0 0,-1-1 0,0 0 0,-14-2 0,23 2-8,0-1 0,0 1 0,0-1 0,0 1 0,-1-1 0,1 0 0,0 0 0,0 0 0,0 0 0,1 1 0,-1-1 0,0 0-1,0 0 1,0-1 0,1 1 0,-1 0 0,0 0 0,1 0 0,-1 0 0,1-1 0,0 1 0,-1 0 0,1 0 0,0-1 0,0 1 0,-1 0 0,1-1 0,1 0 0,-2-2-3,1 0 1,0 0-1,0 0 1,1 0 0,-1 0-1,1 0 1,0 0-1,2-6 1,0 5-11,0 0 1,1 0 0,0 1 0,0-1 0,0 1-1,0 0 1,1 0 0,-1 0 0,1 1-1,0-1 1,1 1 0,-1 0 0,0 1-1,1-1 1,-1 1 0,1 0 0,0 1-1,9-2 1,-9 1-6,-1 1-1,1 0 1,0 1-1,-1-1 1,1 1-1,0 0 1,-1 0-1,1 1 1,0 0-1,-1 0 1,1 0-1,-1 1 1,1-1-1,-1 1 1,0 1-1,1-1 1,-1 1-1,-1 0 1,10 6-1,13 24 1,-1 0 0,-2 2 0,-1 1 0,33 71 0,-25-28-273,-38-128-3818,-22-13-5218,6 18-2756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6:27.42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96 10341,'0'0'10466,"15"-8"-10303,-1 0-138,1 1 1,0 0-1,1 2 1,0-1-1,0 2 1,24-4-1,-20 5 5,17 0 62,-1-3 0,0 0 0,54-19 0,-89 25-362,-19 21-12106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6:29.12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764 108 3185,'0'0'13375,"-7"-12"-12132,-21-36-373,24 44-718,1 0 1,-1 0 0,0 1 0,1-1-1,-2 1 1,1 0 0,0 0 0,-1 0 0,1 1-1,-1-1 1,0 1 0,0 0 0,0 1-1,0-1 1,0 1 0,0 0 0,0 0-1,-10 0 1,-7 1-52,0 0 0,0 1 0,1 2-1,-1 0 1,0 1 0,1 1 0,0 1-1,0 1 1,1 1 0,0 1 0,0 0-1,-32 22 1,40-23-64,1 1 0,0 0 0,0 1 0,0 0-1,2 1 1,-1 0 0,1 0 0,1 1 0,0 0 0,-7 16-1,-6 15 14,-25 78-1,31-77-17,-5 21 53,-12 74-1,1-6 14,16-71 47,3 1-1,3 1 1,2 0 0,3 76-1,4-127-136,-1 38 35,12 92 1,-8-126-34,1 1-1,1-1 1,0 0 0,1 0 0,1-1-1,0 0 1,1 0 0,1 0 0,12 14-1,2 1 8,2-2 0,2 0 1,0-2-1,2-1 0,1-1 0,1-2 0,0-1 0,2-1 0,1-2 0,0-1 1,47 16-1,-64-30 3,-1 0 0,1-1 0,0 0 1,0-2-1,0 0 0,1-1 0,-1 0 1,0-2-1,0 0 0,33-9 0,0-4 45,0-2-1,56-29 1,-89 37-46,0 0 1,-1-1 0,0-1-1,-1-1 1,0 0-1,-1-1 1,0 0 0,-1-1-1,15-20 1,7-16 164,43-84-1,-67 114-116,-2 2 38,-2 0 1,0-1 0,-1 0 0,0 0 0,-2 0 0,0-1 0,-2 0 0,1-26 0,-2 8 89,-2 1-1,-2 0 1,-11-57-1,-3 17-97,-3 0 1,-3 1-1,-4 1 0,-37-74 1,43 109-84,-1 2 1,-2 0 0,-1 2 0,-2 1-1,-2 1 1,-1 1 0,-1 1-1,-61-46 1,74 64-33,0 1-1,-1 1 1,-33-16 0,43 24-168,-1 1 0,1 1 0,-1-1 0,1 2 0,-1-1 0,0 1 0,0 1 0,0-1 1,0 2-1,-19 2 0,5 3-907,0 0 1,1 2-1,0 1 1,-36 19-1,41-19 139,-96 40-5702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6:42.97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160 1 12870,'0'0'10594,"-9"26"-10327,-70 276 707,9 98-30,68-331-373,2-79-2065,0-44-5523,0 15 321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1:12.35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101 98 11381,'0'0'11051,"-3"-16"-10107,-2-2-745,3 10-139,0 0 0,0 1 0,1-1 0,0 0 0,0 0 0,1-9 0,-11 64-586,3-15 452,0 11 52,-2 9 118,2 0-1,-1 66 0,9-12 377,15-114 56,29-26-455,-17 13-9,48-29 0,-66 45-80,0 0-1,1 1 1,0 0 0,0 1-1,0 0 1,0 0 0,1 1-1,-1 0 1,18 0 0,-26 2 2,0 1 0,0-1 0,0 1 1,0 0-1,0 0 0,0 0 0,-1 0 1,1 0-1,0 0 0,-1 0 0,1 1 1,-1-1-1,1 0 0,-1 1 0,0 0 0,0-1 1,0 1-1,1-1 0,-1 1 0,-1 0 1,1 0-1,0 0 0,0 0 0,-1 0 1,1 0-1,-1 0 0,1 2 0,9 61-118,-9 122 68,-1-183 68,0 1-1,-1 0 1,1 0-1,-1-1 1,0 1-1,0 0 1,-1-1-1,1 1 1,-1-1-1,0 0 1,0 1-1,-1-1 1,1 0-1,-1 0 1,0-1-1,0 1 1,0 0-1,0-1 1,-1 0-1,1 0 1,-1 0-1,0 0 1,0 0-1,0-1 1,0 0-1,-1 0 1,1 0-1,0 0 1,-8 1-1,-3 1 42,1-1 0,-1-1 0,0 0 0,0-1 0,-1-1 0,1 0 0,0-1 0,-17-3 0,22 1 6,0 0 0,0 0 0,0-1 0,0 0 0,-14-9 1,-19-7 190,42 19-279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17.09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10 11461,'0'0'4424,"21"-1"-4366,171-3 940,-144 2-148,10 0 3521,-58 26-4237,-1 33-159,-1-20 89,4 48 0,-1-75-49,0-1 0,1 0 0,0 1-1,0-1 1,1 0 0,0 0 0,1 0 0,0-1 0,0 1-1,7 9 1,-5-8-29,-6-9-30,1 0 0,-1 1 0,1-1 0,-1 0 0,1 0 0,-1 0 0,1-1 0,0 1 0,-1 0 0,1 0 0,0 0 0,0 0 0,0-1 0,-1 1 0,1 0-1,0-1 1,0 1 0,0 0 0,0-1 0,2 1 0,-2-18-5337,-1-14-2361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6:43.34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1 147 9364,'0'0'6206,"6"-20"-4392,26-63-285,-31 80-1455,1 0 0,0 0 0,-1 0 0,1 1 0,0-1-1,0 1 1,1-1 0,-1 1 0,0 0 0,1 0 0,-1 0 0,1 0 0,0 1 0,0-1 0,-1 0 0,1 1 0,0 0 0,1 0 0,-1 0 0,0 0 0,0 0 0,0 1 0,0 0 0,6-1 0,-3 1-41,1 1 0,-1-1 0,0 1 0,0 0 0,0 1 0,0-1 0,0 1-1,-1 1 1,1-1 0,5 4 0,4 4 45,0 1 0,-1 1-1,0 0 1,-1 1 0,-1 1-1,0 0 1,0 1 0,-2 0-1,0 0 1,-1 1 0,0 0 0,-1 1-1,7 23 1,-3-7 119,-2 1 1,-2 0 0,-1 1-1,-1 0 1,-2 0-1,-1 38 1,-3-39-151,-1 0 32,2 1 0,1-1 0,7 35 0,-9-55-1437,-11-24-3302,3 1 2765,-14-10-4081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6:43.55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21 4338,'0'0'14631,"24"-5"-14487,17 5-96,12-2 96,12-5-16,-5 3-48,-7 1-80,-12 3-256,1 3-2674,-19 17-2688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6:44.29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36 30 9300,'0'0'11568,"-2"-5"-10066,-6-15-563,6 15-482,2 21-145,-11 207 126,-1 7 207,12 2-293,0-232-256,0-16-3564,0-49-4904,0 25 1230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6:44.86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11 292 6931,'0'0'3855,"-2"-21"-1747,-6-68-70,7 82-1843,1 1 1,0 0-1,1 0 0,-1 0 1,1 0-1,1 0 0,-1 0 1,1 0-1,0 0 0,0 0 1,0 1-1,1-1 0,0 1 1,0-1-1,1 1 0,-1 0 0,1 0 1,0 1-1,1-1 0,-1 1 1,1 0-1,-1 0 0,1 0 1,1 1-1,-1 0 0,0 0 1,8-3-1,4-1 20,0 0-1,1 2 1,0 0-1,0 0 1,1 2 0,36-2-1,-44 4-190,0 1 0,0 1 0,0 0 0,-1 0 0,1 1 0,0 0 0,-1 1 0,1 0-1,-1 1 1,0 0 0,10 6 0,-14-7-32,0 1-1,-1 0 1,0 0-1,0 0 1,0 1-1,0 0 1,-1 0-1,1 0 1,-1 1-1,-1-1 1,1 1-1,-1 0 1,0 0 0,0 0-1,-1 0 1,0 1-1,0-1 1,0 0-1,0 9 1,-1-5 9,0 0 1,-1 0-1,0 1 1,-1-1-1,0 0 1,-1 0-1,0 0 1,0 0-1,-1-1 1,0 1-1,-1-1 1,0 1-1,-1-1 1,0-1-1,0 1 1,-10 12-1,6-10 33,-1 0-1,0-1 1,0 0 0,-1-1-1,0 0 1,0-1 0,-1 0 0,0-1-1,-1 0 1,0-1 0,-19 7-1,4-9 135,26-4 227,10-1-293,38-4-197,-28 1 47,-1 2-1,1 1 1,0 0 0,26 3 0,-38-2 39,-1 1 1,1 1-1,-1-1 1,1 1-1,-1 0 0,0 0 1,0 1-1,0-1 1,0 1-1,0 0 0,-1 1 1,1-1-1,-1 1 1,0 0-1,0 0 0,0 0 1,0 0-1,4 9 1,-3-6-13,-1 0 1,0 0 0,-1 1 0,1-1-1,-2 1 1,1 0 0,-1 0 0,0 0-1,0 1 1,-1-1 0,-1 0-1,1 1 1,-1-1 0,0 0 0,-3 14-1,2-16 28,-1 0 0,0 0 0,0 0 1,0-1-1,-1 1 0,0-1 0,0 0 0,0 0 0,-1 0 0,0 0 0,1 0 0,-2-1 0,1 0 0,0 1 0,-1-2 0,0 1 0,0-1 0,0 1 0,0-1 0,-1-1 0,1 1 0,-9 2 0,-7 2 34,-1-2 0,0 0 0,0-1 0,-34 1 0,-99-6 374,59-1-277,95 2-475,1 0 239,0 1-1,0-1 0,0 0 0,0 0 0,0 0 0,0 0 0,-1 1 0,1-1 0,0 0 0,0 0 1,0 0-1,0 1 0,0-1 0,0 0 0,0 0 0,0 1 0,0-1 0,0 0 0,0 0 0,0 0 1,0 1-1,0-1 0,0 0 0,0 0 0,1 0 0,-1 1 0,0-1 0,0 0 0,0 0 0,0 0 1,0 0-1,0 1 0,0-1 0,1 0 0,-1 0 0,0 0 0,0 0 0,0 1 0,0-1 1,1 0-1,-1 0 0,0 0 0,0 0 0,0 0 0,1 0 0,-1 0 0,0 0 0,0 0 0,0 0 1,1 0-1,-1 0 0,0 0 0,0 0 0,1 0 0,-1 0 0,0 0 0,25 1-3230,5-1-1567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6:45.34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308 130 11813,'0'0'9658,"6"-19"-8521,18-59-214,-24 77-903,1 1 1,-1-1-1,0 0 0,1 0 1,-1 0-1,0 0 1,1 0-1,-1 0 0,0 0 1,0 1-1,0-1 0,0 0 1,0 0-1,0 0 1,0 0-1,-1 0 0,1 0 1,0 0-1,0 0 1,-1 0-1,1 0 0,0 1 1,-1-1-1,1 0 1,-1 0-1,1 0 0,-1 1 1,1-1-1,-1 0 0,0 1 1,1-1-1,-1 0 1,0 1-1,0-1 0,1 1 1,-1-1-1,0 1 1,0 0-1,-1-1 0,-33 0 273,27 2-278,-2 0-28,1 0 1,-1 1 0,1 1-1,0-1 1,0 2-1,0-1 1,0 1-1,1 0 1,-1 1-1,1 0 1,0 1-1,0-1 1,1 1-1,0 1 1,0 0-1,-9 11 1,0 0 13,1 2 0,1-1 0,0 2 0,2 0 0,-15 32 1,19-26 9,0 1 0,2 0 0,1 0 0,2 0 0,0 0 0,3 55 0,0-81-8,0 4-3,1 1 0,-1-1 0,1 0 0,0 0 1,0 0-1,1 0 0,0 0 0,0 0 1,0 0-1,1-1 0,0 1 0,0-1 0,0 1 1,1-1-1,5 6 0,-2-4 9,1 0 0,-1-1 1,1 0-1,0 0 0,0-1 0,1 0 1,0-1-1,0 0 0,9 3 0,10 2 32,1-2 0,0-1 0,0-2 0,0 0 0,49-2 0,174-2 314,-250 0-414,-9 2-2958,-6 9-353,-8 4-1595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6:45.93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119 28 12166,'0'0'11858,"-4"-8"-10865,-10-10-818,14 18-174,0 0 0,0 0 0,-1-1 1,1 1-1,0 0 0,0 0 0,-1 0 1,1 0-1,0 0 0,-1 0 0,1 0 1,0 0-1,0 0 0,-1 0 0,1 0 1,0 0-1,-1 0 0,1 0 0,0 0 1,0 0-1,-1 1 0,1-1 0,0 0 0,0 0 1,-1 0-1,1 0 0,0 0 0,0 1 1,-1-1-1,1 0 0,0 0 0,0 0 1,0 1-1,-1-1 0,1 0 0,0 0 1,0 1-1,0-1 0,-15 54-22,11-33 40,-10 51 253,-5 127 0,15 80-520,4-205-328,-13-106-4162,2 9 1822,0-20-3007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6:46.28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30 12630,'0'0'9372,"10"-6"-9180,-1 2-146,1 0 0,0 0 0,0 1 0,0 1 0,0 0 0,0 0 0,1 0 0,-1 2 0,1-1 0,-1 1 0,1 1 0,-1 0 0,0 0 0,1 1 0,-1 0 0,14 6 0,27 6 109,-1 3 1,71 34 0,-94-37-145,-1 0 0,0 2 0,-1 1 0,-1 1 0,41 40 0,-57-50-21,-1 0-1,0 1 0,0 0 0,-1 1 0,0-1 1,-1 1-1,0 0 0,-1 1 0,0-1 0,0 1 1,-1 0-1,-1 0 0,0 0 0,0 0 0,0 19 1,-3-21 15,1 0 1,-1-1 0,-1 1 0,0-1 0,0 1 0,0-1-1,-1 1 1,0-1 0,-1 0 0,0 0 0,0-1-1,-1 1 1,0-1 0,0 0 0,-1 0 0,0-1-1,0 0 1,0 0 0,-1 0 0,-8 6 0,-12 3 34,0-1 1,-1-1-1,0-1 1,-1-2 0,0 0-1,-1-2 1,-50 7-1,27-5-437,-58 20 0,108-29 217,1-1-11,0 1-1,0-1 1,1 0 0,-1 1 0,0-1-1,1 1 1,-1 0 0,1-1 0,-1 1-1,1 0 1,-1 0 0,1 0 0,-1 0-1,1 0 1,0 1 0,0-1 0,0 0-1,0 1 1,-1-1 0,2 0 0,-1 1 0,0-1-1,-1 3 1,8-3-4192,24-1-2794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6:46.72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38 13014,'0'0'10944,"2"-7"-10101,7-24-539,-9 31-301,0 0 0,0 0-1,0 1 1,0-1 0,0 0 0,0 0 0,0 0 0,0 0-1,0 0 1,0 0 0,0 0 0,1 0 0,-1 0 0,0 0-1,0 0 1,0 0 0,0 0 0,0 0 0,0 0 0,0 0-1,0 0 1,0 0 0,0 0 0,0 0 0,0 0 0,0 0-1,1 0 1,-1 0 0,0 0 0,0 0 0,0 0 0,0 0-1,0 0 1,0 0 0,0 0 0,0 0 0,0 0 0,0 0 0,0 0-1,0 0 1,0 0 0,1 0 0,-1 0 0,0 0 0,0 0-1,0 0 1,0 0 0,0 0 0,0 0 0,0 0 0,0 0-1,0 0 1,0-1 0,0 1 0,0 0 0,2 13 23,0 16-24,-5 131 376,7 180 44,5-281 509,-4-40-2334,-2-41-7820,-3-10-563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6:46.97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0 171 13126,'0'0'5034,"3"-20"-3172,14-63-504,-16 80-1317,0 0-1,1 0 1,-1 0-1,1 0 0,0 0 1,-1 0-1,1 1 0,1-1 1,-1 0-1,0 1 0,1 0 1,-1-1-1,1 1 0,0 0 1,0 0-1,-1 1 0,1-1 1,5-1-1,0 0 8,1 0 0,0 1 0,1 0 0,14-1 0,-13 1-9,55-3 56,98 5 0,-154 0-85,-1 0-35,1 0 0,-1 1-1,0 0 1,1 0 0,-1 1-1,0 0 1,0 1 0,0 0-1,0 1 1,-1-1 0,11 7-1,-17-8-154,-1-1 1,1 1-1,-1-1 0,0 1 0,0 0 1,0 0-1,0-1 0,0 1 1,0 0-1,0 0 0,0 0 0,-1 0 1,1 0-1,-1 0 0,0 0 0,1 0 1,-1 0-1,0 0 0,0 0 0,0 0 1,0 1-1,-1-1 0,1 0 0,-1 0 1,0 2-1,-1 2-451,0 1 0,0-1 1,-1 0-1,0-1 0,0 1 1,0-1-1,-6 7 0,-29 31-5537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6:47.17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 11 2193,'0'0'14764,"-6"1"-13806,-3 2-453,17-1-13,44-2 376,74-6-132,126-3-1894,-251 9 972,0-1-1,0 1 1,0 0 0,0 0-1,0 0 1,0 0 0,1 0-1,-1 0 1,0 0-1,0 0 1,0 1 0,0-1-1,0 0 1,0 1 0,0-1-1,0 1 1,0-1 0,0 1-1,0-1 1,-1 1-1,1-1 1,0 1 0,0 0-1,0 0 1,-1-1 0,1 1-1,0 0 1,-1 0-1,1 0 1,-1 0 0,1 0-1,-1 0 1,1 0 0,0 1-1,1 22-5829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17.38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136 161 13302,'0'0'3959,"14"-4"-2932,43-17 174,-54 20-1053,0-1-1,0 0 1,0 1 0,-1-1-1,1 0 1,0-1 0,-1 1-1,0 0 1,1-1 0,-1 1-1,0-1 1,0 0 0,-1 0-1,1 1 1,-1-1 0,1 0-1,-1-1 1,0 1 0,0 0-1,0 0 1,0 0 0,-1-1-1,0 1 1,1 0 0,-1-1-1,0 1 1,0 0 0,-1 0-1,1-1 1,-2-3 0,2-8 170,0 14-310,0 0 0,0-1 0,-1 1 1,1 0-1,0 0 0,0 0 0,-1 0 1,1 0-1,0 0 0,-1-1 0,1 1 1,-1 0-1,0 0 0,1 0 0,-1 1 1,0-1-1,1 0 0,-1 0 0,0 0 1,0 0-1,0 1 0,0-1 0,0 0 1,0 1-1,-1-1 0,-1-1-15,-1 1 0,1 0 0,0 0 1,-1 1-1,1-1 0,-1 1 0,1-1 0,-7 1 0,2 1-60,0 0-1,0 0 1,0 0-1,0 1 1,0 0 0,1 1-1,-11 4 1,10-2-125,0 0 1,0 1-1,1 0 1,-1 0-1,1 0 1,1 1-1,-1 0 1,1 1-1,1 0 1,-1 0-1,1 0 1,0 0-1,1 1 1,0 0-1,1-1 1,-4 13-1,1 5-1319,1 0-1,1 0 1,2 1-1,0 42 1,2-2-4343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6:47.37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31 2225,'0'0'14519,"30"9"-13735,29-9-80,0 0-239,30-7-241,-6-5-208,6 3-16,-12 3 0,0 3-513,-18 3-1039,-12 0-1650,-17-2-3329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6:47.79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6 14647,'0'0'9895,"0"0"-9890,0 0 0,0 0 0,0-1-1,0 1 1,0 0 0,1 0 0,-1-1 0,0 1 0,0 0 0,0 0 0,0-1-1,0 1 1,1 0 0,-1 0 0,0 0 0,0-1 0,0 1 0,1 0 0,-1 0-1,0 0 1,0 0 0,0-1 0,1 1 0,-1 0 0,0 0 0,0 0 0,1 0-1,-1 0 1,0 0 0,1 0 0,-1 0 0,0 0 0,0 0 0,1 0 0,-1 0-1,0 0 1,0 0 0,1 0 0,-1 0 0,0 0 0,0 0 0,1 0 0,-1 0-1,0 1 1,0-1 0,1 0 0,-1 0 0,0 0 0,0 0 0,0 0 0,1 1-1,1 6-1,1 1 0,-1-1 0,-1 1 1,0-1-1,0 1 0,0 8 0,1 3 15,5 228 556,-4-39-376,0-172-177,2 1-1,1 0 1,17 56-1,-18-80-5,1 0-330,-5-3-6618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6:48.01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1 153 12950,'0'0'6115,"88"-125"-5027,-46 109-223,-1 4-721,13 12-16,-1 0-16,-12 0-96,-5 9 0,-1 12-16,-11 9-32,0 4-112,-13 5-1873,-11 2-1745,0 2-2785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6:48.20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10645,'0'0'7011,"35"16"-6499,19-14 241,-7-2-529,24 0-208,-18 0 192,-5 0-208,-13 0-1137,-23 0-1664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6:49.15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279 108 10677,'0'0'9351,"-1"-17"-8225,-5-53-257,6 69-854,0 0-1,0 0 0,-1 0 1,1 1-1,0-1 0,0 0 1,-1 0-1,1 0 0,0 0 1,-1 1-1,1-1 0,0 0 1,-1 0-1,1 1 0,-1-1 1,0 0-1,1 1 0,-1-1 1,1 1-1,-1-1 0,0 0 1,0 1-1,1 0 0,-1-1 1,0 1-1,0-1 0,1 1 1,-1 0-1,0 0 0,0-1 1,0 1-1,0 0 0,0 0 0,1 0 1,-1 0-1,0 0 0,0 0 1,0 0-1,0 0 0,0 0 1,1 1-1,-1-1 0,0 0 1,0 0-1,0 1 0,0-1 1,1 1-1,-1-1 0,0 0 1,0 2-1,-2-1 18,-3 2-23,0 0 1,0 1-1,0 0 0,1 0 0,-1 0 0,1 0 0,0 1 0,0 0 0,-6 8 0,-36 56 17,39-56 4,-9 13 27,1 2 0,2-1 0,1 2 0,1 0 0,1 1 0,2 0 0,1 0-1,2 1 1,0 0 0,2 0 0,0 41 0,4-51-47,4 69 7,-3-82-17,1 1 0,0-1 0,0 0 0,1 0 0,0-1 0,0 1 0,1 0 0,7 10 0,-3-7 12,0 0-1,1 0 1,0-1 0,1 0-1,0 0 1,0-1 0,1 0-1,0-1 1,1-1 0,0 0 0,0 0-1,14 5 1,-23-11 2,-1 0 0,1-1 0,0 1 1,0-1-1,0 1 0,0-1 0,0 0 0,-1 0 1,1 0-1,0-1 0,0 1 0,0 0 0,0-1 1,-1 0-1,1 0 0,0 0 0,0 0 0,-1 0 1,1-1-1,-1 1 0,1-1 0,1-1 0,6-6 50,0 1-1,-1-1 0,14-19 0,-3 5-101,-5 5 54,1 2 0,0 0-1,2 1 1,0 1 0,0 0-1,21-11 1,-38 25-21,0 0 0,-1-1 0,1 1 0,0-1 0,0 1 0,0 0 0,0 0 0,0 0 0,0-1 0,-1 1 0,1 0 0,0 0 1,0 0-1,0 0 0,0 0 0,0 1 0,0-1 0,0 0 0,-1 0 0,1 1 0,0-1 0,0 0 0,0 1 0,0-1 0,-1 1 0,1-1 0,0 1 0,0-1 0,-1 1 0,1-1 0,-1 1 1,1 0-1,0 0 0,-1-1 0,1 1 0,-1 0 0,1 0 0,-1-1 0,0 1 0,1 2 0,9 40-84,-8-32 93,4 56 100,-2 0 0,-10 128 0,-6-59 77,-3 80 89,15-163 234,-1-55-981,1 1 0,-1 0-1,0 0 1,1-1 0,0 1 0,-1 0 0,1-1-1,0 1 1,-1 0 0,1-1 0,0 1 0,0-1-1,0 1 1,1-3 0,9-24-5336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6:49.64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80 10853,'0'0'11691,"0"-16"-10325,0-34-525,0 36-401,0 44-406,0 28 7,16 405 433,-8-289-413,-6-158-313,-1-16-104,-1 1-1,0-1 0,0 1 1,1 0-1,-1-1 1,0 1-1,1-1 0,-1 1 1,1-1-1,-1 1 1,1-1-1,-1 1 0,1-1 1,-1 0-1,1 1 1,-1-1-1,1 0 0,0 1 1,-1-1-1,1 0 1,-1 0-1,1 1 0,0-1 1,-1 0-1,1 0 1,0 0-1,1 0 0,9 0-4530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6:49.93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58 14375,'0'0'9919,"3"-12"-9423,-1 0-455,5-20-10,-3 31-29,-1 20 7,44 436 650,-38-411-635,22 70 0,-31-113 691,0 4-3507,-10-4-4509,-21-7-561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6:50.14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26 14727,'0'0'6115,"83"-12"-6115,0 12 208,-6-2-160,5 0-48,-5-1 0,0 3-801,-12-2-1888,-11-2-3202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6:50.7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53 1873,'0'0'18334,"2"-11"-16560,-1 2-1704,4-23 2160,-4 32-2204,-1 0 0,0 0-1,0 0 1,0 0 0,0 0 0,0 0-1,0 0 1,0 0 0,0 0 0,0 0-1,0 0 1,0 0 0,0 0 0,0 0-1,1 0 1,-1 0 0,0 0 0,0 0 0,0 0-1,0 0 1,0 0 0,0 0 0,0 0-1,0 0 1,0 0 0,0 0 0,0 0-1,0 0 1,0 0 0,0 0 0,0 0-1,1 0 1,-1 0 0,0 0 0,0 0-1,0 0 1,0 0 0,0 0 0,0-1 0,0 1-1,1 23 178,-3 120-65,10 228 105,-5-348-226,1 0 0,7 23 0,-2-10-9,-7-4-707,-1-33 421,-1-1 1,1 1-1,0-1 0,0 1 1,0-1-1,0 1 1,0 0-1,0-1 0,0 1 1,0 0-1,1 0 1,-1 0-1,0 0 0,1 0 1,-1 0-1,1 0 1,-1 0-1,1 0 0,-1 1 1,1-1-1,-1 1 1,1-1-1,1 1 0,4-3-1540,20-8-6146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6:51.22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421 60 11109,'0'0'9511,"5"-10"-7897,14-29-165,-14 29 381,-5 31-1654,-14 147 35,0-28-131,12 94 1,3-128 91,-3-105-167,1 0-1,-1-1 1,1 1 0,-1 0-1,0-1 1,1 1-1,-1-1 1,0 0-1,0 1 1,1-1-1,-1 0 1,0 0 0,0 0-1,1 0 1,-1 0-1,-3-1 1,1 0 11,-174-7 410,154 5-1205,-1-1 0,1-1 0,0-2 0,1 0 0,-26-12 0,25 2-2873,10-6-1921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17.77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18 92 12214,'0'0'10716,"2"-11"-9563,6-35-654,-16 84-869,2-11 345,1 0 0,-3 48-1,7-65 15,1 0-1,1 1 0,0-1 0,0 0 1,5 16-1,-5-23 12,0 1 1,1-1-1,0 1 1,0-1-1,0 0 1,1 0 0,-1 0-1,0 0 1,1 0-1,0-1 1,0 1-1,0-1 1,0 1-1,0-1 1,0 0-1,1 0 1,4 1-1,3 2 33,1 0 0,0-1-1,1-1 1,-1 0 0,0-1-1,1 0 1,0-1 0,-1 0 0,1-1-1,18-2 1,-28 1-19,1 1 1,0-1-1,-1 0 0,1 0 1,-1-1-1,1 1 0,-1-1 1,0 1-1,1-1 0,-1 0 0,0 0 1,0-1-1,-1 1 0,1-1 1,0 1-1,-1-1 0,1 0 1,-1 0-1,0 0 0,0 0 0,0 0 1,-1-1-1,1 1 0,-1-1 1,1 1-1,-1-1 0,0 1 1,0-8-1,3-10 85,-1-1 0,-1 0 0,-1-37 0,-1 41-40,-1 12-53,1 0 1,0 0-1,-1 0 0,0 1 1,-1-1-1,1 0 1,-1 1-1,0-1 0,-1 1 1,1 0-1,-1-1 1,0 1-1,0 0 0,-1 1 1,1-1-1,-1 1 0,0-1 1,0 1-1,-1 0 1,1 1-1,-1-1 0,0 1 1,0 0-1,0 0 1,0 0-1,-1 1 0,1 0 1,-1 0-1,1 0 1,-1 1-1,0 0 0,-8-1 1,12 2-142,0 0 0,0 0 0,0 0 0,1 1-1,-1-1 1,0 1 0,0-1 0,0 1 0,0 0 0,0 0 0,1-1 0,-1 1 0,0 0 0,1 1 0,-1-1 0,1 0 0,-1 0 0,1 1 0,0-1 0,-1 1 0,1-1 0,-1 3 0,-16 42-5171,17-44 5058,-6 28-4635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6:51.52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61 13302,'0'0'6977,"25"-6"-6879,39-8 194,115-10 1,385 8 307,-562 16-603,0 0 0,0-1 1,0 1-1,0 0 0,0 0 1,0 0-1,0 1 0,0-1 0,0 0 1,0 1-1,0 0 0,0-1 1,-1 1-1,1 0 0,0 0 1,0 0-1,0 0 0,2 2 0,-4-2-30,0 0-1,1 0 1,-1 0-1,-1 0 0,1 0 1,0 0-1,0 0 0,0 0 1,0 0-1,-1 0 0,1 0 1,0 0-1,-1 0 0,1 0 1,-1-1-1,1 1 1,-1 0-1,1 0 0,-1 0 1,0-1-1,1 1 0,-1 0 1,0-1-1,0 1 0,-1 0 1,-10 9-1513,0-1 0,0-1 0,-20 10 0,-14 5-6919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17.51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1 773 14935,'0'0'6646,"9"1"-5993,2-2-356,0 0-1,0 0 0,0-1 1,0-1-1,0 0 0,0 0 1,-1-1-1,1 0 1,-1-1-1,18-11 0,-5-1-77,-1-1 0,-1-1 0,0-1-1,-2-1 1,0 0 0,-2-2-1,0 0 1,14-26 0,-8 7-69,-2-1 0,-2-1 0,26-88 1,-38 102-96,-2-1 0,-2 0 1,0 0-1,-3-40 1,0 66-47,-1 1-1,1 0 1,-1 0 0,-1 0-1,1-1 1,0 1 0,-1 0 0,0 1-1,-4-8 1,6 10-12,-1 0 0,0 0 0,1 0 0,-1 0 0,0 0 0,1 0 0,-1 0 0,0 0 0,0 1 0,0-1 0,0 0 0,0 0 0,0 1 0,0-1 1,0 1-1,0-1 0,0 1 0,0-1 0,0 1 0,-1-1 0,1 1 0,0 0 0,0 0 0,0 0 0,-1 0 0,1 0 0,0 0 0,0 0 0,0 0 0,-1 0 0,1 0 0,0 1 0,0-1 0,0 1 0,0-1 0,0 0 0,0 1 0,-1 0 1,1-1-1,0 1 0,0 1 0,-2 0-16,1 1 0,0 0 0,-1-1 1,1 1-1,1 1 0,-1-1 1,0 0-1,1 0 0,0 0 0,0 1 1,0-1-1,-1 4 0,-4 13-20,-11 28 64,3 1 1,2 0-1,2 1 1,-4 68-1,6 204 184,8-239-137,14 341 356,0 0-152,-17-373-237,-1 1-1,-3-1 1,-2 1-1,-26 83 0,31-120-6,1 0 0,0 0 0,1 0 0,1 0 1,1 21-1,0-35 26,-1-1-74,1 0-1,-1 0 1,0 0-1,1 0 1,-1 0-1,1-1 1,-1 1-1,0 0 1,1 0-1,-1-1 1,1 1-1,-1 0 1,1-1-1,-1 1 1,1 0-1,-1-1 1,1 1-1,-1-1 1,1 1-1,-1-1 1,1 1-1,0-1 1,-1 1-1,1-1 1,0 1-1,-1-1 1,-33-56-1954,20 36-789,-22-44-1,14 11-2357,-5-2-2092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17.68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1 109 11621,'0'0'4658,"119"-15"-3985,-43 9-177,6-2-64,-1-3-272,-5-1-96,0-3-64,-16 0-256,-22 3-2785,-16-3-5059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18.14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233 0 15639,'0'0'9298,"-20"14"-8746,6-5-522,0 1 0,1 0 1,1 1-1,0 1 0,0 0 0,1 0 1,0 1-1,2 1 0,-1 0 0,2 0 1,-9 18-1,0 6 122,3 0 0,-12 45 1,23-69-129,0 1 0,0 0 0,1 0 0,1 0-1,1 0 1,0 0 0,1 0 0,0 0 0,5 18 0,-4-29-19,-1 1 0,1 0-1,0-1 1,0 0 0,1 1 0,-1-1-1,1 0 1,0 0 0,0-1-1,1 1 1,-1-1 0,1 1 0,-1-1-1,1 0 1,0 0 0,0-1 0,1 1-1,-1-1 1,0 0 0,1 0 0,5 2-1,4 0 50,1-1 1,0 0-1,-1-1 0,1 0 0,24-1 1,-36-1-31,-1 0 1,1 0-1,0-1 1,-1 1-1,1-1 1,-1 0-1,0 1 1,1-1-1,-1 0 1,1 0-1,-1-1 1,0 1-1,0 0 1,0-1-1,0 0 1,0 1-1,0-1 0,0 0 1,-1 0-1,1 0 1,0 0-1,-1 0 1,0 0-1,1-1 1,-1 1-1,0 0 1,0-1-1,-1 1 1,1-1-1,0 1 1,-1-1-1,1-2 1,1-12 165,0 1-1,-1-1 1,-2-33 0,0 21-159,1 12-18,-1-1 0,-1 1 0,0 0 0,-1-1 0,-1 1 1,0 0-1,-2 1 0,-7-19 0,10 28-25,-1 1 0,1 0-1,-1 0 1,0 0 0,0 0-1,-1 1 1,0-1 0,0 1 0,0 0-1,0 1 1,-1-1 0,0 1 0,0 0-1,0 1 1,0-1 0,-1 1 0,1 1-1,-1-1 1,0 1 0,0 0-1,0 0 1,0 1 0,-7-1 0,12 2-37,0 0 1,0 0 0,0 0-1,1 0 1,-1 0 0,0 1 0,0-1-1,0 0 1,0 1 0,0 0-1,1-1 1,-1 1 0,0 0 0,1 0-1,-1 0 1,0 0 0,1 0-1,-1 0 1,1 0 0,-1 1-1,1-1 1,0 1 0,0-1 0,0 1-1,0-1 1,0 1 0,0-1-1,0 1 1,0 0 0,0 0 0,1-1-1,-2 5 1,0 5-652,0-1-1,1 1 1,0 0-1,2 18 1,-1-14-274,-1-11 367,1 1-1,0 0 1,1 0-1,-1-1 1,1 1-1,0 0 1,0-1-1,0 1 1,4 7-1,-1-6-723,0-1-1,1 0 1,0 0-1,0 0 0,0-1 1,0 0-1,7 5 1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18.45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359 1 16568,'0'0'7478,"-10"31"-6657,-70 220-191,75-231-596,0 0-1,2-1 1,0 1 0,1 1 0,1-1-1,1 21 1,1-35-26,-1-1 0,1 0 0,0 1-1,1-1 1,-1 0 0,1 0 0,0 0 0,0 0 0,1 0 0,0-1-1,5 9 1,-5-11 0,-1 1 0,1 0-1,0-1 1,0 0-1,1 0 1,-1 0 0,0 0-1,1 0 1,-1-1-1,1 1 1,-1-1 0,1 0-1,0 0 1,0 0-1,-1-1 1,1 1 0,0-1-1,5 0 1,-8 0 2,0 0 0,0 0 0,0 0 0,0 0 0,0 0 0,0 0 0,-1-1 0,1 1 0,0 0 0,0 0 0,0-1 0,0 1 0,-1 0 0,1-1 0,0 1 0,0-1 0,-1 1 0,1-1 0,0 0 0,-1 1 0,1-1 0,-1 1 0,1-1 0,-1 0 0,1 0 0,-1 1 0,1-1 0,-1 0 0,1-1 0,1-28 245,-2 21-199,0-26 49,1 10-41,-1-1 0,-1 0 1,-2 1-1,-6-33 0,7 50-58,-1 0 0,0 0 0,0 0-1,-1 0 1,0 1 0,0-1 0,-1 1 0,0 0-1,0 0 1,-1 1 0,0 0 0,0 0 0,0 0 0,-1 0-1,1 1 1,-1 0 0,-9-4 0,-1 0-12,0 1 0,-1 1 0,0 1 0,0 0 0,0 1 1,0 1-1,-1 1 0,1 1 0,-35 0 0,51 2-57,0-1 0,0 1 0,-1 1 0,1-1 0,0 0 0,0 0 0,0 1 0,0 0 0,0-1 0,0 1 0,0 0 0,0 0 0,0 0 0,0 0 0,1 0 0,-1 0 0,-3 3 0,4-2-172,0-1-1,0 1 1,1-1 0,-1 1 0,0 0-1,1-1 1,-1 1 0,1 0 0,0 0-1,-1-1 1,1 1 0,0 0 0,0 0-1,0 0 1,0-1 0,1 1 0,-1 0-1,0 0 1,1-1 0,-1 1 0,2 3-1,16 27-6294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18.76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314 1 19417,'0'0'8433,"-23"31"-8377,-12 19 32,2 2 0,3 0 0,1 3 0,-20 57 0,21-30-13,4 3 0,4 0 1,4 0-1,3 2 0,4 0 0,5 167 0,5-233-67,2 0 0,0 0-1,2-1 1,0 1 0,1-1 0,16 34 0,3-2 57,37 52 0,19 37-2184,-77-133 1657,11 16-2665,2-15-2038,9-6-5992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18.98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28 1 5330,'0'0'21434,"-27"165"-21082,27-83-127,0-7-81,0-10-64,5-12-16,6-16 0,-5-14-64,-1-12-288,-16-40-9269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19.21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104 273 18633,'0'0'6789,"6"-9"-6717,0 2-44,-1 0-1,2 0 0,-1 0 1,1 1-1,0 0 0,1 0 1,14-9-1,-17 12 30,1-1-1,-1 1 1,0-1-1,0-1 1,0 1-1,0-1 1,-1 0-1,0 0 0,0 0 1,0 0-1,-1-1 1,0 0-1,0 1 1,0-1-1,-1-1 1,1 1-1,-2 0 1,1 0-1,-1-1 1,0 1-1,0-1 1,0 1-1,-1-1 1,0 1-1,-1-1 1,1 1-1,-1-1 1,-4-11-1,5 16-60,-1 0 0,0 0 0,1 1 0,-1-1-1,0 0 1,0 1 0,-1-1 0,1 1 0,0 0 0,0-1-1,-1 1 1,1 0 0,0 0 0,-1 0 0,0 0 0,1 0-1,-1 0 1,1 0 0,-1 0 0,0 0 0,0 1 0,1-1-1,-1 1 1,0 0 0,0-1 0,0 1 0,0 0 0,0 0-1,1 0 1,-1 0 0,0 0 0,0 1 0,0-1 0,0 1-1,1-1 1,-4 2 0,-1 0-57,0 0 0,1 0 0,-1 1 0,1 0 0,-1 0 0,1 0 1,0 1-1,0 0 0,0 0 0,-6 6 0,-5 11-940,1 0 1,1 0-1,1 2 1,0 0 0,-9 25-1,-9 51-6141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19.56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95 10309,'0'0'5466,"8"29"-2979,46 186 1101,-49-197-3325,0-1 1,1-1-1,1 1 0,0-1 1,1 0-1,1 0 0,0-1 1,1-1-1,18 20 0,-28-33-239,1 0-1,0 0 1,-1-1-1,1 1 1,0-1 0,0 1-1,-1 0 1,1-1-1,0 1 1,0-1-1,0 0 1,0 1-1,0-1 1,0 0 0,0 0-1,0 1 1,0-1-1,0 0 1,0 0-1,0 0 1,0 0-1,0 0 1,-1 0 0,1 0-1,0-1 1,0 1-1,0 0 1,0 0-1,0-1 1,0 1-1,0-1 1,0 1-1,0-1 1,-1 1 0,1-1-1,0 1 1,0-1-1,-1 0 1,1 0-1,1 0 1,20-41 913,-16 30-673,63-119 332,100-142 0,-137 218 250,-32 55-844,0 0 1,0 0 0,0-1-1,0 1 1,0 0-1,0 0 1,0 0-1,0-1 1,1 1 0,-1 0-1,0 0 1,0-1-1,0 1 1,0 0-1,1 0 1,-1 0 0,0 0-1,0-1 1,0 1-1,1 0 1,-1 0-1,0 0 1,0 0 0,1 0-1,-1 0 1,0 0-1,0 0 1,1-1-1,-1 1 1,0 0 0,1 0-1,-1 0 1,0 0-1,0 0 1,1 1-1,-1-1 1,0 0 0,0 0-1,1 0 1,-1 0-1,0 0 1,0 0-1,1 0 1,-1 0 0,0 1-1,0-1 1,0 0-1,1 0 1,-1 0 0,0 0-1,0 1 1,0-1-1,1 0 1,-1 0-1,0 0 1,0 1 0,0-1-1,0 0 1,0 0-1,0 1 1,4 10-150,17 118-118,-16-85-24,2 0 0,2-1 0,2 0 0,28 73 0,-38-114 36,0-1 0,-1 1-1,1-1 1,0 0-1,0 1 1,0-1 0,0 0-1,0 0 1,0 0 0,0 0-1,0 0 1,1 0-1,-1 0 1,0 0 0,1 0-1,-1 0 1,1-1-1,-1 1 1,0 0 0,1-1-1,0 0 1,-1 1 0,1-1-1,-1 0 1,1 0-1,-1 0 1,1 0 0,0 0-1,-1 0 1,1 0-1,-1 0 1,1-1 0,-1 1-1,1 0 1,-1-1 0,1 0-1,-1 1 1,1-1-1,1-1 1,29-28-7236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19.73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131 1 19193,'0'0'8500,"-70"165"-8644,59-58 192,11-2 16,0-9-32,-6-18-32,1-22-1025,-11-18-1920,-6-23-3554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18.31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 14855,'0'0'5890,"5"9"-5951,1 1 73,-1 0 0,0 0 1,-1 1-1,0 0 0,-1 0 0,0 0 0,0 0 0,1 20 1,8 116 880,-6-157 1194,11-20-1620,1 0 0,1 2 0,32-38 1,-45 59-486,0 0 0,1 0 0,0 0 0,1 1 0,-1 1 0,1-1 0,0 1-1,1 0 1,-1 1 0,1 0 0,0 0 0,0 1 0,0 0 0,0 1 0,1 0 0,-1 0 0,13 0 0,-20 3 7,0-1 0,0 0 0,-1 1 0,1-1 0,0 1 0,0 0 0,0 0 0,-1 0 0,1 0 0,0 0 0,-1 0 0,1 0 0,-1 0 0,0 0 0,1 1 0,-1-1 0,0 1 0,1-1 0,-1 1-1,0-1 1,0 1 0,-1 0 0,1 0 0,0-1 0,0 1 0,-1 0 0,1 0 0,-1 0 0,0 0 0,1 0 0,-1 2 0,2 11-5,-1 0-1,0 0 1,-1 15 0,-1-16-41,1 17 20,-1-1 0,-8 45-1,7-13 22,2-40-2,3-21 18,-1 0 1,0 0 0,1-1 0,-1 1-1,1-1 1,-1 0 0,1 0 0,-1 1-1,0-2 1,1 1 0,2 0 0,1-1-16,11 1-513,0-1 0,31-6 0,36-17-5657,-21 2-2173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20.11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10 17912,'0'0'2978,"24"-2"-2605,37-3-300,1 2 0,77 8 0,-33 3 578,-36-7 6936,-72 13-6120,3-3-1243,22-9-207,-6 2-2117,-19 4-2267,-1-5 3684,0-1 0,-1 0-1,1 1 1,-1-2 0,0 1-1,0 0 1,0-1 0,-6 2-1,-86 17-6266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21.62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18152,'0'0'8860,"0"22"-8686,0-12-170,0 22 61,2 1 0,6 42 0,-6-65-34,-1 0-1,2-1 0,-1 1 1,1-1-1,1 0 0,-1 0 0,2 0 1,-1-1-1,1 1 0,0-1 0,1 0 1,0 0-1,0-1 0,11 10 0,-12-16-413,-5-11-591,0 7 845,-1-113-8813,-3 20-1618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21.82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0 387 14279,'0'0'6018,"19"-8"-5159,6-2-518,10-3 338,-2-2 1,38-21-1,-64 32-562,0 0-1,0-1 1,0 1-1,-1-1 1,1-1-1,-1 1 1,0-1-1,-1 0 1,0 0-1,0-1 1,0 0-1,0 0 1,-1 0-1,-1 0 1,1 0-1,4-16 1,-5 7 61,-1-1 1,-1 1 0,-1-1 0,-2-26-1,2 40-179,0-1-1,0 1 0,-1-1 1,1 1-1,-1 0 0,0-1 1,0 1-1,0 0 0,0 0 1,-1-1-1,1 1 1,-1 0-1,0 0 0,0 0 1,0 1-1,0-1 0,0 0 1,-1 1-1,1 0 0,-1-1 1,0 1-1,0 0 0,1 0 1,-1 0-1,-1 1 0,1-1 1,0 1-1,-4-2 0,3 3-72,1 0 0,-1 0-1,0 0 1,1 0-1,-1 1 1,1 0-1,-1-1 1,1 1-1,0 0 1,-1 1 0,1-1-1,0 1 1,0-1-1,0 1 1,0 0-1,0 0 1,0 0 0,0 1-1,0-1 1,1 1-1,0-1 1,-4 5-1,-3 5-845,1 1 0,-1 0 1,-11 26-1,-14 47-4155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22.09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71 28 13270,'0'0'6905,"19"-5"-5977,60-14-725,-76 18-211,0 0 0,0 1 1,-1-1-1,1 1 0,0-1 1,0 1-1,0 0 0,-1 0 0,1 1 1,0-1-1,0 1 0,-1-1 1,1 1-1,3 1 0,-5-1-27,0-1 0,-1 1 1,1-1-1,0 1 0,0 0 0,-1 0 0,1-1 0,-1 1 0,1 0 0,-1 0 0,1 0 1,-1 0-1,1 0 0,-1-1 0,0 1 0,1 0 0,-1 0 0,0 0 0,0 0 0,0 0 0,0 0 1,0 0-1,0 0 0,0 0 0,0 2 0,-2 4-306,0 0-1,0 0 1,-1-1 0,0 1-1,0 0 1,0-1-1,-6 8 1,-7 8-832,-1-1 1,-1-1-1,-41 35 0,-28 31 2996,97-86-145,27-2-1516,-1-3 0,0 0 0,61-19 0,26-4-1994,-17 11-1437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22.72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 0 12470,'0'0'15076,"0"10"-14574,-4 159-621,-1-75 265,5-1-1,20 161 0,-5-170-936,8 163 0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22.87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60 43 22170,'0'0'4706,"0"-42"-4898,0 90-1889,-27 29-1040,-6 18-2770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23.0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261 0 13366,'0'0'2785,"-48"124"-752,20-72-768,-10 5-65,6 1-623,-1 3-177,1-7-288,4-5-112,12-14-112,11-20-4082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23.21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20121,'0'0'5891,"0"140"-5971,0-64 176,0-5 64,0-12-160,0-13 0,0-15-928,0-16-2530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23.44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109 296 10421,'0'0'14601,"1"-19"-13600,7-61-612,-8 76-378,1 1 0,0-1 1,0 1-1,0 0 0,1 0 0,-1 0 0,1-1 1,0 1-1,0 0 0,0 1 0,0-1 0,0 0 0,1 1 1,-1-1-1,5-2 0,13-19 213,-17 17-197,-1 0 0,0-1 1,0 1-1,-1 0 0,0 0 0,0-1 1,0 1-1,-1-1 0,-1-10 0,0-3-32,1 20-10,0 0 0,0 1 1,0-1-1,0 0 1,0 1-1,0-1 0,0 0 1,0 1-1,-1-1 0,1 1 1,0-1-1,0 0 0,-1 1 1,1-1-1,0 1 1,-1-1-1,1 1 0,-1-1 1,1 1-1,0-1 0,-1 1 1,1-1-1,-1 1 1,0 0-1,1-1 0,-1 1 1,1 0-1,-1-1 0,1 1 1,-1 0-1,0 0 0,1 0 1,-1-1-1,0 1 1,1 0-1,-1 0 0,0 0 1,1 0-1,-1 0 0,1 0 1,-1 0-1,0 0 0,1 1 1,-1-1-1,0 0 1,1 0-1,-1 0 0,1 1 1,-1-1-1,0 0 0,0 1 1,-36 22-1498,23-9 195,1 0 1,0 1-1,2 1 1,0 0 0,0 1-1,-8 18 1,-7 41-11381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23.71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415 1 10389,'0'0'10298,"-9"23"-9570,-17 36 131,-2-2-1,-3-1 0,-46 62 1,-78 58-277,78-94-407,76-81-170,1-1 0,-1 1 0,0-1 0,0 1 0,0 0 0,1-1 0,-1 1 0,0 0 0,1 0 0,-1 0 0,1 0 0,-1-1 0,1 1 0,-1 0 0,1 0 0,0 0 0,-1 0 0,1 0 0,0 0 0,0 0 0,0 0 0,0 0 0,0 0 0,0 0 0,0 0 0,0 0 1,0 0-1,0 0 0,0 0 0,1 0 0,-1 0 0,0 0 0,1 0 0,-1 0 0,1 0 0,-1 0 0,1 0 0,-1-1 0,1 1 0,0 0 0,-1 0 0,2 0 0,3 2 20,0 0 1,0-1 0,1 1-1,-1-1 1,0 0 0,9 1-1,7 3-54,54 26-207,-2 4 1,-1 2 0,99 71-1,-110-58-6682,-43-39-1446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27.38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333 655 12758,'0'0'5979,"-36"21"-4984,-2 5-288,-2-2 1,-1-2-1,-1-1 1,-68 22-1,110-42-656,-1-1-1,1 0 1,-1 0-1,1 0 1,-1 0-1,1 0 1,-1 0-1,1 0 1,-1 0-1,1 0 1,-1 0-1,1 0 1,-1 0-1,1 0 1,-1 0-1,1 0 1,0 0-1,-1-1 1,1 1-1,-1 0 1,1 0 0,-1-1-1,1 1 1,0 0-1,-1 0 1,1-1-1,-1 1 1,1 0-1,0-1 1,0 1-1,-1-1 1,1 1-1,0-1 1,-1 1-1,1 0 1,0-1-1,0 0 1,-6-28 357,11-34-487,0 47 82,1 1 0,0 0-1,1 0 1,1 0 0,0 1-1,12-16 1,7-14 5,4-10 22,-2-2 0,34-95 0,-51 114-9,-2 0 1,-2 0-1,-1-1 1,-2 0-1,1-58 1,-6 95-24,0 1 1,-1 0-1,1-1 1,0 1-1,0 0 1,0 0-1,-1-1 1,1 1-1,0 0 1,0 0-1,-1 0 1,1-1-1,0 1 1,0 0-1,-1 0 1,1 0-1,0 0 1,-1-1 0,1 1-1,0 0 1,-1 0-1,1 0 1,0 0-1,-1 0 1,1 0-1,0 0 1,-1 0-1,1 0 1,0 0-1,-1 0 1,1 0-1,0 0 1,-1 0-1,1 1 1,0-1-1,-1 0 1,1 0-1,0 0 1,-1 1-1,-13 4-56,-7 9 32,1 1 0,0 0-1,1 2 1,0 0-1,2 2 1,0-1-1,1 2 1,1 0-1,1 1 1,-12 24 0,19-31 13,1 0 1,1 1 0,0 0-1,1 0 1,1 0-1,0 0 1,1 1 0,0-1-1,2 1 1,0 19 0,1-29 7,-1 1 1,1-1 0,1 0-1,-1 0 1,1 0 0,0 0-1,0 0 1,0 0 0,1 0-1,0 0 1,1-1 0,-1 0-1,1 1 1,0-1 0,0-1-1,6 7 1,10 7-2,0-2 1,40 26-1,-10-8 14,-42-28-2,17 12-2,-1 1-1,0 2 1,20 22-1,-38-36-4,0 1-1,-1-1 1,1 1-1,-2 0 0,1 0 1,-1 0-1,0 0 1,-1 1-1,0 0 1,0-1-1,-1 1 1,0 0-1,-1 1 1,1 15-1,-3-20 10,0 1-1,0-1 0,0 0 1,-1 0-1,0 1 0,0-1 1,-1-1-1,1 1 1,-1 0-1,0-1 0,-1 1 1,1-1-1,-1 0 0,1 0 1,-1 0-1,0-1 1,-1 1-1,1-1 0,-10 5 1,-12 8-1403,0-1 0,-37 14 1,50-24-287,-5 3-2358,5-3-2791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23.87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18232,'0'0'3746,"142"21"-3746,-83 14-48,-26 7-3297,-33 4-2882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23.98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51 10549,'0'0'8836,"136"-15"-8836,-66 5-16,-4-3-2705,-7 1-5843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24.21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234 0 14519,'0'0'4146,"-152"13"-2514,108 37-479,12 15-737,26 6 48,6 2 16,17-1-239,15-10-97,-10-3 64,10-9-32,-10-8-128,-11-8 0,-5-9-48,-6-10-160,0-9-1905,-17-17-11910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24.35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83 16568,'0'0'7459,"163"-82"-7459,-87 107-16,0 13-1505,-16 6-3553,-22 6-7668</inkml:trace>
</inkml:ink>
</file>

<file path=ppt/ink/ink2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24.51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15367,'0'0'7219,"65"96"-8691,-65-43-3843</inkml:trace>
</inkml:ink>
</file>

<file path=ppt/ink/ink2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24.67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332 1 9957,'0'0'3729,"-147"144"-735,98-94-929,0 1-865,11-5-432,11-9-399,11-7-305,11-13-48,5-15-16,32-32-9253</inkml:trace>
</inkml:ink>
</file>

<file path=ppt/ink/ink2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24.9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39 1 6979,'0'0'17208,"-33"174"-16424,28-107-431,5-4-129,0-9-208,0-10 128,5-13-48,6-10-96,-11-10-1297</inkml:trace>
</inkml:ink>
</file>

<file path=ppt/ink/ink2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25.15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54 307 15751,'0'0'5731,"125"-53"-4210,-92 26-417,-6-7-352,-11-1-447,-5-5-33,-5-2-112,-6 6-32,0 9-80,-17 15-48,-15 12-192,-12 21-593,-21 39-863,0 20-1714,16 12-3761</inkml:trace>
</inkml:ink>
</file>

<file path=ppt/ink/ink2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25.37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174 0 19113,'0'0'6179,"-65"163"-5875,48-70 672,6-3-592,11-9-240,0-7 0,0-11-15,0-15-129,0-13 0,-21-14-1281,4-21-2145,-10 0-2816,11-40-7429</inkml:trace>
</inkml:ink>
</file>

<file path=ppt/ink/ink2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25.47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24 17464,'0'0'5667,"114"-23"-5635,-44 31-32,6 11-289,-5 0-3136,0-11-3170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28.17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362 87 8180,'0'0'11090,"3"-14"-9524,9-44-64,-9 43 755,-5 18-1971,-23 33-204,-42 45 1,37-47-15,-35 52 0,46-57-47,2 1-1,-24 53 1,36-70-24,0 1 0,1 0 0,1-1 0,0 1 0,1 1 0,1-1 0,0 0 0,0 0 0,3 19 0,-2-31 2,1-1 0,-1 1 0,0 0-1,1-1 1,-1 1 0,1 0 0,0-1-1,0 1 1,-1-1 0,1 1 0,0-1-1,0 1 1,1-1 0,-1 0 0,0 1-1,0-1 1,1 0 0,-1 0 0,0 0 0,1 0-1,-1 0 1,1 0 0,-1 0 0,1-1-1,0 1 1,2 0 0,47 4-138,-46-5 116,-4 0 24,0-1 0,1 1 0,-1-1 0,0 0-1,0 1 1,1-1 0,-1 0 0,0 0 0,0 0-1,0 0 1,0 0 0,0 0 0,-1 0 0,1 0-1,0 0 1,0 0 0,-1 0 0,1-1 0,0 1-1,-1 0 1,1 0 0,-1-1 0,0 1 0,1 0-1,-1-1 1,0 1 0,0-1 0,0 1 0,0-2-1,3-50 65,-3 47-71,0-19 12,-1 1 1,-1 0-1,-1 0 0,-1 0 0,-1 0 0,-14-39 1,14 51-1,-1 0 1,0 0-1,0 1 1,-1 0-1,-1 0 1,0 1-1,0 0 1,-1 0-1,0 1 1,-1 0-1,0 1 1,0 0-1,-1 0 1,-13-7 0,23 15-77,1-1 0,-1 0 1,0 1-1,1-1 1,-1 1-1,0-1 1,1 1-1,-1-1 1,0 1-1,0 0 1,1-1-1,-1 1 0,0 0 1,0-1-1,0 1 1,0 0-1,0 0 1,1 0-1,-1 0 1,0 0-1,0 0 0,0 0 1,0 0-1,0 0 1,1 0-1,-1 1 1,0-1-1,0 0 1,0 1-1,0-1 0,1 0 1,-1 1-1,0-1 1,1 1-1,-2 0 1,0 31-5273,2-15 4637,4 14-2566,16 0-1187</inkml:trace>
</inkml:ink>
</file>

<file path=ppt/ink/ink2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25.66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115 1 19657,'0'0'7395,"-33"186"-7459,33-98 304,0-8-192,0-11 1,-5-13-49,-1-16-337,-10-17-1776,-6-17-2881,-10-6-4802</inkml:trace>
</inkml:ink>
</file>

<file path=ppt/ink/ink2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25.78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15 15015,'0'0'3457,"179"-15"-2992,-98 26-417,6 8-48,-11-1-833,-27-7-3473</inkml:trace>
</inkml:ink>
</file>

<file path=ppt/ink/ink2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26.07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 7 16215,'0'0'11320,"-5"-7"-10228,8 18-1223,66 130 122,34 73 65,-83-165-45,-1 1 0,17 77 0,-27-82-6,-2 1 0,-2 0 0,-2 0 0,-2 0 0,-2 0-1,-9 59 1,5-83 3,0 0-1,-2-1 1,-1 0-1,-17 33 1,19-40-19,-2-1 1,0 0 0,0-1-1,-1 0 1,-1-1 0,0 1-1,-22 17 1,27-25-46,-1 0 0,1-1 1,-1 0-1,0 0 0,0-1 0,0 1 0,0-1 1,0-1-1,-1 1 0,1-1 0,-1 0 0,-10 0 0,16-1-45,0-1 0,0 1 0,0-1-1,0 1 1,0-1 0,0 0 0,1 1-1,-1-1 1,0 0 0,1 1 0,-1-1-1,0 0 1,1 0 0,-1 0 0,1 1-1,-1-1 1,1 0 0,-1 0 0,1 0-1,0 0 1,-1 0 0,1 0 0,0 0-1,0 0 1,0 0 0,0 0 0,0 0-1,0 0 1,0 0 0,0 0 0,1-2-1,2-43-4990,-2 42 4188,12-69-12385</inkml:trace>
</inkml:ink>
</file>

<file path=ppt/ink/ink2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26.44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239 0 20313,'0'0'6926,"-25"29"-6865,-81 98-15,99-119-39,1 0 1,0 1 0,0 0-1,1 0 1,1 0-1,-1 1 1,2 0-1,-1 0 1,1 0 0,1 0-1,-1 0 1,2 0-1,0 1 1,0 19 0,2-21-1,1 0 0,0 0 0,1 0 0,0 0 0,0 0 0,1-1 0,0 1 0,1-1 0,0 0 0,0-1 0,1 1 0,-1-1 0,2 0 0,6 6 0,-7-6 4,0 0 0,-1 0 0,0 1 0,-1-1 0,0 1 0,0 0 1,0 0-1,-1 0 0,0 1 0,-1-1 0,0 1 0,0-1 0,-1 1 1,0 0-1,-1 0 0,1-1 0,-2 1 0,1 0 0,-4 14 0,-3 14 1,-2-1 0,-1 1-1,-19 41 1,25-66 4,-19 46 12,-41 122 199,59-159-197,0 0 1,1 0 0,1 0-1,1 1 1,1-1 0,3 37 0,-1-51-26,0-1 0,0 1 1,1-1-1,0 1 0,0-1 1,1 0-1,0 0 0,0 0 1,0 0-1,1 0 1,0-1-1,0 0 0,0 1 1,0-2-1,9 8 0,4 1 68,1 0-1,0-1 1,30 13 0,-34-18-40,1 0-1,-1 1 1,-1 1 0,1 0 0,-1 1 0,-1 0 0,0 1 0,13 14 0,-20-18-148,0 1-1,0 0 1,-1 0 0,0 0-1,0 1 1,3 10 0,0 32-3816,-7-21-2763</inkml:trace>
</inkml:ink>
</file>

<file path=ppt/ink/ink2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27.12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310 431 11957,'8'-29'3992,"-1"4"-3421,33-129 2379,-37 139-2504,-1 0 0,0 0 0,-1 0 1,-1 0-1,0-1 0,-1 1 0,0 0 0,-2 0 0,-4-21 0,5 33-322,0-1 0,1 0 0,-1 1 0,-1-1 0,1 1 0,0 0 0,-1 0 0,0 0 0,1 0 0,-1 0 0,0 0 0,-7-4 0,9 7-100,-1-1 0,1 0 0,-1 1 0,1-1 0,-1 1 0,1 0 0,-1-1 0,1 1 0,-1 0 0,1 0 1,-1 0-1,1 0 0,-1 0 0,1 0 0,-1 1 0,1-1 0,-1 0 0,1 1 0,-1-1 0,1 1 0,-1 0 0,1-1 0,0 1 0,-1 0 0,1 0 0,0 0 1,0 0-1,0 0 0,0 0 0,0 0 0,0 0 0,0 0 0,0 1 0,0-1 0,0 0 0,0 1 0,1-1 0,-1 0 0,1 1 0,-1 1 0,-14 32 4,2 1 1,2 1-1,-13 72 0,9-10 414,-5 153 1,19 107 466,2-179-679,1-95-154,-3 85-21,-1-149-43,0 0-1,-1 0 1,-2 0-1,0-1 1,-12 33 0,15-49-56,1 0 0,-1-1 0,0 1 0,0 0 0,0-1 0,-1 0 0,1 1 0,-1-1 0,0 0 0,1 0 0,-1 0 0,-1-1 0,1 1 0,0-1 0,-1 0 0,1 0 0,-1 0 0,-6 3 0,7-5-147,1 0 0,-1 0 0,1 0 1,0 0-1,-1-1 0,1 1 0,0-1 0,-1 1 0,1-1 0,0 0 1,0 0-1,0 0 0,-1 0 0,1 0 0,0 0 0,0-1 0,1 1 0,-1-1 1,0 1-1,0-1 0,1 0 0,-1 1 0,1-1 0,-1 0 0,1 0 1,0 0-1,0 0 0,0-1 0,0 1 0,0 0 0,0 0 0,0-5 1,-22-68-8033</inkml:trace>
</inkml:ink>
</file>

<file path=ppt/ink/ink2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27.26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1 153 15575,'0'0'4226,"157"-44"-4242,-81 29-16,0-6-2449,-5-10-2497,5-11-4659</inkml:trace>
</inkml:ink>
</file>

<file path=ppt/ink/ink2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27.54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193 65 11461,'0'0'10525,"-11"19"-10031,-133 232 2382,136-238-2785,1 1 0,-10 29 0,16-38-82,0-1-1,0 1 1,0 0 0,0 0-1,1 0 1,0 0 0,-1 0-1,2-1 1,-1 1 0,1 0-1,0 0 1,0 0 0,2 6-1,-2-9-5,1 0 0,-1 0 0,1-1 0,-1 1 0,1 0 0,0-1 0,0 1 0,0-1 0,0 1 0,0-1 0,0 0 0,0 0 0,0 0 0,1 0 0,-1 0 0,0 0 0,1-1 0,-1 1 0,0-1 0,1 0 0,-1 0 0,1 0 0,2 0 0,4 0 13,1 0 1,-1 0 0,0-1 0,18-5-1,-18 3 3,0-1 0,-1 0 1,1-1-1,-1 0 0,0 0 0,0 0 0,0-1 0,-1-1 0,0 1 0,0-1 0,0 0 1,-1-1-1,0 1 0,-1-1 0,0-1 0,0 1 0,-1-1 0,0 1 0,5-17 0,0-1 20,-2 1-1,-1-1 0,-1-1 0,-2 1 0,2-53 0,-5 69-20,-1 0 0,0-1-1,0 1 1,-1 0 0,0 0 0,0 0-1,-8-19 1,9 27-20,-1-1 0,1 0-1,-1 1 1,1-1 0,-1 1 0,0 0 0,0-1-1,0 1 1,0 0 0,0 0 0,-1 0 0,1 1-1,0-1 1,-1 0 0,0 1 0,1 0 0,-1-1-1,0 1 1,1 0 0,-1 1 0,0-1 0,0 0-1,0 1 1,0-1 0,0 1 0,0 0 0,0 0 0,0 0-1,0 1 1,0-1 0,0 1 0,-4 1 0,5-1-60,-1 0 0,0 1 1,0-1-1,1 1 1,-1 0-1,1 0 1,0 0-1,-1 0 1,1 0-1,0 1 1,0-1-1,0 1 1,1-1-1,-1 1 1,1 0-1,-1-1 1,1 1-1,0 0 1,0 0-1,0 0 1,0 0-1,1 0 1,-1 6-1,0-4-365,0 1 0,0 0 0,1-1-1,0 1 1,0 0 0,0 0 0,1-1 0,0 1-1,0 0 1,0-1 0,1 1 0,2 5 0,-2-8-4,0-1 0,0 1 1,0-1-1,0 0 1,1 1-1,-1-1 0,1 0 1,-1-1-1,1 1 1,0 0-1,0-1 0,0 0 1,0 1-1,4 0 1,63 13-10474</inkml:trace>
</inkml:ink>
</file>

<file path=ppt/ink/ink2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27.84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424 3 13110,'0'0'11757,"9"-1"-11530,-8 1-223,0 0 0,0-1 0,0 1 0,0 0 0,0 0 0,0 0 0,0 0 0,0 0 0,0 0 0,0 0 0,0 0 0,0 1 0,0-1 0,0 0 1,0 1-1,0-1 0,0 0 0,0 1 0,-1-1 0,1 1 0,0-1 0,0 1 0,0 0 0,1 1 0,-2-1 7,0 0 0,1 1-1,-1-1 1,0 0 0,0 1 0,0-1 0,0 0 0,0 1 0,0-1 0,0 1 0,0-1 0,0 0-1,-1 1 1,1-1 0,-1 0 0,0 3 0,-8 14 158,0-1 1,-18 25-1,-2 4 142,6-1-109,-29 79 0,44-103-136,1 1 0,0 1 0,2-1 0,-3 25-1,13-131 240,-2 59-284,-1 1 1,-1 0 0,-2-1 0,0 1-1,-1 0 1,-8-32 0,10 53-24,-1-1 0,-1 1 0,1-1 0,0 1 0,-1 0 0,0 0 0,0 0 0,0 0 0,0 0 0,0 0 0,0 0 0,-1 1 0,0-1 0,1 1 0,-1 0 0,0-1 0,0 1 1,0 1-1,0-1 0,-1 0 0,1 1 0,0 0 0,-1-1 0,1 1 0,-1 1 0,1-1 0,-1 0 0,1 1 0,-1 0 0,0 0 0,1 0 0,-1 0 0,-4 1 0,-1 1-107,0 0-1,0 0 0,1 1 1,-1 0-1,1 1 0,-1 0 1,1 0-1,0 1 1,1 0-1,-1 0 0,-12 12 1,12-9-329,1 0 0,0 1 0,0 0 0,-10 18 1,15-24-79,0 1 0,0-1 0,0 1 1,1 0-1,0 0 0,0 0 0,0 0 0,0 0 1,0 0-1,1 0 0,0 0 0,0 0 1,0 0-1,0 0 0,1 0 0,0 6 1,13 6-9829</inkml:trace>
</inkml:ink>
</file>

<file path=ppt/ink/ink2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28.09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0 290 14231,'22'-29'2774,"4"-5"-1940,62-85 1546,-25 28 2180,-50 74-2739,-18 40-622,-19 46-1176,-82 256 523,86-250-404,4 1 0,-11 113 1,21-124-106,3 0 0,3 0 0,12 93 0,-9-138-34,1 0 0,0 0 0,2 0-1,0-1 1,1 0 0,2 0 0,-1-1 0,2 0 0,0 0 0,2-1 0,-1-1 0,2 0 0,0 0-1,1-1 1,18 14 0,-23-22-69,0-1 0,1 1-1,0-1 1,0-1 0,0 0-1,13 4 1,-19-8-127,-1 1 0,1-1 0,0 0 0,-1 0 1,1-1-1,0 1 0,0-1 0,0 0 0,0 0 0,-1 0 0,1-1 0,0 1 0,0-1 0,0 0 1,-1 0-1,1 0 0,0 0 0,-1-1 0,1 0 0,-1 1 0,0-1 0,5-4 0,-2 0-551,-1 0-1,0 0 0,0-1 0,-1 1 0,7-14 1,23-57-6406</inkml:trace>
</inkml:ink>
</file>

<file path=ppt/ink/ink2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28.26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22 1 19753,'0'0'6595,"-11"117"-6403,0-40 208,11-8-224,0-8-144,0-15 64,0-14-96,11-15-128,11-26-4274,-12-41 48,12-28-9908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28.63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95 25 12214,'0'0'10663,"0"-7"-10185,-1-9-377,-3 14-62,-9 30-59,-5 11 12,8-19 13,1 1 0,1 0 1,1 1-1,0 0 0,2 0 1,0 0-1,2 0 0,0 1 1,1 28-1,2-47-2,0 0 0,1 0-1,-1 0 1,1 0 0,0 0-1,0 0 1,0 0 0,0-1 0,1 1-1,-1 0 1,1-1 0,0 1-1,0-1 1,1 0 0,-1 0 0,0 0-1,1 0 1,0 0 0,0 0 0,0 0-1,0-1 1,0 0 0,1 0-1,-1 0 1,1 0 0,-1 0 0,1 0-1,7 1 1,-3-1 29,0 0 0,1 0 0,-1-1 0,1 0-1,-1-1 1,1 0 0,-1 0 0,1-1 0,-1 0 0,1-1 0,-1 1 0,16-7 0,-20 6-12,0 0 1,0-1-1,-1 0 1,1 1 0,0-2-1,-1 1 1,0 0-1,0 0 1,0-1 0,0 0-1,0 0 1,-1 0-1,0 0 1,0 0 0,0 0-1,0 0 1,0-1-1,-1 1 1,0-1 0,0 1-1,0-1 1,0-5-1,1-12 102,0-1 0,-2 1-1,-2-26 1,1 40-126,0 0 0,0 0 0,-1 1 0,0-1 0,0 0-1,0 1 1,-1-1 0,-1 1 0,1 0 0,-1 0 0,0 0 0,-1 0 0,1 1-1,-1 0 1,-1 0 0,1 0 0,-1 1 0,0-1 0,0 1 0,-1 1 0,1-1 0,-1 1-1,0 1 1,-1-1 0,1 1 0,0 0 0,-1 0 0,0 1 0,1 0 0,-1 1-1,0 0 1,0 0 0,0 0 0,-10 2 0,17-1-190,-1 1 1,0 0-1,0 0 1,0 0-1,1 0 0,-1 0 1,0 0-1,1 1 1,-1-1-1,1 0 1,0 1-1,-1 0 0,1-1 1,0 1-1,0-1 1,0 1-1,0 0 0,0 0 1,0 0-1,1 0 1,-1 0-1,0 3 0,-10 47-5229,10-22 746</inkml:trace>
</inkml:ink>
</file>

<file path=ppt/ink/ink2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28.48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191 265 17000,'0'0'7272,"10"-15"-6645,13-20-280,34-37 0,-53 67-307,0-1 0,-1 1 0,0-1-1,0 0 1,0 0 0,-1 0 0,1 0 0,-2 0 0,1-1 0,1-9-1,-3 14-34,1-1-1,-1 1 1,1 0-1,-1 0 0,0-1 1,0 1-1,0 0 1,0 0-1,-1-1 0,1 1 1,-1 0-1,1 0 1,-1-1-1,0 1 0,0 0 1,0 0-1,0 0 1,0 0-1,0 0 0,0 0 1,-1 1-1,1-1 0,-1 0 1,1 1-1,-1-1 1,0 1-1,0-1 0,0 1 1,0 0-1,1-1 1,-4 0-1,0 1-58,0 0 1,0 0-1,0 0 1,-1 1-1,1-1 1,0 1 0,0 0-1,-1 1 1,1-1-1,0 1 1,0 0-1,0 1 1,0-1-1,0 1 1,0 0-1,0 0 1,1 0-1,-1 1 1,1 0-1,-1 0 1,1 0-1,-4 4 1,-7 7-525,1 1 1,0 1 0,0 0 0,-12 21-1,13-17-809,0-1 0,-14 34 0,19-33-451,2 0 1,-6 24-1,10-32 998</inkml:trace>
</inkml:ink>
</file>

<file path=ppt/ink/ink2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28.78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32 10149,'0'0'9417,"6"22"-7955,0-1-1172,6 15 513,-2 0 1,9 70-1,-19-98-624,3 24 174,-3-31-333,-1 0 1,1 0 0,0 0 0,1 0-1,-1 0 1,0 0 0,0 0 0,0-1-1,0 1 1,1 0 0,-1 0 0,0 0-1,1 0 1,-1-1 0,1 1-1,-1 0 1,1 0 0,-1-1 0,1 1-1,0 0 1,-1-1 0,2 2 0,-1-3 19,0 1 0,0 0 1,0-1-1,0 1 1,0-1-1,0 0 1,0 1-1,0-1 0,0 0 1,0 0-1,0 1 1,0-1-1,0 0 0,-1 0 1,1 0-1,0 0 1,-1 0-1,1-1 1,0 0 18,59-93 1361,-29 42-1235,54-66 0,-57 93 168,-28 26-356,1-1 0,0 1-1,0 0 1,0-1 0,0 1 0,0 0-1,0 0 1,0 0 0,0 0 0,0 0-1,-1 0 1,1 0 0,0 0-1,0 0 1,0 0 0,0 0 0,0 1-1,0-1 1,0 0 0,0 1 0,-1-1-1,1 1 1,0-1 0,0 1 0,-1-1-1,1 1 1,0-1 0,0 1 0,-1 0-1,1-1 1,-1 1 0,1 0 0,-1 0-1,1-1 1,-1 1 0,1 0 0,0 1-1,11 23-19,-1-1 0,12 43-1,16 34 22,-35-92-130,1 0-1,0 0 1,0 0-1,9 9 1,-13-16-150,1 0 0,0 0 0,0-1 0,-1 1 0,1 0 0,0-1 0,0 0 0,1 1 0,-1-1 0,0 0 0,0 0 0,1 0 0,-1 0 0,0-1 1,1 1-1,-1-1 0,1 1 0,-1-1 0,0 0 0,1 0 0,-1 0 0,6-1 0,13-6-5211</inkml:trace>
</inkml:ink>
</file>

<file path=ppt/ink/ink2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28.95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169 111 14503,'0'0'5602,"0"-111"-2192,-11 111-1489,-10 25-1457,-7 51-304,1 24-160,0 15 144,11-4-128,10-16 16,1-16-16,-1-18-16,6-19-1008,-10-15-2226,-1-21-1872</inkml:trace>
</inkml:ink>
</file>

<file path=ppt/ink/ink2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29.08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55 16392,'0'0'5554,"125"-54"-5602,-38 54-80,11 0-2257,5 2-2753</inkml:trace>
</inkml:ink>
</file>

<file path=ppt/ink/ink2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29.38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576 0 16135,'0'0'3237,"-5"28"-2381,-8 34-45,-41 238 2911,32-143-3237,-58 212 1,77-355-479,-2 0 0,0-1 0,0 0 0,-14 24 0,17-34-3,-1 1 0,0-1 0,1 0 0,-1 0 1,0 0-1,-1 0 0,1-1 0,0 1 0,-1-1 0,0 0 1,1 0-1,-1 0 0,0 0 0,0-1 0,0 0 1,0 1-1,0-1 0,-1-1 0,1 1 0,-5 0 1,-1-1 9,0 0 0,0 0 0,0 0 0,0-1 0,0-1 1,0 0-1,0 0 0,1-1 0,-1 0 0,1-1 1,0 0-1,0 0 0,0-1 0,0 0 0,1-1 0,-1 0 1,2 0-1,-1-1 0,1 0 0,-9-10 0,5 3-214,1-1 0,1 0 0,1 0 0,0 0 0,1-1 0,1-1 0,0 1 0,1-1 0,1 1 0,0-2 0,-1-20 0,1-62-3041,4-2-1631</inkml:trace>
</inkml:ink>
</file>

<file path=ppt/ink/ink2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29.61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1 330 16359,'0'0'6361,"19"-14"-5310,30-19-644,60-30 0,-96 57-325,0-1 1,-1-1 0,0 0 0,0 0-1,-1-1 1,0-1 0,11-12 0,-17 17-55,-1 0 0,-1-1 0,1 1 1,-1-1-1,0 0 0,0 0 1,-1 0-1,1 0 0,-1-1 0,-1 1 1,1-1-1,-1 1 0,0-1 1,-1 0-1,0 1 0,0-1 0,-1-9 1,1 14-32,-1 1 0,1 0 0,-1 0-1,1 0 1,-1 0 0,0 0 0,1 0 0,-1 0 0,0 0 0,0 0 0,0 0 0,0 0 0,0 0 0,0 0-1,0 0 1,0 1 0,0-1 0,0 0 0,0 1 0,0-1 0,-1 1 0,1 0 0,0-1 0,0 1 0,0 0-1,-1 0 1,1-1 0,0 1 0,-1 0 0,1 0 0,-3 1 0,-1-1-57,0 0-1,0 1 1,0-1 0,0 1-1,0 0 1,0 1 0,-8 3-1,4-1-198,1 1 0,0 1 0,1 0 0,-1 0 0,1 1 0,0-1-1,1 1 1,0 1 0,-8 10 0,5-4-892,1-1-1,0 2 0,1-1 1,0 1-1,-5 17 1,-2 41-8920</inkml:trace>
</inkml:ink>
</file>

<file path=ppt/ink/ink2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29.77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80 12246,'0'0'4466,"141"-60"-2962,-86 45-1280,-12 11-208,-16 4-16,-21 2-528,-6 29-1809,-44 15-1008,-21 5-1185</inkml:trace>
</inkml:ink>
</file>

<file path=ppt/ink/ink2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29.88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 1 8020,'-5'6'8211,"32"-6"-6882,11 0-689,16 0-432,0 0-176,6 0-32,-6 0-1552,-5 4-3122</inkml:trace>
</inkml:ink>
</file>

<file path=ppt/ink/ink2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30.16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78 1 14967,'0'0'12464,"-10"13"-12384,1 1-74,1 0-1,1 0 0,0 0 1,1 1-1,1 0 0,0 0 1,1 1-1,1-1 0,0 1 1,0 16-1,-4 361 228,7-264-173,0-124-169,0-3 3,0 0 0,-1 0 0,1 0 0,0 1 0,0-1 0,0 0 0,0 0 0,1 0-1,-1 0 1,0 0 0,1 0 0,0 1 0,-1-1 0,1 0 0,0 0 0,0-1 0,0 1 0,0 0 0,1 0 0,-1 0 0,0-1 0,1 1 0,2 2 0,6-7-3562,18-15-1770</inkml:trace>
</inkml:ink>
</file>

<file path=ppt/ink/ink2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30.31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22 13270,'0'0'12358,"43"-21"-12422,-38 50-1441,-5 9-3249,0 14-3554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29.29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42 83 12822,'0'0'10693,"0"-6"-9885,-1-14-476,-1 31-455,-7 43-131,6-46 250,-3 12-3,0 0-1,1 0 1,2 0 0,0 1 0,0 0 0,2-1 0,3 41-1,-1-57 10,0-1-1,0 0 1,1 0 0,-1 0-1,1 1 1,-1-2-1,1 1 1,0 0-1,0 0 1,1-1-1,-1 1 1,0-1-1,1 1 1,0-1-1,-1 0 1,1 0-1,0 0 1,0-1-1,0 1 1,0-1-1,0 1 1,1-1 0,-1 0-1,6 1 1,3 0 33,0 0 0,1 0 1,-1-1-1,0-1 1,20-1-1,-28 0-20,0 0-1,0 0 0,0 0 0,-1-1 1,1 1-1,0-1 0,-1 0 1,1 0-1,-1 0 0,0-1 1,1 1-1,-1-1 0,0 0 1,-1 1-1,1-1 0,0-1 1,-1 1-1,0 0 0,0-1 1,3-5-1,5-10 40,-2 0 0,11-36 0,-11 29 22,-2 10 106,-2 0 0,0 0 0,-1-1 0,0 0-1,0-31 1,-3 48 69,0 10-566,-2 42 21,0-35 298,1 0 1,0 1-1,2-1 1,0 0-1,0 1 1,2-1-1,5 18 0,-6-30 2,1-1-1,-1 0 0,1 0 0,0 0 1,0 0-1,1 0 0,-1-1 0,1 1 1,-1-1-1,1 0 0,0 0 0,1 0 1,-1-1-1,0 0 0,1 0 0,-1 0 0,1 0 1,0 0-1,8 1 0,0 0 7,-1-1 0,1-1 0,0 0 1,0 0-1,0-1 0,19-3 0,-28 2-3,1 0 1,-1-1-1,0 1 1,0-1-1,0 0 1,-1 0-1,1 0 1,0-1-1,-1 1 1,0-1-1,1 0 1,-1 0-1,0 0 1,0 0-1,-1 0 1,1-1-1,-1 1 1,0-1-1,1 0 1,-2 0-1,1 0 1,0 0-1,1-7 1,2-7 40,0 1 1,-2-1-1,0-1 1,1-21-1,-2 18-29,-2 1 0,0-1 0,-4-21 0,4 38-18,-1 1 0,1 0-1,-1 0 1,0-1 0,0 1-1,-1 0 1,1 0 0,-1 0 0,0 0-1,0 0 1,0 1 0,-1-1 0,1 0-1,-1 1 1,0 0 0,0 0-1,0 0 1,0 0 0,-1 0 0,1 0-1,-1 1 1,-4-3 0,6 5-107,1-1 1,-1 1-1,1 0 1,-1 0-1,1 0 0,-1 0 1,0 0-1,1 0 1,-1 0-1,1 1 1,-1-1-1,1 0 0,-1 1 1,1-1-1,-1 1 1,1 0-1,0-1 1,-1 1-1,1 0 0,0 0 1,0 0-1,-1 0 1,1 0-1,0 0 1,0 0-1,0 1 0,0-1 1,0 0-1,1 0 1,-1 1-1,0-1 1,0 1-1,1-1 0,-1 2 1,-16 51-4767,12-24 530,4 2-1748</inkml:trace>
</inkml:ink>
</file>

<file path=ppt/ink/ink2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30.46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250 1 15255,'0'0'5314,"-108"138"-3601,70-105-816,-6-1-497,17-3-304,5-4 80,11-4-176,11-8-704,27-17-13463</inkml:trace>
</inkml:ink>
</file>

<file path=ppt/ink/ink2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30.94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321 1 11973,'0'0'13724,"-7"33"-13422,-14 89 481,-11 211 0,32-299-749,-1 48 133,17 139 0,-8-172-97,2 91 1,-10-140-72,0 1 1,0-1-1,0 1 0,0-1 0,0 1 0,0-1 0,0 1 1,0-1-1,-1 0 0,1 1 0,0-1 0,0 1 0,0-1 0,0 1 1,-1-1-1,1 0 0,0 1 0,0-1 0,-1 1 0,1-1 1,0 0-1,-1 1 0,1-1 0,0 0 0,-1 0 0,1 1 1,0-1-1,-1 0 0,1 0 0,-1 1 0,1-1 0,-1 0 1,1 0-1,0 0 0,-1 0 0,1 0 0,-1 0 0,1 0 1,-1 0-1,1 0 0,-1 0 0,-23-8-148,10-1-119,1 0 0,-1-2 0,2 1 0,-1-2 0,2 0 0,-1 0 0,-14-22 0,2 0-2063,-38-73 0,53 87 723,0 0 1,-10-37-1,-1-49-5065</inkml:trace>
</inkml:ink>
</file>

<file path=ppt/ink/ink2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31.16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0 370 15703,'0'0'7489,"28"-22"-6886,94-71 29,-55 50-289,-56 36-291,0 1 0,0-2 0,-1 1 1,0-1-1,9-10 0,-16 14-31,0 0 0,0-1 1,0 1-1,-1-1 0,0 0 0,0 1 0,0-1 1,0 0-1,-1 0 0,0 0 0,0 0 0,0 0 1,-1-1-1,0 1 0,0-6 0,1 8-17,-1 0 0,0 0-1,0 0 1,0 0-1,-1 0 1,1-1 0,-1 1-1,1 0 1,-1 0 0,0 0-1,0 0 1,0 0 0,-1 1-1,1-1 1,-1 0 0,1 1-1,-1-1 1,-3-3-1,1 4-17,0 0-1,0 0 0,-1 0 1,1 0-1,0 1 0,-1 0 1,1 0-1,-1 0 1,0 0-1,1 1 0,-1 0 1,0 0-1,-5 1 0,3-1-102,-1 0-1,1 1 0,-1 0 0,1 1 1,0 0-1,0 0 0,-1 0 1,1 1-1,1 0 0,-12 7 1,3 0-687,1 0 1,0 2-1,-20 20 1,25-24-259,0 2 1,1-1 0,-11 17 0,16-20-11,0 0-1,1 1 1,-1-1-1,1 1 1,-1 9 0,2-15 898</inkml:trace>
</inkml:ink>
</file>

<file path=ppt/ink/ink2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31.46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407 1 12086,'0'0'11143,"-11"28"-9939,6-16-1043,-8 20 126,-1 0 1,-2-1-1,-1-1 1,-1 0-1,-26 31 1,24-38-177,-220 249 575,232-261-643,16-10 90,9-1-117,1 0 0,0-1 0,0 2 0,0 1 1,0 0-1,0 1 0,0 1 0,23 8 0,14 13-22,-2 2 1,64 42 0,92 78-172,-128-78-1226,-35-27-3242,-23-27-848</inkml:trace>
</inkml:ink>
</file>

<file path=ppt/ink/ink2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31.71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116 0 17336,'0'0'6024,"-14"25"-5008,2-6-861,0-1-29,0 0 0,2 2 0,0-1 0,1 1 0,1 0 0,1 1 1,-4 23-1,5-5 6,3 1 1,1-1 0,5 64 0,-3-101-130,0 1 1,1-1 0,-1 1 0,0-1 0,1 1 0,-1-1 0,1 0-1,0 1 1,0-1 0,0 0 0,0 1 0,0-1 0,1 0 0,-1 0-1,1 0 1,-1 0 0,1 0 0,0 0 0,0-1 0,0 1-1,-1 0 1,2-1 0,-1 0 0,0 1 0,0-1 0,0 0 0,1 0-1,-1 0 1,0 0 0,1-1 0,-1 1 0,1-1 0,-1 1 0,1-1-1,-1 0 1,1 0 0,-1 0 0,1 0 0,-1 0 0,1-1 0,3 0-1,6-2-38,0 0 0,-1 0 0,0-1-1,1 0 1,-2-1 0,1-1 0,15-9 0,-11 5-369,0-1 1,-1 0 0,0-1-1,-1 0 1,18-23 0,-25 27-288,-1 0 1,0 0 0,-1 0 0,1-1-1,-1 1 1,-1-1 0,5-16-1,1-48-8769</inkml:trace>
</inkml:ink>
</file>

<file path=ppt/ink/ink2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31.94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240 170 6323,'0'0'18344,"60"-50"-17495,-49 29-177,-11-2-368,0-4-144,0 4-160,-17 2-64,-15 17-32,-17 4-736,-6 25-1537,-21 29-1201,-5 11-2065</inkml:trace>
</inkml:ink>
</file>

<file path=ppt/ink/ink2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32.22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24 16488,'0'0'6445,"25"-4"-6266,49-6-1364,100 1 1,-173 9 1006,0-1 1,1 1-1,-1 0 0,0 0 1,0 0-1,1 0 0,-1 1 1,0-1-1,0 0 1,1 0-1,-1 1 0,0-1 1,0 1-1,0-1 0,0 1 1,1 0-1,-1-1 0,0 1 1,0 0-1,0 0 1,0-1-1,-1 1 0,1 0 1,0 0-1,0 0 0,1 2 1,-2-1-34,0 0 1,0 0 0,0 0-1,0-1 1,0 1 0,0 0-1,0 0 1,-1 0 0,1-1-1,-1 1 1,1 0 0,-1-1-1,0 1 1,0 0 0,0-1-1,-1 3 1,-3 4-584,-1 0 0,0 0 0,-1-1-1,0 0 1,-13 12 0,-23 5-3033,18-12 3715,1 3 5639,22-10-2275,2-4-3235,1 0-1,-1-1 1,0 1-1,0 0 1,1-1 0,-1 1-1,0-1 1,1 1-1,-1 0 1,1-1-1,-1 1 1,1-1-1,-1 1 1,1-1-1,-1 1 1,1-1-1,-1 0 1,1 1-1,0-1 1,-1 0-1,1 1 1,0-1-1,-1 0 1,2 1-1,25 4-71,0 0 0,0-1-1,53-1 1,-44-2-628,60 1-3941</inkml:trace>
</inkml:ink>
</file>

<file path=ppt/ink/ink2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32.4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 66 19769,'0'0'5987,"-5"-65"-6339,27 105-1089,-11 12-1712,-6 11-1794,-5 8-4129</inkml:trace>
</inkml:ink>
</file>

<file path=ppt/ink/ink2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32.54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494 0 4818,'0'0'9188,"-135"159"-7107,48-69-336,5-12-624,12-9-481,15-10-512,17-9-64,17-14-64,15-20-1200</inkml:trace>
</inkml:ink>
</file>

<file path=ppt/ink/ink2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32.85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570 0 19017,'0'0'2788,"-9"18"-2575,-18 41 765,3 1 1,-29 113-1,26-30-421,-11 197 1,38-337-550,0 2 0,-1-1 0,1 1 0,-1-1 0,0 1 0,0-1 0,0 0 1,-3 7-1,3-10-3,1 0 0,-1-1 0,0 1 0,1 0 1,-1 0-1,0-1 0,0 1 0,0 0 0,0-1 0,0 1 1,0-1-1,0 1 0,0-1 0,0 1 0,0-1 1,0 0-1,0 0 0,0 1 0,0-1 0,0 0 0,0 0 1,-1 0-1,1 0 0,0 0 0,0 0 0,0-1 1,0 1-1,0 0 0,0 0 0,0-1 0,0 1 0,0-1 1,0 1-1,0-1 0,0 1 0,0-1 0,0 0 1,-1-1-1,-19-12-242,1 0 1,0-2-1,1-1 1,-20-22-1,4 5-717,0 0-1606,2-1 1,-36-49 0,16-1-3116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29.83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0 452 13974,'0'0'7812,"7"-2"-6617,-1-1-985,0 0 0,0 0 0,-1-1 0,1 0 0,-1 0 0,0 0 0,-1 0 0,1-1 0,-1 0 0,6-7 1,1-3 65,-1 0 0,-1-1 1,9-22-1,2-10-38,21-86 1,-37 113-217,0 0 0,-2-1 1,0 1-1,-2-24 1,-5 44-64,0 0 1,0 1 0,1-1 0,-1 1-1,0 0 1,0 0 0,0 1-1,0-1 1,-6 3 0,1 0-22,1 1-1,0 0 1,0 1 0,0-1-1,1 2 1,-16 12 0,20-16 37,1 1 1,-1 0-1,1 1 0,-1-1 0,1 1 1,0 0-1,1-1 0,-1 1 1,1 0-1,-1 1 0,1-1 1,0 0-1,1 1 0,-1-1 1,1 1-1,0-1 0,-1 6 0,2-6 17,1 0-1,-1-1 1,1 1-1,0 0 0,-1-1 1,2 1-1,-1-1 1,0 1-1,1-1 0,-1 0 1,1 1-1,0-1 1,0 0-1,1 0 0,-1 0 1,0 0-1,1-1 1,0 1-1,0-1 0,-1 0 1,6 3-1,7 5 6,1-2 1,1 0-1,24 8 0,-28-11 2,0 0 0,0 0 0,-1 1 0,1 0 0,-2 2-1,13 8 1,-21-14-8,0 1-1,0-1 1,0 1-1,0 0 1,-1 0-1,1 0 0,-1 1 1,0-1-1,0 0 1,0 1-1,0-1 1,-1 1-1,1 0 1,-1-1-1,0 1 0,0 0 1,0 0-1,-1 0 1,0 0-1,1 0 1,-1 0-1,-1 0 0,1 4 1,-1-6-22,0 1 0,0 0 0,0-1-1,0 1 1,0-1 0,-1 1 0,1-1 0,-1 0 0,0 1 0,1-1 0,-1 0 0,0 0-1,0 0 1,0 0 0,-1-1 0,1 1 0,0-1 0,-5 3 0,-47 23-1707,-12-7-1349,21-13-3238,33-6 164</inkml:trace>
</inkml:ink>
</file>

<file path=ppt/ink/ink2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33.10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23 228 12902,'0'0'10727,"19"-10"-10116,-3 3-479,0 1-7,0 0-1,-1-2 1,1 0 0,-2-1-1,1 0 1,-1-1 0,-1 0 0,15-15-1,-25 20-82,1-1-1,-1 0 1,0 1-1,0-1 1,0 0-1,-1-1 1,0 1-1,0 0 0,-1-1 1,0 1-1,0-1 1,0-12-1,-1 18-43,0 0 0,0 0 0,0 0 0,0 0-1,0 0 1,0 0 0,-1 0 0,1 0 0,0 0 0,-1 0 0,1 0-1,-1 0 1,1 0 0,-1 0 0,1 0 0,-1 1 0,0-1-1,1 0 1,-1 0 0,0 1 0,0-1 0,0 0 0,1 1 0,-1-1-1,0 1 1,-2-2 0,0 1-16,0 0-1,-1 1 1,1-1 0,0 1-1,0-1 1,-1 1 0,1 0-1,0 0 1,-4 1-1,-2 0-134,1 0-1,0 1 0,0 0 0,0 1 0,0-1 0,1 2 0,-10 4 1,8-1-407,0 0 1,0 1-1,1 0 0,0 1 1,1 0-1,0 0 1,0 1-1,1-1 1,0 2-1,-6 13 1,-9 50-5473</inkml:trace>
</inkml:ink>
</file>

<file path=ppt/ink/ink2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33.27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28 0 13574,'0'0'8452,"0"168"-7315,0-76-17,-5-6-496,5-15-496,0-12-48,5-13-80,6-12-16,-11-13-2177,0-11-3089,-38-10-6179</inkml:trace>
</inkml:ink>
</file>

<file path=ppt/ink/ink2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33.39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65 13382,'0'0'7828,"152"-65"-7764,-87 65-64,5 13-609,-4 2-3392,-7-7-4515</inkml:trace>
</inkml:ink>
</file>

<file path=ppt/ink/ink2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33.56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 4 13334,'0'0'12982,"-5"-4"-13094,-6 80 112,11 3 128,0-3-128,0-11 0,0-11-352,0-14-3010,0-15-2816</inkml:trace>
</inkml:ink>
</file>

<file path=ppt/ink/ink2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33.69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40 15863,'0'0'4290,"173"-40"-4290,-102 40-64,-6 4-3121,-5-4-4739</inkml:trace>
</inkml:ink>
</file>

<file path=ppt/ink/ink2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33.92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136 1 18056,'0'0'8071,"5"23"-8018,-5-22-53,31 149 272,19 288 0,-57-205-112,3-196-139,-2-1 1,-1 0-1,-2 0 1,-16 43-1,17-60-130,-54 127 417,53-128-683,-1 0-1,-1-1 1,0 0-1,-1-1 0,-23 24 1,31-40-2920,3-13-1377,1-27-5271</inkml:trace>
</inkml:ink>
</file>

<file path=ppt/ink/ink2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34.24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218 21 16456,'0'0'4167,"-24"-5"-2076,11 1-1837,2 1-159,0 0 0,0 1 0,-1 0 0,-15 0 0,24 2-69,-1 0-1,0 0 1,1 1 0,-1-1 0,0 1 0,1 0 0,-1 0 0,1 0 0,-1 0 0,1 1 0,0-1 0,-1 1 0,1 0 0,0 0-1,0 0 1,0 0 0,0 1 0,1-1 0,-1 1 0,-4 5 0,4-3 25,-1 1-1,1-1 1,0 1 0,0 0 0,1 0-1,-1 0 1,1 0 0,1 1 0,-1-1-1,1 1 1,0-1 0,0 1 0,1-1-1,0 1 1,0-1 0,1 1 0,0-1-1,0 1 1,0-1 0,1 0-1,0 1 1,0-1 0,4 6 0,6 10 181,0 0 1,2-2 0,1 0-1,30 33 1,0 0 337,-40-46-546,0 1 0,0-1 0,-1 1 0,0 0 1,-1 0-1,1 0 0,-2 0 0,1 0 0,-1 1 1,0-1-1,-1 1 0,0 0 0,0 0 1,-1-1-1,0 1 0,-1 0 0,0-1 0,0 1 1,-1 0-1,-4 13 0,-5 10 29,-3-1 0,0 0 0,-2-1-1,-22 31 1,-24 50 330,54-94-344,1 0 0,1 1 0,1 0 0,0 0 1,1 1-1,-2 28 0,6-40-32,0 0 0,0 0 0,0 1 0,1-1 0,0 0 0,1 0 0,-1-1 0,1 1 0,0 0 0,1 0 0,0-1 0,0 1 0,0-1 0,1 0 0,0 0-1,0 0 1,1-1 0,-1 0 0,10 9 0,1-2 12,0-2 0,1 0 0,0 0 0,0-2 0,1 0 0,18 6 0,108 25 85,-39-13-333,-99-25 68,0 1 0,-1 0 0,1-1 0,0 2 0,-1-1 0,0 0 0,1 1 0,6 6-1,-9-7-179,0 0-1,-1 0 0,1 0 1,-1 0-1,1 0 0,-1 0 1,0 0-1,0 1 0,0-1 0,0 0 1,0 1-1,-1-1 0,1 1 1,-1-1-1,0 1 0,1-1 1,-1 1-1,0-1 0,-1 4 1,-4 26-8349</inkml:trace>
</inkml:ink>
</file>

<file path=ppt/ink/ink2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34.89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0 214 11429,'4'-27'3610,"3"-11"-2146,6-41 479,-10 10 4734,-2 885-4158,5-683-2685,5-1-1,47 217 1,-55-343-5562,-1-16 3686,-1-29-1438,-1-46-7579</inkml:trace>
</inkml:ink>
</file>

<file path=ppt/ink/ink2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35.09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60 4 15655,'0'0'2513,"142"-4"-2273,-88 54-15,0 11 159,-21 0 224,-17-2-144,-16-3-320,-22 1 32,-32-3-32,-6 1-48,-10-7-96,5-8-480,21-11-912,12-17-881,21-12-1425</inkml:trace>
</inkml:ink>
</file>

<file path=ppt/ink/ink2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35.36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457 19 5218,'0'0'13641,"-17"26"-12211,-9 11-981,4-7-137,1 2 0,-26 52 0,44-77-290,0 0 0,0 0 0,1 0-1,0 0 1,0 1 0,0-1 0,1 0 0,0 1 0,1 13 0,5-24 232,0-10 95,-4 2-183,-1 1 0,1 0 1,-2-1-1,0 1 1,0 0-1,-1 0 1,0 0-1,0 0 0,-1 0 1,-1 0-1,0 1 1,0-1-1,-1 1 0,-6-10 1,3 8-162,-1 0 1,-1 0-1,1 1 1,-2 1-1,1-1 0,-1 1 1,-1 1-1,1 0 1,-27-12-1,28 15-22,0 0 1,0 1-1,-1 0 0,1 1 0,-1 0 0,0 0 0,0 1 1,0 1-1,-17 0 0,27 1-68,0 0 0,0 0-1,0 0 1,0 1 0,0-1 0,0 0 0,0 1-1,0-1 1,0 1 0,0-1 0,0 1 0,0-1 0,0 1-1,0 0 1,0 0 0,0-1 0,1 1 0,-1 0-1,0 0 1,0 0 0,1 0 0,-1 0 0,1 0-1,-1 0 1,1 0 0,-1 0 0,1 0 0,0 0-1,0 0 1,-1 0 0,1 2 0,0 1-528,-1 0 0,1 0 0,0 0 0,0 0 0,1-1-1,-1 1 1,1 0 0,1 5 0,17 23-7281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46.60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 16 11093,'0'0'13582,"-4"0"-13371,108-5 544,169-6-2940,-282 20-1993,-43 30-1246,13-16 838</inkml:trace>
</inkml:ink>
</file>

<file path=ppt/ink/ink2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35.53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38 1 17544,'0'0'4706,"0"96"-4498,0-73-96,0-2 0,-11-4-112,1-5-1456,-7-12-3330</inkml:trace>
</inkml:ink>
</file>

<file path=ppt/ink/ink2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35.64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14759,'0'0'3121,"131"36"-15302</inkml:trace>
</inkml:ink>
</file>

<file path=ppt/ink/ink2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36.10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0 741 12950,'0'0'4914,"8"19"-3068,22 62-493,-29-77-1273,1 0-1,-1 0 1,1 0 0,0 0-1,0 0 1,0 0 0,1-1-1,-1 1 1,1-1-1,0 0 1,0 0 0,0 0-1,0 0 1,0 0 0,1-1-1,-1 1 1,1-1 0,0 0-1,-1 0 1,1 0 0,0-1-1,0 1 1,1-1 0,-1 0-1,0 0 1,0-1 0,0 1-1,1-1 1,-1 0 0,0 0-1,0 0 1,1-1-1,-1 1 1,0-1 0,0 0-1,7-3 1,9-3 90,0-1-1,-1-1 0,0-1 1,0-1-1,24-18 1,-37 24-103,70-54 247,19-12 490,-94 70-799,-1 1 0,1 0-1,0-1 1,-1 1 0,1 0 0,-1 0 0,1 0-1,-1-1 1,1 1 0,0 0 0,-1 0-1,1 0 1,0 0 0,-1 0 0,1 0 0,0 0-1,-1 0 1,1 0 0,-1 0 0,1 0 0,0 1-1,-1-1 1,1 0 0,-1 0 0,1 1 0,0-1-1,-1 0 1,1 1 0,-1-1 0,1 0 0,0 2-1,12 18-40,-2-4 52,-8-14-38,1 0 0,0 0 0,-1 0 0,1 0 0,0-1 0,0 1-1,0-1 1,0 0 0,0 0 0,0-1 0,0 1 0,7-1 0,54-3-804,-61 2 755,18-3-287,0 0 1,0-2-1,-1-1 1,0 0-1,0-1 1,-1-2 0,0 0-1,0-1 1,-1-1-1,0-1 1,-2 0-1,23-22 1,-6 2 173,-1-1 0,-2-2 1,-2-1-1,47-78 1,-60 86 193,-1 0 0,-2-1 1,13-40-1,-21 53 268,-1 0 1,0 0-1,-1 0 0,-1 0 1,0-1-1,-2 1 0,-2-30 0,2 46-229,1 0 0,-1 0 0,0 0 0,-1 0 0,1 0-1,0 0 1,0-1 0,0 1 0,-1 0 0,1 0 0,0 0 0,-1 0-1,1 0 1,-1 0 0,1 0 0,-1 0 0,1 0 0,-1 1 0,0-1-1,0 0 1,1 0 0,-1 0 0,0 1 0,0-1 0,0 0 0,0 1-1,0-1 1,0 1 0,0-1 0,0 1 0,0 0 0,0-1 0,0 1-1,0 0 1,0 0 0,0-1 0,0 1 0,0 0 0,-1 0 0,1 0-1,0 0 1,0 1 0,0-1 0,0 0 0,0 0 0,-1 1 0,-2 1 14,0 0 1,0 0 0,0 1 0,0-1 0,0 1 0,1 0 0,-1 0 0,1 0-1,0 0 1,0 0 0,-3 6 0,-10 15 15,2 1-1,1 0 1,1 1 0,-14 43 0,-20 116 546,34-112-423,4 1-1,3-1 1,8 143 0,53 214 344,-54-419-550,-2-9-79,0 0 0,0 0 0,0 0 1,1-1-1,-1 1 0,0 0 0,1 0 0,-1 0 0,1-1 0,0 1 0,0 0 0,-1-1 0,1 1 0,0 0 0,0-1 0,1 0 0,-1 1 0,2 1 0,-1-12-3513,-2-41-2022,0-28-3811</inkml:trace>
</inkml:ink>
</file>

<file path=ppt/ink/ink2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36.21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69 10917,'0'0'8292,"131"-69"-8324,-55 98-1601,5 5-3665</inkml:trace>
</inkml:ink>
</file>

<file path=ppt/ink/ink2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36.77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254 318 12582,'0'0'5826,"-5"-6"-4609,2 3-1061,0-1 1,0 0-1,1 0 1,-1 0-1,1 0 0,0 0 1,0 0-1,0-1 1,1 1-1,0 0 0,0-1 1,0 0-1,0 1 1,0-1-1,1 1 0,0-1 1,0 0-1,1 1 1,-1-1-1,1 0 0,0 1 1,0-1-1,2-5 1,5-8 58,0 1 0,2 0 0,0 0 0,0 1 0,16-18 0,-10 15 429,24-44-1,-39 62 211,-1 5-690,-6 16-200,-102 200 137,1-5 6,71-134-14,-27 96 0,53-142-78,1 2 0,2-1 0,2 1 1,1-1-1,2 55 0,2-84-16,0-1 1,1 0-1,0 1 0,0-1 0,0 0 1,1 0-1,0 0 0,0 0 0,1 0 0,-1 0 1,1-1-1,1 1 0,-1-1 0,1 0 1,0 0-1,0 0 0,8 8 0,-4-8-270,-1 0 0,0-1 1,1 0-1,0 0 0,0-1 0,0 0 0,0 0 0,0-1 1,0 0-1,1 0 0,0-1 0,15 0 0,31-2-3362,8-8-1463</inkml:trace>
</inkml:ink>
</file>

<file path=ppt/ink/ink2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36.98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54 0 10949,'0'0'8964,"-54"82"-8836,54-61 16,22-8-144,16-7-1536,11-6-2722,5 0-4290</inkml:trace>
</inkml:ink>
</file>

<file path=ppt/ink/ink2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37.10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28 9012,'0'0'11557,"49"-27"-11589,-27 27-192,5 0-1633,22 0-2096,-6 0-3155</inkml:trace>
</inkml:ink>
</file>

<file path=ppt/ink/ink2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37.21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36 9124,'0'0'6851,"119"-33"-5202,-91 31-1409,4 2-240,1 0-16,-6 0-2913,6 0-4915</inkml:trace>
</inkml:ink>
</file>

<file path=ppt/ink/ink2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37.33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17 14359,'0'0'5186,"98"-16"-5250,-98 26-3634</inkml:trace>
</inkml:ink>
</file>

<file path=ppt/ink/ink2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42.70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54 172 14519,'0'0'3348,"0"-21"-1689,0-69-82,0 87-1529,0 1-1,0-1 1,1 1-1,0 0 1,-1-1 0,1 1-1,0 0 1,0-1 0,0 1-1,0 0 1,1 0-1,-1 0 1,1 0 0,-1 0-1,1 0 1,0 1-1,-1-1 1,1 0 0,0 1-1,0-1 1,0 1-1,0 0 1,1 0 0,1-1-1,3-1 24,-1 1-1,1 1 0,0 0 0,0-1 0,13 1 0,-12 1 45,-3-1-85,-1 0 0,1 1 1,-1 0-1,1 0 0,0 0 0,-1 1 0,1 0 1,-1 0-1,0 0 0,1 0 0,-1 0 0,0 1 0,1 0 1,-1 0-1,0 0 0,0 0 0,4 4 0,-6-3-18,1 0 0,-1 1-1,0-1 1,0 1-1,0-1 1,-1 1 0,1 0-1,-1-1 1,0 1-1,0 0 1,0 0 0,0 0-1,-1 0 1,1 0-1,-1 0 1,0 0 0,0 0-1,-1 0 1,1 0 0,-2 5-1,-4 14 159,0 0 1,-2-1-1,0 1 0,-2-2 0,0 1 0,-23 34 1,18-32-66,1 0 0,1 2 1,1-1-1,-12 43 0,20-53-85,1 0 0,0 0 0,1 0 0,1 1 0,1-1 0,0 1 0,0-1 0,5 22-1,-3-28-14,1 0-1,0 0 0,0 0 0,1-1 0,0 0 0,0 1 0,1-2 0,0 1 0,1 0 0,-1-1 0,1 0 0,1 0 0,-1-1 0,15 11 0,-7-8 16,1 0 0,-1-2 1,1 1-1,1-2 0,-1 0 0,1-1 0,0-1 0,28 4 0,41 14 109,-82-21-130,0 0 0,0 1 0,0-1 0,-1 1-1,1 0 1,-1 0 0,1 0 0,-1 0 0,0 0 0,1 0 0,-1 1 0,0-1 0,-1 1 0,1-1 0,0 1 0,-1 0-1,1 0 1,-1 0 0,0 0 0,0 0 0,0 0 0,0 0 0,-1 0 0,1 0 0,-1 0 0,0 1 0,0-1 0,0 0 0,0 0-1,-1 0 1,1 0 0,-2 4 0,0 5 21,-1 1 0,0-1 0,-1 0 0,0-1 0,-1 1 0,-9 16 0,2-7 4,4-4 14,-2 0 1,0-1-1,-1 0 0,-1 0 1,0-1-1,-1-1 0,-25 21 1,25-28 45,0-2-1,0 0 1,-1 0 0,1-1 0,-1-1 0,0 0-1,0-1 1,-20 0 0,9 1-51,-5-1-58,22-2-106,0 0 0,0 0 0,0 1 0,0 0 0,0 1 1,0 0-1,0 0 0,1 0 0,-1 1 0,-11 6 0,12 4-1920,8-5-2829,8-7-2737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1:12.70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58 12534,'0'0'7593,"16"-6"-7636,41-8 102,0 3 1,100-6 0,-13 7 17,-143 10-112,-18 4-2280,-7 30-3349,12-12-19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46.77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6627,'0'0'11077,"53"0"-10405,1 0-239,-1 0-305,6 0 48,-12 0-160,-5 0-16,-18 0-176,-7 0-2017,-11 0-2113</inkml:trace>
</inkml:ink>
</file>

<file path=ppt/ink/ink2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41.98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104 300 12534,'0'0'2508,"-9"-22"-118,-23-72-272,30 86-1835,0 1-1,0-1 1,1 0-1,0 0 1,0 0-1,1 0 1,0 1 0,0-1-1,3-12 1,-2 15-177,1 1 0,-1-1 1,1 1-1,0 0 0,0 0 1,0 0-1,0 0 0,1 0 1,-1 0-1,1 1 0,0-1 1,7-5-1,-3 4-77,0 1 0,0 0 0,0 0-1,1 1 1,-1-1 0,1 2 0,0-1 0,0 1-1,0 0 1,0 1 0,0 0 0,0 0 0,0 1-1,1 0 1,10 2 0,-17-2-30,0 0 0,0 1 0,0-1 0,0 1 0,0-1 0,0 1-1,0 0 1,0 0 0,0 0 0,0 0 0,0 0 0,-1 1 0,1-1 0,0 0 0,-1 1 0,1 0 0,-1-1-1,0 1 1,1 0 0,-1-1 0,0 1 0,0 0 0,0 0 0,0 0 0,0 0 0,-1 0 0,1 0 0,-1 0-1,1 0 1,-1 1 0,0 1 0,2 9 0,-1 0-1,-1 0 0,-3 26 1,2-29 7,-1 4 10,0-1 0,-1 0-1,-1 1 1,0-1-1,0 0 1,-10 16 0,-47 76 252,41-74-133,2 1 0,-19 42 0,33-64-115,0 1 1,1-1-1,0 1 1,1 0 0,0 0-1,1 0 1,0 0 0,1 0-1,0 0 1,0 0 0,4 19-1,-2-26-15,-1 0-1,0 0 0,1 0 1,-1-1-1,1 1 0,0-1 0,0 1 1,1-1-1,-1 0 0,1 0 1,-1 0-1,1 0 0,0 0 1,0 0-1,1-1 0,-1 0 1,0 1-1,1-1 0,-1-1 1,1 1-1,0 0 0,0-1 1,6 2-1,8 1 22,1 0-1,-1-1 1,35 0 0,-52-3-25,45 2 65,70-7 0,-100 4-49,0-2 0,0 0 0,0 0 0,-1-2 0,1 0 1,-1 0-1,0-2 0,15-9 0,-27 15-8,-1 0 1,0 0 0,0 0-1,0-1 1,-1 1-1,1-1 1,0 1-1,0-1 1,-1 0 0,1 1-1,-1-1 1,1 0-1,-1 0 1,0 0-1,0 0 1,0 0 0,0-1-1,0 1 1,-1 0-1,1 0 1,0-5 0,-32 27-8,16-5-2,0 1-1,0 1 1,2 0-1,0 1 1,1 1-1,1-1 1,1 2 0,0 0-1,1 0 1,2 0-1,0 1 1,1 0-1,-4 27 1,-1 29 69,4 0-1,3 111 1,4-187-64,0 0 1,-1 0-1,1 0 0,0 1 0,0-1 0,-1 0 1,1 0-1,0 0 0,-1 1 0,1-1 0,-1 0 1,0 0-1,1 0 0,-1 0 0,0 0 0,0 0 1,1 0-1,-1-1 0,0 1 0,0 0 0,0 0 1,0-1-1,-2 2 0,-34 8 125,-42-12 48,75 2-173,-6-2 54,-1-1 1,1 0-1,1 0 1,-1-1 0,0 0-1,1-1 1,0 0-1,0 0 1,-17-14-1,14 10-388,-1 1-1,0 0 1,-23-10 0,30 16-264,0 0 0,0 1 0,0-1-1,0 1 1,0 0 0,-1 1 0,-7 0 0,-14 1-5148</inkml:trace>
</inkml:ink>
</file>

<file path=ppt/ink/ink2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43.11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104 0 13478,'0'0'10309,"2"7"-10024,3 27-58,-1 1 0,-2-1 0,-1 1 0,-2-1 0,-7 50 0,3-20 161,-7 556 1195,13-434-1498,-1-186-142,0 1 0,0 0 1,0 0-1,1-1 0,-1 1 0,-1 0 0,1-1 1,0 1-1,0 0 0,0 0 0,0-1 0,0 1 0,-1 0 1,1 0-1,0-1 0,-1 1 0,1 0 0,0-1 1,-1 1-1,1-1 0,-1 1 0,1-1 0,-1 1 1,1-1-1,-1 1 0,-1 0 0,1-1-73,0 0 0,0 0 0,0 0 0,0 0 0,0-1 0,-1 1 0,1 0 0,0-1 0,0 1-1,0-1 1,0 1 0,0-1 0,0 1 0,0-1 0,1 0 0,-1 1 0,0-1 0,0 0 0,-1-1 0,-29-44-5270,-1-25-3847</inkml:trace>
</inkml:ink>
</file>

<file path=ppt/ink/ink2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43.31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44 62 10373,'0'0'5578,"19"-12"-4647,63-32-2,-79 43-910,0 0 0,-1 0 0,1 0 0,0 1 0,0-1 0,-1 1 0,1-1 0,0 1 0,0 0 0,0 1 0,0-1 0,-1 0 0,1 1 0,0-1 0,0 1 0,-1 0 0,1 0 0,0 0 0,-1 0 0,1 1 1,-1-1-1,1 1 0,-1-1 0,0 1 0,0 0 0,0 0 0,0 0 0,0 0 0,0 0 0,3 5 0,2 1 7,0-1 25,0 0 0,-1 1 0,0 0-1,-1 0 1,1 1 0,-2-1 0,1 1 0,-1 0-1,0 0 1,-1 1 0,0-1 0,-1 1 0,3 15-1,-5-19-28,0 1-1,0-1 0,-1 1 0,0 0 1,0-1-1,0 0 0,-1 1 1,0-1-1,0 0 0,-1 0 0,0 0 1,0 0-1,0 0 0,0 0 0,-1-1 1,0 0-1,0 0 0,-1 0 1,1 0-1,-1-1 0,-9 7 0,-14 7-66,-1 0 0,-1-2 0,0-2 0,-53 18 0,50-19-655,30-12-1469,12-4-2668,31-11-6358</inkml:trace>
</inkml:ink>
</file>

<file path=ppt/ink/ink2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43.60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447 1 12294,'0'0'7592,"-9"21"-6986,1-2-405,-11 29 826,-24 86-1,39-97-812,3-36-206,1 0 1,0 0 0,0-1-1,0 1 1,0 0-1,0 0 1,0 0 0,0 0-1,0-1 1,0 1 0,0 0-1,1 0 1,-1 0 0,0 0-1,0-1 1,1 1-1,-1 0 1,1 0 0,-1-1-1,1 1 1,-1 0 0,1-1-1,-1 1 1,1-1 0,-1 1-1,1 0 1,0-1-1,-1 1 1,1-1 0,0 0-1,0 1 1,-1-1 0,2 1-1,-1-1 14,-1-1-1,1 1 1,0 0-1,0-1 1,-1 1-1,1-1 1,-1 1 0,1-1-1,0 1 1,-1-1-1,1 1 1,-1-1-1,1 0 1,-1 1-1,1-1 1,-1 0-1,0 1 1,1-1-1,-1 0 1,0 0-1,0 1 1,1-1-1,-1 0 1,0 0-1,0 0 1,0 1 0,0-1-1,0 0 1,0 0-1,0 1 1,0-2-1,-2-34 650,2 29-539,-2-2-101,1-1 1,-2 1-1,1 0 0,-1 0 1,-1 1-1,0-1 1,0 1-1,0 0 1,-1-1-1,0 2 1,-1-1-1,0 1 1,0 0-1,-1 0 0,1 1 1,-1-1-1,-1 1 1,1 1-1,-11-6 1,5 2-42,-1 2 1,0-1-1,-1 2 1,1 0 0,-1 0-1,0 2 1,-1 0-1,1 0 1,-1 2 0,-24-2-1,36 4-34,-1 0 1,1 0-1,0 0 0,-1 1 0,1-1 0,0 1 0,0 0 0,-1 0 1,1 1-1,0-1 0,0 1 0,1 0 0,-1 0 0,-6 4 0,8-3-256,0-1-1,0 1 0,0 0 0,0 0 0,0 0 1,1 0-1,-1 0 0,1 0 0,-1 0 0,1 0 1,0 1-1,1-1 0,-1 0 0,1 1 1,-1-1-1,1 0 0,0 7 0,0 24-5291</inkml:trace>
</inkml:ink>
</file>

<file path=ppt/ink/ink2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43.77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12438,'0'0'6915,"0"107"-5603,0-67-655,0-2-465,11-7-32,-11-8-80,0-12-80,0-18-4130,0-39-880,0-25-3698</inkml:trace>
</inkml:ink>
</file>

<file path=ppt/ink/ink2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44.05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1 177 6531,'9'-21'3671,"2"-9"-2498,-1 5 7,0 0-1,19-30 0,-28 53-1119,-1 1-1,1 0 0,0 0 1,0 0-1,-1-1 0,1 1 1,0 0-1,0 0 0,0 0 1,0 0-1,0 1 0,1-1 1,-1 0-1,0 0 0,0 1 1,0-1-1,1 0 0,-1 1 0,0-1 1,1 1-1,-1 0 0,0-1 1,1 1-1,-1 0 0,1 0 1,-1 0-1,0 0 0,1 0 1,-1 0-1,1 0 0,-1 1 1,0-1-1,1 0 0,1 2 1,5 1-125,-2 1 1,1 0 0,0 0 0,-1 1 0,7 6-1,-1-2 87,79 53-3454,14 9-2699,-92-60 5880,0 0 0,20 23 0,-30-28 934,0 0 0,-1 0 0,0 0 0,0 0 0,0 1 0,-1-1 0,0 0 1,0 1-1,0-1 0,-1 1 0,0-1 0,-1 1 0,-1 12 0,0 8 1276,3-26-1888,-1 0-1,0 0 0,0 0 1,1 0-1,-1 1 1,0-1-1,1 0 1,-1 0-1,1 0 0,0 0 1,-1 0-1,1 0 1,0 0-1,-1-1 1,1 1-1,0 0 0,0 0 1,0 0-1,0-1 1,0 1-1,0-1 1,0 1-1,0 0 0,0-1 1,0 0-1,0 1 1,0-1-1,0 0 1,0 1-1,1-1 0,-1 0 1,2 0-1,48 1 784,-34-2-382,288 1 1265,-303 0-1777,-1 0 0,1 1 0,-1-1 0,0 1 0,1-1 0,-1 1 1,0-1-1,1 1 0,-1 0 0,0 0 0,0-1 0,0 1 0,0 0 0,0 0 1,0 0-1,0 0 0,0 0 0,0 1 0,0-1 0,0 0 0,-1 0 1,1 1-1,0-1 0,-1 0 0,0 1 0,1-1 0,-1 0 0,1 1 0,-1-1 1,0 3-1,6 13-2686,4-3-1996</inkml:trace>
</inkml:ink>
</file>

<file path=ppt/ink/ink2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44.30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402 1 9188,'0'0'10853,"-114"50"-9620,38 44 560,0 19-433,16 7-527,17-1-305,21-8-112,11-6-320,11-15 80,11-13-160,22-14-16,5-12 0,0-12-416,-6-11-1665,6-14-2353,6-14-3330</inkml:trace>
</inkml:ink>
</file>

<file path=ppt/ink/ink2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44.53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354 1 13030,'0'0'9668,"-93"178"-7939,28-105-800,16-4-257,-5-4-256,10-8-160,12-11-240,16-15 16,16-12-32,0-13-848,16-6-6131,16-16-3202</inkml:trace>
</inkml:ink>
</file>

<file path=ppt/ink/ink2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44.88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7139,'0'0'11523,"3"25"-10323,10 204 1626,-8-207-2488,-5-22-317,1 0 0,-1 0 1,0 0-1,1 1 0,-1-1 1,0 0-1,1 0 0,-1 0 1,0 0-1,1 0 0,-1 0 1,1 0-1,-1 0 0,0 0 1,1 0-1,-1 0 0,1 0 1,-1 0-1,0 0 0,1 0 1,-1 0-1,0 0 0,1 0 1,-1 0-1,0 0 0,1-1 1,-1 1-1,0 0 0,1 0 1,-1 0-1,1-1 0,28-30 1367,-22 22-1200,84-91 288,-81 90-444,0 0-1,1 1 1,0 0-1,1 1 1,-1 0-1,2 1 0,18-8 1,-30 14-29,1 1 1,-1-1-1,1 1 0,-1 0 0,1 0 1,-1 0-1,1-1 0,-1 2 1,1-1-1,-1 0 0,1 0 1,-1 0-1,0 1 0,1-1 1,-1 0-1,1 1 0,-1 0 1,0-1-1,1 1 0,-1 0 0,0 0 1,0-1-1,1 1 0,-1 0 1,0 0-1,0 0 0,0 1 1,0-1-1,0 0 0,0 0 1,-1 0-1,1 1 0,0-1 1,-1 0-1,1 1 0,-1-1 0,1 1 1,-1 1-1,4 10-16,-1 0 0,0 0-1,1 22 1,1-2 22,-1-21 37,1 0 0,-1 0 0,2 0 0,0-1 0,11 16 0,-13-21-339,0 0 1,1 0 0,0-1-1,0 1 1,0-1 0,1 0-1,-1 0 1,1-1 0,0 0 0,12 6-1,-12-9-4482</inkml:trace>
</inkml:ink>
</file>

<file path=ppt/ink/ink2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45.13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3410,'0'0'19504,"12"25"-18295,-1-3-924,6 15 152,-1 0 0,20 70-1,-28-69-268,-1 1 0,-1 0 0,-3 0-1,-1 1 1,-2-1 0,-5 40-1,3-71-118,1 0 0,-1 0 0,0 0 0,-1 0 0,0-1 0,0 1 0,-1-1 0,-5 9 0,-20 14-1443,26-28 851,1-1-1,-1 1 1,1-1-1,-1 0 1,0 0-1,1 0 1,-1 0-1,0 0 0,0-1 1,0 1-1,-5-1 1,-3 0-7685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19.22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13 104 8452,'0'0'10880,"-1"-20"-9037,-4-61-71,4 78-69,0 7-772,-1 18-628,0 33-629,2 28 368,11 310 71,-11-380-86,0-11-24,-1-1-1,1 1 1,0 0 0,0-1-1,0 1 1,0 0 0,1 0-1,-1-1 1,0 1 0,1-1-1,-1 1 1,1 0 0,-1-1-1,1 1 1,2 2-1,-2-3 132,1-16 413,2 5-477,0-1 1,1 1-1,1 0 1,-1 1-1,2-1 1,-1 1-1,1 0 1,16-14-1,0 0-106,50-35 1,-65 53 21,-1 0 0,0 1 1,1 0-1,0 0 0,0 1 1,0 0-1,1 0 0,-1 1 0,1 0 1,-1 1-1,1 0 0,-1 0 1,15 1-1,-20 0-10,0 1 1,1-1-1,-1 1 1,0 0-1,1 0 1,-1 0-1,0 0 0,0 1 1,0-1-1,0 1 1,0 0-1,0 0 1,0 0-1,0 0 0,-1 0 1,1 0-1,-1 1 1,0 0-1,0-1 0,0 1 1,0 0-1,0 0 1,0 0-1,-1 0 1,0 0-1,1 0 0,-1 1 1,0-1-1,0 0 1,-1 1-1,1-1 1,-1 0-1,0 1 0,0-1 1,0 7-1,0 6-116,0-4 32,0 0 0,-1 0-1,-3 20 1,3-27 96,-1 0-1,0 0 0,0-1 1,0 1-1,0-1 1,-1 0-1,0 1 1,0-1-1,0 0 1,0-1-1,0 1 0,-5 3 1,2-1 16,-1-1-1,0 0 1,0 0 0,0-1-1,-1 0 1,0 0 0,1-1-1,-1 0 1,0 0 0,-1-1-1,1 0 1,0 0 0,-1-1 0,1 0-1,-13 0 1,9-2 18,0 0-1,0 0 1,0-2 0,0 1 0,1-1 0,-1-1-1,1 0 1,0-1 0,0 0 0,-15-9 0,-32-21-1474</inkml:trace>
</inkml:ink>
</file>

<file path=ppt/ink/ink2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45.29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15735,'0'0'4322,"120"29"-4322,-120-10-1264,0 0-2466,0 10-2945</inkml:trace>
</inkml:ink>
</file>

<file path=ppt/ink/ink2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45.41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468 0 10677,'0'0'5650,"-125"122"-3841,82-78-480,-6-2-673,5-2-224,6-7-336,-5-4 17,-1-3-113,6-12-225,-5-14-3888</inkml:trace>
</inkml:ink>
</file>

<file path=ppt/ink/ink2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49.58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168 143 960,'0'0'13625,"0"-20"-8644,-1-62-2078,-6 49-340,7 32-2463,-1 1 0,1-1 0,0 1-1,0-1 1,-1 1 0,1 0 0,0-1-1,-1 1 1,1 0 0,0-1 0,-1 1-1,1 0 1,-1-1 0,1 1 0,-1 0-1,1 0 1,-1-1 0,1 1 0,-1 0-1,1 0 1,0 0 0,-1 0 0,0 0-1,1 0 1,-1 0 0,-8 33 372,4-5-532,-86 385 328,82-395-434,9-18 137,0 0 1,0 0-1,-1 0 1,1 0-1,0 0 1,0 0-1,0 0 1,-1 0-1,1 0 1,0 0-1,0 0 1,0 0-1,-1 0 1,1 0-1,0 0 1,0 0-1,0 0 1,-1 0-1,1 0 1,0 0-1,0 0 1,0 0-1,-1 0 1,1-1-1,0 1 1,0 0-1,0 0 1,0 0-1,-1 0 1,1 0-1,0-1 1,0 1-1,0 0 1,0 0-1,0 0 1,0 0-1,0-1 1,-1 1-1,1 0 1,0 0-1,0 0 1,0-1-1,-10-37-3087,7 27 2603,-12-60-5564</inkml:trace>
</inkml:ink>
</file>

<file path=ppt/ink/ink2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49.84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39 398 10213,'0'0'6162,"19"0"-5473,13-1-108,1 1 292,0-1 1,0-1 0,48-11 0,-71 10-603,0 0-1,0 0 1,0-1 0,-1 0-1,1-1 1,16-11 0,-21 12-163,-1 0 0,0 1 1,1-2-1,-1 1 1,-1 0-1,1-1 1,-1 0-1,0 0 0,0 0 1,0 0-1,0 0 1,-1-1-1,2-8 1,0-1 26,-1 0 1,0 0 0,-1-1-1,-1 1 1,-1-1-1,0 1 1,-1-1 0,0 1-1,-2 0 1,0-1 0,0 1-1,-9-20 1,11 32-135,0 0-1,-1 0 1,1 0-1,-1 0 1,0 0-1,0 1 1,0-1 0,0 1-1,0-1 1,-1 1-1,1 0 1,-1 0-1,1 0 1,-1 0-1,0 1 1,0-1 0,0 1-1,0-1 1,0 1-1,0 0 1,0 0-1,0 1 1,0-1 0,-1 1-1,1-1 1,0 1-1,0 0 1,-1 0-1,1 0 1,0 1-1,0-1 1,-1 1 0,1 0-1,0 0 1,0 0-1,-3 1 1,-5 4-49,1-1 0,0 1 0,1 1 0,0 0 0,0 0 0,0 1 0,1 0 0,0 0 0,-8 12 0,-9 16-641,2 1-1,2 1 0,1 1 1,3 1-1,0 1 0,3 0 1,-11 54-1,-6 56-4219</inkml:trace>
</inkml:ink>
</file>

<file path=ppt/ink/ink2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50.25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73 15767,'0'0'7166,"1"19"-7110,0 3-82,18 228 914,-19-249-867,0 0 0,0 1-1,0-1 1,0 0 0,0 0 0,0 0 0,1 0 0,-1 1-1,0-1 1,1 0 0,-1 0 0,1 0 0,-1 0 0,1 0-1,-1 0 1,1 0 0,0 0 0,-1 0 0,2 0 0,-1-2 70,1 1 1,-1-1-1,0-1 0,0 1 1,0 0-1,1 0 1,-1 0-1,-1-1 1,1 1-1,0 0 1,0-1-1,0 1 1,-1-1-1,1 1 1,-1-1-1,1-1 0,17-36 244,2 1 0,2 1 0,1 0 0,1 2 0,3 1-1,0 1 1,41-38 0,-62 66-317,-1 1 0,1-1 1,0 1-1,0 0 0,0 1 0,1-1 0,9-3 0,-14 7-27,1-1-1,-1 1 1,1-1-1,0 1 0,-1 0 1,1 0-1,-1 0 1,1 0-1,-1 0 0,1 0 1,0 1-1,-1 0 0,1-1 1,-1 1-1,0 0 1,1 0-1,-1 0 0,0 0 1,1 1-1,-1-1 1,0 1-1,0-1 0,2 3 1,8 8-6,-1 0-1,0 1 1,-1 1 0,0 0 0,-1 0 0,-1 0 0,11 27-1,35 118-18,-32-87-259,-21-64 301,-1-9-75,0 1 1,0 0-1,1 0 1,-1-1-1,0 1 1,0 0 0,1 0-1,-1 0 1,0 0-1,0-1 1,1 1-1,-1 0 1,0 0-1,0 0 1,1 0 0,-1 0-1,0 0 1,1 0-1,-1 0 1,0 0-1,1 0 1,-1 0 0,0 0-1,0 0 1,1 0-1,-1 0 1,0 0-1,1 0 1,-1 0-1,0 0 1,0 0 0,1 0-1,-1 0 1,0 1-1,1-1 1,-1 0-1,0 0 1,0 0 0,0 0-1,1 1 1,-1-1-1,0 0 1,0 0-1,0 1 1,1-1-1,-1 0 1,0 0 0,0 1-1,0-1 1,0 0-1,0 1 1,0-1-1,0 0 1,1 0 0,-1 1-1,0-1 1,0 0-1,0 1 1,0-1-1,0 0 1,0 1-1,-1-1 1,1 0 0,0 1-1,7-9-919,-1 0 0,-1 0-1,1-1 1,-1 1 0,4-12-1,3-4-2014,30-58-10375</inkml:trace>
</inkml:ink>
</file>

<file path=ppt/ink/ink2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50.49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38 1 14215,'0'0'11946,"-2"8"-11476,-9 70-410,3 0-1,4 0 1,6 89 0,0-48 24,-2-79-44,-1 88 177,25 207 1,-15-300-258,-9-33-542,-2-8-941,-11-32-1772,-21-25-4319</inkml:trace>
</inkml:ink>
</file>

<file path=ppt/ink/ink2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50.83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1 113 19801,'0'0'4298,"38"-3"-3930,486-27 152,-464 26-455,340-32 655,-388 34-505,23-6-79,-34 7 21,0 1 0,0-1-1,0 0 1,0 0-1,0 1 1,0-1 0,0 0-1,0 0 1,0 0-1,0 0 1,0 0 0,-1 0-1,1 0 1,0-1 0,-1 1-1,1 0 1,-1 0-1,1 0 1,-1-1 0,0 1-1,1 0 1,-1-1-1,0 1 1,0 0 0,0-2-1,0 2-228,-6 16-15676</inkml:trace>
</inkml:ink>
</file>

<file path=ppt/ink/ink2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5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2849,'0'0'0</inkml:trace>
</inkml:ink>
</file>

<file path=ppt/ink/ink2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53.27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507 118 6147,'0'0'8444,"1"-11"-7174,0-28-604,1-1 2854,-1 12 4891,-8 31-8336,-67 136-449,25-43 428,-308 458 61,350-543-358,-6 4 968,13-16-740,-1 1 0,1-1 0,-1 0 0,1 1-1,0-1 1,-1 0 0,1 1 0,0-1 0,-1 0 0,1 1 0,0-1 0,0 0-1,0 0 1,0 1 0,-1-1 0,1 0 0,0 0 0,0 0 0,0 1-1,1-1 1,-1 0 0,0 0 0,0 1 0,1-2 0,4-74-4143,0-5-3327,-5 40 2285</inkml:trace>
</inkml:ink>
</file>

<file path=ppt/ink/ink2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53.67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48 211 13862,'0'0'2551,"-4"-23"271,0-2-1923,-14-70 1978,-4 28 2557,36 81-10918,24 18 2240,-24-20 1999,44 35-4194,2 1-4841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19.70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173 67 13190,'0'0'11565,"0"-13"-10799,1-9-584,0-10-29,-4 61-136,-6 36 134,-22 86 0,7-39 9,7-25-95,-16 79 29,-17 241 0,43-243 29,7-160-94,0-3 99,0-37-707,0 29-56,0-1-1,0 0 1,1 0-1,0 1 1,0-1-1,1 1 0,0-1 1,1 1-1,-1 0 1,1-1-1,1 2 1,7-14-1,18-29-5113</inkml:trace>
</inkml:ink>
</file>

<file path=ppt/ink/ink2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54.00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93 87 5170,'0'0'7332,"2"-14"-6820,1-2-362,3-39 922,-42 54-3543,5 2-274,-6 4-1185</inkml:trace>
</inkml:ink>
</file>

<file path=ppt/ink/ink2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54.39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23 56 12694,'0'0'12856,"-3"-11"-11679,2 9-1089,-13-34 481,9 30-360,10 27-221,5 4-22,1 1 0,1-2 0,1 1 0,1-2 0,2 0 0,30 36 0,-12-15 112,39 55 79,5-5 1,3-2 0,4-5 0,5-3 0,120 88 0,-147-129-127,-29-21-19,0 2 0,36 33-1,-69-61-56,0-1 0,0 0-1,-1 0 1,0 0-1,0 1 1,0-1 0,0 0-1,-2-6 1,1-7-1233,1 15 1007,0-4-570,0 0 0,0 0 0,1 0 0,-1 1 0,2-1 0,-1 0 0,1 1-1,3-9 1,27-39-7661</inkml:trace>
</inkml:ink>
</file>

<file path=ppt/ink/ink2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54.74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58 18536,'0'0'8495,"3"-6"-8065,-1 3-431,0 0 1,0 0 0,0 0-1,0 0 1,1 1 0,-1-1 0,1 1-1,0 0 1,0-1 0,0 1 0,0 0-1,0 1 1,0-1 0,0 1-1,1-1 1,-1 1 0,1 0 0,-1 0-1,1 1 1,3-2 0,18-1-76,48-2 0,-48 4-9,80 0-2239,-104 2 2194,0-1 0,1 0 0,-1 0 1,0 0-1,0 0 0,0 1 0,0-1 0,0 0 0,0 1 1,0-1-1,0 1 0,0-1 0,0 1 0,0 0 0,0-1 0,0 1 1,0 0-1,0 0 0,-1 0 0,1 0 0,0-1 0,-1 1 0,1 0 1,-1 0-1,1 0 0,-1 0 0,1 0 0,-1 1 0,1-1 0,-1 0 1,0 0-1,0 0 0,0 0 0,1 0 0,-1 0 0,0 1 0,-1-1 1,1 0-1,0 0 0,0 0 0,0 0 0,-1 0 0,1 0 0,0 0 1,-1 2-1,-1 4-381,-1 0 1,0-1 0,0 1-1,0 0 1,0-1 0,-7 8-1,-4 3-954,0-1 0,-2-1-1,0 0 1,0-1-1,-34 21 1,-49 21 482,78-48 2914,7-1 10382,88-11-12586,141-26 1,-94 10-3065,-25 7-1521</inkml:trace>
</inkml:ink>
</file>

<file path=ppt/ink/ink2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55.24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592 83 14407,'0'0'11522,"-2"-17"-10743,2 5-689,0 7-65,0 0 0,-1 0 1,1 0-1,-1 0 1,0 0-1,-1 0 0,-2-7 1,4 12-24,0 0-1,-1-1 1,1 1 0,0-1 0,-1 1-1,1-1 1,0 1 0,-1 0-1,1-1 1,-1 1 0,1 0 0,-1-1-1,1 1 1,-1 0 0,1 0 0,-1-1-1,1 1 1,-1 0 0,1 0-1,-1 0 1,1 0 0,-1 0 0,1 0-1,-1 0 1,1 0 0,-1 0 0,1 0-1,-1 0 1,0 0 0,-2 1 0,1 0 0,-1 0-1,1 1 1,0-1 0,-1 1 0,1-1 0,0 1 0,0 0 0,0 0 0,-2 3 0,-43 46 44,2 2-1,2 2 1,-63 111 0,90-137-24,1 2 0,1 0 0,2 0 1,2 1-1,0 0 0,2 1 0,2 0 0,1 1 0,1-1 0,2 38 1,2-61-18,0 0 0,1 0 0,1 0 0,0 0 0,0-1 0,1 1 0,0-1 0,0 1 0,1-1 0,1 0 1,0 0-1,0-1 0,0 1 0,1-1 0,0 0 0,1-1 0,0 0 0,0 0 0,0 0 0,1-1 0,0 0 0,0 0 1,1-1-1,0 0 0,-1 0 0,2-1 0,-1-1 0,0 1 0,1-1 0,0-1 0,11 2 0,-6-1 49,1-1 0,0 0 0,0-1 0,0-1-1,30-3 1,-44 2-27,0 1 1,1-1-1,-1 0 0,0 0 0,0 0 1,1 0-1,-1-1 0,0 1 0,0-1 1,-1 1-1,1-1 0,0 0 0,0 1 0,-1-1 1,1 0-1,-1 0 0,0 0 0,1 0 1,-1-1-1,0 1 0,0 0 0,0 0 1,-1-1-1,1 1 0,0 0 0,-1-1 1,0 1-1,1-1 0,-1 1 0,0-1 1,-1-3-1,1 2-6,0 0 1,0 1 0,0-1 0,0 0 0,-1 1-1,0-1 1,0 0 0,0 1 0,0-1-1,0 1 1,-1 0 0,0-1 0,1 1-1,-1 0 1,0 0 0,-1 0 0,1 0-1,0 0 1,-1 1 0,-5-5 0,-3 2-27,0 0 0,0 1 0,-1 1 0,1 0 0,-1 0 0,0 1 0,-13-1 0,-87 2-76,68 2 68,33-1 2,-20-1-398,0 2 0,-42 7-1,66-7 265,0 1-1,0-1 0,0 1 1,0 0-1,0 1 0,1 0 1,-1 0-1,1 0 0,0 1 1,0 0-1,0 0 0,0 1 1,1 0-1,-1 0 0,-7 10 1,1 14-3547,10-8-2018,2-5-4577</inkml:trace>
</inkml:ink>
</file>

<file path=ppt/ink/ink2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55.9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22 99 5811,'0'0'14374,"2"-20"-11645,4-28-1631,-3 18 1806,-14 87-2039,1 16-824,-1 140 0,11-200-37,1-1 0,1 0-1,0 1 1,1-1 0,0 0 0,1-1-1,0 1 1,1-1 0,0 1-1,1-1 1,8 12 0,-10-17 7,1 0 0,-1 0 0,1-1 0,0 1 0,0-1 0,0 0 0,1-1 0,0 1-1,-1-1 1,2 0 0,-1 0 0,0-1 0,1 0 0,0 0 0,0 0 0,0-1 0,0 0 0,0-1 0,0 1 0,11-1 0,-12-2 6,-1 0-1,1 0 1,-1-1-1,1 1 1,-1-2-1,0 1 0,0 0 1,0-1-1,0 0 1,-1 0-1,1-1 1,-1 1-1,1-1 1,5-7-1,57-68 177,-60 70-174,4-5 64,0 0 0,-1-1 0,0 0 0,-1-1 0,-1 0-1,-1 0 1,0 0 0,-1-1 0,-1 0 0,0 0 0,-2-1 0,0 0 0,2-32 0,-5 50-22,-8-1-3265,1 1 2646,0 1 0,0-1 0,-1 1 0,1 0 0,0 1 1,0 0-1,0 0 0,0 0 0,1 1 0,-1 0 0,0 0 0,1 1 1,-8 5-1,-1 0-495,-54 27-3677,-2 2-2657</inkml:trace>
</inkml:ink>
</file>

<file path=ppt/ink/ink2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56.60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0 409 3121,'0'0'3976,"8"-20"-2803,26-62-644,-30 70-399,0-1 0,-1 1 0,4-26 1,-6 32 276,-1 1 1,1 0 0,0-1 0,1 1 0,-1 0 0,1-1 0,0 1 0,1 0 0,-1 0-1,6-7 1,7-9 2075,-1-1-1,0 0 0,-2-2 0,13-32 0,-17 37-614,-3 16-656,-2 37-1090,-13 461-280,10-394 214,0-100-13,5-2-19,1 0 0,0-1 0,0 1 0,0-1 0,-1 0 0,1-1 0,-1 1 0,0-1 0,1 0 0,-1 0 0,-1-1 0,1 0 0,4-4 0,23-14 70,-5 5-76,41-17 0,-58 30-21,-1 0 1,1 1-1,0 0 1,0 0-1,0 1 1,1 1-1,-1 0 1,18 0-1,-23 3-6,0-1 1,0 1-1,0 0 1,0 0-1,0 0 1,0 1-1,-1-1 1,1 1-1,-1 1 1,0-1-1,0 0 1,0 1-1,0 0 1,-1 0-1,1 0 1,-1 0-1,0 1 1,4 7-1,7 12-37,-1 1-1,11 29 1,-24-52 45,6 10-9,-2 1 0,0 0 0,0 0 0,-1 1 0,-1-1 0,0 1 0,-1-1 0,-1 1 0,0-1 0,0 1 0,-6 26 0,4-36 6,0 0-1,0 0 0,-1-1 0,1 1 1,-1 0-1,0-1 0,0 0 0,-1 0 0,1 0 1,0 0-1,-1-1 0,0 1 0,0-1 0,0 0 1,0 0-1,0 0 0,0 0 0,0-1 1,0 0-1,-1 0 0,-5 1 0,-10 2 33,-1-1 0,1-1-1,-25-1 1,20-1-69,14 1 55,1 0 0,-1-2 0,1 1 0,-1-1-1,-18-5 1,27 5-96,-1 1 0,0-2 0,1 1 0,0 0 0,-1 0 0,1-1 0,0 0 0,0 1 0,-1-1 0,1 0 0,1 0 0,-1 0 0,0 0 0,0 0 0,1-1 0,-1 1 0,1 0 0,0-1 0,0 1 0,0-1 0,0 1 0,0-1 0,0 0 0,1 1 0,-1-1-1,1 0 1,0-3 0,-1-3-742,1 0-1,-1 0 0,2 1 1,0-1-1,0 0 0,0 1 1,1-1-1,4-10 0,26-44-6319</inkml:trace>
</inkml:ink>
</file>

<file path=ppt/ink/ink2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56.88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49 105 16279,'0'0'11184,"-11"-8"-11069,7 4-119,-25-19 9,25 12-28,18 7-46,105 5-55,156-4 261,-229 0-105,0-2 0,0-2 1,82-24-1,-115 25-2,-13 7-913,-6 9-124,-42 76-4852,12-27-653</inkml:trace>
</inkml:ink>
</file>

<file path=ppt/ink/ink2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57.12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104 30 11685,'0'0'17958,"1"-4"-17312,9-16 54,-7 15-3775,-12 22 1041,-1 0 0,0-1-1,-21 25 1,-26 29-5049</inkml:trace>
</inkml:ink>
</file>

<file path=ppt/ink/ink2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57.61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462 0 14006,'0'0'10480,"-5"29"-10307,0-7-128,-1 13 181,-1 1 0,-2-2 1,-27 66-1,3-29 370,-4-1 0,-2-3 0,-4-1-1,-2-1 1,-96 102 0,115-135-4158,7-8-4588,8-14-1430</inkml:trace>
</inkml:ink>
</file>

<file path=ppt/ink/ink2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37.80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202 1 13446,'0'0'8020,"-15"35"-7572,10-23-355,-11 26 248,1 1 1,2 0 0,2 1-1,2 0 1,-8 65-1,16 407 1079,14-376-1314,0 47-28,-13-183-107,-1 1 0,1 0 0,0-1 0,0 1-1,0 0 1,-1 0 0,1-1 0,0 1 0,-1-1 0,1 1 0,-1 0 0,1-1 0,-1 1 0,1-1 0,-1 1 0,1-1 0,-1 1 0,1-1 0,-1 1 0,0-1-1,1 0 1,-1 1 0,0-1 0,1 0 0,-1 0 0,0 1 0,1-1 0,-1 0 0,0 0 0,0 0 0,1 0 0,-1 0 0,0 0 0,0 0 0,1 0 0,-1 0-1,0 0 1,1 0 0,-1-1 0,0 1 0,-1-1 0,-1 1-180,0-1 0,1 0-1,-1 1 1,0-2 0,0 1-1,0 0 1,1 0 0,-1-1-1,0 0 1,1 1 0,-3-3-1,0-3-718,0 0 0,0 0-1,0-1 1,1 1-1,-5-13 1,-23-65-10147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20.26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25 20 12726,'0'0'8783,"-1"9"-7583,-7 46-883,1-8-17,-1 56 1,8-97-286,0 0 0,0-1 1,0 1-1,1 0 0,0-1 1,0 1-1,0 0 0,1-1 1,0 0-1,0 1 0,5 9 1,-4-12-1,0-1 0,-1 1 0,1-1-1,0 1 1,0-1 0,0 0 0,0 0 0,1 0 0,-1 0 0,1-1 0,-1 1 0,1-1 0,-1 0 0,1 0 0,0-1 0,-1 1 0,1-1 0,0 1 0,6-1 0,-4 0 6,-1 1-1,1-1 1,0 0 0,-1 0 0,1-1 0,0 0 0,-1 0 0,1 0-1,-1-1 1,1 1 0,-1-1 0,0-1 0,0 1 0,0-1-1,0 0 1,0 0 0,-1 0 0,1-1 0,-1 1 0,0-1 0,0 0-1,0 0 1,0-1 0,-1 1 0,0-1 0,5-9 0,6-6 222,-2 0 1,0-1 0,-1-1 0,11-32 0,-22 63-265,1 0 1,0 0-1,0 0 0,0 0 1,1 0-1,1 0 0,0 0 1,0 0-1,0-1 1,1 0-1,0 1 0,1-1 1,7 8-1,-8-10 31,0-1 1,1-1-1,0 1 0,0-1 1,0 0-1,0 0 0,1 0 1,0-1-1,0 0 0,0 0 0,0 0 1,0-1-1,0 0 0,1 0 1,-1-1-1,1 1 0,-1-2 1,1 1-1,8-1 0,-14 0 0,1 0 0,-1-1 0,1 1 0,-1-1 0,0 1 0,1-1 0,-1 0 0,0 1 0,1-1 0,-1 0 0,0 0 0,0 0 0,0 0 0,0 0 0,0 0 0,0 0 0,0 0 0,0-1 0,0 1 0,-1 0 0,1-1 0,-1 1 0,1 0 0,-1-1 0,1 1 0,-1-1 0,1 1 0,-1-1 0,0 1 0,0 0 0,0-3 0,2-57 192,-2 48-212,0-1 68,-1 1 0,0 0 0,-1-1-1,0 1 1,-1 0 0,-8-23 0,8 28-40,-1 1 0,0 0 0,0 0 0,0 0-1,-1 0 1,0 1 0,0 0 0,-1-1 0,0 2 0,0-1 0,0 1 0,-10-6 0,15 10-103,0 0 0,0 1 0,0-1 0,0 0 0,-1 1 1,1-1-1,0 1 0,0 0 0,0-1 0,0 1 0,-1 0 0,1 0 0,0 0 0,0-1 0,-1 1 0,1 1 0,0-1 1,0 0-1,-1 0 0,1 0 0,0 1 0,0-1 0,0 0 0,-1 1 0,1-1 0,0 1 0,0 0 0,0-1 0,0 1 1,0 0-1,0-1 0,-1 2 0,-21 34-5763,20-29 4923,-10 20-5302</inkml:trace>
</inkml:ink>
</file>

<file path=ppt/ink/ink2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38.37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28 14455,'0'0'3711,"31"-4"-2455,63-8-167,147 0-1,415 46 583,-41-1-1386,232-25-279,-5-52 111,-811 41-70,-12 2 37,0-1 0,0-1 0,0-1 0,34-11 1235,-53 27-1255,43 555 576,-5-163-141,-21 196-339,-17-598-160,0 0 1,0-1-1,0 1 1,0 0-1,0 0 1,-1 0-1,1 0 1,-1-1-1,1 1 0,-1 0 1,0 0-1,0-1 1,0 1-1,0 0 1,0-1-1,0 1 1,0-1-1,0 1 0,0-1 1,-1 0-1,1 0 1,-1 1-1,1-1 1,-1 0-1,1 0 1,-1 0-1,0-1 1,1 1-1,-1 0 0,-3 0 1,-5 1 8,0 0-1,0-1 1,0-1 0,-20 0-1,7-1 15,-533-43 170,410 27-197,-27-2 3,-888-90 43,-3 59 0,1030 55-546,29 2-171,18 6-323,2-7 82,-1 0 0,1-1-1,0-1 1,0-1 0,0 0-1,1-1 1,-1 0 0,21-1 0,98 1-7768</inkml:trace>
</inkml:ink>
</file>

<file path=ppt/ink/ink2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38.82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112 0 14118,'0'0'9664,"18"22"-9238,17 24-90,-1 2-1,49 95 0,-25-20 26,57 170 1,-94-223-262,-2 0 1,-4 2-1,-3 0 0,4 87 1,-14-95-50,-2 1-1,-3-1 1,-4 0 0,-1-1 0,-24 83-1,23-114-39,-2-1-1,-2-1 1,0 0 0,-2-1-1,-21 31 1,23-41 2,0-2 1,-2 1-1,0-2 0,-1 0 1,-1 0-1,0-2 0,-1 0 1,-24 14-1,27-20 0,0 0 0,-1-1 0,1-1-1,-1-1 1,-1 0 0,1-1 0,-1 0 0,1-2 0,-1 0 0,-28 0-1,44-2-22,0 0-1,0 0 0,0 0 0,0-1 0,0 1 0,0 0 1,0-1-1,0 1 0,1 0 0,-1-1 0,0 1 0,0-1 0,0 0 1,0 1-1,1-1 0,-1 0 0,0 1 0,1-1 0,-1 0 1,0 0-1,1 1 0,-1-1 0,1 0 0,-1 0 0,1 0 1,0 0-1,-1 0 0,1 0 0,0 0 0,0 0 0,-1 0 1,1 0-1,0 0 0,0 0 0,0 0 0,0 1 0,0-1 0,1 0 1,-1 0-1,0 0 0,1-2 0,-1-1-245,1-1 0,0 0 0,1 0 0,-1 1 1,1-1-1,0 1 0,0-1 0,4-6 0,34-31-3655,13-7-2033</inkml:trace>
</inkml:ink>
</file>

<file path=ppt/ink/ink2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1:59.75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163 112 11253,'0'0'4469,"-5"0"-3591,-17 0-33,17 0 1375,5-30 813,0-49 857,0 79-3892,0 1 0,0-1 0,0 0 0,0 0 0,0 0 0,1 0 0,-1 1 0,0-1 0,0 0 0,0 0 0,0 0 0,1 0-1,-1 0 1,0 1 0,0-1 0,0 0 0,1 0 0,-1 0 0,0 0 0,0 0 0,0 0 0,1 0 0,-1 0 0,0 0 0,0 0 0,1 0 0,-1 0 0,0 0 0,0 0 0,0 0 0,1 0-1,-1 0 1,0 0 0,0 0 0,1 0 0,-1 0 0,0 0 0,0 0 0,0-1 0,1 1 0,-1 0 0,0 0 0,0 0 0,0 0 0,0 0 0,1-1 0,-1 1 0,0 0 0,0 0 0,0 0-1,0-1 1,0 1 0,0 0 0,0 0 0,0 0 0,1-1 0,-1 1 0,0 0 0,0 0 0,0-1 0,0 1 0,11 18-140,24 62-27,-19-48 183,-2 1-1,19 67 0,-31-91-8,0 0 0,-1 0-1,0 0 1,0 0-1,-1-1 1,0 1-1,0 0 1,-1 0-1,-1 0 1,1 0 0,-1 0-1,-1-1 1,0 1-1,0-1 1,0 0-1,-9 15 1,1-8-106,0 0 0,-1-1 0,-1 0 0,0-1 0,-16 12 0,-43 25-3751,6-17-4112</inkml:trace>
</inkml:ink>
</file>

<file path=ppt/ink/ink2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01.30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415 139 5731,'0'0'6976,"19"-19"-4828,19-20-1365,1-2 466,5 1 6533,-50 51-8048,-127 140 880,48-61-171,-58 60 149,-41 48-61,180-194-251,9-10 274,20-25 151,9-10-2582,-5 9-5034,-12 10 207</inkml:trace>
</inkml:ink>
</file>

<file path=ppt/ink/ink2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01.60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40 11813,'0'0'11280,"-1"-10"-10607,2-15-591,-1 25-81,0 0 0,0 0 0,0-1-1,0 1 1,0 0 0,0 0 0,0 0 0,0 0 0,0-1 0,0 1 0,0 0 0,0 0-1,0 0 1,0 0 0,1-1 0,-1 1 0,0 0 0,0 0 0,0 0 0,0 0 0,0 0-1,1 0 1,-1-1 0,0 1 0,0 0 0,0 0 0,0 0 0,1 0 0,-1 0 0,0 0-1,0 0 1,0 0 0,0 0 0,1 0 0,-1 0 0,0 0 0,0 0 0,0 0 0,1 0 0,-1 0-1,0 0 1,0 0 0,0 0 0,0 0 0,1 0 0,-1 0 0,0 0 0,0 0 0,0 1-1,1-1 1,29 37 141,1 4 141,62 71 418,5-5-1,184 159 1,-233-222-648,-47-41-63,-2-3-97,10-3-8398,-3-2 835</inkml:trace>
</inkml:ink>
</file>

<file path=ppt/ink/ink2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01.94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12 101 14263,'0'0'7067,"0"-19"-5021,0-63 1230,-10 464-2070,9-194-950,10-232-6628,-2 19-392,-1-5-8214</inkml:trace>
</inkml:ink>
</file>

<file path=ppt/ink/ink2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02.11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40 12566,'0'0'10260,"22"-39"-10292,32 53 32,17-1 0,-6-3 0,-5 1-304,-11-7-2337,-11-4-1473,5 0-4658</inkml:trace>
</inkml:ink>
</file>

<file path=ppt/ink/ink2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02.39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60 1 13766,'0'0'11446,"-2"12"-11294,-14 88 632,1-10 346,-6 152 0,19-220-1094,1 4-227,3-14-6513,-7-24 698</inkml:trace>
</inkml:ink>
</file>

<file path=ppt/ink/ink2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02.55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32 12198,'0'0'9780,"11"-32"-9748,43 51-16,11-2-16,0-5 0,-10-5-2177,-17-7-3634</inkml:trace>
</inkml:ink>
</file>

<file path=ppt/ink/ink2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07.39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15 357 7507,'0'0'13972,"-15"3"-12918,71-5-8,-40-2-803,1 0 1,0-2 0,-1 0-1,0 0 1,-1-2 0,1 0-1,-1-1 1,-1 0 0,25-22-1,-30 24-196,0-1 0,-1 0-1,-1 0 1,1-1-1,-1 0 1,-1 0-1,0 0 1,0-1-1,0 0 1,-2-1 0,1 1-1,-1-1 1,-1 0-1,0 0 1,0 0-1,0-12 1,-2-66 276,-1 87-158,-6 17 131,-4 43-318,2 0 0,3 0 0,3 83 0,2-63 169,-1 640 256,-30-719-2951,-21-26-4951,26 12-1079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21.39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300 1 14759,'0'0'6766,"-12"11"-6724,-23 23-53,-195 198 1482,224-225-1440,-10 13 87,16-19-110,0-1 0,-1 1-1,1-1 1,0 0 0,0 1-1,0-1 1,0 1 0,0-1 0,0 0-1,0 1 1,1-1 0,-1 1-1,0-1 1,0 0 0,0 1 0,0-1-1,0 0 1,1 1 0,-1-1-1,0 0 1,0 1 0,0-1 0,1 0-1,-1 1 1,0-1 0,1 0-1,-1 0 1,0 1 0,1-1-1,-1 0 1,0 0 0,1 0 0,-1 1-1,0-1 1,1 0 0,-1 0-1,0 0 1,1 0 0,-1 0 0,1 0-1,-1 0 1,0 0 0,1 0-1,-1 0 1,1 0 0,-1 0 0,0 0-1,1 0 1,-1 0 0,1 0-1,-1 0 1,0-1 0,1 1-1,-1 0 1,110-10 356,11-1-317,-116 11-55,0 0 1,0 0-1,0 0 1,-1 1-1,1-1 1,0 1-1,-1 0 1,1 1-1,0-1 1,-1 1-1,1 0 1,-1 0-1,7 5 1,-8-5 0,-1 1 1,1 0 0,-1 0 0,0 0-1,0 0 1,-1 0 0,1 1 0,-1-1-1,1 0 1,-1 1 0,0-1 0,0 1-1,-1-1 1,1 1 0,-1 0 0,1-1-1,-1 1 1,-1 5 0,1-6 7,1-1 1,-1 1-1,0-1 0,0 1 1,0 0-1,-1-1 0,1 1 1,-1-1-1,1 1 1,-1-1-1,0 1 0,0-1 1,0 1-1,0-1 0,0 0 1,-1 0-1,1 1 0,-1-1 1,1 0-1,-1 0 1,0 0-1,0-1 0,0 1 1,0 0-1,0-1 0,0 1 1,0-1-1,-1 0 0,1 0 1,0 0-1,-1 0 1,1 0-1,-1 0 0,1-1 1,-1 1-1,1-1 0,-1 1 1,0-1-1,1 0 0,-1 0 1,1 0-1,-5-1 1,-14 0-441,8 0 774,-1 1 1,0 1-1,0 0 1,-17 3-1,28-3-458,0 0 0,0 0-1,0 0 1,0 0 0,1 1-1,-1-1 1,0 1 0,1 0-1,-1-1 1,-2 4 0,3-3-222,1-1 0,-1 1 0,1 0 1,0 0-1,0 0 0,0-1 0,0 1 1,0 0-1,1 0 0,-1 0 0,0 1 1,1-1-1,0 0 0,-1 0 0,1 0 1,0 3-1,4-2-3511,15-3 719,-16 0 1865,30-2-8330</inkml:trace>
</inkml:ink>
</file>

<file path=ppt/ink/ink2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07.56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72 18440,'0'0'6083,"43"0"-6355,17-2 272,16-17 272,17-4-240,-17 4-32,0 11-1937,-17 8-2016,7 0-1106</inkml:trace>
</inkml:ink>
</file>

<file path=ppt/ink/ink2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08.30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126 219 1121,'0'0'21316,"-6"-18"-19638,2 8-1399,-20-55 551,22 60-746,1 1 1,0-1-1,0 0 1,0-1-1,1 1 1,0 0-1,0 0 1,0 0-1,1 0 1,-1 0-1,1 0 1,0 0-1,3-6 1,-2 7-76,1 1 1,-1-1-1,1 1 0,0-1 1,0 1-1,1 0 1,-1 1-1,1-1 1,-1 0-1,1 1 0,0 0 1,0 0-1,0 0 1,0 0-1,0 1 1,1-1-1,-1 1 0,0 0 1,1 1-1,-1-1 1,7 1-1,-5-1-10,1 1-1,0 0 1,0 0-1,0 1 1,0 0-1,0 0 1,0 0-1,0 1 1,-1 0-1,1 1 1,-1-1-1,1 1 1,9 7-1,-6-2-3,-2 0 0,1 0 0,-1 1 0,-1 0 0,0 1 0,0-1-1,-1 1 1,0 1 0,0-1 0,-1 1 0,-1 0 0,0 0-1,0 1 1,2 15 0,1 12 4,-2 0 1,-2 0-1,-1 43 0,-3-58 11,0 1-1,-1-1 0,-1 0 0,-2 1 0,0-2 0,-2 1 0,0-1 0,-2 0 0,0 0 0,-2-1 1,0-1-1,-1 1 0,-2-2 0,0 0 0,-1-1 0,-29 30 0,37-44 10,0 1-1,-1-1 1,1 0 0,-1-1-1,0 1 1,-1-2 0,1 1-1,-1-1 1,0 0 0,1-1-1,-1 0 1,-12 1-1,17-3-5,1 1 1,-1-1-1,0 0 0,0 0 0,0-1 0,0 1 0,1-1 0,-1 0 0,0 0 0,1 0 0,-1 0 0,0-1 0,1 1 0,-1-1 0,1 0 0,0 0 0,0 0 0,0-1 0,0 1 0,0-1 0,0 0 0,1 1 0,-1-1 0,1 0 0,0-1 0,-1 1 0,2 0 0,-1-1 0,0 1 0,-1-6 0,0 3 1,1 0 0,0 0 0,1-1-1,-1 1 1,1-1 0,1 1 0,-1-1 0,1 1 0,0-1 0,0 0 0,1 1 0,0-1-1,3-9 1,-3 14-15,0 0-1,0 0 1,0 0 0,0 0-1,0 0 1,1 0-1,-1 1 1,1-1 0,-1 0-1,1 1 1,0 0-1,-1-1 1,1 1-1,0 0 1,0 0 0,0 0-1,3-1 1,-1 1-10,1-1 0,0 2 0,-1-1 1,1 1-1,0-1 0,-1 1 1,1 0-1,0 1 0,0-1 0,8 3 1,0 1-6,-1 0 1,0 0-1,0 2 1,-1-1-1,1 1 1,12 10-1,67 53 23,-66-49-4,-13-12-79,-1 1-1,0 1 1,-1 0 0,0 0 0,0 1 0,-1 1 0,0-1-1,-1 2 1,-1-1 0,0 1 0,-1 0 0,0 0 0,0 1-1,-2-1 1,0 1 0,0 0 0,-2 1 0,1-1 0,-1 16-1,0 121-6654,-2-78 1134</inkml:trace>
</inkml:ink>
</file>

<file path=ppt/ink/ink2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09.08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83 163 14070,'0'0'9546,"0"-8"-8028,0 3-1444,0-1 0,1 1 0,-1 0 0,1 0 1,0 0-1,0 0 0,0 0 0,1 0 0,0 0 0,0 0 0,0 1 0,1-1 0,-1 1 0,1-1 0,0 1 0,0 0 0,1 0 0,-1 1 0,1-1 0,7-5 1,-4 3-80,1 0 1,-1 1 0,1 0 0,0 0 0,0 1 0,1 0-1,-1 1 1,1-1 0,0 2 0,0-1 0,0 1 0,0 1-1,0-1 1,0 2 0,15-1 0,-22 2-1,0-1 1,-1 0 0,1 0-1,0 1 1,-1-1-1,1 1 1,-1 0 0,1-1-1,-1 1 1,1 0-1,-1 0 1,0 0-1,1 0 1,-1 0 0,0 0-1,0 0 1,0 0-1,0 0 1,0 1 0,0-1-1,1 2 1,0 1-3,0 0 1,0 0 0,-1 1 0,0-1 0,0 0-1,0 0 1,0 1 0,0 4 0,-1 6 2,0-1 1,-1 1-1,-1 0 1,-3 16-1,-4-3 13,-2 1 0,-1-1 1,-1-1-1,-1 0 0,-1-1 0,-28 36 0,9-11 34,28-40-20,8-9-35,1-1 6,22 12-11,0 2 0,-1 0-1,0 1 1,-1 2 0,26 25-1,-40-34 15,-1-1 0,0 1 0,-1 1 0,0-1 0,-1 1-1,0 0 1,-1 1 0,1-1 0,-2 1 0,0 0 0,0 1 0,-1-1-1,0 1 1,-1-1 0,-1 1 0,1 12 0,-2-18-1,0 0 1,0 0 0,0-1 0,-1 1-1,0 0 1,0 0 0,0 0 0,-1-1-1,-3 7 1,4-10 5,-1 1 0,0-1 0,1 0 0,-1 0 1,0 0-1,-1 0 0,1 0 0,0-1 0,0 1 0,-1-1 0,1 1 0,-1-1 0,1 0 0,-1 0 0,0 0 1,1 0-1,-1 0 0,0-1 0,0 1 0,0-1 0,-4 0 0,-28 1 74,0-1-1,0-2 1,-52-9-1,41 5-54,-59-2 0,104 8-50,1 0 0,-1 1-1,1-1 1,-1 0-1,1 1 1,-1-1 0,1 0-1,-1 1 1,1-1 0,0 1-1,-1-1 1,1 1 0,-1-1-1,1 0 1,0 1-1,0 0 1,-1-1 0,1 1-1,0-1 1,0 1 0,-1-1-1,1 1 1,0-1 0,0 1-1,0 0 1,0-1-1,0 1 1,0-1 0,0 1-1,0 0 1,1 26-1479,-1-20 794,1 33-3218,3 7-2130</inkml:trace>
</inkml:ink>
</file>

<file path=ppt/ink/ink2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09.74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51 1 14391,'0'0'9908,"-6"2"-9660,3 0-246,0 0 0,1-1 0,-1 1 0,0 0 1,1 1-1,0-1 0,-1 0 0,1 1 0,0-1 0,0 1 0,0-1 0,0 1 0,1 0 0,-1 0 0,1 0 0,0 0 0,0 0 0,0 0 0,0 0 0,0 1 1,1-1-1,-1 5 0,-1 13 71,1 1 0,2 32 0,0-17 119,0-13-145,1-1 0,1 1 0,1 0 0,1-1 0,1 0-1,1 0 1,1-1 0,2 0 0,0 0 0,1-1 0,0 0 0,2-1 0,19 23-1,-30-41-41,1 1-1,-1 0 0,1-1 0,0 1 1,0-1-1,0 0 0,0 0 0,1 0 1,-1 0-1,0 0 0,1-1 0,0 0 1,-1 0-1,1 0 0,0 0 0,-1 0 0,1-1 1,6 1-1,-5-2 16,0 0 0,1 0 0,-1 0 1,0-1-1,0 1 0,0-1 0,0 0 0,-1-1 0,1 1 0,-1-1 1,8-6-1,5-6 112,-1 0 0,-1-1 0,-1 0 0,0-2 0,11-18 1,-10 14 215,-1-1 1,15-31-1,-21 110 85,-1 44-463,1 53 169,-5 2-136,25 172-1,-22-303-3134,-2-46-2578,-1-4 3859,8-54-9327</inkml:trace>
</inkml:ink>
</file>

<file path=ppt/ink/ink2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13.02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119 285 11637,'0'0'3295,"-18"18"-1195,-56 58-273,50-43-623,24-33-1164,-1 1 0,1-1 0,0 1 0,0-1 0,-1 1 0,1 0 0,0-1 0,0 1 0,0-1 0,0 1 0,0 0 0,0-1 0,0 1 0,0-1 0,0 1 0,0 0 1,0-1-1,0 1 0,0-1 0,1 1 0,-1-1 0,0 1 0,0 0 0,1-1 0,-1 1 0,0-1 0,1 1 0,1 0 63,1 0 1,-1 0-1,1 0 0,0 0 1,-1 0-1,1-1 0,0 0 1,-1 1-1,1-1 0,0 0 1,0 0-1,4-1 0,1 1-68,12-1 195,-1-1-1,1 0 0,-1-2 1,0 0-1,0-1 0,-1-1 1,1-1-1,-1 0 0,-1-1 1,1-2-1,28-19 0,-33 20-190,-1 0 1,0-1-1,-1-1 0,0 1 1,0-2-1,-1 0 0,-1 0 0,0-1 1,0 0-1,-2 0 0,1-1 0,-2 0 1,0 0-1,-1-1 0,5-20 1,-4 6 177,-2-1 1,1-40 0,-8 66 221,-4 10-321,-7 13-123,-8 39 59,3 2 0,2 0 0,3 0 0,2 1-1,-4 82 1,9 197 150,8-236-104,-1-103-89,-3-16-3594,-13 1-1024,-14 3-1879</inkml:trace>
</inkml:ink>
</file>

<file path=ppt/ink/ink2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13.19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59 15783,'0'0'7123,"103"0"-7042,-21-2-17,5-15 16,5 3-80,-5-1-16,-6 9-1297,6 2-1344,-5 4-3122</inkml:trace>
</inkml:ink>
</file>

<file path=ppt/ink/ink2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13.63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7 14983,'0'0'9300,"65"-6"-9284,5 6 192,17 0-80,-5 0-32,-6 0-64,-27 0-32,-11 0-352,-22 0-2161,-11 2-1729</inkml:trace>
</inkml:ink>
</file>

<file path=ppt/ink/ink2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13.99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0 375 14391,'0'0'5933,"25"-13"-4095,-3 1-1480,3 1 49,-1-2 1,-1 0-1,0-2 0,0-1 0,28-25 0,-45 33-254,0 0 0,0 1-1,0-2 1,-1 1 0,0-1-1,-1 0 1,0 0 0,0 0-1,-1 0 1,5-19 0,-4 2 360,-1-1 1,0-48 0,-14 104-336,-9 42-134,4 0-1,3 2 1,3 0 0,3 0-1,3 82 1,5-145-39,0 0-1,1 0 1,0 0 0,1 0 0,0 0 0,0-1-1,1 1 1,0-1 0,1 0 0,0 0 0,1-1-1,0 1 1,0-1 0,12 12 0,-5-2-608,-15-8-2228,-1-8 2324,1-1 0,-1 0 0,1 0 0,-1 0 0,0 0 1,1 0-1,-1-1 0,0 1 0,0-1 0,-3 0 0,-36 4-6485</inkml:trace>
</inkml:ink>
</file>

<file path=ppt/ink/ink2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14.13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6403,'0'0'15575,"77"0"-15559,-7 0-16,1 0 0,5 10-16,0 1-1601,-16-3-2064,10-1-6868</inkml:trace>
</inkml:ink>
</file>

<file path=ppt/ink/ink2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14.92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258 1 11269,'0'0'10963,"-1"24"-10694,-8 447 3071,9-421-3187,-1 70 81,0-106-203,-1 0-1,0 0 0,-1 0 0,-1-1 0,0 0 0,-7 17 0,9-27-16,0 0 1,0 0 0,0 0-1,0 0 1,0-1-1,0 1 1,-1-1 0,1 1-1,-1-1 1,0 0-1,0 0 1,1 0 0,-1 0-1,0-1 1,-1 1-1,1-1 1,0 0 0,0 0-1,-1 0 1,1 0-1,0-1 1,-1 1 0,1-1-1,-1 0 1,1 0-1,-6 0 1,3-1-2,1 0 0,0 0 0,0 0 0,0 0 0,0-1 0,0 1 0,0-1 0,1-1 1,-1 1-1,1-1 0,-1 1 0,1-1 0,0-1 0,0 1 0,0-1 0,-6-6 0,3-2-142,0 1 0,1-1 0,0 0 0,1 0 0,0-1 0,1 0 0,0 1 1,1-1-1,1-1 0,0 1 0,1 0 0,0 0 0,2-20 0,0 10-1133,2-1-1,8-34 1,21-41-5877,5 9-5040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21.80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42 40 14182,'0'0'11526,"0"-9"-10971,1-15-394,-1 17-142,-2 32-119,-16 126 223,-3 48 23,19 72-192,3-232-1138,4-84-4717,1 16 763</inkml:trace>
</inkml:ink>
</file>

<file path=ppt/ink/ink2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15.16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413 365 2449,'0'0'18088,"22"-15"-16209,71-53-575,-86 63-1184,-1 0 1,1-1-1,-1 0 0,0 0 0,0-1 1,-1 1-1,0-1 0,0 0 0,-1-1 0,0 1 1,0-1-1,0 0 0,-1 0 0,-1 0 1,1 0-1,1-10 0,-3 11-93,-1 1-1,0 0 1,0 0 0,-1 0-1,1 0 1,-1 0 0,-1 0-1,1 0 1,-1 0 0,0 0-1,0 0 1,-1 0 0,1 1-1,-1 0 1,-1-1 0,1 1-1,-1 0 1,0 0 0,-7-6-1,7 7-28,0 1 0,0 0 0,0 0-1,0 0 1,-1 1 0,1-1 0,-1 1 0,0 0-1,0 0 1,0 1 0,1 0 0,-1 0-1,-1 0 1,1 0 0,0 1 0,0-1-1,0 1 1,0 1 0,0-1 0,0 1-1,0 0 1,-8 2 0,-1 2-114,0 0 0,1 0 0,0 2-1,0 0 1,0 0 0,-22 18 0,-24 25-2681,-93 101-1,30-16-2825</inkml:trace>
</inkml:ink>
</file>

<file path=ppt/ink/ink2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15.72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164 0 16199,'0'0'993,"-82"109"-897,50-12 928,-1 1 369,17-12-721,16-17 97,0-12-577,0-13 64,0-11-208,11-10 80,5-8-48,0-11-80,0-4-1313,6-25-1376,0-38-2321</inkml:trace>
</inkml:ink>
</file>

<file path=ppt/ink/ink2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15.94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206 423 9845,'0'0'7907,"10"-25"-6247,5-12-1055,-2 6 99,-1 0 1,12-49-1,-21 66-421,0-2 0,-1 1 1,0 0-1,-1-1 0,-1 1 0,-2-21 0,2 32-260,-1 0-1,1 0 0,-1 0 0,0 0 1,0 0-1,0 0 0,-1 0 1,1 1-1,-1-1 0,0 0 1,0 1-1,-1-1 0,1 1 0,0 0 1,-1 0-1,0 0 0,0 0 1,0 0-1,0 0 0,0 1 1,-1 0-1,1 0 0,-1 0 0,0 0 1,1 0-1,-1 1 0,-8-3 1,7 3-44,0 0 0,-1 0 0,1 1 0,0 0 0,-1 0 0,1 0 1,-1 0-1,1 1 0,0 0 0,-1 0 0,1 0 0,0 1 0,0 0 0,0 0 0,0 0 1,0 1-1,1 0 0,-1-1 0,1 2 0,-1-1 0,1 0 0,0 1 0,0 0 1,1 0-1,-1 0 0,1 0 0,-5 8 0,-1 4-370,1 1 1,0 0-1,1 1 1,0 0-1,2 0 0,-6 35 1,-6 76-4047,10 22-4284</inkml:trace>
</inkml:ink>
</file>

<file path=ppt/ink/ink2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16.77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0 428 12486,'0'0'8430,"5"-7"-7728,45-60 376,-33 46-861,-1 0-1,-1-1 1,-1 0-1,14-29 1,-20 29-60,-1 0-1,-2-1 1,0 1 0,-1-1 0,-1 0-1,-1 0 1,-2-33 0,0 54 315,-1 25-133,2-10-347,27 495 381,-22-458-215,-4 0-1,-4 82 0,0-115-519,-1 1-1,0-1 0,-1-1 1,-1 1-1,0 0 1,-2-1-1,1 0 1,-2-1-1,0 1 0,-1-2 1,-12 16-1,-3-7-4711,-2-19-1137</inkml:trace>
</inkml:ink>
</file>

<file path=ppt/ink/ink2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16.91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6 114 11253,'0'0'11525,"-6"-48"-11332,44 44-193,22-5 0,27-1-49,5 1-63,11-5-2417,-10-5-2993</inkml:trace>
</inkml:ink>
</file>

<file path=ppt/ink/ink2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17.10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30 15335,'0'0'7459,"32"-30"-7459,1 30-16,-6 0-16,6 0-1488,-17 7-2674,-11 3-3570</inkml:trace>
</inkml:ink>
</file>

<file path=ppt/ink/ink2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17.38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54 85 12678,'0'0'4429,"22"-15"-2204,75-45-900,-95 59-1300,0 0 0,1 0 0,-1 0 0,0 0 0,0 0 0,1 0 0,-1 0-1,0 1 1,1-1 0,-1 1 0,0-1 0,1 1 0,-1 0 0,1 0-1,-1 0 1,1 1 0,-1-1 0,0 0 0,1 1 0,-1 0 0,1-1-1,2 3 1,-2-1-11,0 1 1,-1-1-1,1 1 0,-1 0 0,0 0 0,0 0 0,0 0 0,0 0 0,0 0 0,1 5 0,0-2 12,4 9 46,-1 0-1,-1 1 1,-1 0 0,0 0 0,-1 0 0,-1 1-1,0-1 1,-2 0 0,1 1 0,-4 19 0,1-12 119,-1 1 1,-2-1 0,0 0-1,-2 0 1,-1 0 0,-12 26-1,-3-7 164,-2-2 0,-2 0 0,-38 44-1,-35 49 1904,133-144-1538,59-37-601,-27 14 73,94-36 0,-138 62-462,1 0-1,0 2 0,0 0 0,0 2 0,0 0 0,1 1 1,-1 2-1,44 3 0,-59-2-126,0 1 0,0-1 0,1 1 1,-1 0-1,0 1 0,-1 0 0,11 5 0,-11-3-508,0 0 0,0 0 1,0 1-1,-1-1 0,9 13 0</inkml:trace>
</inkml:ink>
</file>

<file path=ppt/ink/ink2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18.11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33 452 7507,'0'0'13964,"-5"4"-12647,9-5-1132,13-9-35,-1 0 0,0-1 0,-1 0 0,0-2 0,14-14 1,-22 20-123,0 0 1,-1-1 0,0 0-1,-1 0 1,0-1 0,0 1-1,-1-1 1,0 0 0,0 0-1,-1 0 1,0-1 0,-1 1-1,2-13 1,-2-131 198,-2 92-131,-5 35 403,1 29-10,0 19-370,-44 547 1145,32-338-991,15-213-423,0 3 288,-1 0 1,-8 38 0,9-55-240,0-1 1,0 1-1,0-1 1,0 0-1,0 1 1,-1-1 0,1 0-1,-1 0 1,0 0-1,0 0 1,0 0-1,-1 0 1,1 0-1,-1-1 1,1 1-1,-1-1 1,0 0 0,0 0-1,0 0 1,0 0-1,0 0 1,-1-1-1,-4 2 1,6-2-161,1-1 0,-1 0-1,1 0 1,-1 0 0,1 0 0,-1 0 0,1 0 0,-1 0-1,1 0 1,-1 0 0,1-1 0,-1 1 0,1 0 0,-1-1 0,1 0-1,-3 0 1,-11-16-5472,-1-16-5109</inkml:trace>
</inkml:ink>
</file>

<file path=ppt/ink/ink2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18.25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38 38 9188,'0'0'13943,"-38"-29"-13943,66 29-112,31 0 96,12 0 16,5 0-97,0 0-2176,-11 0-2161,-5-9-5650</inkml:trace>
</inkml:ink>
</file>

<file path=ppt/ink/ink2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18.48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44 84 11941,'0'0'13174,"-44"-65"-13125,93 59-65,6-3 16,-7 5-16,-20 4-849,-7 0-1248,-4 0-800,-7 2-1969,7 0-6612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21.99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53 10037,'0'0'8868,"124"-25"-8852,-47 18 32,0 0-48,0 0 0,-12 5-881,-18 0-2272,-11-1-3202</inkml:trace>
</inkml:ink>
</file>

<file path=ppt/ink/ink2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18.86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332 156 13542,'0'0'3970,"10"-22"-1350,35-70-619,-43 89-1912,0 0 0,1 0 0,0 0 0,-1 0 0,1 0 0,0 1 0,0-1 0,0 1 0,1 0 0,-1 0 0,0 0 0,1 0 0,0 0 0,-1 1 0,1 0 0,0 0 0,0 0 0,-1 0 0,1 1 0,0-1 0,0 1 0,0 0 0,0 0 0,0 0 0,0 1 0,0-1 0,0 1 0,4 2 0,1-2-85,-6-1-3,1 1 0,-1-1 0,0 1 0,0 0 0,0 0 0,0 0-1,0 0 1,0 0 0,0 1 0,0 0 0,0-1 0,-1 1 0,1 0 0,-1 0 0,1 0 0,-1 1 0,0-1 0,1 1 0,2 4-1,-3-3 3,-1 0 0,1 0-1,-1 1 1,1-1 0,-1 1-1,0-1 1,-1 1-1,1-1 1,-1 1 0,0-1-1,0 1 1,-2 7 0,0 1 3,-1-1 0,0 1 1,-1 0-1,0-1 0,-1 1 0,-1-2 1,0 1-1,-13 18 0,6-12 22,7-11-19,0 0-1,1 1 1,0 0 0,0 0 0,-6 15-1,11-22-13,0 0 0,0 0 0,0 0 0,0 0 0,0 1 0,0-1 0,1 0 0,-1 0 0,0 0 0,1 0 0,-1 0 0,1 0 0,-1 0 0,1 0 0,0 0 0,-1 0 0,1 0 0,0 0 0,0 0 0,0 0 0,0 0 0,-1-1 0,1 1 0,0 0 0,0-1 0,0 1 0,0-1 0,1 1 0,-1-1 0,0 1 0,0-1 0,0 0 0,2 1-1,52 12-41,-38-9 44,-5-1-2,0 0 1,0 2-1,0-1 1,0 2-1,-1-1 0,0 1 1,18 14-1,-24-16-5,0 0-1,-1 1 1,1 0 0,-1 0-1,0 0 1,0 1-1,-1-1 1,0 1 0,0 0-1,0 0 1,0 0-1,-1 0 1,0 0-1,-1 1 1,1-1 0,-1 1-1,0 7 1,0-5 1,0 1-1,-1-1 1,0 1 0,-1-1 0,-1 11-1,1-17 9,0 1-1,-1-1 1,1 1-1,-1-1 1,1 0-1,-1 0 1,0 1-1,0-1 1,0 0-1,-1-1 1,1 1-1,-1 0 0,0-1 1,1 1-1,-6 2 1,-34 20 1,-1-2 1,-1-2 0,-1-2-1,-50 15 1,6-2-340,-123 54-5739,93-33-1165</inkml:trace>
</inkml:ink>
</file>

<file path=ppt/ink/ink2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19.33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0 236 19017,'0'0'2801,"9"-7"-2313,39-26 461,68-52 337,-106 76-1180,0 0 1,-1 0-1,0-1 1,0 0 0,-1-1-1,-1 1 1,1-1-1,8-20 1,-14 160 490,-12 188-199,4-243-390,-4 0 0,-24 94 0,33-164-219,1-1 0,-1 0 0,0 0 0,0 0 0,-1 1 0,1-1 0,-1 0-1,1-1 1,-1 1 0,0 0 0,0 0 0,0-1 0,-1 1 0,1-1 0,-1 0 0,1 0 0,-1 0 0,-3 2 0,-17 3-5362</inkml:trace>
</inkml:ink>
</file>

<file path=ppt/ink/ink2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19.47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72 66 12630,'0'0'7699,"-71"0"-7747,142 0 48,15 0 112,28-7-112,0-20-3281,-16-4-5811</inkml:trace>
</inkml:ink>
</file>

<file path=ppt/ink/ink2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19.66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8356,'0'0'11413,"5"0"-11413,33 6 32,6-1-32,-1-5-1665,-10 0-4466</inkml:trace>
</inkml:ink>
</file>

<file path=ppt/ink/ink2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20.00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58 91 13494,'0'0'2681,"-11"18"-1728,-30 59-113,40-76-824,1 0 1,-1 0-1,0-1 0,1 1 0,0 0 0,-1 0 0,1 0 1,-1 0-1,1 0 0,0 0 0,0 0 0,0 0 0,-1 0 1,1 0-1,0 0 0,0 0 0,0 0 0,1 0 1,-1 0-1,0-1 0,0 1 0,0 0 0,1 0 0,-1 0 1,0 0-1,1 0 0,-1 0 0,1 0 0,-1 0 0,1-1 1,0 1-1,-1 0 0,1 0 0,0-1 0,0 2 0,27 1 368,-22-3-227,4 0 44,0 0-1,1 0 1,-1-1-1,0 0 1,0-1-1,0-1 1,0 1-1,-1-1 1,1-1-1,-1 0 1,1 0-1,-1-1 1,0 0-1,-1-1 1,0 0-1,0 0 1,0-1-1,0 0 1,-1 0-1,0-1 1,-1 1-1,0-2 1,0 1-1,0-1 1,4-10-1,30-61 1681,-40 80-1863,0-1-1,0 1 0,0 0 1,0 0-1,0-1 0,0 1 1,0 0-1,0 0 0,0-1 1,0 1-1,0 0 0,0 0 1,0-1-1,0 1 0,0 0 1,0 0-1,0-1 0,0 1 1,0 0-1,0 0 0,0-1 1,0 1-1,1 0 0,-1 0 1,0 0-1,0-1 0,0 1 1,0 0-1,1 0 0,-1 0 1,0 0-1,0 0 0,0-1 1,1 1-1,-1 0 0,0 0 1,0 0-1,1 0 0,-1 0 1,0 0-1,0 0 0,0 0 1,1 0-1,-1 0 1,0 0-1,0 0 0,1 0 1,-1 0-1,0 0 0,0 0 1,1 0-1,-1 0 0,0 0 1,0 0-1,1 0 0,-1 0 1,3 22 146,-2 433 4,-1-437-159,1 0 0,0 0 0,2-1 0,0 1 0,1 0 0,1-1 0,0 0 0,1 0 0,1 0-1,1-1 1,0 0 0,1-1 0,16 21 0,-25-35-14,1 0-1,-1-1 1,1 1-1,-1 0 0,1 0 1,-1-1-1,1 1 1,0 0-1,-1-1 1,1 1-1,0-1 0,0 1 1,-1-1-1,1 1 1,0-1-1,0 0 1,0 1-1,0-1 0,0 0 1,-1 1-1,1-1 1,0 0-1,0 0 1,1 0-1,-1 0-88,0-1 0,0 0 0,-1 1 0,1-1 0,0 1 0,-1-1 0,1 0 0,0 0 0,-1 1 0,1-1 1,-1 0-1,0 0 0,1 0 0,-1 0 0,0 1 0,1-1 0,-1 0 0,0 0 0,0-1 0,4-54-6698,-4 53 6019,0-51-9047</inkml:trace>
</inkml:ink>
</file>

<file path=ppt/ink/ink2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23.72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76 13670,'0'0'6547,"136"-34"-6435,-49 22 16,0 1-128,0 7 80,-11-2-96,-17 2 16,-4 2-64,-6-1-1184,-17 3-2562,-21 0-4770</inkml:trace>
</inkml:ink>
</file>

<file path=ppt/ink/ink2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24.26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28 19446,'554'-28'0</inkml:trace>
</inkml:ink>
</file>

<file path=ppt/ink/ink2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30.58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88 63 16952,'0'0'8035,"-3"32"-7877,-33 247 957,14-137-759,7 1-1,4 216 1,16-315-333,-1-31 23,-2-27 45,-6-121-1503,1 73 999,2-1 1,3 0-1,16-101 1,2 78 431,4 1 0,4 1 1,46-98-1,-68 167 92,1 1 0,1 1 1,0 0-1,1 0 0,0 0 1,19-20-1,-25 31-92,0 0 0,0-1 0,0 1 0,0 0 0,0 0 0,1 1 0,-1-1 0,0 1 0,1 0 0,-1 0 1,1 0-1,0 0 0,-1 0 0,1 1 0,0-1 0,-1 1 0,1 0 0,0 1 0,-1-1 0,1 0 0,0 1 0,-1 0 0,1 0 0,-1 0 1,1 0-1,-1 1 0,0-1 0,1 1 0,-1 0 0,0 0 0,0 0 0,0 0 0,5 6 0,6 4-15,-1 2 0,0-1 0,0 2 0,-2 0 0,0 0 0,0 1-1,-2 0 1,0 1 0,-1 0 0,12 36 0,-8-13 43,-1 1-1,-3 1 1,7 79 0,-8 242 98,-8-265-133,1-97-72,0 0-1,0 1 1,0-1-1,0 1 1,-1-1-1,1 0 1,0 1-1,-1-1 1,1 0 0,-1 0-1,0 1 1,1-1-1,-1 0 1,0 0-1,0 0 1,0 0-1,0 0 1,0 0 0,0 0-1,0 0 1,0 0-1,0 0 1,0-1-1,0 1 1,-1 0-1,1-1 1,0 1 0,-1-1-1,1 1 1,0-1-1,-1 0 1,1 0-1,0 1 1,-3-1-1,-2 0-527,0 0-1,0 0 1,0 0-1,0-1 0,0 0 1,1 0-1,-9-3 1,-18-13-5282</inkml:trace>
</inkml:ink>
</file>

<file path=ppt/ink/ink2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30.75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0 207 16119,'0'0'8196,"27"-75"-8196,50 52 0,4-4 64,33-3-64,-16 7-672,-11 9-2418,-11 3-2128,-22 7-7108</inkml:trace>
</inkml:ink>
</file>

<file path=ppt/ink/ink2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32.60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27216,'2004'0'0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22.66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332 340 12454,'0'0'7515,"0"-5"-6386,0-271 2846,1 274-3969,-1 0 0,0 0 1,0 0-1,0-1 0,0 1 0,0 0 1,-1 0-1,1 0 0,0-1 0,-1 1 1,0 0-1,0 0 0,1 0 0,-1 0 1,0 0-1,-1 0 0,1 0 0,0 1 1,-1-1-1,1 0 0,-1 1 1,1-1-1,-1 1 0,1-1 0,-1 1 1,0 0-1,0 0 0,0-1 0,0 1 1,0 1-1,0-1 0,0 0 0,0 0 1,-3 0-1,0 1-27,-1 0 1,1 0 0,0 1-1,-1-1 1,1 1-1,0 1 1,0-1 0,0 0-1,0 1 1,0 0-1,0 1 1,0-1 0,-6 5-1,-7 5-2,1 0 0,0 2 0,1 0 0,1 0-1,0 2 1,1 0 0,1 0 0,0 1 0,-11 22 0,16-25 11,0 1 0,2 1 0,0-1 0,0 1 0,2 0 0,0 0 0,1 1 0,0-1 0,1 1 0,1 0 0,1-1 0,2 21 0,-2-34 14,1-1-1,-1 1 0,1-1 1,0 0-1,0 1 1,0-1-1,0 0 0,0 1 1,0-1-1,1 0 1,-1 0-1,1 0 0,-1 0 1,1 0-1,0 0 1,0-1-1,0 1 1,0-1-1,0 1 0,0-1 1,0 0-1,1 1 1,-1-1-1,0 0 0,1-1 1,-1 1-1,0 0 1,6 0-1,-4 0 6,1-1 1,-1 1-1,1-1 0,-1 0 0,1 0 1,-1-1-1,0 1 0,1-1 1,-1 0-1,1 0 0,-1-1 0,0 1 1,0-1-1,0 0 0,7-4 1,2-5 40,-1 0 0,0 0 1,-1-1-1,0-1 0,-1 0 1,15-26-1,41-90 110,-62 120-120,0 0 0,0-1 1,-1 1-1,0-1 0,-1 0 0,0 0 1,-1 0-1,1-18 0,-2 49-94,1 1-1,2-1 1,0 1 0,1-1-1,1 0 1,15 37-1,-16-47-86,0-1 0,1 0 0,1 0-1,-1-1 1,2 0 0,-1 0 0,1 0-1,1-1 1,-1 0 0,1 0 0,1-1-1,0 0 1,0 0 0,0-1 0,10 5 0,-15-9-483,-1-1 0,0 0 0,0 0 0,1-1 0,-1 1 0,0-1 0,1 0 0,-1 1 0,1-1 0,-1-1 0,0 1 0,7-2 0,12-3-6051</inkml:trace>
</inkml:ink>
</file>

<file path=ppt/ink/ink2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33.48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2260 0 13574,'0'0'6819,"-267"222"-5106,34-46-32,-55 21-1409,-16 8-96,-6-8 96,39-8-256,43-13 144,76-23-160,49-23-224,32-38-2497,38-44-2353</inkml:trace>
</inkml:ink>
</file>

<file path=ppt/ink/ink2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36.05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1153 135 12710,'0'0'4693,"2"-18"-2668,1-6-1250,3-65 3270,-12 88-3888,0 0-1,0 0 0,0 1 0,0 0 1,0 0-1,-11 2 0,-1 2-150,0 1 0,0 1 0,1 0 1,0 1-1,0 1 0,1 0 0,-17 12 0,-111 85 6,112-80-19,-81 65 13,-149 153 0,208-186 11,3 2 0,3 3-1,2 2 1,-53 98 0,81-127 3,2 1 1,1 0 0,2 1-1,1 0 1,3 1 0,0 0-1,3 1 1,1 0 0,2 0-1,2 0 1,6 75 0,-2-100-18,0-1 1,1 0-1,0 0 1,1-1-1,0 1 1,1-1-1,0 0 1,1 0-1,1-1 1,-1 0-1,2 0 1,0-1-1,0 0 1,1 0-1,0-1 1,0-1-1,13 9 1,-4-5 2,0-1 0,1-1 1,0-1-1,0-1 0,1 0 0,0-2 0,1 0 1,-1-1-1,39 3 0,-53-8 1,137 8 130,-121-8-110,0-1 1,-1-1 0,1 0 0,26-8 0,-45 9-13,-1-1 1,0 1-1,1 0 1,-1-1-1,0 0 1,0 0-1,0 0 0,0 0 1,0-1-1,0 1 1,0-1-1,-1 1 1,1-1-1,-1 0 1,0 0-1,0 0 0,0 0 1,0-1-1,-1 1 1,1 0-1,-1-1 1,0 1-1,0-1 0,0 1 1,0-1-1,-1 0 1,0 1-1,1-1 1,-1 0-1,0 1 1,-1-1-1,1 0 0,-1 1 1,0-1-1,0 0 1,0 1-1,0-1 1,0 1-1,-1 0 0,1-1 1,-5-4-1,-10-7 18,15 15-41,1-1 0,0 1 0,-1-1-1,1 1 1,-1-1 0,1 1 0,-1 0 0,1-1-1,-1 1 1,1 0 0,-1-1 0,1 1-1,-1 0 1,1 0 0,-1-1 0,0 1-1,1 0 1,-1 0 0,1 0 0,-1 0-1,0 0 1,1 0 0,-1 0 0,0 0 0,1 0-1,-1 0 1,0 0 0,30 36-350,-9-18 360,-11-11 0,-1 1 0,0-1 0,-1 1 0,0 0 0,10 14 0,-15-17-3,1 0 0,-1 0 0,-1 0 0,1 0 1,-1 0-1,0 0 0,0 0 0,0 0 0,-1 0 0,1 0 1,-1 1-1,-1-1 0,1 0 0,-1 0 0,-2 8 0,-3 9-350,-2-1-1,-1 1 0,-1-1 0,0-1 0,-2 0 0,0 0 1,-25 29-1,6-5-1452,-31 48-3572</inkml:trace>
</inkml:ink>
</file>

<file path=ppt/ink/ink2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41.04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68 205 9604,'-5'-20'2650,"-39"-152"4694,38 159-5387,2 15-144,-2 28-1090,4 338 11,3-193-270,0-140-419,2 0 1,1 0-1,1 0 0,2-1 1,1 0-1,2 0 0,22 49 1,-27-68-17,-4-14-36,-1 1 1,0-1 0,1 1-1,-1-1 1,1 1-1,-1-1 1,1 0-1,0 1 1,-1-1-1,1 0 1,0 1-1,0-1 1,0 0 0,0 0-1,0 0 1,0 0-1,0 0 1,2 1-1,-1-32-3082,-2-94-6902,0 42 891</inkml:trace>
</inkml:ink>
</file>

<file path=ppt/ink/ink2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41.55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66 297 10213,'8'-26'2564,"-6"18"-2458,6-18 525,2 0 1,0 0 0,18-31-1,-23 48-388,1 0 0,0 0 0,0 1 0,1 0 0,0 0 0,0 0 0,1 1 0,0 0 0,0 0 0,1 1 0,0 0 0,0 1 0,0 0 0,17-6 0,-14 7-104,0 1 0,0 0 0,1 1 0,-1 1 0,1 0 0,23 1 0,-32 0-131,0 0-1,0 0 1,0 1 0,0 0-1,0 0 1,0 0-1,-1 0 1,1 0 0,0 1-1,0 0 1,-1-1-1,1 2 1,-1-1 0,0 0-1,1 1 1,-1-1-1,0 1 1,-1 0 0,1 0-1,0 0 1,-1 0-1,0 0 1,1 1 0,2 5-1,-2 3-1,0-1 1,0 1-1,-1-1 0,-1 1 0,0 0 0,-1 0 0,0 0 0,-3 22 0,-2-2 27,-2 0-1,-11 32 0,6-29 0,0 0 0,-3-1 0,0 0-1,-3-1 1,0-1 0,-2-1 0,-2-1-1,0 0 1,-38 36 0,86-69 91,0 1-1,1 2 1,-1 0 0,44 7-1,-49 0-126,-1 0 1,0 1-1,0 1 0,-1 1 0,0 0 0,0 2 0,23 18 0,-28-19 1,0 1 1,0 0-1,-1 1 0,-1 1 0,0 0 1,-1 0-1,-1 1 0,0 0 0,9 21 1,-16-29 3,0 0 1,0 1-1,-1 0 1,0 0-1,-1-1 1,0 1-1,0 0 1,-1 0-1,0 0 0,-1 16 1,0-19 16,0 0-1,-1-1 1,1 1-1,-1 0 1,0 0 0,-1-1-1,1 1 1,-1-1 0,1 0-1,-1 1 1,-1-1-1,1-1 1,0 1 0,-1 0-1,0-1 1,0 0 0,-6 4-1,-11 6 204,-1-2 1,0 0-1,-1-2 0,0 0 0,-1-2 0,1 0 0,-1-2 1,-1 0-1,1-2 0,-1 0 0,0-2 0,1-1 1,-1-1-1,0-1 0,1-1 0,0-1 0,-1-2 0,1 0 1,1-1-1,-28-13 0,-80-44 1497,119 57-1914,23 0-12531</inkml:trace>
</inkml:ink>
</file>

<file path=ppt/ink/ink2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34.09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614 1 16135,'0'0'2660,"-25"20"-1555,-55 52-180,2 4 0,-68 87-1,127-139-740,1 2-1,1 0 0,2 1 1,-23 51-1,32-58-140,-1 0 0,2 0 0,1 0-1,0 1 1,2-1 0,0 1 0,1 0 0,3 22-1,-2-35-18,1 1 0,0-1 0,1 0-1,0 0 1,0 0 0,1 0-1,0-1 1,0 1 0,0-1 0,1 1-1,1-1 1,-1 0 0,11 12 0,-7-12 43,0 1 1,1-1-1,-1-1 1,1 0-1,1 0 0,-1-1 1,1 0-1,0 0 1,15 4-1,6-1 222,0-2 0,0 0 0,1-2-1,0-2 1,-1-1 0,38-3-1,-67 2-251,0 0 0,0 0-1,-1 0 1,1 0 0,0 0-1,-1-1 1,1 1 0,0-1-1,-1 1 1,1-1 0,-1 0-1,1 1 1,-1-1 0,1 0-1,-1 0 1,1 0 0,-1 0-1,0 0 1,1 0 0,-1-1-1,0 1 1,0 0 0,0-1 0,0 1-1,0 0 1,0-1 0,0-1-1,0-2 45,0 1 0,0-1 0,0 0 0,-1 1 0,0-1 0,0 0 0,-1 0 0,0-5 0,0 8-81,1 0 1,-1 0-1,0 0 0,0 0 1,0 0-1,0 1 0,0-1 1,-1 0-1,1 0 1,0 1-1,-1-1 0,1 1 1,-1 0-1,0-1 0,0 1 1,1 0-1,-1 0 1,0 0-1,0 0 0,0 0 1,0 0-1,0 1 0,0-1 1,0 1-1,0-1 1,-2 1-1,-65-8-73,59 8 56,-20-2-2,0 2 0,0 1 0,0 2 1,1 1-1,-1 1 0,-49 16 0,62-15-279,1 0-1,0 2 1,0 0-1,1 1 1,-19 14-1,23-14-444,0 1-1,0 0 0,1 0 0,0 1 0,1 1 0,1-1 1,-9 16-1,-4 22-5784</inkml:trace>
</inkml:ink>
</file>

<file path=ppt/ink/ink2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34.39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924 1 17960,'0'0'6035,"-25"31"-5552,7-7-450,-3 1 38,1 0-1,1 2 0,2 0 1,1 1-1,1 1 0,-21 55 0,31-66-25,0 0-1,1 0 0,1 1 0,0 0 0,1-1 0,2 1 0,0 0 0,2 19 0,-1-30-16,1-1-1,-1 0 1,1 0-1,0 0 1,1 0 0,0-1-1,0 1 1,0 0-1,1-1 1,0 0 0,0 0-1,1 0 1,-1-1-1,1 1 1,0-1 0,1 0-1,-1-1 1,1 1 0,0-1-1,0 0 1,1 0-1,-1-1 1,11 4 0,-3-3 215,1-1 1,-1 0-1,1-1 1,0 0-1,0-1 1,0-1-1,16-2 1,-27 2-146,-1 0-46,0-1 0,0 1 0,-1-1 0,1 0 0,-1 1 0,1-1 1,0-1-1,-1 1 0,0 0 0,1-1 0,-1 1 0,0-1 0,0 1 0,0-1 0,0 0 0,0 0 0,0 0 1,0 0-1,-1-1 0,1 1 0,-1 0 0,1-1 0,-1 1 0,0-1 0,0 1 0,0-1 0,0 1 1,-1-1-1,1 0 0,-1 1 0,0-1 0,1 0 0,-1 0 0,0 1 0,-1-1 0,1 0 0,-1-4 0,0 6-53,1 0-1,0 0 0,0 0 1,-1 0-1,1 1 0,0-1 1,-1 0-1,1 0 0,-1 0 0,1 1 1,-1-1-1,1 0 0,-1 1 1,0-1-1,1 1 0,-1-1 1,0 0-1,1 1 0,-1-1 0,0 1 1,0 0-1,1-1 0,-1 1 1,0 0-1,0-1 0,-1 1 1,-30-2-46,19 2 11,-36 1-181,-1 2-1,1 2 0,0 2 1,0 3-1,-60 19 0,-237 99-4171,328-120 3964,-221 91-7184</inkml:trace>
</inkml:ink>
</file>

<file path=ppt/ink/ink2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43.94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1417 0 13606,'0'0'7881,"-3"32"-7643,1-6-145,-1 0 0,-1 0 1,-2-1-1,-10 32 0,1-26 273,0 0-1,-2-2 1,-1 0-1,-32 40 1,-253 281 1073,-28-20-899,-163 178-94,473-484-433,-52 67 59,66-81-61,0 1-1,1 0 1,1 0 0,-1 0 0,2 1-1,-6 23 1,74-83-1462,-24 24-575,2 1 0,46-17 0,24-8-3683</inkml:trace>
</inkml:ink>
</file>

<file path=ppt/ink/ink2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47.22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172 134 16151,'0'0'8404,"4"-3"-7803,41-23-439,1 1 1,2 3 0,71-24-1,-106 41-164,19-2-4,-37 14-23,-223 187 9,6-5 88,218-185-68,-15 17-16,22-15 10,15-6 12,16-8 10,0-1 0,-1-2-1,-1-1 1,41-22 0,-11 6 12,182-80 15,-279 139-126,-51 32 73,51-39 29,2 1 1,-61 58-1,92-81-19,0 0-1,0 0 1,0 0-1,1 0 1,-1 1 0,0-1-1,1 1 1,0-1 0,-1 1-1,1 0 1,0-1 0,0 4-1,1-5 1,0 0 0,0 0 0,0-1-1,0 1 1,0 0 0,0 0-1,0-1 1,1 1 0,-1 0 0,0-1-1,1 1 1,-1 0 0,0-1 0,1 1-1,-1-1 1,1 1 0,-1 0-1,1-1 1,-1 1 0,1-1 0,-1 1-1,1-1 1,-1 0 0,1 1 0,0-1-1,-1 1 1,1-1 0,0 0-1,0 1 1,8 1 0,0-1 0,0 0 0,0 0 0,0 0 0,0-1 0,11-2 0,20-1 17,71-18 0,-67 12-14,45-4 0,-89 13-5,1 0 0,-1 0 0,1-1 0,-1 1 0,0 0 0,1 0 1,-1 0-1,1 0 0,-1 0 0,1 0 0,-1 0 0,1 0 0,-1 1 1,1-1-1,-1 0 0,0 0 0,1 0 0,-1 0 0,1 1 0,-1-1 1,0 0-1,1 0 0,-1 1 0,1-1 0,-1 0 0,0 1 0,1-1 1,-1 0-1,0 1 0,0-1 0,1 0 0,-1 1 0,0-1 0,0 1 1,0-1-1,1 0 0,-1 1 0,-7 20-28,-21 17 21,-77 62 7,71-71 36,-47 54 1,80-82-35,0 0 0,-1 0 0,1 0 0,0 1 0,0-1-1,0 1 1,1-1 0,-1 1 0,0-1 0,0 1 0,1-1 0,-1 1 0,1 0 0,0-1 0,-1 4 0,1-4 1,0-1 0,1 1 0,-1-1 0,0 1 0,1 0 0,-1-1 0,0 1 0,1-1 0,-1 0 0,1 1 0,-1-1 0,1 1 0,-1-1 0,1 0 0,-1 1 0,1-1 0,-1 0 0,1 0 0,-1 1 0,1-1 0,-1 0 0,1 0 0,0 0 0,-1 0 0,1 1 0,-1-1 0,1 0 0,0 0 0,8-1 17,0 1 0,-1-1 1,0 0-1,16-4 1,130-46 79,2 0 236,-156 51-332,1 0-1,-1-1 1,0 1-1,0 0 1,1 0-1,-1 0 0,0 0 1,0 0-1,0 0 1,1 0-1,-1 0 1,0 0-1,0-1 1,1 1-1,-1 0 1,0 0-1,0 0 1,1 0-1,-1 1 1,0-1-1,0 0 1,1 0-1,-1 0 1,0 0-1,0 0 1,1 0-1,-1 0 1,0 0-1,0 0 1,1 1-1,-1-1 1,0 0-1,0 0 1,0 0-1,0 0 0,1 1 1,-1-1-1,0 0 1,0 0-1,0 0 1,0 1-1,0-1 1,0 0-1,1 0 1,-1 1-1,0-1 1,0 0-1,0 0 1,0 1-1,-7 15 6,-16 15 5,-67 66 205,85-90-365,-1 0-693,4-18 866,2 10-125,0 0-1,0 0 0,-1 0 0,1 0 0,0 0 0,-1 0 0,1 0 1,-1 0-1,1 0 0,-1 0 0,1 0 0,-1 0 0,0 0 0,1 0 1,-1 1-1,0-1 0,0 0 0,0 0 0,1 1 0,-1-1 0,0 1 1,0-1-1,0 0 0,0 1 0,0 0 0,0-1 0,0 1 0,0 0 0,-1-1 1,1 1-1,0 0 0,0 0 0,0 0 0,-1 0 0,-49 1-3235,40 0 2564,-79 10-5270</inkml:trace>
</inkml:ink>
</file>

<file path=ppt/ink/ink2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48.27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20 350 13158,'0'0'8543,"-4"-9"-7620,-10-30-222,14 38-684,-1 0 0,1 0 0,0 0 0,0 1 0,0-1 0,-1 0 1,1 0-1,0 0 0,0 1 0,0-1 0,0 0 0,1 0 0,-1 0 0,0 1 0,0-1 0,0 0 0,1 0 0,-1 1 0,0-1 0,1 0 0,-1 0 0,0 1 0,1-1 0,-1 0 0,1 1 0,-1-1 0,1 1 0,0-1 0,-1 1 0,1-1 0,0 1 0,-1-1 0,1 1 0,0-1 0,-1 1 0,1 0 0,0 0 0,0-1 0,-1 1 0,1 0 0,0 0 0,0 0 0,0 0 0,-1 0 0,3 0 0,3-2 86,17-6-72,1 0 1,-1 2-1,1 1 1,1 1-1,-1 1 0,0 1 1,1 1-1,-1 1 1,1 1-1,-1 2 0,1 0 1,35 10-1,-44-9-20,0 0 0,0-2 0,0 0 0,1 0 0,-1-2 0,0 0 0,1-1 0,-1 0 0,18-5-1,15-6 77,76-29 0,-80 25-36,91-22-1,-92 32-52,1 2-1,0 2 0,66 4 0,133 28-82,-230-28 85,57 4 13,132-4 1,-102-3-9,138-10 70,-238 11-67,0-1-1,-1 1 0,1-1 1,-1 0-1,1 1 0,-1-1 1,0 0-1,1 1 1,-1-1-1,0 0 0,1 1 1,-1-1-1,0 0 1,0 0-1,1 1 0,-1-1 1,0 0-1,0 0 1,0 1-1,0-1 0,0 0 1,0 0-1,0 1 1,0-1-1,-1 0 0,1-1 1,0 2-10,0-89-6668,0 24 214</inkml:trace>
</inkml:ink>
</file>

<file path=ppt/ink/ink2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51.29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473 245 10101,'0'0'9188,"-14"17"-7977,-44 53-226,43-53 1941,22-39-1499,5-15-1156,-2-1-1,-2-1 1,-1 1-1,-2-1 0,1-59 1,-6 96-270,0 0 0,0 0 0,0 0 1,0 0-1,-1 0 0,1 0 0,-1 1 0,1-1 1,-1 0-1,1 0 0,-1 0 0,0 1 1,0-1-1,0 0 0,0 1 0,-2-3 1,2 4-4,0-1 0,0 0 1,0 1-1,0-1 1,-1 1-1,1 0 1,0-1-1,0 1 0,-1 0 1,1 0-1,0 0 1,0 0-1,-1 0 0,1 0 1,0 0-1,0 0 1,-1 1-1,1-1 0,0 0 1,0 1-1,-1-1 1,1 1-1,0-1 0,0 1 1,0 0-1,0-1 1,0 1-1,0 0 0,-1 1 1,-16 13-17,1 1 1,1 0-1,0 1 1,1 1-1,-17 28 1,22-32 13,-29 42-23,2 2 1,3 1-1,-44 107 1,61-124 30,2 1-1,2 1 1,2 0 0,2 1-1,2 0 1,-2 72-1,9-106 5,0 1-1,1-1 1,0 0-1,0 0 1,2 1-1,-1-1 1,1 0-1,1-1 1,0 1-1,7 12 1,-6-16 8,0 1 0,1-1 0,0 0 1,0 0-1,1 0 0,0-1 0,0 0 1,1-1-1,-1 1 0,1-1 0,0-1 1,18 8-1,-3-4 34,0 0 1,1-2 0,0 0-1,0-2 1,38 3-1,125-8 378,-148-1-396,0-2 0,0-1 0,0-2 0,-1-2 0,-1-2 0,1-1 0,-2-2 0,0-1 0,61-36 0,-92 45 201,-5 6-202,1-1 0,-1 1 0,1-1 0,-1 0 0,1 1 0,-1-1 0,1 1 0,0-1 0,-1 1 0,1-1 0,0 1 0,-1 0 0,1-1 0,0 1 0,0 0-1,-1 0 1,1-1 0,0 1 0,0 0 0,-1 0 0,1 0 0,0 0 0,0 0 0,0 0 0,1 0 0,0 0-52,-13 6-2196,8-2 1714,0 0 0,1 0 1,0 0-1,-1 1 1,2-1-1,-1 1 0,-1 4 1,1 18-7392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23.10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385 39 7059,'0'0'14399,"1"-7"-13631,3-18-330,-3 18-142,-1 10-149,-2 5-124,0 0 1,0 0 0,-1 0-1,0 0 1,0 0 0,-1 0-1,0-1 1,0 0-1,-1 0 1,0 0 0,-11 12-1,-7 12 278,7-7-212,1 1 1,2 0-1,-14 34 0,23-47-81,0 0 0,0 0 0,2 1 0,-1-1 0,1 1 0,1-1 0,1 1 0,0 0 0,2 22 0,-1-34-7,-1 1-1,0-1 1,1 1-1,0-1 1,-1 1-1,1-1 0,0 0 1,0 1-1,0-1 1,-1 0-1,1 0 1,1 0-1,-1 0 1,0 1-1,0-1 0,0-1 1,1 1-1,-1 0 1,0 0-1,1 0 1,-1-1-1,0 1 1,1-1-1,-1 1 1,1-1-1,1 1 0,43 1-17,-45-2 20,1-1 0,-1 0 1,0 1-1,0-1 0,0 0 0,0 1 1,0-1-1,0 0 0,0 0 0,0 0 0,0 0 1,-1 0-1,1 0 0,0 0 0,0-1 0,-1 1 1,1 0-1,-1 0 0,1 0 0,-1-1 0,0 1 1,1 0-1,-1 0 0,0-1 0,0 1 0,0 0 1,0-1-1,0-2 0,-2-46 74,2 44-42,-2-9-5,-1-1-1,-1 2 1,0-1-1,-1 0 1,0 1-1,-1 0 1,-1 0-1,0 1 1,-1-1-1,-1 2 1,0-1-1,-12-12 1,11 14 31,0 0 0,0 0 1,-1 1-1,-1 1 1,1 0-1,-2 1 1,1 0-1,-1 1 1,0 0-1,-1 1 0,1 0 1,-26-6-1,6 11-1617,32 2 1285,0-1 1,1 0-1,-1 1 1,0-1-1,0 1 1,0-1-1,1 0 1,-1 1-1,0 0 0,1-1 1,-1 1-1,0-1 1,1 1-1,-1 0 1,1 0-1,-1-1 1,1 1-1,-1 0 1,1 0-1,0 0 1,-1-1-1,1 1 0,0 0 1,0 0-1,-1 0 1,1 0-1,0 0 1,0 0-1,0-1 1,0 3-1,0 13-5307</inkml:trace>
</inkml:ink>
</file>

<file path=ppt/ink/ink2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44.31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327 1 15479,'0'0'8118,"-15"18"-7635,-14 20-417,1 1-1,2 1 0,2 1 0,2 1 0,-26 68 0,42-93-20,1 0-1,1 0 0,1 0 0,0 0 1,1 1-1,1-1 0,1 1 0,3 27 0,-2-33-3,2-1-1,0 0 0,0 1 0,1-1 1,1 0-1,0-1 0,0 1 0,1-1 1,0 0-1,1 0 0,0-1 0,0 0 1,1 0-1,12 10 0,-5-7 126,1 0 1,1-1-1,0 0 1,0-2-1,1 0 1,0-1-1,1-1 1,0 0-1,0-2 1,0 0-1,1-1 1,-1-1-1,1-1 1,31 0-1,-50-2-131,0 0 0,0 0 0,0 0 0,0 0 0,0 0-1,1 0 1,-1-1 0,0 1 0,0 0 0,0-1 0,0 1 0,0-1 0,0 1 0,0-1-1,0 1 1,0-1 0,-1 0 0,1 1 0,0-1 0,0 0 0,0 0 0,-1 0 0,1 0-1,0 1 1,-1-1 0,1 0 0,-1 0 0,1 0 0,-1 0 0,0 0 0,1-1-1,-1 1 1,0 0 0,0 0 0,0 0 0,1 0 0,-1 0 0,0 0 0,-1 0 0,1-2-1,0 0-12,0 1-1,-1-1 0,1 1 1,-1-1-1,0 1 0,0 0 1,0-1-1,0 1 0,0 0 1,0-1-1,0 1 0,-1 0 1,1 0-1,-1 0 0,0 0 1,-3-3-1,0 2-36,0 1 0,0-1 0,-1 1 1,1 0-1,-1 0 0,1 1 0,-1-1 0,0 1 0,-10 0 1,-57 2-98,49 0 92,4 1-27,-1 0 1,1 1 0,0 1-1,0 1 1,0 1-1,1 1 1,0 1 0,0 0-1,-17 11 1,24-11-422,0 0 0,0 0 0,1 1 1,0 1-1,-17 20 0,21-23-403,2 1 0,-1 0 0,1 1 0,0-1 0,1 1 0,0 0 0,0 0 0,1 0-1,-2 12 1,2 12-10707</inkml:trace>
</inkml:ink>
</file>

<file path=ppt/ink/ink2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44.57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17 151 18232,'0'0'2449,"14"-22"489,46-66-433,-58 85-2423,0 0 1,1 0-1,0 0 0,0 0 1,0 0-1,0 1 0,0-1 1,0 1-1,1 0 0,-1 0 1,1 0-1,-1 0 0,1 1 1,0-1-1,0 1 0,0 0 0,0 0 1,0 0-1,0 1 0,0 0 1,0-1-1,0 1 0,0 1 1,7 0-1,-5 1-83,0-1 0,-1 1-1,1 0 1,-1 1 0,0-1 0,0 1-1,0 0 1,0 1 0,0-1 0,0 1 0,-1 0-1,0 0 1,5 5 0,0 4 1,-1 0-1,0 0 1,-1 1 0,-1 0-1,0 0 1,-1 1 0,0 0-1,-1 0 1,-1 0 0,0 0-1,0 17 1,0 5 12,-2 0 1,-2 0-1,-9 58 0,-7-9 51,-46 135-1,16-64 61,37-115-89,9-30-37,-2-1 0,1 0-1,-2 0 1,1-1 0,-1 1-1,-8 13 1,11-23-60,1-1 0,-1 1 0,0 0 0,1-1 1,-1 1-1,0-1 0,1 1 0,-1-1 0,0 1 0,0-1 0,0 0 0,1 1 0,-1-1 0,0 0 1,0 0-1,0 1 0,0-1 0,0 0 0,0 0 0,1 0 0,-1 0 0,0 0 0,0 0 0,0-1 1,0 1-1,0 0 0,0 0 0,1-1 0,-1 1 0,0 0 0,0-1 0,0 1 0,1-1 0,-2 0 1,-27-20-2344,-17-34-3138,-3-24-3538</inkml:trace>
</inkml:ink>
</file>

<file path=ppt/ink/ink2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45.03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0 103 15735,'0'0'4589,"28"-11"-2663,-12 5-1629,10-4 41,1 0 0,-1 2 0,2 2 0,-1 0 0,1 1 0,30 0 0,180 5 820,92-3 1387,-326 3-2441,1 0 0,-1-1 0,1 1 1,-1-1-1,0 0 0,0 0 0,1-1 0,-1 1 1,0-1-1,0 0 0,0 0 0,-1 0 0,1 0 1,0-1-1,-1 1 0,1-1 0,3-4 0,-16 7-642,0 1 0,0 0 0,0 1 0,0 0 0,0 0-1,-9 5 1,-163 62-9605,64-22-3477</inkml:trace>
</inkml:ink>
</file>

<file path=ppt/ink/ink2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49.72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11 9108,'0'0'13142,"10"-11"-13142,39 11-320,22 0 240,10 0 64,-5 0-2081,-27 9-1569,-27 1-3393</inkml:trace>
</inkml:ink>
</file>

<file path=ppt/ink/ink2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49.86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 3810,'0'0'9748,"185"10"-8995,-87-4-577,-1 5 16,-15 1-192,-22 1-1009,-33 2-3569</inkml:trace>
</inkml:ink>
</file>

<file path=ppt/ink/ink2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52.48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1852 0 14359,'0'0'5634,"-25"15"-4625,-96 69 464,-123 109 0,-123 134 500,-127 145-1403,40 39-329,425-475-230,1 1 0,2 2-1,-29 56 1,46-69 30,9-25-39,0-1 1,0 0-1,0 0 1,0 1-1,0-1 1,0 0-1,0 0 1,0 0-1,1 1 0,-1-1 1,0 0-1,0 0 1,0 0-1,0 1 1,0-1-1,0 0 1,0 0-1,1 0 0,-1 0 1,0 1-1,0-1 1,0 0-1,0 0 1,1 0-1,-1 0 1,0 0-1,0 0 0,0 1 1,1-1-1,-1 0 1,0 0-1,0 0 1,1 0-1,-1 0 1,0 0-1,0 0 0,0 0 1,1 0-1,-1 0 1,0 0-1,0 0 1,1 0-1,-1 0 1,0 0-1,0 0 0,0-1 1,1 1-1,38-24 146,-27 16-201,46-31-855,78-38-1,-87 54-1318,1 2 1,66-18-1,8 7-4923</inkml:trace>
</inkml:ink>
</file>

<file path=ppt/ink/ink2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55.18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0 303 17864,'0'0'2759,"16"-25"-2167,-7 7-582,2 2-1,0-1 0,1 2 1,0-1-1,2 2 1,-1 0-1,2 0 1,0 1-1,0 1 1,31-18-1,-45 30-9,35-20 7,2 1 0,-1 2 0,2 2 0,45-11 0,-83 26-40,0-1 1,0 1-1,0 0 0,0 0 1,0-1-1,0 1 1,1 0-1,-1 0 0,0 0 1,0 0-1,0 0 0,0 1 1,0-1-1,0 0 1,0 0-1,0 1 0,2 0 1,-2-1-8,-1 1 1,0-1-1,0 1 1,1-1-1,-1 1 0,0-1 1,0 1-1,0-1 1,0 1-1,0-1 1,0 1-1,0-1 0,0 1 1,0-1-1,0 1 1,0-1-1,0 1 1,0-1-1,0 1 0,0-1 1,0 1-1,-1-1 1,1 1-1,0-1 1,0 1-1,-1 0 0,-28 37-1574,24-31 1645,-222 225-2993,139-147 2458,0-1 1115,98-85 1041,43-15-1348,-1-4 1,-1-1 0,55-32 0,17-7-220,43-7-1982,-137 51-3505</inkml:trace>
</inkml:ink>
</file>

<file path=ppt/ink/ink2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57.13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600 215 9236,'0'0'2335,"12"-23"-417,7-8-1206,-8 13 71,0-1 0,-1-1 0,13-35 0,-23 54-551,1-1 0,-1 1 0,1-1-1,-1 1 1,1-1 0,-1 1 0,0-1 0,0 0-1,0 1 1,1-1 0,-2 1 0,1-1 0,0 1-1,0-1 1,0 0 0,-1 1 0,1-1 0,-1 1-1,1-1 1,-1 1 0,0 0 0,0-1 0,1 1-1,-1 0 1,0-1 0,0 1 0,-2-2 0,1 2-186,1 1 1,-1-1 0,0 0-1,0 0 1,0 1 0,0-1 0,1 1-1,-1 0 1,0 0 0,0-1-1,0 1 1,0 0 0,0 1 0,0-1-1,0 0 1,0 0 0,0 1-1,0-1 1,1 1 0,-1 0 0,0 0-1,0-1 1,1 1 0,-1 0-1,-2 2 1,-14 11-44,1 0 0,1 1 0,0 0 0,1 1 0,-19 26 0,27-33-2,-64 80 30,5 2 0,4 3 1,-73 146-1,105-175 5,2 1 0,4 2 0,2 0-1,3 1 1,3 1 0,-10 117 0,22-138 54,3 0 0,1 0-1,9 57 1,-6-86-60,1 0-1,1 0 0,1-1 0,0 1 0,2-2 0,0 1 1,1-1-1,1 0 0,1-1 0,18 24 0,-11-21-12,1-1 0,1 0 0,0-1 0,1-2-1,1 0 1,1-1 0,0-1 0,1-1 0,0-1 0,32 10-1,-16-9 53,0-1-1,1-3 0,0-1 1,0-2-1,83 1 0,-123-10-34,0 1 1,-1-1-1,0 0 0,0 0 0,0 1 1,0-1-1,0 0 0,-1 0 0,1 0 1,-1 1-1,0-4 0,-3 1-24,0-1 0,0 1 0,0 0 0,0 0 0,-1 1 0,0-1 0,0 1 0,0 0-1,0 0 1,-1 1 0,1 0 0,-1-1 0,0 2 0,0-1 0,-13-3 0,-36-19-38,52 17 24,13 4-17,17-1-48,-17 4 42,33-3-37,55 2-1,-89 2 62,0 1-1,-1-1 0,1 2 0,-1-1 1,1 1-1,-1 0 0,1 1 1,-1 0-1,0 0 0,0 1 0,-1-1 1,1 2-1,9 6 0,-15-9 1,0 1-1,1-1 1,-1 1-1,0 0 0,-1-1 1,1 1-1,0 0 1,-1 0-1,0 0 0,1 1 1,-1-1-1,0 0 1,-1 0-1,1 0 0,-1 1 1,1-1-1,-1 0 1,0 1-1,0-1 0,0 1 1,-1-1-1,1 0 1,-1 0-1,0 1 0,-2 5 1,-1 0 0,0 0-1,-1 0 1,1 0 0,-2-1-1,1 0 1,-1 0 0,-9 9-1,-116 112-584,9-10-6011,73-71-428</inkml:trace>
</inkml:ink>
</file>

<file path=ppt/ink/ink2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58.05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82 0 11701,'0'0'8626,"-6"7"-8474,-9 14-131,15-20-20,0-1 0,0 1 0,0-1 0,0 0 0,0 1 0,0-1 0,1 1 0,-1-1 0,0 0 0,0 1 0,0-1 0,0 1 0,0-1-1,1 0 1,-1 1 0,0-1 0,0 0 0,0 1 0,1-1 0,-1 0 0,0 1 0,1-1 0,-1 0 0,0 0 0,1 1 0,-1-1 0,0 0 0,1 0 0,-1 1 0,0-1 0,1 0 0,0 0 0,7 2 13,1-1 1,-1 0-1,1-1 0,15 0 1,3-1 4,176-9-1281,-206 10 1028,0 1-1,0 0 1,0-1 0,0 1 0,0 0-1,0 1 1,0-1 0,1 1-1,-5 2 1,-12 6-59,-55 22-360,-148 71-826,221-103 1485,1 0-1,-1 0 1,1 0 0,0 0-1,-1 0 1,1 0-1,0 0 1,-1 0-1,1 0 1,0 1 0,-1-1-1,1 0 1,0 0-1,-1 0 1,1 1-1,0-1 1,0 0-1,-1 0 1,1 1 0,0-1-1,0 0 1,-1 1-1,1-1 1,0 0-1,0 1 1,0-1 0,0 0-1,-1 1 1,1-1-1,0 0 1,0 1-1,0-1 1,0 0-1,0 1 1,0-1 0,0 1-1,0-1 1,0 0-1,0 1 1,0-1-1,18 6 108,33-4 54,-46-2-120,191-8 673,5 1-5156,-166 7-849</inkml:trace>
</inkml:ink>
</file>

<file path=ppt/ink/ink2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3:06.59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71 185 10837,'0'0'2785,"-3"-24"-549,-9-77-134,13 97-1841,-1 0 0,0 0 0,-1 0 0,1 0 0,-1 0 0,0 0-1,0 0 1,0 0 0,0 1 0,-1-1 0,1 0 0,-1 1 0,-4-6 0,4 22 1158,2 90-1448,-9 424 2198,7-338-1729,2-130-774,0-111-5733,-11-72 1,-5 27-4470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47.77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355 49 11397,'0'0'12390,"2"-10"-11488,2-6-616,1-4-51,-5 17 12,-4 11 185,-13 22-349,-37 52-1,-2 0-7,13-8 130,3 1 0,-48 125 0,73-158-173,3 1 0,1 0 1,2 1-1,2 1 0,2-1 0,1 78 1,5-105-31,1 0 0,0-1 1,2 1-1,0-1 0,1 1 0,0-1 1,1-1-1,1 1 0,1-1 1,9 15-1,3-1 12,1 0-1,2-2 1,44 43 0,-59-60 5,-8-10-48,0 0 1,0 0-1,0 0 0,0-1 1,0 1-1,0 0 0,0 0 1,0 0-1,1 0 0,-1 0 1,0 0-1,0-1 0,0 1 1,0 0-1,0 0 0,0 0 1,0 0-1,0 0 0,0 0 1,0 0-1,0 0 0,0 0 0,1-1 1,-1 1-1,0 0 0,0 0 1,0 0-1,0 0 0,0 0 1,0 0-1,0 0 0,1 0 1,-1 0-1,0 0 0,0 0 1,0 0-1,0 0 0,0 0 1,0 0-1,0 0 0,1 0 1,-1 0-1,0 0 0,0 0 1,0 0-1,0 0 0,0 0 0,0 0 1,1 0-1,-1 0 0,0 0 1,0 0-1,0 1 0,0-1 1,0 0-1,0 0 0,0 0 1,0 0-1,0 0 0,1 0 1,-1 0-1,0 0 0,0 0 1,0 1-1,0-1 0,0 0 1,8-11-1357,26-24-7347,-11 9-921</inkml:trace>
</inkml:ink>
</file>

<file path=ppt/ink/ink2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3:06.79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11957,'0'0'9373,"21"6"-9237,19 7-36,-2 2 0,61 32-1,95 61 612,-116-63-395,-36-22-167,-18-11-106,-2 0 0,0 1-1,0 1 1,-1 2 0,-1 0-1,-1 0 1,23 26 0,-39-39-37,-1 0 0,1 1 0,0-1 0,-1 1 0,0 0 1,0-1-1,0 1 0,0 0 0,-1 0 0,0 1 0,1-1 1,-1 0-1,-1 0 0,1 1 0,-1-1 0,0 0 0,0 0 1,0 1-1,0-1 0,-1 0 0,1 1 0,-1-1 0,0 0 0,-1 0 1,1 0-1,-1 0 0,0 0 0,0 0 0,0 0 0,0 0 1,-1-1-1,1 1 0,-5 3 0,-7 8 3,-2-1 0,0 0 0,0-1 1,-1-1-1,-28 15 0,8-6-598,0-2-1,-58 22 1,67-32-1324,0-1 0,-37 6-1,-34-5-8586</inkml:trace>
</inkml:ink>
</file>

<file path=ppt/ink/ink2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52.84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333 0 19913,'0'0'3810,"-19"20"-3354,-34 38-88,-63 89 1,96-119-255,1 1 0,1 2-1,1 0 1,2 0 0,1 2 0,-13 47 0,22-59-95,2 1-1,0-1 1,1 1 0,1 0-1,1-1 1,1 1 0,1 0-1,0-1 1,2 0-1,8 29 1,-8-38 11,1 0 1,0-1-1,1 1 1,0-1-1,0 0 0,1 0 1,1-1-1,-1 0 0,2-1 1,-1 1-1,2-1 0,-1-1 1,1 0-1,0 0 0,1-1 1,-1-1-1,2 1 0,20 7 1,-16-8 145,1 0-1,0-2 1,0 0 0,0-1 0,0 0 0,0-2-1,1 0 1,-1-1 0,24-3 0,-38 3-128,1-1 0,-1 0 0,1 1 1,-1-1-1,1-1 0,-1 1 0,0 0 0,1-1 0,-1 0 1,0 0-1,0 0 0,0 0 0,-1 0 0,1 0 0,0-1 1,-1 1-1,0-1 0,1 0 0,-1 0 0,0 0 1,0 0-1,-1 0 0,1 0 0,-1-1 0,3-5 0,-1-5 44,0 1 0,-1-1 0,0 0 0,-1 0 0,-1-17-1,0 28-89,0-1 0,0 1 0,0 0 0,-1 0 0,1 0-1,-1 0 1,0 0 0,0 1 0,0-1 0,0 0-1,0 0 1,-1 0 0,1 1 0,-1-1 0,0 1 0,0-1-1,0 1 1,0 0 0,0 0 0,0 0 0,-5-3-1,2 2-23,0 0 0,-1 1 0,1-1 0,-1 1 0,1 1 0,-1-1 0,0 1-1,0 0 1,0 0 0,-10 1 0,1 0-82,1 1 1,-1 0-1,1 1 0,-1 1 1,1 0-1,0 1 0,0 1 1,-21 9-1,19-4-329,1 0 1,0 0 0,0 2-1,2 0 1,-1 1-1,-11 14 1,14-13-1011,0-1 0,1 2 0,-11 22 0,0 19-7249</inkml:trace>
</inkml:ink>
</file>

<file path=ppt/ink/ink2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2:53.28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1 169 17816,'0'0'2460,"19"-21"13,62-68-291,-76 83-2069,0 1-1,0 0 0,0 1 0,1-1 0,-1 1 0,1 0 0,0 0 1,0 1-1,1 0 0,-1 0 0,1 0 0,-1 1 0,1 0 0,0 0 1,0 1-1,0 0 0,0 0 0,0 1 0,0-1 0,0 2 0,9 0 1,-10 0-121,-1 1 0,1 0 0,-1 0 1,0 0-1,0 1 0,0-1 0,0 1 1,0 1-1,0-1 0,-1 0 0,0 1 1,1 0-1,-1 0 0,-1 1 0,1-1 1,-1 1-1,1-1 0,-1 1 0,-1 0 1,1 1-1,-1-1 0,3 7 0,-1 2-5,-1-1 0,0 1 0,-1 0 0,0 0-1,-1 0 1,-1 0 0,0 0 0,-1 0 0,0 0-1,-1-1 1,-1 1 0,0 0 0,-1-1-1,-7 19 1,-9 11 13,-2 0 0,-52 76 0,49-83-7,2 1 0,1 1 0,-21 53 0,41-85 1,0 0 1,1 0 0,-1 1-1,1-1 1,1 0 0,0 13-1,2-19 15,0 1-1,0 0 0,0-1 0,0 0 0,0 1 0,0-1 0,0 0 1,0 0-1,0 0 0,0 0 0,0-1 0,0 1 0,0 0 1,0-1-1,0 1 0,4-3 0,-1-1 42,0-1 1,0 0-1,0 0 1,0 0-1,-1-1 0,0 0 1,0 0-1,-1 0 1,1 0-1,-1 0 0,0-1 1,-1 1-1,2-9 1,3-9 199,-1 0 0,3-37 1,-6 45-232,-1-1 1,-1 1 0,-1 0 0,-1-1-1,0 1 1,-1 0 0,0-1-1,-1 1 1,-1 0 0,-1 1-1,0-1 1,-9-17 0,-7-1-26,-43-53 1,5 8 120,57 76-95,0 0-1,0 0 1,0 0 0,0 0-1,1 0 1,-1-1 0,1 1-1,-2-6 1,4 8-23,-1 0 0,0 0 0,0 0 0,0 0 0,0 0-1,1 1 1,-1-1 0,1 0 0,-1 0 0,0 0 0,1 0 0,-1 0 0,1 0 0,0 1 0,-1-1 0,1 0 0,0 1 0,-1-1 0,1 0 0,0 1 0,0-1-1,0 1 1,-1-1 0,1 1 0,0-1 0,0 1 0,0 0 0,0-1 0,0 1 0,0 0 0,0 0 0,0 0 0,0-1 0,0 1 0,2 1 0,29-5-1582,0 2 1,50 2-1,-42 1-1622,41 1-5757</inkml:trace>
</inkml:ink>
</file>

<file path=ppt/ink/ink2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3:09.43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1852 0 18456,'0'0'7609,"-29"28"-7222,-326 282 171,-107 38-204,-4 2-174,23 26 78,349-279-229,91-92 9,3-5 58,25-1-2436,16-6-1421,60-19-1,-26 6-787,36-7-4538</inkml:trace>
</inkml:ink>
</file>

<file path=ppt/ink/ink2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3:17.27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59 8676,'0'0'4818,"43"-48"-4898,-10 42-912,-12 2-2450,1 4-4081</inkml:trace>
</inkml:ink>
</file>

<file path=ppt/ink/ink2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3:17.44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76 5282,'0'0'3954,"54"-59"-5538,-32 43-1874</inkml:trace>
</inkml:ink>
</file>

<file path=ppt/ink/ink2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3:26.41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147 178 5491,'0'0'3879,"0"-19"-1910,0-60-83,1 73-1533,-1 0 1,-1 0-1,1 0 0,-1 0 1,0 1-1,-1-1 1,1 0-1,-3-6 0,3 11-224,0 0 0,1-1-1,-1 1 1,0 0 0,0 0-1,0-1 1,0 1 0,0 0-1,0 0 1,0 0 0,0 0-1,-1 0 1,1 0 0,0 1-1,0-1 1,-1 0-1,1 1 1,-1-1 0,1 1-1,0-1 1,-1 1 0,1 0-1,-1-1 1,1 1 0,-3 0-1,3 1-98,0-1 0,0 1 0,0 0 0,1 0 0,-1-1 0,0 1 0,0 0 0,1 0 0,-1 0 0,0 0 0,1 0 0,-1 0 0,1 0 0,0 0-1,-1 0 1,1 0 0,0 0 0,-1 0 0,1 1 0,0-1 0,0 0 0,0 0 0,0 0 0,0 2 0,-1 6 35,-21 170 297,2 354-1,19-506-333,1 0-1,2 0 1,1 0 0,1-1-1,1 1 1,1-1 0,12 32 0,-35-96-1377,-30-79-7384,25 47 2684</inkml:trace>
</inkml:ink>
</file>

<file path=ppt/ink/ink2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3:26.58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1 335 9220,'0'0'2593,"0"-125"-640,0 83-256,5 8-544,17 3-497,11 4-112,10 2-272,11 2-128,6 6-16,0 8-128,0 7 16,-1 2 16,-10 17-32,-16 21-496,-17 8-2961,-11 4-5828</inkml:trace>
</inkml:ink>
</file>

<file path=ppt/ink/ink2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3:26.74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1 130 13350,'0'0'3682,"152"-115"-3714,-87 100-1409,-22 15-4113</inkml:trace>
</inkml:ink>
</file>

<file path=ppt/ink/ink2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3:26.91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34 14070,'0'0'3346,"130"-6"-3314,-81-1-32,-6-1-768,1-5-6212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1:13.06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 0 3265,'0'0'19874,"1"0"-19869,-1 0 1,0 0 0,0 1 0,0-1 0,0 0 0,0 0 0,0 0-1,0 0 1,0 0 0,0 0 0,0 0 0,0 1 0,0-1 0,0 0-1,0 0 1,0 0 0,0 0 0,0 0 0,0 0 0,0 1 0,0-1-1,0 0 1,0 0 0,0 0 0,0 0 0,0 0 0,0 0-1,0 1 1,0-1 0,0 0 0,0 0 0,0 0 0,-1 0 0,1 0-1,0 0 1,0 0 0,0 0 0,0 0 0,0 1 0,0-1 0,0 0-1,0 0 1,-1 0 0,1 0 0,0 0 0,0 0 0,0 0 0,0 0-1,0 0 1,0 0 0,-1 0 0,1 0 0,0 0 0,0 0 0,0 0-1,0 0 1,0 0 0,0 0 0,-1 0 0,1 0 0,0 0 0,0 0-1,0 0 1,0 0 0,0-1 0,0 1 0,26 6 16,1-2 0,0-2 0,34 1-1,43 3 20,61 21 15,-163-26-107,-15-1-1656,-11 2-4968,8-2-2780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48.15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18 92 13894,'0'0'11131,"0"-17"-10462,0-58-247,-18 812-25,18-736-519,0-43-5241,0 15 929,0-2-1771</inkml:trace>
</inkml:ink>
</file>

<file path=ppt/ink/ink2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3:00.19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48 10565,'0'0'5138,"135"-48"-4770,-107 48-368,20 0 0,1 7 16,0 11-16,-5 3-416,-12 0-2881,-21 2-5571</inkml:trace>
</inkml:ink>
</file>

<file path=ppt/ink/ink2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3:00.76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34 4946,'0'0'6086,"19"0"-5113,40 1-475,204-6 525,-231-4-827,-31 9-141,1 0 1,-1-1-1,0 1 0,0-1 0,1 1 1,-1-1-1,0 1 0,0-1 1,0 0-1,0 0 0,0 1 0,0-1 1,0 0-1,0 0 0,0 0 1,0 0-1,-1 0 0,1 0 0,0 0 1,-1-1-1,1 1 0,0-2 1,-1 3 90,1 3-4139,-9 5 2633,-12 7-1194,-2 1-3526</inkml:trace>
</inkml:ink>
</file>

<file path=ppt/ink/ink2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3:18.60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393 131 16728,'0'0'2785,"1"-18"-293,2-57 72,-3 73-2398,0-1 0,0 1 1,0 0-1,0 0 1,0-1-1,-1 1 0,1 0 1,-1 0-1,0-1 1,1 1-1,-1 0 0,0 0 1,-2-3-1,3 5-138,-1 0-1,1-1 1,-1 1 0,1 0-1,-1-1 1,1 1-1,-1 0 1,1-1 0,-1 1-1,1 0 1,-1 0 0,1 0-1,-1 0 1,0 0-1,1 0 1,-1 0 0,1 0-1,-1 0 1,0 0 0,1 0-1,-1 0 1,1 0-1,-1 0 1,0 0 0,1 1-1,-1-1 1,1 0 0,-1 0-1,0 1 1,-5 3-34,0 1-1,1-1 1,0 1 0,0 0-1,-7 9 1,8-10 71,-49 56-41,4 1-1,1 3 0,4 2 1,-51 101-1,88-151-17,0 1-1,1 1 1,1-1-1,1 1 1,0 0-1,1 0 1,-1 27-1,4-36 0,0-1-1,1 0 1,0 1-1,0-1 0,0 0 1,1 1-1,1-1 0,-1 0 1,1 0-1,0-1 1,1 1-1,0-1 0,0 1 1,1-1-1,0-1 0,0 1 1,10 9-1,-2-4 19,0-1-1,1-1 1,1 0-1,-1-1 1,2-1-1,-1 0 1,1-1-1,0-1 1,0 0-1,1-1 1,0-1-1,0 0 0,28 1 1,-44-5 2,0-1 0,0 0-1,0 0 1,0 0 0,0 0 0,-1 0 0,1 0 0,0 0-1,-1 0 1,1 0 0,-1 0 0,1 0 0,-1 0-1,0-1 1,1 1 0,-1 0 0,0 0 0,0 0-1,0-1 1,0 1 0,0 0 0,0 0 0,0 0 0,0-1-1,-1 1 1,1 0 0,-1-2 0,1-3 78,0 0-109,0 0 1,0 1 0,0-1-1,-1 0 1,0 1 0,0-1-1,0 1 1,-1-1 0,0 1-1,0-1 1,0 1 0,-1 0-1,0 0 1,0 0 0,0 0-1,0 1 1,-1-1 0,0 1-1,1 0 1,-2 0 0,1 0-1,0 1 1,-1 0 0,0-1-1,0 1 1,0 1 0,0-1-1,0 1 1,0 0 0,-1 0-1,1 0 1,-1 1 0,1 0-1,-1 0 1,0 1 0,1-1-1,-12 2 1,8-2-180,0 1 0,0 1 0,0 0 0,-18 3 1,25-3 30,-1 0 1,1-1 0,0 1-1,-1 0 1,1 1 0,0-1-1,0 0 1,0 1-1,0-1 1,0 1 0,0-1-1,0 1 1,0 0 0,0 0-1,1 0 1,-1 0 0,1 0-1,0 0 1,-1 1 0,1-1-1,-1 3 1,2-5-9,0 1 0,-1 0-1,1 0 1,0 0 0,-1 0 0,1 0-1,0 0 1,0 0 0,0 0 0,0-1 0,0 1-1,0 0 1,0 0 0,0 0 0,0 0 0,1 0-1,-1 0 1,0 0 0,0 0 0,1 0 0,-1-1-1,1 1 1,-1 0 0,1 0 0,-1 0 0,1-1-1,-1 1 1,1 0 0,1 0 0,3 2-968,0-1 0,1 0 0,-1 0 0,1 0-1,-1-1 1,8 1 0</inkml:trace>
</inkml:ink>
</file>

<file path=ppt/ink/ink2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3:19.06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153 372 14311,'0'0'3903,"5"-22"-1524,-1 7-1927,3-15 595,0 0 0,-2 0 0,2-35 0,-6 58-930,-1 0 0,0-1-1,0 1 1,0 0 0,-1 0 0,0-1 0,0 1-1,-1 0 1,0 0 0,0 0 0,-1 1-1,0-1 1,0 0 0,-1 1 0,1 0-1,-1 0 1,-1 0 0,1 0 0,-1 0 0,0 1-1,-6-5 1,5 6-119,0 0 0,0 1 0,-1 0 0,1 0-1,-1 0 1,0 1 0,0 0 0,0 0 0,0 1 0,0 0 0,0 0-1,0 1 1,0 0 0,-11 1 0,17-1-6,0 0 0,0 1 1,0-1-1,0 1 0,0-1 0,0 1 0,1-1 1,-1 1-1,0 0 0,0-1 0,1 1 0,-1 0 1,0 0-1,1-1 0,-1 1 0,1 0 0,-1 0 0,1 0 1,-1 0-1,1 0 0,0 0 0,-1 0 0,1 0 1,0 0-1,0 0 0,0 0 0,-1 1 0,0 34-46,1-26 50,1 1 5,1-1 1,0 1 0,0 0 0,1-1 0,0 1-1,1-1 1,0 0 0,1 0 0,0 0 0,0-1-1,12 15 1,-13-18 11,0 0 0,1 0 0,0-1 0,0 1 0,0-1 0,1 0 1,-1-1-1,1 0 0,0 0 0,1 0 0,-1 0 0,1-1 0,-1 0 0,1-1 0,0 1 0,0-1 0,0-1 0,15 3 0,-20-5 50,1 1 0,0-1-1,0 0 1,-1 0 0,1 1 0,-1-2-1,1 1 1,-1 0 0,4-3 0,8-3 568,-14 7-610,1 0 1,-1 0 0,0 0-1,0 0 1,1 0 0,-1 0 0,0 1-1,0-1 1,0 0 0,1 0-1,-1 0 1,0 0 0,0 0 0,1 0-1,-1 0 1,0 0 0,0 1-1,0-1 1,0 0 0,1 0-1,-1 0 1,0 0 0,0 1 0,0-1-1,0 0 1,0 0 0,1 0-1,-1 1 1,0-1 0,0 0 0,0 0-1,0 1 1,0-1 0,0 0-1,0 0 1,0 0 0,0 1-1,0-1 1,0 0 0,0 0 0,0 1-1,0-1 1,0 0 0,0 0-1,0 1 1,-4 43-139,-1-1 1,-2 0-1,-15 50 1,-9 58 166,23-89 11,-1 105 1,10-144-39,0 0 1,1 0-1,2-1 0,0 1 0,1-1 1,1 0-1,18 40 0,-15-49 354,1 2-1520,-7-11-3334</inkml:trace>
</inkml:ink>
</file>

<file path=ppt/ink/ink2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3:28.65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1767 0 12742,'0'0'13083,"-47"34"-13070,-418 280 212,264-189-171,-268 176 191,332-204-223,-162 148 1,267-214-21,0 1-1,-34 48 1,63-76 690,-11 17-3746,14-19 2402,-1-1-1,1 1 1,0-1-1,0 0 1,-1 1-1,1-1 1,0 1-1,0-1 1,1 1-1,-1-1 1,0 1-1,0-1 1,1 0-1,-1 1 1,1-1-1,0 2 1,13 17-9713</inkml:trace>
</inkml:ink>
</file>

<file path=ppt/ink/ink2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3:31.94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12 143 9556,'0'0'10426,"-4"-3"-9660,3 3-759,1 0 0,-1-1 0,1 1 1,-1 0-1,1-1 0,-1 1 0,1-1 0,-1 1 0,1 0 0,0-1 0,-1 1 0,1-1 0,0 1 0,-1-1 0,1 1 1,0-1-1,0 0 0,0 1 0,-1-1 0,1 1 0,0-1 0,0 1 0,0-1 0,0 0 0,0 1 0,0-1 0,0 1 1,0-1-1,0 0 0,0 1 0,1-1 0,-1 1 0,0-1 0,0 1 0,0-1 0,1 0 0,-1 1 0,0-1 1,1 1-1,-1-1 0,0 1 0,1 0 0,-1-1 0,1 1 0,-1-1 0,1 1 0,4-4 2,0 0 1,0 0-1,0 1 0,1 0 1,9-5-1,92-30-52,-102 37 57,31-12-362,1 3 1,0 1-1,0 2 0,68-5 0,-105 12 285,0 1-1,1-1 1,-1 1 0,0-1 0,0 1-1,1-1 1,-1 1 0,0-1 0,0 1-1,0-1 1,1 1 0,-1 0 0,0-1-1,0 1 1,0-1 0,0 1 0,0-1-1,0 1 1,0 0 0,0-1 0,0 1-1,-1-1 1,1 1 0,0-1 0,0 1 0,0-1-1,-1 1 1,1-1 0,0 1 0,-1-1-1,1 1 1,0-1 0,-1 1 0,-7 11 8,1 0 1,-1-1 0,-1-1 0,0 1 0,-1-2 0,-13 12 0,-75 55 75,60-48-40,-67 51 97,150-83 535,156-68 420,-32 9-905,-158 61-157,-10 5-26,-7 5 32,-14 10 33,0-1 1,-1-1-1,0-1 0,-24 13 1,-104 49 104,92-50-103,49-21-2,20-8-25,23-8-23,52-31 201,102-64 0,-162 85-105,-20 17-50,-5 3 8,-12 1-14,0 1 0,1 0 0,-1 0 0,1 1 0,0 1-1,0-1 1,0 1 0,1 1 0,-11 6 0,-10 4-69,26-13 42,-1-1-1,1 0 0,-1 1 0,1-1 0,-1-1 1,1 1-1,-1 0 0,0-1 0,1 0 1,-1 0-1,-4 0 0,6 0 10,2-6-3529</inkml:trace>
</inkml:ink>
</file>

<file path=ppt/ink/ink2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3:33.53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28 97 13062,'0'0'4314,"0"-19"-2390,0-48 344,0 57-178,0 58-1521,0 512 1187,2-509-1678,17 95 0,-8-78 0,-11-54-444,-5-22-351,-8-28-1078,11 30 1432,-8-23-1894,2-2 1,1 1 0,-4-33-1,8-41-4314</inkml:trace>
</inkml:ink>
</file>

<file path=ppt/ink/ink2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3:33.67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0 370 6947,'0'0'4562,"44"-143"-1760,-23 89-673,7 8-561,4 6-223,12 8-529,4 7-304,7 6-207,10 11-65,5 6-240,-4 2 0,-7 6 0,-26 30-176,-22 14-3090,-11 15-2448</inkml:trace>
</inkml:ink>
</file>

<file path=ppt/ink/ink2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3:34.03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1 170 12886,'0'0'7566,"24"-17"-7107,84-55-30,-92 63-344,1 1-1,1 0 1,-1 1 0,1 1-1,0 1 1,0 0-1,22-2 1,8-2 76,-29 4-23,42-5 882,-60 9 436</inkml:trace>
</inkml:ink>
</file>

<file path=ppt/ink/ink2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3: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0 104 20073,'0'0'3698,"22"-18"-2570,-5 3-996,-11 9-116,0-1-1,1 1 1,0 0-1,0 1 1,1-1-1,0 1 1,-1 1-1,2 0 1,-1 0-1,0 0 1,1 1-1,0 0 1,-1 1-1,1 0 1,0 1-1,0-1 1,14 1-1,-12 2-16,-1 1-1,0 0 1,0 0 0,0 1-1,0 0 1,0 1 0,0 0-1,-1 1 1,0 0-1,0 0 1,0 1 0,-1 0-1,0 1 1,0-1-1,0 2 1,-1-1 0,0 1-1,-1 0 1,1 0 0,-2 1-1,8 14 1,-1-1 5,-2 0 0,0 0 1,-2 1-1,0 0 0,-2 1 0,-1 0 1,0 0-1,1 35 0,-4-7 31,-3 0 0,-1-1-1,-3 1 1,-2-1 0,-25 89-1,6-16 45,17-74-342,9-48 125,0-1 0,-1 1-1,1-1 1,-1 0 0,1 1 0,-1-1-1,0 1 1,0-1 0,1 0-1,-1 1 1,0-1 0,0 0-1,-3 2 1,4-2-54,-1-1 0,1 0-1,-1 0 1,0 1 0,1-1 0,-1 0-1,1 0 1,-1 0 0,0 0 0,1 0 0,-1 0-1,0 0 1,1 0 0,-1 0 0,0 0-1,1 0 1,-1 0 0,0 0 0,1-1-1,-1 1 1,1 0 0,-1-1 0,0 1-1,1 0 1,-1-1 0,1 1 0,-1 0-1,1-1 1,-1 1 0,1-1 0,-1 1-1,1-1 1,0 1 0,-1-1 0,1 1 0,0-1-1,-1 0 1,1 1 0,0-1 0,-16-30-8546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48.39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1 286 10229,'0'0'5237,"1"-24"-3146,7-76-282,-5 93-1672,-1 0 1,1 0-1,0 0 0,0 0 0,1 0 1,0 1-1,0-1 0,0 1 0,1 0 1,0 0-1,0 1 0,1 0 0,-1 0 1,1 0-1,0 0 0,1 1 0,8-5 1,-12 7-104,8-4 50,-1 0 0,1 0 0,0 1 0,0 1 0,1 0 0,-1 1 0,21-4 0,-1 3-29,57 0 0,-86 4-77,1 0-1,-1 0 1,0 0-1,1 1 1,-1-1-1,0 0 1,1 1 0,-1-1-1,0 1 1,0 0-1,1 0 1,-1 0-1,0 0 1,0 0-1,0 0 1,0 1 0,0-1-1,-1 1 1,1-1-1,0 1 1,-1 0-1,1 0 1,-1-1 0,1 1-1,-1 0 1,0 0-1,0 0 1,0 1-1,0-1 1,0 0 0,-1 0-1,1 1 1,0-1-1,-1 0 1,0 0-1,0 1 1,0-1-1,0 4 1,2 13-1525,-1 1 0,-1-1 0,0 0 1,-5 24-1,-9 4-3949</inkml:trace>
</inkml:ink>
</file>

<file path=ppt/ink/ink2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3:29.14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73 17192,'0'0'4706,"142"-29"-4834,-55 27-320,10-2-2305,1-9-913,5-12-1825</inkml:trace>
</inkml:ink>
</file>

<file path=ppt/ink/ink2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3:29.42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272 5 9668,'0'0'13967,"-5"-2"-13551,4 2-414,0-1 0,0 1 0,0-1 1,-1 1-1,1 0 0,0 0 0,0 0 0,-1 0 0,1 0 0,0 0 0,0 0 1,0 0-1,-1 0 0,1 1 0,0-1 0,0 0 0,0 1 0,-1-1 0,1 1 1,0-1-1,0 1 0,0 0 0,0-1 0,0 1 0,0 0 0,0 0 0,0-1 1,-1 3-1,-24 35-1,20-28 11,-6 9 29,1 1 0,0 0 1,2 1-1,0 0 0,2 1 1,0-1-1,1 2 1,2-1-1,0 0 0,1 1 1,0 38-1,4-55-33,-1 0 0,1-1 0,0 1-1,0 0 1,1-1 0,0 1 0,0-1 0,0 1 0,0-1-1,1 0 1,0 0 0,0 0 0,1 0 0,-1-1 0,1 1 0,0-1-1,0 0 1,1 0 0,-1 0 0,1-1 0,-1 0 0,1 0 0,0 0-1,1 0 1,8 3 0,-2-2 80,0-1 0,0 0 1,0 0-1,0-1 0,0-1 0,0 0 0,1-1 0,-1 0 0,0-1 1,0 0-1,18-4 0,-22 2-25,0 0-1,0 0 1,0-1 0,0 0 0,-1 0-1,0-1 1,1 0 0,-2-1 0,1 1-1,-1-1 1,0 0 0,0-1 0,0 1-1,-1-1 1,0-1 0,0 1 0,-1-1-1,5-11 1,-3 7-7,-1-1-1,0 0 0,-1 0 1,-1 0-1,0 0 0,-1-1 1,0 1-1,-1-1 1,0 1-1,-2-1 0,-1-15 1,1 23-43,0 1 1,-1-1-1,0 1 1,0-1 0,0 1-1,0 0 1,-1 0-1,0 0 1,0 1 0,-1-1-1,1 0 1,-1 1-1,-5-5 1,0 2-9,0-1 0,0 2-1,-1-1 1,0 1 0,0 1 0,-13-5-1,-1 1-27,0 1-1,-1 1 1,0 1-1,-1 1 1,-28-1-1,42 5-144,0 1 0,0 0 0,1 1-1,-1 0 1,0 0 0,1 2 0,-21 5-1,22-4-660,0 1 0,1 0 0,-1 0 0,1 0 0,-9 9 0,-27 21-6700</inkml:trace>
</inkml:ink>
</file>

<file path=ppt/ink/ink2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3:34.85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615 89 6035,'24'-9'5199,"24"-9"-3730,48-17 654,-27 9 3799,-67 26-4489,-5 1-1353,0 1 0,0 0 0,0 0 1,1 1-1,-1-1 0,1 0 0,0 1 0,-1-1 1,-1 5-1,-12 12-55,-245 224 1950,156-150-1465,3 4 0,-103 129 0,189-207-496,1 2-1,1-1 0,1 2 1,1 0-1,1 0 1,0 1-1,2 1 0,1-1 1,1 1-1,1 1 0,1-1 1,1 1-1,-1 47 0,5-65-181,0 0-1,0-1 1,0 1-1,1-1 1,0 1-1,1-1 1,-1 1-1,1-1 1,0 0-1,4 7 1,-3-9-108,0 0 1,0 0-1,1 0 0,0 0 1,-1-1-1,1 1 0,1-1 1,-1 0-1,0 0 1,1-1-1,0 1 0,-1-1 1,8 2-1,31 11-5249,10-2-4287</inkml:trace>
</inkml:ink>
</file>

<file path=ppt/ink/ink2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3:35.11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74 18601,'0'0'3636,"26"-12"-1649,90-37-1269,-109 46-705,-1 1 1,1 0-1,0 0 0,0 1 0,0 0 1,0 0-1,0 0 0,0 1 1,0 0-1,0 1 0,0-1 0,0 1 1,0 1-1,-1-1 0,1 1 0,0 1 1,-1-1-1,1 1 0,-1 0 1,0 0-1,0 1 0,0 0 0,0 0 1,-1 0-1,1 1 0,-1 0 0,0 0 1,5 7-1,-1 1-6,0 1 0,-1 0 1,-1 0-1,-1 1 0,0 0 0,0 0 0,-2 0 1,0 1-1,0-1 0,1 25 0,3 335 74,-10-232-5260,2-150 190</inkml:trace>
</inkml:ink>
</file>

<file path=ppt/ink/ink2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3:35.25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70 19369,'0'0'4146,"114"-67"-4146,-11 65-16,11 2-64,-5 0-1905,-6 0-1537,-27 0-2769</inkml:trace>
</inkml:ink>
</file>

<file path=ppt/ink/ink2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3:35.68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125 1 13830,'0'0'8783,"-6"29"-7377,-19 91-458,-13 177 1,37-72-234,3-210 788,-4-9-7707,-16-9-1427,17 3 7437,-34-10-11430</inkml:trace>
</inkml:ink>
</file>

<file path=ppt/ink/ink2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3:36.54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1 162 12854,'0'0'2401,"173"-71"-2193,-97 33-112,0 7-96,-27 12-240,-22 17-2417</inkml:trace>
</inkml:ink>
</file>

<file path=ppt/ink/ink2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3:37.11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0 205 11733,'0'0'3629,"22"-20"-2549,71-64-533,-79 72-428,0 1 0,1 1 0,0 0 0,1 0 0,0 2 0,1 0 0,31-10 0,-15 6 10,-24 10-645,-25 12-24,-29 11-2337,28-19-647</inkml:trace>
</inkml:ink>
</file>

<file path=ppt/ink/ink2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3:38.78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520 279 3506,'0'0'6912,"4"-7"-5810,-1 2-720,0-1 1,-1 0-1,0 0 1,0 0-1,0-1 1,-1 1-1,0 0 1,0-1-1,-1 1 0,1-1 1,-2 1-1,1-1 1,-1 1-1,1 0 1,-2-1-1,-1-6 1,-5-10 140,3 9-99,0 0 0,0 1 1,-1 0-1,-1 0 0,-10-16 0,14 26-339,0 0-1,1 0 1,-2 0 0,1 0-1,0 0 1,0 0-1,-1 1 1,0 0-1,1 0 1,-1 0-1,0 0 1,0 0-1,0 1 1,0 0-1,0-1 1,-1 2-1,1-1 1,0 0-1,0 1 1,-1 0-1,1 0 1,-8 1 0,8-1-70,-1 1 0,1 0 0,0 0 0,-1 0 0,1 1 0,0-1 1,0 1-1,0 0 0,0 0 0,0 0 0,0 1 0,-3 3 1,-40 45-8,46-50-8,-47 60-2,2 2 0,-41 76 0,71-109 20,0 1-1,3 0 1,0 1-1,2 1 0,2-1 1,0 2-1,-4 47 0,12-73-6,1 0 0,-1 0-1,2 1 1,-1-1-1,1 0 1,1 0-1,-1 0 1,1 0 0,1 0-1,-1-1 1,1 1-1,1-1 1,-1 1-1,1-1 1,1 0 0,-1-1-1,11 13 1,-7-12 4,0-1-1,0 1 1,0-1 0,1 0 0,0-1 0,0 0-1,0-1 1,0 0 0,1 0 0,0-1 0,0 0-1,0 0 1,20 1 0,-7-1 52,0-2-1,0 0 1,0-2 0,0 0-1,0-2 1,0 0 0,-1-1-1,1-2 1,-1 0 0,31-14 0,4-9 245,104-71-1,-127 77-214,-33 22-80,1-1 0,0 1 0,0 0 1,0 0-1,0-1 0,0 1 0,0 1 0,0-1 1,0 0-1,0 0 0,0 1 0,1-1 0,2 1 1,-4 0-13,0 1 0,0 0 0,0 0 0,0 0 1,0 0-1,0-1 0,0 1 0,0 0 0,0 1 1,-1-1-1,1 0 0,0 0 0,-1 0 1,1 0-1,-1 0 0,1 1 0,-1-1 0,0 0 1,1 0-1,-1 1 0,0-1 0,0 0 0,0 1 1,0-1-1,0 2 0,5 91-48,-3-1-1,-19 160 1,0 43 168,16-290-130,4 29 16,-3-34-14,0-1 1,0 1 0,0 0 0,1 0 0,-1 0 0,0 0 0,1 0 0,-1-1 0,0 1 0,1 0 0,-1 0 0,1-1 0,-1 1 0,1 0 0,0-1 0,-1 1 0,1 0 0,0-1 0,-1 1 0,1-1 0,0 1 0,0-1 0,-1 1 0,1-1 0,0 0 0,0 1 0,0-1 0,0 0 0,-1 0 0,1 0 0,1 1 0,2-4-229,-1 1-1,0-1 1,0 0-1,0 0 1,0 0-1,-1 0 1,1-1-1,-1 1 1,0-1 0,1 1-1,-2-1 1,3-5-1,6-8-1428,20-22-4724,3 1-5027</inkml:trace>
</inkml:ink>
</file>

<file path=ppt/ink/ink2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3:39.09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15223,'0'0'5912,"0"23"-5024,0 41-755,11 353 2280,-8-374-2352,-3-29-31,0 0-1,2 0 0,-1 0 0,2-1 1,5 21-1,-7-33-47,-1 0 1,0 0-1,1 0 0,-1-1 0,0 1 1,1 0-1,-1 0 0,1-1 0,-1 1 1,1 0-1,-1-1 0,1 1 0,0 0 1,-1-1-1,1 1 0,0-1 0,0 1 1,-1-1-1,1 1 0,0-1 0,0 0 1,0 1-1,-1-1 0,1 0 0,0 0 1,0 1-1,0-1 0,0 0 0,0 0 1,0 0-1,0 0 0,-1 0 0,1 0 1,0-1-1,0 1 0,0 0 1,0 0-1,1-1 0,1-1-244,1 0 1,-1 0-1,0 0 1,0 0-1,0-1 0,0 1 1,0-1-1,-1 0 0,4-4 1,37-57-3936,9-26-1259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48.59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87 11621,'0'0'9157,"77"-39"-9093,-24 23-64,1 0 80,-13 7-32,-5 3-48,-13 6-80,-17 0-577,0 0-2048,-6 13-8516</inkml:trace>
</inkml:ink>
</file>

<file path=ppt/ink/ink2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3:39.26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60 0 11973,'0'0'9973,"0"187"-9941,-5-87 1425,0 1-497,5-7-576,0-6-176,0-13-144,0-18-16,0-21-48,0-20-48,-17-16-1232,6-21-1217,1-33-1377,-1-13-4530</inkml:trace>
</inkml:ink>
</file>

<file path=ppt/ink/ink2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3:39.39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15 8836,'0'0'10021,"21"-14"-10053,39 28 32,22 3-96,26-8-513,1-9-3088,16 0-5091</inkml:trace>
</inkml:ink>
</file>

<file path=ppt/ink/ink2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3:39.67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256 1 16071,'0'0'4642,"-12"30"-3526,-61 139-37,-46 110 1425,107-247-2367,2 1 1,2 0-1,1 1 1,1 0 0,2 0-1,0 45 1,4-78-143,0 1 0,0 0 0,1-1 1,-1 1-1,1 0 0,-1-1 0,1 1 0,-1-1 1,1 1-1,0-1 0,0 1 0,0-1 0,0 0 1,0 1-1,0-1 0,0 0 0,0 0 1,0 1-1,1-1 0,-1 0 0,0 0 0,1-1 1,-1 1-1,1 0 0,-1 0 0,1-1 0,0 1 1,-1-1-1,1 1 0,-1-1 0,1 0 0,2 1 1,8 0-712,0 0 1,0 0-1,19-3 1,-19 2-408,40-5-4688,3-8-4703</inkml:trace>
</inkml:ink>
</file>

<file path=ppt/ink/ink2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3:39.93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370 0 15127,'0'0'3818,"-4"32"-3055,-35 222 2494,-28 186 254,68-439-3508,-1 0 1,0-1-1,0 1 1,0 0-1,0 0 0,0 0 1,0-1-1,0 1 0,0 0 1,0 0-1,0-1 1,0 1-1,-1 0 0,1 0 1,0-1-1,-1 1 0,1 0 1,0-1-1,-1 1 1,1 0-1,-1-1 0,1 1 1,-1-1-1,1 1 0,-1-1 1,1 1-1,-1-1 1,0 1-1,1-1 0,-1 1 1,1-1-1,-1 0 0,0 1 1,0-1-1,1 0 1,-1 0-1,0 1 0,0-1 1,1 0-1,-1 0 0,0 0 1,0 0-1,-1 0 1,-1-2 0,0 1 0,0 0 1,0-1-1,1 0 1,-1 0-1,1 0 1,-1 0-1,1 0 1,-1 0-1,-1-4 1,-32-38-1857,-43-70 0,49 69-527,-34-51-4126</inkml:trace>
</inkml:ink>
</file>

<file path=ppt/ink/ink2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3:40.05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0 139 12870,'0'0'5042,"179"-117"-4001,-86 102-225,26 9-512,6 6-112,0 0-96,-22 0-64,-10 8-32,-34-1-1921,-32-7-6050</inkml:trace>
</inkml:ink>
</file>

<file path=ppt/ink/ink2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3:40.98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4562,'0'0'736</inkml:trace>
</inkml:ink>
</file>

<file path=ppt/ink/ink2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3:42.37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3 209 48,'0'0'20153,"0"-15"-18816,-1-5-795,0-13-281,3 25 701,2 14 1208,2 4-2158,0 0 0,0 0 0,1 0-1,1-1 1,-1-1 0,1 1 0,1-1 0,0 0 0,0-1 0,0 0 0,1-1-1,0 0 1,1 0 0,-1-1 0,1 0 0,0-1 0,0 0 0,0-1 0,13 2-1,-9-4 151,1-2 0,0 0 0,-1 0 0,1-2 0,-1 0 0,1-1 0,-1 0 0,0-1 0,25-13 0,9-7 348,65-47 0,-62 38-444,-8 6 102,-10 5-40,60-30 0,-92 52-124,-1 0 0,0 1 0,1-1 0,-1 1-1,1-1 1,-1 1 0,1 0 0,-1-1 0,1 1 0,-1 0 0,1 0 0,-1 0 0,1 0 0,1 1 0,0 1-25,0 0 1,0 1 0,0 0 0,-1 0 0,1 0 0,-1 0 0,0 0 0,0 0 0,0 0 0,0 1 0,0-1 0,-1 1 0,1 0 0,-1-1-1,0 1 1,1 6 0,7 16-28,-6-20 52,-1 1 0,1-1 0,1 0 0,-1 0 1,1-1-1,0 1 0,0-1 0,1 0 0,0 0 0,-1 0 0,2-1 0,-1 1 0,0-1 0,1 0 1,0-1-1,0 0 0,0 0 0,0 0 0,1 0 0,-1-1 0,1 0 0,-1-1 0,1 1 0,0-1 0,0-1 1,-1 1-1,9-1 0,21 1 32,0-2 0,0-1 0,-1-1 0,1-2 0,37-11 0,78-37 288,-102 34-207,0 1 0,100-19 0,-137 35-147,1 1 0,0 1 0,-1 1 0,1 0 0,0 0 0,-1 1 0,1 1 0,21 7 0,-13-4 76,-1 1-155,-16 0-976,-28 9-1618,-1-2 2347,-88 56-5825,44-29-302</inkml:trace>
</inkml:ink>
</file>

<file path=ppt/ink/ink2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3:46.86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23 26 13750,'0'0'11718,"-1"-4"-11067,-3-13-144,3 13 584,-11 125-1457,8 222 489,4-342 173,9 0 577,-7 7-5868,-2-4 4414,0 14-6207</inkml:trace>
</inkml:ink>
</file>

<file path=ppt/ink/ink2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3:49.61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169 1 18937,'0'0'9711,"-5"13"-9746,-21 64 66,3 2 0,-25 162 0,46-114 32,2-79 51,0-47 403,-2 13-4631,-35 66-6165,11-15-1446</inkml:trace>
</inkml:ink>
</file>

<file path=ppt/ink/ink2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3:50.17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76 178 11269,'0'0'11296,"-8"-19"-9284,-24-62-494,30 78-1390,1 0 1,0 0 0,0 0 0,0-1-1,0 1 1,1 0 0,-1-1-1,1 1 1,0-1 0,0 1 0,0-1-1,0 1 1,1 0 0,-1-1 0,3-4-1,-3 7-109,1-1 0,0 1-1,0 0 1,0-1 0,0 1-1,0 0 1,0 0 0,1 0 0,-1 0-1,0 0 1,0 0 0,1 0-1,-1 0 1,1 1 0,-1-1-1,1 0 1,-1 1 0,1-1 0,-1 1-1,1 0 1,-1-1 0,3 1-1,2 0-48,0 0 1,-1 1-1,1-1 0,-1 1 0,1 0 0,-1 1 0,0-1 0,1 1 0,-1 0 0,0 0 0,0 1 0,0 0 0,0-1 0,5 6 1,-1 0 16,-1 1 1,0 0-1,-1 1 1,0 0 0,0 0-1,-1 0 1,0 1-1,-1 0 1,0 0 0,-1 0-1,0 1 1,-1-1 0,0 1-1,-1 0 1,0 0-1,-1 0 1,-1 0 0,1 0-1,-3 14 1,0-5 9,-1 0 1,0 0-1,-2 0 1,0 0 0,-2-1-1,0 0 1,-1 0-1,-1-1 1,-1 0-1,-13 20 1,4-12 12,0-1-1,-1-1 1,-2 0 0,0-1 0,-27 20-1,48-44 109,4 0-102,-1 0 1,0 0-1,0-1 1,0 1 0,0-1-1,0 1 1,0-1-1,0 0 1,-1 0-1,1 0 1,3-2-1,11-5 10,26-7-113,0 2 0,1 1-1,0 3 1,75-7 0,31 7-2177,-1 8-3427,-59 1-1501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48.99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66 22 10229,'0'0'10063,"-6"8"-9911,-3 6-13,1 1 0,1 1 0,0-1 1,1 1-1,1 0 0,0 0 0,1 1 0,1 0 0,1-1 0,0 1 1,1 0-1,2 24 0,-1-37-133,1 0 0,0 1 0,0-1 0,0 0 0,1 0 0,-1-1 0,1 1 0,0 0 0,0 0 0,0-1 0,1 1 0,-1-1 0,1 0 1,0 0-1,0 0 0,0 0 0,0 0 0,0-1 0,1 1 0,-1-1 0,1 0 0,-1 0 0,1 0 0,0-1 0,0 1 0,0-1 0,0 0 0,5 1 0,8 1 50,0 0 1,0-1-1,0-1 0,0-1 0,29-3 0,-43 3-36,1-1-1,0 0 1,-1 1 0,1-1-1,-1-1 1,1 1 0,-1 0-1,1-1 1,-1 0 0,0 0 0,0 0-1,0 0 1,0 0 0,0-1-1,0 1 1,-1-1 0,4-4-1,-2 1 11,0 0 0,-1-1 0,0 1 0,0 0 0,0-1-1,-1 0 1,0 1 0,2-15 0,-2 7-3,-1 0 1,0 0-1,-1-1 1,-1 1-1,0 0 1,-1 0-1,0 0 0,-9-28 1,8 36-31,0 1 1,0-1 0,-1 0-1,1 1 1,-1-1 0,0 1-1,-1 0 1,1 1 0,-1-1-1,0 1 1,0 0-1,-1 0 1,1 0 0,-1 1-1,0 0 1,0 0 0,0 0-1,0 1 1,0 0 0,0 0-1,-1 1 1,-7-2-1,9 2-171,-1 1 0,1-1-1,-1 1 1,1 0-1,-1 1 1,1-1-1,0 1 1,-1 0-1,1 0 1,0 1-1,0-1 1,0 1-1,0 0 1,0 1 0,0-1-1,0 1 1,1 0-1,-1 0 1,1 1-1,0-1 1,0 1-1,0 0 1,0 0-1,1 0 1,0 0-1,-6 10 1,8-11-345,0 1 0,0-1-1,0 1 1,0-1 0,1 1 0,0-1-1,-1 1 1,1-1 0,1 6 0,-1 2-2101,0 8-4580</inkml:trace>
</inkml:ink>
</file>

<file path=ppt/ink/ink2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3:50.60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294 52 17560,'0'0'5640,"20"-10"-5603,66-27-45,-84 36 5,-1 1-1,0-1 1,0 0-1,0 1 1,0 0-1,1-1 1,-1 1-1,0 0 1,0 0-1,0-1 1,1 1-1,-1 0 1,0 0-1,1 1 1,-1-1-1,0 0 1,0 0-1,0 0 1,1 1-1,-1-1 1,0 1-1,0-1 1,0 1-1,0-1 1,0 1-1,0 0 1,0 0-1,0-1 1,0 1-1,0 0 1,0 0-1,0 0 0,0 0 1,-1 0-1,1 0 1,0 0-1,0 2 1,0 1-6,0 0 0,0 0 0,0 1 0,-1-1 0,1 1 0,-1-1 1,-1 7-1,1-5 11,-1 5-4,0 0 0,-1 0 0,0-1 0,-1 1 0,0-1 0,0 0 0,-1 0 0,-1 0 0,1 0 0,-2-1 0,-8 13 0,5-6 63,8-15-60,0 1 0,0 0 1,0 0-1,0 0 0,0 0 0,1-1 1,-1 1-1,1 0 0,-1 0 1,1 1-1,0-1 0,0 0 0,0 0 1,0 0-1,0 0 0,0 0 0,0 0 1,1 0-1,-1 0 0,1 0 0,0 0 1,-1 0-1,1-1 0,0 1 0,0 0 1,2 2-1,2 3 7,1-1-1,0 0 1,0 0 0,1 0 0,8 5-1,21 20-7,-31-23-3,0-1 1,-1 1-1,0 0 1,0 1 0,-1-1-1,0 1 1,0-1-1,-1 1 1,0 0-1,-1 0 1,0 0-1,0 0 1,-1 11-1,0-13-1,-1 1 0,0-1 0,0 1 0,0-1-1,-1 1 1,0-1 0,0 0 0,-1 0 0,0 0 0,0 0-1,-1 0 1,1-1 0,-2 1 0,1-1 0,-11 11 0,2-6 36,-1 0 0,-1 0 0,0-2 1,0 0-1,-1 0 0,0-1 0,-25 7 0,-12 1-89,-59 10-1,-9 2-5855,93-20-1082</inkml:trace>
</inkml:ink>
</file>

<file path=ppt/ink/ink2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3:51.14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 0 15847,'0'0'9594,"0"14"-9471,-1 26-172,-1-12 73,2 1-1,0 0 1,7 37 0,-6-60-14,0 1 0,0-1 0,1 0 0,0 0 0,0 0 1,1 0-1,-1 0 0,1 0 0,0-1 0,1 1 0,-1-1 1,1 0-1,0 0 0,1 0 0,-1-1 0,1 1 0,0-1 1,0 0-1,0 0 0,0-1 0,8 4 0,-7-5 39,0 0-1,1 0 0,-1-1 1,1 0-1,0 0 0,-1 0 1,1-1-1,-1 0 0,1 0 1,0-1-1,-1 0 1,1 0-1,-1-1 0,1 1 1,-1-1-1,0-1 0,0 1 1,0-1-1,0 0 1,0 0-1,-1-1 0,7-5 1,11-9 138,0-2 1,-2-1-1,32-38 1,-22 24-167,-13 12 42,-16 19-50,1-1 0,0 1-1,1 0 1,-1 0 0,1 0 0,-1 1 0,1-1 0,0 1 0,5-3 0,-5 14-113,-1 1 0,-1-1 0,0 1 1,3 16-1,14 117-966,1 223 0,-21-353 560,1-4 61,0 1 0,1 0 1,-1 0-1,4 12 0,-4-19 115,1 0-1,0-1 0,-1 1 1,1 0-1,0 0 0,0 0 1,0-1-1,0 1 0,0 0 1,0-1-1,1 1 0,-1-1 0,0 1 1,1-1-1,0 0 0,-1 0 1,1 0-1,-1 1 0,1-1 1,0-1-1,0 1 0,0 0 1,0 0-1,2 0 0,33 1-10476</inkml:trace>
</inkml:ink>
</file>

<file path=ppt/ink/ink2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3:51.40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137 1 14567,'0'0'4354,"0"159"-4018,5-100 48,0-5-192,-5-6-128,0-12-32,0-7 160,-27-10-192,-16-10-368,-1-9-4210,12-11-8740</inkml:trace>
</inkml:ink>
</file>

<file path=ppt/ink/ink2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3:51.52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95 11589,'0'0'5715,"130"-84"-4851,-70 76-463,22 6-177,-6 2-192,-6 0-16,-10 12-16,-22 11-3522,-11 7-8916</inkml:trace>
</inkml:ink>
</file>

<file path=ppt/ink/ink2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3:51.82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619 1 15863,'0'0'1158,"-21"31"-408,-2 0-359,0 0 67,1 0 1,1 2-1,2 0 1,-23 55 0,35-71-340,1 0 1,0 0-1,2 1 1,0 0 0,0 0-1,2 0 1,0 0-1,2 1 1,-1-1-1,6 33 1,-4-47-61,0 0 0,0 0 0,0-1 0,1 1 1,-1 0-1,1-1 0,0 1 0,0-1 0,1 0 0,-1 0 0,1 0 0,-1 0 0,1 0 1,0 0-1,0-1 0,0 1 0,1-1 0,-1 0 0,1 0 0,-1 0 0,1-1 1,-1 1-1,1-1 0,7 2 0,5 0 306,1 0 1,0-1 0,0-1-1,25-2 1,-21 1-113,-18 0-207,0 1 1,0-1-1,0 0 0,-1-1 1,1 1-1,0 0 1,0-1-1,-1 1 0,1-1 1,0 0-1,-1 0 1,1 0-1,-1-1 0,1 1 1,-1 0-1,0-1 0,1 1 1,-1-1-1,0 0 1,0 0-1,3-4 0,-3 1 76,0 1 0,0-1 0,0 0 0,-1 0 0,1-1 0,-1 1 0,-1 0-1,1 0 1,-1 0 0,0-11 0,0 15-120,0 0 0,0 0 0,0 0 0,0 0 0,0-1 0,0 1 0,-1 0 0,1 0 0,0 0 0,-1 0 0,1 0 0,-1 0 0,1 0 0,-1 0 0,0 0 0,1 0 0,-1 0 0,0 0 0,0 0 0,1 0 0,-1 1 0,0-1 0,0 0 0,0 1 0,0-1 0,0 0 0,0 1 0,0-1 0,0 1 0,-2-1 0,-42-2-97,33 3 61,-6 0-90,1 2 0,-1 0 1,1 1-1,0 1 0,0 0 0,-24 10 0,-97 51-2021,100-44 1206,-107 54-5237,-2 3-5413</inkml:trace>
</inkml:ink>
</file>

<file path=ppt/ink/ink2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3:52.39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30 1 17112,'0'0'6875,"13"5"-6720,-5-3-155,0 1 0,-1 1 1,0-1-1,1 1 0,-1 1 1,-1-1-1,1 1 1,-1 0-1,1 1 0,-2 0 1,1 0-1,-1 0 0,1 0 1,6 13-1,-1 2 13,-1 0-1,-2 1 1,0 0-1,-1 0 1,-1 1 0,-1 0-1,-1 0 1,-1 0-1,-1 0 1,-1 1-1,-2-1 1,0 1 0,-5 27-1,4-42-51,0 0 0,-1-1 0,0 1 0,-1 0 0,0-1 0,0 0 0,-1 0 0,0 0 0,0-1 0,-1 1 0,1-1 0,-2-1 0,1 1 0,-14 10 0,14-13-541,-1 1 0,1-1 0,-1-1 0,0 1 0,0-1 0,0 0 0,0-1 0,0 1 0,0-2 0,-1 1 0,-9 0 0,16-2 340,0 0-1,0 0 1,0 0-1,0 0 0,0 0 1,0 0-1,0 0 0,0-1 1,0 1-1,1 0 1,-1-1-1,0 1 0,0-1 1,0 1-1,0-1 1,0 1-1,0-1 0,1 1 1,-1-1-1,0 0 0,1 0 1,-1 1-1,0-2 1,-9-27-2245,11-47 4650,0 47 944,-1 26-2799,0 0 1,0 0-1,0 1 0,0-1 1,0 0-1,0 0 0,1 0 0,-1 1 1,1-1-1,0 0 0,0 1 1,0-1-1,0 0 0,0 1 1,1 0-1,1-4 0,1 4-241,0 0-1,0-1 0,0 1 1,0 1-1,0-1 0,1 1 0,-1-1 1,0 1-1,1 1 0,6-2 1,68-7-381,153 0 0,-174 9-678,57 0-3001</inkml:trace>
</inkml:ink>
</file>

<file path=ppt/ink/ink2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3:52.77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146 0 4946,'0'0'12286,"9"14"-12206,-3-6-68,-2-2 8,0-1 0,0 1-1,0 0 1,-1 0 0,0 1 0,0-1 0,-1 1 0,1 0 0,-1-1-1,-1 1 1,1 0 0,-1 0 0,-1 0 0,1 0 0,-1 0 0,-1 9-1,-4 5 105,-1 1-1,-17 38 1,16-46-90,1-1-1,1 1 1,0 0 0,1 0-1,1 0 1,0 0-1,1 1 1,0 0 0,1 23-1,2-36-27,-1-1 0,0 1-1,1-1 1,-1 1 0,1-1-1,-1 1 1,1-1 0,0 0-1,-1 1 1,1-1 0,0 0-1,0 0 1,0 1 0,0-1-1,0 0 1,0 0 0,0 0-1,0 0 1,1 0 0,-1-1-1,0 1 1,1 0 0,-1-1-1,0 1 1,1 0 0,-1-1-1,1 0 1,-1 1 0,2-1-1,3 1 28,0 0-1,0-1 1,0 0-1,0 0 1,-1 0-1,9-2 1,-13 2-20,1-1 1,-1 0-1,0 1 1,0-1 0,0 0-1,0 0 1,0 1-1,0-1 1,0 0-1,0 0 1,0 0-1,-1 0 1,1 0-1,0-1 1,-1 1-1,1 0 1,0 0-1,-1 0 1,0-1-1,1 1 1,-1 0 0,0 0-1,1-1 1,-1 1-1,0 0 1,0-1-1,0-1 1,-1-49 273,0 33-163,1 6-9,0 0 0,-2 1 1,1-1-1,-2 0 0,0 1 0,0 0 1,-1 0-1,0 0 0,-1 0 1,-1 0-1,0 1 0,0 0 1,-13-17-1,4 11 175,-1 1-1,0 0 1,-1 1-1,-1 1 1,0 1 0,-35-20-1,53 33-296,0 0 0,0 0 0,0 0 0,0 1-1,0-1 1,0 0 0,0 0 0,0 0 0,0 0-1,0 0 1,-1 0 0,1 1 0,0-1 0,0 0 0,0 0-1,0 0 1,0 0 0,0 0 0,0 0 0,0 0-1,-1 0 1,1 0 0,0 1 0,0-1 0,0 0 0,0 0-1,0 0 1,0 0 0,-1 0 0,1 0 0,0 0-1,0 0 1,0 0 0,0 0 0,0 0 0,-1 0 0,1 0-1,0 0 1,0 0 0,0 0 0,0 0 0,0 0-1,0 0 1,-1 0 0,1 0 0,0 0 0,0-1 0,0 1-1,0 0 1,0 0 0,0 0 0,-1 0 0,1 0-1,0 0 1,0 0 0,0 0 0,0-1 0,0 1 0,0 0-1,0 0 1,0 0 0,0 0 0,0 0 0,0 0-1,0-1 1,0 1 0,4 8-643,25 17-1898,13 5-1587</inkml:trace>
</inkml:ink>
</file>

<file path=ppt/ink/ink2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3:53.14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98 80 13718,'0'0'9031,"2"-16"-8265,0 8-704,3-37 71,-4 45-132,-1-1-1,0 1 1,0 0-1,0-1 1,0 1-1,0-1 1,-1 1 0,1-1-1,0 1 1,0 0-1,0-1 1,0 1-1,0-1 1,-1 1-1,1 0 1,0-1-1,0 1 1,-1-1 0,1 1-1,0 0 1,0-1-1,-1 1 1,1 0-1,0 0 1,-1-1-1,1 1 1,-1 0 0,1 0-1,-1-1 1,0 2-2,-1-1 1,1 0-1,0 1 1,0-1 0,-1 1-1,1-1 1,0 1-1,0 0 1,0-1 0,0 1-1,0 0 1,0 0-1,0 0 1,0 0 0,-2 1-1,-4 5-8,0 0 0,0 0 0,0 1 0,1 0 0,0 0 1,0 0-1,1 1 0,0 0 0,1 0 0,0 0 0,0 0 0,1 1 0,0 0 0,1 0 0,0-1 0,-1 13 0,3-22 11,0 1-1,1 0 1,-1 0-1,0 0 1,0 0-1,1-1 1,-1 1-1,0 0 1,1 0 0,-1-1-1,1 1 1,-1 0-1,1 0 1,0-1-1,-1 1 1,1-1-1,0 1 1,-1-1-1,1 1 1,0-1-1,-1 1 1,1-1 0,0 1-1,0-1 1,0 0-1,0 0 1,-1 1-1,1-1 1,0 0-1,0 0 1,0 0-1,0 0 1,0 0-1,-1 0 1,1 0 0,0 0-1,0 0 1,0 0-1,0-1 1,0 1-1,-1 0 1,1-1-1,0 1 1,1-1-1,2 0 39,-1 0 0,0 0 0,1-1 0,-1 1 1,0-1-1,0 1 0,0-1 0,0 0 0,0 0 0,4-4 0,-7 5-23,0 1 1,0-1-1,1 0 1,-1 1-1,0-1 1,1 0-1,-1 1 1,1-1-1,-1 1 1,1-1-1,-1 0 1,1 1-1,-1-1 1,1 1-1,-1 0 1,1-1-1,0 1 1,-1-1-1,1 1 1,0 0-1,-1 0 1,1-1-1,0 1 1,-1 0-1,1 0 1,0 0-1,0 0 1,-1 0-1,1 0 1,0 0-1,0 0 1,-1 0-1,1 0 1,0 0-1,-1 0 1,1 1-1,0-1 1,0 0-1,-1 0 1,2 1-1,0 2-12,0-1 1,0 1-1,0 0 0,0 0 0,0 0 0,-1-1 1,0 2-1,1-1 0,0 6 0,15 77-105,-11 82-1759,-6-127-777,0-1-2569</inkml:trace>
</inkml:ink>
</file>

<file path=ppt/ink/ink2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3:53.40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158 1 15319,'0'0'1553,"-71"117"-913,44-63-16,11 1-288,5-3-47,0-4-65,0-8-160,11-8 16,-11-9-80,11-9-64,0-7-2033,0-18-8308</inkml:trace>
</inkml:ink>
</file>

<file path=ppt/ink/ink2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3:53.61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299 15 11221,'0'0'6419,"-8"19"-6099,1-3-308,0 0 0,1 0 0,1 1 0,1 0 0,0 0-1,1 0 1,1 1 0,0 29 0,2-44-4,1 0 1,-1 1-1,1-1 1,-1 0-1,1 0 1,0 0 0,0 0-1,1-1 1,-1 1-1,1 0 1,-1 0-1,1-1 1,0 1-1,0-1 1,0 1-1,0-1 1,0 0-1,1 0 1,-1 0-1,1 0 1,-1 0-1,1-1 1,0 1-1,0-1 1,0 0-1,0 0 1,0 0-1,0 0 1,0 0-1,0 0 1,0-1-1,0 0 1,0 1-1,0-1 1,0-1-1,0 1 1,1 0-1,-1-1 1,0 1-1,0-1 1,3-1-1,-4 0 33,0 1-1,0-1 0,0 0 0,-1 0 0,1 0 0,0 0 1,-1 0-1,0-1 0,1 1 0,-1 0 0,0-1 1,0 1-1,0-1 0,-1 1 0,1-1 0,0 1 0,-1-1 1,0 0-1,0 1 0,0-6 0,1 0 56,-1 0 0,-1 0 0,1-1 0,-1 1 0,-4-15 0,2 16-101,-1 0 1,0 1-1,0-1 0,0 1 1,-1 0-1,0 0 1,0 0-1,0 1 0,-1-1 1,0 2-1,0-1 1,0 0-1,-1 1 1,1 0-1,-1 1 0,-13-6 1,-10-2-747,0 0 1,-56-11 0,-30 1-3559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49.42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345 0 10981,'0'0'11058,"-5"5"-10804,-8 7-144,1 1 0,1 1-1,0 0 1,1 0 0,0 1 0,-11 25 0,9-15 51,0 1 0,3 0 1,-12 46-1,19-66-161,0 1 1,1 0-1,0 0 0,0 0 0,1 0 1,0 0-1,0 0 0,1 0 1,1 9-1,-1-13-5,0-1 0,1 0 0,-1 0 0,1 1 0,-1-1 0,1 0 0,0 0 0,-1 0 0,1-1 0,0 1 0,0 0 0,1-1 0,-1 1 0,0-1 0,0 0 0,1 1 1,-1-1-1,1 0 0,-1-1 0,1 1 0,-1 0 0,1-1 0,-1 1 0,1-1 0,0 0 0,-1 0 0,6-1 0,-2 2-21,25-3-49,-30 2 79,0 0 0,0-1 0,0 1 0,0-1 0,0 1 0,0-1 0,0 1 0,0-1 0,0 0 0,0 1 0,0-1 0,-1 0 0,1 0 0,0 0 0,-1 1-1,1-1 1,0 0 0,-1 0 0,1 0 0,-1 0 0,0 0 0,1 0 0,-1 0 0,0 0 0,1-1 0,-1 1 0,0-1 0,2-8 14,-1-1 0,-1 0 0,1 1 0,-2-1 0,1 0 0,-2 1 0,1-1 0,-1 1 0,-1 0 0,0-1 0,0 1-1,-1 0 1,-6-10 0,-3-2 9,-1 0-1,-1 1 0,-1 1 1,-31-32-1,39 45-28,1 1 0,-1 0 0,0 0 0,-1 1 0,0 0 0,0 0 0,0 1 0,0 0-1,0 1 1,-1 0 0,0 0 0,0 1 0,0 0 0,1 1 0,-15 0 0,23 0-62,0 1-1,0 0 1,0 0 0,0 0 0,0 0-1,0 0 1,0 0 0,0 1 0,0-1-1,0 0 1,0 0 0,0 1-1,0-1 1,1 0 0,-1 1 0,0-1-1,0 1 1,0-1 0,0 1-1,1 0 1,-1-1 0,0 1 0,1 0-1,-2 0 1,0 24-3557,2-12 2697,4 13-2902,16 0-1867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50.81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1 420 11045,'0'0'9466,"3"8"-9405,3 6 33,0 0 0,-2 0 0,0 1 0,0-1 0,-2 1 0,2 26 1,-1 98 1792,-4-97-52,1-63-1594,-1 7-210,0 1 0,1-1-1,1 1 1,0-1 0,1 1 0,0-1 0,1 1 0,0 0 0,1 0 0,1 0 0,0 0 0,13-22 0,-15 31-30,30-37 1,-32 40-12,0 1 1,-1-1 0,1 0 0,0 1 0,0-1 0,0 0 0,0 1-1,-1-1 1,1 1 0,0 0 0,0-1 0,0 1 0,0 0 0,0-1-1,0 1 1,0 0 0,0 0 0,0 0 0,0 0 0,0 0 0,0 0-1,0 0 1,0 0 0,0 0 0,0 0 0,0 1 0,0-1 0,0 0-1,0 1 1,0-1 0,0 1 0,0-1 0,0 1 0,0-1 0,-1 1-1,1 0 1,0-1 0,0 1 0,-1 0 0,1 0 0,0 0 0,-1-1-1,1 1 1,-1 0 0,1 0 0,-1 1 0,9 16-13,-2 0 0,0 0-1,-1 1 1,-1 0 0,-1 0 0,-1 0 0,2 27-1,10 49 51,-15-95-20,0 0-1,0 0 1,0 0 0,0 0-1,0 0 1,0 1-1,0-1 1,0 0-1,0 0 1,0 0-1,1 0 1,-1 0-1,0 1 1,0-1-1,0 0 1,0 0-1,0 0 1,0 0-1,1 0 1,-1 0-1,0 0 1,0 0-1,0 0 1,0 0-1,1 1 1,-1-1-1,0 0 1,0 0-1,0 0 1,0 0-1,1 0 1,-1 0-1,0 0 1,0 0-1,0 0 1,0-1-1,1 1 1,-1 0-1,0 0 1,0 0-1,0 0 1,0 0-1,0 0 1,1 0-1,-1 0 1,0 0-1,0 0 1,0 0-1,0-1 1,0 1-1,0 0 1,1 0-1,-1 0 1,0 0-1,0 0 1,0-1 0,0 1-1,0 0 1,0 0-1,0 0 1,0 0-1,0-1 1,0 1-1,0 0 1,0 0-1,0 0 1,14-23 160,14-36-158,-24 51 34,11-24-50,1 0-1,1 2 1,2 0 0,23-28-1,-42 58 0,1 0 0,-1 0 0,0 0 0,0 0 0,0-1-1,0 1 1,0 0 0,0 0 0,0 0 0,1 0 0,-1-1 0,0 1 0,0 0 0,0 0-1,0 0 1,0 0 0,1 0 0,-1 0 0,0 0 0,0 0 0,0-1 0,1 1 0,-1 0 0,0 0-1,0 0 1,0 0 0,1 0 0,-1 0 0,0 0 0,0 0 0,0 0 0,1 0 0,-1 0-1,0 0 1,0 0 0,0 1 0,1-1 0,-1 0 0,0 0 0,0 0 0,0 0 0,0 0-1,1 0 1,-1 0 0,0 0 0,0 1 0,0-1 0,0 0 0,0 0 0,1 0 0,3 16-128,-3 23 84,-1-35 23,12 96-58,-12-97 84,0 0-1,0-1 1,0 1-1,1 0 1,-1-1-1,1 1 0,-1 0 1,1-1-1,0 1 1,0-1-1,0 1 1,1-1-1,-1 0 0,0 1 1,1-1-1,0 0 1,-1 0-1,1 0 1,0 0-1,0 0 0,0 0 1,0-1-1,1 1 1,-1-1-1,0 1 1,1-1-1,-1 0 0,1 0 1,-1 0-1,1 0 1,-1-1-1,6 2 1,-4-2 8,0 0 0,0 1 0,0-1 1,0-1-1,1 1 0,-1-1 1,0 1-1,0-1 0,0 0 0,-1-1 1,1 1-1,0-1 0,0 1 1,-1-1-1,1 0 0,-1-1 0,1 1 1,-1-1-1,0 1 0,0-1 1,4-5-1,1-3 14,-1 0 0,0-1 1,-1 0-1,0-1 0,-1 0 1,-1 1-1,0-1 0,4-24 1,-3 8 159,-2-1 0,0-37 0,-7 144-399,1-52 207,2 1 1,0-1 0,2 0 0,3 25 0,-3-46 8,0-1 0,0 0 0,0 0 1,1 0-1,-1 0 0,1 0 0,0 0 0,0-1 0,0 1 0,0 0 1,0-1-1,0 0 0,1 1 0,-1-1 0,1 0 0,0 0 1,0-1-1,-1 1 0,1 0 0,0-1 0,0 0 0,1 1 0,-1-1 1,0-1-1,5 2 0,5 0-10,0 0 1,0-1-1,0 0 1,0-1-1,15-2 1,-24 1 22,-1 0 1,1 0-1,-1 0 0,0-1 1,1 1-1,-1-1 1,0 0-1,0 0 1,0 0-1,0 0 1,-1-1-1,1 1 1,0-1-1,-1 0 0,0 0 1,0 0-1,0 0 1,0 0-1,0 0 1,0 0-1,1-6 1,5-10 12,-1 1 1,6-31-1,-12 47-25,7-30 50,0 0 0,-3 0 1,3-46-1,-6 93-69,0 0 1,1-1-1,0 1 1,1-1 0,1 1-1,0-1 1,11 20 0,-13-27 11,0 0 1,1-1-1,-1 1 1,2-1 0,-1 0-1,1 0 1,-1-1 0,2 1-1,-1-1 1,0 0-1,1 0 1,0-1 0,0 0-1,1 0 1,-1 0 0,1-1-1,0 0 1,0 0-1,0-1 1,13 3 0,-13-4-2,0 0 0,0-1 1,-1 0-1,1 0 1,0 0-1,0-1 0,0 0 1,-1-1-1,1 1 1,-1-1-1,1-1 0,-1 1 1,1-1-1,-1 0 1,0-1-1,6-4 0,-5 1 17,0 1 0,-1-2 0,1 1-1,-2-1 1,1 0 0,-1 0-1,-1 0 1,1-1 0,-1 0 0,-1 0-1,4-11 1,1-9 10,-1 0 0,-1 0 0,3-59 0,-8-93 77,-3 89 24,2 89-72,-1-19 201,1 21-232,0 1 1,0-1 0,0 1-1,0-1 1,0 0 0,0 1-1,-1-1 1,1 1 0,0-1 0,0 1-1,-1-1 1,1 1 0,0-1-1,-1 1 1,1-1 0,0 1-1,-1-1 1,1 1 0,-1-1-1,1 1 1,-1 0 0,1-1 0,-1 1-1,1 0 1,-1-1 0,1 1-1,-1 0 1,1 0 0,-1 0-1,-1-1 1,1 2-28,1 0 1,-1 0-1,0 0 0,0 0 0,0 0 0,0 0 1,1 0-1,-1 0 0,1 0 0,-1 1 1,1-1-1,-1 0 0,1 0 0,0 0 0,-1 1 1,1-1-1,0 0 0,0 3 0,-5 35-103,4-31 118,-11 265-72,11-266 62,1 0 1,0-1 0,1 1 0,-1 0 0,1 0-1,1-1 1,-1 1 0,1-1 0,0 1 0,1-1-1,0 0 1,-1 0 0,2 0 0,-1 0 0,1-1-1,0 1 1,0-1 0,1 0 0,-1 0 0,1 0-1,0-1 1,0 1 0,1-1 0,-1-1 0,1 1-1,0-1 1,0 0 0,0 0 0,1-1 0,-1 1-1,0-2 1,1 1 0,0-1 0,-1 0 0,1 0-1,7 0 1,54 0-1586,-42-1-2789,-15-2-1016,-4-7-4104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51.25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96 168 7571,'0'0'9898,"6"-19"-7851,4-9-1431,-3 10 80,-1-1 0,5-31 1,-10 49-544,-1-1 1,1 1 0,-1-1-1,0 1 1,0 0-1,0-1 1,0 1-1,0-1 1,0 1 0,0-1-1,0 1 1,-1-1-1,1 1 1,0 0-1,-1-1 1,1 1-1,-1 0 1,-1-2 0,2 2-115,-1 1 1,1-1-1,-1 1 1,0-1-1,0 1 1,1-1-1,-1 1 1,0 0-1,0-1 1,0 1-1,1 0 1,-1 0-1,0 0 1,0-1-1,0 1 1,0 0-1,0 0 1,1 0-1,-1 1 1,0-1-1,0 0 1,-1 0-1,-2 2-53,0-1 0,0 1-1,0-1 1,0 1-1,0 0 1,0 1 0,0-1-1,1 1 1,-1-1 0,-4 6-1,1 0 2,1 1-1,-1 0 1,2 0 0,-1 1-1,1-1 1,1 1-1,-1 0 1,2 1 0,-1-1-1,-1 12 1,2-4-4,0 1 0,1-1 0,1 1 1,0 0-1,3 19 0,-1-35 12,-1 1 0,1-1 0,0 0 0,-1 0 0,2 0-1,-1 0 1,0 0 0,0 0 0,1 0 0,0-1 0,-1 1 0,1 0 0,0-1 0,1 1-1,-1-1 1,0 0 0,1 0 0,-1 0 0,1 0 0,-1 0 0,1 0 0,0-1 0,0 1 0,0-1-1,0 0 1,0 0 0,0 0 0,0 0 0,0-1 0,0 1 0,1-1 0,-1 0 0,0 0-1,4 0 1,-5-1 23,0 0 0,0 0 0,0 0 0,0 0-1,0 0 1,0-1 0,-1 1 0,1-1 0,0 1-1,-1-1 1,1 0 0,-1 0 0,0 0-1,0 1 1,1-1 0,-1 0 0,-1 0 0,1-1-1,1-2 1,18-49 55,-19 50-53,6-16 58,-1-1 1,-2 1 0,5-39-1,-8 59-92,1 0 0,-1 1 0,0 0 0,0-1-1,0 1 1,1-1 0,-1 1 0,0 0 0,0 0 0,0 0-1,0 0 1,0 0 0,-1 0 0,1 0 0,1 1 0,26 52-107,-20-37-3,1 0 1,0 0 0,1-1-1,1-1 1,1 1-1,13 13 1,-16-21-381,26 23-1782,-10-19-4011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3:51.68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30 99 8852,'0'0'13059,"-6"-18"-11471,-18-56-316,25 68 508,9 13-1456,14 18-623,-22-23 413,36 41-76,18 19 101,52 74 1,-93-113-130,-1-1 0,-1 1 0,-1 1 0,0 1 0,-3-1 0,0 2 0,9 42 0,-13-46-15,-2 0 0,-1 0-1,-1 1 1,0-1 0,-2 1 0,-5 34 0,2-41-2,0 1 1,-2-1-1,1 1 1,-2-2-1,0 1 1,-1-1-1,0 0 1,-2-1-1,-12 16 1,5-8 24,-1-2 0,-1 0 0,-1-1 0,-1-1 0,0 0 0,-1-2 0,-1-1 0,-32 16 0,49-28-783,5-8-4765,1 2 3987,0-11-9843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33.89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15975,'0'0'1345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41.05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0 347 15495,'0'0'8359,"8"4"-7698,-8-3-649,10 5 251,-1-1 1,1 0-1,0 0 0,13 4 1,-21-8-209,1 0 0,-1-1 0,1 1 0,-1 0 0,1-1 0,-1 0 0,1 1 0,0-1 0,-1 0 1,1 0-1,0-1 0,-1 1 0,1 0 0,-1-1 0,1 0 0,-1 1 0,1-1 0,-1 0 0,1-1 0,-1 1 0,0 0 0,1 0 0,-1-1 1,0 0-1,0 1 0,0-1 0,3-3 0,14-27 208,-1 0 0,-1-2 1,17-49-1,-18 45-196,33-107-45,-65 332-305,-1 10 398,16-145-85,3 0 1,2-1 0,13 66-1,-14-104-100,2 10-164,0 0-1,-1-1 1,0 32-1,-4-53 81,0-1 0,0 1 1,0-1-1,0 1 0,-1-1 0,1 1 1,0-1-1,-1 1 0,1-1 0,0 1 1,-1-1-1,1 1 0,0-1 0,-1 0 1,1 1-1,-1-1 0,1 0 0,-1 1 1,1-1-1,-1 0 0,1 0 0,-1 0 1,1 1-1,-1-1 0,1 0 0,-1 0 1,1 0-1,-1 0 0,1 0 0,-1 0 1,0 0-1,0 0 0,-25 0-3185,16-1 1510,-37 1-7255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1:22.36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334 219 3089,'0'0'12934,"4"-24"-3869,-2 13-8795,-3 2-231,0 1 0,0 0-1,-1 0 1,0 0-1,-1 0 1,1 0 0,-2 0-1,1 0 1,-1 1-1,0-1 1,0 1 0,-1 0-1,0 1 1,0-1-1,-1 1 1,-10-9 0,11 10-51,-1 0 0,1 1 1,-1 0-1,0 0 1,-1 0-1,1 0 0,-1 1 1,1 0-1,-1 1 1,0 0-1,0 0 0,0 0 1,0 1-1,0 0 1,-1 0-1,1 0 0,0 1 1,0 1-1,-14 1 0,16 0-12,1 0-1,-1 0 0,1 1 0,0 0 0,0 0 0,0 0 0,0 0 0,1 0 0,-1 1 0,1 0 0,0-1 0,-4 7 0,-31 53-64,32-50 79,1 0 1,0 1-1,1-1 1,0 1-1,1 0 1,1 0-1,0 0 0,1 0 1,0 0-1,1 1 1,2 16-1,-1-28 5,1 0 0,-1 0 0,0 0-1,1-1 1,-1 1 0,1 0 0,0-1-1,0 1 1,0-1 0,0 1 0,1-1-1,-1 0 1,1 0 0,-1 0 0,1 0 0,0-1-1,-1 1 1,1-1 0,0 1 0,0-1-1,0 0 1,0 0 0,0 0 0,0-1-1,6 1 1,10 2 44,-1 0 0,37-1 1,-50-2-26,-1-1 0,1 0 1,-1 0-1,0 0 0,1-1 1,-1 1-1,0-1 0,0 0 1,0 0-1,0-1 0,0 1 1,-1-1-1,1 0 0,-1 0 1,1 0-1,-1 0 0,0-1 1,-1 1-1,1-1 0,4-7 1,0-2 21,0 0 1,0 0-1,-2 0 1,0-1-1,5-21 1,-7 33-29,-2 13-18,1 40-39,-1 69 41,-1 251 128,0-371 46,-5-11-12201,10 2 6731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41.19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1 122 9268,'0'0'10501,"130"-40"-10485,-48 34-16,-1-3-32,-5-3-1777,-16-11-2753,-11-9-5010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41.69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1222 385 12278,'-6'-18'2059,"-1"-3"-1602,-7-19 1885,-21-47 0,28 75-1910,1-1 0,-1 1 0,-1 0 0,0 0 0,-1 1-1,0 1 1,-1-1 0,-17-14 0,13 16-354,0 1 0,0 0 0,-1 0-1,0 2 1,-1 0 0,0 1 0,1 0-1,-2 1 1,1 1 0,0 0 0,-1 2-1,1 0 1,-1 0 0,-23 3 0,15 1-8,1 0 1,-1 2 0,1 1 0,-1 1 0,2 0-1,-1 2 1,1 1 0,-39 23 0,15-2 47,1 1 0,2 3 0,1 2 0,2 1 0,1 2 0,2 2 0,3 1 0,-50 77 0,66-87-63,0 1 0,2 0 0,2 2 0,1-1 0,2 2-1,1 0 1,2 0 0,2 1 0,1 0 0,2 0 0,1 1-1,2-1 1,7 55 0,-1-65-27,1 0-1,1-1 1,2 1-1,1-2 1,1 0 0,1 0-1,1-1 1,1 0-1,29 36 1,-11-20 8,1-2 0,2-2 0,2-1 0,59 45 0,-73-65-25,0-1 0,1-1 0,1-1 0,0-2 0,1 0 0,0-1 0,0-2 0,1-1 0,0 0 0,0-3 0,1 0 0,-1-1 0,1-2 1,0-1-1,0-1 0,-1-1 0,1-2 0,-1-1 0,0-1 0,0-1 0,0-1 0,38-18 0,-16 3 18,0-2 1,-2-3-1,-1-1 1,-1-2-1,-2-2 1,-1-3 0,51-54-1,-65 58-7,-2 0-1,-1-1 1,-1-2 0,-2 0-1,-2-2 1,-1 0 0,-2-1 0,-1-1-1,-3 0 1,12-51 0,-17 48 4,-1 1 1,-3-2-1,-1 1 1,-2 0-1,-2-1 1,-2 1-1,-10-56 1,6 67-20,-1 0 1,-2 1 0,0 0-1,-3 1 1,0 0 0,-2 0-1,0 2 1,-3 0-1,0 1 1,-30-33 0,31 39-58,-2 0 0,-1 2 0,0 0 0,-1 1 1,-1 1-1,-1 2 0,0 0 0,-1 1 0,0 1 0,-1 1 0,0 2 1,-1 0-1,0 2 0,0 1 0,0 0 0,-1 2 0,0 2 1,0 0-1,0 2 0,0 0 0,-29 6 0,10 3-729,0 2 0,0 1 1,-56 26-1,-54 30-4406,-59 36-7847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46.33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250 0 15223,'0'0'10002,"-23"20"-9645,9-8-296,0-1 15,0 1 0,1 0-1,0 1 1,1 0 0,1 1 0,0 0-1,1 1 1,0 0 0,2 0-1,-12 27 1,3 4 161,2 0 0,3 1 0,1 0 0,3 1 0,1 0 0,1 53 1,5-94-230,1 0 1,1 0 0,-1 0 0,1 0 0,1 0 0,-1 0 0,1-1 0,0 1-1,0-1 1,1 1 0,0-1 0,4 7 0,-4-9-6,0-1 0,0 0 0,0 0 0,1 0 1,-1 0-1,1-1 0,-1 0 0,1 1 0,0-1 0,0 0 0,0-1 1,0 1-1,0-1 0,0 0 0,0 0 0,1 0 0,-1 0 1,0-1-1,1 0 0,6 0 0,0-1-85,0 0 0,-1-1 0,1-1 0,0 0 0,-1 0 0,0-1 0,0 0 0,0 0 0,0-1 0,-1-1 0,0 0 0,0 0 0,0 0 0,-1-1 0,10-11 0,-1 1-815,-2 0-1,0-1 1,-1-1 0,-1 0 0,-1-1-1,13-26 1,11-54-4956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46.60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0 209 14375,'0'0'7889,"3"0"-7591,35-8 465,-29 7-535,0-1 0,0 0 0,0 0 0,0-1 0,9-4 0,-14 4-169,-1 1 1,1-1-1,0 1 1,-1-1-1,1 0 1,-1 0-1,0-1 1,0 1-1,0-1 1,-1 1-1,1-1 1,-1 0-1,0 0 1,2-6-1,0 2-3,-2 0-1,1-1 1,-1 1-1,-1-1 1,0 1 0,0-1-1,0 0 1,-1 1-1,0-1 1,-1 0-1,-3-14 1,4 23-58,-1-1 0,1 0 0,-1 0 0,0 0 0,1 1 0,-1-1 0,0 0 0,0 1 0,1-1 0,-1 0 0,0 1 0,0-1 0,0 1 0,0-1 0,0 1 0,0 0 0,0-1 0,0 1 0,0 0 0,0 0 0,0 0 0,0 0 0,0 0 0,0 0 0,-2 0 0,-26 7-119,22-2 62,0 1 1,1 0-1,0 0 1,0 1 0,0 0-1,1 0 1,0 0 0,0 1-1,0-1 1,1 1 0,-3 9-1,1-2-566,0 0-1,1 1 1,0 0 0,1 0-1,-1 20 1,5 26-3788,9-4-2091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46.91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292 0 16728,'0'0'9308,"-9"7"-8817,-1 3-468,0 0 0,1 1 1,0 0-1,1 1 0,0 0 0,1 0 1,-9 20-1,-36 104 259,38-97-155,-18 55 106,4 1-1,4 1 1,4 1 0,4 1 0,5 1 0,2 169 0,10-245-215,2-1 0,0 0 0,1 0 0,2 0 0,0-1 0,1 1 1,14 29-1,-13-37-89,0 0 1,0-1-1,1 0 1,1 0-1,0-1 0,0-1 1,1 1-1,1-2 1,0 1-1,1-2 1,19 13-1,-28-21-545,8-31-19134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47.27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372 2 16888,'0'0'9265,"-14"23"-9145,-91 170 349,92-166-361,1 2 0,2 0 0,0 0 0,2 1 0,1 0 0,-3 37 0,8-45-51,1-14-44,0 0 0,1 0 0,-1 0 0,2 0-1,-1-1 1,1 1 0,3 13 0,-4-20-11,0-1 0,0 1 0,1 0 0,-1-1 0,0 1 1,0-1-1,1 1 0,-1-1 0,0 0 0,1 1 0,-1-1 0,0 1 0,1-1 0,-1 1 0,1-1 0,-1 0 1,0 1-1,1-1 0,-1 0 0,1 0 0,-1 1 0,1-1 0,-1 0 0,1 0 0,-1 0 0,1 1 1,0-1-1,-1 0 0,1 0 0,-1 0 0,2 0 0,14-12 105,6-25 63,-16 7-147,0 0-1,-2-1 1,-1 0-1,-2 1 1,-1-1-1,-5-40 1,3 57-23,-1 0 1,0 0-1,-1 0 1,-1 0-1,0 1 1,0-1-1,-2 1 1,1 1 0,-2-1-1,0 1 1,0 1-1,-1-1 1,0 1-1,-1 1 1,-1 0 0,1 0-1,-2 1 1,-23-15-1,30 21-5,1 0-1,-1 1 0,0-1 0,0 1 1,0 0-1,-1 0 0,1 1 0,-7-1 1,11 1-10,-1 1 0,1 0 0,0 0 0,-1 0 0,1 1 0,0-1 0,0 0 0,-1 0 0,1 1 0,0-1 0,-1 1 0,1-1 0,0 1 0,0-1 0,0 1 0,0 0 0,0 0 0,0-1 0,0 1 1,0 0-1,0 0 0,0 0 0,0 0 0,0 0 0,0 0 0,1 1 0,-1-1 0,1 0 0,-1 0 0,1 0 0,-1 1 0,1-1 0,-1 0 0,1 1 0,0-1 0,0 0 0,0 1 0,0 0 0,-3 20-1309,2-1 1,2 43-1,0-56 271,0 0-1,1 0 1,-1 0 0,2 1 0,-1-2 0,6 14-1,-2-13-1420,0 1 0,0-1 0,1 1 0,10 8 0,-16-16 2303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47.58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129 1 15831,'0'0'6240,"-18"29"-5394,-54 102 203,65-118-939,1 1 1,1 0-1,0 0 1,1 1-1,0-1 1,2 1-1,-1 0 1,2 0 0,0 0-1,1 0 1,3 29-1,-2-29-41,-1-11-57,0 0-1,1 0 1,-1 0 0,1 0-1,0 0 1,1 0 0,-1 0-1,0 0 1,1-1-1,0 1 1,0-1 0,0 1-1,1-1 1,-1 0 0,1 0-1,-1 0 1,1 0 0,0 0-1,0 0 1,1-1 0,-1 0-1,0 0 1,1 0 0,-1 0-1,1 0 1,0 0 0,0-1-1,0 0 1,-1 0-1,1 0 1,7 0 0,-5 0 10,0 0 0,0-1 0,0 0 1,0-1-1,0 1 0,-1-1 0,1 0 1,0-1-1,0 1 0,-1-1 0,1 0 0,-1 0 1,1-1-1,-1 0 0,0 0 0,0 0 1,0-1-1,-1 1 0,1-1 0,-1 0 0,6-7 1,-1-3 60,-1-2 1,0 1-1,-1-1 1,0 0-1,-2 0 1,1-1-1,-2 0 1,-1 0 0,0 0-1,-1 0 1,0-1-1,-2 1 1,0 0-1,-1-1 1,-4-18-1,4 29-64,-1 1 0,-1-1 0,1 1 0,-1-1 0,0 1 0,-1 0 0,1 0 0,-1 0 0,-1 1 0,-5-8 0,8 11-24,0 0 1,0 0-1,0 0 1,0 0-1,0 0 1,0 0-1,0 1 1,-1-1-1,1 1 1,-1-1-1,1 1 1,-1 0-1,1 0 1,-1 0-1,0 0 1,1 1-1,-1-1 1,0 1-1,0 0 1,0-1-1,1 1 1,-1 0-1,0 1 1,0-1-1,0 0 1,1 1-1,-6 1 1,5 0-45,1 0 0,0-1 0,1 1 0,-1 0 0,0 0 0,0 0 0,1 0-1,-1 0 1,1 0 0,0 1 0,-1-1 0,1 1 0,0-1 0,1 0 0,-1 1 0,0 0 0,1-1 0,-1 1 0,1 3 0,-3 57-2313,4-50 1330,3 43-5334,19-8-5557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48.01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2 177 17112,'0'0'9223,"0"-3"-9061,0 11-180,0 13 24,-1-7 11,1 0 0,0 1-1,5 26 1,-5-38-10,0 0-1,1 0 1,0 0-1,0 0 1,0-1 0,0 1-1,0 0 1,0-1-1,1 1 1,-1-1-1,1 0 1,0 1 0,0-1-1,0 0 1,0 0-1,0 0 1,0 0-1,0 0 1,1-1 0,-1 1-1,1-1 1,-1 1-1,1-1 1,0 0-1,-1 0 1,5 1 0,-2-2 10,1 1 0,0-1 0,0 0 0,-1 0 0,1-1 0,0 1 1,0-1-1,-1-1 0,1 1 0,-1-1 0,1 0 0,-1 0 1,0-1-1,0 1 0,0-1 0,0 0 0,0 0 0,-1-1 0,1 0 1,-1 0-1,0 0 0,0 0 0,0 0 0,-1-1 0,1 0 0,-1 0 1,-1 0-1,1 0 0,0 0 0,-1 0 0,0-1 0,-1 1 1,1-1-1,1-11 0,-2 125-177,-1-106 162,0 1-1,0-1 1,0 0 0,1 0 0,-1 0 0,1 0-1,-1 0 1,1 0 0,0 0 0,0 0 0,0 0-1,0 0 1,0 0 0,0 0 0,1-1 0,-1 1-1,0-1 1,1 1 0,-1-1 0,1 1 0,2 0 0,0 1 0,0-1 1,1 0 0,-1 0 0,1 0 0,-1 0 0,1-1 0,0 0 0,-1 0 0,8 1 0,-3-2 14,1 1 0,0-1 0,-1-1 0,1 1 0,0-2 0,-1 1 1,1-2-1,-1 1 0,15-6 0,-20 5 1,0 0 0,1 0 0,-1 0 0,0-1 0,-1 1 0,1-1 0,-1 0-1,1 0 1,-1 0 0,0-1 0,-1 1 0,1-1 0,-1 0 0,0 1 0,0-1 0,0 0 0,-1 0 0,0 0 0,2-11 0,0-9 129,-2-1 0,-2-49 0,-1 30-43,3 29-70,-3-38 64,2 51-93,-1 1-1,1-1 1,-1 0 0,1 1 0,-1-1 0,0 0-1,0 1 1,0-1 0,-1 1 0,1-1-1,-1 1 1,1 0 0,-1-1 0,0 1 0,-3-3-1,5 5-9,0 0-1,0 0 1,-1 0-1,1-1 1,0 1-1,0 0 0,-1 0 1,1 0-1,0 0 1,0 0-1,-1 0 0,1 0 1,0 0-1,-1 0 1,1 0-1,0 0 1,-1 0-1,1 0 0,0 0 1,0 0-1,-1 0 1,1 0-1,0 0 1,-1 0-1,1 0 0,0 1 1,0-1-1,-1 0 1,1 0-1,0 0 1,0 0-1,0 1 0,-1-1 1,1 0-1,0 0 1,0 0-1,0 1 1,-1-1-1,1 0 0,0 0 1,0 1-1,0-1 1,0 0-1,0 1 1,0-1-1,0 0 0,-1 0 1,1 1-1,0-1 1,0 0-1,0 1 1,0-1-1,0 0 0,0 0 1,1 1-1,-7 30-1555,2 1 0,-1 48 0,4-64 452,0 47-5174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48.36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1 317 17032,'0'0'4485,"7"-20"-2549,24-63-700,-27 71-1064,0 0 1,-1-1 0,0 1-1,-1-1 1,-1 0 0,0 0-1,-1 0 1,-1-16-1,0-5 89,2 32-256,-1 0 1,0 0 0,0 1-1,1-1 1,-1 0-1,0 0 1,0 1-1,-1-1 1,1 0 0,0 1-1,-1-1 1,1 0-1,-1 0 1,1 1-1,-1-1 1,0 1 0,1-1-1,-1 1 1,0-1-1,0 1 1,0-1-1,-1 1 1,1 0 0,0 0-1,0-1 1,-1 1-1,1 0 1,0 0-1,-1 0 1,0 0 0,1 1-1,-1-1 1,-1 0-1,2 1-14,1 1 0,-1-1-1,1 1 1,-1-1 0,1 1-1,-1-1 1,1 1 0,-1 0-1,1-1 1,-1 1 0,1 0-1,0 0 1,-1-1 0,1 1-1,0 0 1,0 0 0,0-1-1,0 1 1,0 0 0,-1 0-1,1-1 1,1 1 0,-1 0-1,0 0 1,0 0 0,0 0-1,1 30 4,0-28-8,2 21 5,1-1 0,1 0 0,2 0 0,0-1-1,11 25 1,-9-27 16,-1 1 0,-1 0-1,0 0 1,-2 0 0,-1 1-1,3 35 1,-7 42-50,0-98 49,-23-25-11249,8 8-1568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48.71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 0 19177,'0'0'6779,"29"22"-6315,3 1-264,-8-8-67,-1 2 0,0 1 0,-2 1 0,0 0 0,-1 2 0,24 31 0,-28-26-94,-1 0-1,0 1 1,-2 1-1,-1 0 0,-2 1 1,0 0-1,-2 1 1,-2-1-1,6 48 1,-9-39-35,-1 0 0,-2 0 0,-1-1 0,-2 1 0,-2 0 0,-1-1-1,-15 48 1,3-38-1,-2 0-1,-2-2 1,-2-1-1,-1-1 0,-3-1 1,-1-1-1,-2-1 0,-44 42 1,45-56-514,10-16-3452,8-6-2152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1:22.94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136 238 9012,'0'0'9399,"4"-19"-8132,3-5-771,3-18-138,-7-3 3791,-5 49-4165,1 0 0,-1 0 1,0 0-1,-1 0 1,1-1-1,-1 1 0,-5 6 1,-1 0 9,-7 13 8,1 0-1,1 1 1,0 1-1,2 1 1,1-1 0,1 2-1,2 0 1,0 0-1,2 0 1,1 1 0,1 0-1,1 0 1,1 0-1,3 31 1,0-54 0,0 1-1,0-1 1,0 1 0,1-1 0,-1 1-1,1-1 1,1 0 0,-1 0 0,1 0-1,0 0 1,0 0 0,0 0 0,1-1 0,-1 0-1,1 0 1,0 0 0,0 0 0,1 0-1,-1-1 1,1 0 0,0 0 0,0 0-1,0 0 1,0-1 0,0 0 0,1 0-1,8 2 1,3 0 42,0-1 1,1 0-1,-1-1 0,1-1 0,-1-1 0,1 0 1,31-6-1,-44 5-32,0 0 0,-1 0 0,0 0 0,1-1 0,-1 0 0,0 0 0,0 0 0,0 0 0,0-1 0,0 0 0,0 1 0,-1-1 0,1-1 0,-1 1 0,0 0 0,0-1 0,0 0 0,0 0 0,-1 1 0,0-1 0,0-1 0,0 1 0,0 0 0,0-1 0,-1 1 0,2-8 0,1-10 78,-1 0 0,-1-1 0,-1 1 0,-2-29 0,0 18 22,2 10-57,-2 0 0,0 0 1,-2 0-1,0 0 0,-2 1 1,0 0-1,-2 0 0,0 0 1,-1 1-1,-1 0 0,-2 0 1,0 1-1,0 0 1,-2 1-1,-29-33 0,31 40-65,7 6 6,-1 0 1,0 1-1,0 0 1,-1 0-1,1 0 1,-1 1-1,0-1 1,0 1-1,-9-4 1,12 8-320,2 5-657,1 0 0,-2 0-1,1 0 1,0 0 0,-1 0-1,-3 7 1,-6 17-3446,4 16-5352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49.63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299 28 11429,'0'0'13113,"0"-5"-12022,0-18-285,0 23-795,0 1-1,0-1 1,0 0 0,0 0 0,0 0 0,0 1-1,0-1 1,0 0 0,0 0 0,0 0 0,0 1-1,0-1 1,0 0 0,0 0 0,0 0-1,0 0 1,0 1 0,-1-1 0,1 0 0,0 0-1,0 0 1,0 0 0,0 1 0,-1-1 0,1 0-1,0 0 1,0 0 0,0 0 0,0 0 0,-1 0-1,1 0 1,0 0 0,0 0 0,0 0 0,-1 0-1,1 0 1,0 1 0,0-1 0,0 0 0,-1 0-1,1-1 1,0 1 0,0 0 0,0 0 0,-1 0-1,1 0 1,0 0 0,0 0 0,0 0 0,-1 0-1,1 0 1,0 0 0,0 0 0,0-1-1,0 1 1,-1 0 0,1 0 0,0 0 0,0 0-1,0 0 1,0-1 0,0 1 0,0 0 0,-1 0-1,-2 56 48,3-12-17,-37 274 1105,16-163-910,14-99-224,3-7 32,-3 0 0,-2 0-1,-18 57 1,26-103-39,0 0 0,0 0 0,-1-1 0,1 1 0,0-1 0,-1 1 0,0-1 1,1 1-1,-1-1 0,0 0 0,0 0 0,-1 0 0,1 0 0,0 0 0,-1 0 0,1 0 0,-1-1 0,1 0 0,-1 1 0,0-1 1,1 0-1,-1 0 0,0 0 0,0-1 0,0 1 0,0-1 0,0 1 0,0-1 0,0 0 0,0 0 0,0-1 0,1 1 1,-1 0-1,0-1 0,0 0 0,0 0 0,0 0 0,0 0 0,1 0 0,-1 0 0,1-1 0,-1 1 0,1-1 0,-1 0 0,1 0 1,0 0-1,0 0 0,0 0 0,0 0 0,0 0 0,-2-5 0,-3-3-4,1-1-1,1 0 1,-1 0-1,2-1 1,0 1-1,0-1 1,-3-21-1,3 2-195,1-58-1,3 81 91,1 0 0,0-1 0,0 1 0,1 0 0,0 0 0,0 0 0,1 0 0,0 1 0,0-1 0,1 1 0,0 0 0,0 0 0,1 0 0,0 0 0,6-6 0,9-7-1052,2 0 1,0 2-1,26-18 0,1-1-2893,16-13-4081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49.9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98 283 6147,'0'0'17453,"3"-9"-16914,-2 5-502,0 0 0,1-1 1,0 1-1,-1 0 0,2 0 0,-1 1 0,0-1 1,1 0-1,0 1 0,0-1 0,0 1 0,0 0 1,0 0-1,1 0 0,-1 0 0,1 1 0,4-3 1,-1 1 56,0 0 1,-1 0 0,1-1-1,-1 0 1,0 0-1,-1 0 1,1-1 0,-1 0-1,0 0 1,-1 0 0,1-1-1,6-12 1,-7 8 20,-1 0-1,0-1 1,0 1 0,-1-1-1,0 0 1,-1 1 0,-1-22-1,0 33-118,0-1 0,-1 0 0,1 1 0,0-1 0,-1 0-1,1 1 1,-1-1 0,1 0 0,0 1 0,-1-1 0,1 0 0,-1 1-1,0-1 1,1 1 0,-1-1 0,1 1 0,-1 0 0,0-1-1,1 1 1,-1-1 0,0 1 0,0 0 0,1 0 0,-1-1 0,0 1-1,0 0 1,1 0 0,-1 0 0,0 0 0,0 0 0,1 0 0,-1 0-1,0 0 1,0 0 0,0 0 0,1 1 0,-1-1 0,0 0-1,1 0 1,-1 1 0,0-1 0,0 1 0,-40 15-269,24-5-144,1 1-1,0 0 0,1 1 0,0 0 0,1 2 0,-19 23 0,26-28-522,-1 1 0,1 0 0,1 0 0,0 0 0,1 1 0,-7 21 0,7 15-6167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50.22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379 98 14711,'0'0'2684,"6"-19"392,20-60-216,-55 111 890,-18 34-4005,-5 8 647,3 3 0,4 1 1,-59 140-1,86-170-289,2 1-1,2 1 1,2 1-1,2 0 1,3 0 0,2 1-1,3 98 1,2-136-98,2 0 0,0 0 1,1 0-1,0-1 0,1 1 0,1-1 1,0 0-1,1 0 0,0 0 0,1-1 0,0 0 1,1 0-1,0-1 0,1 0 0,1-1 0,-1 0 1,2 0-1,-1-1 0,1 0 0,21 12 0,-31-20-178,0-1 0,0 0 0,0 0 0,0 0 0,-1 0 0,1 0 0,0 0-1,0 0 1,0 0 0,0 0 0,0 0 0,0 0 0,0-1 0,0 1 0,0 0 0,-1-1-1,1 1 1,0-1 0,0 1 0,0-1 0,-1 1 0,1-1 0,0 1 0,0-1 0,-1 0-1,1 1 1,-1-1 0,1 0 0,-1 0 0,2-1 0,20-35-4531,-12 20 819,22-32-8908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50.55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358 0 10789,'0'0'13942,"-27"16"-13579,16-9-314,-56 34 464,-65 53 0,113-79-377,10-10-96,0 1 0,1 1-1,0 0 1,0 0-1,0 1 1,1 0 0,0 0-1,1 0 1,-1 1-1,2 0 1,-1 0 0,-6 17-1,12-24-36,-1 0 0,1 0 0,0 0 0,0 0 0,0 0 0,0 0 0,0 0 0,0 0 0,1 0 0,-1 0 0,1 0 0,-1 0 0,1 0 0,0 0 0,0 0 0,0 0 0,0 0 0,0 0 0,0-1 0,0 1 0,1 0 0,-1-1 0,1 1 0,-1-1 0,1 0 0,-1 1 0,1-1 0,0 0 0,0 0 0,-1 0 0,1 0 0,2 0 0,9 5 12,0-1 0,0-1 1,26 5-1,-15-4 36,-6 0-17,13 3 39,47 20 0,-71-26-92,-1 1 0,1 0 0,-1 1 0,0 0 0,0 0-1,0 0 1,0 0 0,-1 1 0,0 0 0,0 1 0,0-1-1,0 1 1,3 6 0,-7-11 1,0 1 0,0-1 0,0 0 0,-1 1 0,1-1 0,0 0 0,-1 1 0,1-1 0,-1 0 0,0 1 0,0-1 0,1 1 0,-1-1 0,0 1 0,0-1 0,0 1 0,0-1 0,0 1 0,-1-1 0,1 1 0,0-1 0,-1 1 0,1-1 0,-1 0 0,0 1 0,1-1 0,-1 0 0,0 1 0,0-1 0,1 0 0,-1 0 0,0 0 0,0 0 0,-1 0 0,1 0 0,0 0 0,-2 2 0,-5 0 21,1 0-1,0 0 1,-1-1 0,0 0-1,-15 2 1,12-2-23,-118 14 371,65-9-1187,2 2-3538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50.79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61 1 18665,'0'0'8745,"-4"22"-8670,-18 92 493,-12 218 0,34-318-684,0 11-268,0 0 1,1-1 0,2 1-1,9 40 1,-11-59-1501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50.91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74 6451,'0'0'12534,"163"-74"-12534,-92 74-2545,5 0-3522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51.26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414 70 9556,'0'0'10037,"-18"-13"-8671,7 5-1167,2 1-79,0 0 0,0 1-1,-1 0 1,-13-6 0,19 10-68,-1 0 0,1 1 0,-1-1 0,0 1 0,0 0 0,0 1-1,1-1 1,-1 1 0,0 0 0,0 0 0,0 0 0,0 1 0,0 0 0,1 0 0,-1 0 0,-5 2 0,-5 4 100,0 0 1,0 1 0,1 1-1,0 0 1,0 1 0,1 1-1,0 0 1,1 0 0,1 1-1,-1 1 1,2 0 0,-14 21-1,16-21-91,1 0-1,0 1 1,0 0-1,2 0 1,0 0-1,0 0 1,2 1-1,-1 0 1,2 0-1,0 0 1,1 0-1,0 0 1,2 0-1,1 18 1,-1-30-55,0 0 1,-1-1 0,1 1 0,1 0-1,-1 0 1,0-1 0,1 1 0,-1-1-1,1 1 1,0-1 0,0 0 0,0 1-1,0-1 1,0 0 0,0 0 0,1 0-1,-1-1 1,0 1 0,1-1 0,0 1-1,-1-1 1,1 0 0,0 0 0,0 0-1,0 0 1,-1 0 0,1-1 0,0 1-1,0-1 1,0 0 0,0 0 0,5-1-1,-2 1 11,1 0 0,-1 0-1,0-1 1,0 0-1,0-1 1,0 1 0,0-1-1,-1 0 1,1-1-1,0 1 1,-1-1 0,1 0-1,-1-1 1,0 1-1,5-5 1,21-31 90,-1-1 0,-2-1 0,37-72 0,-26 43 255,-39 70-361,0 0 1,0 0 0,0 0 0,0 0 0,-1 0-1,1 1 1,0-1 0,0 0 0,0 0-1,0 0 1,0 0 0,0 0 0,0 0 0,0 0-1,0 1 1,0-1 0,0 0 0,0 0 0,0 0-1,0 0 1,0 0 0,0 0 0,0 0 0,1 1-1,-1-1 1,0 0 0,0 0 0,0 0-1,0 0 1,0 0 0,0 0 0,0 0 0,0 0-1,0 0 1,0 1 0,0-1 0,0 0 0,1 0-1,-1 0 1,0 0 0,0 0 0,0 0 0,0 0-1,0 0 1,0 0 0,0 0 0,1 0-1,-1 0 1,0 0 0,0 0 0,0 0 0,0 0-1,0 0 1,0 0 0,0 0 0,1 0 0,-1 0-1,0 0 1,0 0 0,0 0 0,0 0 0,0 0-1,0 0 1,0 0 0,0 0 0,1-1-1,1 21-104,-1 27-25,-3-4 226,1-20-911,0-1 0,5 44 0,-3-61 437,-1-1-1,1 1 0,0-1 0,0 1 0,1-1 1,0 0-1,-1 1 0,1-1 0,1 0 0,-1 0 0,1 0 1,-1-1-1,1 1 0,0-1 0,0 1 0,1-1 1,-1 0-1,1 0 0,7 4 0,-4-3-347,0-1 0,1 0 0,-1-1 0,1 0 1,9 2-1,51 2-5703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51.57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327 228 1601,'11'-20'8905,"8"-11"-6684,0 0 684,22-50-1,-38 76-2237,-1 0-1,-1 0 0,1-1 0,0 1 0,-1 0 1,0-1-1,-1 1 0,1-1 0,-1-6 0,0 11-485,-1-3 761,-9 7-573,-8 7-332,0 0 1,1 1 0,0 1 0,1 1 0,-25 24-1,5-1 59,-34 47 0,59-71-80,2 1-1,0 0 0,1 0 1,0 1-1,1 1 0,0-1 0,1 1 1,1 0-1,1 0 0,0 0 1,1 1-1,0 0 0,1-1 1,1 17-1,1-28-10,0 0 0,1 0 0,0 0 0,0 0 0,0 0 0,1 0 0,-1 0 0,1-1 0,0 1 0,3 5 0,-4-8-12,-1 0 1,1 0-1,0 0 1,-1 0-1,1 0 1,0 0-1,0 0 1,0-1-1,0 1 1,-1 0 0,1 0-1,0-1 1,1 1-1,-1-1 1,0 1-1,0-1 1,0 1-1,0-1 1,0 0-1,0 1 1,1-1-1,-1 0 1,0 0-1,0 0 1,1 0-1,-1 0 1,0 0-1,0 0 1,0 0-1,0-1 1,1 1-1,-1 0 1,0-1-1,0 1 1,0-1 0,0 1-1,0-1 1,0 1-1,0-1 1,1-1-1,0 0 12,0 0-1,0-1 1,-1 1 0,1 0-1,-1-1 1,0 1 0,1-1-1,-1 0 1,0 1-1,-1-1 1,1 0 0,0 0-1,-1 1 1,1-5 0,2-48 71,-3 38-73,1-7 1,2-6 16,-2-1 1,-2 1-1,-1 0 0,-7-41 0,8 65-22,0 0 0,0 0 0,-1 0-1,0 0 1,0 1 0,-1-1 0,1 1-1,-1-1 1,-1 1 0,1 0 0,-1 0-1,1 0 1,-1 1 0,-1-1 0,1 1 0,-1 0-1,1 0 1,-1 1 0,0-1 0,0 1-1,-1 0 1,1 1 0,-1-1 0,1 1-1,-1 0 1,0 0 0,0 1 0,-8-2 0,12 3-59,0 0 0,1-1 0,-1 1 0,0 0 0,1 0 0,-1 0 0,0 0 0,1 0 0,-1 0 0,0 0 0,1 1 0,-1-1 0,0 0 0,1 1 0,-1 0 0,0-1 0,1 1 0,-1 0 0,1 0 0,0 0 0,-1 0 0,1 0 0,0 0 0,-1 0 0,1 0 0,-2 3 0,2 0-438,-1 0 0,2 0 0,-1 0 1,0 0-1,1 0 0,-1 0 0,1 0 0,0 0 0,0-1 0,1 1 1,1 7-1,7 28-5531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51.97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0 488 12806,'0'0'11096,"15"-8"-9330,0-2-1494,1 0 1,-1-1-1,-1 0 0,0-1 1,-1-1-1,0 0 1,-1-1-1,13-19 1,-10 8-195,0-1 1,-3 0 0,0 0 0,-1-1 0,-2-1 0,-1 0-1,-1 0 1,7-54 0,-14 79-82,0 1 1,1 0-1,-1-1 0,0 1 1,0 0-1,0-1 0,-1 1 0,1 0 1,0-1-1,-1 1 0,0 0 0,1 0 1,-1-1-1,0 1 0,0 0 0,0 0 1,0 0-1,-1 0 0,1 0 0,-3-2 1,2 3-14,-1-1 1,1 1 0,-1 1 0,1-1 0,-1 0 0,0 0-1,1 1 1,-1 0 0,0 0 0,1-1 0,-1 1-1,0 1 1,0-1 0,1 0 0,-1 1 0,0-1 0,-4 3-1,4-2 9,-1 1 0,0 0-1,0-1 1,1 2 0,-1-1-1,1 0 1,0 1 0,0-1 0,0 1-1,0 0 1,0 0 0,0 0-1,1 1 1,0-1 0,-1 1-1,1-1 1,0 1 0,1 0-1,-1-1 1,1 1 0,0 0-1,0 0 1,0 0 0,0 0-1,1 0 1,-1 8 0,0-2-8,1 0 1,0 0 0,0 0 0,1 1-1,0-1 1,1 0 0,0-1-1,1 1 1,0 0 0,7 14 0,12 11 6,1-1 1,49 55-1,-1-1-287,-69-86 244,0 0 0,0 1 1,0 0-1,0-1 0,-1 1 0,1 0 0,-1 0 1,1 0-1,-1 0 0,0 0 0,-1 0 0,1 0 0,0 0 1,-1 1-1,0-1 0,0 0 0,0 7 0,-1-8 0,0 0 0,0 0 1,0-1-1,0 1 0,0 0 0,-1 0 0,1 0 0,-1-1 0,1 1 0,-1-1 0,0 1 0,0-1 0,1 0 0,-1 0 0,0 0 0,0 0 1,0 0-1,0 0 0,0 0 0,0 0 0,-1-1 0,1 1 0,-4-1 0,-4 2-1048,-1 0 0,1-1 0,0 0-1,-1-1 1,-13-2 0,6-1-4197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52.32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43 12710,'0'0'13937,"0"-9"-13286,-1 2-554,3-16 113,6 20-120,8 13 14,8 9-32,-1 1-1,-1 2 0,-1 0 0,0 1 0,-2 1 1,-1 1-1,-1 1 0,-1 0 0,-1 1 0,-2 1 1,-1 0-1,-1 1 0,-1 0 0,-1 1 0,6 46 1,-8-12-43,-2 1 1,-4 0-1,-2 1 1,-3-2 0,-3 1-1,-3 0 1,-2-2-1,-3 1 1,-45 113 0,23-94 18,21-48-51,-21 60 0,35-71-817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1:24.98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326 441 12054,'0'0'7056,"0"-20"-2627,2-57-3271,1 49-1031,-2 1 0,-1-1 1,-1 0-1,-2 1 0,0-1 0,-13-46 1,13 65-94,-1-1 1,-1 1-1,0-1 1,0 1 0,-12-15-1,15 21-8,-1 1 1,1-1-1,-1 0 0,0 1 1,0-1-1,-1 1 0,1 0 0,0 0 1,-1 0-1,1 1 0,-1-1 1,1 1-1,-1 0 0,0 0 1,0 0-1,1 0 0,-1 1 0,-6-1 1,8 1-36,0 1 1,0-1 0,0 0-1,0 1 1,0-1 0,1 1-1,-1 0 1,0 0-1,0 0 1,1 0 0,-1 0-1,0 0 1,1 0 0,0 0-1,-1 1 1,1-1 0,-1 0-1,1 1 1,-2 2-1,-20 39-124,15-26 130,-24 45-21,-35 94 0,59-131 17,1 0 0,0 0 0,2 0 0,1 1 0,2 0 0,0 0 0,2 34 0,1-56 5,-1 0 1,1 1 0,0-2-1,0 1 1,0 0 0,1 0-1,-1 0 1,1 0 0,0-1-1,0 1 1,0-1 0,1 1-1,-1-1 1,1 0 0,0 0 0,0 0-1,0 0 1,0-1 0,0 1-1,1-1 1,-1 0 0,1 0-1,3 2 1,0-1 6,0-1 0,0 1 0,0-1 0,1-1 0,-1 1 1,0-1-1,1-1 0,-1 1 0,0-1 0,1-1 0,-1 1 0,8-2 0,-11 1 0,0-1 0,0 1 0,0 0 0,-1-1-1,1 0 1,-1 0 0,1 0 0,-1-1 0,0 1 0,1-1 0,-1 1-1,-1-1 1,1 0 0,0 0 0,-1-1 0,1 1 0,3-7-1,2-6 37,-1 0 0,10-32-1,-8 23-49,-7 19 12,7-17 39,-1 1 0,-1-1-1,-1 0 1,-1-1 0,3-46 0,-8 69 19,0 9-368,1 15 272,1 0 0,1 0-1,1-1 1,1 1-1,1-1 1,17 42 0,18 15-4565,-39-76 4204,-1-1 1,1 0-1,0 0 1,0 1-1,0-2 1,0 1-1,0 0 1,1 0-1,-1-1 1,1 1 0,-1-1-1,1 0 1,-1 1-1,1-1 1,0-1-1,2 2 1,29 2-5152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57.06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20 619 17384,'0'0'4594,"-6"0"-4549,-7-2-38,14-2 89,28-8 266,9-3 51,-25 8-298,-1 0 1,1-2-1,-1 1 0,-1-1 0,0-1 0,0 0 1,-1-1-1,0 0 0,0 0 0,-2-1 0,1 0 1,-2-1-1,1 0 0,-2 0 0,0 0 1,0-1-1,-1 0 0,4-21 0,-1-6 110,-2 0 1,-1-1-1,-3 1 0,-1-1 0,-6-52 0,6 91-159,-1 1 0,-1-1 0,1 0 0,0 1 0,0-1 0,-1 1-1,0-1 1,1 1 0,-1 0 0,0-1 0,0 1 0,0 0-1,-1-1 1,1 1 0,0 0 0,-1 0 0,1 0 0,-1 0 0,0 0-1,0 1 1,-3-4 0,2 25 262,-12 114-311,-7 110 193,22-207-195,7 169 114,-4-177-111,2-1 1,1 1-1,1-1 0,1-1 0,15 33 0,25 37-1178,-46-88-1448,-11-5-4967,-15-4-1008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57.20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11397,'0'0'11301,"6"7"-11221,43 11-16,5-1 0,0-4-64,17-3-384,-6-8-2113,-5-2-2449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58.03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1 437 4738,'0'0'16696,"5"0"-15658,3 0-833,0-2 1,0 1-1,0-1 1,0 0 0,0-1-1,-1 0 1,1 0 0,-1-1-1,0 0 1,0 0-1,0 0 1,-1-1 0,1 0-1,-1-1 1,0 1-1,-1-1 1,7-9 0,1 0-30,-1-2 0,0 0 1,-1 0-1,-1-1 0,-1-1 1,8-21-1,-9 13-76,-1 0 0,-1-1 0,-1 0 0,-1 0 0,-1-53 0,-3 81-93,-1 0 0,1 0 0,0 0 0,-1 0-1,1 0 1,-1 0 0,1 0 0,0 0 0,-1 0-1,1 0 1,-1 0 0,1 0 0,0 0 0,-1 1-1,1-1 1,-1 0 0,1 0 0,0 0 0,-1 1-1,1-1 1,0 0 0,-1 0 0,1 1 0,0-1-1,0 0 1,-1 0 0,1 1 0,0-1 0,0 0-1,-1 1 1,1-1 0,0 1 0,0-1 0,0 0-1,0 1 1,0-1 0,0 0 0,-1 1 0,1-1-1,0 1 1,0 0 0,-25 78 76,3 2-1,-19 141 1,31-160-67,-7 72 119,3 246 0,22-362-267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58.17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13334,'0'0'7668,"120"2"-7156,-33 2-352,0-4-160,-6 0-544,-21 0-1409,-11 0-929,-22 0-3601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59.31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110 288 9957,'0'0'8225,"-4"-19"-5782,2 7-1960,-3-13 693,0 0 1,2-1 0,0-25-1,3 47-1095,1 0 0,-1 0 0,1 1 0,-1-1 0,1 0 0,0 0 0,1 0 0,-1 1 0,1-1 0,-1 1 0,1-1 0,0 1 0,0 0 0,1-1 0,-1 1 0,1 0 0,3-3 0,0 1-19,1 0-1,0 0 1,0 1 0,0-1 0,0 1-1,1 1 1,13-5 0,0 2-49,0 1 0,0 0 0,0 2 0,1 1 1,31 0-1,-48 2-20,-1 0 0,1 1 0,-1-1 1,1 1-1,-1 0 0,0 0 0,1 1 1,-1-1-1,0 1 0,0 0 0,0 0 0,0 1 1,0-1-1,-1 1 0,1 0 0,-1 0 1,0 0-1,1 0 0,-2 0 0,1 1 0,0-1 1,0 1-1,-1 0 0,0 0 0,0 0 1,0 0-1,0 0 0,-1 0 0,2 6 0,1 10-22,0 1-1,-1 0 0,-1 0 0,-1 38 0,-1-57 31,-1 18 0,-1 0 0,0-1 1,-2 0-1,0 1 1,-1-1-1,-1-1 0,-1 1 1,-1-1-1,0 0 1,-1-1-1,-15 21 0,5-11 16,-2 0 0,0-2 1,-1-1-1,-2-1 0,0 0 0,-30 19 0,40-31 1,-1-2 0,0 0 1,-26 11-1,36-17-2,-1-1 0,1 0 0,0-1 0,-1 1 0,1-1 0,-1 0 1,0 0-1,1-1 0,-1 0 0,0 0 0,1 0 0,-1-1 0,0 1 0,-9-4 0,13 3-4,1 0-1,-1-1 0,1 1 0,-1 0 0,1-1 0,0 1 0,0-1 0,0 1 0,0-1 0,0 0 0,0 1 0,0-1 1,0 0-1,1 0 0,-1 0 0,1 1 0,-1-1 0,1 0 0,0 0 0,0 0 0,0 0 0,0 0 0,0-2 0,4-46 65,0 36-66,0 1-1,1 0 1,1 0-1,0 0 1,0 1-1,1 0 1,1 0-1,0 1 1,1 0-1,13-14 1,-16 18-12,0 1-1,0 0 1,1 1-1,-1-1 1,1 1-1,0 1 1,0-1-1,1 1 1,0 1 0,-1-1-1,1 1 1,0 0-1,1 1 1,-1 0-1,0 0 1,1 1 0,-1 0-1,16 1 1,-17 1-7,0 1 0,0 0 0,0 1 0,0-1 0,-1 2 1,1-1-1,-1 1 0,1-1 0,-1 2 0,-1-1 0,9 8 1,8 10-14,28 34 0,-32-34 22,3 1 34,31 51-1,-46-66-142,-2 1-1,1-1 1,-1 1-1,0 0 1,-1 1 0,0-1-1,0 1 1,-1-1 0,0 1-1,0 11 1,-3 5-1131,0 21-2819,6-21-1837,13-3-4268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00.74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125 390 15351,'0'0'5314,"-10"-19"-3777,-26-68-296,34 80-1143,0 0 1,0-1 0,1 1-1,0-1 1,0 1-1,1-1 1,0 0 0,0 1-1,1-1 1,0 1 0,0-1-1,0 1 1,1-1-1,1 1 1,-1 0 0,1 0-1,0 0 1,1 0 0,-1 1-1,1-1 1,1 1-1,-1 0 1,1 0 0,8-8-1,-2 4-30,1 0 1,0 0-1,1 1 0,-1 0 0,2 1 0,-1 1 0,1 0 0,0 1 0,1 0 0,17-4 1,-27 9-59,1-1 1,0 1 0,-1 0 0,1 0-1,0 1 1,0 0 0,0 0-1,0 0 1,0 1 0,0 0 0,-1 0-1,1 0 1,0 1 0,-1 0 0,1 0-1,-1 0 1,1 1 0,-1-1 0,0 1-1,0 1 1,4 3 0,-1 0-11,-1 1 0,-1 0-1,1 0 1,-2 1 0,1 0 0,-1 0 0,0 0 0,-1 1 0,0-1 0,0 1-1,1 10 1,2 8 3,-2-1 0,-1 1 0,-1 0 0,-2 0 0,0 0 0,-2 0 1,-1 0-1,-1 0 0,-2 0 0,-1-1 0,-1 0 0,-15 41 0,7-33 10,0 0-1,-2-1 1,-2-1 0,-1 0 0,-2-2 0,0 0-1,-3-2 1,-47 47 0,59-65 0,0 0 0,-1-1 0,-1 0 0,-22 11 0,31-17-4,-1-2 1,1 1 0,0-1 0,-1 0-1,1 0 1,-1-1 0,1 1 0,-1-2-1,0 1 1,0-1 0,1 0 0,-1 0-1,0-1 1,-10-2 0,15 2-3,0-1 1,0 0-1,0 1 1,0-1-1,0 0 1,0 0-1,1 0 1,-1 0 0,1-1-1,0 1 1,0 0-1,0-1 1,0 1-1,0-1 1,0 1-1,0-1 1,1 1-1,-1-1 1,1 1-1,0-1 1,0 0-1,0 1 1,0-1-1,1-4 1,-1-2-2,1 0 0,0 0-1,0 0 1,0 0 0,1 1 0,1-1 0,3-8 0,-1 9-10,1 0 1,0 0 0,0 1 0,0-1-1,1 1 1,0 1 0,1-1 0,0 1-1,0 1 1,0-1 0,0 1-1,1 1 1,0 0 0,0 0 0,0 0-1,17-3 1,-15 4-6,0 0-1,0 1 1,1 0-1,-1 1 1,1 1-1,0-1 1,-1 2-1,1 0 1,-1 0 0,1 1-1,-1 0 1,1 1-1,-1 0 1,13 7-1,16 13-3,-2 3-1,0 1 1,44 42-1,-25-21 17,-46-39-164,0 1-1,0 1 0,-1 0 0,17 23 0,-21-25-789,-1-1 1,0 1-1,-1 1 1,5 15-1,2 9-4580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01.53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288 82 13990,'0'0'10627,"18"-15"-10302,60-43-160,-77 57-163,1 0 1,-1 0-1,1 0 0,-1 0 0,1 1 0,0-1 0,-1 0 0,1 1 0,0-1 0,0 1 0,-1 0 0,1 0 0,0-1 0,0 1 0,-1 0 0,1 1 0,0-1 0,0 0 0,-1 0 0,1 1 0,0-1 0,-1 1 0,1-1 0,0 1 0,1 1 0,0 0-2,0 1 0,-1-1 0,0 1 1,1 0-1,-1 0 0,0 0 1,0 0-1,2 5 0,0-1 2,5 9 5,-1 1 1,-1 0 0,-1 0-1,-1 0 1,0 1 0,-1-1-1,-1 1 1,0 0 0,-2 1 0,0 18-1,-1-21-5,-1 0 0,0 0 0,-1 0 0,-1 0-1,-1 0 1,0 0 0,-1-1 0,-1 0 0,0 0 0,-1 0-1,-14 22 1,-9 3 55,-3-2 1,-1-1-1,-1-1 0,-3-2 0,0-1 0,-65 41 0,96-70 55,1 0 0,-1 0 0,0 0 0,0-1 0,0 0-1,-1 0 1,1 0 0,-1-1 0,1-1 0,-1 1 0,0-1 0,-9 0-1,15-1-94,1 0-1,-1 0 0,1-1 0,-1 1 1,1-1-1,-1 1 0,1-1 0,-1 1 1,1-1-1,0 0 0,0 0 0,-1 0 1,1 0-1,0 0 0,0 0 0,0 0 1,0 0-1,0 0 0,0 0 0,0-1 1,0 1-1,0 0 0,1 0 0,-1-1 1,0 1-1,1-1 0,-1 1 0,1-1 1,0 1-1,-1-1 0,1 1 0,0-1 1,0 1-1,0-1 0,0 1 0,0-1 1,1-2-1,-1 0-10,1 0 0,-1 0 0,1 0 0,-1 0 0,1 1 0,0-1 1,1 0-1,-1 1 0,1-1 0,0 1 0,-1-1 0,1 1 0,1 0 0,-1 0 0,3-4 0,6 0-8,0 0-1,0 1 0,0 0 1,1 1-1,0 0 0,0 1 1,0 0-1,1 1 0,-1 0 1,1 1-1,0 0 0,0 1 1,-1 1-1,1 0 0,0 1 1,18 3-1,-25-3-3,0 1 0,0 0 0,-1 1 0,1 0 0,0 0 0,-1 0 0,0 0 0,0 1 0,0 0 0,0 0 0,-1 0 0,1 1 0,-1-1 0,4 6 0,8 13-29,27 47-1,-15-22 24,59 64-277,-58-78-2176,37 57 0,-54-64-3457,-10-8-4875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02.74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33 374 10341,'0'0'12264,"-5"-7"-10698,-17-21-485,17 21-369,31 7-195,893-19 401,28 12-815,-549 10-56,-347-4-56,0-1 1,0-3-1,0-1 1,0-3-1,94-31 1,-143 40 6,-1 0 0,1-1 0,0 0 0,0 1 0,-1-1 0,1 0 0,0 0 1,-1 0-1,1 0 0,-1 0 0,1 0 0,-1 0 0,0-1 0,1 1 0,-1 0 0,0-1 0,0 1 0,0-1 0,0 0 1,0 1-1,0-1 0,0 0 0,-1 1 0,1-1 0,-1 0 0,1 0 0,-1-2 0,0 2 3,-1 0-1,1 0 1,-1 0-1,0 0 1,0 0-1,0 0 1,0 0-1,0 1 1,0-1-1,0 0 0,-1 1 1,1-1-1,-1 1 1,1-1-1,-1 1 1,1 0-1,-1-1 1,0 1-1,0 0 1,0 0-1,1 0 1,-5-1-1,-278-104 30,137 43-4,199 61-122,60 5 118,0 4-1,151 31 0,-246-35-28,47 11-7,-60-13 12,-1 1 1,1-1-1,0 0 0,-1 1 0,1 0 0,-1 0 0,1 0 0,-1 0 0,0 0 1,0 1-1,0-1 0,5 6 0,-8-7-2,1 0 0,-1 0 0,0 1 0,1-1 0,-1 0 0,0 0 0,0 0 0,1 0 0,-1 0 0,0 0 0,0 0 1,0 1-1,0-1 0,-1 0 0,1 0 0,0 0 0,0 0 0,-1 0 0,1 0 0,-1 0 0,1 0 0,-1 0 0,1 0 0,-1 1 0,-23 25-41,-28 15-231,-3-3-1,-68 37 1,-20 14-2382,34-9-2950,17 4-5224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04.55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72 262 12310,'0'0'9593,"-11"-7"-7885,-36-24-628,45 30-1047,1 0 0,0 0 0,0-1 0,0 1 0,0-1-1,0 1 1,0-1 0,0 1 0,0-1 0,1 1 0,-1-1-1,1 0 1,-1 1 0,1-1 0,0 0 0,-1 0 0,1 1 0,0-1-1,0 0 1,0 0 0,1 1 0,-1-1 0,0 0 0,1 0-1,-1 1 1,1-1 0,-1 0 0,1 1 0,1-3 0,1-2 28,1 0 1,0 0 0,0 1-1,0-1 1,7-6 0,3 0-28,0-1 0,0 2 0,1 0 1,1 1-1,0 0 0,0 1 1,1 1-1,31-10 0,-24 10-34,1 2-1,0 0 0,1 2 0,-1 0 0,46 1 1,-65 3-4,0 1-1,0-1 1,0 1 0,0 0 0,0 0 0,0 1 0,0 0-1,-1 0 1,1 0 0,-1 1 0,1-1 0,-1 1-1,0 1 1,0-1 0,0 1 0,-1 0 0,6 5 0,-5-3 0,0 0 0,-1 1 0,0 0 0,0-1 1,-1 1-1,1 1 0,-1-1 0,-1 0 1,0 1-1,0 0 0,0-1 0,-1 1 0,1 8 1,-1 3 3,-1 0 1,0 0-1,-1 0 1,-1 0 0,0 0-1,-2-1 1,0 1-1,-2-1 1,0 0 0,0 0-1,-2-1 1,0 0-1,-1 0 1,-1-1 0,0 0-1,-1-1 1,-15 16-1,21-25 5,-51 56 15,52-58-1,-1 0 0,0 0 0,0 0 0,-1 0 0,1-1 1,-1 0-1,0 0 0,0 0 0,0-1 0,-8 2 0,14-4-14,0 0-1,-1 0 0,1-1 1,0 1-1,0 0 0,0 0 1,0-1-1,0 1 1,0 0-1,0-1 0,0 1 1,0 0-1,0 0 1,0-1-1,0 1 0,0 0 1,0-1-1,0 1 0,0 0 1,0 0-1,1-1 1,-1 1-1,0 0 0,0 0 1,0-1-1,0 1 1,0 0-1,1 0 0,-1-1 1,0 1-1,0 0 1,1 0-1,-1 0 0,0 0 1,0-1-1,0 1 0,1 0 1,-1 0-1,0 0 1,1 0-1,-1 0 0,0 0 1,0 0-1,1 0 1,14-12-4,0 2 0,0 0 0,1 1 0,0 0 0,0 1 0,1 1 0,0 1 0,1 0 0,-1 2 0,1 0 0,0 0 0,0 2 0,0 0 0,33 2 1,-46 1-11,0 0 1,0 0 0,0 0 0,0 1 0,0 0 0,0 0 0,-1 0-1,1 0 1,-1 1 0,1 0 0,-1 0 0,0 0 0,0 0 0,-1 1-1,1 0 1,-1 0 0,1 0 0,-1 0 0,-1 0 0,1 0 0,0 1-1,-1-1 1,0 1 0,0 0 0,0 0 0,-1 0 0,1 6 0,3 10-2,-1 1 0,-1 1 0,-1-1 0,-3 44 0,0-51 12,0-1 0,-2 0 0,0 0 0,0 0 0,-1 0 0,-1-1 0,0 1 0,-1-1 0,-1 0 0,0-1 0,0 0 0,-1 0 0,-1 0 0,0-1 0,0-1 0,-1 1 0,-17 12 0,12-11 6,1-2-1,-1 0 1,-1-1 0,0 0 0,0-1 0,-1-1 0,0-1 0,0 0 0,0-1 0,-1-1 0,0-1 0,0 0 0,-28 0 0,28-3 9,-31-1 83,47 1-98,1-1 0,-1 1 1,1-1-1,-1 1 1,1-1-1,0 1 0,-1-1 1,1 0-1,0 1 1,-1-1-1,1 0 0,0 0 1,0 0-1,0 0 1,0 0-1,0 0 0,0-1 1,0 1-1,0 0 0,0 0 1,0-1-1,1 1 1,-1 0-1,0-1 0,1 1 1,-1-4-1,1 4-2,0-1-1,0 1 1,1-1 0,-1 1-1,0-1 1,1 1 0,-1-1-1,1 1 1,0-1-1,-1 1 1,1 0 0,0-1-1,0 1 1,0 0-1,0 0 1,0 0 0,0 0-1,0 0 1,1 0 0,-1 0-1,0 0 1,0 0-1,1 0 1,-1 1 0,1-1-1,-1 0 1,1 1 0,1-1-1,50-16-24,-45 15 19,15-4-3,1 1 0,0 0 0,0 2 0,1 1 0,-1 1 0,44 4 0,-59-3 2,-1 2-1,0-1 1,0 1 0,0 0 0,0 1 0,0 0 0,0 0-1,-1 1 1,1 0 0,-1 0 0,0 1 0,0 0 0,-1 0-1,1 0 1,-1 1 0,-1 0 0,1 0 0,-1 1 0,0-1-1,0 1 1,-1 1 0,0-1 0,5 12 0,10 39-12,-17-49-52,0 1 0,1 0-1,0-1 1,1 1 0,0-1 0,1 0 0,0-1 0,0 1 0,1-1 0,0 0-1,8 9 1,1 6-3799,-9-5-2908,-5-17 6403,4 15-10886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05.75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62 237 3586,'0'0'18112,"-5"-7"-16815,3 5-1232,1 0 1,-1 0 0,1 0 0,0 0 0,-1 0 0,1-1 0,0 1 0,1 0 0,-1 0 0,0-1-1,1 1 1,-1 0 0,1-1 0,0 1 0,0-1 0,0 1 0,0-4 0,1 1 1,1 1 0,0-1 0,0 0 1,0 1-1,0 0 0,1 0 0,0-1 1,0 2-1,0-1 0,0 0 0,4-3 0,9-9 10,0 1 1,1 0-1,1 2 0,0 0 0,22-12 0,-31 20-80,0 0 1,1 1 0,-1 0-1,1 0 1,0 1 0,0 0-1,1 1 1,-1 0 0,0 1-1,1 0 1,-1 1 0,1 0-1,12 1 1,-20 0-4,0 0 1,0-1-1,0 1 0,0 1 1,-1-1-1,1 0 0,-1 0 1,1 1-1,-1 0 0,1-1 1,-1 1-1,0 0 0,1 0 1,-1 0-1,0 1 0,-1-1 1,1 0-1,2 5 0,-1-1-5,0 0 0,0 0-1,-1 1 1,0-1-1,0 1 1,-1 0 0,1 13-1,-1-5 5,-1 0 0,0 0 0,-1 0 0,-1 0-1,0 0 1,-2-1 0,-4 16 0,-2-5 4,-2-1 1,-1 0-1,0-1 0,-2 0 1,-1-1-1,-29 32 1,-127 112 23,122-121-16,35-27 62,16-18-60,0 1 1,0 0 0,0-1 0,-1 1-1,1-1 1,0 1 0,0-1 0,0 0-1,0 1 1,1-1 0,-1 0 0,0 0-1,0 0 1,0 0 0,0 0 0,0 0 0,0 0-1,0 0 1,0 0 0,0 0 0,2-1-1,101-11 57,-71 6-45,57-1 0,-86 7-23,1 0 0,0 1 0,-1 0 0,1-1 0,-1 1 1,1 1-1,-1-1 0,1 1 0,-1 0 0,0 0 0,0 0 0,0 0 1,0 1-1,0-1 0,-1 1 0,1 0 0,-1 0 0,1 1 1,-1-1-1,0 1 0,-1-1 0,1 1 0,0 0 0,-1 0 0,0 0 1,0 1-1,0-1 0,-1 0 0,1 1 0,0 4 0,3 14-8,-1 0 0,-1 1-1,-1-1 1,-1 37-1,-2-50 12,1 0 0,-2 0 0,0 0 0,0 0 0,-1-1 0,0 1 0,0-1 0,-1 0 0,0 0 0,-1 0 0,0 0 0,-1-1 0,1 0 0,-2 0 0,1 0 0,-1-1 0,0 0 0,0-1 0,-12 9 0,-1-1 3,-1 0 0,0-2 0,-1 0 1,-1-2-1,1 0 0,-42 11 0,53-18 10,0-1 0,0 0 0,0 0 0,-1-1 0,1 0 0,0-1 0,-16-2 0,27 2-7,-1 0 1,0-1-1,0 1 1,0 0-1,0-1 1,0 1-1,0 0 1,0-1-1,1 1 0,-1-1 1,0 0-1,0 1 1,1-1-1,-1 0 1,0 1-1,1-1 1,-1 0-1,0 0 0,1 1 1,-1-1-1,1 0 1,0 0-1,-1 0 1,1 0-1,0 0 1,-1 0-1,1 0 0,0 0 1,0 0-1,0 0 1,0-1-1,0 0 1,0-1 1,0 0-1,0 1 0,0-1 0,1 0 0,-1 1 0,1-1 0,0 1 1,-1-1-1,1 1 0,3-5 0,0 1-7,1 1 0,0 0 0,1 0 0,-1 0 0,1 0 0,0 1 0,0 0 0,0 0 0,1 0 0,-1 1 0,1 0 0,0 0 0,10-2 0,4-1-9,0 1 0,0 1 1,31-3-1,-49 7 4,0-1 0,0 1 0,0 0 0,0 0 1,0 0-1,0 0 0,0 0 0,0 1 0,0-1 0,0 1 1,0 0-1,0 0 0,0 0 0,0 0 0,-1 1 1,1-1-1,0 1 0,-1-1 0,1 1 0,-1 0 0,4 4 1,-3-1-10,-1 0 1,0 0 0,1 0 0,-2 1 0,1-1 0,-1 0 0,0 1 0,0 0 0,0-1 0,-1 12 0,2 105-8,4 52-874,-3-150-345,1 0-1,15 45 1,32 70-5701,-32-60-3201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1:25.40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48 26 11941,'0'0'9829,"-8"-4"-8826,-24-13-413,24 13-526,20 6-222,15 9 192,1-2-1,-1 0 0,2-1 0,36 4 1,-36-7-27,-27-4-42,-11 7-9634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06.64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28 50 11973,'0'0'11094,"1"-12"-10462,0 3-551,2-19 83,-2 56-76,-3 65 819,-18 126 0,17-199-813,0-4-31,1 1-1,0-1 1,1 0 0,1 0-1,2 24 1,-1-37-58,-1 1 0,1 0 1,0 0-1,1-1 0,-1 1 1,1 0-1,-1-1 1,1 0-1,0 1 0,0-1 1,1 0-1,-1 0 0,1 0 1,0 0-1,-1-1 0,1 1 1,0-1-1,0 1 0,1-1 1,-1 0-1,0 0 0,1-1 1,0 1-1,-1-1 0,1 1 1,0-1-1,-1 0 0,5 0 1,5 2 13,1-1-1,-1-1 1,0 0 0,1 0 0,-1-2-1,1 1 1,-1-2 0,1 0 0,-1 0-1,0-2 1,0 1 0,0-1 0,-1-1 0,1-1-1,-1 0 1,0 0 0,-1-1 0,1 0-1,-1-1 1,-1-1 0,0 1 0,0-2-1,0 1 1,-2-2 0,1 1 0,-1-1-1,0 0 1,7-16 0,28-62 36,-39 79 67,1-1 1,-2 1-1,0 0 1,0-1-1,2-21 1,-10 188-86,-7-1 0,-35 166 1,31-155 15,16-165-52,0-1 0,0 1-1,0-1 1,-1 1 0,1-1 0,0 1-1,0-1 1,0 1 0,0-1 0,0 1 0,-1-1-1,1 0 1,0 1 0,0-1 0,-1 1-1,1-1 1,0 0 0,0 1 0,-1-1-1,1 1 1,-1-1 0,1 0 0,0 0-1,-1 1 1,1-1 0,-1 0 0,1 0 0,-1 1-1,1-1 1,0 0 0,-1 0 0,1 0-1,-1 0 1,1 0 0,-1 0 0,1 0-1,-1 0 1,1 0 0,-1 0 0,1 0-1,-1 0 1,0 0 0,-23-13-826,6 3-648,-7 1-2051,2-3-3242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07.57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143 1 11541,'0'0'9970,"-14"28"-8961,1-5-717,-5 10 61,2-1 0,1 2 0,2 0 0,-10 37 0,14-36-53,2 1 0,1 0 0,1 0 0,1 69 0,5-93-264,1 0-1,-1 0 0,2 0 0,0 0 0,0-1 0,1 1 0,11 21 0,-11-26-25,1 0 0,-1 0 0,1-1 0,1 1 0,-1-1-1,1 0 1,1-1 0,-1 1 0,1-1 0,-1 0 0,1-1 0,15 7 0,-16-8 7,0 0 0,1-1 0,0 0 1,-1 0-1,1 0 0,0-1 0,0 0 1,0 0-1,0-1 0,0 0 0,0 0 0,0-1 1,0 0-1,0 0 0,7-2 0,-5 0 9,-1-1-1,1 0 1,-1 0-1,0-1 0,0 0 1,0 0-1,-1-1 1,0 0-1,0-1 0,10-11 1,134-182 98,-113 146-59,-37 52-58,3-2 204,-3 17-194,-4 13-28,-1 0 0,-2 0 0,0-1 0,-1 1 0,-21 43 0,-9 34 152,28-68-120,1 2-1,1-1 1,2 1 0,2 0 0,2 67 0,2-97-9,-1-1-1,2 0 1,-1 0-1,1 0 1,-1-1-1,2 1 1,4 9 0,-7-14-23,1 0 0,-1 1 1,1-1-1,0 0 0,-1 0 1,1 0-1,0 0 0,0 0 1,0 0-1,0 0 0,0 0 1,0 0-1,0 0 0,0-1 1,0 1-1,0 0 1,1-1-1,-1 1 0,0-1 1,0 1-1,1-1 0,-1 1 1,0-1-1,1 0 0,-1 0 1,0 0-1,1 0 0,-1 0 1,0 0-1,1 0 0,-1 0 1,0 0-1,1-1 0,-1 1 1,0-1-1,1 1 0,-1-1 1,0 1-1,2-2 1,-1-1-360,0 1 1,-1-1 0,1 0 0,-1 1-1,0-1 1,0 0 0,0 0 0,0 0-1,0 0 1,-1 0 0,0 0 0,1 0-1,-1 0 1,0 0 0,0 0 0,0 0 0,-1 0-1,1 0 1,-3-6 0,-6-15-7109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37.74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127 151 4274,'0'0'3831,"6"-18"-1758,19-58-184,-18 28 1694,-7 39-483,0 21 29,-10 919 788,8-667-3357,-14 225 390,-34 159-419,28-361-272,4-31-25,-6 202 46,4 530-2,18-705-213,3-161 3,-2-121-104,1 1 0,0 0 1,0 0-1,0-1 0,0 1 0,1 0 0,-1-1 0,0 1 0,1 0 0,-1-1 0,1 1 0,0-1 1,-1 1-1,1 0 0,0-1 0,0 0 0,0 1 0,0-1 0,0 1 0,0-1 0,0 0 0,1 0 0,1 2 1,-2-4-63,0 0 1,0 0 0,-1 1 0,1-1 0,0 0-1,0 0 1,-1 0 0,1 0 0,0 0-1,-1 0 1,1 0 0,-1 0 0,0 0 0,1 0-1,-1 0 1,0-1 0,0 1 0,1 0 0,-1 0-1,0 0 1,0-2 0,2-6-587,13-43-2846,6-18-2558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39.26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449 14 4706,'0'0'15018,"-1"-2"-14751,0 1 0,0 0 0,0 0 0,-1 0 0,1 0 1,0 0-1,-1 0 0,1 0 0,0 0 0,-1 1 0,1-1 0,-1 1 1,1-1-1,-3 0 0,5 11-185,0-1-1,1 1 1,0-1 0,0 0-1,1 0 1,0 0-1,0 0 1,1 0 0,8 13-1,9 10 357,25 33 0,-26-39-276,36 41 268,3-3 0,119 101 0,-73-71-130,-26-20-158,-3 4-1,-3 3 0,-4 3 1,95 153-1,291 452 283,-20-167-318,-116-146-78,91 136 108,-324-411-98,-32-39-12,69 102 0,-88-107-20,100 145 19,-115-176-13,2-2 0,0 0 1,1-1-1,1-2 0,41 29 1,47 20-11,67 46-24,-148-93 18,-2 0-1,0 2 1,38 45-1,-59-62 9,208 228 40,-203-225-41,1 0 0,1 0-1,0-1 1,0-1 0,0-1 0,2 0-1,-1-1 1,32 9 0,-1-5-1,0-2 1,48 2-1,-74-8-57,-1 0-1,0 1 1,0 1-1,23 10 1,-20 3-41,-23-18 93,0 0 0,0 0 0,1 0 1,-1 0-1,0 0 0,0 0 0,0 1 1,0-1-1,0 0 0,0 0 0,0 0 1,1 0-1,-1 0 0,0 0 0,0 0 1,0 0-1,0 0 0,0 1 0,0-1 1,0 0-1,0 0 0,0 0 0,0 0 1,0 0-1,0 0 0,0 1 0,0-1 1,0 0-1,0 0 0,0 0 0,0 0 1,0 0-1,0 1 0,0-1 0,0 0 1,0 0-1,0 0 0,0 0 0,0 0 1,0 0-1,0 1 0,0-1 0,0 0 1,0 0-1,0 0 0,0 0 0,0 0 1,-1 0-1,1 0 0,0 0 0,0 1 1,0-1-1,0 0 0,0 0 0,0 0 1,0 0-1,-1 0 0,1 0 0,0 0 1,0 0-1,0 0 0,0 0 0,0 0 1,0 0-1,-1 0 0,1 0 0,0 0 1,-20 4-60,-45 1 105,35-3-45,-1407 35 82,756-88-138,468 30 62,-66-9 60,-573-31 112,713 63-120,-149 22 0,221-15 11,0-3 0,0-3 0,-1-3-1,-113-14 1,-149 1-1550,306 13-758,30 0 1665,-1 0 1,0 0 0,1-1 0,-1 0 0,1 0 0,-1-1 0,0 1 0,0-1-1,0 0 1,0-1 0,0 1 0,0-1 0,6-4 0,33-37-6748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55.12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0 445 16359,'0'0'8098,"4"2"-7349,-3-1-700,0 0-1,0-1 0,1 1 0,-1-1 1,0 1-1,1-1 0,-1 1 1,0-1-1,1 0 0,-1 0 1,0 0-1,1 0 0,-1 0 1,0 0-1,1 0 0,-1 0 1,0-1-1,1 1 0,-1 0 1,0-1-1,1 1 0,-1-1 0,2 0 1,38-29 548,-25 15-437,-1-2-1,21-29 1,-22 26-108,-1-1 1,0 0 0,-2-1-1,0 0 1,-2-1-1,0 0 1,-2-1-1,0 1 1,-2-1-1,0-1 1,-2 1-1,0-44 1,-14 94 35,-2 49-3,-6 130-1,18 82 319,2-149-169,-1-137-240,0-1-73,0 0-1,1 1 1,-1-1-1,0 0 1,0 1-1,0-1 1,0 1-1,0-1 1,0 0-1,0 1 0,0-1 1,0 1-1,0-1 1,0 0-1,0 1 1,0-1-1,0 0 1,0 1-1,0-1 1,0 1-1,0-1 1,-1 0-1,1 1 1,0-1-1,0 0 1,0 1-1,-1-1 0,1 0 1,0 1-1,0-1 1,-1 0-1,1 0 1,0 1-1,-1-1 1,1 0-1,0 0 1,-1 1-1,1-1 1,0 0-1,-1 0 1,1 0-1,-27 14-3972,-1 3-2538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55.27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27 95 13350,'0'0'11942,"-27"0"-11942,71-2-257,26-11 257,17-6 145,5-2-145,-5 5-1665,-21 1-2161,-28 7-2721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22.95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191 164 16103,'0'0'9437,"-6"-20"-9034,-12-63-153,18 81-241,0-1-1,0 1 1,0 0-1,0 0 1,0 0-1,1 0 1,-1 0-1,1 0 1,0 0-1,-1 0 1,1 0-1,0 0 1,0 0-1,0 0 1,0 1-1,0-1 1,1 0-1,-1 1 1,1-1-1,-1 1 1,1-1-1,-1 1 1,1 0-1,0 0 1,0-1-1,-1 1 1,1 0-1,2 0 1,2-1 18,-1 0 1,0 0-1,1 1 1,-1-1 0,1 2-1,0-1 1,6 0-1,-10 1-35,0 1 0,0-1 0,-1 0 0,1 1 0,0-1 0,-1 1 0,1-1 0,-1 1 0,1 0 0,-1 0 0,1-1 0,-1 1 0,1 0 0,-1 1 0,0-1 0,1 0 0,-1 0 0,0 0 0,0 1 0,0-1 0,0 1 0,0-1 0,0 1 0,0-1 0,-1 1 0,1-1 0,-1 1 0,1 0 0,-1-1 0,1 1-1,-1 0 1,0 2 0,2 9 9,-1 0-1,-1-1 0,-1 20 0,0-11-13,-1 5 17,-1 0 0,-1 0-1,-1-1 1,-2 0 0,0 0 0,-2 0 0,-22 44 0,-7 24 55,37-92-58,1 0 0,0-1-1,0 1 1,0 0-1,0 0 1,0 0 0,0-1-1,0 1 1,0 0-1,0 0 1,0-1 0,0 1-1,0 0 1,1 0-1,-1 0 1,0-1 0,0 1-1,1 0 1,-1-1-1,1 1 1,-1 0 0,1-1-1,-1 1 1,1-1-1,-1 1 1,1 0 0,-1-1-1,1 1 1,0-1-1,-1 0 1,1 1 0,0-1-1,-1 0 1,2 1-1,31 10 16,-20-7-18,1 1-4,-1 2-1,0-1 1,0 2-1,0 0 1,-1 0-1,0 1 1,-1 0-1,11 13 1,-18-18-6,0 0 0,0 0 1,0 1-1,-1 0 0,0 0 0,0 0 0,0 0 1,0 0-1,-1 1 0,0-1 0,0 1 0,0-1 1,-1 1-1,0 0 0,0 0 0,-1-1 0,1 1 1,-1 0-1,0 0 0,-1 0 0,0 0 0,0-1 0,-1 7 1,-1-7 11,1-1 0,-1 1 0,0-1 0,0 0 1,0 0-1,0 0 0,-1 0 0,0 0 0,1-1 0,-1 0 1,-1 0-1,1 0 0,0 0 0,-1-1 0,0 1 0,1-1 1,-1 0-1,-6 1 0,-4 2 26,-1 0 1,0-2 0,0 0-1,-27 2 1,-100-4 93,141-1-167,0 1-1,1-1 1,-1 0 0,0 1 0,0 0 0,1-1-1,-1 1 1,0 0 0,1 0 0,-1 0 0,1 0 0,-1 0-1,1 0 1,0 1 0,-1-1 0,1 0 0,0 1-1,0-1 1,0 1 0,0-1 0,0 1 0,0 0-1,1-1 1,-1 1 0,0 0 0,1-1 0,-1 4 0,-11 57-2967,9-44 1746,-8 51-4345,0 9-4055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23.34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75 1 15655,'0'0'6430,"-11"25"-6022,6-13-340,-36 93 475,37-90-484,0 0 0,0 0-1,2 1 1,0-1 0,0 1-1,3 28 1,-1-40-53,0 0 0,1 0 0,0 0 0,0 0 0,0 0-1,0 0 1,1-1 0,0 1 0,-1 0 0,1-1 0,1 1 0,-1-1 0,0 0 0,1 0 0,0 0 0,-1 0 0,1 0 0,0 0 0,1-1 0,-1 1 0,0-1 0,1 0 0,-1 0 0,1 0-1,0-1 1,0 1 0,-1-1 0,1 0 0,0 0 0,0 0 0,5 0 0,-2-1 11,-1 1 0,1-1 0,0-1 0,0 1 0,-1-1 0,1 0 0,0-1 0,-1 1 0,1-1 0,-1-1 0,1 1 0,-1-1 0,0 0 0,0-1 0,-1 1 0,1-1 0,9-8 0,2-7 60,0-1 0,-1-1 0,-1 0 0,-1-1 0,21-45 0,-32 66 355,0 10-212,0 32-203,-2 54-142,-1-50 146,6 142 95,-3-162-125,1-1 0,1 0 1,1 0-1,1 0 1,16 36-1,-15-40-329,11 18-1310,-3-16-3166,-9-18-794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53.02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1 164 12902,'0'0'13259,"2"0"-12168,405-65-37,-121 20-961,47-5-79,-260 47-153,-73 19-1966,0-13 1914,-1-1 0,0 1-1,1 0 1,-1 0-1,0-1 1,-1 1 0,1 0-1,0-1 1,-1 1 0,1-1-1,-1 0 1,0 1-1,0-1 1,-2 3 0,-39 26-2028,37-28 1927,-87 48-5121,-31 4-4231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53.38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89 2225,'0'0'19009,"25"1"-16515,344-8-122,25-27-1641,22-14 910,-412 48-2196,-10 2-3379,-12 2-1115,1-4-1447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1:26.31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66 37 3714,'0'0'16498,"-11"-6"-15636,-32-19-353,32 19-415,26 6-399,254 12 570,-140-12-127,-128 0-79,-2 2-66,1 1 0,-1 0 0,0 0 0,0 0 0,0 0 0,-1 0 0,1-1-1,-1 1 1,0-1 0,1 1 0,-1-1 0,0 1 0,0-1 0,-5 3 0,-4 8-15,-70 84 69,-129 168 205,207-262-159,1 0 0,0 0 0,0 0 0,0 1 0,0-1 0,1 0-1,-1 1 1,1-1 0,0 1 0,0-1 0,0 1 0,0 7 0,9-16 1399,4-4-1487,2 1 0,-1 0 1,1 1-1,0 1 0,0 0 1,1 1-1,0 0 0,0 1 1,0 1-1,0 1 0,0 0 1,1 0-1,30 3 0,-42-1-11,0 1 0,1 0 0,-1 0-1,0 0 1,0 1 0,0 0-1,1 0 1,-2 0 0,1 0 0,0 0-1,0 1 1,-1-1 0,1 1-1,-1 0 1,0 0 0,0 1 0,0-1-1,0 1 1,-1-1 0,1 1-1,-1 0 1,0 0 0,0 0 0,2 5-1,3 9-30,0 0 1,-2 0-1,0 0 0,4 26 0,3 24 27,9 80 4,-19-132 8,-2 0 0,0-1 0,-1 1 0,-1 0 0,0 0 0,-1-1 0,-5 18 0,6-28 3,0 0-1,-1 0 1,1 0 0,-1-1 0,0 1-1,0 0 1,0-1 0,-1 0-1,1 0 1,-1 0 0,0 0 0,0-1-1,0 0 1,-1 1 0,1-2 0,-1 1-1,0 0 1,0-1 0,0 0 0,0 0-1,-7 2 1,-8 0 66,0-1 0,1-1 0,-1 0 0,-28-2 0,35 0-5,6 0-18,0 0-1,1-1 0,-1 1 1,1-1-1,-1 0 0,1-1 0,-1 0 1,1 0-1,0 0 0,0-1 1,0 0-1,-7-4 0,9 4 3,1 0 0,0 0 0,0 0-1,0 0 1,0-1 0,0 1 0,1-1-1,-1 0 1,1 0 0,0 0 0,1 0 0,-1 0-1,0 0 1,1 0 0,0-1 0,0 1 0,0 0-1,1-9 1,-2-4 24,1-1 0,1 0 1,4-27-1,-3 38-70,1 0 0,-1 1 0,1-1 0,1 0 1,-1 1-1,1-1 0,1 1 0,-1 0 0,1 0 1,0 0-1,8-9 0,4-1 31,2 1 1,-1 0-1,2 1 0,0 1 1,0 1-1,1 0 1,1 2-1,0 0 0,0 1 1,24-5-1,-10 4-850,67-9 1,36 10-6585,-95 9-1501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28.08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510 107 10165,'0'0'9492,"1"-18"-7718,1-4-1160,0-45 2929,-23 390-3213,0-27 180,20 262 61,2-543-562,-1 0 0,-1 0 0,0-1 0,-1 1 0,0 0 0,-1-1 1,-1 0-1,0 0 0,-11 23 0,13-34-2,-1 1 1,0-1 0,0 0 0,0 0 0,-1 0-1,1 0 1,-1 0 0,1-1 0,-1 0-1,0 1 1,0-1 0,0-1 0,0 1-1,0-1 1,0 1 0,-1-1 0,1 0-1,0-1 1,-1 1 0,1-1 0,-1 0-1,1 0 1,-5-1 0,-6 1 29,0-2 0,0 1 0,1-2 0,-1 0 0,-24-9 0,25 6-27,-1 0 0,1-2 0,1 1 0,-1-2 0,1 0 0,1 0 0,0-1 0,0-1 0,1 0 0,0 0 0,1-1 0,1 0 0,-1-1 0,2 0 0,0-1 0,1 0 0,0 0 0,1 0 0,0-1 0,1 0 0,1 0-1,1 0 1,0-1 0,1 1 0,0-1 0,1-20 0,2 28-12,1 0-1,-1 0 0,1 0 0,1 1 0,-1-1 1,1 0-1,1 1 0,-1 0 0,1 0 0,0 0 1,1 0-1,0 1 0,0-1 0,0 1 0,1 1 1,12-11-1,10-6-379,1 2 0,53-28 0,-24 15-892,-31 16-366,0-1 1,28-26-1,-44 33-25,0 0 0,0-1 0,15-22 0,13-37-8486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28.33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71 321 12182,'0'0'6824,"5"-8"-6165,44-39 759,-41 42-1228,0-1 0,-1 0 0,0 0 0,0-1 0,-1 0 0,1 0 0,-2 0 0,1-1 0,-1 0 0,0 0 0,-1-1 0,1 1 1,-2-1-1,5-13 0,-6 8-90,-1 0 1,0 0-1,-1 1 1,-2-21-1,2 30-98,-1 1 0,1-1-1,-1 1 1,0-1-1,0 1 1,-1 0 0,1 0-1,-1-1 1,1 1-1,-4-3 1,4 5-2,0-1 0,0 1 1,0 0-1,0 0 0,-1 0 0,1 0 1,-1 1-1,1-1 0,0 0 0,-1 0 0,1 1 1,-1-1-1,1 1 0,-1 0 0,0-1 0,1 1 1,-1 0-1,1 0 0,-1 0 0,0 0 1,1 0-1,-1 0 0,-1 1 0,-1 0-18,-1 0 1,1 0-1,0 1 0,0 0 0,0 0 0,0 0 1,0 0-1,0 1 0,1-1 0,-1 1 1,1 0-1,0 0 0,0 1 0,0-1 0,0 0 1,-2 5-1,-7 9-230,2 1 1,-11 23-1,16-29 15,-5 8-704,1 0 0,1 2 0,2-1 0,0 0-1,1 1 1,-3 24 0,5 39-5647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28.55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53 13334,'0'0'7411,"109"-53"-7411,-71 53-80,0 0-224,-27 4-1649,-11 21-2385,-17 15-4322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28.72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1 118 10341,'0'0'6179,"130"-48"-5843,-81 35-64,0 1-224,0-1 0,0 3-48,-6 1 0,-5 5-1105,-5 0-2176,-1 0-4547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29.02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158 1 15175,'0'0'7193,"-18"28"-6788,-3 2-231,7-12-49,1 2 0,1-1 0,1 2 0,0 0 0,1 0 0,2 0 0,-7 26 0,6-13 119,-4 43 0,11-66-213,2 0 0,-1 0 0,1 0 0,1 0 0,0 0 0,1 0 0,5 21 0,-6-29-18,1 0 0,-1 0-1,1 0 1,0 0-1,0 0 1,0 0 0,0 0-1,0-1 1,1 1-1,-1-1 1,1 1 0,0-1-1,-1 0 1,1 0-1,0 0 1,0 0 0,0-1-1,1 1 1,-1-1 0,0 0-1,0 0 1,1 0-1,-1-1 1,1 1 0,-1-1-1,1 1 1,-1-1-1,1 0 1,-1 0 0,1-1-1,-1 1 1,6-2 0,-1 0-48,0 0 0,-1 0 0,1 0 1,-1-1-1,1 0 0,-1-1 1,0 1-1,0-1 0,-1-1 1,1 1-1,-1-1 0,0-1 1,9-8-1,-9 5-541,-1 1 0,0-1 0,0 0 0,-1 0 0,0 0 0,0-1 0,-1 1 0,-1-1 0,3-16 0,2-47-5520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29.27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592 313 12358,'0'0'4903,"8"-2"-3238,-3 1-1530,0 0 1,1-1-1,-1 0 0,0 0 0,0 0 1,0 0-1,-1-1 0,1 0 0,-1 0 1,1-1-1,-1 1 0,0-1 1,0 0-1,0 0 0,-1 0 0,1 0 1,-1-1-1,0 1 0,-1-1 0,1 0 1,-1 0-1,0 0 0,0 0 1,0 0-1,-1 0 0,2-10 0,-2 7-46,0-9 21,0 1-1,-1-1 1,0 0 0,-1 1 0,-6-26 0,6 39-112,0-1 0,0 0 0,-1 0 0,1 1-1,-1-1 1,0 1 0,0-1 0,0 1 0,0 0 0,-1 0 0,0 0 0,1 0 0,-1 0 0,0 0 0,0 1 0,-1-1 0,1 1 0,0 0 0,-1 0 0,1 1 0,-1-1-1,0 1 1,0-1 0,1 1 0,-1 0 0,0 0 0,0 1 0,0-1 0,-5 1 0,-4 0-129,0 1 0,1 0-1,-1 0 1,0 2 0,1-1 0,-1 2-1,1-1 1,0 2 0,-22 10 0,-10 10-1302,-51 36 0,40-24 43,-74 45-2753,-6 4-2159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29.72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45 161 9764,'0'0'2396,"0"-20"203,0-101 2115,0 120-4553,0 0-1,1 0 1,-1 0-1,0 1 1,-1-1-1,1 0 1,0 0 0,0 0-1,0 0 1,0 0-1,-1 0 1,1 0 0,0 0-1,-1 1 1,1-1-1,-1 0 1,1 0 0,-1 1-1,1-1 1,-1 0-1,-1-1 1,2 3-114,-1-1 0,0 1 0,1-1 0,-1 1 0,0 0 0,1-1 0,-1 1-1,1 0 1,-1 0 0,1-1 0,-1 1 0,1 0 0,-1 0 0,1 0 0,0-1 0,0 1 0,-1 0 0,1 0 0,0 0 0,0 0 0,0 0 0,0 0 0,0-1 0,0 1 0,0 0 0,0 0 0,1 1-1,-22 563 1673,16-322-1293,4-222-417,-2 326 351,7-276-235,2 0 0,29 130 1,-27-171-67,1 10 33,28 70 0,-36-108-78,-1-2-11,0 1 1,0-1-1,0 0 0,0 1 0,0-1 0,1 1 0,-1-1 0,0 0 0,0 1 0,0-1 1,1 0-1,-1 1 0,0-1 0,0 0 0,1 1 0,-1-1 0,0 0 0,1 0 0,-1 1 0,0-1 1,1 0-1,-1 0 0,0 0 0,1 1 0,-1-1 0,0 0 0,1 0 0,-1 0 0,1 0 1,-1 0-1,0 0 0,1 0 0,0-13-633,1-24-3163,12-62 0,-8 59 1009,5-35-3365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30.66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489 235 12038,'0'0'2601,"-1"-17"-363,-7-58-402,8 72-1734,0 0 1,0 0 0,0 1-1,0-1 1,0 0-1,0 0 1,1 0 0,-1 1-1,1-1 1,0 0 0,0 1-1,0-1 1,0 1 0,0-1-1,1 1 1,-1-1 0,1 1-1,-1 0 1,1 0 0,0 0-1,0 0 1,0 0 0,0 0-1,0 0 1,1 1 0,-1-1-1,0 1 1,3-2 0,5-1-50,0 1 1,0 0-1,1 1 1,-1-1-1,18 0 1,-5 0 177,216-27 175,1 11-1,350 16 1,-44 42-377,-188-9-34,1285 24 133,-1643-54-124,0 0-1,0 0 1,1 0 0,-1 0-1,0-1 1,0 1 0,0 0 0,0 0-1,1 0 1,-1-1 0,0 1 0,0 0-1,0 0 1,0-1 0,0 1 0,0 0-1,0 0 1,0-1 0,0 1-1,0 0 1,0 0 0,0-1 0,0 1-1,0 0 1,0 0 0,0-1 0,0 1-1,0 0 1,0 0 0,0 0 0,0-1-1,-1 1 1,1 0 0,0 0 0,0 0-1,0-1 1,0 1 0,0 0-1,-1 0 1,1 0 0,0-1 0,0 1-1,0 0 1,-1 0 0,1 0 0,0 0-1,-1 0 1,-8-11 113,8 10-121,0 0 1,0 1-1,0-1 1,0 0-1,0 1 1,0 0-1,0-1 0,0 1 1,0 0-1,-1-1 1,1 1-1,0 0 1,0 0-1,0 0 1,-1 0-1,1 0 0,0 0 1,0 0-1,0 0 1,0 1-1,0-1 1,-1 0-1,1 1 1,0-1-1,0 1 0,0-1 1,0 1-1,0 0 1,0-1-1,0 1 1,0 0-1,1 0 1,-1 0-1,0-1 0,0 1 1,1 0-1,-1 0 1,0 0-1,1 0 1,-1 0-1,1 0 1,-1 0-1,1 1 0,0-1 1,-1 1-1,-5 11-16,1 0 1,1 1-1,-4 14 0,4-13 26,-14 55 22,3 1 0,-8 102 1,6 149 207,13-205-139,-1 87 168,3-51-92,-7 1 1,-32 178-1,26-282-110,11-37-11,0-1 0,1 1 0,0-1 0,-1 23 0,4-35 60,-6 2 45,1-1-1,-1-1 1,1 1 0,-1-1 0,0 0 0,1 0 0,-1 0 0,-6-2 0,-8 0-118,-547 19 54,-673 40-180,-4-49 110,1225-8-28,-128 1 81,0-6-1,-233-39 1,323 30 73,38 9-50,1 0 1,0 1-1,-34-2 1,51 6-100,10 2-142,73 39-2475,-60-28 761,0-2 1,1 0-1,34 10 1,37 0-5564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23.84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0 254 16103,'0'0'4707,"147"-120"-4531,-76 89-144,-1 6-16,1 0-16,-1 6 64,-15 4-64,-1 5-32,-21 3-433,-12 5-719,-10 2-785,-11 17-6115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24.08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0 212 13206,'0'0'6918,"20"-6"-6579,181-68-112,-93 31-381,169-43 1,-273 85 599,11-1-3407,-15 2 2785,1 1 0,-1-1 0,0 0 0,0 0 0,1 0 0,-1 0 0,0 0 0,0 0 0,1 0 0,-1 1 0,0-1 0,0 0 0,0 0 0,1 0 0,-1 1 0,0-1 0,0 0 0,0 0 0,0 1 0,1-1 0,-1 0 0,0 0 0,0 1 0,0-1 0,0 0 0,0 0 0,0 1 0,0-1 0,0 0 0,0 0 0,0 1 1,0-1-1,0 0 0,0 1 0,0-1 0,0 0 0,0 0 0,0 1 0,0-1 0,0 0 0,0 1 0,-1-1 0,-3 15-6956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1:31.13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320 240 10725,'0'0'8065,"2"-14"-6376,4-1-1446,-2 1 0,0 0 0,-1-1 0,0 1 0,-2-1 0,1 0 0,-2 0 0,-1-19 0,1 21-192,0 11-44,0-1 1,-1 0-1,1 1 0,-1-1 1,0 0-1,0 1 1,0-1-1,0 1 0,0 0 1,0-1-1,-1 1 0,1 0 1,-1-1-1,1 1 0,-1 0 1,0 0-1,0 1 0,0-1 1,0 0-1,0 1 0,0-1 1,-1 1-1,1-1 1,-1 1-1,1 0 0,-1 0 1,1 0-1,-1 0 0,1 1 1,-6-1-1,1-1-19,0 1-1,1 1 1,-1-1 0,0 1-1,0 0 1,0 1 0,0 0-1,1 0 1,-1 0 0,0 1-1,-11 4 1,5 1-11,0 1 0,1 0 0,0 1 0,0 1 0,1 0 0,0 0 0,1 1 0,0 0 0,0 1 0,2 0 0,-1 1-1,-11 23 1,13-23 0,1 1 0,0 1 0,0-1 0,2 1 0,0 0 0,0 0 0,1 0-1,1 0 1,1 1 0,0-1 0,1 1 0,3 22 0,-3-35 22,1 0 0,0 0 0,0 0 0,0 0 0,1 0 0,-1 0 1,1 0-1,0 0 0,-1 0 0,1 0 0,0-1 0,1 1 0,-1-1 0,0 0 0,1 0 0,4 4 1,-1-3 3,0 1 0,0-1 0,1 0 0,-1-1 0,1 1 0,-1-2 0,12 3 0,4-1 43,-1-1 1,1-1-1,0-2 0,26-2 0,-41 1-34,0 1 0,1-2 0,-1 1 0,0-1 1,0 0-1,0 0 0,-1-1 0,1 0 0,-1 0 0,0 0 0,10-10 1,-6 4 9,1 0 0,-2-1 1,1 0-1,-2-1 1,11-16-1,-5-19 313,-11 34 373,-2 38-601,2 93-183,0-55 89,-3 1 0,-2 0 0,-13 67 0,15-127-1,1-3-10,-1-1-1,0 1 1,0 0 0,0 0-1,0-1 1,0 1 0,0 0 0,0-1-1,0 1 1,0 0 0,0-1 0,0 1-1,-1 0 1,1-1 0,0 1 0,0 0-1,-1-1 1,1 1 0,0-1-1,-1 1 1,1-1 0,-1 1 0,1-1-1,-1 1 1,1-1 0,-1 1 0,0 0 147,-4-1-1151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18:19.87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14855,'0'0'9380,"6"11"-13302,6 5 785,0 2-2530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18:24.09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524 506 11157,'0'0'7838,"-6"-15"-2734,6 15-5096,0 0 0,0-1 0,0 1 0,0 0 0,0 0 0,0 0 0,0 0 0,1 0 0,-1 0 0,0 0 0,0 0 0,0-1 0,0 1 0,0 0 0,0 0 0,0 0 0,0 0 0,0 0 0,0 0 0,0 0 0,0 0 0,0-1 0,0 1 0,0 0 0,-1 0 0,1 0 0,0 0 0,0 0 0,0 0 0,0 0 0,0 0 0,0 0 0,0 0 0,0-1 0,0 1 0,0 0 0,0 0 0,0 0 0,0 0 0,-1 0 0,1 0 0,0 0 0,0 0 0,0 0 0,0 0 0,0 0 0,0 0 0,0 0 0,0 0 0,-1 0 0,1 0 0,0 0 0,0 0-1,0 0 1,0 0 0,0 0 0,0 0 0,0 0 0,0 0 0,-1 0 0,1 0 0,0 0 0,0 0 0,0 0 0,0 0 0,0 0 0,0 0 0,0 0 0,0 1 0,-8 9-66,-6 14-254,-8 24 198,15-36 267,1 0-1,1 0 0,0 0 1,0 0-1,-3 18 1,8-64 370,0 33-515,0 25-710,0-17 697,0-6 149,0-7 285,12-134 310,0-9-632,-12 106-86,1 0 33,-7-67-1,4 98-47,0 0 0,-1 0 0,0 0 0,0 0-1,-2 1 1,1-1 0,-1 1 0,-1 1 0,0-1-1,-9-12 1,13 21-7,1 0 1,-1 0-1,0 0 0,0 0 1,1 0-1,-1 0 0,0 1 0,-1-1 1,1 1-1,0-1 0,0 1 1,-1 0-1,1 0 0,0 0 0,-1 0 1,1 0-1,-1 1 0,0-1 1,1 1-1,-1 0 0,-3-1 0,2 2-1,0 0-1,1 0 0,-1 0 0,0 0 1,1 1-1,-1 0 0,1-1 0,0 1 0,-1 0 1,1 1-1,0-1 0,0 0 0,-2 4 0,-9 9-16,1 1-1,0 0 0,1 1 0,-11 23 0,18-32 11,-34 66-12,4 1 0,3 2-1,-34 124 1,53-154 16,2 1-1,2 0 1,3 0 0,2 1-1,1 0 1,9 94 0,-5-132 5,1-1-1,0 1 1,1 0 0,0-1 0,1 0 0,0 0-1,0 0 1,1 0 0,0-1 0,1 1 0,0-1 0,1-1-1,-1 1 1,2-1 0,-1-1 0,1 1 0,0-1-1,1 0 1,0-1 0,0 0 0,0 0 0,1-1 0,-1-1-1,1 1 1,0-1 0,1-1 0,-1 0 0,1-1 0,15 3-1,-9-3 23,0-1 0,1-1 0,-1 0-1,0-1 1,0-1 0,0 0 0,0-2 0,0 0-1,0 0 1,-1-2 0,0 0 0,0-1 0,0 0-1,-1-2 1,0 0 0,-1 0 0,16-14 0,-16 13-15,-10 8-15,-1 0 0,1 0-1,-1-1 1,0 1 0,1-1-1,-1 0 1,0 0 0,0 0 0,-1 0-1,1 0 1,-1-1 0,0 1 0,1-1-1,-2 1 1,1-1 0,0 0-1,1-5 1,-5 8-276,0 0-1,0 1 1,0-1-1,0 1 1,1 0-1,-1 0 1,0-1 0,0 1-1,0 0 1,0 0-1,0 1 1,-3 0-1,4-1-29,0 0 0,0 0-1,-1 1 1,1-1-1,0 1 1,0-1 0,0 1-1,0-1 1,0 1 0,0 0-1,0-1 1,0 1-1,0 0 1,0 0 0,0 0-1,0 0 1,0 0-1,1 0 1,-1 0 0,0 0-1,0 2 1,-3 4-1878,-13 13-6780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18:24.56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106 19 13014,'0'0'9583,"-4"-6"-9079,-9-7-445,4 15-151,-5 34-205,6-11 259,-5 11 37,2 0-1,1 1 1,2 0 0,2 1-1,1 0 1,2 0 0,1 44-1,3-78 4,-1 0-1,1 0 0,0 0 0,1 0 1,-1 0-1,0 0 0,1 0 1,0-1-1,0 1 0,0-1 0,1 1 1,-1-1-1,1 0 0,-1 0 0,1 0 1,0 0-1,0 0 0,1-1 0,-1 1 1,1-1-1,-1 0 0,1 0 0,-1 0 1,1-1-1,6 2 0,-3 0 31,0-1 0,0-1 0,0 1-1,1-1 1,-1 0 0,0-1 0,1 0-1,-1 0 1,1-1 0,-1 0 0,0 0-1,1 0 1,10-4 0,-15 3-4,1 0 0,-1 0 0,0 0 1,0 0-1,0-1 0,0 1 0,0-1 0,-1 0 0,1 0 0,-1 0 0,1 0 1,-1 0-1,0 0 0,0 0 0,-1-1 0,1 1 0,-1-1 0,0 0 1,1 1-1,-2-1 0,2-7 0,1-8 217,-1-1 0,-2 0 1,0-21-1,-1 14 41,1 17-222,-1-1-1,0 0 0,0 1 1,-1 0-1,0-1 1,-1 1-1,0 0 0,-1 0 1,0 0-1,-7-12 1,8 18-52,0-1 0,0 1 0,-1 0 0,1-1 0,-1 2 0,0-1 0,0 0 0,0 1 0,0 0 0,-1 0 0,1 0 0,-1 0 0,0 1 0,0 0 0,0 0 0,0 0 0,0 0 0,-1 1 0,1 0 0,0 0 0,-1 1 0,-7-1 0,11 1-125,1 1 0,-1-1 0,1 1 0,-1-1 0,1 1 0,-1 0 0,1-1 0,-1 1 0,1 0 0,0 0 0,-1 0 0,1 0-1,0 0 1,0 0 0,0 0 0,0 1 0,0-1 0,0 0 0,0 1 0,0-1 0,0 1 0,0-1 0,1 1 0,-1-1 0,1 1 0,-1-1 0,1 1 0,0-1 0,0 1 0,-1 0 0,1-1 0,0 1 0,1 2 0,-2 7-1692,1 1 1,1-1-1,2 20 1,7 1-5463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18:25.51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259 644 656,'0'0'20017,"0"-24"-18869,-1-79-311,0 92-636,1-1 0,-2 1 0,1 0 0,-2 0 0,0 0 0,0 0 0,-7-16 0,8 22-133,-1 1 0,1 0 0,-1 0 0,1 0 0,-1 0 0,-1 0 0,1 0 0,0 1 0,-1 0 0,0 0-1,0 0 1,0 0 0,0 0 0,0 1 0,-6-3 0,8 4-68,-1 0 1,1 1-1,0-1 1,0 1-1,-1 0 0,1 0 1,0-1-1,-1 1 0,1 1 1,0-1-1,-1 0 1,1 1-1,0-1 0,0 1 1,-1 0-1,1-1 1,0 1-1,0 0 0,0 0 1,0 1-1,0-1 1,0 0-1,0 1 0,0-1 1,-2 3-1,-3 5-52,-1-1 0,2 1 0,-1 0 0,-5 11 0,4-7 30,-3 5-10,1 1 0,1 1 1,0 0-1,-10 38 0,16-50 24,1 1-1,0 0 1,1 0-1,0 0 1,0 0-1,1 0 1,0 0 0,0 0-1,1 0 1,0-1-1,1 1 1,0 0-1,0 0 1,5 10-1,-4-16 4,0 1 0,1 0 0,-1-1 0,1 0 0,-1 0 0,1 0 0,0 0 1,0-1-1,0 0 0,1 1 0,-1-2 0,1 1 0,-1 0 0,1-1 0,-1 0 0,1 0 0,0 0 0,8 0 0,-7 0 0,1-1-1,-1 1 1,0-1 0,0 0-1,0-1 1,1 1 0,-1-1 0,0-1-1,0 1 1,0-1 0,0 0 0,-1 0-1,1-1 1,7-4 0,-3-2 14,-1-1 0,1-1 0,-2 1 0,1-2 0,-2 1 0,1-1 0,-2 0 0,1-1 0,5-17-1,1-6 32,-2-1 0,8-44-1,-5-22 803,-3 0 0,-6-143 1,-5 245-542,3 32-716,-4 56 1,-1-29 403,-9 239 72,10-276-59,1 0 0,2 1 0,0-1 1,1 0-1,9 31 0,-10-47-12,-1 1 0,1-2 0,1 1 0,-1 0 0,1 0 0,0-1 1,0 1-1,0-1 0,0 0 0,1 0 0,0 0 0,0 0 0,0-1 0,0 0 0,0 1 1,1-2-1,0 1 0,-1 0 0,1-1 0,0 0 0,0 0 0,0 0 0,0-1 0,1 0 1,-1 0-1,0 0 0,11 0 0,-10-1-1,1 0-1,0 0 1,0 0-1,0-1 1,-1 0 0,1 0-1,0-1 1,-1 0 0,1 0-1,-1 0 1,0-1 0,0 0-1,0 0 1,0 0 0,10-9-1,-7 4 27,-1-1-1,0-1 0,-1 1 0,0-2 1,0 1-1,-1 0 0,-1-1 0,6-14 0,-3 3 3,-1 0 0,-1 0 0,-1-1-1,-1 0 1,-1 1 0,-1-2-1,-1-43 1,-1 65-3,0 1 0,0 0-1,0-1 1,0 1 0,0-1 0,-1 1 0,1 0 0,0-1-1,-1 1 1,1 0 0,-1-1 0,1 1 0,-1 0 0,0-1-1,-1-1 1,1 3-10,1-1 0,-1 1 0,1-1 0,-1 1 0,0 0 0,1-1 0,-1 1 0,0 0 0,1 0 0,-1 0 0,0-1 0,1 1 0,-1 0 0,0 0 0,0 0 0,1 0 0,-1 0 0,0 0 0,1 0 0,-1 0 0,0 1 0,0-1 0,-3 1-18,1 1 0,0-1 0,0 1 0,0 0-1,1 0 1,-1 0 0,0 0 0,1 0 0,-1 0 0,1 1 0,-4 5 0,-7 11-38,0 0-1,2 1 1,1 0-1,-12 32 1,18-40 38,0 0 0,1 1 1,0-1-1,1 1 0,0 0 0,1-1 0,0 1 0,1 0 1,3 23-1,-2-32 11,0 1 0,1-1-1,0 0 1,0 1 0,0-1 0,1 0 0,-1 0 0,1 0 0,0 0-1,0-1 1,0 1 0,1-1 0,-1 0 0,1 0 0,0 0 0,0 0-1,0-1 1,0 1 0,0-1 0,0 0 0,1 0 0,-1-1 0,1 1-1,-1-1 1,7 1 0,11 2 18,-1-1 0,1-1 0,44-1 0,-52-2-3,1 0-1,-1-1 0,1 0 1,16-6-1,-24 6-58,-1 0-1,0 0 1,0-1-1,0 0 1,0 0 0,0 0-1,-1-1 1,0 0-1,1 0 1,-1 0 0,7-9-1,-3-16-2484,-13 10-5554,-6 10-270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18:25.85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0 209 14375,'0'0'4855,"5"3"-4492,-2-1-232,0-1 1,0 1-1,0-1 1,0 1-1,0-1 1,1 0-1,-1 0 1,0 0-1,1-1 0,-1 1 1,0-1-1,1 0 1,-1 0-1,1 0 1,-1 0-1,0-1 1,1 1-1,-1-1 0,0 0 1,1 0-1,-1 0 1,0 0-1,0-1 1,0 1-1,0-1 1,0 0-1,0 0 0,0 0 1,-1 0-1,1 0 1,-1 0-1,1-1 1,-1 0-1,0 1 1,0-1-1,2-3 1,1-6 25,-1-1 1,0 1 0,0-1 0,-2 0 0,1 0 0,-2 0 0,1 0 0,-2-1 0,-1-17 0,1 24-54,0 5-88,0 1 0,-1-1 0,1 1-1,-1 0 1,1-1 0,-1 1 0,1 0 0,-1-1 0,0 1 0,0 0 0,0 0-1,0-1 1,0 1 0,0 0 0,0 0 0,0 0 0,0 0 0,0 1 0,0-1-1,-1 0 1,1 0 0,0 1 0,-1-1 0,1 1 0,0-1 0,-1 1-1,1-1 1,-1 1 0,1 0 0,-1 0 0,-1 0 0,1-1-32,0 1 1,-1 0-1,1 0 1,0 0 0,0 0-1,0 0 1,0 0-1,-1 1 1,1-1-1,0 1 1,0-1-1,0 1 1,0 0-1,0 0 1,0 0-1,0 0 1,0 0-1,1 0 1,-1 1-1,0-1 1,1 1 0,-3 1-1,-2 8-415,0 1 0,0 0 0,1 0-1,1 0 1,-4 15 0,-10 67-6434,11-40-467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18:26.18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48 113 12598,'0'0'5069,"5"9"-4181,-3-6-831,-1 0 94,1 0-1,0-1 1,0 1 0,0 0 0,0-1 0,0 1 0,0-1-1,0 1 1,1-1 0,-1 0 0,1 0 0,0 0-1,0-1 1,0 1 0,0 0 0,0-1 0,0 0-1,0 0 1,0 0 0,0 0 0,0 0 0,1-1-1,-1 0 1,0 1 0,1-1 0,-1 0 0,6-1-1,-7 0-70,0 0 0,0 1 0,0-1 0,0 0 0,0 0 0,0 0 0,-1-1 0,1 1-1,-1 0 1,1-1 0,-1 1 0,1-1 0,-1 1 0,0-1 0,1 0 0,-1 1 0,0-1-1,0 0 1,0 0 0,0 0 0,-1 0 0,1 0 0,-1 0 0,1 0 0,0-3 0,6-53 598,-7 55-625,0 0 0,1 0 0,-1 0 0,-1 0-1,1 0 1,0 0 0,-1 0 0,0 0 0,1 0-1,-1 1 1,0-1 0,0 0 0,-1 0 0,1 1-1,-1-1 1,1 0 0,-3-2 0,1 3-42,-1 1 0,1-1 1,0 0-1,-1 1 0,0 0 1,1 0-1,-1 0 0,0 0 1,1 0-1,-1 1 1,0 0-1,0 0 0,0 0 1,-3 0-1,3 1-61,1-1 1,-1 0 0,1 1-1,0 0 1,-1-1 0,1 1-1,0 1 1,-1-1-1,1 0 1,0 1 0,0 0-1,0 0 1,0 0-1,1 0 1,-1 0 0,0 0-1,1 1 1,-1-1-1,1 1 1,-3 4 0,0 1-713,0 0 1,1 1 0,0-1 0,0 1 0,1 0-1,-4 14 1,0 10-4201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18:28.01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5 122 4674,'0'0'11870,"-4"16"-8197,8-11-3485,1-1-1,0 0 0,0-1 0,1 1 1,-1-1-1,1 0 0,0 0 0,0-1 1,0 0-1,0 0 0,0 0 0,0-1 1,0 1-1,1-2 0,-1 1 0,0-1 1,1 0-1,-1 0 0,1 0 0,11-3 1,-13 0-90,0 0 0,-1 0 0,1 0 0,0 0 1,-1-1-1,0 0 0,0 0 0,5-5 0,12-12 33,1 3-42,-1 0-31,2 1-1,24-15 1,-38 27-65,1 0 0,-1 1-1,1 0 1,-1 1 0,1 0-1,0 0 1,0 1 0,0 0-1,14 0 1,-14 2-6,1-1-1,-1 1 1,1 1 0,-1 0-1,1 1 1,-1 0 0,0 0-1,0 1 1,0 0 0,0 1-1,0 0 1,-1 1 0,0 0-1,0 0 1,0 1 0,0 0-1,-1 1 1,0 0-1,10 11 1,37 38-7,-26-26 12,44 36-1,-73-66 20,1 1 1,0-1-1,-1 0 1,1 1-1,-1-1 0,1 0 1,0 0-1,-1 1 1,1-1-1,0 0 1,-1 0-1,1 0 1,0 0-1,-1 0 1,1 0-1,0 0 0,-1 0 1,1 0-1,0 0 1,-1 0-1,1-1 1,-1 1-1,1 0 1,0 0-1,-1-1 0,1 1 1,-1 0-1,1-1 1,0 1-1,-1-1 1,1 1-1,-1 0 1,0-1-1,2 0 0,12-20 329,-12 17-269,18-23 92,40-44-1,-49 61-166,0-1 0,0 1 0,1 1 0,0 0-1,1 1 1,20-10 0,-29 16-1,1 0 0,0 1 1,-1 0-1,1 0 0,0 0 0,0 1 1,-1-1-1,1 1 0,0 0 0,0 1 1,0-1-1,-1 1 0,1 0 0,0 0 0,0 0 1,8 4-1,3 3-29,0 1 0,0 0-1,18 15 1,18 10-9,-37-26 51,33 15 74,-46-23-80,0 1 1,0-1 0,0 1 0,0-1 0,0 0-1,0 0 1,0 0 0,0 0 0,1 0 0,-1 0 0,0-1-1,0 1 1,0-1 0,0 1 0,0-1 0,0 0-1,0 0 1,0 0 0,-1 0 0,1 0 0,0 0-1,1-2 1,30-28 100,-22 18-91,2 1 0,-1 0-1,1 1 1,1 1 0,0 0 0,0 1 0,31-15 0,-40 23-25,1 0 1,-1 0-1,1 0 1,-1 1-1,1 0 1,-1 0-1,1 0 1,-1 1-1,1 0 1,-1 0-1,1 0 1,-1 1-1,0 0 1,0 0-1,0 0 1,0 0-1,0 1 1,0 0-1,0 0 1,4 5-1,24 10 14,-18-11 13,1 0 1,0-1-1,1-1 0,-1-1 0,1 0 1,0-2-1,0 1 0,0-2 0,0 0 1,0-1-1,33-5 0,-40 4-22,234 1 0,-242 1-1,0 0-1,0-1 1,0 1 0,0 0-1,0 0 1,0 0 0,0 0-1,0 1 1,0-1 0,-1 0-1,1 1 1,-1-1 0,1 1-1,-1 0 1,1-1 0,-1 1-1,0 0 1,0 0 0,0 0-1,0 0 1,0 0 0,0 0-1,0 3 1,0-3-1,-1 0 1,1 1-1,0-1 1,0 0-1,0 0 1,0 0-1,0 0 1,0 0-1,1 0 0,-1 0 1,1-1-1,-1 1 1,1 0-1,0-1 1,0 0-1,-1 1 0,1-1 1,0 0-1,0 0 1,1 0-1,-1 0 1,0 0-1,4 1 0,-1-2 22,-1 0-1,1-1 0,0 1 1,-1-1-1,1 0 0,-1 0 1,0-1-1,1 0 0,-1 1 1,0-1-1,0 0 0,0-1 1,0 1-1,5-5 0,28-16 49,-37 23-109,0 0 1,1-1 0,-1 1-1,1 0 1,-1 0-1,0-1 1,1 1 0,-1 0-1,1 0 1,-1 0-1,1-1 1,-1 1 0,0 0-1,1 0 1,-1 0 0,1 0-1,-1 0 1,1 0-1,-1 0 1,1 0 0,-1 0-1,1 0 1,-1 0-1,1 0 1,-1 0 0,1 0-1,-1 1 1,0-1-1,1 0 1,-1 0 0,1 1-1,-1-1 1,0 0-1,1 0 1,-1 1 0,1-1-1,-1 0 1,0 1-1,1-1 1,-1 0 0,0 1-1,0-1 1,1 1-1,-1-1 1,0 1 0,0 25-4429,-1-12 2354,1 13-3298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18:29.72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42 39 7796,'0'0'17909,"0"-9"-17173,0-20-416,0 37-341,0 70-147,-12 543 582,6-518-124,-6-120-687,2-43-4153,8 16-1379,2-8-4148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18:30.16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32 71 7171,'0'0'16392,"-6"-11"-15512,-18-37-600,24 48-280,0 0 0,-1 0 0,1-1-1,0 1 1,0 0 0,0-1 0,0 1-1,0 0 1,0-1 0,-1 1 0,1 0-1,0 0 1,0-1 0,0 1 0,0 0-1,0-1 1,0 1 0,0 0 0,0-1 0,1 1-1,-1 0 1,0-1 0,0 1 0,0 0-1,0-1 1,0 1 0,0 0 0,1 0-1,-1-1 1,0 1 0,0 0 0,0 0-1,1-1 1,-1 1 0,0 0 0,0 0-1,1 0 1,-1-1 0,0 1 0,0 0-1,1 0 1,-1 0 0,0 0 0,1 0 0,-1 0-1,0 0 1,1-1 0,-1 1 0,0 0-1,1 0 1,17 0-17,-15 1 14,27 0 5,1 2-1,-1 1 1,0 1-1,57 19 0,-33-5 36,87 43-1,-108-45-36,0 2 0,-2 1 0,0 1 0,-2 2-1,51 50 1,-66-58-3,0 1 1,-1 0-1,-1 1 0,-1 1 0,0 0 0,-1 0 1,-1 1-1,-1 0 0,-1 1 0,0 0 1,-2 0-1,4 21 0,-6-21 5,-1 0-1,-1 0 1,0 0-1,-2 0 1,0 0-1,-1 0 1,-10 39 0,8-45 0,-2 0 0,0 0 0,0-1 1,-1 0-1,-1 0 0,0 0 1,0-1-1,-2 0 0,1-1 0,-1 0 1,-17 14-1,4-7 10,-1-1 0,0 0 1,-1-2-1,0-1 0,-1-1 0,-1-1 0,-48 14 0,33-15 88,0-2 0,-1-2 1,0-1-1,-67-1 0,108-5 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18:30.98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410 12 8868,'0'0'12550,"1"-10"-11105,-1 10-1438,0 0 0,0 1 0,0-1 0,0 0 1,-1 0-1,1 0 0,0 0 0,0 0 0,0 0 1,0 0-1,0 0 0,0 1 0,0-1 0,-1 0 1,1 0-1,0 0 0,0 0 0,0 0 0,0 0 1,0 0-1,-1 0 0,1 0 0,0 0 0,0 0 1,0 0-1,0 0 0,0 0 0,-1 0 0,1 0 1,0 0-1,0 0 0,0 0 0,0 0 0,0-1 1,-1 1-1,1 0 0,0 0 0,0 0 0,0 0 0,0 0 1,0 0-1,0 0 0,0 0 0,-1 0 0,1-1 1,0 1-1,0 0 0,0 0 0,0 0 0,0 0 1,0 0-1,0 0 0,0-1 0,0 1 0,0 0 1,0 0-1,0 0 0,-49 56 341,-61 92-1,95-124-316,1 1 1,2 0-1,0 1 0,1 0 0,2 1 0,1 0 0,-7 37 0,14-56-26,-2 10 0,0 0 0,2 0-1,0 26 1,1-41-6,1 1-1,-1 0 0,1 0 1,0 0-1,0-1 1,0 1-1,1-1 1,-1 1-1,4 5 1,-4-7-1,1-1 0,-1 1 0,0-1 1,0 0-1,1 0 0,-1 1 1,1-1-1,-1 0 0,1 0 0,-1-1 1,1 1-1,0 0 0,-1 0 1,1-1-1,0 1 0,0-1 1,-1 1-1,1-1 0,0 0 0,0 0 1,2 0-1,-3 0 14,1-1 1,0 1-1,-1-1 1,1 1-1,-1-1 1,1 0-1,-1 0 0,1 1 1,-1-1-1,0 0 1,1 0-1,-1 0 1,0-1-1,0 1 0,0 0 1,0 0-1,0-1 1,0 1-1,0-1 1,0 1-1,0-1 0,-1 1 1,1-1-1,-1 1 1,1-4-1,9-43 95,-9 25-14,0 0 1,-2-1 0,-1 1 0,-1 0 0,-1 0 0,0 0 0,-2 0 0,-15-37-1,15 46-32,-1 0-1,0 1 0,0 0 1,-2 0-1,0 1 1,0 0-1,-1 0 0,0 1 1,-1 0-1,0 1 0,-1 1 1,0 0-1,-1 0 0,-21-11 1,34 20-115,-1 0 0,1 0 0,-1-1 0,1 1 0,-1 0 0,0 0 0,1 0 0,-1-1 0,1 1 0,-1 0 0,1 0 0,-1 0 0,1 0 0,-1 0 1,0 0-1,1 0 0,-1 0 0,1 0 0,-1 1 0,1-1 0,-1 0 0,1 0 0,-1 0 0,1 1 0,-1-1 0,1 0 0,-1 1 0,1-1 0,-1 0 0,1 1 0,-1-1 0,-6 22-1662,7 39-1840,0-43 2015,4 27-2162,16 0-1577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0:10.54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317 480 12102,'0'0'10687,"1"-13"-9670,5-38-396,5-83 593,-10 110-1014,-1 15-93,1-1-1,-1 1 1,-1 0-1,1-1 1,-5-14-1,5 22-81,-1 0-1,0 0 1,0 0-1,0 0 1,0 0-1,0 0 1,0 0-1,-1 0 1,1 0-1,0 1 1,-1-1-1,0 0 1,1 1-1,-1 0 1,0-1 0,0 1-1,0 0 1,0 0-1,0 0 1,0 0-1,0 0 1,0 0-1,0 1 1,0-1-1,0 1 1,-1-1-1,1 1 1,-4 0-1,-2 1-43,1-1-1,-1 2 1,1-1-1,0 1 0,0 0 1,-1 1-1,2-1 1,-1 1-1,0 1 1,0-1-1,1 1 1,0 0-1,0 1 1,0 0-1,1 0 1,-1 0-1,1 0 1,0 1-1,-6 9 1,-10 14-12,1 0 0,-26 56 0,33-60 0,2 1 1,-11 33-1,19-49 18,0-1-1,1 1 1,1-1 0,-1 1 0,2 0 0,-1 0 0,1-1-1,1 1 1,0 0 0,2 11 0,-1-19 7,-1 1 0,0-1 0,1 0 0,-1 0 0,1 1 0,0-1 0,0 0 0,0-1 0,0 1-1,0 0 1,0-1 0,0 1 0,1-1 0,-1 1 0,1-1 0,-1 0 0,1 0 0,-1 0 0,1-1 0,-1 1 0,1 0 0,0-1 0,0 0 0,-1 0 0,6 0 0,6 1 30,1-1 0,-1-1 0,21-3-1,-25 2 5,-1-1-1,0 0 1,0 0-1,-1-1 1,1-1-1,-1 1 1,0-1-1,0 0 0,0-1 1,-1 0-1,13-14 1,-9 9 5,0-1 0,-1-1 0,-1 0 0,0 0 0,-1-1 0,9-18 0,-11-5 79,-5 26-53,7 27-308,-6-7 238,2 0 0,-1-1 0,1 1-1,0-1 1,1 0 0,0 0 0,0 0-1,1-1 1,0 1 0,0-2 0,1 1-1,0-1 1,0 1 0,1-2 0,-1 1-1,1-1 1,0-1 0,1 1 0,-1-1-1,1-1 1,-1 1 0,1-2 0,0 1-1,1-1 1,-1 0 0,0-1 0,14 0 0,-14 0-11,3 0 22,0-1 1,0 0 0,0-1 0,15-2-1,-23 2 6,0 0 0,-1 0 0,0 0 0,1 0 0,-1-1 0,0 0 0,0 1 0,0-1 0,0 0 0,0-1 0,0 1 0,0-1 0,-1 1 0,1-1 0,-1 0 1,0 0-1,0 0 0,3-4 0,3-10 25,-1 1 0,-1-1 1,-1-1-1,0 1 1,-1-1-1,3-33 1,-1-111 68,-6-53 1122,0 214-1252,0 23-677,-12 262 606,12-261 89,1 1 1,0-1-1,2 1 1,1-1 0,11 40-1,-13-56-9,1-1 0,0 1 1,0-1-1,0 1 0,1-1 0,-1 0 0,1-1 1,1 1-1,-1-1 0,1 1 0,0-2 0,1 1 1,-1 0-1,1-1 0,-1 0 0,1 0 0,1-1 0,-1 1 1,0-2-1,1 1 0,0 0 0,-1-1 0,12 2 1,-10-3 16,1 1 1,-1-1-1,0 0 1,1-1-1,-1 0 1,1-1-1,-1 1 1,17-5 0,-22 4 10,1-1 0,0 1 0,-1-1 0,0 0 0,1-1 0,-1 1 0,0 0 0,0-1 0,0 0 0,0 1 0,-1-1 0,1 0 0,-1-1 1,0 1-1,0 0 0,0-1 0,0 1 0,0-1 0,-1 1 0,2-7 0,7-23 109,-2 1 1,-2-1-1,-1 0 1,-1-1-1,-1-48 1,-3 81 43,0 22-686,-2 34 271,1-27 244,0 0-1,2-1 1,9 54-1,-9-76-3,1 0 0,0 0 0,0-1 0,0 1 1,0-1-1,1 0 0,0 1 0,0-1 0,0-1 0,0 1 0,1 0 0,-1-1 1,1 1-1,0-1 0,0 0 0,0-1 0,1 1 0,-1-1 0,1 1 0,-1-1 0,1-1 1,6 3-1,-2-2 2,1 1 1,0-2-1,-1 1 1,1-1-1,0-1 0,-1 0 1,1 0-1,0-1 1,-1 0-1,17-5 1,-20 4 20,0-1 0,0 0 0,0 0 0,-1-1 0,1 1-1,-1-1 1,0-1 0,0 1 0,0-1 0,0 0 0,-1 0 0,0 0 0,0 0 0,0-1 0,-1 0 0,0 0 0,0 0 0,0 0 0,-1 0 0,0 0 0,0-1 0,1-8 0,3-13 153,-2 0 0,0-1 0,-2-49 0,-2 77 92,-1 7-621,-4 17 246,1 1 0,2-1-1,-1 43 1,3-60 121,0-1 0,0 0-1,1 0 1,0 1 0,0-1-1,0 0 1,1 0 0,-1 0-1,1 0 1,1 0 0,-1-1-1,1 1 1,-1-1 0,1 1 0,0-1-1,1 0 1,-1 0 0,1 0-1,0-1 1,0 1 0,0-1-1,0 0 1,9 5 0,-2-4 8,1 1-1,1-2 1,-1 0 0,0 0-1,1-1 1,-1 0 0,1-1 0,0-1-1,-1 0 1,1-1 0,0 0-1,-1-1 1,1 0 0,-1-1 0,0 0-1,1-1 1,-2-1 0,1 0 0,0 0-1,-1-1 1,0-1 0,-1 1-1,1-2 1,-1 0 0,-1 0 0,16-17-1,-12 8 24,-1-1 0,-1-1-1,0 1 1,-1-2 0,-2 0-1,0 0 1,-1 0 0,0-1-1,-2 0 1,-1 0 0,-1-1-1,0 1 1,-2-1 0,0 1 0,-3-30-1,1 48-2,1 0 0,-1 0 1,0 0-1,0 0 0,0 0 0,-1 1 0,1-1 0,0 0 0,-1 1 0,0-1 0,0 1 1,1-1-1,-2 1 0,-3-4 0,5 5-30,0 0 0,0 1 0,-1-1-1,1 0 1,0 1 0,0-1 0,-1 0 0,1 1 0,0 0 0,-1-1 0,1 1 0,-1 0 0,1 0-1,0 0 1,-1 0 0,1 0 0,-1 0 0,1 0 0,-1 0 0,1 0 0,0 1 0,-1-1-1,1 1 1,0-1 0,-1 1 0,1-1 0,0 1 0,0 0 0,0 0 0,-1 0 0,1-1-1,0 1 1,0 0 0,0 0 0,0 0 0,0 1 0,1-1 0,-2 2 0,-13 19-38,1 0 0,1 1 1,1 0-1,1 1 1,1 1-1,1 0 1,1 0-1,1 0 0,2 1 1,0 0-1,2 0 1,1 0-1,2 49 0,0-72 32,1 1-1,-1-1 0,1 1 1,-1-1-1,1 0 1,0 1-1,0-1 0,1 0 1,-1 1-1,1-1 0,-1 0 1,1 0-1,0 0 0,0-1 1,1 1-1,-1 0 0,0-1 1,1 1-1,3 2 1,-1-2 1,0-1 1,0 1-1,0-1 1,1 0-1,-1 0 0,1 0 1,-1-1-1,1 0 1,0 0-1,11 0 1,-4-1 11,1 0-1,0-1 1,0-1-1,0 0 1,-1-1-1,1-1 1,-1 0-1,0-1 1,14-7-1,-11 3 24,1-1-1,-2-1 1,0 0-1,0-2 1,-1 1-1,0-2 1,-1 0-1,-1 0 1,0-1-1,18-32 1,-22 34-15,-1-2 0,-1 1 0,0-1 0,-1 0 0,-1 0 1,0 0-1,-1-1 0,0 1 0,-2-1 0,0 0 0,0 1 0,-2-1 1,-2-22-1,2 35-15,0 0 1,0 0-1,0 1 1,0-1-1,-1 1 1,1-1-1,-1 1 0,1 0 1,-1-1-1,0 1 1,0 0-1,0 0 1,0 0-1,0 0 1,-1 1-1,1-1 1,0 1-1,-1-1 0,0 1 1,1 0-1,-4-1 1,2 0-28,1 1 0,-1-1 1,0 1-1,0 0 0,0 1 1,0-1-1,-1 1 0,1 0 0,0 0 1,0 0-1,0 0 0,0 1 1,0-1-1,-5 2 0,9 0-35,0 0 1,0-1-1,0 1 0,0 0 0,0-1 0,0 1 0,0 0 0,1-1 0,-1 1 1,1 0-1,-1-1 0,1 1 0,0-1 0,-1 1 0,1-1 0,0 1 0,0-1 1,2 3-1,4 3-3,0 1 1,1-1 0,-1 0-1,1-1 1,1 0 0,-1 0 0,13 6-1,71 29 39,-76-34-9,75 26 67,-61-23-22,0 0 1,-1 3-1,36 19 1,-64-32-17,0 1 1,0-1 0,0 0 0,-1 0-1,1 1 1,0-1 0,0 1-1,-1-1 1,1 1 0,0-1-1,-1 1 1,1-1 0,0 1-1,-1-1 1,1 1 0,-1 0 0,1-1-1,-1 1 1,1 0 0,-1 0-1,1-1 1,-1 1 0,0 0-1,1 0 1,-1 0 0,0-1 0,0 1-1,0 0 1,0 0 0,0 0-1,0 0 1,0 0 0,0-1-1,0 1 1,0 0 0,0 0-1,0 0 1,-1 0 0,1-1 0,0 1-1,0 0 1,-1 0 0,1-1-1,-1 1 1,1 0 0,-1 0-1,1-1 1,-1 1 0,1 0-1,-1-1 1,0 1 0,1-1 0,-1 1-1,0-1 1,0 1 0,1-1-1,-1 0 1,-1 1 0,-8 4-177,0 0 1,0-1 0,-18 5 0,18-6 61,-251 83-8161,159-50 328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1:32.01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77 116 10981,'0'0'9831,"0"-11"-9337,0-9-389,0 3-340,-12 51 26,-11 34 218,9-26 28,-13 59 0,32-138 1633,12-41 48,35-44-1697,-23 59 6,-28 62-38,-1 0 0,1 0 1,-1 0-1,1 1 0,-1-1 0,1 0 1,0 1-1,0-1 0,-1 0 0,1 1 1,0-1-1,0 1 0,-1-1 0,1 1 1,0-1-1,0 1 0,0 0 0,0-1 0,0 1 1,0 0-1,0 0 0,0 0 0,-1 0 1,1 0-1,0 0 0,0 0 0,0 0 1,0 0-1,0 0 0,0 0 0,0 0 1,0 1-1,0-1 0,0 0 0,0 1 1,-1-1-1,2 1 0,42 25-123,-23-12 117,-7-8 27,0 0 0,1-1 0,-1 0 0,1-1 0,0-1 0,25 3 0,1-4 40,51-4 0,-89 2-35,-1 0 0,0 0 1,0 0-1,1-1 0,-1 1 0,0-1 0,0 1 0,0-1 0,1 0 0,-1 0 0,0 0 0,0 0 0,0 0 0,-1 0 0,1-1 0,0 1 0,0 0 0,-1-1 0,1 0 0,-1 1 0,1-1 0,-1 0 1,0 0-1,1 0 0,-1 0 0,0 0 0,0 0 0,-1 0 0,1 0 0,0 0 0,-1-1 0,1 1 0,-1 0 0,0 0 0,0-1 0,0 1 0,0 0 0,0-5 865,-2 34-1275,-7 12 360,-19 48 0,0 2 25,7-14 11,-4 14 68,-27 177 0,45-190-37,3-89 663,-4-16-4553,8 27 3107,-1-1 1,1 1 0,0 0 0,0-1 0,0 1 0,0-1-1,0 1 1,1 0 0,-1 0 0,1-1 0,-1 1-1,2-3 1,13-13-10570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18:31.76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42 13526,'0'0'10600,"0"-11"-10560,0 201-515,1-184 481,0 0 1,0 0-1,0 0 0,1 0 1,0 0-1,0-1 1,0 1-1,1-1 0,0 0 1,0 1-1,0-1 1,1-1-1,-1 1 0,1 0 1,0-1-1,1 0 1,-1 0-1,1 0 0,0 0 1,0-1-1,0 0 1,0 0-1,0 0 0,1-1 1,-1 1-1,1-1 1,0-1-1,0 1 1,-1-1-1,1 0 0,0 0 1,0-1-1,0 0 1,0 0-1,0 0 0,0-1 1,0 1-1,0-2 1,6-1-1,-6-1 20,0 0 1,0 0-1,-1-1 0,1 0 0,-1 0 1,0-1-1,-1 1 0,1-1 1,-1 0-1,0 0 0,-1-1 1,4-8-1,4-3-8,5-10 445,-1-1-1,-2-1 0,0 0 1,-2-1-1,11-50 1,-17 64 104,-1 27-446,-2 42-355,-2-34 303,23 270 2,6 109-33,-28-124 29,-3-248-58,0-1 1,-1 1 0,-2-1-1,0 0 1,-2-1 0,-1 0-1,-19 43 1,25-63-3,1 0 0,-1-1 0,1 0 0,-1 1 1,0-1-1,0 0 0,0 0 0,0 0 0,0 0 0,0 0 0,-1 0 0,1 0 0,-1-1 0,1 1 0,-1-1 0,1 0 1,-1 0-1,0 0 0,0 0 0,0 0 0,1-1 0,-1 1 0,0-1 0,0 0 0,0 0 0,0 0 0,0 0 0,0 0 1,0-1-1,-3 0 0,-1-1 35,1 1 0,0-1 1,0 0-1,0-1 1,0 1-1,1-1 1,-1-1-1,1 1 0,-1-1 1,1 0-1,0 0 1,-7-8-1,-2-7 26,0 0-1,2 0 1,0-1-1,1-1 1,1 0-1,2-1 1,-13-43 0,12 26-15,2 1 1,1-1-1,-1-77 1,7 111-61,1 1 0,-1-1-1,1 0 1,0 1 0,0-1 0,0 0 0,0 1-1,1-1 1,0 1 0,0 0 0,0-1-1,0 1 1,1 0 0,0 0 0,-1 1-1,2-1 1,-1 0 0,5-3 0,5-3-88,0 1-1,1 0 1,0 1 0,17-8 0,-10 6-66,160-71-3386,-58 33-4228,-21 9-8248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18:32.39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54 83 12710,'0'0'12179,"-3"-16"-11176,-12-51 347,15 837-950,0-769-464,-7-15-5317,-5-13-432,-4-8-4200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18:32.67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0 371 9092,'0'0'3959,"0"-27"-1819,4-89 370,-3 108-2249,0 1 0,1-1 0,0 1 0,0-1 0,1 1 0,0 0 0,0-1 0,0 1 0,1 1 0,0-1 0,1 1 0,0-1-1,7-7 1,-1 4 167,1 0-1,-1 1 0,2 0 0,25-13 1,-19 13-322,0 0 0,0 2 0,1 0 0,0 1 0,0 1 0,22-2 0,7 1 103,70 2 0,-116 4-212,1 0-1,0 0 0,0 1 1,-1 0-1,1 0 0,-1 0 1,1 0-1,-1 0 1,1 1-1,-1 0 0,0-1 1,1 1-1,-1 0 0,0 1 1,0-1-1,-1 0 0,1 1 1,0 0-1,-1 0 1,0 0-1,1 0 0,-1 0 1,0 0-1,-1 0 0,1 1 1,0-1-1,-1 0 0,0 1 1,0 0-1,0-1 0,0 1 1,0 6-1,0-2-4,0 1-1,-1 0 1,1-1-1,-2 1 0,1 0 1,-1 0-1,-1-1 1,0 1-1,0-1 0,0 1 1,-1-1-1,0 0 1,-7 12-1,-2-3 19,0 0 1,-1 0-1,-1-2 0,-1 0 0,0 0 1,-23 16-1,-109 64-2172,29-21-4485,75-41 962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18:33.02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34 10565,'0'0'13371,"4"-8"-13053,-1 2-304,8-13-29,-10 18 11,0 1-1,-1 0 0,1 0 1,-1 0-1,1 0 0,0 0 0,-1 0 1,1 0-1,0 0 0,-1 0 1,1 1-1,0-1 0,-1 0 0,1 0 1,-1 0-1,1 1 0,0-1 1,-1 0-1,1 1 0,-1-1 0,1 0 1,-1 1-1,1-1 0,-1 1 1,1-1-1,-1 1 0,0-1 0,1 1 1,-1-1-1,0 1 0,1 0 1,-1-1-1,0 1 0,0-1 1,1 1-1,-1 0 0,0-1 0,0 2 1,117 191 54,-94-161-17,1-1 0,1-1-1,51 47 1,-65-67-1,2-1 0,0 0 0,0-1 0,0-1 0,1 0 0,28 10 0,-32-14-2,0 0 1,0 0 0,0-1 0,1-1 0,-1 0 0,0 0 0,1-1 0,-1 0 0,1-1 0,-1 0 0,12-3 0,-15 1 37,-1 1 0,0-1 1,1-1-1,-1 1 0,0-1 0,-1 0 0,1 0 0,-1-1 1,0 0-1,0 0 0,0 0 0,-1 0 0,1-1 0,-1 0 1,4-8-1,-3 5-14,0 0 1,-1 0-1,0-1 1,0 0-1,-1 0 1,0 0-1,-1 0 1,0-1-1,0-16 0,-2 25-130,-1 1 0,0 0-1,1 0 1,-1 0-1,0 0 1,0 0-1,0 0 1,0 0-1,0 0 1,0 1-1,0-1 1,0 0-1,0 1 1,0-1-1,-1 0 1,1 1-1,0 0 1,0-1 0,-1 1-1,1 0 1,0-1-1,0 1 1,-1 0-1,1 0 1,0 0-1,-1 0 1,1 0-1,0 0 1,-2 1-1,-45 4-4851,18 10-725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18:33.46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19 5106,'0'0'20018,"0"-5"-19730,1-9-434,1 19 16,4 40-61,3 21 169,-7-58 32,4 20 10,0 0 0,2 0 0,1-1-1,21 43 1,-27-63-4,1-1-1,-1 0 0,1-1 1,0 1-1,1-1 1,-1 0-1,1 0 1,0 0-1,1 0 0,-1-1 1,1 0-1,0 0 1,0-1-1,0 1 0,0-1 1,0-1-1,1 1 1,0-1-1,-1 0 1,1 0-1,0-1 0,0 0 1,0-1-1,0 1 1,8-1-1,-11-1-5,-1 0 1,0 0-1,0-1 0,0 1 1,0-1-1,0 1 0,0-1 1,0 0-1,0 0 1,-1 0-1,1 0 0,-1-1 1,1 1-1,-1-1 0,0 0 1,0 1-1,0-1 0,0 0 1,-1 0-1,1 0 0,-1 0 1,0 0-1,0-1 0,0 1 1,1-5-1,4-13 92,-2 0-1,5-36 1,-7 42 46,0 0 1,-1 1 0,-1-1 0,0 0-1,-1 1 1,-1-1 0,0 1-1,-1-1 1,0 1 0,-1 0 0,-7-15-1,10 26-118,1 3-356,0 91-7990,0-57 2855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18:33.98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47 16632,'0'0'5688,"5"17"-5977,-2-7 265,2 8 48,0 0-1,-1 0 1,-1 1-1,1 37 1,-2-2 349,14 91 1,-10-75-158,-6-70-196,0 0 0,0 0-1,1 0 1,-1 0 0,0 0 0,0-1 0,0 1 0,0 0 0,0 0-1,0 0 1,1 0 0,-1 0 0,0 0 0,0 0 0,0 0-1,0 0 1,0 0 0,1 0 0,-1 0 0,0 0 0,0 0 0,0 0-1,0 0 1,0 1 0,0-1 0,1 0 0,-1 0 0,0 0 0,0 0-1,0 0 1,0 0 0,0 0 0,0 0 0,0 0 0,1 0-1,-1 1 1,0-1 0,0 0 0,0 0 0,0 0 0,0 0 0,0 0-1,0 0 1,0 1 0,0-1 0,0 0 0,0 0 0,0 0 0,0 0-1,0 0 1,0 1 0,0-1 0,0 0 0,0 0 0,7-14 1409,3-27-909,3 1 0,1 1 0,2 0-1,24-43 1,-28 60-522,1 0 1,2 1-1,0 0 0,1 1 0,1 1 0,0 1 0,2 0 0,23-17 1,-37 32-15,-1 0 1,0 0 0,1 1 0,-1 0 0,1-1 0,0 2 0,0-1 0,0 1 0,7-2 0,-10 3 3,0 0 0,-1 0 0,1 0 1,0 0-1,-1 0 0,1 0 0,-1 1 1,1-1-1,0 0 0,-1 1 0,1-1 1,-1 1-1,1 0 0,-1 0 0,1-1 1,-1 1-1,0 0 0,1 0 1,-1 0-1,0 1 0,0-1 0,0 0 1,1 0-1,-1 1 0,-1-1 0,1 0 1,0 1-1,0-1 0,0 1 0,0 2 1,6 21-13,-1 0 1,-1 0 0,-1 1 0,-1 0-1,-1-1 1,-2 1 0,0 0-1,-2 0 1,-1 0 0,-11 47 0,11-59 17,1 1 1,0-1 0,1 0 0,1 17-1,0-24 6,2-6-2,-1-1 1,1 1 0,0-1-1,0 1 1,0-1-1,-1 1 1,1-1-1,0 0 1,0 0-1,0 0 1,0 0-1,0 0 1,1-1 0,0 1 0,110-4-2214,-3-1-3646,-97 5-3543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18:36.05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5 179 11477,'0'0'7606,"0"0"-7587,0 1 1,0-1-1,0 0 0,0 0 0,0 0 0,0 0 0,-1 0 0,1 0 0,0 0 0,0 0 0,0 0 0,0 0 1,0 0-1,0 1 0,0-1 0,0 0 0,-1 0 0,1 0 0,0 0 0,0 0 0,0 0 0,0 0 0,0 0 1,0 0-1,0 0 0,-1 0 0,1 0 0,0 0 0,0 0 0,0 0 0,0 0 0,0 0 0,0 0 0,0-1 1,-1 1-1,1 0 0,0 0 0,0 0 0,0 0 0,0 0 0,0 0 0,0 0 0,0 0 0,0 0 0,0 0 1,0 0-1,0 0 0,-1-1 0,1 1 0,0 0 0,0 0 0,0 0 0,0 0 0,0 0 0,0 0 0,0 0 0,0-1 1,4 12-10,0 0 0,0 0 0,2-1 0,-1 0 0,1 0 0,0 0 0,1-1 0,13 15 0,-7-11 51,-1 0 0,2 0 0,0-2 0,30 20-1,-37-26 30,1-1-1,0 0 0,0 0 1,0-1-1,1 0 0,-1-1 0,1 0 1,-1 0-1,1-1 0,0 0 0,0 0 1,0-1-1,-1 0 0,1-1 1,0 0-1,0 0 0,-1-1 0,1 0 1,-1 0-1,1-1 0,-1 0 0,0-1 1,0 0-1,0 0 0,13-10 0,163-157 1322,-97 87-1074,-84 81-331,0 0 1,0 0-1,1 0 1,-1 1-1,1-1 1,-1 1-1,1 0 1,0 0-1,0 1 1,0-1-1,0 1 1,0-1-1,6 0 1,-7 2-23,1 0 1,-1 1 0,1-1 0,-1 1 0,0-1 0,0 1 0,1 0 0,-1 0 0,0 1 0,0-1 0,0 1 0,0-1 0,0 1 0,0 0 0,0 0 0,4 4 0,197 191-41,-203-196 61,-1 0 1,1 0-1,0 0 1,0 0-1,0 0 1,0-1 0,0 1-1,1 0 1,-1-1-1,0 1 1,0 0 0,0-1-1,1 0 1,-1 1-1,0-1 1,0 0 0,1 0-1,-1 1 1,0-1-1,1 0 1,-1 0-1,0 0 1,1-1 0,-1 1-1,0 0 1,0 0-1,1-1 1,-1 1 0,0-1-1,0 1 1,2-2-1,30-27 226,-29 25-254,32-36 43,2 2-1,2 1 0,1 2 0,46-30 0,-85 64-28,0 0-1,-1 0 1,1 0-1,0 0 0,-1 0 1,1 1-1,0-1 0,0 0 1,0 1-1,0 0 0,0-1 1,0 1-1,0 0 1,-1 0-1,1 0 0,0 0 1,0 1-1,0-1 0,0 0 1,0 1-1,0-1 1,0 1-1,-1 0 0,1 0 1,0-1-1,0 1 0,1 2 1,3 1-29,-1 2 1,0-1-1,0 0 0,0 1 1,7 11-1,8 10 83,-14-20-34,0 0 0,1-1 0,0 0 0,0 0 0,0 0 0,1-1 0,0 0 0,0-1 0,0 0 0,1 0 0,-1-1 0,1 0 0,0 0 1,0-1-1,0 0 0,0 0 0,0-1 0,0-1 0,10 0 0,-15 0-1,-1-1 1,0 0-1,0 0 0,0 0 1,0-1-1,0 1 1,0-1-1,-1 1 0,1-1 1,0 0-1,-1 0 0,1 0 1,-1 0-1,0-1 0,0 1 1,0-1-1,3-4 1,12-11 21,12-9 13,1 2 0,1 1 1,64-37-1,-94 60-58,0 1 0,0-1 0,0 0 0,0 1 0,0 0 0,0-1 0,0 1 0,0 0 0,0-1 0,1 1 0,-1 0 0,0 0 0,0 0 0,0 0 0,0 0 0,0 0 0,1 1 0,-1-1 0,0 0 0,0 0 0,0 1 0,0-1 0,0 1 0,0-1 0,0 1 0,0-1 0,0 1 0,0 0 0,0-1 0,0 1 0,-1 0 0,2 1 0,20 37-36,-5-7 84,-12-27-25,1 0 1,0 0-1,0 0 0,0-1 0,0 0 0,1 0 0,-1 0 0,1-1 1,0 0-1,0-1 0,0 1 0,1-1 0,-1-1 0,0 1 0,1-1 0,-1-1 1,1 1-1,-1-1 0,1-1 0,-1 1 0,1-1 0,-1 0 0,1-1 1,-1 0-1,0 0 0,0-1 0,0 1 0,0-2 0,9-4 0,3-5 22,-13 9-30,0 0 1,0 0-1,1 1 1,-1 0-1,1 0 1,-1 0-1,1 1 1,0 0-1,0 0 1,9-1-1,-12 4-21,0 0-1,-1 0 1,1 0-1,0 1 1,0-1-1,-1 1 1,1 0-1,-1 0 1,0 0-1,1 1 1,-1-1-1,0 1 1,0-1-1,0 1 1,2 4-1,28 19 65,-17-20-20,-1-1-1,0 0 1,1-2-1,0 1 1,21 0-1,-1-5-4263,-54 8-1873,-15 13-4693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18:37.21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93 9764,'0'0'9125,"0"0"-9123,0 0 0,0-1 1,0 1-1,0 0 0,0 0 1,0-1-1,0 1 0,0 0 1,0 0-1,1-1 0,-1 1 1,0 0-1,0 0 0,0-1 1,0 1-1,0 0 0,1 0 1,-1 0-1,0-1 0,0 1 0,0 0 1,1 0-1,-1 0 0,0 0 1,0 0-1,1-1 0,-1 1 1,0 0-1,0 0 0,1 0 1,-1 0-1,0 0 0,0 0 1,1 0-1,-1 0 0,0 0 1,0 0-1,1 0 0,5 4 8,-1 0-1,0 1 1,1-1-1,-2 1 0,1 0 1,0 1-1,-1-1 1,5 9-1,13 15 178,-16-23-107,0 0-1,0 0 1,1 0-1,0-1 1,0 0-1,1-1 1,-1 1-1,1-1 1,0-1-1,0 1 1,8 1-1,1-1 161,1-1-1,-1 0 0,1-2 0,25 0 1,-35-1-117,-1-1 0,1-1 0,-1 1 1,0-1-1,0-1 0,1 1 0,-1-1 1,-1 0-1,1-1 0,0 0 0,-1 0 0,0 0 1,7-6-1,13-14 400,38-41 0,-28 27-213,-26 28-260,-2 1 85,1 0-1,1 1 1,18-14 0,-27 20-142,1 1 1,-1 0 0,1 0-1,-1 0 1,1 0-1,0 1 1,-1-1 0,1 0-1,0 1 1,0-1-1,0 1 1,-1 0 0,1-1-1,0 1 1,0 0-1,0 0 1,0 0-1,0 0 1,-1 1 0,1-1-1,0 0 1,0 1-1,0-1 1,-1 1 0,1 0-1,0 0 1,-1-1-1,1 1 1,0 0 0,-1 0-1,1 1 1,-1-1-1,2 2 1,37 61-42,-33-51 59,0 1 1,1-1-1,1-1 0,18 22 0,-24-31 0,0-1 0,0 1 0,0 0-1,1-1 1,-1 0 0,1 0 0,-1 0-1,1 0 1,0 0 0,0-1 0,0 0 0,0 0-1,0 0 1,0 0 0,0-1 0,1 1-1,-1-1 1,0 0 0,0 0 0,0-1 0,0 1-1,6-2 1,-1-2 11,1-1 0,-1 0-1,0-1 1,0 1 0,-1-2-1,0 1 1,0-1 0,0 0 0,8-12-1,18-13 48,-17 17-62,-13 11-12,1-1 0,-1 0 1,1 1-1,0 0 0,1 0 0,-1 1 0,1-1 0,0 1 0,-1 0 0,1 1 0,1 0 0,-1 0 0,11-2 0,-16 4-7,0 0-1,1 1 1,-1-1 0,0 1-1,0-1 1,1 1 0,-1 0-1,0 0 1,0-1-1,0 1 1,0 0 0,0 0-1,0 0 1,0 0-1,0 0 1,0 1 0,0-1-1,-1 0 1,2 2-1,17 37-65,-2-8 60,-16-30 25,0 0-1,1 0 1,-1-1-1,1 1 1,0 0-1,-1-1 1,1 0-1,0 1 1,0-1-1,0 0 1,0 0 0,0 0-1,0 0 1,0 0-1,0-1 1,0 1-1,0-1 1,0 1-1,1-1 1,-1 0-1,0 0 1,0 0-1,1 0 1,-1 0 0,0 0-1,0-1 1,0 1-1,1-1 1,-1 1-1,0-1 1,4-2-1,7-3 12,0-1 0,-1-1 0,1 0 0,12-11 0,18-12-13,-40 30-12,-1 0-1,1 0 1,0 0-1,-1 0 0,1 0 1,0 1-1,0-1 1,0 1-1,0 0 1,-1 0-1,1 0 0,0 0 1,0 0-1,0 0 1,0 1-1,0 0 1,-1-1-1,1 1 0,4 2 1,0 1-26,1 1-1,-1 0 1,0 1 0,13 11 0,21 16 62,-34-29-16,0-1 0,0 0 0,1 0 0,-1 0-1,1-1 1,-1 0 0,1-1 0,0 0 0,0 0 0,0 0 0,0-1 0,0 0 0,-1-1-1,1 0 1,0 0 0,0 0 0,-1-1 0,1-1 0,-1 1 0,1-1 0,-1 0-1,8-5 1,-14 8-20,0-1-1,0 0 0,0 1 1,0-1-1,0 1 1,0 0-1,0-1 0,0 1 1,0 0-1,0 0 1,0 0-1,0 0 0,0-1 1,0 2-1,0-1 1,1 0-1,-1 0 0,0 0 1,0 0-1,0 1 0,0-1 1,0 0-1,2 2 1,24 16-93,-8-6 115,-8-9 4,0 0 0,1 0-1,-1-1 1,1-1-1,0 0 1,-1 0 0,1-1-1,12-2 1,8 1-69,-31 1-32,-1 0 1,1 0-1,0 0 1,0 1-1,0-1 1,0 0-1,0 0 1,0 0 0,-1 1-1,1-1 1,0 0-1,0 1 1,0-1-1,0 1 1,-1-1-1,1 1 1,0-1-1,-1 1 1,1-1-1,0 1 1,-1 0-1,1-1 1,-1 1-1,1 0 1,-1 0-1,1 0 1,2 16-8535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18:37.74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107 176 2465,'0'0'14735,"-3"10"-14135,-1 0-446,2-6-70,0-1 1,1 1-1,0 0 0,-1 0 1,1-1-1,1 1 1,-1 0-1,1 0 1,-1 5-1,4-9 296,-1 0-1,1 0 1,-1 0 0,1 0-1,-1-1 1,1 1 0,-1-1-1,0 1 1,1-1 0,-1 0-1,0 0 1,5-2 0,-1-2-179,0-1 0,-1 0 1,1 0-1,-1 0 1,0 0-1,0-1 1,-1 1-1,0-1 1,0-1-1,-1 1 1,0 0-1,4-16 0,-2 3-34,-2 1-1,0 0 0,-1-1 0,-1-23 0,-2 43-170,1-1-1,0 0 1,-1 1-1,1-1 1,-1 0-1,1 1 1,-1-1-1,1 1 1,-1-1-1,0 1 1,1-1-1,-1 1 1,1 0-1,-1-1 1,0 1-1,1-1 1,-1 1-1,0 0 1,0 0-1,1 0 1,-1-1-1,0 1 1,0 0-1,1 0 1,-1 0-1,0 0 1,0 0-1,1 0 1,-1 0-1,0 0 1,0 1-1,1-1 1,-1 0 0,0 0-1,0 1 1,1-1-1,-2 1 1,-33 11-357,26-5 42,0 0 0,1 0 0,-1 1 0,2 0 1,-1 0-1,1 1 0,-9 13 0,5-5-1322,1 1-1,1 0 1,-10 26 0,0 12-4322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18:38.06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82 10597,'0'0'6120,"9"19"-5397,0 1-332,0-1 1,14 20-1,-22-38-319,0 1 1,1 0 0,-1-1-1,0 1 1,1 0-1,-1-1 1,1 0-1,-1 1 1,1-1-1,0 0 1,-1 0-1,1 0 1,0 0 0,0 0-1,0 0 1,0-1-1,0 1 1,0 0-1,0-1 1,0 0-1,0 1 1,0-1 0,0 0-1,0 0 1,0 0-1,0 0 1,0-1-1,0 1 1,0-1-1,0 1 1,0-1 0,0 0-1,0 1 1,2-3-1,1 1 171,-1-1-1,1-1 0,-1 1 1,0-1-1,0 1 0,-1-1 1,1 0-1,-1-1 0,0 1 1,4-7-1,-4 5-76,1-1 0,-1 0-1,-1-1 1,1 1 0,-1 0 0,-1-1 0,1 1-1,-1-1 1,0 1 0,-1-1 0,0-13 0,-1 18-142,1 1 1,-1 0 0,1 0 0,-1-1 0,0 1 0,0 0 0,0 0 0,0 0-1,0 0 1,0 0 0,-1 0 0,1 0 0,-1 0 0,1 0 0,-1 1-1,-3-3 1,3 2-44,-1 1 1,0-1-1,0 1 0,0 0 0,0 0 0,0 0 0,0 1 0,0-1 0,0 1 1,0 0-1,-1 0 0,1 0 0,0 0 0,0 0 0,-6 2 0,5-1-231,0 1 0,0 0 0,0 1 0,0-1 0,0 1-1,0 0 1,1-1 0,-1 2 0,1-1 0,0 0 0,0 1 0,0-1-1,0 1 1,1 0 0,-4 8 0,-1-3-1169,-11 22-4250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1:32.27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48 55 6787,'0'0'15015,"-48"-39"-14967,72 37-80,12 0-48,11-3 80,0 0 0,-5 3 64,5 2-64,-17 0-1137,-7 0-831,-5 0-1074,0 2-2160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33.39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82 924 12038,'0'0'11570,"-9"3"-10879,7-3-588,-23 7 251,26-7-334,-1 0 0,0 0 1,0-1-1,0 1 0,0 0 1,0 0-1,0 0 0,0-1 1,0 1-1,0 0 0,0 0 0,0 0 1,0-1-1,0 1 0,0 0 1,0 0-1,0 0 0,0-1 1,0 1-1,0 0 0,0 0 1,0 0-1,0-1 0,0 1 1,-1 0-1,1 0 0,0 0 1,0-1-1,0 1 0,0 0 1,0 0-1,-1 0 0,1 0 1,0 0-1,0 0 0,0-1 1,0 1-1,-1 0 0,1 0 1,0 0-1,0 0 0,0 0 1,-1 0-1,1 0 0,66-57 1124,82-92-1,-126 123-1120,-1 0 0,-1-1 0,-2-1 0,-1-1 0,-1-1 0,-1 0 0,10-33 0,-11 14-8,-2 1-1,-3-2 1,-2 0 0,-2 0-1,-1-65 1,-4 105-7,0 0 0,-1 0 0,0 0 0,-1 0 1,-2-10-1,4 18-15,-1 1 0,1-1 0,-1 1 0,1-1 0,-1 1 1,1 0-1,-1-1 0,0 1 0,0 0 0,0 0 0,1-1 0,-1 1 1,0 0-1,0 0 0,-1 0 0,1 0 0,0 0 0,0 0 0,0 1 1,-1-1-1,1 0 0,0 1 0,-1-1 0,1 1 0,-1-1 0,1 1 1,-1-1-1,1 1 0,-1 0 0,1 0 0,-1 0 0,1 0 0,0 0 1,-1 0-1,1 0 0,-1 1 0,1-1 0,-1 0 0,1 1 0,-1-1 0,1 1 1,0-1-1,-1 1 0,1 0 0,-1 1 0,-5 2-5,1 0-1,0 1 1,1 0-1,-1 0 1,1 0 0,0 1-1,0-1 1,1 1-1,0 0 1,0 1 0,0-1-1,1 1 1,-5 12-1,-1 4 25,2 0 1,0 0-1,-3 27 0,-2 55 173,5-1-1,12 205 1,2-69 77,-4-2 33,-12 348 192,-4-481-438,-5 0 0,-48 161 0,65-261-43,-1 0 0,1 0 0,-1 0 0,0 0 1,0 0-1,-1 0 0,1-1 0,-5 6 1,6-9-15,0 0 1,0 0-1,0 0 1,0 0-1,0 0 1,0 0-1,0-1 1,0 1-1,-1 0 1,1-1-1,0 1 1,0-1 0,-1 1-1,1-1 1,-1 0-1,1 1 1,0-1-1,-1 0 1,1 0-1,0 0 1,-1 0-1,1 0 1,-1 0-1,1-1 1,0 1-1,-1 0 1,1-1 0,0 1-1,-1-1 1,1 1-1,0-1 1,0 0-1,-1 0 1,1 1-1,0-1 1,0 0-1,0 0 1,-1-1-1,1 1-23,-9-9-595,0-1 0,1 0 1,-1-1-1,2 0 0,0 0 0,1-1 1,0 0-1,0-1 0,2 1 1,0-1-1,0 0 0,-3-21 0,-6-52-6131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33.57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70 15751,'0'0'9076,"87"-27"-9076,-22 21 0,6-1 32,0 1-32,-6 4-1200,-11 0-1986,6-7-1872,-17-1-7508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33.91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193 1 13830,'0'0'8415,"-18"29"-7599,2-4-548,-15 26 701,-46 100 1,64-119-456,-14 45 0,25-68-447,-1 1 0,1-1 0,1 1 0,0 0-1,0 0 1,1 0 0,0 0 0,1 0 0,2 14-1,-1-21-53,-1 0-1,1 0 0,0 0 1,-1-1-1,1 1 0,0-1 1,1 1-1,-1-1 0,0 0 1,1 0-1,-1 0 0,1 0 1,0 0-1,0 0 0,-1-1 1,1 1-1,0-1 0,1 0 1,-1 0-1,0 0 0,0 0 1,0-1-1,0 1 0,1-1 1,-1 0-1,0 0 0,5 0 1,2 0 16,-1 0 0,1-1 0,-1 0 1,1 0-1,-1-1 0,0 0 0,0-1 0,14-5 1,-16 4-11,0-1 0,-1 0 0,0 0 1,0 0-1,0 0 0,0-1 1,-1 0-1,0 0 0,0-1 0,0 1 1,-1-1-1,0 0 0,-1 0 0,1-1 1,-1 1-1,-1-1 0,1 1 1,1-15-1,0-3 37,-1 0 1,-1 0-1,-2 0 0,-3-44 1,2 60-68,0 1-1,-1-1 1,0 0 0,0 1-1,-1 0 1,0-1 0,0 1-1,-1 0 1,0 1 0,-1-1-1,-5-7 1,7 11 3,0 1 1,0-1-1,-1 1 0,1 0 1,-1 0-1,0 0 0,0 0 1,0 1-1,0-1 0,0 1 1,-1 0-1,1 0 1,-1 1-1,1-1 0,-1 1 1,0 0-1,0 0 0,1 1 1,-1-1-1,0 1 0,-7 1 1,9-1-74,-1 1 0,1 1 0,-1-1 1,1 0-1,0 1 0,-1 0 0,1 0 0,0 0 1,0 0-1,0 0 0,0 0 0,1 1 0,-1-1 1,1 1-1,-1 0 0,1 0 0,0 0 0,0 0 1,0 0-1,1 1 0,-1-1 0,1 0 0,0 1 1,0-1-1,-1 7 0,-1 0-1048,0 1 0,1 0 0,0 1 0,1-1 0,1 0 0,0 0 0,1 13 0,8 10-7635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34.26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451 1 17144,'0'0'7281,"-19"26"-7119,-19 26-137,-71 100 700,88-120-439,1 1-1,-30 69 0,47-94-264,0 0 0,1 1 0,-1-1 0,2 1 0,-1 0 0,1-1 0,1 1-1,0 17 1,1-23-14,-1-1 0,1 1-1,-1-1 1,1 1-1,0-1 1,0 1 0,0-1-1,0 1 1,0-1 0,1 0-1,-1 0 1,1 0 0,0 0-1,-1 0 1,1 0-1,0 0 1,0 0 0,0-1-1,0 1 1,0-1 0,1 1-1,-1-1 1,0 0-1,1 0 1,-1 0 0,1 0-1,-1 0 1,1-1 0,0 1-1,-1-1 1,5 1 0,-5-1 0,0 0 0,0 1 1,-1-1-1,1 0 1,0 0-1,0 0 0,0 0 1,-1 0-1,1 0 1,0 0-1,0-1 1,-1 1-1,1-1 0,0 1 1,-1-1-1,1 0 1,0 0-1,-1 0 0,1 0 1,-1 0-1,1 0 1,1-2-1,-1 0 19,0-1 0,-1 0-1,0-1 1,1 1 0,-1 0 0,0 0 0,-1-1-1,1-6 1,0 6-15,0-10 4,0 1 0,-1 0 0,-1 0 0,0-1 0,-1 1 0,0 0 0,-1 0 0,-1 0 0,0 1 0,-1-1 0,-1 1 0,0 0 0,0 0 0,-10-13 0,10 18-27,0-1 1,0 1 0,-1 1 0,0-1 0,0 1-1,-1 0 1,0 1 0,0 0 0,0 0 0,-1 1-1,0 0 1,0 0 0,0 1 0,-1 0 0,1 1-1,-1 0 1,0 1 0,0 0 0,0 0 0,-18 0-1,26 2-44,1 0 0,-1 0 0,0 0 0,1 0 0,-1 1 0,1-1-1,-1 0 1,0 1 0,1-1 0,-1 1 0,1 0 0,0 0 0,-1-1 0,1 1-1,-1 0 1,1 0 0,0 0 0,0 1 0,0-1 0,0 0 0,0 0 0,0 0-1,0 1 1,0-1 0,0 1 0,0-1 0,1 1 0,-1-1 0,0 3-1,-1 4-1260,1-1 0,-1 1-1,2-1 1,-1 16 0,1-21 855,0 17-7269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34.62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303 91 16199,'0'0'5187,"2"-19"-2973,0 0-1589,3-23 0,-5 31 26,-3 15 564,-17 53-1101,-32 65-1,-2 1 389,15-25-181,5 2 0,4 1 0,5 1 0,-18 153 1,32-107-145,11 165 0,2-266-151,3 0 0,20 89-1,-20-118-15,0 0 1,1 0-1,1 0 0,1 0 0,0-1 1,1 0-1,1-1 0,1 0 0,0-1 1,16 17-1,-22-29 41,-4-3-102,16-4-4863,-2-22-377,1-17-4206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34.86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71 1 19689,'0'0'6467,"-55"153"-5731,44-86-496,11-11-15,-5-5-65,5-9-48,0-13-16,0-8-64,0-11-32,0-8-529,0-12-3472,0-34 207,0-23-7539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35.11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202 445 15911,'0'0'8140,"17"-21"-7438,101-120 391,-113 133-1000,0 0-1,0-1 1,0 1-1,-1-1 0,-1 0 1,1 0-1,-1 0 1,-1-1-1,0 1 0,0-1 1,-1 1-1,0-1 0,-1 0 1,0 1-1,0-1 1,-1 0-1,-3-12 0,3 16-95,0 1-1,0 0 0,-1 0 0,0 0 1,0 0-1,-1 0 0,1 0 1,-1 0-1,0 1 0,0-1 1,-1 1-1,1 0 0,-1 0 1,0 0-1,0 0 0,0 1 1,0 0-1,-1 0 0,0 0 0,1 0 1,-1 1-1,0-1 0,0 1 1,0 1-1,-1-1 0,1 1 1,0 0-1,-1 0 0,1 0 1,0 1-1,-10 0 0,8 0-8,0 1-1,-1 0 0,1 0 0,0 1 1,0-1-1,0 2 0,0-1 1,0 1-1,0 0 0,1 0 1,-1 1-1,1 0 0,0 0 0,-7 6 1,4-1-79,0 1 1,0-1 0,1 2 0,0-1-1,1 1 1,0 0 0,-8 19-1,4-7-580,2 2-1,0-1 1,-5 30 0,8-22-2370,-4 56 1,8 13-6236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35.49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24 15703,'0'0'7308,"7"22"-6756,89 281 2201,-86-281-2612,2 11 206,-12-32-219,2-7 206,12-36-142,2 0 0,2 1 0,1 1 0,3 1 0,1 0 0,1 2 0,32-36 1,-18 37-183,-37 35-20,0 0-1,0 0 1,0 0 0,0 1 0,0-1-1,1 0 1,-1 1 0,0-1 0,1 1-1,-1-1 1,0 1 0,1-1-1,-1 1 1,0 0 0,1 0 0,-1 0-1,1 0 1,-1 0 0,1 0 0,-1 0-1,0 0 1,1 1 0,-1-1-1,0 1 1,1-1 0,-1 1 0,0-1-1,1 1 1,-1 0 0,0-1 0,0 1-1,0 0 1,2 1 0,8 13-42,-1 0 1,-1 1-1,15 32 0,-9-17 48,18 44 15,-22-48-50,1 0 0,25 40-1,-34-62-425,8 14 15,-11-19 297,0 0-1,0 0 1,0 1 0,0-1-1,0 0 1,0 0-1,0 1 1,0-1 0,1 0-1,-1 0 1,0 1 0,0-1-1,0 0 1,0 0-1,1 0 1,-1 1 0,0-1-1,0 0 1,0 0 0,1 0-1,-1 0 1,0 1-1,0-1 1,1 0 0,-1 0-1,0 0 1,0 0 0,1 0-1,-1 0 1,0 0-1,0 0 1,1 0 0,-1 0-1,0 0 1,1 0 0,-1 0-1,0 0 1,0 0-1,1 0 1,-1 0 0,0 0-1,0 0 1,1-1 0,-1 1-1,0 0 1,0 0-1,1 0 1,-1 0 0,0 0-1,1-1 1,8-15-4193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35.70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93 0 3570,'0'0'23021,"-11"12"-22821,4-3-160,0 1 0,0-1 0,1 1 0,1 1 0,-1-1 0,2 1 0,-1 0 0,2 0 0,-1 0 0,2 0 0,-1 1 0,1 0 0,1-1 0,0 15 0,-2 296 1000,4-188-802,-1-114-270,-1-12-22,1 1 1,0-1 0,0 1-1,1-1 1,0 0 0,0 1 0,1-1-1,4 11 1,-7-16-2413,-5-6 159,-13-12-2444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35.85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67 15751,'0'0'5299,"147"-58"-5251,-65 51-16,-1 5-64,-5 2-913,-22 0-2096,-21 0-3842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1:32.76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32 10 9973,'0'0'11250,"-6"0"-10372,-12 0-322,10 0-243,19 0-200,282-9 68,-292 9-226,-15 2-1255,-38 24-4257,23-13-993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36.10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55 1 18633,'0'0'4049,"-54"111"-2288,54-55-768,0-1-241,0-1-192,0-8-272,5-6-144,6-6-48,-6-9-31,1-10-33,-1-9 16,-5-19-2562,0-24-1103,0-20-2818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36.33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0 494 13558,'0'0'9271,"22"-21"-7862,-2 2-1130,-2 0-75,1 1 0,2 1 0,-1 1-1,2 1 1,31-17 0,-43 26-128,13-6 182,1-1 0,-2-1 1,24-20-1,-40 29-184,0 0 1,-1 0-1,0-1 0,0 0 0,0 0 1,-1 0-1,0-1 0,0 0 0,0 1 0,-1-1 1,0-1-1,0 1 0,-1 0 0,0-1 1,1-11-1,-3 19-73,2-13 51,-1 0 1,0-1-1,-1 1 0,-2-14 0,2 24-54,0 0 1,-1 1-1,1-1 0,-1 0 1,0 1-1,0-1 1,0 1-1,0-1 0,0 1 1,0-1-1,-1 1 0,1 0 1,-1 0-1,1 0 0,-1 0 1,0 0-1,0 0 0,0 0 1,0 1-1,0-1 0,-1 0 1,1 1-1,0 0 1,-1 0-1,1 0 0,-1 0 1,-2-1-1,-3 0-14,1 1-1,-1 0 1,1 0 0,-1 1-1,0 0 1,1 0 0,-1 1-1,0 0 1,1 0 0,-1 0-1,1 1 1,0 1 0,-1-1-1,1 1 1,0 0 0,1 1 0,-1 0-1,-11 8 1,8-3-109,0-1 1,1 2-1,0 0 0,1 0 1,0 0-1,0 1 1,2 0-1,-1 1 0,1-1 1,-6 19-1,6-12-830,1 1 0,0-1 0,2 1 0,0 0 0,1 0 0,1 28-1,1 28-6732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36.57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67 18360,'0'0'8788,"158"-56"-8772,-88 47-16,-10 7-64,-27 2-816,-22 0-1089,-11 17-1985,-28 12-16,-37 11-4625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36.72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3185,'0'0'20010,"157"73"-18682,-81-73-639,-16 0-529,0 0-80,-22 0 16,-22 0-96,-10 0-64,-28 0-7860,-16 0-3121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37.47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0 509 19257,'0'0'7579,"24"-11"-6858,-13 7-630,19-9 143,52-30 1,-71 36-193,0-1 0,0 0 0,-1 0 1,0-1-1,-1 0 0,0-1 0,0 0 0,-1 0 0,12-20 0,-10 9 6,-1 0-1,-1-1 0,-1 1 0,0-2 0,-2 1 0,-1-1 0,-1 0 0,0 0 1,-2 0-1,-1 0 0,-3-30 0,3 51-17,0 0 1,-1 0-1,1 0 1,-1 0-1,0 0 1,1 0-1,-1 0 1,0 0-1,0 1 1,0-1-1,0 0 1,0 1-1,-1-1 1,-1-1-1,3 3-24,0 0 0,0-1 0,0 1-1,-1 0 1,1 0 0,0 0 0,0 0 0,-1 0-1,1 0 1,0-1 0,-1 1 0,1 0-1,0 0 1,0 0 0,-1 0 0,1 0 0,0 0-1,0 0 1,-1 0 0,1 0 0,0 0 0,-1 0-1,1 1 1,0-1 0,0 0 0,-1 0 0,1 0-1,0 0 1,0 0 0,-1 0 0,1 1-1,0-1 1,0 0 0,0 0 0,-1 1 0,-6 20-24,-7 86-47,-14 96 187,-2 227 0,29-372-93,3-1 1,3 0-1,16 81 0,-8-86 291,-4-18-3342,-36-34-6607,-17 0-3926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37.61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17 14407,'0'0'9876,"135"0"-9828,-59 0 32,-5-2-80,-6 2-384,-16-4-2914,-5-6-3873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37.79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 76 16776,'0'0'11317,"0"-76"-11317,0 85-2369,0 24-112,0 15-2482,-11 9-4577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38.00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299 0 9396,'0'0'2465,"-109"145"593,61-72 143,4-2-1104,6-8-320,11-8-977,5-16-271,11-13-145,11-12-112,0-10 208,0-31 48,11-13-528,16-6-464,-5 0-1889,5 2-1329,6 2-4721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38.27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50 1 19865,'0'0'6963,"-22"157"-6707,16-105-192,6-6 145,0-10-145,0-9-48,0-6 32,0-6-48,0-7-929,-21-31-10932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38.49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250 434 11541,'0'0'12171,"14"-19"-10912,-2 3-998,12-17 555,-1 0 1,22-42 0,-41 64-697,0 1-1,-1-1 1,0 0-1,-1 0 1,0 0-1,0-1 1,-1 1-1,-1 0 1,0-13-1,-1 16-117,1 1 0,-1-1-1,0 1 1,-1-1 0,0 1 0,0 0 0,0 0-1,-1 0 1,0 0 0,0 0 0,-1 1 0,0-1-1,0 1 1,-7-8 0,8 12-21,0-1-1,0 1 1,0 0 0,0 0-1,0 1 1,-1-1 0,1 1 0,0-1-1,-1 1 1,1 0 0,-1 0-1,0 1 1,1-1 0,-1 1-1,0 0 1,1-1 0,-1 2 0,0-1-1,1 0 1,-1 1 0,1 0-1,-1 0 1,0 0 0,1 0-1,0 0 1,-1 1 0,1-1 0,-4 4-1,-6 2-152,0 1 0,1 1 0,0 0 0,1 1-1,-18 19 1,7-5-496,1 1-1,-32 51 0,45-61-66,0 0 0,1 0 0,0 0 0,1 1 0,1 0 0,0 0 0,-2 22 0,3 40-6396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1:37.89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78 82 6659,'0'0'11181,"-3"-13"-10124,-1-2-618,-4-11-229,5-2 5253,3 28-5138,-4 0-58,3 0-224,-5 81-115,-1-37 202,-6 45 26,-3 114 1,4 31 11,12-221-151,0-17-948,2-19-5292,8 12 399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38.87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478 1 16808,'0'0'8988,"-24"26"-8767,1 1-106,-148 154 720,-88 43-69,258-224-649,11 0 129,16-3-218,-4 0-9,-1 0 0,1 2-1,25 2 1,-40 0-26,0 0 1,1 0-1,-1 1 0,0 0 1,0 0-1,0 1 0,0 0 1,-1 0-1,1 0 1,-1 1-1,0 0 0,0 1 1,9 7-1,20 28 4,-2 0 0,-1 3 0,-3 1 0,41 78 0,-33-56 18,7 9-87,-44-75 8,0 0 0,0-1 0,0 1-1,0 0 1,0 0 0,0 0 0,0 0 0,0 0 0,0-1-1,0 1 1,0 0 0,0 0 0,0 0 0,0 0-1,0-1 1,0 1 0,0 0 0,0 0 0,0 0 0,0 0-1,1 0 1,-1-1 0,0 1 0,0 0 0,0 0-1,0 0 1,0 0 0,0 0 0,0 0 0,0 0 0,1-1-1,-1 1 1,0 0 0,0 0 0,0 0 0,0 0-1,0 0 1,1 0 0,-1 0 0,0 0 0,0 0 0,0 0-1,0 0 1,0 0 0,1 0 0,-1 0 0,0 0-1,0 0 1,0 0 0,0 0 0,1 0 0,-1 0 0,0 0-1,0 0 1,0 0 0,0 0 0,0 0 0,0 0-1,1 0 1,-1 1 0,0-1 0,0 0 0,0 0 0,0 0-1,0 0 1,0 0 0,0 0 0,1 0 0,-1 1-1,5-23-4683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39.06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34 19129,'0'0'5346,"157"-25"-5154,-92 21-128,-16 0 0,-16 4-64,-28 0-1728,-10 6-3283,-49 30-2992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39.18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10805,'0'0'5506,"136"0"-3585,-76 0-1056,-1 0-641,-15 0-224,-23 0-192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42.80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33 135 13158,'0'0'6395,"1"-21"-3943,0-5-1633,2-61 3788,-4 119-4473,-17 101-219,11-97 130,2 0 1,1 0-1,2 0 0,3 55 0,0-86-36,0 0 0,0-1 0,0 1 0,1-1 0,-1 1 0,1-1 0,0 0 0,0 0 0,1 0 0,0 0 0,-1 0 0,1 0 0,0-1 1,1 1-1,-1-1 0,1 0 0,-1 0 0,1 0 0,0 0 0,0-1 0,0 0 0,0 0 0,1 0 0,-1 0 0,0-1 0,1 1 0,0-1 0,7 1 0,-5-1 9,-1 0 0,1 0 0,0-1-1,0 0 1,0-1 0,0 1 0,0-1 0,0 0 0,-1-1 0,1 0-1,0 0 1,-1 0 0,1-1 0,-1 0 0,0 0 0,0-1-1,0 1 1,0-1 0,5-5 0,10-16 29,-1 0 0,-1-1 1,-2-1-1,0 0 0,-2-2 1,15-36-1,-26 62-192,-2 13 32,-2 35-35,-5 62 63,5-104 84,-9 79 36,4 151 0,5-226-27,1 0 0,0 0-1,1 0 1,0 0 0,0-1 0,1 1-1,-1-1 1,1 0 0,8 12 0,-11-17-43,1-1 1,-1 0 0,0 0 0,1 1-1,-1-1 1,1 0 0,-1 0 0,1 1-1,-1-1 1,1 0 0,-1 0 0,1 0-1,-1 0 1,1 0 0,-1 0 0,1 0-1,-1 0 1,1 0 0,0 0 0,-1 0-1,1 0 1,-1 0 0,1 0 0,-1-1-1,1 1 1,-1 0 0,0 0 0,1-1-1,-1 1 1,1 0 0,-1-1 0,1 1-1,-1-1 1,17-12-2835,9-13-3353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42.97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44 116 16231,'0'0'8820,"0"-107"-7059,5 101-736,-5 3-865,6 3-96,-6 3-368,0 30-1489,0 26-320,-28 14-2657,1 9-5011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43.17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185 0 11733,'0'0'5203,"-60"134"-2770,28-63-336,5 13-432,-1-2-705,12-11-256,5-16-335,0-18-129,11-16 96,0-8-304,0-9 224,0-23-3442,6-12-2704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43.50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 0 17448,'0'0'8086,"0"9"-7667,-2 76-332,0-20 198,8 92 0,-4-144-256,1 1 1,1 0 0,0-1-1,0 0 1,1 0 0,1 0-1,11 19 1,-23-54-9394,-13-22-2068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43.77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44 335 12726,'0'0'11154,"10"-11"-10348,90-73 26,-95 80-773,0-1 0,-1 0-1,1 0 1,-1 0-1,0-1 1,0 1-1,-1-1 1,0 0 0,0 0-1,0 0 1,-1-1-1,0 1 1,0 0-1,1-9 1,-1 3-17,-1 0 0,0 0 1,-1 0-1,0 0 0,0 0 0,-5-22 0,4 32-50,1 0 0,-1 0 0,1 0 0,-1 0 0,0 0 0,1 1 0,-1-1 0,0 0 1,0 0-1,-1 0 0,1 1 0,0-1 0,0 1 0,-1-1 0,1 1 0,-1-1 0,1 1 0,-1 0 0,0 0 0,0 0 0,1 0 0,-1 0 0,0 0 0,0 0 0,0 1 0,0-1 0,0 0 0,0 1 0,0 0 0,0 0 0,0-1 0,0 1 0,0 0 0,0 1 0,0-1 0,0 0 1,0 1-1,0-1 0,0 1 0,0-1 0,0 1 0,0 0 0,-2 1 0,-5 1-140,1 1 0,0 0-1,1 0 1,-1 0 0,1 1 0,0 1 0,0-1 0,-11 11 0,12-6-425,-1-1-1,1 1 1,1 0 0,0 1 0,0-1-1,1 1 1,0 0 0,1 0 0,0 0 0,1 1-1,0-1 1,1 1 0,0 12 0,0 31-5654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44.03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 1 17448,'0'0'9322,"1"5"-9040,4 29-273,-1 60-1,3 24 320,13 2-90,-10-64-200,-1 1 0,0 70 0,-8-126-199,-1 1 0,0 0 0,-1-1 0,1 1 0,0 0 0,0-1 0,-1 1 0,1-1 0,-1 1 0,1 0 0,-1-1 0,0 1 0,1-1 0,-1 0 0,0 1 0,0-1 0,0 1 0,0-1 0,0 0 0,0 0 0,-1 0 0,1 0 0,0 0 0,-1 0 0,1 0 0,-1 0 0,1 0 0,-1-1 0,1 1 0,-1-1 0,1 1 0,-1-1 0,1 1 0,-1-1 0,0 0 0,1 0 0,-3 0 0,-27 1-5319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44.19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55 11301,'0'0'9028,"152"-42"-8451,-87 42-177,17 0-352,-6 0 0,0 0-48,-22 0-1233,-16 0-2368,-5-12-4067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1:38.69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178 228 11509,'0'0'6003,"-1"-34"104,-2 19-5874,0 0 0,0 0 0,2 0 0,-1-19 0,2 29-216,1 0 1,-1 1-1,1-1 0,0 0 0,0 0 0,0 0 1,1 1-1,-1-1 0,1 1 0,1-1 1,-1 1-1,0 0 0,1 0 0,0 0 0,0 0 1,0 0-1,5-4 0,-6 7-26,0-1-1,0 1 1,0-1-1,0 1 1,0 0 0,0 0-1,1 0 1,-1 0-1,0 0 1,1 0-1,-1 0 1,0 1 0,1-1-1,-1 1 1,1 0-1,-1 0 1,1 0-1,-1 0 1,1 0 0,-1 1-1,1-1 1,-1 1-1,0-1 1,1 1-1,-1 0 1,0 0 0,1 0-1,-1 0 1,0 0-1,0 1 1,0-1-1,0 1 1,0-1 0,0 1-1,0 0 1,-1-1-1,4 5 1,0 0-1,-1 1-1,1-1 1,-1 1-1,0-1 1,0 1 0,-1 0-1,0 1 1,-1-1-1,1 0 1,-1 1 0,1 13-1,0-5 3,-2 1 0,0-1-1,-1 1 1,-1 0 0,0-1-1,-1 1 1,-1-1 0,-1 0-1,0 1 1,-1-2 0,-1 1-1,0 0 1,-1-1 0,-1-1-1,-10 17 1,-10 3 35,-2-1 0,-2-2-1,0-1 1,-69 48 0,55-43 68,45-34 834,21-1-857,81-10-79,39-1 0,-47 11 13,-92 0-129,-1-20-8593,0 6 2004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44.42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15511,'0'0'10874,"2"13"-10764,7 76-70,-5-38 153,2 0-1,2-1 1,16 52 0,-8-59-183,-9-27-63,-1 1-1,-1-1 1,0 1 0,-1 0 0,-1 0-1,1 22 1,-4-38-116,0 0 1,1 1-1,-1-1 0,0 0 1,0 0-1,-1 1 0,1-1 1,0 0-1,0 0 0,0 0 1,-1 1-1,1-1 1,-1 0-1,1 0 0,-1 0 1,1 0-1,-1 0 0,0 0 1,1 0-1,-1 0 0,0 0 1,0 0-1,0 0 0,0 0 1,0 0-1,0-1 0,0 1 1,0 0-1,0-1 0,0 1 1,0-1-1,0 1 0,0-1 1,-1 0-1,1 1 0,-1-1 1,-34 4-7009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44.58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13 4402,'0'0'12662,"158"-13"-11654,-82 13-399,0 3-401,-11 3-208,-11-6-769,-16 0-3056,-11-6-7060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44.92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33 18761,'0'0'8465,"9"-9"-7977,-8 7-487,1 0-1,0 0 1,-1 0-1,1 1 1,0-1 0,0 0-1,0 1 1,1 0 0,-1-1-1,0 1 1,0 0-1,1 0 1,-1 0 0,1 0-1,-1 1 1,1-1 0,3 0-1,-3 2-3,0 0-1,0 1 1,0-1 0,0 1-1,-1-1 1,1 1-1,0 0 1,-1 0 0,1 0-1,-1 0 1,1 1-1,-1-1 1,0 1 0,0-1-1,0 1 1,-1 0-1,1 0 1,1 4 0,27 44 46,-3 2 1,-2 0-1,-2 2 1,-3 1-1,-2 0 1,-3 1-1,-2 1 1,-3 1 0,4 71-1,-11-74-36,-3-1-1,-2 1 1,-3-1 0,-2 1-1,-2-2 1,-3 1-1,-2-2 1,-2 1 0,-45 96-1,57-142-3,-15 33 16,-2-2 1,-2 0-1,-46 60 0,69-99-43,0 1-1,0-1 1,0 0 0,0 1-1,-1-1 1,1 0-1,0 1 1,0-1 0,0 0-1,0 0 1,-1 1-1,1-1 1,0 0 0,0 0-1,0 1 1,-1-1-1,1 0 1,0 0 0,-1 1-1,1-1 1,0 0-1,0 0 1,-1 0 0,1 0-1,0 0 1,-1 1-1,1-1 1,0 0 0,-1 0-1,1 0 1,0 0-1,-1 0 1,1 0 0,0 0-1,-1 0 1,1 0-1,-1 0 1,1 0 0,0-1-1,-1 1 1,1 0-1,-2-17-2782,2 11 2229,0-36-5678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45.61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560 320 12246,'0'0'7616,"5"-18"-4924,2 0-2076,3-12 594,-1 1-1,8-52 1,-15 71-1028,-1 0 0,-1-1 0,0 1-1,0 0 1,-3-17 0,2 24-176,0 0-1,0 0 0,0 0 1,0 1-1,0-1 1,-1 0-1,1 0 1,-1 1-1,0-1 1,0 1-1,0 0 1,0-1-1,0 1 0,-1 0 1,1 0-1,-1 0 1,1 1-1,-1-1 1,0 1-1,1-1 1,-1 1-1,-5-2 1,1 1-24,-1-1 1,0 1 0,0 0 0,0 1 0,-1 0 0,1 0 0,0 1 0,0 0-1,0 0 1,-1 1 0,1 0 0,0 1 0,0-1 0,0 1 0,0 1 0,1 0 0,-1 0-1,1 0 1,-1 1 0,1 0 0,-11 9 0,9-5 7,1 0-1,-1 0 1,2 1-1,-1 0 1,1 0-1,1 1 1,0-1-1,0 1 1,1 1-1,0-1 1,1 1-1,0 0 1,1 0-1,0 0 1,-2 15-1,2-5 10,1 0 0,0 0-1,2 0 1,0 0 0,1 0-1,2 0 1,0 0 0,1 0-1,1 0 1,1-1 0,0 0-1,2 0 1,11 20 0,-12-26 0,12 20 17,22 58 0,-36-80-14,-2 1 0,1-1 0,-2 1 0,0 0-1,0 0 1,-1 0 0,-1 0 0,-1 23 0,-1-30-3,1 0 1,-1 0-1,0 0 0,-1 0 1,1 0-1,-1-1 1,0 1-1,-1-1 1,1 1-1,-1-1 1,0 0-1,0-1 1,-1 1-1,1-1 1,-1 0-1,0 0 0,0 0 1,-7 3-1,-13 7 14,0 0 0,-46 16 0,55-24-7,-150 48 191,134-45-106,29-8-3,5-1-58,0 0-1,0-1 1,0 1-1,0-1 0,0 0 1,0 1-1,0-1 1,-1 0-1,1 0 0,0 0 1,0-1-1,2-1 1,8-5-39,-7 5-12,1 1 1,0-1-1,0 1 1,0 0-1,0 1 1,0-1-1,1 1 1,-1 1-1,0-1 1,1 1-1,-1 0 1,1 0-1,9 3 1,-12-2 8,0 0 0,0 0 0,0 1 0,0 0 0,0 0 0,-1 0 0,1 0 0,0 1 0,-1-1 0,0 1 0,0 0 1,0 0-1,0 0 0,0 0 0,0 0 0,-1 1 0,0-1 0,0 1 0,0 0 0,0 0 0,1 4 0,3 9-12,-1 1-1,0 1 0,-2-1 0,0 0 1,1 22-1,-5 99-32,0-64 86,13 178 20,-7-220 20,1 0 0,1 0-1,2-1 1,1 0 0,22 48 0,-29-77-46,-1 1 1,1 0-1,0 0 1,0-1-1,0 0 0,0 0 1,1 1-1,-1-2 1,1 1-1,0 0 1,0-1-1,0 0 0,0 0 1,0 0-1,0 0 1,1-1-1,-1 1 1,0-1-1,1-1 0,6 2 1,5-1-445,-1 0 0,1-1 0,-1 0 1,0-1-1,16-4 0,16-7-4597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48.41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50 677 11813,'0'0'10333,"-9"5"-9514,-31 16-243,45-21-380,1 0-1,-1-1 1,1 0-1,0 0 1,-1 0-1,0 0 0,7-3 1,9-8-79,-2 0 1,0-2 0,0 0-1,-1-1 1,-1 0 0,-1-2 0,0 0-1,-1-1 1,-1 0 0,-1-1-1,0-1 1,-1 0 0,-2 0-1,0-1 1,-1-1 0,-1 0-1,-1 0 1,6-32 0,-1-89-66,-11 128-51,-1 0 0,-1 0-1,-1 0 1,0 0 0,-1 1 0,0-1-1,-8-18 1,10 30-6,-1 0-1,0 0 1,0 1-1,0-1 1,0 1 0,0-1-1,0 1 1,-1 0-1,1 0 1,-1 0-1,0 0 1,1 0-1,-1 1 1,0-1 0,0 1-1,0 0 1,-4-1-1,5 1-1,0 0 1,0 1-1,0 0 0,0-1 0,0 1 0,0 0 0,0 0 1,0 0-1,0 0 0,0 0 0,0 1 0,0-1 0,0 1 1,0-1-1,0 1 0,0 0 0,0 0 0,0-1 0,0 2 1,1-1-1,-1 0 0,0 0 0,1 0 0,-1 1 0,1-1 1,-1 1-1,1-1 0,-2 3 0,-2 4 3,1 1 0,1-1 0,-1 1 0,1-1 0,1 1 0,-1 0 0,2 0 0,-2 11 0,-1 83 30,3-66 13,-3 333 627,-3 137 205,5-268-601,-3 63-17,5-291-245,-1 0 0,0-1 0,-1 1 0,0-1 0,0 1 0,-1-1 0,-1 0 0,0 0 0,0-1 0,-11 18 0,14-26-93,1 0 0,-1 0 0,0 0 0,0 0 0,0 0 0,0-1 0,0 1 0,0 0-1,0-1 1,-1 1 0,1-1 0,0 1 0,0-1 0,0 1 0,-1-1 0,1 0 0,0 1 0,-1-1 0,1 0 0,0 0 0,0 0-1,-1 0 1,1 0 0,0 0 0,-1-1 0,1 1 0,0 0 0,0-1 0,0 1 0,-1-1 0,1 1 0,0-1 0,0 1 0,0-1 0,0 0-1,0 0 1,0 0 0,0 1 0,0-1 0,0 0 0,0 0 0,0-2 0,-5-3-1342,0-1 0,1 0-1,1-1 1,-1 1 0,-3-9-1,-23-48-13757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48.56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1 115 17384,'0'0'5170,"114"-54"-5106,-54 43 16,-6-1-80,11 1-96,-5 1-2289,-6-7-2673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48.89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114 1 12614,'0'0'7966,"-7"20"-6816,-2 7-875,-54 164 2221,53-156-2090,2 1-1,2 0 1,-5 68 0,11-100-395,0-1 0,0 1 0,1-1 0,-1 1 0,1 0-1,0-1 1,-1 1 0,2-1 0,-1 0 0,0 1 0,1-1 0,-1 0 0,1 0 0,0 0 0,0 0 0,1 0 0,-1 0 0,0 0-1,6 4 1,-4-4 2,1-1 0,0 1 0,0-1 0,0 1-1,0-1 1,0-1 0,0 1 0,0-1 0,1 0-1,-1 0 1,1 0 0,5-1 0,2 0 15,-1-1 1,1 0 0,-1 0-1,1-2 1,-1 1 0,0-2-1,0 1 1,0-2-1,0 0 1,-1 0 0,12-7-1,-14 5-15,0 1 0,0-1 0,-1-1 0,0 0 1,-1 0-1,0 0 0,0-1 0,0 0 0,-1 0 0,-1-1 0,1 0 0,6-19 0,-7 11 7,0 0 1,-1 0-1,-1 0 0,-1-1 1,-1 1-1,-1-36 0,-1 47-14,1 0-1,-1 0 1,0 0-1,0 0 1,-1 0-1,0 0 1,0 0-1,0 1 1,-1-1 0,0 1-1,-1 0 1,1-1-1,-1 1 1,0 1-1,-1-1 1,1 1-1,-10-9 1,7 9-13,0 0 1,0 1-1,-1 0 1,1 1-1,-1-1 1,0 1 0,0 1-1,0-1 1,0 2-1,0-1 1,-1 1-1,1 0 1,0 1 0,-17 0-1,21 1-21,-1-1 0,1 1-1,-1-1 1,1 1 0,-1 1 0,1-1 0,0 1-1,-1-1 1,1 1 0,0 0 0,0 1-1,0-1 1,1 1 0,-1 0 0,0-1-1,1 2 1,0-1 0,0 0 0,0 1 0,0-1-1,-3 7 1,2-2-654,0 0-1,0 0 1,1 1 0,1-1 0,-1 1-1,1-1 1,1 1 0,0 0-1,0 0 1,0 10 0,1 14-6017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49.24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555 0 5635,'0'0'17392,"2"4"-17120,-1-3-266,-1 1 0,1-1 1,-1 1-1,0-1 0,1 1 1,-1-1-1,0 0 0,0 1 1,0-1-1,0 1 0,0-1 0,0 1 1,-1-1-1,1 1 0,0-1 1,-1 0-1,1 1 0,-2 1 1,-15 35 482,-1-2 1,-42 62-1,33-56 2,-41 83-1,64-116-455,1 0 0,0 0 1,1 0-1,0 1 0,-2 15 1,4-23-33,0 1 0,0 0 0,0 0 0,0-1 0,0 1 0,0 0 0,1-1 0,-1 1 0,1-1 0,0 1 0,0-1 1,0 1-1,0-1 0,0 1 0,1-1 0,-1 0 0,1 1 0,-1-1 0,1 0 0,0 0 0,0 0 0,0-1 0,4 4 0,3-1 11,-1 0-1,1-1 1,0 0 0,0-1-1,0 1 1,1-2-1,-1 0 1,13 1 0,5-1 98,47-5 0,-72 4-104,0-1 0,1 1 0,-1 0 0,0-1 0,0 1 0,0-1 0,1 0 0,-1 0 0,0 0 0,0 0 0,0 0 0,0 0 0,0 0-1,0-1 1,-1 1 0,1 0 0,0-1 0,-1 0 0,1 1 0,-1-1 0,1 0 0,-1 0 0,0 0 0,0 0 0,0 0 0,0 0 0,0 0 0,-1-1 0,1 1 0,0 0 0,-1 0 0,0 0 0,1-1 0,-1 1-1,0 0 1,-1-5 0,0-1 4,0 0 0,0 0-1,-1 1 1,0-1 0,-1 1-1,1-1 1,-2 1 0,1 0-1,-8-11 1,0 2-9,-1 0 0,-1 1 1,0 0-1,-2 1 0,1 1 0,-1 0 0,-1 1 1,-1 1-1,1 0 0,-2 1 0,1 1 0,-1 1 1,-20-6-1,2 2-3,-1 3 0,-1 1 0,1 1 0,-1 3 0,-70-1 0,105 5-53,1 0-1,-1 0 1,0 0-1,1 0 1,-1 0-1,1 1 1,-1-1-1,1 1 1,-1 0-1,1 0 0,0-1 1,-1 2-1,1-1 1,0 0-1,-1 0 1,1 1-1,0-1 1,0 1-1,0 0 1,0-1-1,-3 5 1,4-2-498,-1-1 1,1 1-1,0-1 1,0 1 0,0 0-1,0-1 1,1 1-1,0 0 1,-1 0 0,1-1-1,1 1 1,-1 0-1,0 0 1,2 5 0,7 23-8617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49.75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314 97 13302,'0'0'5229,"6"-19"-2166,19-58-737,-86 233 1196,-4 7-3023,-91 321 774,136-405-1183,5 0 0,3 1 0,3 0 0,3 108 0,6-161-78,2-1 0,1 1-1,1-1 1,1 0 0,1 0 0,1-1-1,2 1 1,0-2 0,2 1 0,1-1-1,0-1 1,2 0 0,1-1 0,26 30-1,-22-29-4,2-1 0,0-1-1,1-1 1,1-2-1,31 21 1,-39-30 12,-1-1-1,1-1 1,1 0 0,-1-1-1,1 0 1,0-2 0,0 0 0,1 0-1,-1-2 1,30 2 0,-44-4 117,2-2-688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58.92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1 182 4466,'0'0'16077,"11"-16"-14527,32-50-94,-41 63-1266,0 0 0,0 0 0,-1 0 0,1 0 0,-1 0 0,0 0 0,0 0 0,0-1 0,-1 1 0,1 0 0,-1-1 0,1 1 0,-1-1 0,0 1 0,0 0 0,-1-1 0,1 1-1,-1-1 1,0 1 0,0 0 0,0 0 0,0-1 0,-2-2 0,-2-9 214,2 12 182,1 17-466,0 37-401,2-32 304,-12 181 51,-2 103 159,13-301-232,1-1 0,0 0 0,0 1 0,0-1 1,0 1-1,1-1 0,-1 1 0,0-1 0,1 0 0,-1 1 1,1-1-1,-1 1 0,1-1 0,-1 0 0,1 0 0,0 1 1,0-1-1,0 0 0,0 0 0,0 0 0,0 0 0,0 0 1,0 0-1,0 0 0,0 0 0,0-1 0,1 1 0,-1 0 1,0-1-1,0 1 0,1-1 0,-1 1 0,1-1 0,1 1 1,1-1-20,-1 0 0,1 0 1,-1-1-1,0 1 0,1-1 1,-1 1-1,0-1 0,1 0 1,-1-1-1,0 1 0,0 0 1,0-1-1,0 0 0,5-3 1,3-5-362,0 0 0,-1-1 0,0 0 1,0 0-1,-1-1 0,-1-1 0,0 1 1,-1-1-1,9-21 0,-9 16-1362,0-1 0,-1 1 0,6-37 0,-4-39-7442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1:39.59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89 297 7411,'0'0'6817,"-2"4"-5510,2-3-1093,-1 0-1,1 0 1,-1-1 0,1 1-1,-1 0 1,1 0 0,-1 0-1,1-1 1,-1 1 0,0 0-1,1 0 1,-1-1 0,0 1-1,0-1 1,1 1 0,-1-1-1,0 1 1,0-1 0,0 1-1,0-1 1,0 0 0,1 1 0,-2-1-1,1 0-91,0-1 0,0 1 0,1 0 0,-1-1-1,0 1 1,0-1 0,1 1 0,-1-1 0,1 1 0,-1-1 0,0 1-1,1-1 1,-1 0 0,1 1 0,-1-1 0,1 0 0,0 0 0,-1 1-1,1-1 1,-1-1 0,-1-5 15,0 0 0,0 1 0,1-1-1,0 0 1,-1-13 0,1-22 81,2-43 39,0 79-244,0-1-1,0 1 0,1 0 1,0 0-1,0-1 0,0 1 1,1 0-1,0 1 0,0-1 1,7-9-1,-7 11-20,0 0 1,1 1 0,-1-1-1,1 1 1,0 0-1,0 0 1,0 0-1,0 0 1,0 1-1,1 0 1,-1 0-1,1 0 1,0 0 0,-1 1-1,1-1 1,0 1-1,0 1 1,0-1-1,5 1 1,-6 0-1,0 0 1,0 1 0,0 0-1,0 0 1,0 0 0,0 0-1,-1 1 1,1-1-1,0 1 1,-1 0 0,1 0-1,-1 0 1,0 1 0,0-1-1,0 1 1,0 0-1,0 0 1,0 0 0,-1 0-1,1 0 1,-1 0 0,0 1-1,0-1 1,2 5-1,1 4-8,-1-1-1,0 1 0,0 0 1,-1 0-1,-1 1 0,0-1 1,0 0-1,-1 1 0,-1-1 1,0 1-1,-1-1 0,0 1 1,-1-1-1,-4 14 0,1-9 12,-1-1 0,0 0 0,-1 0 0,-1-1 0,0 0 0,-1 0-1,-1-1 1,0 0 0,-20 20 0,12-15 66,-3 4 19,-1-1 0,0-1 0,-2-1 0,-36 24 1,151-42 1058,220-2-1001,-310 0 153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59.16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55 377 16247,'0'0'3928,"21"-13"-3376,14-5-238,9-5 332,42-29 0,-80 48-547,-1-1 0,0 0 0,0 0 1,-1 0-1,0 0 0,0-1 0,0 0 0,0 0 1,-1 0-1,0 0 0,0 0 0,-1-1 0,1 1 1,-1-1-1,-1 0 0,0 0 0,0 0 0,1-6 1,-2 5-66,1 1 1,-1 0-1,0-1 1,-1 1 0,0 0-1,0-1 1,-1 1 0,1 0-1,-2 0 1,1 0-1,-1 0 1,0 0 0,0 1-1,-1-1 1,0 1-1,-5-8 1,6 12-38,1 0-1,0 0 1,-1 0 0,1 0-1,-1 0 1,1 0 0,-1 1 0,0-1-1,0 1 1,1-1 0,-1 1-1,0 0 1,0 0 0,-1 1-1,1-1 1,0 1 0,0-1-1,0 1 1,0 0 0,0 0-1,-1 1 1,1-1 0,0 0 0,0 1-1,0 0 1,0 0 0,0 0-1,-5 2 1,1 1-54,0 0 0,0 1 0,0-1 0,1 1 0,0 0 0,0 1 0,0-1 0,1 1 0,-1 1 0,-5 8 0,-5 11-977,1 1 1,1 1-1,1 1 1,-12 38-1,4 34-4627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59.52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49 0 14519,'0'0'4268,"-3"26"-2672,-30 178 1901,25-128-2404,3 104-1,11-160-748,-6-20-332,1 0 0,0 0-1,-1 0 1,1 0 0,0 0-1,-1 0 1,1 0-1,0 0 1,-1 0 0,1 0-1,0 0 1,-1 0-1,1-1 1,-1 1 0,1 0-1,0 0 1,-1-1-1,1 1 1,-1 0 0,1-1-1,-1 1 1,1-1-1,-1 1 1,1 0 0,-1-1-1,1 1 1,-1-1-1,0 1 1,1-1 0,-1 0-1,0 1 1,1-1 0,-1 1-1,0-1 1,0 0-1,1 0 1,91-145 1082,-58 89-1012,1 2 0,86-101-1,-118 152-69,1 0-1,-1 0 1,1 1-1,0 0 1,0 0-1,0 0 1,9-4-1,-13 6-12,1 1 1,-1 0-1,1 0 0,0 0 0,-1 0 1,1 0-1,-1 0 0,1 0 0,0 0 1,-1 0-1,1 0 0,-1 0 0,1 0 1,-1 0-1,1 1 0,0-1 0,-1 0 1,1 0-1,-1 1 0,1-1 0,-1 0 1,1 0-1,-1 1 0,1 0 0,9 22-106,28 208 35,-38-219-54,1 0 1,1 0-1,0-1 1,1 1 0,0 0-1,1-1 1,0 0-1,1 0 1,0 0 0,0-1-1,9 13 1,-6-18-2824,-8-4 2736,1-1 0,-1 0 0,0 0-1,1 0 1,-1 0 0,0 0 0,1 0 0,-1 0 0,1-1 0,-1 1 0,0 0 0,1 0 0,-1 0 0,0 0-1,1 0 1,-1 0 0,0-1 0,0 1 0,1 0 0,-1 0 0,0 0 0,1-1 0,-1 1 0,0 0 0,0 0 0,0-1-1,1 1 1,-1 0 0,0-1 0,0 1 0,0 0 0,0-1 0,1 1 0,9-28-8124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59.75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95 1 12966,'0'0'13235,"-10"22"-12944,-3 9-38,1 0 0,2 1 0,1 1 0,-8 60 0,-5 369 883,22-459-1189,0-2 29,0 0 0,0 0-1,-1 0 1,1 0 0,0 0 0,0 0 0,0 0 0,0 0-1,0 0 1,0 0 0,0 0 0,1 0 0,-1 0-1,0 0 1,0 0 0,1 0 0,-1 0 0,1 0-1,-1 0 1,1-1 0,-1 1 0,1 0 0,-1 0-1,1 0 1,0-1 0,-1 1 0,1 0 0,0-1-1,1 2 1,-1-20-3863,-1-16-1430,0-13-3380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1:59.91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1 128 15655,'0'0'6595,"81"-25"-6643,-16 18 48,0-1-48,6-7-816,5-3-1585,-5-8-1585,21-3-3618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00.44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323 73 9108,'0'0'15002,"3"-12"-13231,8-37-592,-8 37-328,-3 19-197,5 748-88,-5-732-549,1-1 1,-1 1 0,0 0-1,-2-1 1,-1 1 0,-1-1-1,-11 36 1,14-56-13,0 0-1,0-1 1,-1 1-1,1-1 0,-1 1 1,1-1-1,-1 1 1,1-1-1,-1 0 1,0 0-1,0 1 1,0-1-1,0-1 1,0 1-1,0 0 1,0 0-1,0-1 1,0 1-1,0-1 1,0 0-1,0 1 1,0-1-1,0 0 1,-1 0-1,1-1 1,0 1-1,0 0 1,-3-2-1,-3 1 18,-1-1-1,1 0 1,0 0-1,0-1 0,-14-7 1,1-1 10,1-1 1,0-1-1,0-1 1,2-1-1,0 0 1,-19-22-1,31 31-85,1-1-1,0 0 1,1 0-1,0 0 1,0-1-1,0 1 1,1-1-1,0 0 1,0 0-1,1 0 1,0 0-1,1-1 1,0 1-1,0 0 1,0-1-1,1 1 1,1-1-1,-1 1 1,2 0-1,-1-1 1,3-9-1,4-3-651,1-1 0,1 1 1,1 1-1,1-1 0,24-30 0,6-12-2413,4-24-2541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00.72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34 389 13430,'0'0'10042,"0"-5"-9444,0 1-525,1 1 1,0 0-1,0-1 0,1 1 1,-1 0-1,1 0 1,0 0-1,0 0 0,0 0 1,0 0-1,0 1 1,0-1-1,1 1 0,-1-1 1,1 1-1,0 0 1,4-3-1,31-32 1095,-31 26-1044,0-1 0,-1-1 0,0 1 0,0-1 0,-2 0 0,0-1 0,0 1 0,-1-1 0,-1 1 0,0-1 0,-1 0 0,0 0 0,-1 0 0,-1 0 0,0 0-1,-3-14 1,3 25-126,0 0 0,1 0 0,-1 0-1,0 0 1,-1 0 0,1 0 0,0 0-1,-1 0 1,0 1 0,1-1 0,-1 1-1,0-1 1,-1 1 0,1 0 0,0-1-1,-4-1 1,5 3-10,0 1 0,-1-1 0,1 0 0,-1 1 0,1-1-1,-1 1 1,1 0 0,-1 0 0,0-1 0,1 1 0,-1 0 0,1 0 0,-1 0 0,0 1 0,1-1 0,-1 0 0,1 0-1,-1 1 1,1-1 0,-1 1 0,1 0 0,-1-1 0,1 1 0,0 0 0,-1 0 0,1 0 0,0 0 0,0 0 0,0 0-1,-1 0 1,1 0 0,0 0 0,0 1 0,1-1 0,-1 0 0,-1 3 0,-7 9-331,1 1 1,0 0-1,1 1 0,0 0 0,1 0 1,1 0-1,-5 24 0,4-9-2191,2 1 0,-1 62 0,5-14-5410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00.95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61 14919,'0'0'9188,"109"-44"-9156,-49 36-32,-1 2 0,-21 4-32,-10 2-1569,-28 29-6546,-49 11-4995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01.11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1665,'0'0'17160,"120"13"-16520,-71-13-416,-11 0-192,5 0 16,-10 0-48,-17 0-80,-11 0-1169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02.33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50 494 8244,'0'0'11384,"-8"1"-9922,-25 2-315,25-3 544,22-2-386,3-6-1069,1-1-1,-1-1 1,0-1 0,-1 0 0,0-1-1,-1-1 1,0 0 0,-1-1 0,-1-1-1,20-27 1,-7 0-137,-3 0 1,-1-1-1,26-78 1,-27 40-76,-20 72-12,-1 11 1,-9 42 12,-5 61 56,5 1 0,5 0-1,11 130 1,4-88 137,3 108-68,-8-124-481,4-171-8785,-10 26 2652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02.58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34 17288,'0'0'7459,"12"0"-7376,84 2-5,-36 1-6,-1-3 0,0-2 0,97-16 0,-141 15-28,-11 2-43,1 0 0,0 0 0,-1 0 0,1 0 1,-1-1-1,0 0 0,6-3 0,-9 4 51,-1 0-545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09:56.398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385 51 11941,'0'0'12147,"0"-9"-11109,0-33-51,-14 66-776,-187 323 181,171-290-324,2 0 0,3 2-1,-20 71 1,33-86-46,2 0-1,2 0 1,2 1-1,2 0 1,3 57-1,1-91-37,0-1 0,2 1 0,-1-1 0,1 1 0,0-1 0,1 0-1,1 0 1,-1 0 0,2-1 0,-1 1 0,1-1 0,1 0 0,-1 0-1,1 0 1,1-1 0,0 0 0,0-1 0,1 1 0,9 6 0,15 11-1197,2-1 1,43 21 0,-6-6-3857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03.03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0 134 16408,'0'0'8753,"1"-6"-5787,3-28-2365,-2 30-552,2-10 79,-1 0 1,0 0-1,2-28 1,2 37-428,-3 8-3212,-6 66-3660,-7-16 1235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03.46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272 41 9300,'0'0'13772,"0"5"-8804,1-7-4962,-1 0 0,0 1 0,0-1 0,-1 0 0,1 0 1,0 1-1,-1-1 0,1 0 0,-1 0 0,1 1 1,-1-1-1,0 1 0,0-1 0,1 0 0,-1 1 1,0 0-1,-1-1 0,1 1 0,0-1 0,0 1 1,0 0-1,-1 0 0,1 0 0,-1 0 0,1 0 1,-1 0-1,1 0 0,-1 0 0,0 1 0,1-1 1,-1 1-1,0-1 0,-3 0 0,3 1-19,3 7-197,0-1 162,0 1 0,1-1 1,0 0-1,0 1 0,5 9 1,5 16 33,-5 0 23,-1 1 1,-1 0-1,-2 0 0,-1 1 0,-2-1 0,-4 34 0,3-56-1,-1 0 0,-1 0 0,0 0-1,0-1 1,-1 1 0,0-1 0,-1 0-1,-1 0 1,1-1 0,-10 12 0,-9 10-168,-46 44 0,22-25-852,10-12-2004,11-16-2785,5-9-4996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18.16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391 77 17464,'0'0'10322,"-3"-14"-9828,-7-40-68,6 46-235,2 12-161,-1 12-48,8 112 212,32 203-1,-19-191-126,-1 227-1,-17-365-59,0 1-1,-1 0 1,1 0-1,0 0 1,-1 0-1,1 0 1,-1-1-1,0 1 1,0 0-1,0-1 1,0 1-1,-1 0 1,1-1-1,-1 0 1,1 1-1,-1-1 1,0 0-1,0 0 1,0 0-1,-4 3 1,2-2 5,-1 0 0,1-1 1,-1 0-1,0 0 0,1-1 1,-1 1-1,0-1 0,0 0 0,0 0 1,0 0-1,-5-1 0,-4 0 11,1 0 0,0-1-1,0-1 1,0 0 0,0-1 0,1 0-1,-1-1 1,-15-7 0,-21-12 28,12 6-66,1-2-1,-39-26 1,73 44-30,0 0 0,0-1 0,0 1 0,1-1 0,-1 1 1,0-1-1,1 0 0,-1 0 0,1 0 0,-1 1 0,1-1 0,0-1 0,0 1 0,0 0 0,0 0 0,0 0 1,0 0-1,1-1 0,-1 1 0,1 0 0,0-1 0,0 1 0,-1 0 0,1-1 0,1 1 0,-1-1 0,0 1 1,1 0-1,-1 0 0,1-1 0,-1 1 0,1 0 0,0 0 0,0-1 0,0 1 0,0 0 0,1 0 0,-1 0 1,1 1-1,-1-1 0,4-3 0,7-8-630,2-1 1,0 2-1,0 0 0,22-13 1,-17 12-336,64-48-4849,-1-3-4637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18.47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0 270 2785,'0'0'19585,"5"-2"-18680,5-1-418,1 0 0,-1-1 1,1-1-1,-1 1 1,18-13-1,-23 13-392,0 0-1,-1-1 1,0 1-1,0-1 1,0 1-1,0-1 1,-1 0-1,0-1 0,0 1 1,0 0-1,-1-1 1,0 0-1,3-8 1,0-7-47,-1 0 1,-1 0 0,-1-1-1,0-25 1,-2 46-53,0 0-1,0 0 1,0 0 0,-1 0 0,1 0 0,0 0-1,-1 0 1,1 0 0,-1 0 0,1 1 0,-1-1 0,1 0-1,-1 0 1,1 0 0,-1 1 0,0-1 0,1 0 0,-1 1-1,0-1 1,0 0 0,0 1 0,1-1 0,-1 1-1,0-1 1,0 1 0,0 0 0,0-1 0,0 1 0,0 0-1,0 0 1,0 0 0,0-1 0,0 1 0,0 0 0,0 0-1,0 0 1,0 1 0,0-1 0,0 0 0,0 0 0,0 1-1,0-1 1,0 0 0,1 1 0,-3 0 0,-2 0-76,0 1 1,0-1 0,0 1 0,1 1 0,-1-1 0,0 1 0,1-1-1,-5 5 1,2 0-197,1 0-1,0 0 1,0 0-1,1 1 1,0 0-1,0 0 1,0 0-1,2 0 1,-6 14-1,7-16-256,1 1 0,-1-1 0,1 1 1,1-1-1,-1 1 0,1-1 0,0 1 0,0 0 0,2 7 0,12 28-4691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18.94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500 1 16920,'0'0'9791,"-9"13"-9647,-64 94 114,-103 139 243,136-194-410,-3-3 0,-79 72 0,86-94-3,36-26-53,3-12 299,6-1-312,-1 0 0,2 1 0,0 0 0,0 0 0,1 1 0,0 0 0,1 1 0,0 1 0,15-10 0,-20 15-33,-1 0 0,1 0 0,-1 1 0,1-1-1,0 1 1,0 1 0,0-1 0,0 1 0,12 0-1,-14 1 5,0 1 0,-1-1-1,1 1 1,-1 0 0,1 0-1,-1 1 1,0-1 0,1 1-1,-1 0 1,0 0 0,0 1-1,0-1 1,-1 1 0,1 0-1,-1 0 1,5 5 0,13 18-34,-1 1 1,-1 1-1,-2 1 1,-1 1-1,16 40 1,38 68-48,48 31 85,-70-116-64,-47-51 102,0-19-957,-2 14 357,1 1 1,0 0-1,0-1 0,0 1 0,1 0 0,-1 0 1,0-1-1,1 1 0,-1 0 0,1 0 1,0-1-1,0 1 0,0 0 0,2-3 0,16-15-8367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19.36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50 55 15335,'0'0'6595,"-9"-4"-6358,-23-9-188,24 9 76,20 2 1529,261-14-328,-55 0-619,-192 16-1924,-34 6-1670,-33 18-1653,-10 16-1335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19.56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6035,'0'0'15778,"21"3"-14813,314 17 1271,-165-20-2135,-187-2-6485,-3 2 379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20.54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28 53 13974,'0'0'11427,"-5"-6"-10477,-18-23 176,26 70-1046,5-22-48,0-1 0,1 1 1,1-1-1,1-1 1,0 0-1,26 29 0,-33-42-22,0 0-1,0-1 1,0 1-1,0-1 1,1 0-1,-1 0 1,1-1-1,0 1 1,0-1-1,0 0 1,0 0-1,0-1 0,0 0 1,1 1-1,-1-2 1,0 1-1,1-1 1,-1 1-1,1-2 1,-1 1-1,0 0 1,1-1-1,-1 0 1,0-1-1,0 1 1,1-1-1,5-3 0,7-3 68,0 0 0,-1-2 0,-1 0 0,1-1-1,27-25 1,6-11 62,-33 30-77,0 1-1,1 0 0,33-20 0,-50 35-67,1 1 1,-1-1-1,0 1 0,0-1 0,0 1 0,0 0 0,0 0 0,1-1 0,-1 1 1,0 0-1,0 0 0,1 0 0,-1 0 0,0 1 0,0-1 0,0 0 1,0 0-1,1 1 0,-1-1 0,0 1 0,0-1 0,0 1 0,0-1 0,0 1 1,0 0-1,0 0 0,0-1 0,0 1 0,0 0 0,-1 0 0,1 0 1,0 0-1,0 0 0,-1 0 0,1 0 0,0 2 0,24 51-83,-15-31 96,-8-19-1,1 0-1,0 0 0,1-1 1,-1 0-1,0 1 1,1-1-1,0-1 0,0 1 1,0 0-1,0-1 0,0 0 1,0 0-1,1 0 0,-1 0 1,1-1-1,-1 0 0,1 0 1,0 0-1,-1 0 0,1-1 1,0 0-1,-1 0 1,1 0-1,0-1 0,7-1 1,10-1 22,-1-1 0,0-1 0,0-1 0,22-9 1,-24 7-27,-2 1-7,0 1 1,29-7-1,-42 12-3,0 0-1,0 1 1,0-1 0,0 1 0,0 0-1,0 0 1,0 0 0,-1 1 0,1-1 0,0 1-1,0 0 1,0 0 0,-1 0 0,1 1-1,0-1 1,-1 1 0,1 0 0,3 3-1,0 1-2,1-1 0,-1 1 0,1-1 0,0 0 0,1-1 0,-1 0 0,1 0 0,0-1 0,0 0 0,0-1 0,0 0 0,0 0 0,0-1 0,1 0 0,14-1 0,-6 0 16,-1-1-1,1-1 0,-1 0 0,1-1 1,-1-1-1,20-8 0,-29 9 2,0 0 0,0-1 0,-1 0-1,1 0 1,-1 0 0,0-1 0,0-1 0,-1 1 0,1-1 0,-1 0-1,0 0 1,-1-1 0,0 0 0,9-14 0,10-12-1681,-12 25-1493,1 4-3605,2 3-7970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26.02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69 116 10837,'0'0'9471,"-4"-19"-6929,0-6-1759,-2-10 87,-2-2 2653,2 44-3344,-3 29-137,1 0 1,-6 67-1,9-58 7,3-32-34,1 0 0,0 0 0,1 0 0,0 0 1,4 24-1,-4-34-16,1 0 0,0-1 0,0 1 0,0 0 0,0-1 0,0 1 0,1-1 0,-1 1 0,1-1 0,-1 0 0,1 0 0,0 0 0,0 0 0,0 0 0,0 0 0,0 0 0,1 0 0,-1-1 0,0 1 0,1-1 0,-1 0 0,1 0 0,0 0 0,-1 0 0,1 0 0,0 0 0,-1-1 1,1 0-1,0 1 0,0-1 0,0 0 0,3 0 0,-2-1-71,1 0 0,0 0 1,-1 0-1,0 0 1,1-1-1,-1 1 0,0-1 1,0 0-1,1-1 1,-2 1-1,1-1 1,0 1-1,0-1 0,3-4 1,47-52-1940,-50 54 1731,6-7-1136,-1 0-1,0-1 1,-1 0-1,0 0 0,10-26 1,-4-15-5716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26.30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141 237 8884,'0'0'11771,"-13"-9"-11024,-40-27-304,55 30 117,14-1 23,24-5 462,-29 9-688,-8 2-276,-1-1 0,1 1 0,0-1 0,-1 1 0,0-1 0,1 0 1,-1 0-1,0 0 0,0 0 0,0 0 0,0-1 0,-1 1 0,1 0 0,0-1 0,-1 1 0,0-1 1,0 0-1,0 0 0,0 1 0,0-1 0,0 0 0,-1 0 0,1 0 0,-1 0 0,0 0 0,0 0 1,0 0-1,0 1 0,0-1 0,-1 0 0,0-4 0,0 3-72,0 0 0,1 0-1,-1-1 1,-1 1 0,1 0 0,-1 0-1,1 1 1,-1-1 0,-1 0 0,1 1-1,0-1 1,-1 1 0,1-1 0,-1 1-1,0 0 1,0 0 0,-1 1 0,1-1 0,0 1-1,-1-1 1,-4-1 0,5 3-23,0 0-1,0 0 1,0 0 0,0 0 0,0 1 0,0-1 0,0 1-1,0 0 1,0 0 0,0 0 0,0 1 0,0-1 0,0 1-1,0-1 1,0 1 0,0 0 0,0 0 0,0 1 0,-5 2-1,5-1-62,-1 0-1,1 0 1,-1 0-1,1 1 1,0 0-1,0-1 1,1 1-1,-1 0 0,1 0 1,0 1-1,-3 7 1,-1 9-864,0 0-1,2 1 1,0 0 0,-1 31 0,3 20-5211,2 0-6601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09:57.091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402 14 13078,'0'0'10712,"-4"-4"-9699,-6-6-578,28 36-349,39 44 32,-4 3 1,48 86-1,-83-126-70,-2 1 0,-1 1 0,-2 0 0,-1 0 0,-2 2 0,-1-1 0,7 75 0,-16-99-43,0 1 1,-1-1-1,0 1 1,-1-1 0,0 0-1,-1 0 1,0 0 0,-1 0-1,-1 0 1,0-1 0,0 1-1,-1-2 1,-1 1-1,-14 19 1,-5 0-83,-2 0 0,-1-2 0,-46 36-1,-19 7-2143,-132 76 0,43-44-2976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26.6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109 144 21210,'0'0'3994,"-6"-19"-2399,-3-7-1118,-13-54 807,13 62-1285,0 25-2286,-6 38-3060,13-40 5031,-14 49-5059,-5 9-4657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26.89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282 1 15959,'0'0'5304,"-1"19"-4682,-2 18-238,-1 0 1,-1-1 0,-2 1-1,-2-1 1,-19 49-1,7-40-121,-3-1 0,-1-2 0,-3 0 0,-1-1-1,-53 55 1,70-89-34,9-5-2027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27.39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301 0 18809,'0'0'7664,"-1"12"-7573,-15 485 1443,0-180-1395,15-305-129,-12 77-8,12-83 6,-1 0-1,0 0 0,0 0 0,0 0 1,-1-1-1,0 1 0,0-1 0,0 0 1,-1 0-1,1 0 0,-1 0 0,-5 4 1,7-7 4,0-1 1,0 0 0,1 1 0,-1-1 0,0 0-1,0 0 1,0-1 0,0 1 0,-1 0-1,1-1 1,0 1 0,0-1 0,0 0 0,0 1-1,-1-1 1,1 0 0,0-1 0,0 1-1,0 0 1,-1 0 0,1-1 0,0 0 0,0 1-1,0-1 1,0 0 0,0 0 0,0 0-1,0 0 1,0 0 0,0-1 0,1 1 0,-1 0-1,0-1 1,1 1 0,-1-1 0,-1-3-1,-8-8 32,1 0-1,0 0 0,-15-29 0,15 23-24,2 8-17,-4-8-43,1 0 0,1-1 0,-11-27 0,19 42-36,1 0 0,-1-1-1,1 1 1,0 0 0,0-1-1,0 1 1,1-1 0,0 1 0,0-1-1,0 1 1,1-1 0,0 1-1,0-1 1,0 1 0,1 0 0,-1-1-1,1 1 1,1 0 0,2-6-1,8-4-819,1 0-1,0 0 0,2 2 0,-1-1 0,1 2 0,1 0 0,0 1 1,22-10-1,-16 8-1338,59-38-9322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27.69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0 291 16952,'0'0'6878,"15"-9"-6412,-4 2-355,4-1 166,0-1 1,-1-1-1,0 0 0,0-1 0,21-22 1,-30 24-167,0 0 1,-1 0-1,-1 0 1,1-1 0,-2 0-1,1 0 1,-1 1-1,-1-1 1,1 0 0,-2-1-1,1 1 1,-3-17-1,2 15-131,0 10 18,0 1 1,0-1-1,0 1 1,0-1-1,0 1 1,0 0-1,0-1 1,-1 1 0,1-1-1,0 1 1,-1-1-1,1 1 1,-1 0-1,0-1 1,0 1-1,1 0 1,-1 0 0,0 0-1,0 0 1,0-1-1,0 1 1,0 0-1,0 0 1,0 1-1,-1-1 1,1 0 0,0 0-1,0 1 1,-1-1-1,1 0 1,0 1-1,-1-1 1,-1 1-1,0 0-23,1 0-1,-1 0 0,1 0 0,-1 0 0,1 1 0,-1-1 0,1 1 0,0 0 1,-1 0-1,1 0 0,0 0 0,0 0 0,0 0 0,-1 0 0,1 1 1,0-1-1,1 1 0,-1 0 0,0 0 0,-2 2 0,-4 7-287,0 0 0,0 0-1,2 1 1,-1 0 0,1 0 0,1 1-1,0-1 1,1 1 0,-3 19 0,4-19-535,2 0 0,-1 0 0,2 0 0,0 0 0,3 26 1,15 30-4620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27.95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109 1 17848,'0'0'8484,"0"20"-7996,0 51-344,-12 374 497,12-443-666,0 0 1,0 0 0,0 0-1,0 0 1,-1 0 0,1 0 0,-1 0-1,0 0 1,1 0 0,-1-1-1,0 1 1,0 0 0,0 0-1,-1-1 1,1 1 0,0 0-1,0-1 1,-1 0 0,1 1 0,-4 1-1,3-2-280,0 0-1,-1 0 1,1-1-1,-1 1 1,0-1-1,1 0 1,-1 1-1,1-1 1,-1 0-1,1 0 1,-1-1-1,1 1 1,-1-1-1,0 1 1,1-1-1,-4-1 1,-24-12-5204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28.10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21 15159,'0'0'5859,"136"-21"-5475,-76 21-176,5 9-192,0 1-16,0-1-720,-5-5-2818,-11-4-4722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28.34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120 1 15559,'0'0'10389,"-1"15"-10250,-12 106 276,-5 64 317,17-110-645,2-33-38,-3 0 0,-7 46 1,8-85-129,0 1 1,0-1-1,0 0 1,0 1 0,0-1-1,-1 0 1,1 1 0,-1-1-1,0 0 1,0 0-1,0-1 1,-1 1 0,1 0-1,-5 3 1,5-4-451,0-1 0,0 1 0,-1-1 0,1 0 0,0 0 1,0 0-1,-1 0 0,1-1 0,-1 1 0,1-1 0,-1 1 0,1-1 1,-4 0-1,-5 0-6499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28.50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40 12198,'0'0'8211,"168"-34"-8099,-92 34-112,-5 0-32,-1 0-1008,-10 0-2738,-22-6-3569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28.84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11 17096,'0'0'10263,"16"-3"-9972,-11 1-280,0 1-1,0-1 1,0 1-1,1 1 1,-1-1-1,0 1 1,0 0 0,1 0-1,-1 0 1,0 1-1,0 0 1,1 0-1,-1 0 1,0 1 0,0-1-1,0 1 1,0 1-1,-1-1 1,1 1-1,-1-1 1,1 1-1,-1 1 1,0-1 0,0 0-1,4 6 1,19 20 2,-2 2 0,-2 0 0,0 2 0,-2 1 0,-2 0 1,-1 2-1,-1 0 0,-3 1 0,-1 0 0,-1 1 0,-2 1 0,8 66 1,-14-55 6,-2 0 1,-2 0 0,-10 77 0,5-94-14,-2 1 1,-1-1-1,-2-1 0,-1 1 0,-2-2 0,-19 35 0,-2-10 4,-3-1 0,-70 78 0,61-77-41,43-53-510,-13 18 1131,13-15-2979,1-1-3428,2-12 1216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29.52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641 193 7780,'0'0'17322,"-4"-21"-16252,-14-65-443,17 81-595,-1 1 1,1-1-1,-1 1 1,-1 0-1,1-1 1,0 1-1,-1 0 0,0 1 1,0-1-1,0 0 1,-1 1-1,1-1 1,-1 1-1,0 0 1,0 0-1,0 1 0,0-1 1,0 1-1,0 0 1,-1 0-1,1 0 1,-1 1-1,-7-2 1,-3 0-55,0 1 1,0 1 0,-1 1-1,1 0 1,-18 2 0,28-1 6,0-1 1,0 1 0,1 0-1,-1 0 1,0 1-1,1 0 1,-1-1-1,1 1 1,0 1 0,0-1-1,-1 1 1,2-1-1,-1 1 1,0 0-1,0 1 1,-5 5 0,5-2 4,-1-1 0,1 1 0,0 0 0,0 0 0,1 0 0,0 1 0,1 0 0,-1-1 0,-1 13 0,2-5 17,0-1-1,1 1 0,0 0 0,2 0 0,-1 0 0,2 0 0,0-1 0,1 1 0,0-1 0,10 25 0,-2-13 15,0 1 0,-2 0 0,-1 1 0,7 46 0,-14-63-24,1 0 0,-2 0 1,0 1-1,0-1 0,-1 0 0,0 0 0,-1 0 0,0 1 0,-1-2 0,0 1 0,-1 0 0,0-1 1,-1 1-1,-10 16 0,1-9 23,-2 0 1,0-1-1,0-1 1,-2 0-1,0-2 1,0 0-1,-2-1 1,0 0-1,0-2 1,-1 0-1,0-2 1,-1 0-1,0-2 1,0 0-1,-34 5 1,52-11 54,73-10 49,-56 7-124,-1-1-1,1 2 1,0-1 0,-1 2 0,1 0 0,15 1-1,-25 0-6,0 0 0,0 0 0,0 0 0,0 0 0,0 1 0,0-1 0,0 1-1,0 0 1,-1-1 0,1 1 0,-1 0 0,1 1 0,-1-1 0,0 0 0,0 1 0,0-1-1,0 1 1,0 0 0,0 0 0,-1 0 0,0-1 0,1 1 0,-1 0 0,0 1 0,0-1-1,-1 0 1,1 0 0,-1 0 0,1 4 0,4 57-47,-2 0 1,-4 0-1,-10 83 0,-1 56 61,12-181-6,0 0 1,1 0 0,2 0-1,8 39 1,-9-56 2,0 1 0,0-1 1,0 1-1,1-1 0,0 0 0,0 1 0,0-2 0,0 1 1,1 0-1,0-1 0,0 1 0,0-1 0,1 0 0,-1-1 1,1 1-1,0-1 0,0 0 0,0 0 0,1 0 0,-1-1 1,1 0-1,8 3 0,1-2 91,0-1 0,0 0 0,21-1 0,-24-1-624,0 0 1,0 1-1,0 1 0,0 0 0,20 6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00.436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11 112 5250,'0'0'11608,"-2"-9"-10287,-5-31-270,7 39-1002,-1 0 1,1 0-1,0 0 0,0 0 0,-1 0 1,1 0-1,0 0 0,0 0 0,0 0 0,0 0 1,0 0-1,1 0 0,-1 0 0,0 0 1,0 1-1,1-1 0,-1 0 0,0 0 1,1 0-1,-1 0 0,1 0 0,-1 0 1,2-1-1,3-10 1971,16 21-2130,19 24 105,-36-29 15,0 1 0,0-1-1,0 0 1,1-1 0,0 1 0,0-1 0,0 0-1,0 0 1,0-1 0,1 1 0,-1-1-1,1 0 1,-1-1 0,1 1 0,0-1-1,0 0 1,5 0 0,6-3 150,-1 0 0,0-1 0,-1 0 0,1-2 1,-1 0-1,1 0 0,-1-1 0,-1-1 0,1-1 0,16-11 0,51-24 288,-57 35-384,-5 9-51,-18 0-23,0 1 0,1 0 0,-1-1 0,0 1 0,0 0 0,0 0 0,-1 0 0,1 0-1,0 1 1,-1-1 0,0 0 0,1 1 0,-1-1 0,1 5 0,14 44 8,-9-25 9,-5-23-1,-1 1 0,1-1 0,0 1 0,-1-1 1,1 0-1,1 1 0,-1-1 0,0 0 0,1 0 1,0-1-1,-1 1 0,1 0 0,0-1 0,1 0 1,-1 0-1,0 0 0,1 0 0,-1 0 0,1-1 1,-1 1-1,1-1 0,0 0 0,-1 0 0,1 0 1,0-1-1,0 1 0,0-1 0,0 0 0,0 0 1,-1-1-1,6 0 0,12-2 48,1-2 0,-1 0 0,0-1 0,29-14 0,-10 5-18,-27 11-133,0 1 1,0 0 0,0 0-1,0 1 1,0 1 0,1 0-1,-1 1 1,0 0-1,1 1 1,-1 1 0,0 0-1,0 1 1,0 0 0,0 1-1,20 9 1,-26-9-652,0-1 1,1 1 0,-1-1-1,0-1 1,1 0 0,0 0-1,7 1 1,41 3-4527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30.30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305 0 13702,'0'0'12886,"-7"2"-12494,4-1-384,0 0-1,1-1 0,0 2 0,-1-1 0,1 0 1,-1 0-1,1 1 0,0-1 0,0 1 0,0 0 0,0 0 1,0 0-1,0 0 0,1 0 0,-1 0 0,1 0 1,-1 1-1,1-1 0,-2 5 0,-15 60 157,15-55-119,-81 604 1891,65-437-1541,-25 549-544,31-738-889,6 0 331,1 0-1,1-1 1,0 1 0,0-1 0,1 0-1,0 0 1,-3-18 0,-3-7-1951,-11-39-3433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30.55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84 15079,'0'0'6944,"21"-14"-5452,70-43-716,-86 55-746,1 0-1,-1 0 0,1 0 1,-1 1-1,1 0 1,-1 0-1,1 0 1,0 1-1,0 0 1,-1 0-1,1 0 1,0 1-1,0 0 0,-1 0 1,1 0-1,-1 1 1,1 0-1,-1 0 1,0 0-1,6 3 1,9 3 45,137 54 260,-141-54-301,-1 0 1,0 0-1,-1 2 1,1 0-1,-2 0 1,0 1-1,19 20 1,-30-29-36,0 1 1,-1-1-1,1 0 1,0 1-1,-1-1 0,1 1 1,-1-1-1,0 1 1,0 0-1,0 0 1,0-1-1,0 1 1,-1 0-1,1 0 1,-1 0-1,0 0 1,0 0-1,0 0 0,0-1 1,0 1-1,-1 0 1,1 0-1,-1 0 1,0 0-1,0 0 1,0-1-1,0 1 1,0 0-1,-1-1 0,1 1 1,-1-1-1,0 0 1,1 1-1,-1-1 1,0 0-1,0 0 1,-1 0-1,1 0 1,0 0-1,-4 1 1,-7 6-103,-1 0 0,0-1 1,0-1-1,-1 0 1,-27 8-1,-16 0-575,43-13 12,1 1-1,1 0 1,-1 1-1,0 1 0,1 0 1,0 1-1,-13 8 0,18-3-3737,7-4-2520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30.89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484 1 12902,'0'0'10533,"-23"17"-10250,12-8-227,-6 4 61,-1 1 1,2 0 0,0 2 0,1-1-1,0 2 1,2 0 0,-22 34-1,22-24-8,0 0-1,1 1 1,-10 40 0,18-52-100,0 0 0,1 0 1,1 0-1,1 1 1,0-1-1,1 0 0,5 33 1,0-40-93,-4-9 85,-1 0-1,0 0 0,0 0 1,1 0-1,-1-1 1,0 1-1,0 0 0,1 0 1,-1 0-1,0 0 0,0 0 1,1 0-1,-1 0 1,0-1-1,0 1 0,0 0 1,1 0-1,-1 0 1,0-1-1,0 1 0,0 0 1,0 0-1,1 0 1,-1-1-1,0 1 0,0 0 1,0 0-1,0-1 0,0 1 1,0 0-1,0 0 1,0-1-1,0 1 0,0 0 1,0-1-1,0 1 1,0 0-1,0 0 0,0-1 1,0 1-1,0 0 0,0 0 1,0-1-1,0 1 1,0 0-1,0 0 0,-1-1 1,1 1-1,0 0 1,2-63 232,0 19-146,-7-71 0,4 104-88,0 0 0,-1 1 0,0 0 0,-1 0 0,0-1 0,-1 2 0,0-1 0,0 0 0,-1 1 0,-1 0 0,1 0 0,-9-10 0,10 15 3,0 0-1,0 1 0,-1 0 0,1-1 1,-1 1-1,1 1 0,-1-1 0,0 1 1,0 0-1,0 0 0,0 0 0,-1 1 1,1 0-1,0 0 0,-1 0 0,1 0 0,-1 1 1,-8 0-1,10 1-70,0-1 0,1 1-1,-1 0 1,0 0 0,1 0 0,-1 0-1,1 1 1,-1-1 0,1 1 0,-1 0 0,1 0-1,0 0 1,0 0 0,0 1 0,0-1-1,1 1 1,-1 0 0,1 0 0,-1 0 0,1 0-1,0 0 1,0 0 0,0 0 0,1 1 0,-1-1-1,1 1 1,-1 4 0,-1 8-1193,0-1 1,1 1-1,1-1 1,1 1-1,3 30 0,11 15-6318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31.13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38 1 384,'0'0'24894,"-1"20"-24446,-9 65-81,-6 59 190,11-60-5410,0-172-4760,4 23-2091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31.35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234 314 12246,'0'0'9252,"7"-12"-8180,4-7-890,0 1 507,0 0 1,14-37 0,-23 49-592,0 0-1,0 0 1,0-1 0,-1 1 0,0-1-1,0 1 1,-1-1 0,0 0-1,0 1 1,0-1 0,-1 1 0,0-1-1,0 1 1,-5-12 0,4 12-95,-1 1 0,0 0 1,0 0-1,0 0 0,-1 0 1,0 0-1,0 1 0,0 0 1,-1 0-1,1 0 0,-1 0 1,0 1-1,0-1 0,0 1 1,-1 0-1,1 1 0,-1 0 1,-8-3-1,9 3-64,1 1 0,0 1 1,-1-1-1,0 0 0,1 1 0,-1 0 0,1 0 0,-1 0 1,1 1-1,-1-1 0,1 1 0,-1 0 0,1 1 1,0-1-1,-1 1 0,1 0 0,0 0 0,0 0 0,0 0 1,0 1-1,1 0 0,-1-1 0,1 1 0,-1 1 1,-2 3-1,-7 10-792,1 1 1,2 1-1,-1 0 1,2 0-1,1 1 1,0 0-1,2 0 1,0 1-1,1 0 1,-2 25-1,3 42-7015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31.71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50 1 12070,'0'0'8705,"0"20"-7155,0 0-1216,1 33 238,-3-1-1,-9 58 1,-4-50-422,9-40-80,1 1 0,1 0 0,-3 40-1,7-64-38,1 0-1,-1 1 0,1-1 0,0 1 0,-1-1 0,1 1 0,0-1 1,1 1-1,-1 0 0,3-5 0,4-6 71,23-40 176,65-87 0,-67 100-266,-26 36-8,5-8 11,0 0-1,1 0 1,0 0-1,1 1 1,0 1-1,1 0 1,0 0 0,0 1-1,1 0 1,23-12-1,-33 20-6,-1 1-1,1-1 0,0 0 1,0 1-1,-1 0 0,1-1 1,0 1-1,0 0 0,0 0 1,-1 0-1,1 0 1,0 0-1,0 0 0,0 1 1,-1-1-1,1 0 0,0 1 1,-1 0-1,1-1 0,0 1 1,-1 0-1,1 0 1,-1 0-1,1 0 0,-1 0 1,1 0-1,-1 0 0,0 1 1,1-1-1,-1 0 0,0 1 1,0-1-1,0 1 1,0-1-1,0 1 0,-1-1 1,2 4-1,3 7-1,-1 0 0,0 1 0,-1 0 0,3 16 0,-4-14 6,-1-14-12,12 68 25,2-1-1,44 116 0,-57-179-81,0-1 0,0 1 1,0 0-1,0-1 0,1 0 0,0 1 0,0-1 1,0 0-1,0-1 0,1 1 0,5 4 0,-8-7-60,0-1-1,0 0 1,0 0 0,0 0-1,0 0 1,-1 0-1,1 0 1,0 0-1,0-1 1,0 1-1,0 0 1,-1 0-1,1-1 1,0 1 0,0 0-1,0-1 1,-1 1-1,1-1 1,0 1-1,-1-1 1,1 1-1,0-1 1,-1 0 0,1 1-1,-1-1 1,1 0-1,-1 1 1,1-1-1,0-1 1,22-39-3196,7-21-2539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31.9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147 0 14054,'0'0'11270,"-82"138"-10598,77-56-224,5-2-144,0-7-288,0-10 96,0-15-80,0-14-32,-11-16-624,0-5-897,-11-13-1680,6 0-1889,16-25-5363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32.04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80 10341,'0'0'9684,"163"-46"-9684,-87 42-1008,-11-6-2914,11-9-3842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32.30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403 8 12822,'0'0'6435,"-21"-2"-5101,8 0-1054,5 1-163,0 0 0,0 0 0,0 1 0,0 0 0,-13 1 0,18 0-47,0-1-1,-1 1 1,1 0-1,0 0 0,0 1 1,0-1-1,0 0 1,0 1-1,1 0 1,-1 0-1,0 0 1,1 0-1,-1 0 1,1 0-1,0 1 1,0-1-1,0 1 1,0-1-1,0 1 0,-2 5 1,-23 58 906,3 0 1,4 2-1,-17 92 1,19-43-463,4-1 1,5 211-1,9-199-548,-32 252 0,31-375-117,-1 1-1,1 0 1,-2-1-1,1 0 1,0 1-1,-6 6 1,8-11 64,0-1-1,-1 1 1,1 0-1,0-1 1,-1 1 0,1 0-1,-1-1 1,1 1-1,-1-1 1,1 1-1,-1-1 1,1 1 0,-1-1-1,1 1 1,-1-1-1,0 0 1,1 1-1,-1-1 1,0 0 0,1 1-1,-1-1 1,0 0-1,0 0 1,1 0-1,-1 0 1,0 1 0,0-1-1,1 0 1,-1-1-1,0 1 1,0 0-1,1 0 1,-1 0 0,0 0-1,0 0 1,1-1-1,-1 1 1,0 0-1,1-1 1,-1 1 0,0 0-1,1-1 1,-1 1-1,1-1 1,-1 1 0,1-1-1,-1 1 1,1-1-1,-1 0 1,1 1-1,-1-1 1,1 0 0,0 1-1,-1-1 1,1 0-1,0 1 1,0-1-1,-1 0 1,1 1 0,0-1-1,0-1 1,-11-45-5876,5-22-4260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32.44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80 12102,'0'0'6050,"109"-80"-5858,-49 80-144,5 0-48,0 0-272,0 0-1809,-5 0-2705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01.137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1 12854,'0'0'6454,"12"3"-5913,23 21-244,-30-20-254,1 0 1,-1 0 0,0-1-1,1 1 1,0-1 0,0 0-1,0-1 1,0 0 0,0 0-1,0 0 1,1 0 0,7 0-1,16-1 371,-1-1 0,0-1 0,1-1 0,-1-2 0,39-10 0,-67 14-406,0 0-1,0-1 1,0 1-1,0 0 0,0 0 1,0 0-1,0 0 1,0 0-1,0 0 0,0 0 1,0 0-1,0 0 1,0 0-1,0 1 1,0-1-1,0 0 0,0 1 1,0-1-1,0 1 1,0-1-1,0 1 1,0-1-1,0 1 0,-1 0 1,1-1-1,0 1 1,0 0-1,-1 0 0,1 0 1,0 0-1,12 37 0,-13-34-5,1-1 0,-1 0 0,1 1 0,-1-1 0,1 0 0,0 0 0,1 0 0,-1 0 0,0 0 0,1 0 0,0 0 0,0 0 0,0 0 0,0-1 0,0 1 0,0-1 0,0 1 0,1-1-1,0 0 1,-1 0 0,4 2 0,7-1 52,1-1-1,-1 0 0,0-1 0,1 0 1,-1-1-1,1-1 0,23-3 0,-21 1-20,0 2-1,1 0 0,-1 0 0,0 2 0,32 4 0,46 5 99,-92-9-139,-2-1-29,-13 0-2903,-72 4-4050,64-4 1846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32.83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311 115 16856,'0'0'5381,"-3"-19"-3052,-10-55-926,13 73-1372,0 0-1,0 0 1,0 0-1,0 0 1,0 0-1,0 0 1,-1 0-1,1 1 1,0-1-1,-1 0 1,1 0-1,-1 0 1,1 0-1,-1 1 1,1-1-1,-1 0 1,1 0-1,-1 1 1,0-1-1,1 0 1,-1 1-1,0-1 1,0 1-1,0-1 1,1 1-1,-1-1 1,-2 0-1,-11 9 221,2 7-222,0 1 0,-13 24 1,4-7 7,-10 16 174,2 1-1,-44 104 0,60-117-139,1 1 0,2 0 0,1 0 0,2 1 0,-2 53 0,7-54-56,1 1 1,2-1-1,2 1 1,2-1-1,1 1 1,2-2 0,1 1-1,3-1 1,0-1-1,3 0 1,36 66-1,-27-65-86,42 48 0,-23-30-736,-42-55 712,-1 1 1,0-1 0,0 1 0,0-1 0,0 1-1,0-1 1,1 0 0,-1 1 0,0-1 0,0 1-1,1-1 1,-1 1 0,0-1 0,1 0 0,-1 1-1,0-1 1,1 0 0,-1 1 0,1-1 0,-1 0-1,0 1 1,1-1 0,-1 0 0,1 0 0,-1 0-1,1 1 1,-1-1 0,1 0 0,-1 0 0,1 0-1,-1 0 1,1 0 0,-1 0 0,1 0 0,0 0-1,-1-20-6316,-2 0 4205,2-30-6827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33.05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109 0 15479,'0'0'8356,"-65"113"-7764,54-69-384,11-6-112,-6-4-64,1-7-32,-6-4-448,0-6-2161,11-7-1745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33.19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109 1 13638,'0'0'8228,"-5"75"-8180,-6-35 16,-5 4-64,-12 6-256,1 0-1857,6-3-2577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33.41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267 1 16616,'0'0'4738,"-136"113"-3394,103-69-655,12 0-545,-1-7-16,16-5-128,-10-7-160,0-10-1969,0-9-2898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33.61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13414,'0'0'10037,"146"146"-9669,-97-110-288,-5-9 80,-6-8-160,-11-9 0,-11-5-32,-10-3-560,-12-2-4307,-16-2-3985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33.80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153 0 12694,'0'0'12149,"-33"126"-11524,23-40 47,-1-5-288,5-1-112,6-11-112,-5-12-80,5-16-80,-11-11-192,-5-11-1072,-11-11-1361,5-8-1425,11-8-3506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33.93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40 6467,'0'0'13878,"119"-40"-13878,-59 44-16,5 5-1857,-11-3-5586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34.18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18617,'0'0'7267,"0"69"-7139,0-35-64,0 0-48,0-1-32,0 1-512,0-5-2306,0-10-2624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34.33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17064,'0'0'6531,"11"119"-6419,5-73-112,-11-2-785,6-8-2688,0-13-4339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34.68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283 0 14054,'0'0'10264,"0"29"-9568,0-20-635,0 32 203,2 1 0,2-1 1,11 54-1,-2-32-54,-3-1 0,3 73 0,-12-104-189,-1 0 0,-2 0 0,-1 0 0,-1 0 0,-2-1-1,-13 43 1,-12 0 13,-2-2-1,-4-2 0,-77 110 0,36-58 64,76-119-98,1 1 1,-1-1 0,1 0-1,0 0 1,0 1-1,0-1 1,0 0-1,0 1 1,0-1 0,1 1-1,-1-1 1,1 6-1,0-8-20,3-2-486,61-35-4295,-12 5-2561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0:04.23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0 10629,'0'0'416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02.173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288 0 15335,'0'0'10538,"-7"2"-9764,4-2-764,0 1 0,0 0 0,0 0 0,1 0 1,-1 0-1,0 1 0,1-1 0,-1 1 0,1 0 0,0-1 0,0 1 1,-1 0-1,1 0 0,0 1 0,0-1 0,-1 3 0,-26 52-9,25-47 13,-35 87 140,5 1 0,4 2 0,4 1 1,5 2-1,-14 181 0,26-91-183,9-192-352,0-16-2117,-2-19-1848,-7-14-3337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34.86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 51 20489,'0'0'8708,"22"-50"-8820,-22 58-96,6 15-384,-6 15-1617,-6 10-3041,-26 17-5619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35.01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587 1 17192,'0'0'240,"-136"111"80,66-42 2722,-1 9-1282,6-1-815,5-6-241,11-12-448,17-17-192,5-9-64,5-12-688,0-17-2674,-10-4-6034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36.12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555 217 14759,'0'0'2329,"1"-19"512,5-62-344,-5 76-2363,-1-1 0,2 1 0,-1-1 0,1 1 0,0-1 0,0 1 0,0 0 0,0 0 0,1 0 0,0 0-1,0 1 1,1-1 0,-1 1 0,1 0 0,0 0 0,0 0 0,0 0 0,1 1 0,-1-1 0,1 1 0,0 0 0,0 1 0,0-1 0,0 1-1,0 0 1,1 0 0,-1 1 0,1 0 0,-1-1 0,1 2 0,-1-1 0,1 1 0,0 0 0,9 1 0,-14-1-129,1 0 0,0 1 1,0 0-1,-1-1 0,1 1 1,-1 0-1,1 0 0,0-1 0,-1 1 1,1 0-1,-1 1 0,0-1 1,1 0-1,-1 0 0,0 1 1,0-1-1,0 0 0,0 1 0,0-1 1,0 1-1,0-1 0,0 1 1,-1 0-1,1-1 0,-1 1 1,1 0-1,-1 0 0,0-1 0,1 3 1,3 60 75,-4-54-62,-2 7-2,-1 1 1,0-1 0,-1 0 0,-1-1 0,0 1 0,-2-1 0,1 0 0,-15 22 0,-16 44 66,25-48-43,-13 59 0,22-80-32,1 1 0,0 0 0,1 0 0,1-1 0,0 1 0,1 0 1,4 21-1,-4-31-12,0 1 1,1 0-1,0-1 0,0 0 1,1 1-1,-1-1 1,1 0-1,0 0 1,0 0-1,0-1 1,0 1-1,1-1 0,-1 1 1,1-1-1,0 0 1,0-1-1,0 1 1,1-1-1,-1 0 0,0 0 1,1 0-1,0 0 1,7 1-1,8 1-20,0 0-1,0-1 1,0-2-1,27 0 1,-29-6 0,-16-6 28,-3 10-5,0 0 1,0 0-1,0-1 0,0 1 0,0 0 0,0 0 1,0 0-1,-1 1 0,1-1 0,0 0 0,0 0 1,-1 1-1,1-1 0,-1 0 0,1 1 0,0 0 0,-1-1 1,1 1-1,-1 0 0,1-1 0,-1 1 0,-2 0 1,1 1-12,-1 0-1,1-1 1,-1 1 0,0 0 0,1 1 0,0-1 0,-1 0 0,1 1 0,0 0-1,0 0 1,0 0 0,0 0 0,0 1 0,0-1 0,1 1 0,-1-1 0,-3 7-1,-38 58-90,35-52 119,-47 92 29,4 2 1,-63 194-1,109-286-39,0 0-1,-1 0 1,-1-1 0,0 0 0,-2 0-1,1-1 1,-14 15 0,16-22 4,0-1 1,0-1 0,-1 1 0,0-1-1,0 0 1,0-1 0,-1 0-1,0 0 1,0-1 0,0 0 0,-1 0-1,1-1 1,-1-1 0,-13 3-1,-25 0 139,-95-3-1,87-2-240,56 0-2,-1 0 0,1 0 0,-1 0 0,1 0 0,0 0 0,-1 0 0,1 0 0,-1 0 0,1 0 0,-1 0 0,1 1 0,-1-1 0,1 0 0,0 0 0,-1 1 0,1-1 0,0 0 0,-1 0 0,1 1 0,0-1 0,-1 1 0,1-1 0,0 0 0,-1 1 0,1-1 0,0 0 0,0 1 0,0-1 0,-1 1 0,1-1-1,0 1 1,0-1 0,0 1 0,0-1 0,0 1 0,0-1 0,0 1 0,0 1-461,-1 14-6260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36.62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294 1 15735,'0'0'9973,"-10"28"-9762,-5 16-89,-11 58 1,15-17 416,-2 106-1,7-82-212,-63 571 1116,41-437-1251,26-194-172,3-41-8,-1 1 0,0-1 0,-1 1 0,0-1 0,0 0 0,-1 1 0,-3 11 0,4-20-51,1 1 1,-1 0-1,1-1 1,-1 1 0,1 0-1,-1-1 1,0 1-1,1-1 1,-1 1-1,0-1 1,1 1 0,-1-1-1,0 1 1,0-1-1,0 0 1,1 1-1,-1-1 1,0 0-1,0 0 1,0 0 0,0 1-1,1-1 1,-1 0-1,0 0 1,0 0-1,0-1 1,0 1 0,0 0-1,1 0 1,-1 0-1,0-1 1,0 1-1,0 0 1,-1-1 0,-25-17-3573,8-6-1123,-11-8-2743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36.87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24 16199,'0'0'3098,"24"-5"-1874,-9 2-1061,2-2-21,1 1 1,-1 1 0,1 1-1,0 1 1,0 0 0,0 1-1,0 1 1,30 6-1,1 6 250,0 2-1,87 40 0,-131-53-364,0 1 0,0 1 0,0-1 0,0 1 0,-1 0 0,1 0 0,-1 0 0,0 0-1,0 1 1,0 0 0,-1-1 0,4 8 0,-5-9-22,-1-1 0,0 0-1,0 0 1,-1 1 0,1-1-1,0 0 1,-1 1 0,0-1 0,1 1-1,-1-1 1,0 1 0,0-1-1,0 1 1,-1-1 0,1 1 0,-1-1-1,1 0 1,-1 1 0,0-1 0,0 0-1,0 1 1,0-1 0,0 0-1,0 0 1,-1 0 0,1 0 0,-1 0-1,1 0 1,-1 0 0,-3 2-1,-5 4 28,0-2-1,0 1 0,0-1 0,-1-1 0,1 0 0,-1 0 1,-1-1-1,1-1 0,-1 0 0,-14 2 0,-15 0-479,-66 0 1,55-4-1092,46-1 758,-9 1-341,8 4-3968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37.23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653 0 15767,'0'0'7566,"-27"26"-6458,1-3-869,3-3-54,0 0-1,2 2 1,0 1-1,2 0 1,1 1-1,-19 32 1,22-27 20,-24 61 0,35-79-188,0 0 1,1 0-1,1 0 1,-1 0-1,2 1 1,0-1-1,0 0 0,1 1 1,2 13-1,-2-24-19,1 1-1,-1 0 1,1-1 0,-1 1-1,1-1 1,0 1-1,0-1 1,-1 1 0,1-1-1,0 1 1,1-1-1,-1 0 1,0 0-1,0 1 1,0-1 0,1 0-1,-1 0 1,1 0-1,-1 0 1,0-1 0,1 1-1,0 0 1,-1-1-1,1 1 1,-1-1 0,1 1-1,2-1 1,2 1-14,-1 0 0,1-1 0,0 0 0,0 0 0,0-1 0,8-1 0,-12 1 13,-1 1-1,1-1 0,-1 0 0,1 0 1,-1 0-1,0 0 0,1 0 0,-1 0 1,0 0-1,0-1 0,0 1 1,0 0-1,0-1 0,0 1 0,0-1 1,0 1-1,-1-1 0,1 1 0,0-1 1,-1 0-1,1 1 0,-1-1 0,0 0 1,0 1-1,0-1 0,0-3 0,1-57 19,-2 42-22,0 5 9,1 0 0,-2 1 0,0-1 0,-1 1 0,0 0 0,-1 0 0,-1 0 0,-12-26 0,14 33-3,-1 0-1,0 0 0,-1 1 0,0-1 0,0 1 0,0 0 0,-1 1 0,0-1 0,0 1 0,0 0 0,-1 1 0,1 0 0,-1 0 0,0 0 0,0 1 0,-1 0 0,1 0 0,-14-3 0,0 2 12,1 1-1,0 1 0,-1 0 1,1 2-1,-1 1 0,-32 4 1,46-4-89,1 0 0,0 0 0,0 1 1,-1 0-1,1 0 0,0 1 0,1-1 1,-1 1-1,0 0 0,1 1 0,0-1 1,0 1-1,0 0 0,0 0 0,0 1 1,1 0-1,0 0 0,0 0 0,0 0 1,1 0-1,0 1 0,0-1 0,0 1 1,0 0-1,-2 9 0,3-6-726,0-1 1,0 1-1,1 0 0,0 0 0,1-1 1,0 1-1,0 0 0,1 0 1,0 0-1,4 12 0,-3-15-823,1-1 0,0-1 0,1 1-1,-1 0 1,1-1 0,8 8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37.45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 1 18072,'0'0'6627,"-10"111"-6243,10-50-95,0-3-225,21-3 0,1-7-48,-6-10 16,-5-9-32,0-10-801,-6-11-703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37.70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12 338 16504,'0'0'5442,"26"-16"-4890,15-8-285,7-5 155,50-37-1,-90 60-359,-1 0 1,-1 0-1,1 0 0,-1-1 0,0 0 1,0 0-1,-1 0 0,8-16 1,-10 18-33,-1 0 1,0 0 0,-1 0 0,1 0 0,-1-1 0,0 1-1,0-1 1,-1 1 0,1-1 0,-1 1 0,-1-1 0,1 1-1,-1 0 1,0-1 0,-2-8 0,2 12-31,0 0 0,0 0-1,-1 0 1,1 0 0,0 0 0,-1 0 0,1 0 0,-1 1 0,0-1-1,1 0 1,-1 1 0,0-1 0,0 1 0,0 0 0,0 0-1,0 0 1,-1 0 0,1 0 0,0 0 0,0 0 0,-1 1 0,1-1-1,0 1 1,-1 0 0,1 0 0,0-1 0,-5 2 0,2-1-38,-1 0 0,1 1 1,-1-1-1,1 1 0,0 1 1,-1-1-1,1 1 0,0 0 1,0 0-1,0 0 0,-9 6 1,4 1-205,1 0 0,0 0 0,0 0 0,1 1 0,0 1 0,1-1 1,0 1-1,-9 18 0,-1 11-1882,-17 51 0,1 17-3668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38.05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75 9636,'0'0'11424,"0"22"-9615,0 198 272,0-214-2050,0 25-1,4-19 363,15-52-355,2 0 1,1 2 0,3 1-1,1 0 1,1 2 0,2 2-1,52-48 1,-78 78-34,0 1 1,0-1-1,0 1 0,1-1 0,-1 1 1,1 0-1,0 1 0,0-1 1,7-2-1,-10 4-5,0 0 1,1 0 0,-1 0-1,0 0 1,1 0-1,-1 0 1,0 0 0,1 1-1,-1-1 1,0 0-1,0 1 1,1-1 0,-1 1-1,0 0 1,0-1-1,0 1 1,1 0 0,-1-1-1,0 1 1,0 0-1,0 0 1,0 0 0,-1 0-1,1 0 1,0 0 0,0 0-1,-1 1 1,1-1-1,0 0 1,-1 0 0,1 3-1,4 11 2,-1 0 0,0 1 0,-2-1 0,0 1 0,0 0 1,-2 0-1,0 17 0,4 62 16,-3-87-32,1 0 1,0 0-1,0 0 1,0-1-1,1 1 0,0-1 1,1 1-1,0-1 0,6 9 1,-8-14-108,0 0-1,0 1 1,0-1 0,1 0 0,-1 0 0,1 0-1,-1 0 1,1-1 0,0 1 0,0-1 0,0 0-1,0 1 1,0-1 0,0-1 0,4 2 0,-4-2-190,-1 1 0,1-1 0,-1 0 0,0 0 0,1 0 0,-1 0 0,1-1 0,-1 1 0,0-1 0,1 1 0,-1-1 0,0 0 0,1 0 0,-1 0 0,0 0 0,0-1 0,0 1 1,0 0-1,0-1 0,0 1 0,1-3 0,19-28-5916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38.27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18360,'0'0'8041,"3"27"-7963,-2-21-79,44 474 922,-44-461-986,-1-15-274,1 1-1,-1-1 1,0 0 0,0 1-1,0-1 1,-1 0 0,-1 8-1,1-11-5,0-1 0,0 1-1,1-1 1,-1 1 0,0-1 0,0 0-1,0 0 1,0 1 0,0-1 0,1 0-1,-1 0 1,0 0 0,0 0 0,0 0-1,0 0 1,0 0 0,0 0-1,0 0 1,0 0 0,1-1 0,-1 1-1,0 0 1,-1-1 0,-19-8-9617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02.485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1 153 10485,'0'0'5461,"14"-20"-2150,50-63-777,-61 78-2395,1 1-1,-1 1 1,1-1 0,0 0-1,0 1 1,1 0-1,-1 0 1,1 0-1,-1 0 1,1 1-1,0 0 1,0 0 0,0 0-1,0 0 1,0 1-1,1 0 1,-1 0-1,0 0 1,1 1-1,-1 0 1,0 0 0,1 0-1,-1 1 1,0 0-1,6 1 1,1-1-89,-2 1-23,0 0 0,0 1 0,0 0 0,-1 1 0,1 0 0,-1 0 0,0 1 0,0 0 0,0 1 0,-1 0 0,0 0 0,0 1 0,-1 0 1,0 0-1,0 1 0,11 16 0,0 2 14,-1 0-1,-2 2 1,0-1 0,15 44 0,-13-19 30,-2 0 0,-2 1 0,-2 1 0,5 70 0,-6 220 251,-10-318-273,0-25-73,-11-23-3517,-3-1-362,-10-5-1633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38.39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7 14583,'0'0'3713,"141"-7"-5153,-70 18-5459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38.78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478 174 12182,'0'0'4316,"-7"-18"-2795,2 5-1232,4 6-195,-1 0 1,0 1 0,-1-1 0,0 1 0,0 0 0,0 0-1,-1 0 1,0 0 0,0 0 0,0 1 0,-1 0 0,0 0-1,0 0 1,0 0 0,-1 1 0,1 0 0,-11-6 0,1 3 393,-1 1 1,0 1 0,0 0 0,0 1 0,0 1 0,-33-3 0,45 6-418,1 0 0,-1 1 0,1-1 0,-1 1 0,0 0-1,1 0 1,0 0 0,-1 0 0,1 1 0,0 0 0,-1-1-1,1 1 1,0 0 0,0 0 0,1 1 0,-1-1 0,0 1-1,1-1 1,-1 1 0,1 0 0,0 0 0,0 0 0,0 0 0,0 0-1,1 0 1,-1 1 0,1-1 0,0 1 0,0-1 0,-1 4-1,-3 14 64,1 1 0,1-1 0,-1 41 0,3-51-54,-2 81 494,5 1 0,20 151-1,-21-238-561,30 182 542,12 317 1,-42-481-577,0-15 44,-1 0 1,0 0-1,0 0 1,-1 0-1,-3 10 1,4-17-49,-1 1 1,0-1-1,1 0 1,-1 0-1,0 0 1,-1-1-1,1 1 1,0 0-1,0 0 1,-1-1-1,1 1 1,-1 0-1,1-1 1,-1 0-1,0 1 1,0-1-1,0 0 1,0 0-1,1 0 1,-1 0 0,0 0-1,-1 0 1,1-1-1,0 1 1,-4 0-1,-2 0-327,1 0 0,-1 0 0,0 0 0,0-1 0,0-1 0,1 1 0,-1-1 0,0-1 0,0 1 0,1-1 0,-1 0-1,1-1 1,0 0 0,0 0 0,0-1 0,0 0 0,-7-5 0,-37-44-6290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38.91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1 105 14215,'0'0'1936,"130"-58"-1039,-65 45-577,11 5-304,6 2-16,-1-1-1249,-5 1-2400,-11 0-7028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39.18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324 0 17384,'0'0'4701,"-22"11"-2690,7-4-1872,1 1 0,1 0 0,-1 0-1,1 1 1,1 1 0,0 0-1,0 1 1,1 0 0,0 1 0,1 0-1,1 1 1,-1 0 0,-7 17 0,-6 18 36,2 2 0,3 1 0,1 0 0,3 1 0,3 1 0,1 0 0,3 1 0,2-1 1,3 1-1,9 107 0,-4-137-301,2 0 0,1 0 0,1 0 0,1-1 0,1 0 0,1 0 0,1-1 0,1-1 0,1 1 1,0-2-1,2 0 0,0-1 0,2 0 0,18 16 0,-28-27-1190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39.38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103 0 12726,'0'0'12293,"-43"128"-11940,37-71-273,-5-3-48,1-3-32,-1-12-497,0-14-1904,0-22-1985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39.51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22 0 12086,'0'0'10404,"-11"80"-10260,0-25-80,11 5-64,0 5-48,0-4-1905,0-7-3489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39.95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14 1 20009,'0'0'6350,"-2"14"-6198,-4 24 9,2 1 1,2-1-1,2 1 1,2-1 0,7 49-1,50 202 204,-51-265-343,1-1 1,1 0 0,14 24-1,-12-23-33,0 1-1,9 29 1,-15-20-1181,-6-18-5503,-11-16-6644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40.35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67 13126,'0'0'9604,"19"13"-9134,-8-6-381,-4-3-41,0 0 0,-1 0 0,1 0 0,-1 1 0,0 0 1,0 1-1,0-1 0,-1 1 0,0 0 0,0 1 0,0-1 0,-1 1 0,0 0 1,0 0-1,-1 0 0,0 0 0,0 1 0,2 10 0,-1 22 207,-4 60-1,-1-42 5,1-58-106,1-3 332,11-31-354,1 0 1,2 1-1,2 1 0,0 0 0,3 1 1,0 1-1,2 1 0,1 1 0,49-47 1,-65 69-132,0 0 1,1 0 0,-1 1 0,1 0 0,18-7-1,-25 11 1,1 0-1,0 0 0,0 0 0,0 0 1,0 1-1,0-1 0,0 1 0,0 0 1,0-1-1,0 1 0,0 0 0,0 0 1,0 0-1,0 0 0,0 1 1,0-1-1,0 1 0,-1-1 0,1 1 1,0-1-1,0 1 0,0 0 0,0 0 1,-1 0-1,1 0 0,0 0 0,-1 1 1,1-1-1,-1 0 0,1 1 1,-1-1-1,3 4 0,1 6-9,-1 0-1,0 0 1,-1 1-1,0 0 0,-1-1 1,0 1-1,0 0 1,-2 0-1,1 0 1,-2 0-1,-2 18 1,2-16-14,0-1 0,1 1 1,0 0-1,1-1 0,0 1 0,2 0 1,-1-1-1,1 0 0,6 16 1,-4-21 571,-1-7-3335,-2-17-5430,-2-14-2178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40.53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93 1 12470,'0'0'9908,"-92"134"-9299,92-82-241,0 1-208,11-9-160,-6-7-464,-5-14-2290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40.69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14455,'0'0'8019,"5"90"-7907,6-41 16,11 1-128,-6 2-48,-5-4-1953,0-4-3329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02.69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16 15319,'0'0'7507,"119"-15"-7170,-32 15-113,6 0 16,-1 0-240,-21 0-128,-12 6-2545,-15-4-1697,-6-2-4915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41.03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92 0 15095,'0'0'10357,"0"17"-10197,2 6-66,0 0-1,1 0 1,1-1 0,1 1 0,12 30 0,-4-18-60,-2 0-1,-1 1 1,-1 0 0,-3 1 0,-1-1 0,-1 1 0,-2 1 0,-2-1-1,-1 0 1,-2 0 0,-2 0 0,-16 65 0,-53 89 66,6-16-75,65-165-146,0 0 1,1 0-1,0 0 0,0 1 0,1-1 0,1 12 1,0-22-25,2-7 31,7-14-77,-4 10-754,0-1 1,-1 0 0,0 0 0,-1 0 0,2-13 0,-4-5-4301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41.23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12 25 20826,'0'0'7411,"32"-25"-7475,-32 48 16,0 13-1105,-11 8-1760,-21 10-3298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41.43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533 1 13478,'0'0'2369,"-103"142"-352,65-85-400,-6-3-817,1 1-191,5-9-289,5-8-128,-10-5-192,16-10 0,-6 0-160,1-4-833,-6-6-1056,-22-5-2433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42.86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228 410 6851,'0'0'12865,"-4"-23"-11131,1 4-1343,-2-5 128,1 0-1,1 0 0,1 0 0,1 0 0,3-26 0,-1 42-441,2 0-1,-1 0 1,1 0-1,0 1 1,0-1-1,1 1 1,0 0-1,0 0 1,1 1 0,0-1-1,0 1 1,0 0-1,1 0 1,6-5-1,3-1-38,1 0 0,0 1-1,0 0 1,31-13 0,-40 21-26,0 0 1,-1 0-1,1 1 1,0 0-1,0 1 0,1-1 1,-1 1-1,0 1 1,13 0-1,-18 0-14,1 0 0,-1 1-1,1-1 1,-1 1 0,1 0 0,-1-1-1,0 1 1,1 0 0,-1 1-1,0-1 1,0 0 0,0 1 0,0-1-1,0 1 1,0-1 0,0 1-1,0 0 1,-1 0 0,1 0 0,-1 0-1,1 0 1,-1 0 0,0 1-1,0-1 1,0 0 0,0 1 0,0-1-1,0 0 1,0 5 0,3 17 20,-1 0 1,-2 0 0,0 0-1,-1 0 1,-7 43 0,-34 118 297,3-19-84,34-139-237,1 0 1,1 0-1,1 0 1,4 34-1,-2-56 2,-1 0 0,2 1 0,-1-1 0,1 0 0,-1 0 0,1 0 0,1 0 0,-1-1 0,1 1 0,0-1 0,0 1 0,0-1 0,0 0 0,1 0 0,0 0 0,0-1-1,0 1 1,0-1 0,5 3 0,-2-1 20,1-1 0,0-1-1,0 1 1,0-1 0,0 0 0,1-1-1,-1 0 1,1-1 0,0 1-1,16-1 1,-45-23 413,19 22-433,1 0 1,0-1-1,-1 1 0,1 0 1,-1 0-1,1 0 1,0 0-1,-1 0 1,1 0-1,-1-1 1,1 1-1,0 0 0,-1 0 1,1 0-1,-1 0 1,1 1-1,-1-1 1,1 0-1,0 0 1,-1 0-1,1 0 1,-1 0-1,1 0 0,0 1 1,-1-1-1,1 0 1,0 0-1,-1 1 1,1-1-1,0 0 1,-1 0-1,1 1 1,0-1-1,0 0 0,-1 1 1,1-1-1,0 1 1,0-1-1,-1 1 1,-5 22-118,-24 263-343,24-188 557,-25 127 0,29-213-78,-1 0 0,-1 0 0,0-1 1,0 0-1,-1 0 0,0 0 0,-1 0 0,0-1 0,-1 0 0,-9 11 0,10-15 17,1-1 1,-1 0 0,-1 0 0,1 0-1,-1-1 1,1 0 0,-1 0 0,-1 0-1,1-1 1,0 0 0,-1-1-1,1 0 1,-1 0 0,0 0 0,0-1-1,-8 0 1,-7-1 78,1-2 1,-1 0-1,1-2 0,0 0 1,0-2-1,0 0 0,1-2 1,0 0-1,-20-11 0,-23-8-53,152 21-7361,-21-2 1224,-1-16-6485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55.77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 17544,'0'0'6739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3:01.23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3 200 9652,'0'0'15752,"0"0"-15732,0 0 1,0 0 0,-1-1 0,1 1-1,0 0 1,0 0 0,0 0 0,0 0 0,-1 0-1,1-1 1,0 1 0,0 0 0,0 0-1,0 0 1,0-1 0,0 1 0,-1 0-1,1 0 1,0 0 0,0-1 0,0 1 0,0 0-1,0 0 1,0-1 0,0 1 0,0 0-1,0 0 1,0 0 0,0-1 0,0 1-1,0 0 1,0 0 0,0-1 0,1 1-1,-1 0 1,0 0 0,0 0 0,0-1 0,0 1-1,0 0 1,0 0 0,0 0 0,1 0-1,-1-1 1,0 1 0,0 0 0,0 0-1,0 0 1,1 0 0,-1-1 0,6-1-16,-1 1 1,0-1-1,1 1 1,0-1-1,-1 2 1,1-1-1,9 1 1,8-2-2,116-14 18,606-39 124,-745 55 67,-3-1-69,-41-12 184,11 5-275,-1-2 0,2-1 0,-1-1 0,-35-21 0,61 25 55,13 4 6,15 1-50,-20 3-78,40-1 21,-9-2 34,1 2 1,0 2-1,0 1 0,50 9 0,-80-10-43,0-1-1,-1 1 1,1 0-1,-1 0 1,0 0-1,1 0 1,-1 0 0,0 1-1,0-1 1,1 1-1,-1-1 1,0 1-1,-1 0 1,1 0-1,0 0 1,0 0 0,-1 0-1,1 0 1,-1 0-1,0 1 1,0-1-1,1 3 1,-1-1-89,0 1 0,0-1 0,-1 0 0,0 1 0,0-1 0,0 1 0,0-1 0,-1 1 0,0-1 0,0 0 0,-3 9 0,-4 8-1030,-2-1 0,0 0 0,-1-1 0,-14 19 1,22-34 701,-49 69-6982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3:03.35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22 42 11109,'0'0'9599,"-4"-7"-8217,-10-19-109,10 19 688,4 20-1705,1-8-254,1 1 0,-1-1 0,1 1 0,0-1 0,0 0 0,0 0 0,1 0 0,0 0 0,0-1 1,0 1-1,1-1 0,-1 1 0,8 5 0,3 4 80,1 0 0,29 20 0,-37-30-40,1 0 1,0 0 0,0-1 0,-1 0 0,2 0 0,-1-1 0,0 0 0,0 0 0,1-1 0,-1 0 0,1 0 0,-1-1 0,1 0 0,0-1 0,-1 0 0,0 0 0,1-1 0,-1 0 0,0-1 0,0 1 0,0-1 0,0-1 0,0 0 0,-1 0 0,0 0 0,1-1-1,-2 0 1,13-11 0,-6 4 62,4-5 11,2 1 0,0 0-1,1 2 1,30-17-1,-44 28-117,0 0-1,0 1 0,0-1 1,0 1-1,1 1 0,-1-1 1,0 1-1,1 0 0,0 1 1,-1 0-1,1 0 0,-1 0 1,1 0-1,-1 1 0,1 1 1,-1-1-1,1 1 0,-1 0 1,0 0-1,0 1 0,9 4 1,-3-1 18,0 0 0,1 0 0,0-1 0,0-1 0,0 0 0,0-1 0,1 0 0,0-1 0,-1-1 0,1 0 0,0-1 0,-1 0 0,1-1 0,0 0 0,0-2 0,-1 1 0,0-2 0,15-4 0,-26 6-16,1 1 1,-1 0 0,1 1-1,-1-1 1,1 0-1,0 1 1,-1 0-1,1-1 1,0 1 0,-1 0-1,1 0 1,0 1-1,-1-1 1,1 0-1,0 1 1,-1 0 0,1-1-1,-1 1 1,5 2-1,-2 1-17,0 0-1,-1 0 1,1 0 0,-1 0-1,0 1 1,6 8 0,-5-6 25,1 0 1,0-1 0,0 1-1,11 7 1,-12-11 1,0 0-1,1-1 1,-1 0-1,1 0 1,0 0-1,-1-1 1,1 0-1,0 0 0,0-1 1,0 1-1,0-1 1,10-2-1,1 2 82,-17 0-106,0 0 0,0 0 0,0 0 1,0 0-1,0-1 0,0 1 0,0 0 1,0 0-1,0 0 0,0 0 0,0 0 0,0-1 1,-1 1-1,1 0 0,0 0 0,1 0 1,-1 0-1,0 0 0,0-1 0,0 1 1,0 0-1,0 0 0,0 0 0,0 0 1,0 0-1,0-1 0,0 1 0,0 0 1,0 0-1,0 0 0,0 0 0,0 0 1,1 0-1,-1 0 0,0-1 0,0 1 1,0 0-1,0 0 0,0 0 0,0 0 1,1 0-1,-1 0 0,0 0 0,0 0 0,0 0 1,0 0-1,0 0 0,1 0 0,-1 0 1,0 0-1,0 0 0,0 0 0,0 0 1,0 0-1,1 0 0,-1 0 0,0 0 1,-13-5-1761,-21 5-7435,8 0-1234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3:04.96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293 0 15863,'0'0'7233,"-8"17"-7046,-5 10 17,-2 0 1,-1-1 0,-1 0-1,-1-1 1,-1-1 0,-38 36-1,-72 30 234,128-89-118,4 13-285,28 24-32,2-1 1,1-2 0,58 47-1,-62-57-15,14 6 9,4 3 38,-43-31-35,-5-3-194,8-10-10785,6-11 468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3:05.11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53 10613,'0'0'12822,"93"-44"-12822,-55 37 0,0 5-96,-17 2-2738,-15 0-2624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3:05.29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25 16616,'0'0'3393,"120"-10"-3345,-50 6-32,-15 1-16,-7-1-2433,-20 0-4594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03.24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7 133 16071,'0'0'8620,"-7"-12"-8196,25 14-327,136 19 200,1-7 0,197-6 0,-351-8-288,-1 0 1,1 0-1,0 0 1,-1 0-1,1-1 1,-1 1-1,1 0 1,0 0-1,-1-1 1,1 1-1,-1 0 1,1 0-1,-1-1 1,1 1-1,-1-1 1,1 1-1,-1-1 1,0 1-1,1 0 0,-1-1 1,1 0-1,-1 1 1,0-1-1,0 1 1,1-1-1,-1 1 1,0-1-1,0 1 1,0-1-1,1 0 1,-1 1-1,0-1 1,0 0-1,0 1 1,0-1-1,0 1 1,0-1-1,0 0 1,-1 1-1,1-1 1,0 1-1,0-1 1,0 0-1,-1 0 1,1 0 35,-1-7-45,0 1 0,-1-1 0,1 1 0,-2 0 0,1 0 1,-1 0-1,0 0 0,0 0 0,-1 0 0,0 1 0,0 0 0,-1 0 0,1 0 0,-1 0 1,-1 1-1,1 0 0,-1 0 0,0 0 0,0 1 0,0-1 0,-1 2 0,-8-5 1,9 7-68,5 1-59,3 4-62,-1 0 143,0 1 0,1-1 0,0 0 0,0 0 1,1 0-1,-1 0 0,1 0 0,0-1 1,-1 1-1,2-1 0,-1 0 0,0 0 1,4 3-1,4 4 33,34 32 154,-30-30-123,-1 0 0,-1 1 0,0 1 0,0 0 0,17 27 0,-29-39-49,0 0-1,0 0 1,0 0-1,-1 0 0,1 0 1,-1 0-1,1 0 0,-1 1 1,0-1-1,0 0 1,0 0-1,0 0 0,0 0 1,0 0-1,-1 0 1,1 1-1,-1-1 0,1 0 1,-1 0-1,0 0 0,-1 2 1,-1 1-111,0-1 0,0 0 0,0 0 0,0 0 0,-1-1 0,0 1 0,0-1 1,-7 5-1,-6 3-1921,0-2 0,-1 0 1,-30 10-1,14-9-5464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3:05.82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18 0 17640,'0'0'2903,"-2"25"-2559,-1-2-197,-2 7 167,1 1-1,2 0 1,1 0 0,5 49-1,-3-74-278,1-1 0,-1 0-1,1 1 1,1-1-1,-1 0 1,1-1 0,0 1-1,0 0 1,0-1-1,1 0 1,-1 1 0,1-1-1,0-1 1,0 1 0,1 0-1,-1-1 1,1 0-1,6 3 1,-8-4 37,1 0 1,-1-1-1,1 1 0,-1-1 0,1 0 1,0 0-1,0 0 0,-1-1 0,1 1 1,0-1-1,0 0 0,0 0 1,0 0-1,0 0 0,-1-1 0,1 0 1,0 0-1,0 0 0,-1 0 1,1 0-1,-1-1 0,1 0 0,-1 1 1,1-1-1,-1-1 0,5-3 1,62-72 1178,-69 76-1008,-1 7-155,0 457 56,0-469-8623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3:06.84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1003 68 17112,'0'0'11576,"5"-13"-10843,17-38-207,-24 47-267,-7 9-210,-14 13-63,-419 422 147,366-358-126,3 4 0,4 2 0,4 3-1,-81 151 1,123-195-22,3 1 0,1 1 0,3 1 0,-19 98 0,29-110 10,3-1-1,0 1 0,3 0 1,1 0-1,2-1 1,2 1-1,15 60 1,-4-39 24,4-1 0,1-1 0,4-1 0,54 91 0,-54-108 0,1-1 1,2-1-1,2-2 0,1-1 0,2-1 0,68 52 0,-55-51-45,2-3 1,57 29-1,-85-51-12,0 0 0,1-1 0,0-1 0,1-1 0,-1-1 0,1-1 0,0-1 0,33 0 0,-53-3 42,0 0 0,0 0 0,0-1 0,0 1 0,0-1 0,0 1 0,0-1-1,0 0 1,0 0 0,0 0 0,0 0 0,0 0 0,0 0 0,-1-1 0,1 1 0,0 0 0,-1-1 0,1 0 0,-1 1-1,0-1 1,1 0 0,-1 1 0,0-1 0,0 0 0,0 0 0,0 0 0,-1 0 0,1 0 0,-1 0 0,1 0 0,-1-1-1,1-1 1,1-11 24,-1 1-1,0-1 1,-2-26-1,0 18-34,1 11 9,-1-1-1,-1 1 1,0 0 0,-1-1-1,-1 1 1,1 0-1,-2 1 1,0-1 0,0 1-1,-1 0 1,-13-19-1,-7-4 1,-1 1 0,-34-31 0,59 61 0,0-2-61,33 20-360,117 47 336,-97-43 108,-1 3 0,-1 1 0,52 34-1,-99-56-25,0 0-1,0 1 1,0 0-1,0-1 1,0 1-1,0 0 1,-1 0-1,1 0 1,0 0-1,-1 0 1,0 0-1,1 0 1,-1 1-1,1 3 1,-1-5-7,-1 1 0,0-1 0,0 1 0,0-1 0,0 1 0,0-1 1,0 1-1,0-1 0,-1 1 0,1-1 0,-1 1 0,1-1 0,-1 1 0,1-1 0,-1 1 1,0-1-1,-1 3 0,-3 1-21,0 0 0,0 0-1,-1 0 1,1 0 0,-1-1 0,0 0 0,-13 6 0,-43 24-859,-73 26 1,105-49-1339,0-2 1,-51 10-1,4-12-8704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3:09.03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0 133 17656,'0'0'9871,"1"-17"-9564,5-53-262,-6 70-46,0 1 0,0-1-1,0 1 1,0-1 0,1 0-1,-1 1 1,0-1 0,0 0-1,1 0 1,-1 1-1,0-1 1,0 0 0,1 0-1,-1 1 1,0-1 0,1 0-1,-1 0 1,0 0 0,1 1-1,-1-1 1,0 0-1,1 0 1,-1 0 0,1 0-1,-1 0 1,0 0 0,1 0-1,-1 0 1,1 0 0,-1 0-1,0 0 1,1 0 0,-1 0-1,0 0 1,1 0-1,-1 0 1,1 0 0,-1-1-1,0 1 1,1 0 0,-1 0-1,0 0 1,1-1 0,-1 1-1,0 0 1,0 0-1,1-1 1,-1 1 0,0 0-1,0-1 1,1 1 0,-1 0-1,0-1 1,0 1 0,0 0-1,1-1 1,-1 1-1,0 0 1,0-1 0,0 1-1,0 0 1,0-1 0,0 1-1,0-1 1,0 1 0,0 0-1,0-1 1,0 0-1,19 30-20,-17-26 37,9 14 20,2-1 0,0-1 0,1 0 1,0 0-1,1-1 0,23 15 0,-31-24-22,0-1 0,0 1 0,1-2 1,0 1-1,0-1 0,0 0 0,0-1 0,9 2 0,-12-3 1,0-1-1,0 0 0,0 0 0,0 0 1,0 0-1,0-1 0,0 0 0,-1 0 1,1 0-1,0 0 0,0-1 0,-1 0 1,1 0-1,-1 0 0,5-4 0,13-10 38,-1-2 0,0 0 0,18-22 0,-25 24-36,0 1 0,2 1 0,0 0 0,0 1 0,1 0 1,33-17-1,-49 30-21,-1 0 1,1-1 0,0 1-1,0 0 1,0 0 0,0 0-1,0 0 1,0 0 0,0 0-1,0 0 1,-1 0 0,1 0-1,0 0 1,0 1 0,0-1-1,0 0 1,0 1 0,-1-1-1,1 0 1,0 1 0,0-1-1,-1 1 1,1 0 0,0-1-1,-1 1 1,1-1 0,0 1-1,-1 0 1,1-1 0,-1 1-1,1 0 1,-1 0 0,1 0-1,-1-1 1,0 1 0,1 0 0,-1 1-1,14 45-46,-8-24 64,0-6 4,-4-11-11,0 0 1,0 0-1,0 0 0,1-1 0,0 1 0,6 8 0,-7-12-2,0 0 0,0-1 0,0 1 0,0-1 1,0 1-1,0-1 0,0 0 0,0 0 0,1 0 0,-1 0 0,0 0 0,1 0 0,-1-1 0,1 1 0,-1-1 1,1 0-1,-1 0 0,1 0 0,-1 0 0,1 0 0,2-1 0,1 0 16,0 0 0,0-1 0,0 0 0,0 0 0,-1-1 0,1 0 1,-1 0-1,1 0 0,7-6 0,49-44 44,-30 25-7,-31 26-60,0 1 1,0 0 0,1-1 0,-1 1 0,0 0 0,1 0 0,-1 0 0,1 0 0,-1 0 0,1 1 0,0-1 0,-1 0 0,1 1 0,0-1 0,0 1 0,-1-1 0,1 1 0,0 0-1,0 0 1,-1 0 0,1 0 0,0 0 0,0 0 0,2 1 0,-2 1-12,0 0-1,0-1 0,0 2 1,0-1-1,0 0 1,0 0-1,0 0 0,-1 1 1,0-1-1,1 1 0,1 4 1,6 10 33,-6-13-14,0 0 0,1 0 0,-1-1 0,1 1-1,0-1 1,0 0 0,0 0 0,1 0 0,-1-1 0,1 1 0,-1-1 0,1 0-1,0 0 1,0-1 0,0 1 0,0-1 0,0 0 0,0-1 0,0 1 0,0-1 0,5 0-1,10 0 23,1-1-1,-1-1 0,37-9 1,-39 7-12,0 0 1,0-2-1,-1-1 0,0 0 1,0-1-1,-1 0 0,20-14 1,-36 37-9697,-9 11-819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3:11.85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399 0 20473,'0'0'7081,"-2"29"-6868,-17 450 1020,17-322-931,-8 157-33,10-302-260,-1 0 1,-1-1-1,0 1 0,-1 0 1,0-1-1,-7 17 0,8-24-2,0-1-1,0 1 0,0-1 0,-1 0 1,1 0-1,-1 0 0,0 0 1,0 0-1,0 0 0,0-1 1,-1 1-1,1-1 0,-1 0 1,1 0-1,-1 0 0,0-1 1,1 1-1,-1-1 0,0 0 1,0 0-1,0-1 0,-5 1 1,0 1 5,0-2 0,0 1 0,0-1 0,1 0 0,-1-1 0,0 0 0,0-1 0,0 1 0,-8-4 1,11 2-13,0 0 1,1 0 0,-1 0-1,1 0 1,0-1 0,-1 0-1,2 0 1,-1 0 0,0-1 0,1 0-1,0 0 1,0 0 0,-5-9-1,-7-16-138,2-1-1,1 0 0,2 0 0,1-2 1,1 1-1,2-1 0,1 0 1,1-1-1,2 1 0,2-1 0,1 1 1,4-35-1,-1 51-230,0 0-1,1 0 1,1 0 0,1 0 0,0 1-1,14-26 1,62-89-4233,-41 69 1237,20-40-3915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3:12.12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54 245 1745,'0'0'21943,"5"-4"-20697,4-3-1063,0 0 1,0-1-1,-1 0 1,0 0-1,-1-1 0,0 0 1,0 0-1,-1 0 0,0-1 1,-1 0-1,0-1 0,0 1 1,-1-1-1,-1 1 0,0-1 1,0-1-1,-1 1 1,0 0-1,-1 0 0,-1-1 1,0-15-1,0 26-187,0 1 0,0 0 0,0-1 0,0 1 0,-1-1 0,1 1 0,0 0 0,0-1 0,0 1 0,0-1 0,-1 1 0,1 0 0,0-1 0,0 1 0,-1 0 0,1 0 0,0-1 0,0 1 0,-1 0 0,1-1 0,0 1 0,-1 0 0,1 0 0,0 0 0,-1 0 0,1-1 0,-1 1 0,1 0 0,0 0 0,-1 0 0,1 0 0,-1 0 0,1 0 0,0 0 0,-1 0 0,1 0 0,-1 0 0,1 0 0,0 0 0,-1 0 0,1 0 0,-1 0 0,0 1 0,-19 7-311,7 3-85,1 1 0,-1 0 0,2 1 0,0 1 0,1 0 1,0 0-1,1 1 0,0 0 0,-7 19 0,13-26-199,-1 0 1,1 1-1,1-1 1,0 1-1,0 0 1,1-1-1,0 1 0,0 0 1,1 0-1,0 0 1,0 0-1,1-1 1,3 13-1,-1-13-761,1-1 1,0 1-1,0-1 0,1 0 0,6 8 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3:12.29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 21834,'0'0'4066,"174"0"-4066,-120 0-96,-10 4-1697,-28 13-2241,-16 12-2305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3:12.44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 13574,'0'0'6595,"152"2"-6419,-87-2-112,6 0-64,5 0-816,0 0-1361,-6 0-3682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3:13.71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0 116 17560,'0'0'6899,"1"-1"-6863,-1 0-1,0 1 1,0-1-1,1 0 1,-1 1 0,0-1-1,1 0 1,-1 1-1,0-1 1,1 1-1,-1-1 1,1 1 0,-1-1-1,1 1 1,-1-1-1,1 1 1,0-1-1,-1 1 1,1 0 0,0-1-1,22 25 580,-6-5-315,-9-14-203,1 0 0,-1-1 1,1 0-1,0 0 0,0-1 0,0 0 0,0-1 0,1 0 0,-1 0 0,1-1 0,-1-1 0,1 1 0,-1-1 0,1-1 1,0 0-1,-1 0 0,14-4 0,13-4 89,0-2 0,-1-1 0,35-17 0,-54 20-177,-12 6-7,0 1-1,0 0 0,0 0 0,1 0 0,-1 0 0,0 1 1,1-1-1,-1 1 0,1 0 0,-1 1 0,1-1 0,-1 1 0,1 0 1,6 0-1,-10 1-11,1 0 1,-1 0 0,1 0-1,-1 0 1,1 0 0,-1 0 0,1 0-1,-1 0 1,0 0 0,0 1-1,0-1 1,0 0 0,0 1-1,2 2 1,-2-2 15,1 0 0,-1 0 0,1 1 0,0-1 0,0 0-1,0-1 1,0 1 0,0 0 0,0 0 0,4 1 0,2-2 8,-1 0 0,1 0 0,-1-1 0,1 0 0,0-1 0,-1 1 0,1-2 0,0 1 0,-1-1 0,0 0 0,1 0 0,-1-1 0,0 0-1,0 0 1,10-8 0,49-15 43,-56 23-64,0 1 0,0 0-1,0 1 1,0 0 0,0 1-1,0 0 1,0 0 0,0 1-1,0 0 1,0 1 0,0 0 0,0 1-1,-1 0 1,1 0 0,-1 1-1,0 1 1,0-1 0,16 13-1,-8-7 11,-1 0 0,1-2 0,0 1 0,1-2-1,0 0 1,0-2 0,0 1 0,1-2 0,0-1-1,0 0 1,0-1 0,0-2 0,0 1 0,0-2-1,0-1 1,0 0 0,0-1 0,0-1-1,-1-1 1,1-1 0,19-9 0,-5 2-5,23-10 11,56-33 0,-101 54 4,-1 0 0,1 1 0,-1 0 0,1 0 0,11 2 0,-16-1 32,-7-17-2652,-21 12-566,18 4 1950,0 1-1,0-1 0,0 0 0,0 0 0,0-1 0,1 1 1,-8-5-1,-14-10-12113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56.83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44 31 17224,'0'0'4786,"-43"-31"-8612,48 44-1008,11 1-4850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58.41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17 646 5074,'0'0'17472,"-5"4"-16930,-7 8-42,13-8 1008,27-28 158,-8 1-1500,-2-1 0,-1 0 0,0-1 0,-2-1 0,-1-1 0,-1 0 0,-2-1 0,0 0 1,8-39-1,-7 7 74,-2-1 0,-4 0 1,0-97-1,-7 158-238,1 0 0,0 0 0,0 0 0,-1-1 0,1 1 0,0 0 1,0 0-1,-1 0 0,1-1 0,0 1 0,-1 0 0,1 0 0,0 0 0,-1 0 0,1 0 0,0 0 0,-1 0 0,1 0 0,-1 0 0,1 0 0,0 0 0,-1 0 1,1 0-1,0 0 0,-1 0 0,1 0 0,0 1 0,-1-1 0,1 0 0,0 0 0,0 0 0,-1 0 0,1 1 0,0-1 0,-1 0 0,1 0 0,0 1 0,0-1 0,0 0 1,-1 0-1,1 1 0,0-1 0,0 1 0,-14 10-202,8-1 175,0 0 0,1 1 0,1 0 1,0 0-1,0 0 0,1 1 0,1-1 0,0 1 1,-1 12-1,1 17-45,4 51 0,-1-63 63,2-9 8,0-1 0,1 1 0,1-1 0,1 0 0,1 0 0,0 0 0,1-1 0,1 0 0,1-1 0,1 0 0,0-1 0,19 21 0,-24-29 2,1-1 1,1 0-1,-1 0 0,1-1 0,0 0 0,1 0 0,0-1 1,15 7-1,-21-10-99,1-1-1,0 1 1,-1-1 0,1 0-1,0 0 1,0 0 0,0-1-1,0 1 1,0-1-1,0 0 1,0 0 0,0-1-1,0 1 1,0-1 0,0 0-1,0 0 1,0 0 0,-1 0-1,1-1 1,0 1 0,-1-1-1,1 0 1,-1 0 0,6-5-1,9-10-2101,-2-1 0,0-1-1,17-27 1,7-21-10496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03.63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266 1 17192,'0'0'7769,"-13"21"-7185,-3 8-461,0 1 1,2 0-1,1 1 1,1 0-1,2 1 0,1 0 1,-5 36-1,11-35-40,1 0 0,2 0 0,1 1 0,9 57 0,-8-82-72,-1 0 0,1-1 1,1 1-1,0-1 0,0 1 0,0-1 0,1 0 0,0 0 1,1-1-1,0 1 0,0-1 0,1 0 0,-1 0 0,2-1 1,-1 0-1,1 0 0,-1 0 0,2-1 0,-1 0 0,1 0 1,-1-1-1,1 0 0,10 3 0,-18-6 1,1-1-1,-1 0 1,1 0 0,0 1 0,-1-1-1,1 0 1,-1 0 0,1 0-1,-1 0 1,1 1 0,0-1-1,-1 0 1,1 0 0,0 0-1,-1 0 1,1 0 0,-1-1-1,1 1 1,0 0 0,-1 0-1,1 0 1,-1 0 0,1-1 0,-1 1-1,1 0 1,-1-1 0,1 1-1,-1 0 1,1-1 0,-1 1-1,1-1 1,-1 1 0,1 0-1,-1-1 1,0 1 0,1-2-1,1-23 333,-2 15-352,-1 7 7,1 1 0,-1 0 0,1 0-1,-1 0 1,1-1 0,-1 1 0,0 0-1,0 0 1,0 0 0,-1 0 0,1 0-1,0 0 1,-1 1 0,1-1-1,-1 0 1,1 1 0,-1-1 0,0 1-1,0-1 1,0 1 0,0 0 0,0 0-1,0 0 1,0 0 0,0 0 0,0 0-1,0 1 1,0-1 0,-1 1 0,1 0-1,-3-1 1,-12-1-50,1 0 0,-1 1 0,-20 1 0,22 0 5,-3 0-41,0 1 1,-31 5-1,8 8-1630,38-12 1240,1 0 0,-1-1 0,1 1-1,-1 0 1,1 0 0,0 1 0,-1-1 0,1 0 0,0 1 0,-2 4 0,1 5-6721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58.75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1 237 18120,'0'0'4362,"19"-9"-3735,60-27-10,-75 35-510,0 0 0,-1-1 1,1 0-1,-1 0 0,1 0 1,-1 0-1,0 0 0,0-1 1,0 1-1,0-1 1,-1 0-1,1 0 0,-1 0 1,1 0-1,-1-1 0,0 1 1,0-1-1,-1 1 1,1-1-1,-1 1 0,1-1 1,-1 0-1,0 0 0,-1 0 1,1 0-1,-1 0 1,0 1-1,0-1 0,0 0 1,0 0-1,-1 0 0,0-4 1,0-15 84,1 20-161,0 1 1,-1-1 0,1 1 0,-1-1 0,0 0 0,0 1 0,0-1 0,0 1 0,0 0 0,0-1 0,-1 1 0,1 0 0,-1 0-1,1 0 1,-1 0 0,0 0 0,0 0 0,0 0 0,0 1 0,0-1 0,0 1 0,-1-1 0,1 1 0,0 0 0,-5-2 0,3 2-84,-1-1 1,1 1-1,-1 0 1,1 0-1,-1 0 1,1 1 0,-1-1-1,0 1 1,1 0-1,-1 0 1,0 1 0,1 0-1,-1-1 1,-7 4-1,11-3-50,0-1 0,0 1 1,0 0-1,1 0 0,-1 0 0,0 0 0,0 0 0,0 1 0,1-1 0,-1 0 0,0 0 0,1 0 0,-1 1 1,1-1-1,0 0 0,-1 1 0,1-1 0,0 0 0,0 1 0,0 2 0,0 33-1877,0-28 1205,0 7-1103,0 0-1,2-1 0,0 1 1,7 28-1,16 24-8287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59.17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4 9 17816,'0'0'8770,"-3"-1"-8333,206-6-490,-12 7 43,-111 0-3745,-77 0 2629,0 0-1225,-2 15-13071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59.36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9 10549,'0'0'13334,"54"0"-13158,0 0 0,17 0-64,-1-2 48,-4-2-160,-12 4-320,-5 0-1409,-17 0-1680,1-3-3218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59.83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1 382 19001,'0'0'3652,"23"-6"-2822,78-20 2,-94 24-730,0 0-1,-1 0 1,1-1-1,-1-1 1,1 1 0,-1-1-1,0 0 1,0 0-1,-1 0 1,1-1-1,-1 0 1,0 0-1,0-1 1,-1 1 0,0-1-1,0 0 1,0 0-1,0-1 1,-1 1-1,0-1 1,-1 1-1,4-13 1,-1-5 207,-2-1 0,0 1 0,-2 0 0,-1-1 1,-3-26-1,2-4 649,1 55-798,0 15-109,-5 72-229,-17 103 1,2-32 332,-4 334 256,24-490-597,1 1 1,-1 0 0,0 0-1,0 0 1,0 0-1,-1 0 1,1 0 0,-1 0-1,1 0 1,-1 0 0,0-1-1,0 1 1,-3 4-1,2-5-146,-1-1 0,1 0 0,-1 0-1,1 0 1,-1 0 0,1 0 0,-1-1-1,1 1 1,-1-1 0,0 0-1,1 1 1,-1-1 0,0-1 0,-4 1-1,-23 0-5261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2:59.97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20 8292,'0'0'18360,"152"-7"-18328,-54 7 0,16 0-32,-11 0-272,-5-2-1329,-28 2-2625,-21-10-8259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3:15.13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1012 65 13366,'0'0'7916,"-7"-8"-7180,2 3-660,1 0 1,-1 0-1,0 1 0,0-1 0,-1 1 1,1 0-1,-1 1 0,0 0 0,0-1 1,0 2-1,0-1 0,-1 1 0,1 0 1,-1 0-1,1 1 0,-1 0 0,0 0 1,-8 0-1,-15 3-64,1 1 1,-1 1-1,1 2 1,-1 0-1,2 3 1,-1 0-1,1 2 1,1 0-1,0 2 1,0 2-1,1 0 1,1 1-1,1 2 1,1 0-1,0 2 1,1 0-1,1 2 1,-36 47-1,0 11 248,4 1 0,-74 151-1,107-186-130,1 1 0,2 1 0,3 0-1,2 1 1,1 1 0,3 0-1,-1 53 1,7-38-69,2-1-1,10 70 1,-6-108-49,1-1 0,2 1 0,0-1 0,1 0 0,2-1 0,0 0 0,2 0 0,15 22-1,-10-21 47,2 0 0,1-2-1,1 0 1,1-1-1,1-1 1,1-2-1,0 0 1,2-1-1,0-2 1,1 0-1,0-2 1,1-1-1,35 11 1,-5-6 61,0-3-1,1-2 1,1-3-1,0-3 1,106 0-1,-143-8-65,0-1 0,0-1 0,0-2 0,0 0 0,-1-1 0,0-1 0,0-1 0,0-1 1,-1-1-1,-1-1 0,37-26 0,-14 5 109,-2-2 0,-1-2 0,-2-1 0,35-47 0,-53 59-73,-1-1 0,-2 0 0,0-2-1,-2 0 1,-2-1 0,0 0 0,-2-1 0,-1 0 0,7-35-1,-8 17-14,-3 0-1,-1 0 1,-3-1-1,-1 0 0,-8-61 1,0 62 6,-2-1 0,-2 1 0,-33-87 0,-76-127 53,99 222-113,-1 1-1,-55-72 1,67 99-39,-1 0 1,0 1 0,-1 0 0,0 0-1,-1 2 1,0-1 0,0 2 0,-1 0-1,0 0 1,-1 1 0,0 1-1,-15-4 1,-3 2-305,-1 3 0,1 0 0,-1 2-1,0 2 1,0 1 0,0 1 0,-34 7-1,-237 56-6987,81-3-3701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3:17.87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3 317 14455,'0'0'8254,"-1"9"-7536,1-7-662,-1 0 0,1-1 1,0 1-1,0-1 0,0 1 0,0-1 1,0 1-1,0 0 0,0-1 0,0 1 1,1-1-1,-1 1 0,1-1 1,-1 1-1,1-1 0,-1 1 0,1-1 1,0 1-1,0-1 0,0 0 1,0 1-1,0-1 0,0 0 0,0 0 1,0 0-1,3 2 0,0-2 50,0 1 0,1-1 1,-1 0-1,1-1 0,0 1 0,-1-1 0,1 0 0,-1 0 1,1 0-1,-1-1 0,7-1 0,-5 1-35,-1-1 0,0 1 0,0-1 0,0-1 1,1 1-1,-2-1 0,1 1 0,0-1 0,-1-1 0,1 1 0,-1-1 0,0 0 0,0 0 1,0 0-1,-1 0 0,1 0 0,-1-1 0,0 0 0,-1 0 0,1 0 0,2-8 0,5-10 91,-2-2 0,-1 1 0,5-32 0,-11 52-149,4-28 221,-1-1 0,-2-57 0,-7 647-45,-1-210 115,6-347-288,-10-30-1697,10 25 1120,-1 0 0,0 1 0,0-1 0,0 0 0,-1 1 0,1-1 0,-1 1 0,-4-7 0,4 8-292,0 0 0,0 0 0,-1 1 0,1-1 0,-1 1 1,1 0-1,-1 0 0,-4-3 0,-29-9-12972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3:18.04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11 18649,'0'0'7667,"125"6"-7491,-38-6-80,10 0 0,1 0 0,-11 0-96,-16 0 16,-22 0-16,-6 0-800,-16-2-1617,6-4-1793,5-2-3762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3:18.31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28 20617,'0'0'5875,"152"-5"-5651,-75 5-16,-12-4-192,-11 0 112,-21 2-128,-17 0 0,-16 0-48,0 0-560,0 0-1105,0-3-3009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3:18.73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1 321 20681,'0'0'5016,"19"-7"-4320,59-26 3,-73 30-633,0 1-1,0-2 0,-1 1 0,0 0 0,0-1 1,0 0-1,0 0 0,0 0 0,-1-1 0,0 1 0,0-1 1,0 0-1,0 1 0,-1-1 0,0-1 0,0 1 1,0 0-1,0 0 0,-1-1 0,0 1 0,0-1 1,0-7-1,1-3-39,3-19 388,-1 0-1,-1-48 1,-3 82 128,0 29-1012,0 761 734,0-787-749,-55-2-11921,18 0-688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03.926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55 47 17576,'0'0'8292,"1"-10"-7705,0-20-597,-1 23-68,-1 23-2,-1 2 81,0 0 1,2-1 0,0 1-1,1 0 1,1 0 0,1-1 0,0 1-1,1-1 1,1 0 0,8 18-1,1-6 66,62 142 93,-68-148-151,-1 0 0,-1 0 0,-2 0 0,0 1 0,1 45-1,-5-68-11,0 0 0,-1 0 0,1 0-1,0-1 1,0 1 0,-1 0-1,1 0 1,0 0 0,-1 0-1,1-1 1,-1 1 0,1 0-1,-1 0 1,1-1 0,-1 1-1,0 0 1,1-1 0,-1 1-1,0-1 1,0 1 0,1 0-1,-1-1 1,0 0 0,0 1-1,0-1 1,0 0 0,1 1-1,-1-1 1,0 0 0,0 0-1,0 0 1,-2 0 0,-38 1-611,26-1 76,10 0 133,0-1 1,0 1-1,-1-1 1,1 1-1,0-1 1,0-1 0,0 1-1,1-1 1,-1 0-1,0 0 1,0 0 0,1-1-1,0 1 1,-1-1-1,1 0 1,-4-5-1,-36-35-7430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3:18.87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19 15639,'0'0'8788,"114"-19"-8116,-22 19-319,6 0-145,11 0-96,-11 2-112,-6 11 16,-27-3-16,-27-4-528,-16-3-2738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3:37.36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499 1 4690,'0'0'21351,"-12"5"-20884,-8 8-453,1 1-1,1 0 1,0 1-1,1 2 1,1-1-1,-18 24 1,-7 5 59,-104 95 113,20-21-81,120-113-240,-15 14-1214,13-15 375,6-10-28,32-79-9011,-10 24-1992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3:37.56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 2209,'0'0'20201,"5"16"-19814,0 2-247,1 0 0,0 0 0,2-1 0,0 0 0,1 0 0,0-1 1,1 0-1,1-1 0,16 17 0,-6-12-130,2-1 0,0-2 1,1 0-1,0-1 0,1-1 1,1-2-1,44 17 0,-67-29-914,-3-23-7470,0-13 767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3:37.80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17 1 15191,'0'0'10285,"-2"20"-10197,-6 54 217,3 0 0,3 0 0,4 0 1,12 83-1,6-11-177,-17-82-2828,-15-75-4058,-3-18-1125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3:37.96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 16135,'0'0'7428,"147"2"-7492,-44 6 144,6-6-80,-12-2-1041,-26 0-3009,-17-2-8339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3:41.63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772 23 10773,'0'0'8548,"-4"-23"-6184,-2 23-2145,0 1 0,1 0 1,-1 0-1,0 0 0,1 1 1,-1 0-1,1 0 0,0 0 1,0 1-1,-9 5 0,-47 39-196,32-23 201,-30 23-34,1 1-1,2 3 1,3 3-1,-80 103 1,104-116-153,-18 23 68,-55 99 1,90-142-81,2 1 1,1 0 0,0 1-1,2 0 1,0 0-1,2 1 1,0-1 0,2 1-1,-1 28 1,4-37-17,0 0-1,0 0 1,2 0 0,0 0 0,0 0 0,2-1 0,-1 1-1,2-1 1,0 0 0,1 0 0,0 0 0,16 24 0,-1-7-1,2-1 1,1-1 0,1-1 0,1-1 0,2-1 0,0-1 0,61 39 0,-63-49 13,2 0 1,-1-2-1,2 0 0,0-2 1,0-2-1,1 0 1,0-2-1,0-1 0,1-2 1,34 1-1,-48-4 6,-9 1 22,0-2-1,0 1 0,0-1 1,0 0-1,0-1 0,12-2 1,-19-23 435,-2 6-441,0 0-1,-1 1 1,-1-1 0,0 1-1,-2 0 1,0 0 0,-13-31 0,17 50-45,1-1 0,0 1 0,0 0 0,0 0 0,-1 0 0,1-1 0,0 1 0,0 0 0,0 0 0,0-1 0,0 1 0,0 0 0,-1 0 0,1-1 0,0 1 0,0 0 0,0-1 0,0 1 0,0 0 1,0 0-1,0-1 0,0 1 0,0 0 0,0-1 0,0 1 0,1 0 0,-1 0 0,0-1 0,0 1 0,0 0 0,0 0 0,0-1 0,0 1 0,1 0 0,-1 0 0,0 0 0,0-1 0,0 1 0,1 0 1,-1 0-1,0 0 0,0-1 0,1 1 0,-1 0 0,0 0 0,17 5-98,25 21-72,-38-24 167,4 4 3,1 0 0,-1 1 1,0 0-1,-1 1 0,0-1 0,0 1 0,-1 1 0,11 16 0,-15-21 0,0-1 0,0 1 0,-1 0-1,1 0 1,-1 0 0,0 0 0,0 0-1,0 0 1,0 0 0,-1 1 0,0-1-1,0 0 1,0 0 0,0 0 0,-1 0-1,1 1 1,-1-1 0,0 0 0,0 0 0,-1 0-1,1 0 1,-1 0 0,0-1 0,0 1-1,-3 3 1,-3 3 28,-1 0 0,0-1 0,-1 0 0,0 0-1,0-1 1,-1-1 0,1 0 0,-2 0 0,-13 5 0,-20 7-229,-54 15 0,4-1-2037,38-9-2206,20-6-2625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3:43.48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 25 6259,'0'0'8158,"0"-4"-7064,0 3-1014,0 1-1,-1-1 1,1 1 0,0-1-1,0 1 1,0-1 0,0 1-1,0-1 1,0 1-1,0-1 1,0 0 0,0 1-1,0-1 1,0 1 0,0-1-1,0 1 1,0-1 0,0 1-1,1-1 1,-1 1-1,0-1 1,0 1 0,1-1-1,-1 1 1,0-1 0,1 1-1,-1 0 1,0-1 0,1 1-1,-1 0 1,0-1-1,1 1 1,-1 0 0,1-1-1,-1 1 1,1 0 0,-1 0-1,1-1 1,-1 1-1,1 0 1,-1 0 0,1 0-1,-1 0 1,1 0 0,-1 0-1,1 0 1,0 0 0,-1 0-1,1 0 1,-1 0-1,1 0 1,-1 0 0,2 1-1,0 0 24,0 0 1,-1 1-1,1-1 0,0 1 0,-1-1 0,1 1 0,-1 0 0,1 0 0,-1 0 0,0 0 0,0 0 0,1 0 0,-2 0 0,1 0 0,1 3 0,-1-4 38,-1 0 0,1 0 0,0 0 0,-1-1 0,1 1-1,0 0 1,0 0 0,0-1 0,-1 1 0,1 0 0,0-1-1,0 1 1,0-1 0,0 1 0,0-1 0,0 0 0,1 1-1,-1-1 1,0 0 0,0 0 0,0 0 0,0 0-1,2 0 1,34 0 1345,-21 0-1861,264 8 479,-218-3-131,-51-3 35,-1-1-1,1 0 1,0 0-1,0-1 0,0 0 1,0-1-1,-1-1 1,1 1-1,12-5 1,26-13 44,-36 12-60,1 2 1,-1-1-1,2 2 0,-1 0 0,0 0 0,1 2 0,15-2 0,-28 5 3,1-1 1,0 1 0,-1 0-1,1 0 1,-1 0-1,0 0 1,1 0-1,-1 0 1,0 1-1,1-1 1,-1 1 0,0-1-1,0 1 1,-1 0-1,1 0 1,0 0-1,2 4 1,-2-3 6,0 0 1,1-1 0,-1 1-1,0-1 1,1 1 0,0-1 0,0 0-1,-1 0 1,1 0 0,1-1-1,-1 1 1,0-1 0,0 1-1,5 0 1,8-1 16,0 0 1,-1-1-1,1-1 1,18-3-1,31-1-55,-61 6 34,0 0-1,1 0 1,-1 0-1,0 0 0,1 0 1,-1 1-1,0 0 1,4 2-1,-3-1 3,-1-1 1,1 0-1,1 0 0,-1 0 0,0-1 1,11 2-1,18-3 24,0-2 0,0-1 0,45-10 0,-41 7-32,-23 4 3,1 1 1,0 0-1,0 1 1,0 1-1,0 0 1,22 5-1,-7-1-209,1-1-1,35-1 1,-65-3-92,0-1 1,0 1-1,0-1 1,0 0-1,0 0 1,0 1-1,0-2 1,0 1-1,-1 0 1,1 0-1,0 0 1,-1-1-1,1 1 1,-1-1-1,1 0 1,1-2-1,5-4-1565,28-28-6372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3:44.85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1347 3 6723,'0'0'14439,"5"-2"-12412,-10 1 1698,-43 3-3683,-1 3 1,1 1-1,0 2 1,0 3-1,1 1 1,1 3-1,0 1 1,1 3 0,1 1-1,-49 32 1,27-10-25,2 2 0,1 4 0,3 2 0,2 2 0,-84 101 0,95-96 22,3 2 1,2 2-1,3 2 1,3 2-1,-49 118 1,76-154-24,1 1 0,1 0 0,1 0 0,2 1 0,1-1 1,1 52-1,3-68-21,0 1 1,0-1 0,1 0 0,1 0-1,1 0 1,0-1 0,0 1 0,1-1-1,1 0 1,0 0 0,1-1 0,1 0-1,-1 0 1,2 0 0,0-1 0,0-1-1,11 11 1,32 29 31,1-3 1,3-1-1,2-4 1,1-1-1,110 54 0,340 119 77,-454-196-110,-53-18 18,-2-72 187,1 48-179,-1-1 1,-1 1-1,-5-29 1,5 46-26,-1 1 0,1 0 0,-1 0 0,0 0-1,-1 0 1,0 0 0,0 1 0,0-1 0,0 1 0,-1 0 0,0 0 0,0 0-1,0 0 1,-1 1 0,0-1 0,-9-6 0,13 11-4,1 0 0,0 0-1,0 0 1,0-1 0,0 1 0,0 0 0,0 0-1,0 0 1,0 0 0,0 0 0,-1-1 0,1 1-1,0 0 1,0 0 0,0 0 0,0 0 0,0 0-1,-1 0 1,1 0 0,0-1 0,0 1 0,0 0 0,0 0-1,-1 0 1,1 0 0,0 0 0,0 0 0,0 0-1,0 0 1,-1 0 0,1 0 0,0 0 0,0 0-1,0 0 1,0 0 0,-1 0 0,1 0 0,0 0-1,0 1 1,0-1 0,0 0 0,-1 0 0,1 0-1,0 0 1,0 0 0,0 0 0,0 0 0,0 0 0,-1 1-1,1-1 1,0 0 0,0 0 0,0 0 0,0 0-1,0 0 1,0 1 0,0-1 0,0 0 0,0 0-1,5 16-89,14 17 122,0-7-18,-1 1 0,-1 0 0,21 48 0,-30-57 6,-2 1 1,0-1 0,-1 1 0,-1 0-1,-1 1 1,0-1 0,-1 26 0,-2-43-14,-1-1 1,1 1-1,-1 0 0,1-1 1,-1 1-1,0 0 0,0-1 1,0 1-1,0-1 1,0 1-1,0-1 0,0 0 1,-1 1-1,1-1 0,0 0 1,-1 0-1,1 0 1,-1 0-1,1 0 0,-1 0 1,-3 1-1,-46 18-76,33-14-14,-144 51-2673,48-25-2433,-8-2-4236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3:48.68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109 567 4162,'0'0'2193,"-49"-130"-1377,32 69 305,-4 2 191,10 3-943,11 1-369,0 3-801,0-1-287,0 3-641,-11 0-3233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3:48.93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55 541 5378,'0'0'993,"-17"-129"-481,17 85 208,0 4-399,-5 2-1,0 0 416,-1 3-336,-5-3-352,11 0 16,-11-1-64,11-8-1104,0-7-5715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04.096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80 10709,'0'0'2577,"141"-37"-448,-76 26 16,6 1-784,-6 1-881,-5 5-368,-11-2-80,-17 4-32,-15 2-160,-39 8-6531,-43 19 224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3:49.10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6 403 2385,'0'0'4258,"-6"-130"-3618,6 88-352,0-4-272,0 0 49,0 0-65,0-1-33,0 1-767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3:49.28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38 455 7443,'0'0'1553,"-27"-123"-272,27 98-177,-5 0-656,-1-1-239,6-1-177,0-6 0,0-5-32,0-8-32,11-6-1985,0-7-1361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3:53.0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0 176 15031,'0'0'7489,"0"0"-7490,0 0 0,0-1-1,0 1 1,1-1 0,-1 1 0,0 0 0,0-1 0,0 1 0,0 0 0,0-1 0,1 1 0,-1 0 0,0-1 0,0 1 0,0 0 0,1 0 0,-1-1-1,0 1 1,1 0 0,-1 0 0,0-1 0,1 1 0,-1 0 0,0 0 0,1 0 0,-1 0 0,0-1 0,1 1 0,-1 0 0,0 0 0,1 0 0,-1 0-1,0 0 1,1 0 0,-1 0 0,1 0 0,-1 0 0,0 0 0,1 0 0,-1 0 0,0 0 0,1 0 0,-1 1 0,1-1 0,4 4-5,0 0-1,0 1 1,0 0 0,-1 0 0,0 0 0,6 9 0,21 24 51,-27-34 7,0 1 0,1-1 0,0 0-1,0 0 1,0-1 0,0 1 0,1-1 0,-1 0-1,1-1 1,0 0 0,0 1 0,0-2 0,0 1-1,0-1 1,0 0 0,0 0 0,0 0 0,1-1-1,-1 0 1,0-1 0,0 1 0,0-1 0,1 0-1,-1-1 1,0 1 0,0-1 0,-1 0 0,10-5-1,11-12 570,0 0-1,40-43 1,21-15-167,-83 74-451,12-10 52,2 1 0,0 0 0,30-14 0,-44 24-58,0 0 0,0 0-1,1 1 1,-1-1 0,0 1 0,1 0 0,-1 0 0,1 1-1,0 0 1,-1-1 0,1 1 0,-1 1 0,1-1 0,-1 1-1,1-1 1,-1 1 0,1 1 0,-1-1 0,0 1-1,1-1 1,-1 1 0,0 1 0,5 2 0,0 2-9,-3-1 13,1 0 1,0 0-1,1 0 0,0-1 0,0-1 0,0 1 0,0-1 0,0 0 0,1-1 0,0 0 0,0-1 0,0 1 0,0-2 0,0 1 0,13-1 0,11-3 34,0-2 1,0-1-1,-1-2 0,1-1 0,52-21 1,-48 15 18,1 3 1,0 0-1,64-8 1,-96 19-59,1 0 1,0 0 0,-1 0-1,1 1 1,0 0-1,-1 0 1,1 1 0,-1-1-1,0 2 1,0-1 0,0 1-1,0-1 1,0 2-1,0-1 1,0 1 0,-1 0-1,0 0 1,6 6 0,17 11 21,-15-14-10,0 0-1,0-1 0,0 0 0,1-1 1,0 0-1,0-1 0,1-1 0,-1 0 1,1-1-1,28 0 0,-9-1 101,0-3 0,0 0 0,52-12 1,-23 0 503,88-32 0,-149 45-744,14-7-310,-11-1-4899,-5 0-389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3:54.59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847 184 7780,'0'0'8974,"7"-22"-6031,9-23-1557,25-72 4317,-53 143-5468,-2 0 1,-1-2-1,0 1 0,-2-2 1,-22 24-1,33-39-132,-309 360 3,-156 208-135,465-564-62,11-9-863,18-12-2076,-17 6 2138,35-13-5519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3:55.46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131 379 11013,'0'0'9554,"-3"3"-8765,-12 11 143,12-10 12,0-4-501,1 0 0,-1 0 0,1-1 1,0 1-1,-1 0 0,1-1 0,0 0 0,0 1 0,-5-3 0,4-1-387,0 1 0,1-1 1,-1 1-1,1-1 0,-1 0 0,1 0 0,0-1 0,1 1 0,-1 0 0,1 0 0,-1-1 0,1 1 0,1-1 0,-1 1 0,1-6 0,1-75 389,0 66-370,1 6-44,0 1 0,0-1 0,2 1-1,-1-1 1,2 1 0,-1 0 0,2 0 0,0 1 0,0-1-1,1 1 1,0 1 0,1-1 0,0 2 0,1-1 0,14-12 0,-19 19-46,0 0 1,1 0-1,0 1 1,0 0 0,0 0-1,0 0 1,0 0-1,0 1 1,0 0 0,1 0-1,-1 0 1,0 1-1,10 0 1,-11 0 2,0 0 0,0 0-1,0 0 1,0 1 0,0 0 0,0 0-1,0 0 1,0 0 0,0 1 0,0-1 0,-1 1-1,1 0 1,0 0 0,-1 0 0,0 1-1,1-1 1,3 5 0,-1 2-11,0 1 0,0 0 0,-1 0 0,-1 0-1,1 1 1,-2 0 0,1 0 0,-2 0 0,1 0 0,0 15 0,0 13-83,-3 62 0,-1-93 105,-2 28 9,-1-1 0,-2 1 0,-2-1 0,-1 0 0,-2 0 0,-23 49 0,26-66-7,-2-1 0,0 0 0,-1 0 1,0-1-1,-1-1 0,-1 0 0,-1-1 0,0 0 0,0-1 0,-2-1 0,-24 16 0,38-26 7,0-1 0,0 1 0,0-1 0,0 0 0,0 0-1,-1 0 1,1 0 0,0 0 0,-1 0 0,1-1-1,-1 1 1,1-1 0,-1 0 0,1 1 0,-1-1-1,1 0 1,-1-1 0,1 1 0,-1 0 0,1-1-1,-1 1 1,1-1 0,-1 0 0,1 0 0,0 0 0,-1 0-1,1 0 1,0-1 0,0 1 0,0-1 0,0 1-1,0-1 1,-3-3 0,1 0 11,1 0 1,0 0 0,0 0-1,1 0 1,-1 0-1,1-1 1,0 1-1,1-1 1,-1 0-1,1 0 1,0 1-1,0-1 1,1-8-1,0 12-21,1 1 0,-1 0-1,1 0 1,-1 0-1,1 0 1,0 0-1,0-1 1,-1 1 0,1 0-1,0 0 1,0 1-1,0-1 1,0 0-1,0 0 1,0 0 0,0 1-1,0-1 1,0 0-1,1 1 1,-1-1 0,0 1-1,0 0 1,1-1-1,-1 1 1,0 0-1,0 0 1,1-1 0,1 1-1,44-3-125,-42 3 108,12-1 0,-1 1 1,1 1-1,-1 1 1,1 0 0,-1 1-1,0 0 1,0 2-1,0 0 1,-1 0-1,1 2 1,-1 0 0,-1 0-1,1 2 1,-1 0-1,-1 0 1,0 1 0,17 17-1,-19-17 8,0 0 0,-1 1 0,11 15 0,-18-21-212,0-1 1,-1 1-1,1 0 0,-1 0 1,0 0-1,0 0 0,0 0 1,-1 0-1,0 1 0,0-1 1,0 1-1,0 5 0,-1 12-3017,0-7-2231,0 1-6350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4:04.19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879 2 9076,'0'0'11523,"-34"-1"-10325,17 6-1166,0 0-1,1 2 1,0 0 0,0 1 0,1 0 0,-24 18 0,22-15-23,-20 14 34,1 3 0,1 1 1,1 1-1,2 2 0,1 1 1,2 1-1,1 2 0,1 1 1,-30 58-1,-4 26-21,-82 232 0,98-218 5,-31 162 0,66-231 69,4 1-1,2 0 1,6 94 0,0-41 548,-2-75-497,11 79-1,-7-102-121,1-1-1,0 0 1,2 0-1,0 0 1,19 34-1,-6-22-14,1 0 0,1-2 0,2 0 0,1-2-1,1-1 1,2-1 0,0-1 0,51 35 0,-34-31 15,2-3 0,0-1 1,2-2-1,1-3 0,80 23 0,-97-34 36,0-2 0,0-1 0,1-2-1,61 1 1,-94-8-39,0 0 0,0-1 0,0 1 0,0-1 0,0 1 0,-1-1 0,1 1 0,-1-1 0,0 1 0,0-1-1,0 1 1,0-1 0,0 1 0,0-1 0,-1-2 0,1-4 27,1-43 33,0 24-60,-1 0 0,0 0 0,-2 0 0,-10-48 0,10 69-22,-1 0-1,1 0 0,-1 0 1,0 0-1,0 1 0,-1-1 1,0 1-1,0 0 0,-1 0 0,1 0 1,-1 0-1,-1 1 0,1 0 1,-1 0-1,0 1 0,0-1 1,0 1-1,0 1 0,-1-1 1,0 1-1,0 0 0,-13-4 1,14 6-3,4 1 0,-1 0 1,1-1-1,0 1 0,0-1 1,0 1-1,0-1 0,0 0 1,-1 0-1,1 0 0,1 0 1,-1 0-1,0 0 0,-3-3 0,5 4-114,2 0-24,8 1 111,0 2 0,-1-1 0,1 1 0,-1 1 1,0-1-1,0 2 0,15 9 0,13 5 39,118 44-6,-154-63-49,1 1 0,-1 0 1,0 0-1,1-1 0,-1 1 0,0 0 1,0 0-1,0 0 0,0 0 0,0 0 1,0 1-1,0-1 0,0 0 0,0 0 0,-1 1 1,1-1-1,0 0 0,-1 1 0,1-1 1,-1 0-1,0 1 0,1-1 0,-1 1 1,0-1-1,0 1 0,0-1 0,0 1 0,0-1 1,0 1-1,0-1 0,0 1 0,-1-1 1,1 1-1,-1-1 0,1 0 0,-1 1 1,1-1-1,-1 0 0,0 1 0,0-1 1,0 0-1,1 0 0,-2 2 0,-6 7-519,0 0 0,0 0 0,-19 16 0,23-22 213,-50 39-3103,-14 3-1737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4:07.31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455 178 8820,'0'0'8708,"0"-18"-7193,-1-58-386,1 71-814,-1-1-1,1 0 1,-1 1 0,0-1-1,-1 1 1,1 0 0,-1-1 0,-3-6-1,-3-16 2192,-13 174-1265,8 779-559,15-633-390,-41-291-7,32-3-266,0 0-1,0 0 0,0-1 1,0 0-1,1 0 1,0-1-1,0 0 1,0 0-1,0-1 1,-10-9-1,-52-58 78,66 70-91,-33-40-35,1-3-1,3 0 1,1-2 0,-41-90-1,69 135-62,1-1-1,-1 0 1,1 0-1,0 0 1,0 0-1,1 0 1,-1 0-1,1 0 1,-1-1-1,1 1 0,0 0 1,0 0-1,0 0 1,1 0-1,-1 0 1,1 0-1,0 0 1,0-1-1,0 2 1,0-1-1,0 0 1,0 0-1,1 0 1,0 0-1,-1 1 1,1-1-1,0 1 1,3-3-1,5-3-858,0 0 0,1 1 1,0 0-1,0 1 0,22-9 0,3-2-1902,63-34-7772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4:14.09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0 329 14263,'0'0'6781,"3"2"-6783,0 0 67,0-1 1,0 1 0,0-1 0,0 1-1,1-1 1,-1 0 0,0 0 0,1 0 0,-1-1-1,0 1 1,1-1 0,-1 0 0,1 0-1,-1 0 1,1 0 0,-1-1 0,0 1-1,1-1 1,-1 0 0,0 0 0,1 0-1,-1-1 1,0 1 0,4-3 0,-1 0 82,0 0-1,-1 0 1,0-1 0,0 1 0,0-1-1,-1 0 1,1-1 0,-1 1 0,0-1 0,-1 0-1,7-12 1,-2-7 219,-1-1-1,0 0 1,-2-1 0,-1 1-1,-2-1 1,0 0-1,-3-40 1,1 59-16,0 7 36,-7 157-24,-8 0 0,-55 251 0,67-386-331,2-14-20,0 1-1,0-1 0,-1 0 0,1-1 0,-2 1 1,1 0-1,-1 0 0,-3 5 0,3-11-562,1 0 1,-1 0-1,0-1 1,0 1-1,1-1 0,-1 0 1,0 1-1,0-2 0,0 1 1,-4-1-1,0 1-2087,-4 0-4525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4:14.31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97 18296,'0'0'8388,"65"-8"-8372,6 1 16,5-3 32,5-3-16,-16 1-48,-11-1 48,-15 1-96,-18 3-304,-10 3-416,-11 2-1169,11 4-1969,0-2-2449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4:14.67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5 20217,'0'0'6907,"15"-1"-6773,356-3-174,-334 5-961,-43-1 203,-2 0-512,2 0-3486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04.613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158 0 15143,'0'0'9319,"-8"22"-9132,-73 226 703,63-180-479,2 1 0,-6 78 0,11 122-3,10-192-4124,3-125-333,1-1 0,14-57 0,-1 13-1473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4:15.32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82 350 9925,'0'0'15166,"-6"-13"-14304,2 4-733,-2-2 59,1-1-1,0 0 0,1 0 0,0 0 1,1-1-1,0 1 0,-1-19 1,2-12 334,1-40 2,2 78-488,-1 0 0,1 0-1,0-1 1,0 1 0,0 0-1,1 0 1,0 0-1,0 0 1,0 0 0,1 1-1,-1-1 1,5-4 0,-5 7-35,0 0 1,1 0-1,-1 1 1,1-1-1,-1 1 1,1 0 0,0 0-1,0-1 1,-1 2-1,1-1 1,0 0-1,0 1 1,0-1-1,0 1 1,0 0 0,0 0-1,0 0 1,0 0-1,3 1 1,4 0-13,-1 1 1,0 0-1,0 0 1,16 7-1,-14-3 2,0-1-1,-1 2 1,0-1-1,0 1 1,-1 1-1,0 0 0,0 0 1,-1 1-1,0 0 1,-1 0-1,1 1 1,-2 0-1,0 0 1,0 1-1,0 0 1,-2 0-1,1 0 0,-1 0 1,-1 1-1,0-1 1,-1 1-1,0 0 1,-1 0-1,0 0 1,-1 0-1,0 0 1,-1 0-1,0 0 0,-1 0 1,0 0-1,-1 0 1,0-1-1,-1 0 1,0 1-1,-1-1 1,-1-1-1,-11 20 0,-21 21 74,-2-1-1,-69 66 0,24-27 308,81-84-320,3-4-37,-1 0 0,1 0 1,0 0-1,0 1 0,0-1 1,0 0-1,0 1 0,0-1 1,0 1-1,0-1 0,1 1 1,-1-1-1,1 1 0,-1 0 1,0 2-1,11-1 37,374 1 324,-220-6-542,-163 2 111,-39 0-13433,17 0 5104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3:24.83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1757 28 13302,'0'0'10218,"-19"-6"-9711,8 2-441,5 1-42,0 0 1,-1 1 0,1 0 0,-1 0-1,1 0 1,-1 1 0,1 0-1,-1 0 1,0 1 0,0 0 0,1 0-1,-1 1 1,0-1 0,0 2 0,1-1-1,-1 1 1,1 0 0,0 0 0,-8 4-1,-177 106 411,5 8 0,6 8 0,-240 222 0,376-307-355,3 3 0,2 1 1,1 2-1,-42 75 0,-102 224 164,168-318-236,-13 30 48,3 2-1,3 0 0,2 2 0,-16 104 0,-8 262 221,43-428-275,-3 35 9,1-1-1,3 0 1,0 1 0,3-1 0,1 0 0,18 68 0,7-4-5,23 66 15,-45-149-18,0 0-1,0 0 1,2-1-1,0 0 1,1-1-1,0 0 1,15 14-1,19 16-3,67 50-1,-90-79 2,1-1 0,0-1 0,1-1 0,1-1 1,45 15-1,484 98-15,-437-105-44,2-6 1,-1-5 0,154-7-1,-185-8 21,-1-3-1,-1-5 0,0-3 1,-1-4-1,103-39 1,-127 36 71,-58 24-54,-34 0-114,24 0-366,-1 0-1,1-1 1,0 0-1,0 0 0,-10-3 1,15 3 18,1 0 1,-1 0 0,0 0 0,0-1-1,1 1 1,-1-1 0,1 0-1,-1 0 1,1 0 0,0 0 0,0 0-1,0 0 1,0 0 0,0-1 0,0 1-1,1-1 1,-2-3 0,-11-40-12270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3:25.51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620 1 14519,'0'0'9276,"-16"18"-8545,-193 241 438,-69 81-214,240-291-901,27-33-42,-1-2 0,0 0 0,-1 0 0,-15 12 0,26-56-644,4-30-2714,13 0-3796,0 23 430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3:25.82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20 106 12294,'0'0'8558,"-3"-19"-6106,-14-68 1227,24 102-3678,0 0 0,1 0 0,0-1 0,1 0 0,1 0 1,20 21-1,-1 1 23,23 26 10,3-2 0,2-3 0,2-2 0,3-3 0,2-3 0,3-2 0,98 52 0,-154-94-13,0 1 4,0 0 0,0 1 0,0 0 0,-1 1 0,11 10 0,-22-18-52,1 0-1,-1 0 1,0 0 0,1 0-1,-1 0 1,0 0 0,0 0-1,1 0 1,-1 0 0,0 0-1,1-1 1,-1 1 0,0 0 0,1 0-1,-1-1 1,0 1 0,1-1-1,-1 1 1,1 0 0,-1-1-1,1 1 1,-1-1 0,1 1-1,-1-1 1,1 0 0,-1 1 0,1-1-1,0 1 1,-1-2 0,-13-20-4706,14 5-1545,0-5-5124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3:26.23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0 349 9652,'0'0'11870,"9"-9"-11462,5-2-287,-6 5 70,0 0 0,-1-1 0,1 0 0,-1 0 0,-1-1 0,1 0 0,-2 0 0,1-1-1,7-14 1,-6-4 167,0 1 0,-2-1 0,-1-1 0,0-42 0,1 9 2033,-26 607-2170,21-469-229,2-43 33,1 1 0,1 0-1,19 64 1,-45-120-9912,1 8 1950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3:26.38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78 14455,'0'0'9076,"76"0"-8948,-5 0-64,5 0 16,6-17-16,-6 0-64,-22 3-512,-16 1-2514,-22-4-3489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4:22.03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68 391 15655,'0'0'9135,"-10"-2"-8513,-31-9-54,40 10-534,0 0 1,0 0 0,-1 1-1,1-1 1,0 0-1,0 0 1,0 0 0,1 0-1,-1-1 1,0 1-1,0 0 1,0 0-1,1 0 1,-1-1 0,1 1-1,-1 0 1,1-1-1,0 1 1,-1 0-1,1-1 1,0 1 0,0-2-1,1-34 422,0 23-266,-1-4-60,1-1 1,1 1 0,1-1 0,0 1 0,2 0 0,0 0 0,8-17-1,-10 26-98,2 0 0,-1 0-1,1 0 1,1 0-1,-1 1 1,2 0 0,-1 0-1,1 0 1,0 1-1,0 0 1,1 1 0,0-1-1,1 2 1,13-9-1,-17 12-35,1 0-1,0 0 0,-1 0 0,1 1 1,0 0-1,0 0 0,0 0 0,0 1 1,0 0-1,0 0 0,0 0 1,0 1-1,0 0 0,0 0 0,0 1 1,-1-1-1,1 1 0,0 0 0,-1 1 1,0 0-1,1-1 0,-1 2 1,0-1-1,0 1 0,-1-1 0,1 1 1,-1 0-1,0 1 0,0-1 0,0 1 1,-1 0-1,1 0 0,-1 0 1,4 11-1,0 9 0,-2 1 0,-1 0 0,0 1 0,-3-1 0,0 1 0,-1-1 0,-2 0 0,-6 36-1,1-27 12,-2 0 0,-2 0 0,-1-1 0,-21 42 0,-77 126 74,64-122 8,30-58 181,15-21 28,12-3-9,27-10-79,63-28 1,4-2-34,-44 22-337,0 2 1,1 3 0,90-10 0,-144 26-2915,-17 1 362,-16 3-4638,8-5 22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4:22.51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18 313 13398,'0'0'3730,"-3"-19"-1292,0 3-1883,0 0 159,0 0 0,0 0 0,2 0 0,0 0 0,1 0 0,0 0 0,4-26 0,0 35-637,-1-1 0,1 0 0,0 1 0,1 0 0,-1 0 0,1 0 0,1 1 0,-1 0 0,1 0 1,1 0-1,-1 1 0,1-1 0,-1 2 0,1-1 0,1 1 0,-1 0 0,1 0 0,-1 1 0,1 0 0,0 0 0,0 1 0,1 0 0,-1 1 0,0 0 0,1 0 0,-1 0 0,0 1 0,1 1 0,-1-1 0,1 1 0,11 4 0,-15-3-82,0 0 0,-1 1 0,1 0 0,-1 0 0,0 0 0,0 0 1,0 1-1,0-1 0,-1 1 0,1 0 0,-1 0 0,0 1 0,0-1 0,-1 1 0,1-1 0,-1 1 0,0 0 0,0 0 0,-1 0 0,1 0 0,-1 0 0,1 7 0,0 8-6,0 0 1,-1 0-1,0-1 0,-5 34 0,-1-18 26,-2-1-1,-1 0 1,-2-1 0,-1 0-1,-27 54 1,-97 152 55,109-196-70,-39 55 290,65-98-284,0 0 0,0 0-1,0 0 1,-1 0-1,1 1 1,0-1-1,0 0 1,0 0 0,0 0-1,0 0 1,0 0-1,0 0 1,0 1 0,0-1-1,0 0 1,0 0-1,0 0 1,0 0-1,0 0 1,0 0 0,0 1-1,1-1 1,-1 0-1,0 0 1,0 0-1,0 0 1,0 0 0,0 0-1,0 0 1,0 1-1,0-1 1,0 0 0,0 0-1,0 0 1,1 0-1,-1 0 1,0 0-1,0 0 1,0 0 0,0 0-1,0 0 1,0 0-1,1 0 1,-1 0 0,0 0-1,0 0 1,0 0-1,0 0 1,0 0-1,0 0 1,1 0 0,-1 0-1,0 0 1,0 0-1,0 0 1,0 0-1,0 0 1,0 0 0,1 0-1,-1 0 1,0 0-1,0 0 1,0 0 0,0 0-1,0 0 1,0 0-1,0 0 1,0-1-1,1 1 1,4 0-15,39-3 126,0-2 0,0-2 0,47-15 0,4 1-84,73-7-145,-166 27-1652,-7 21-10102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4:23.44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37 235 13574,'0'0'12875,"-9"0"-12007,-19-1-400,33-3 114,58-7-3,-47 8-680,356-30 358,7 30-171,-232 4 30,-150-17 551,-1 11-631,-1 0 1,0 0-1,0 1 0,0 0 0,0 0 1,0 0-1,-1 0 0,0 1 1,0 0-1,-10-4 0,-7-5-21,-56-26 13,49 24-8,1-1 0,-30-19 0,59 34-23,0-1 0,0 1 0,0 0 0,0 0 0,1 0 0,-1 0 0,0 0 0,0 0 0,0 0 0,0 0 0,0 0 0,0 0 0,0 0 0,0 0 0,0-1 0,0 1 0,0 0 0,0 0 0,0 0 0,0 0 0,0 0 1,0 0-1,0 0 0,0 0 0,0 0 0,0-1 0,0 1 0,0 0 0,0 0 0,0 0 0,0 0 0,0 0 0,-1 0 0,1 0 0,0 0 0,0 0 0,0 0 0,0 0 0,0 0 0,0 0 0,0-1 0,0 1 0,0 0 0,0 0 0,0 0 1,14 4-72,19 8 54,-7 1 29,22 11 29,-2 2 0,55 39 0,-98-63-41,-1 0-1,1 0 1,-1 0 0,0 0-1,1 0 1,-1 1 0,0-1-1,0 1 1,-1-1 0,1 1 0,0 0-1,-1 0 1,0-1 0,1 1-1,-1 0 1,-1 0 0,1 0-1,0 1 1,-1-1 0,1 0 0,-1 0-1,0 0 1,0 0 0,0 0-1,0 1 1,-1-1 0,1 0-1,-1 0 1,0 0 0,0 0-1,0 0 1,0 0 0,-1 0 0,1-1-1,-1 1 1,-2 3 0,-7 9-241,-1 0 1,0-1-1,-1 0 1,-29 22 0,25-21-227,-112 94-6912,110-94 4885,-48 41-11779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4:27.07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310 0 16440,'0'0'1296,"-20"13"-405,-6 3-371,1 2 1,1 0-1,1 1 0,1 2 0,0 0 1,-22 29-1,19-11-17,2 0 1,-32 77-1,54-177-7573,1 18-579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04.987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82 220 6723,'3'-18'5104,"-1"4"-4332,-1-1 266,1 0 0,0 1 0,1-1 1,0 1-1,2 0 0,0 0 0,0 0 1,1 0-1,13-20 0,-17 32-948,0-1-1,0 1 1,0 0-1,1 1 0,-1-1 1,1 0-1,-1 1 1,1-1-1,0 1 1,0 0-1,0 0 1,-1 0-1,1 0 1,0 0-1,0 1 1,0-1-1,0 1 0,0 0 1,0 0-1,0 0 1,0 0-1,0 1 1,0-1-1,0 1 1,0-1-1,4 3 1,1-1-110,-1 1 1,0 0 0,0 1 0,0 0 0,0 0 0,-1 0 0,0 1 0,11 9 0,-13-10 13,0 0 0,-1 0 0,1 0-1,-1 0 1,0 1 0,0-1 0,-1 1 0,1 0 0,-1 0 0,0 0 0,0 0 0,-1 0 0,0 0-1,0 0 1,0 1 0,0-1 0,-1 0 0,0 1 0,0-1 0,0 1 0,-1-1 0,1 0 0,-1 1 0,-1-1-1,1 0 1,-1 0 0,0 0 0,0 0 0,0 0 0,-1 0 0,0-1 0,-6 9 0,-4 3 32,0 1 1,-2-2-1,0 0 0,-1-1 1,0 0-1,-34 21 1,50-35-28,-1 0-1,0 1 1,1-1 0,-1 1 0,1-1-1,-1 1 1,1-1 0,-1 1-1,1-1 1,0 1 0,-1-1 0,1 1-1,-1 0 1,1-1 0,0 1 0,0 0-1,-1-1 1,1 1 0,0 0 0,0-1-1,0 1 1,0 0 0,0-1 0,0 1-1,0 0 1,0 0 0,0-1-1,0 1 1,0 0 0,1-1 0,-1 1-1,0 0 1,0-1 0,1 1 0,-1 0-1,0-1 1,1 1 0,-1-1 0,1 1-1,-1-1 1,0 1 0,2 0-1,24 23-54,-20-20 49,33 30-68,-12-12-16,0 1 1,-1 1-1,-2 2 1,-1 0-1,30 44 1,-51-67 23,0 0 1,0 1-1,-1 0 1,1-1-1,-1 1 1,0 0-1,0 0 1,0 0-1,-1 0 1,1 5-1,-1-8 57,0 1 0,0-1 0,0 1 0,-1-1 0,1 1 0,0-1 0,-1 1 0,1-1-1,-1 1 1,0-1 0,1 0 0,-1 1 0,0-1 0,0 0 0,0 0 0,0 0 0,0 1 0,0-1 0,0 0-1,0 0 1,-1 0 0,1-1 0,0 1 0,-1 0 0,1 0 0,0-1 0,-4 2 0,-26 5 89,-1-1 1,1-1-1,-1-2 1,0-1-1,-1-1 1,-32-4 0,-10 1 411,26 1 214,30-1-1538,25-1-4719,43-6-1093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4:27.32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12 20 11797,'0'0'13076,"-3"-5"-12887,-5-9-175,15 20 48,33 40 180,12 13 208,-8-16-255,1-1-1,3-3 0,1-1 0,72 40 1,-113-75-4577,-18-15 1026,-3-1 953,-8-22-3405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4:27.54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23 67 9700,'0'0'12630,"-4"-15"-11122,0 0-1249,-5-21 158,9 36-416,0 0 1,0 0 0,0 0-1,0 0 1,0 0-1,0 1 1,0-1-1,0 0 1,1 0 0,-1 0-1,0 0 1,0 0-1,0 0 1,0 0-1,0 1 1,0-1 0,0 0-1,0 0 1,0 0-1,0 0 1,0 0-1,0 1 1,0-1 0,0 0-1,0 0 1,0 0-1,0 0 1,0 0-1,-1 0 1,1 0 0,0 1-1,0-1 1,0 0-1,0 0 1,0 0-1,0 0 1,0 0 0,0 0-1,0 0 1,0 0-1,-1 1 1,1-1-1,0 0 1,0 0 0,0 0-1,0 0 1,0 0-1,0 0 1,0 0-1,-1 0 1,1 0 0,0 0-1,0 0 1,0 0-1,0 0 1,0 0-1,0 0 1,-1 0 0,1 0-1,0 0 1,0 0-1,0 0 1,0 0-1,0 0 1,0 0 0,-1 0-1,1 0 1,-1 34 52,12 228 1345,0-2-893,-11-213-471,0-26-3413,-11-29-7053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4:27.71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13638,'0'0'5523,"141"21"-5411,-70-12-32,-1-7 48,-4-2-128,-1 0-832,-6 0-2994,-10-11-5394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4:27.99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283 1 17320,'0'0'5010,"-103"134"-4049,70-92-545,1-3-96,10-5-96,0-9-144,6-6-16,0-9-32,5-1-64,0-7-1793,-5-2-1584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4:28.21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1056,'0'0'21469,"5"18"-21194,16 44-26,3-2-1,2-1 1,43 71 0,-68-128-288,0 0-9,0 1 0,1-1 0,-1 1 0,1-1 0,0 0 1,-1 1-1,1-1 0,0 0 0,0 0 0,0 0 0,1-1 0,-1 1 0,0-1 0,1 1 0,-1-1 0,6 2 0,-16-28-4786,-11-12-371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4:28.41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109 1 7363,'0'0'14644,"-2"12"-14425,-7 100 1155,7 165 1,4-131-1130,-2-142-242,0 1 1,0 0 0,-1 0 0,1 0 0,-1-1 0,0 1 0,-1 0-1,1-1 1,-1 1 0,-4 7 0,4-9-276,0-1 1,0 1-1,0-1 0,0 0 1,0 0-1,0 0 0,-1 0 0,1 0 1,-1-1-1,1 1 0,-1-1 1,0 0-1,0 1 0,0-1 1,1-1-1,-1 1 0,0 0 1,-5 0-1,-24 0-5918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4:28.65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82 12934,'0'0'6816,"31"-4"-5882,-7 1-798,31-5 180,1 4-1,61 1 1,16 12 52,68 2 1609,-200-12-1937,0 1 0,0 0 0,0 0 0,-1-1 1,1 1-1,0-1 0,0 1 0,-1-1 0,1 1 0,0-1 0,-1 1 0,1-1 0,-1 1 0,1-1 0,-1 0 0,1 0 0,-1 1 0,1-1 0,-1 0 0,0 1 0,1-1 0,-1 0 0,0 0 0,1 0 0,-1 0 0,0 1 0,0-1 0,0 0 0,0 0 0,0 0 0,0 0 0,0-1 0,0 0-39,0 0 0,0-1 0,0 1 0,0 0 0,-1-1 0,1 1 0,-1 0 0,1-1 0,-1 1 0,-2-4 0,1 4-163,0 0 0,-1-1 0,0 1 1,0 1-1,1-1 0,-1 0 0,0 1 1,0 0-1,0-1 0,-1 1 0,1 0 1,0 1-1,0-1 0,-6 0 0,-55-3-4668,47 3 2688,-66 0-9645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4:31.86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910 27 14839,'0'0'6293,"-17"-4"-5586,-50-14-96,63 16-531,-1 1 0,-1 0 0,1 1 1,0-1-1,0 1 0,0 0 0,0 0 0,0 1 0,0-1 0,0 1 0,0 0 0,0 1 0,0-1 0,-7 4 0,3 0-71,1 0-1,-1 1 1,1 0-1,0 0 0,-7 9 1,-8 6 105,-57 46 288,3 4 0,3 3 0,4 4 0,3 2 0,-66 103 0,100-124-201,3 1 1,3 1-1,-31 100 1,54-141-138,0 1 1,1 0-1,0-1 1,2 1-1,3 41 0,-1-14 9,0-34-52,0 0 1,1 0 0,1 0 0,1 0 0,0 0 0,0-1 0,1 1-1,1-1 1,0 0 0,1-1 0,1 0 0,0 0 0,0 0-1,1-1 1,0 0 0,1-1 0,15 13 0,3-1 44,0 0 0,1-2 0,0-1 0,2-2 0,64 27 0,36 5 8,98 43 39,-200-77-65,-29-15 286,-2-10 533,-8 1-796,1-1 0,-1 1 0,-1 1 1,1 0-1,-2 1 0,1 0 0,-22-10 0,15 7-21,-54-28-1,23 14-20,2-3 0,0-1 0,-66-55 0,112 83-30,0-1-1,0 0 1,-1 1 0,1-1-1,0 0 1,1 0-1,-1 0 1,0 0 0,0 0-1,0 0 1,0 0 0,1 0-1,-1-1 1,1 1 0,-1 0-1,1 0 1,-1 0-1,1-1 1,-1 1 0,1 0-1,0-3 1,1 4-3,-1-1 1,1 0-1,0 1 1,-1-1-1,1 1 1,0-1-1,0 1 0,-1-1 1,1 1-1,0 0 1,0-1-1,0 1 0,0 0 1,0 0-1,0-1 1,0 1-1,0 0 0,-1 0 1,1 0-1,0 0 1,0 0-1,1 1 1,66 9-141,-64-10 141,300 52 106,-47-10-8,-203-31-45,-52-11-12,-15-1 90,-1-1-136,-1 0 0,1 2 0,0 0 1,0 0-1,0 1 0,-1 1 0,1 0 0,1 1 1,-1 1-1,0 0 0,-25 11 0,-7 12-91,1 1 0,2 3 0,0 1 0,3 2 0,0 2 0,-43 52 0,79-85-600,1 0 1,-1 0-1,1 0 1,-1-1-1,0 1 1,0-1 0,0 0-1,-1 0 1,-8 3-1,4-2-1913,-17 7-4295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4:32.98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769 50 12726,'0'0'12035,"-4"-9"-11336,3 5-614,-13-24 197,14 28-275,-1-1 0,0 0 0,0 0 1,1 1-1,-1-1 0,0 0 1,0 1-1,0-1 0,0 1 0,0-1 1,0 1-1,0 0 0,1-1 0,-1 1 1,0 0-1,0 0 0,0 0 1,-1 0-1,1-1 0,0 1 0,0 1 1,0-1-1,0 0 0,0 0 1,0 0-1,0 0 0,0 1 0,0-1 1,1 0-1,-1 1 0,0-1 0,0 1 1,0-1-1,-1 2 0,-33 24 66,1 1-1,1 2 1,1 1-1,-52 66 1,37-42-4,-40 50 240,5 4 0,-109 186-1,176-267-217,1 1-1,1 0 0,1 1 1,1 0-1,-6 33 0,14-47-69,0 0 0,1 0 0,1 1 0,0-1 0,1 1 0,1-1 0,1 0-1,0 1 1,0-1 0,2 0 0,0 0 0,6 15 0,0-7-2,2-1 1,0 0-1,0-1 1,2 0 0,1-1-1,1 0 1,0-1-1,1-1 1,1-1-1,1-1 1,24 17-1,-13-14 6,1-1-1,0-1 0,1-2 1,1-1-1,0-2 1,1-1-1,42 7 0,3-2 3,-24-6 21,54 17 0,-109-27-42,0 0 0,1 0 0,-1 0 0,0 0 0,0 1 0,0-1-1,0 0 1,1 0 0,-1 0 0,0 0 0,0 0 0,0 0 0,0 0 0,1 0 0,-1 0 0,0 0-1,0 0 1,0 0 0,0 0 0,1 0 0,-1 0 0,0 0 0,0 0 0,0 0 0,0-1 0,1 1-1,-1 0 1,0 0 0,0 0 0,0 0 0,0 0 0,0 0 0,0 0 0,1-1 0,-1 1 0,0 0-1,0 0 1,0 0 0,0 0 0,0 0 0,0-1 0,0 1 0,0 0 0,0 0 0,0 0 0,0 0-1,1-1 1,-1 1 0,0 0 0,0 0 0,0 0 0,0 0 0,0-1 0,-1 1 0,1 0-1,-5-18 117,-22-30-132,16 30 56,1 0-36,-18-34 21,-37-51 0,54 88-26,-1 0 1,-1 1-1,0 0 1,0 1-1,-2 1 0,1 0 1,-26-16-1,36 25-18,20 11-134,293 199 112,-262-178 86,-1-2-33,66 51-1,-110-77-17,0 1 1,0-1-1,0 0 1,-1 1-1,1 0 1,0 0-1,0-1 1,-1 1-1,1 0 1,-1 0-1,0 0 1,0 0-1,1 1 1,-1-1-1,0 0 1,-1 0-1,1 1 1,0-1-1,-1 0 1,1 1-1,-1-1 1,0 1-1,0-1 1,0 1-1,0-1 1,0 1-1,-1-1 1,1 0-1,-1 1 1,1-1-1,-1 0 1,0 1 0,0-1-1,0 0 1,0 0-1,0 0 1,-1 1-1,1-2 1,-1 1-1,1 0 1,-1 0-1,0 0 1,1-1-1,-1 1 1,0-1-1,-4 3 1,-11 8 4,0-1 1,-1-1-1,0 0 1,-29 10-1,31-13 2,-88 38 65,3 5 1,-97 64-1,186-103-733,20 8-20633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4:36.39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1179 15 5330,'0'0'12307,"-21"-15"-4460,-3 17-7756,0 0-1,1 2 1,-1 0 0,1 2 0,0 0 0,1 2 0,0 0-1,-27 15 1,-6 6 73,-99 72-1,-1 30 66,57-46-23,27-25 40,-105 116-1,159-155-199,1 1-1,1 1 1,1 0-1,-21 50 1,-29 103 37,62-168-79,-11 31 25,2 1 0,2 0 1,2 1-1,2-1 0,-1 64 1,6-96-25,0 1 0,0-1 0,1 1-1,0-1 1,0 1 0,1-1 0,0 0 0,1 0 0,0 0 0,0 0 0,1 0 0,0 0 0,0-1 0,1 0 0,0 0-1,0 0 1,0 0 0,8 6 0,6 5 15,1-2 0,0 0-1,1-1 1,0-1 0,1-1-1,1-2 1,29 12 0,171 52 17,-113-49-287,129 15 1,-31-8-103,-201-32 347,-5-1 47,-4-7-33,0 1-1,0 0 1,-1 0 0,1 0-1,-2 0 1,1 0-1,0 1 1,-1-1-1,0 1 1,-1 0-1,1 0 1,-8-6 0,-4-6 10,2 0 63,-2 0-1,0 2 1,0 0-1,-1 1 1,-1 0-1,0 2 1,-1 0-1,-35-16 1,53 28-8,9 3-151,7 11 79,0 0 0,-1 1 0,0 1 0,-1 0 0,-1 1 0,-1 0 0,17 36 0,26 37 46,-41-73-34,-8-12-12,0 2 0,0-1-1,0 0 1,-1 1 0,0 0-1,-1 0 1,1 0 0,-1 0 0,-1 1-1,1-1 1,1 14 0,-4-20-25,0 0 1,-1 0-1,1 0 1,-1 0-1,0 0 1,1 0-1,-1 0 0,0 0 1,1 0-1,-1 0 1,0 0-1,0 0 1,0-1-1,0 1 1,0 0-1,0-1 1,0 1-1,0 0 1,0-1-1,0 1 1,0-1-1,0 0 0,0 1 1,0-1-1,0 0 1,-2 1-1,2-1 10,-53 20-1441,-78 18-1,0-8-3546,100-23 3091,-163 34-14431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05.236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8 14791,'0'0'7027,"109"-8"-7011,-66 8 32,-5 0 64,-5 2-96,-6-2-16,0 2-1393,-5 5-720,-6-1-2241,11 0-5778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4:40.22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0 114 16408,'0'0'8339,"0"-1"-8313,1 1 0,-1-1-1,1 1 1,-1 0 0,1-1-1,-1 1 1,1 0 0,-1-1 0,1 1-1,0 0 1,-1 0 0,1-1-1,-1 1 1,1 0 0,0 0-1,-1 0 1,1 0 0,0 0-1,-1 0 1,1 0 0,-1 0 0,1 0-1,0 0 1,-1 0 0,1 0-1,0 1 1,10 2 125,-1-1 1,1 0-1,0-1 1,0 0 0,0-1-1,-1 0 1,1 0-1,0-1 1,0-1-1,17-4 1,10-5 260,57-26 1,-24 9-189,-55 22-202,4-1-13,0 1 0,25-5-1,-42 10-13,1 0-1,-1 1 1,1-1-1,-1 1 1,1 0-1,-1 0 1,0 0-1,1 0 1,-1 0-1,1 1 1,-1 0 0,0 0-1,1 0 1,-1 0-1,0 0 1,0 1-1,0-1 1,0 1-1,0 0 1,4 3-1,4 8-12,-2 1-1,0 0 1,-1 1-1,8 17 0,-11-21 26,-1 0 0,2 0 0,0-1 0,0 0 0,1 0 0,0 0 0,0-1 0,1 0 0,1 0 0,17 14 0,-21-21 7,0 0 0,-1 0 0,1 0 0,0-1 1,0 0-1,0 0 0,0 0 0,0-1 0,0 1 0,0-1 0,0-1 0,0 1 0,0-1 0,0 1 0,0-1 0,0-1 0,0 1 0,8-4 1,10-5 68,0-1 1,33-22-1,-17 10-9,-17 10-81,-9 5 19,-1 1 1,1 1 0,15-6 0,-25 11-27,0-1 0,0 2 1,0-1-1,0 0 0,1 1 1,-1-1-1,0 1 1,0 0-1,1 0 0,-1 0 1,0 1-1,0-1 0,0 1 1,1 0-1,-1 0 1,0 0-1,0 0 0,0 0 1,4 3-1,2 3 27,1-1-1,-1 0 1,2 0-1,-1-1 1,1 0-1,-1-1 1,1 0 0,0 0-1,1-1 1,-1-1-1,0 0 1,1-1 0,12 0-1,4-1 51,54-6-1,-74 4-34,0 1 0,0-1 1,0 0-1,0-1 0,0 0 1,-1 0-1,1-1 0,-1 0 0,0 0 1,0-1-1,10-8 0,-11 6-272,-8 9-1458,-15 15-522,-36 53-5894,21-30 149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4:41.23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12 176 1697,'0'0'7891,"-11"-121"-14390,11 66 4002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4:41.44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71 625 15463,'0'0'864,"-60"-134"-799,55 98-49,-1-4-16,6-8 16,0-13-16,11-10-1105,11-2-1664,-22-5-801,0-6-2257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4:41.56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61 486 10037,'0'0'1072,"-44"-125"-400,33 62-335,6-2-337,5-4-80,0-9-1873,0-8-4802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4:41.71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87 457 4002,'0'0'8900,"-54"-106"-8676,32 51-224,11-3-112,11-12-768,0-9-1746,11-9-735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3:49.44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11 312 1217,'0'0'6467,"-11"-127"-4979,11 97-671,0 1-705,0 2-32,5-3-160,1-1-241,5-7-2704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3:49.59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12 258 6547,'0'0'4754,"-11"-111"-3745,11 94-833,0-1-160,0-3 48,0-2-64,0-7-1681,11-7-2689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3:49.75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27 227 6419,'0'0'2481,"-27"-107"-2177,27 88-272,0 0-32,0-4-128,0-2-1777,6-9-2897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4:41.85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0 530 9989,'0'0'2481,"0"-123"-2401,0 64-48,16-2 16,-10 3 0,5-7-48,10-11-304,12-12-3090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3:50.14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1240 5699,'0'0'2788,"4"-19"-1884,-3 9-854,2-8 280,1 1-1,0 0 1,1-1-1,0 1 1,2 1-1,0-1 1,13-20 0,26-33-455,-2-2 1,44-102-1,-39 70 125,-13 32 7,48-143-1,-79 199 152,0 0-1,0 0 1,2 0-1,0 1 0,1 0 1,0 0-1,12-15 1,48-45-1764,-10 13-2458,-16 14 1701,-25 25 412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0:05.54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172 36 14711,'0'0'10196,"0"-9"-9478,0-17-400,-3 41-180,-5 40-156,-54 235 354,-22 128 37,82-344-290,-10-103-4144,12 5-591,0-5-1997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05.813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93 34 14679,'0'0'3281,"-7"4"-4463,-1 0 479,0 1 0,1 1 1,0-1-1,0 1 0,-9 11 0,12-13 435,0 1 0,0 0 0,1 0 0,-1 0 0,-3 11-1,0 15 2942,8-30-2537,-1 0 1,0 0-1,1 0 1,-1 0-1,1 0 0,-1 0 1,1 0-1,0 0 1,-1 0-1,1 0 1,0 0-1,0 0 0,-1-1 1,1 1-1,0 0 1,0 0-1,0-1 0,0 1 1,0-1-1,0 1 1,0-1-1,2 1 1,29 11 1082,-26-11-966,44 11 298,0-3-1,1-1 1,1-3 0,-1-3 0,57-3-1,-50 0-79,-47 1-360,-1 0 0,1-1 0,-1 0 1,0-1-1,0 0 0,17-6 0,-24 7-45,0 0-1,-1 0 1,1-1 0,0 1-1,-1-1 1,1 0 0,-1 0 0,1 1-1,-1-2 1,0 1 0,0 0-1,0 0 1,0-1 0,0 1-1,0-1 1,-1 1 0,1-1-1,-1 0 1,0 0 0,0 0-1,0 0 1,0 0 0,0 0 0,-1 0-1,1 0 1,-1 0 0,0-3-1,0-4-11,0-1-1,0 1 0,-1 0 1,-4-15-1,4 20-55,-1 1-1,0 0 1,0-1-1,0 1 1,-1 0-1,1 0 1,-1 0-1,0 1 1,0-1-1,0 1 1,-1 0 0,-3-4-1,4 6 5,2 0 1,0 1 0,0-1 0,0 1 0,1 0 0,-1-1 0,0 1 0,0-1 0,1 0 0,-1 1 0,0-1 0,1 0 0,-1 1 0,0-1 0,1 0 0,-1 0 0,1 1 0,0-1 0,-2-2 0,2 2-91,4 5-102,12 13 50,2 1 97,-2 0 0,0 2-1,14 21 1,-26-34 43,0 0 0,0 1 0,0 0-1,-1-1 1,0 1 0,-1 0 0,0 1 0,0-1 0,-1 0 0,0 1 0,0-1 0,-1 1 0,-1 11-1,0-16-33,0 0-1,0 0 1,-1 0-1,1 0 0,-1 0 1,0 0-1,0 0 1,0-1-1,-1 1 0,1-1 1,-1 1-1,0-1 1,-6 5-1,2-1-1068,-1-1 1,0 0-1,-1 0 1,-16 7-1,3-6-5190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3:50.58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1 155 176,'0'0'6961,"15"-18"-6468,49-55-138,-35 47 60,-29 26-487,0 0 0,-1 0 0,1 0 0,0 0 0,0 0 0,0 0 0,0 0 0,0-1 0,0 1 0,0 0-1,0 0 1,0 0 0,0 0 0,-1 0 0,1 0 0,0 0 0,0 0 0,0 0 0,0 0 0,0-1 0,0 1 0,0 0 0,0 0 0,0 0-1,0 0 1,0 0 0,0 0 0,0 0 0,0-1 0,0 1 0,0 0 0,0 0 0,0 0 0,0 0 0,0 0 0,0 0 0,0 0-1,0 0 1,0-1 0,0 1 0,0 0 0,0 0 0,1 0 0,-74-3 881,44 4 6324,54-3-5052,-16 2-2191,0 1 269,0-1-1,1 0 0,-1 0 0,0-1 0,0 0 1,1-1-1,-1 0 0,0 0 0,-1-1 0,1 0 1,0-1-1,-1 0 0,9-5 0,-16 64-347,-2-38 195,-1 0 1,0 0-1,-1 0 0,-1-1 1,0 1-1,-9 18 0,-45 93-2430,20-53-2471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4:42.00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0 335 7171,'0'0'2754,"65"-150"-2610,-37 93-144,4-6-993,17-2-1584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4:42.11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1457,'0'0'5090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4:43.52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1071 0 8900,'0'0'17747,"-2"2"-17403,-35 33-248,9-4-99,-122 100 250,-203 138-1,-50 41 139,389-298-344,0 0 0,0 1 0,1 0 0,1 1 0,-15 23 0,24-18 87,3-8 213,0-11-274,9 0-649,4-1-301,1-1-1,-1-1 0,0 0 1,0-1-1,-1-1 0,1 0 1,18-10-1,-20 10-235,59-29-7186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4:44.50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201 256 16215,'0'0'8986,"0"0"-8902,0 1 0,0-1 0,-1 0 0,1 1 0,0-1 0,0 0 0,-1 0-1,1 1 1,0-1 0,-1 0 0,1 0 0,-1 1 0,1-1 0,0 0 0,-1 0 0,1 0 0,-1 0 0,1 0 0,0 0 0,-1 1 0,1-1 0,-1 0 0,1 0 0,0 0 0,-1 0 0,1 0 0,-1-1-1,1 1 1,-1 0 0,-2-3-48,1 1 0,0-1 0,-1 0 0,1-1 0,1 1 0,-1 0-1,0 0 1,1-1 0,-1 1 0,1-1 0,0 1 0,1-1 0,-1 1 0,0-1-1,1 0 1,0 1 0,0-1 0,0 0 0,0 1 0,2-6 0,-2 1 11,2 0 1,-1 0 0,1 0-1,0 1 1,1-1-1,0 0 1,0 1 0,5-10-1,-1 8-25,0 1-1,0 0 0,0 0 0,1 0 1,0 1-1,0 0 0,1 0 0,0 1 1,16-8-1,-17 10-31,-1 1 0,0 0 0,1 0 0,-1 1-1,1 0 1,0 0 0,0 1 0,0 0 0,0 0 0,0 1 0,0 0 0,0 0 0,0 1 0,8 2 0,-12-1-2,1-1 1,-1 2 0,-1-1-1,1 0 1,0 1 0,-1 0-1,1-1 1,-1 1 0,0 1-1,0-1 1,0 0 0,0 1 0,0 0-1,-1-1 1,0 1 0,0 0-1,0 0 1,0 0 0,-1 1-1,1-1 1,-1 0 0,0 1-1,0-1 1,0 7 0,2 9-16,-1 0 0,-1 1 1,-3 38-1,0-46 24,0 0 0,-1 0 0,0-1-1,-1 1 1,-1-1 0,0 0 0,-1-1 0,0 1-1,0-1 1,-1 0 0,-1-1 0,0 1 0,-15 14-1,-7 4-5,-2-1 0,-63 43 0,88-65 54,6-5 25,13-1-55,1 1 1,0 0 0,0 1-1,0 0 1,-1 1-1,0 0 1,1 1 0,-1 0-1,0 1 1,-1 0 0,12 8-1,-15-8-30,-1 0 1,-1 0-1,1 1 0,-1 0 1,0 0-1,0 1 0,-1 0 0,0 0 1,0 0-1,0 0 0,-1 1 1,0 0-1,-1-1 0,0 2 1,0-1-1,0 0 0,1 10 0,-3-10-34,1 0-1,-1 0 1,0 1-1,-1-1 0,0 1 1,0-1-1,-1 0 0,0 1 1,0-1-1,-1 0 1,0 0-1,-1 1 0,0-2 1,-7 15-1,6-15 41,0-2 0,-1 1 0,0 0 0,0-1 0,-1 0 0,0 0 0,0-1 0,0 1 0,0-1 0,0-1 0,-1 1 0,0-1 0,1 0 0,-1-1-1,-1 1 1,1-2 0,-10 3 0,-16 0 107,0 0-1,0-3 0,-66-4 1,95 3-6,0 0 0,-1-1 1,1 1-1,0-1 0,-1 0 1,1 0-1,0-1 0,0 1 0,0-1 1,0 0-1,0 0 0,0 0 0,1-1 1,-1 1-1,1-1 0,-7-6 1,9 8-441,0 0 1,-1 1 0,1-1 0,-1 0 0,1 1 0,-1-1 0,1 1 0,-1-1-1,1 1 1,-1 0 0,1 0 0,-1 0 0,0 0 0,1 0 0,-1 0 0,1 0 0,-4 1-1,-3-1-1164,-24 0-4294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4:49.72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245 27 6883,'0'0'11344,"-4"5"-9810,0 3-1075,-2 2 345,-2-1 4645,68-53-4766,-57 42-694,1 0 0,0 1 0,-1-1 0,1 1 0,0-1-1,-1 1 1,1 0 0,0 0 0,0 1 0,0-1-1,7 1 1,-10 0 4,1 0-1,-1 1 0,0-1 0,1 0 1,-1 1-1,0-1 0,1 1 0,-1 0 1,0-1-1,0 1 0,0 0 0,1 0 1,-1 0-1,0 0 0,0 0 0,0 0 1,0 0-1,-1 0 0,1 0 0,0 0 1,0 0-1,-1 1 0,1-1 0,-1 0 1,1 0-1,-1 1 0,1-1 0,-1 1 1,0-1-1,1 0 0,-1 1 0,0-1 1,0 2-1,0 7-9,0 0 0,0-1 0,-1 1 0,0 0 0,-1 0 0,0-1 0,-1 1 0,1-1 0,-2 0 0,0 0 0,0 0 0,-7 11 0,-6 6 31,-1-1 1,-31 34-1,31-39-20,16-18 9,0 0 1,1 0-1,-1 0 1,1 0-1,-1 1 1,1-1-1,0 0 1,0 0-1,0 1 0,-1 3 1,2-5-3,0-1-1,0 1 1,0 0 0,0 0 0,0-1-1,0 1 1,0 0 0,0 0 0,1-1-1,-1 1 1,0 0 0,0-1 0,1 1-1,-1 0 1,0-1 0,1 1 0,-1 0-1,1-1 1,-1 1 0,1-1 0,-1 1-1,1 0 1,0 0 0,4 1-1,-1 0 0,1 0 0,0 0 0,0 0 0,0-1 0,0 0 0,10 1 0,11 4-5,-18-5 0,0 2 0,0-1 0,0 1 0,-1 0 0,1 1 0,-1 0 0,0 0 0,0 1 0,0-1 0,0 2 0,-1-1 0,0 1 0,0 0 0,-1 0 0,1 0 0,-1 1 0,-1 0 0,1 0 0,-1 0 0,0 0 0,-1 1 1,0 0-1,0-1 0,-1 1 0,1 0 0,-2 1 0,2 12 0,0-6-1,-1-1 1,-1 0-1,0 1 0,-1-1 1,-3 29-1,2-38 7,0 1 0,-1-1 0,0 0 0,0 0 0,0 0 0,0 0 1,-1 0-1,0 0 0,0-1 0,0 0 0,-1 1 0,0-1 0,1 0 0,-1-1 0,-1 1 0,1-1 0,0 1 0,-8 2 0,-2 2 10,0-1 0,0 0 0,-1-2 0,0 1 0,0-2 0,-29 5 0,6-5 101,-62 0 1,97-4-203,0-1 1,0 0-1,0 1 1,0-1 0,0 0-1,0 0 1,1-1-1,-1 1 1,0-1-1,1 1 1,-1-1-1,1 0 1,-3-2-1,2 2-665,0-1 1,0 1-1,-1-1 0,0 1 0,1 1 0,-1-1 0,0 0 0,-6-1 1,-26-2-7186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4:52.27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25 17336,'0'0'7590,"9"-1"-7379,129-2 74,-88 3-254,0-1 0,94-16 1,-124 14-1847,-1 3-4676,-15 0 3968,8 0-10803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4:52.79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103 252 17864,'0'0'4928,"-1"-18"-2527,-2 3-1990,2 10-329,0 0-1,0 0 0,0-1 1,0 1-1,1 0 0,0-1 0,0 1 1,0-1-1,1 1 0,0 0 0,0-1 1,0 1-1,1 0 0,0 0 1,0 0-1,0 0 0,0 0 0,1 1 1,0-1-1,4-5 0,4-2 75,1 1-1,1 0 0,0 1 1,1 0-1,0 1 0,18-9 1,-25 14-138,1 0-1,0 1 1,-1 0 0,1 1 0,0 0 0,0 0 0,1 0-1,-1 1 1,0 0 0,0 1 0,1 0 0,-1 0 0,0 1 0,14 2-1,-19-1-26,0-1 0,-1 1-1,1 0 1,-1 0 0,1 0-1,-1 0 1,0 1-1,0-1 1,0 0 0,0 1-1,0 0 1,0-1-1,-1 1 1,0 0 0,1 0-1,-1 0 1,0 0-1,0 0 1,0 0 0,-1 0-1,1 0 1,-1 0 0,0 0-1,0 4 1,1 5-1,0-1 1,-1 0 0,-1 0-1,0 0 1,-4 21 0,-1-17 19,-1 0 1,-1 0 0,0-1-1,0 0 1,-2 0 0,0-1 0,0 0-1,-16 14 1,-22 30 23,48-56-34,0-1 0,0 1-1,0-1 1,0 0 0,0 1-1,0-1 1,1 1 0,-1-1-1,0 1 1,0-1 0,0 0-1,0 1 1,0-1 0,1 1-1,-1-1 1,0 0 0,0 1-1,1-1 1,-1 0 0,0 1-1,1-1 1,-1 0 0,0 1-1,1-1 1,-1 0 0,0 0-1,1 0 1,-1 1 0,1-1-1,-1 0 1,0 0 0,1 0-1,-1 0 1,1 0-1,-1 0 1,1 1 0,-1-1-1,0 0 1,1 0 0,-1 0-1,1-1 1,29 7 2,-23-4-3,4 0 1,0 0 1,-1 2-1,1-1 1,-1 1-1,0 0 0,0 1 1,-1 1-1,10 6 0,-14-8-7,0 0-1,-1 0 0,1 1 0,-1-1 0,-1 1 0,1 0 0,0 1 0,-1-1 1,0 1-1,-1-1 0,1 1 0,-1 0 0,0 0 0,0 0 0,1 11 0,0 0-24,-1 0 0,-1 0-1,0 1 1,-1-1 0,-1 0-1,-1 0 1,-1 1 0,0-1-1,-7 20 1,8-29 25,-1-1 0,0 1 0,0-1 0,-1 0 0,0-1 0,-1 1 0,1 0 0,-1-1 0,0 0-1,-1 0 1,1-1 0,-1 0 0,0 0 0,-1 0 0,1 0 0,-1-1 0,0 0 0,0-1 0,0 1 0,0-2 0,-1 1 0,-8 2 0,-5-2 31,0 0 0,0-1 0,-1-1 1,1-1-1,0 0 0,-1-2 0,1-1 1,0 0-1,0-2 0,1 0 0,-39-16 1,57 21-17,1-1 1,0 1 0,0 0-1,-1-1 1,1 1 0,0-1-1,0 0 1,0 1 0,0-1-1,0 0 1,0 0 0,0 1-1,0-1 1,0 0 0,0 0-1,0 0 1,0 0 0,0 0-1,1-1 1,-1 1 0,0-2-1,-1-13-3573,7 12-1718,17 0-3926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4:58.03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299 0 16055,'0'0'7396,"-14"26"-7300,-151 303 229,84-168-114,59-136-678,11-22-1877,10-3 2062,0-1 1,1 1-1,0-1 0,-1 1 1,1-1-1,-1 0 1,1 1-1,0-1 0,-1 0 1,1 1-1,0-1 0,0 0 1,-1 0-1,1 1 1,0-1-1,0 0 0,0 0 1,0 1-1,0-1 0,0 0 1,0-1-1,0-40-8007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4:58.42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15383,'0'0'5453,"1"29"-4463,0-11-800,0 0-53,0 1 0,1-1-1,0 1 1,2-1 0,0 0 0,1 0 0,1 0-1,1-1 1,8 17 0,15 13 263,69 84-1,4 5-1161,-102-134-881,-18-27-3770,9 11 3926,1-1 0,0 0 0,1 0 0,1-1 0,-5-21 1,-9-87-2937,4 25 5446,11 78 1039,-1 1 1,-12-33-1,7 26 545,9 20-1388,-1 1 0,-1 0 0,1 0 1,-1 0-1,-6-11 0,7 53 1358,2 474-461,0-508-2186,0-1-1,0 1 1,0-1-1,0 0 1,0 1-1,0-1 1,0 0-1,-1 1 1,1-1-1,0 0 1,-1 0-1,1 1 1,-1-1 0,0 0-1,1 0 1,-1 0-1,0 0 1,0 0-1,0 0 1,1 0-1,-1 0 1,0 0-1,0 0 1,-1 0-1,1 0 1,0-1-1,0 1 1,-2 1 0,-37 1-4886,39-4 4810,-42-2-8799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06.142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305 0 18296,'0'0'6844,"-21"18"-6682,-9 7 10,1 2 0,-40 47 0,59-61-92,0 0-1,0 1 1,2 0-1,-1 0 1,2 1-1,0 0 0,1 1 1,0-1-1,1 1 1,-4 29-1,7-36-63,2 0 0,-1 0-1,1 0 1,1 0 0,0 0-1,0 0 1,0 0 0,1 0-1,1 0 1,0-1 0,0 1-1,0-1 1,1 0 0,0 0-1,1 0 1,6 8 0,-4-7 8,2-1-1,-1 1 1,1-1 0,0-1 0,1 0 0,0 0-1,0-1 1,0 0 0,1-1 0,0 0 0,20 6-1,2-4 226,-32-7-243,-1 0 1,1 0-1,-1 0 1,0 0-1,1 0 1,-1 0-1,1 0 1,-1 0-1,1 0 1,-1 0-1,1 0 1,-1 0-1,1 0 1,-1-1-1,0 1 1,1 0-1,-1 0 0,1 0 1,-1-1-1,0 1 1,1 0-1,-1-1 1,0 1-1,1 0 1,-1-1-1,0 1 1,1 0-1,-1-1 1,0 1-1,0 0 1,0-1-1,1 1 1,-1-1-1,0 1 1,0-1-1,0 1 1,0 0-1,0-1 1,0 1-1,0-1 1,0 1-1,0-1 1,0 1-1,0-1 1,0 1-1,0-1 1,0 1-1,0 0 1,0-1-1,0 1 1,-1-1-1,1 1 1,0-1-1,0 1 1,0 0-1,-1-1 1,1 1-1,0 0 1,-1-1-1,-1-2-11,1 1 0,-1 0 1,0 0-1,0 0 0,0 0 0,0 0 0,-1 1 0,1-1 1,0 1-1,-1-1 0,1 1 0,-1 0 0,1 0 0,-1 0 0,1 0 1,-5-1-1,-48-8-132,46 9 116,2 0-50,-80-7-196,82 8 19,-1-1 0,1 1 0,0 0 1,0 1-1,0 0 0,0-1 0,-1 2 0,1-1 1,0 0-1,1 1 0,-1 0 0,0 0 1,-5 4-1,2 9-4450,7-6-2898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4:58.58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 16536,'0'0'4498,"136"-2"-4434,-66 23-64,-4-1-849,-1-1-3457,-5-6-8692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4:59.01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430 0 11973,'0'0'7044,"-147"115"-5620,93-56-463,21-7-433,1-3-64,-1-10-176,6-3-224,5-9 96,0-6-160,6-12 0,-6-7-64,6-2-2385,11-38-3441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4:59.20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14086,'0'0'5315,"125"120"-4083,-65-60-751,5 1-145,11-4-192,-11-7 16,-5-10-80,-16-11-80,-28-12-608,-16-9-3026,-22-8-2353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4:59.39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87 1 14407,'0'0'3041,"0"109"-2241,0-28 465,0 3-401,0 4-271,11-8-401,0-7-16,-6-8-64,-5-15-112,-22-16-128,-21-24-3634,-6-10-8211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4:59.51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12374,'0'0'2001,"152"61"-1809,-76-38-192,11-6-1265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4:59.75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408 0 11749,'0'0'4915,"-141"111"-3075,97-67-639,1 2-721,0-6-304,5-9-48,-6-12-128,11-19-2529,12-2-4914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4:59.92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 12342,'0'0'5858,"38"109"-4865,-16-36-257,16 1-304,5-10-80,1-13-207,5-16-33,-17-18-112,-15-13-497,-12-4-3200,-5-23-3891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00.09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136 1 16279,'0'0'561,"-38"169"543,22-70 353,5 1-513,0-5-79,11-10-497,0-11-192,0-16-64,0-14 16,-6-21-128,-21-18-1809,0-5-3793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00.23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4 15223,'0'0'3153,"179"-4"-2512,-81 27-529,-6 2-32,-5 3-160,-16-5-913,-22-5-6386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01.56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925 32 11445,'0'0'11384,"4"-5"-10269,-3 5-923,1-2-56,0 1 0,0 0 0,-1-1 0,1 1 0,0-1 0,-1 0 0,1 1 1,-1-1-1,1 0 0,-1 0 0,0 0 0,2-4 1428,-30 7-1430,-1 1 1,1 2 0,0 0 0,1 2-1,0 1 1,-47 19 0,14 1-164,-93 56 0,104-54 73,2 3-1,1 2 0,1 2 0,2 1 1,-70 81-1,93-93-15,0-1-1,2 2 1,1 1 0,0 0-1,2 0 1,2 2-1,0 0 1,2 0 0,1 1-1,2 0 1,0 0 0,-2 38-1,7-36-7,1-1 1,2 1-1,5 34 0,-4-53-12,1 0 0,0 0 0,1 0 0,1-1 0,0 1 0,0-1 0,1 0-1,1 0 1,15 20 0,-2-10 11,0-1-1,1 0 1,1-2-1,1-1 1,1 0-1,0-2 1,1-1-1,1-1 0,44 18 1,-33-18 11,1-2 0,0-1 0,1-1 0,0-3 0,0-1 0,68 1 0,-106-7-21,-1 0 0,1 0-1,0 0 1,-1 0 0,1-1 0,0 1-1,-1 0 1,1 0 0,-1 0 0,1 0-1,0-1 1,-1 1 0,1 0 0,-1-1-1,1 1 1,-1 0 0,1-1 0,-1 1-1,1-1 1,-1 1 0,0-1 0,1 1-1,-1-1 1,1 1 0,-1-1 0,0 1-1,0-1 1,1 1 0,-1-1-1,0 0 1,0 0 0,0-27 68,-21-37-94,17 54 53,-35-120 2,38 125-65,29 17-280,1 11 288,-1 1 1,26 28-1,35 29 16,-74-70-51,-11-8-22,-1 0-1,1 0 0,0 1 1,-1-1-1,1 1 0,-1-1 1,0 1-1,0 0 1,0 0-1,0 1 0,-1-1 1,1 1-1,-1-1 0,0 1 1,3 5-1,-5-9 54,0 1 0,0-1 0,0 1 0,-1-1 0,1 1 0,0-1 0,0 1 0,0-1 0,0 1 0,-1-1 0,1 1-1,0-1 1,0 0 0,-1 1 0,1-1 0,0 1 0,-1-1 0,1 0 0,0 1 0,-1-1 0,1 0 0,0 0 0,-1 1 0,1-1 0,-1 0 0,1 0 0,-1 1 0,1-1 0,-1 0 0,-35 15-1638,1-3-1,-67 16 1,41-12-2028,-38 13-5796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06.40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158 0 17000,'0'0'9508,"-6"20"-9414,2-7-100,-18 55 99,-12 74 0,30-122-60,0 1-1,2 0 0,0 0 1,2 0-1,0 0 0,1 0 1,2 0-1,0 0 0,6 23 1,-6-37-17,-1 0 1,1 0 0,1 0 0,-1-1-1,1 1 1,0-1 0,0 0 0,1 0-1,0 0 1,0 0 0,1-1-1,-1 0 1,1 0 0,0-1 0,0 1-1,1-2 1,-1 1 0,1 0 0,0-1-1,0 0 1,0-1 0,0 0-1,0 0 1,1 0 0,11 0 0,-17-2 2,-1 0 0,1-1 0,-1 1 0,1-1 0,-1 1 0,1-1 0,-1 0 0,0 1 0,1-1 1,-1 0-1,0 0 0,0 0 0,0 0 0,1 0 0,-1 0 0,0-1 0,-1 1 0,1 0 0,0 0 0,0-1 1,0 1-1,-1 0 0,1-1 0,-1 1 0,1-1 0,-1 1 0,1-1 0,-1 1 0,0-1 0,0 1 0,0-1 1,0-1-1,1-4 9,-1 0 1,0 1-1,0-1 1,0 0-1,-1 0 1,-2-10-1,2 16-38,0-1 0,0 1 0,0-1-1,0 1 1,0 0 0,-1-1 0,1 1 0,0 0-1,0 0 1,-1 0 0,1 0 0,-1 0-1,1 0 1,-1 0 0,0 0 0,1 1 0,-1-1-1,0 1 1,1-1 0,-1 1 0,0 0-1,1-1 1,-1 1 0,-3 0 0,-51 0-760,46 1 440,-66 7-2311,-19 14-2556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4:51.80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16 330 12854,'0'0'6968,"8"5"-5903,-5-5-961,0 1 0,0-1 1,0 0-1,0 0 0,0 0 0,0 0 1,0-1-1,-1 1 0,1-1 0,0 1 0,0-1 1,0 0-1,-1 0 0,1-1 0,-1 1 1,1 0-1,-1-1 0,1 1 0,-1-1 1,0 0-1,1 0 0,-1 0 0,0 0 0,-1 0 1,1-1-1,0 1 0,0-1 0,-1 1 1,0-1-1,3-5 0,3-8 370,-1-1 0,0 0 0,6-34 0,-8 35-361,11-112 682,-10 83 1126,-19 113-2036,-46 257 127,47-229 87,-2 140 1,15-178-615,-33-60-13233,12-2 897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4:51.97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7 10981,'0'0'13014,"16"-7"-12822,33 7 112,16 0 32,11 0-208,-10 0-48,-1 0-48,-11 0 49,0 0-162,-5 0-1135,-11 0-2146,11 0-3233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07.32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3 365 9380,'0'0'8244,"-1"7"-7097,0-5-1071,1-1-1,0 0 1,0 0 0,0 0-1,-1 0 1,1 1-1,0-1 1,1 0 0,-1 0-1,0 0 1,0 1-1,0-1 1,1 0 0,-1 0-1,1 0 1,-1 0-1,1 0 1,-1 0 0,1 0-1,0 0 1,-1 0-1,1 0 1,0 0 0,0 0-1,-1 0 1,1 0-1,0-1 1,0 1-1,0 0 1,0-1 0,0 1-1,2 0 1,1 0 160,0-1 1,0 1-1,0-1 1,0 0 0,1 0-1,-1 0 1,0 0-1,0-1 1,0 0-1,0 1 1,5-3-1,0 0-81,0-1 0,0 0 0,-1-1 1,0 0-1,0 0 0,0 0 0,-1-1 0,1 0 0,-1-1 0,-1 1 0,1-1 0,-1-1 0,0 1 0,-1-1 0,0 0 0,5-10 0,6-15 48,-1 0 0,19-60 0,-27 72-14,-1 1 1,-1-1 0,-1 0 0,1-28 0,-21 372-350,16-263 231,2-1 0,3 1-1,14 64 1,8 8-1122,-27-134 803,-1 1 0,1 0 0,-1 0 1,0 0-1,0 0 0,0 0 0,0 1 0,0-1 1,1 0-1,-1 0 0,-1 0 0,1 1 0,0-1 1,0 1-1,0-1 0,0 1 0,0-1 0,-1 1 1,1-1-1,0 1 0,-2 0 0,-1-1-762,-22-6-5940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07.51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19 6467,'0'0'17112,"22"0"-16920,27 0-32,16 0 0,-5 0-80,5 0-64,-11 0-16,0-4-592,-5-4-2193,0 1-2946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07.73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 13 8948,'0'0'15847,"-6"-13"-15831,39 13 48,5 4 32,5-4 32,1 0-128,-12 0-1088,6 0-1521,-11 0-1409,-5 0-3554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08.21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72 1 19209,'0'0'5373,"-11"25"-5146,-33 84-11,41-101-192,0 0 0,0 1 1,1-1-1,0 1 1,0 0-1,1-1 0,0 1 1,1 0-1,1 11 0,-1 3 58,1-22-78,-1 0-1,0 1 0,0-1 1,0 0-1,0 0 1,1 0-1,-1 0 0,0 0 1,1 0-1,-1 0 1,1 0-1,-1 0 0,1 0 1,0 0-1,-1 0 1,1-1-1,0 1 1,0 0-1,0 0 0,-1 0 1,1-1-1,0 1 1,0-1-1,1 2 0,34 6 145,42-12 101,-75 4-245,14-3 12,-1 0-1,1-2 1,-1 0 0,1 0 0,-2-2-1,1 0 1,-1-1 0,0 0-1,18-14 1,-14 8 104,0-2-1,-1 0 1,0-1 0,-1-1-1,27-37 1,-33 34 261,-11 19-293,1 0-1,0 0 1,0 0-1,0 0 1,0 1-1,0-1 0,0 0 1,0 0-1,1 1 1,-1-1-1,1 1 0,1-2 1,-1 2 219,-10 180-220,-38 213 0,24-232-51,19-140-27,-3 31 70,-1 57-1,7-110-81,0 0 0,1 0-1,-1-1 1,1 1 0,0 0 0,0 0 0,0 0 0,0 0-1,0 0 1,0 0 0,0 0 0,2-1 0,-1 1-418,0 0 0,-1 0 1,0-1-1,1 1 1,-1 0-1,0 0 0,0-1 1,0 1-1,0 0 1,-1-1-1,1 1 0,0-5 1,-1-5-5343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12.73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326 50 14086,'0'0'12158,"6"-11"-11945,13-22-203,-13 28-38,-15 29-28,-24 44 146,-76 114 1,-4 6 75,112-184-243,-1-1 0,0 0 1,0 0-1,-1-1 0,1 1 0,-1 0 1,1-1-1,-1 1 0,0-1 1,0 0-1,0 0 0,-5 2 1,7-3-120,0-1 0,0 1 1,-1-1-1,1 1 0,0-1 0,0 0 1,-1 0-1,1 0 0,-1 1 1,1-1-1,0 0 0,-1-1 1,1 1-1,0 0 0,-1 0 1,1 0-1,0-1 0,0 1 1,-1-1-1,1 1 0,0-1 0,0 0 1,-1 1-1,1-1 0,0 0 1,0 0-1,0 0 0,0 0 1,0 0-1,0 0 0,1 0 1,-1 0-1,0 0 0,0 0 0,1 0 1,-1 0-1,0-2 0,-12-41-7551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12.91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 13622,'0'0'6483,"33"159"-5891,-1-98-175,1-5-305,5-8 16,-6-8-128,-15-15 64,-6-8 80,-1-9-144,-10-3-128,-27-5-3858,-16-2-2065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13.08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126 1 12630,'0'0'5042,"0"169"-3633,0-95-785,0-3-288,0-8-224,-11-9 16,-6-12-64,-4-10-64,-1-18-704,-11-14-3090,12-10-5106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13.23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11637,'0'0'2401,"163"84"-2481,-76-45-4290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07.034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499 72 16295,'0'0'9808,"-10"-12"-9139,-32-37-335,41 48-331,1 0 1,-1 1 0,1-1 0,-1 0-1,1 1 1,-1-1 0,0 0-1,1 1 1,-1-1 0,0 1-1,1-1 1,-1 1 0,0 0 0,0-1-1,0 1 1,1 0 0,-1-1-1,0 1 1,0 0 0,0 0 0,0 0-1,1 0 1,-1 0 0,0 0-1,0 0 1,0 0 0,0 0-1,0 0 1,1 0 0,-1 0 0,0 1-1,0-1 1,0 0 0,0 1-1,0 0 1,-20 13-3,0 1 0,1 1 0,1 1-1,1 0 1,1 2 0,-26 34 0,3-6 12,2-4 33,2 1 1,-49 81-1,76-110-39,1 0 1,0 1-1,1 0 0,1 0 0,1 1 0,0-1 1,1 1-1,1 0 0,0 0 0,1 1 0,1-1 1,1 0-1,3 28 0,-2-38-1,1 0 1,-1 0-1,2 0 0,-1 0 0,1 0 1,-1 0-1,2-1 0,-1 1 1,1-1-1,0 0 0,0 0 0,1-1 1,0 1-1,10 8 0,-6-7-1,0-1 0,0 0 0,1 0 0,0-1 0,1 0 0,-1-1-1,1 0 1,18 4 0,9-2-13,0-1 0,0-2 0,0-2 1,59-4-1,-62-1-314,1-1-1,-1-2 1,50-15 0,40-21-3272,-94 32 1940,34-10-3623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13.57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424 0 13750,'0'0'3906,"-70"115"-2497,32-64-529,0-3-560,10-2-112,-4-4-112,-1-7 0,-5-3 33,0-11-129,-5-13-1441,5-8-3105,11-19-6611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13.76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 12614,'0'0'6771,"33"134"-6259,-6-82-272,6-4-48,5-8-64,0-8-32,-6-11 80,-10-9-176,-11-8-320,-27-14-6899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13.93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250 0 9941,'0'0'6803,"-11"113"-5763,-5-39 161,0-1-657,10-6-352,1-8-128,-1-11 32,-5-8-48,-16-11-48,-22-12-800,-5-17-3058,5 0-6003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14.07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69 9380,'0'0'9925,"43"-69"-9909,-5 69-16,11 17 0,16 6 0,6 4-352,5-4-2306,0-2-3264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14.34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543 1 10565,'0'0'7059,"-146"92"-5410,75-42-369,1 3-543,15-5-321,12-6-208,10-11-176,6-10 0,11-12-32,-6-9-208,-5 0-1905,5-19-1969,11-25-2737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14.49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8516,'0'0'7683,"87"134"-6850,-60-84-289,11-3-192,5-6-192,12-7 80,-6-11-48,-1-8-192,-20-13-16,-28-21-12037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14.67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169 0 8836,'0'0'6835,"-49"136"-6018,43-79-273,1-1-128,0-8-192,5-4 0,0-8-176,-6-11 128,-16-6-176,-10-11-1488,-12-8-3715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14.79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66 3314,'0'0'14134,"130"-65"-13990,-76 65-128,12 0 0,10 6-16,11 15-32,5-2-992,-5 0-4643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15.03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430 0 5811,'0'0'7251,"-60"116"-5954,16-66 639,1 2-335,-1-1-704,-4-3-529,10-8-160,0-11-64,0-12-144,0-15-1281,0-2-4609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15.20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12118,'0'0'3105,"49"134"-1824,-28-83-417,-4-3-192,5-6-416,-6-9-64,0-8-95,-5-6 63,-11-11-160,-11-14-11061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07.301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17 17592,'0'0'8148,"44"-17"-8260,16 17 112,5 0 32,-5 0-32,-22 0-609,-6 0-1311,-5 9-1394,-10-3-3073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15.36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294 1 13190,'0'0'2481,"-11"140"-2257,-11-69 705,6 5-321,-11-5-368,10-8 32,-15-9-112,-17-14-160,-11-15-2209,1-19-7731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15.48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84 10725,'0'0'2993,"119"-77"-1376,-64 70-849,-1 7-624,0 0-32,1 7-112,-7 14-48,-10 0-1968,-21 0-7301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16.34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672 59 12470,'0'0'8748,"19"-10"-7340,76-38 673,-151 62-621,6 12-1404,0 1 0,2 3 0,-85 70 0,106-80-16,-25 20 13,2 2 1,3 2-1,1 2 1,-58 75-1,89-101-35,1 0-1,1 1 0,1 1 1,0 0-1,2 0 1,0 1-1,2 1 0,1-1 1,0 1-1,2 1 0,1-1 1,1 1-1,1-1 1,2 47-1,1-61-14,0 1 0,1-1-1,1 1 1,0-1 0,0 0 0,1 0-1,0 0 1,1 0 0,0-1 0,0 0 0,1 0-1,12 15 1,-8-14 2,1 0 0,0 0-1,1-1 1,0 0 0,0-1 0,0-1-1,1 0 1,20 8 0,2-3 21,1-1-1,1-2 1,0-2 0,0-1-1,0-2 1,55 0 0,-46-4-10,121-3 77,-148 2-77,0-2 1,0 0-1,0-1 0,0-1 1,-1-1-1,26-12 1,-41 17-11,0-1 1,0 0-1,0 1 1,0-1 0,-1-1-1,1 1 1,0 0-1,-1-1 1,0 1-1,0-1 1,0 0-1,0 1 1,0-1-1,0 0 1,-1 0-1,1-1 1,-1 1-1,1-3 1,0-4 30,0 1-1,-1-1 1,0 0 0,-2-17 0,1 9-25,0 14-16,0 0-1,0 0 1,0 0 0,-1 1 0,0-1-1,1 0 1,-1 1 0,0-1-1,-1 0 1,1 1 0,-1 0-1,0-1 1,1 1 0,-1 0 0,-1 0-1,1 0 1,0 0 0,-1 0-1,0 0 1,1 1 0,-1-1-1,0 1 1,0 0 0,-1 0 0,1 0-1,0 0 1,-1 0 0,1 1-1,-1 0 1,1 0 0,-1 0-1,0 0 1,1 0 0,-1 1 0,-4-1-1,5 1-1,3 0 5,0 0-1,-1 0 0,1 0 0,0 0 0,0 0 0,0 0 1,-1 0-1,1 0 0,0 0 0,0 0 0,-1 0 0,1 0 1,0 0-1,0 0 0,0 0 0,-1 0 0,1 1 0,0-1 1,0 0-1,0 0 0,-1 0 0,1 0 0,0 0 0,0 1 1,0-1-1,0 0 0,0 0 0,-1 0 0,1 1 1,0-1-1,0 0 0,0 0 0,0 1 0,0-1 0,0 0 1,0 0-1,0 0 0,0 1 0,0-1 0,0 0 0,0 0 1,0 1-1,0-1 0,0 0 0,0 0 0,0 1 0,0-1 1,0 0-1,0 0 0,0 0 0,0 1 0,1-1 0,-1 0 1,0 0-1,0 0 0,0 1 0,1-1 0,-1 7-20,2 1 0,-1-1 0,1 0 0,0 0 0,0 0 0,1 0 0,0 0 0,0 0 0,1-1 0,6 10 0,53 67 10,-41-57 26,-8-9-13,47 67 10,-56-77-10,-1 0-1,-1 0 1,1 1 0,-1 0-1,-1-1 1,1 1-1,-1 0 1,-1 0 0,1 0-1,-1 10 1,-1-15-2,-1 0 0,0 0 0,1 0 1,-1 0-1,0 0 0,-1-1 0,1 1 0,0-1 1,-1 1-1,0-1 0,1 1 0,-1-1 0,0 0 1,0 0-1,-1 0 0,1 0 0,0 0 0,-1 0 1,1 0-1,-1-1 0,1 0 0,-1 1 0,0-1 1,1 0-1,-7 1 0,-10 5-39,-2-1 1,-32 4-1,35-6-39,-251 34-3953,-3-17-6492,190-17 3307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18.02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1 100 15735,'0'0'5259,"5"-5"-4448,9-7-589,0 1 0,1 0 0,0 1 0,1 1 0,0 0 0,24-9 0,-33 15-216,0 0 0,0 1 0,0 0 0,1 1 0,-1-1 0,0 1 0,1 1-1,-1-1 1,1 1 0,-1 1 0,0-1 0,1 1 0,-1 1 0,0-1 0,1 1 0,-1 0 0,0 1 0,-1 0 0,11 5-1,-6 0 1,1 0 0,-1-1-1,1-1 1,1 0-1,-1-1 1,1 0-1,0-1 1,0 0 0,0-1-1,21 3 1,16-7 235,0-1 1,54-11 0,14-1 57,-107 13-291,47 2 33,-56-1-42,0 0 1,0 1-1,1 0 0,-1-1 1,0 1-1,0 0 0,1 0 1,-1 1-1,0-1 0,0 0 1,-1 1-1,1-1 0,0 1 1,0-1-1,-1 1 0,1 0 1,-1 0-1,1 0 0,-1 0 1,2 2-1,13 28-261,-5-8 413,2-1 0,27 39-1,-34-54-376,1 0 0,1-1-1,0 1 1,0-1 0,0-1-1,0 1 1,1-2-1,0 1 1,1-1 0,15 6-1,44 9-3751,20-2-2256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05.55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1091 1 11029,'0'0'5736,"-21"21"-3799,-345 315 3081,212-206-4316,-328 284 293,472-406-973,1 0-1,0 1 1,1 0 0,0 1 0,0-1-1,-7 14 1,17-22-207,0 0 1,0 0-1,0 0 1,0-1-1,1 1 0,-1-1 1,0 0-1,1 1 0,-1-1 1,0 0-1,1 0 1,-1-1-1,0 1 0,4-1 1,58-9-3426,24-16-1894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06.32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 0 13638,'0'0'6731,"0"11"-6461,0 12-72,-2-11 0,2 1-1,0-1 1,0 1 0,1 0-1,0-1 1,1 1-1,1-1 1,0 0-1,1 0 1,8 19 0,1-14-64,1-1 1,1-1-1,0 0 1,1 0 0,1-2-1,0 0 1,1-1 0,0-1-1,1 0 1,0-2 0,1 0-1,0-1 1,0-1-1,34 7 1,-51-14-85,-1 0-1,1 0 0,0 0 1,0 0-1,-1-1 1,1 1-1,0-1 1,0 0-1,-1 0 0,1 0 1,-1 0-1,1 0 1,-1 0-1,1-1 1,-1 1-1,0-1 0,1 0 1,-1 1-1,0-1 1,0 0-1,0 0 1,-1-1-1,1 1 0,0 0 1,-1-1-1,3-4 1,4-9 196,0-1 0,0 0 0,4-18 1,-4 11-22,-2 5 144,-5 17-207,-1 6-118,0 12-269,-3 31 157,-3-2 1,-1 1 0,-13 47-1,-10 51 26,24-76 132,2 95 1,4-139 1158,-29-23-13882,3 2 2162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18.85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1032 0 17864,'0'0'5832,"-21"20"-4981,-339 287 1011,127-133-1293,-149 121 82,374-288-628,6-6-6,0 1 0,-1-1 0,1 1 0,0 0 0,0 0 1,0 0-1,1 0 0,-1 0 0,0 0 0,1 0 0,-1 1 0,1-1 0,0 0 1,-2 6-1,3-8 23,2 4-1060,8 6-788,31 1-1618,20 2-1653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19.16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153 9 12902,'0'0'13809,"1"-4"-13449,-1 0-310,-7 9 22,-22 23 98,23-21-157,0 0 0,0 1 0,1-1 0,0 1 0,0 0 0,1 0 0,0 1-1,-5 15 1,8-20-10,0 0-1,1 1 1,0-1-1,0 1 1,0-1-1,1 1 0,-1-1 1,1 1-1,0-1 1,0 0-1,1 1 1,-1-1-1,1 0 1,0 0-1,0 0 0,5 6 1,2 1 17,0-1-1,1 0 1,0 0 0,12 8-1,2 2 28,16 15 39,-2 1 0,52 62 0,-80-85-82,-1-1 0,-1 1 0,0 1 0,-1-1 0,0 1 0,-1 0 0,0 1 0,-1 0 0,-1 0 1,-1 0-1,0 0 0,-1 0 0,1 20 0,-3-33-3,-1 1 1,1 0 0,-1 0-1,1 0 1,-1 0-1,0 0 1,0-1 0,0 1-1,0 0 1,-1-1-1,1 1 1,-1-1 0,0 1-1,1-1 1,-1 0-1,0 0 1,0 0-1,0 0 1,-1 0 0,1 0-1,0-1 1,-1 1-1,0-1 1,1 1 0,-1-1-1,1 0 1,-1 0-1,0 0 1,0 0 0,-5 0-1,-9 2 25,-1 0 0,1-1 0,-34-1 0,40-2-27,-3 2-121,0-2-1,0 0 1,0-1 0,0 0-1,1-1 1,-22-7 0,27 6-331,1 1 0,-1-1 0,1 0 0,0-1 0,0 0 0,0 0 0,1 0 0,-1-1 0,1 0 0,1 0 0,-1-1 0,-5-8 0,-23-49-5856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19.31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65 15847,'0'0'4130,"136"-56"-2993,-71 49 784,11 5-881,11 2-608,-11 0-320,-11 4-96,-27 5-16,-27 3-2049,-11-1-2481,-54-3-3457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21.74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126 13 16808,'0'0'8718,"1"-8"-8006,-1 8-704,0 0-1,1 0 0,-1 0 0,0-1 0,0 1 1,0 0-1,0 0 0,0 0 0,0 0 0,0 0 1,0 0-1,0-1 0,0 1 0,0 0 0,0 0 1,0 0-1,0 0 0,0 0 0,0 0 1,0-1-1,0 1 0,0 0 0,0 0 0,0 0 1,0 0-1,-1 0 0,1 0 0,0-1 0,0 1 1,0 0-1,0 0 0,0 0 0,0 0 1,0 0-1,0 0 0,0 0 0,-1 0 0,1 0 1,0 0-1,0 0 0,0-1 0,0 1 0,0 0 1,0 0-1,0 0 0,-1 0 0,1 0 1,0 0-1,0 0 0,0 0 0,0 0 0,0 0 1,-1 0-1,1 0 0,0 0 0,0 0 0,0 0 1,0 0-1,0 0 0,0 1 0,0-1 0,-1 0 1,1 0-1,0 0 0,0 0 0,0 0 1,-7 7-41,1 0 0,-1 0 1,2 1-1,-1 0 0,1 0 1,-7 14-1,-7 12-13,9-20 32,1 1 0,1 0 0,1 1 0,-6 17 0,11-29 4,0 0 0,1 1 0,0-1 1,0 0-1,0 1 0,1-1 0,0 1 0,0-1 1,0 1-1,0-1 0,0 1 0,1-1 0,0 1 1,0-1-1,0 0 0,1 1 0,-1-1 0,1 0 1,0 0-1,0 0 0,5 6 0,8 5 13,1 0-1,0 0 0,1-2 1,27 16-1,-23-15 6,-1 0 0,0 2-1,18 18 1,-37-34-11,-1 1 0,1-1 0,0 1 0,-1-1 0,1 1 0,0-1 0,-1 1 0,1-1 0,-1 1 0,1 0 0,-1-1 0,1 1 0,-1 0 0,1 0 0,-1-1 0,1 1 0,-1 0 0,0 0 0,0 0 0,1-1 0,-1 1 1,0 0-1,0 0 0,0 0 0,0 0 0,0-1 0,0 1 0,0 0 0,0 0 0,-1 0 0,1 0 0,0-1 0,0 1 0,-1 0 0,1 0 0,0 0 0,-1-1 0,1 1 0,-1 0 0,1-1 0,-1 1 0,1 0 0,-1-1 0,1 1 0,-1-1 0,0 1 0,1-1 0,-1 1 0,0-1 0,0 1 0,1-1 0,-1 0 0,0 1 0,0-1 0,1 0 0,-1 0 0,0 1 0,0-1 0,0 0 0,-1 0 0,-52 5-1252,53-5 1193,-37-4-3252,0-17-1862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07.632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354 0 15511,'0'0'8068,"-22"16"-7281,-10 6-652,1 3 1,1 0-1,1 2 1,-31 38-1,41-40 27,1 1-1,1 0 0,-17 35 0,28-46-137,0 0-1,1 0 1,0 0-1,2 1 1,-1-1-1,2 1 1,0 0-1,1 17 1,1-29-20,0 0 1,0 0-1,1 0 0,-1-1 1,1 1-1,0 0 1,0 0-1,0-1 0,1 1 1,-1-1-1,1 1 1,0-1-1,0 0 0,0 0 1,0 0-1,1 0 1,4 5-1,-2-4 8,1 0-1,-1 0 1,1-1 0,0 1-1,0-1 1,0-1 0,0 1-1,1-1 1,9 2 0,7 0 86,0-1 0,0-1 0,0-1 0,46-5 0,-66 4-70,0-1 1,0 1-1,0-1 1,0 0-1,0 0 1,0 0-1,0 0 1,0 0-1,0-1 1,-1 1-1,1-1 1,-1 0-1,1 0 1,-1 0-1,1 0 1,-1 0-1,0 0 1,0-1-1,0 1 1,0-1-1,-1 1 1,1-1 0,1-5-1,-1 3 8,0 0-1,-1 0 1,1 0-1,-1 0 1,-1-1-1,1 1 1,-1 0-1,0-1 1,0 1-1,0 0 1,-1-1-1,0 1 1,-2-7-1,2 9-40,-1 0 0,1 0-1,-1 0 1,1 1 0,-1-1 0,0 1-1,0-1 1,0 1 0,-1-1-1,1 1 1,0 0 0,-1 0-1,0 1 1,1-1 0,-1 0-1,0 1 1,0-1 0,0 1-1,0 0 1,0 0 0,0 0 0,0 1-1,-5-1 1,-9-2-72,0 1 1,-1 1-1,-17 1 0,20 0-46,3 1-241,0-1 1,0 1 0,1 1 0,-1 0-1,0 1 1,-15 5 0,-31 21-5789,28-10-2470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21.86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0 265 15655,'0'0'4642,"55"-107"-4370,-12 71-144,28 3-128,21 1-16,16 1-912,-4 6-5187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24.08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870 1 16696,'0'0'3825,"-18"20"-3592,-236 236 1535,178-178-1202,50-49-134,-3 0 0,-48 38 0,67-60-306,0 0 0,-1-1 0,1 0 0,-1-1 0,0 0 0,-1-1 0,1 0 0,-1 0 0,0-2 0,0 1 1,0-1-1,-20 0 0,21-2-41,0-1 0,0 0 1,0 0-1,0-1 0,0 0 1,0-1-1,0 0 0,1-1 1,0-1-1,0 1 1,-19-13-1,23 13-48,0-1 1,0 0-1,1 0 1,-1-1-1,1 0 1,0 1-1,1-2 1,0 1-1,0 0 1,0-1-1,1 0 1,0 0-1,0 0 1,0 0-1,1 0 1,1-1-1,-1 1 1,0-10-1,1 12-20,0-1-1,0 1 1,1-1-1,0 0 1,0 1-1,1-1 1,-1 1-1,1-1 1,0 1-1,1-1 1,-1 1-1,1-1 1,0 1-1,0 0 1,1 0-1,0 0 1,0 0-1,0 1 1,0-1-1,1 1 1,0 0-1,-1-1 1,2 2-1,-1-1 1,0 0-1,1 1 0,-1 0 1,1 0-1,0 0 1,0 1-1,0 0 1,1 0-1,-1 0 1,1 0-1,-1 1 1,1 0-1,-1 0 1,7 0-1,10-1-25,-1 1-1,1 1 0,0 1 0,-1 1 1,1 0-1,-1 2 0,0 1 0,0 0 1,0 1-1,-1 2 0,0 0 0,37 21 1,-28-12-89,0 2 0,-1 0 1,-1 2-1,-1 1 1,-1 2-1,-1 0 1,35 46-1,-51-58-403,-1-1 0,1 1 0,-2 1 0,0-1 0,0 1 0,5 19 0,2 46-5375,-10 31-9323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36.464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0 353 10997,'0'0'10578,"8"1"-9726,-1-1-1,1 1 1,-1-1 0,14-2-1,-11-3-705,-1 0-1,1 0 1,-1-1 0,0 0-1,-1 0 1,1-1-1,-1 0 1,-1-1 0,1 0-1,-1 0 1,-1 0-1,1-1 1,-2 0 0,1 0-1,5-14 1,1-1-39,-2-1 0,-1 0 0,0-1 0,-2 0 0,3-27 0,-8 22 50,-1 17 373,4 35-569,114 615 392,-114-610-308,-2 0 0,0 54 500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37.05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1 233 15575,'0'0'12275,"14"-7"-11909,46-14-251,0 3 0,91-16 0,128-2-78,-128 18 45,-151 18-106,1 0 1,-1 0 0,1 0-1,-1 0 1,1 0 0,0 0-1,-1 0 1,1 0 0,-1 0-1,1-1 1,-1 1-1,1 0 1,-1 0 0,1-1-1,-1 1 1,1 0 0,-1-1-1,0 1 1,1 0 0,-1-1-1,1 1 1,-1 0 0,0-1-1,1 1 1,-1-1-1,0 1 1,1-1 0,-1 1-1,0-1 1,0 1 0,0-1-1,1 1 1,-1-1 0,0 1-1,0-1 1,0 0-1,0 1 1,0-1 0,0 1-1,0-1 1,0 1 0,0-1-1,0 1 1,0-1 0,-1 1-1,1-1 1,0 0-1,0 1 1,0-1 0,-1 1-1,1 0 1,0-1 0,-1 1-1,1-1 1,0 1 0,-1-1-1,-26-31-4946,19 25 2454,-4-12-3713,-4 1-3994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37.67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1 163 10709,'0'0'8126,"18"-9"-5482,-11 8-2378,0-2-1,0 1 1,0-1-1,0 0 1,0 0-1,-1-1 1,1 0-1,-1 0 1,0 0-1,0-1 1,-1 0-1,7-7 0,0 0-17,-1-1 0,-1 0 0,-1 0 0,14-23-1,-15 22 309,-8 24-132,-2 14-641,-19 344 425,-1 170 934,22-537-605,0-27-145,0 21-560,-5-44-1801,4 47 1177,0-1 0,0 1 0,0 0 0,0 0 0,0 0 0,-1 0 0,1 0 0,0 0 0,-1 0 0,0 1 0,1-1 0,-3-1 0,-10-6-8190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37.872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97 15399,'0'0'9540,"27"-40"-9540,22 34 0,33 0 16,5-1 0,5-1-16,-16-1 0,0 3-32,-16 2-1696,-22 0-1298,-22-2-1616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38.685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0 723 17048,'0'0'6563,"5"-3"-5376,15-11-872,-1-1 0,0-1 0,-1 0 1,0-1-1,-2-1 0,0-1 0,-1-1 0,-1 0 0,-1 0 0,0-2 0,14-33 0,-4-3-247,-2-1-1,-2-1 0,14-83 0,-29 117-17,0 0-1,0-47 1,-4 72-41,0 0 0,0 0-1,0 0 1,0 0-1,0 1 1,0-1 0,0 0-1,-1 0 1,1 0-1,0 1 1,0-1 0,-1 0-1,1 0 1,0 0 0,-1 1-1,1-1 1,0 0-1,-1 1 1,1-1 0,-1 0-1,0 1 1,1-1-1,-1 1 1,1-1 0,-1 1-1,0-1 1,1 1-1,-1-1 1,0 1 0,0 0-1,1-1 1,-1 1 0,0 0-1,0 0 1,0-1-1,1 1 1,-1 0 0,0 0-1,0 0 1,0 0-1,-1 0 1,0 1-17,0-1 0,-1 1 0,1-1 0,0 1 0,0 0-1,0 0 1,0 0 0,0 0 0,0 0 0,0 1 0,0-1 0,0 1 0,0-1 0,1 1-1,-4 3 1,-5 10-16,0 1 0,1 1 0,1 0 0,1 0 0,0 0-1,1 1 1,1 0 0,0 0 0,-3 36 0,4-9 24,1 1 1,8 89-1,-3-115 11,1 1-1,1-1 0,0 0 0,2 0 1,0 0-1,1 0 0,1-1 1,1-1-1,1 1 0,0-1 0,1-1 1,1 0-1,24 26 0,-33-40-11,0-1 0,0 1 0,0-1-1,0 0 1,0 0 0,1 0 0,-1 0-1,0 0 1,1-1 0,0 0 0,-1 0-1,1 0 1,7 1 0,-9-2-34,0 0-1,0 0 1,0 0-1,0-1 1,0 1-1,0-1 1,0 0 0,0 1-1,0-1 1,-1 0-1,1 0 1,0 0-1,0 0 1,-1 0 0,1-1-1,0 1 1,-1 0-1,1-1 1,-1 1 0,0-1-1,0 0 1,1 1-1,-1-1 1,0 0-1,0 0 1,1-3 0,7-17-1080,0-1 1,-2-1-1,5-24 1,2-36-4694,-6-7-4098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38.94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202 205 15095,'0'0'6955,"5"0"-6085,-2 0-703,-1 0-1,1 0 1,-1 0 0,1 0-1,-1-1 1,1 1 0,-1-1 0,1 0-1,-1 0 1,1 0 0,-1 0-1,0 0 1,0 0 0,1 0 0,-1-1-1,0 1 1,2-3 0,-2 1 3,1 0 0,-1-1 1,0 1-1,-1 0 1,1-1-1,-1 1 0,1-1 1,-1 0-1,0 1 1,0-1-1,-1 0 0,1 0 1,-1-4-1,1 6-146,0-10 63,0 0 0,-1-1 0,0 1 0,0 0-1,-4-19 1,3 29-94,1 0 0,-1 0 0,0 0 0,1 0 0,-1 0 0,0 0 0,0 0 0,0 0 0,-1 1 0,1-1-1,0 0 1,-1 0 0,1 1 0,-1-1 0,1 1 0,-1 0 0,0-1 0,1 1 0,-1 0 0,0 0 0,0 0-1,0 0 1,0 0 0,0 1 0,0-1 0,0 0 0,0 1 0,-1 0 0,1-1 0,0 1 0,0 0-1,0 0 1,0 0 0,0 1 0,-1-1 0,1 0 0,0 1 0,0-1 0,-3 2 0,-1 0-90,0 1 0,0-1 0,0 1 0,1 0 0,-1 0 0,1 1 0,0 0 0,0 0 0,0 0 0,1 0 0,-1 1 1,-5 7-1,-42 67-1895,49-75 1834,-38 81-3246,11 8-2215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41.13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198 111 10165,'0'0'8379,"-1"-9"-2181,-3-14-5262,3 21-916,0 0-1,0 0 0,1 0 0,-1-1 1,0 1-1,1 0 0,0-1 0,-1 1 1,1-1-1,0 1 0,0 0 0,1-1 0,-1 1 1,0 0-1,1-1 0,-1 1 0,1 0 1,0 0-1,0-1 0,0 1 0,0 0 1,0 0-1,0 0 0,1 0 0,-1 0 0,1 0 1,-1 0-1,1 1 0,0-1 0,-1 1 1,1-1-1,0 1 0,0 0 0,0-1 1,0 1-1,1 0 0,-1 0 0,0 0 0,0 1 1,1-1-1,-1 1 0,0-1 0,1 1 1,-1 0-1,0-1 0,1 1 0,2 1 1,6-1-36,-1 0 0,1 1 0,-1 0 1,0 0-1,0 2 0,0-1 0,0 1 1,0 0-1,15 8 0,-15-5 18,0 1 0,0 0 0,-1 0 0,0 1 0,0 0-1,-1 0 1,0 1 0,0 0 0,-1 1 0,0 0 0,-1 0 0,0 0 0,5 13 0,-5-8-5,-1 1 1,0 1 0,-1-1-1,-1 0 1,-1 1-1,0 0 1,-1 0 0,-2 28-1,-1-22-1,-1 0 0,0 0-1,-2-1 1,-1 0 0,-1 0-1,-1 0 1,0-1-1,-2 0 1,0 0 0,-2-1-1,0-1 1,-1 0-1,-29 32 1,20-30 9,0 0 0,-1-2 0,-1-1 0,-35 19 0,45-29 19,-1-1-1,0 0 0,0-1 1,-1-1-1,0 0 0,0-1 1,0-1-1,0-1 0,-28 2 1,42-5-17,1 1 0,0 0 0,0 0 0,0 0 0,0-1 0,0 1 0,0-1 0,0 1 0,0-1 0,0 1 0,0-1 0,0 0 0,0 1 0,0-1 0,1 0 0,-1 0 0,0 1 0,0-1 0,1 0 0,-1 0 0,0 0 0,1 0 0,-1-2 0,-10-34 114,10 30-106,0 0 1,1-1-1,0 1 0,0 0 1,0 0-1,1 0 0,0 0 0,4-12 1,-1 12-17,0 0 0,0 1 0,1 0 0,0-1 0,0 2-1,0-1 1,1 1 0,0 0 0,0 0 0,0 0 0,1 1 0,-1 0 0,1 0 0,0 0 0,0 1 0,0 1 0,1-1 0,-1 1 0,14-2 0,-13 2-9,0 1 0,1 0 0,-1 1 0,1 0 0,-1 0 0,0 1 0,1 0 0,-1 1 0,0 0 0,0 0 0,0 0 0,0 1 0,0 0 0,0 1 0,-1 0 0,0 0 0,0 1 0,10 7 0,8 10 38,-1 2 0,-1 0 0,32 43 0,-46-54-202,-1 1 0,0-1 0,-1 1-1,-1 1 1,0-1 0,-1 1 0,0 0 0,-1 0 0,-1 1 0,1 16-1,-2 107-8180,-2-71-1194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41.897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8 268 14711,'0'0'8302,"-2"-20"-6981,1 7-1139,-1 8-144,1 0-1,0-1 1,1 1-1,-1 0 0,1-1 1,0 1-1,0-1 1,1 1-1,0-1 0,0 1 1,0 0-1,0-1 1,1 1-1,0 0 1,0 0-1,1 0 0,-1 0 1,1 1-1,0-1 1,0 1-1,0-1 1,6-4-1,6-4-3,0 1 1,1 1 0,1 0-1,0 2 1,0 0-1,1 0 1,0 2-1,0 0 1,0 1-1,1 1 1,0 0-1,0 2 1,1 0-1,-1 1 1,23 1-1,-39 2-35,0-1 0,-1 0-1,1 0 1,0 1 0,-1 0-1,1-1 1,0 1 0,-1 0-1,1 0 1,-1 1 0,1-1-1,-1 0 1,0 1 0,1 0-1,-1-1 1,0 1 0,0 0-1,0 0 1,0 0 0,2 4-1,-1-1-1,-1-1-1,0 1 1,-1-1-1,1 1 1,-1 0-1,0-1 1,0 1-1,0 0 0,-1 0 1,0 0-1,0 5 1,-1 3 2,0-1 0,-1 0 0,0 0 0,-1 0-1,0 0 1,-1 0 0,-1-1 0,-9 20 0,-6-2 21,-43 48 0,-8 11-4,70-87-15,0 0 0,0 0-1,0-1 1,1 1 0,-1 0-1,0 0 1,1 0 0,-1 0-1,1 0 1,-1 0 0,1 1-1,-1-1 1,1 0 0,0 0 0,0 0-1,-1 0 1,1 0 0,0 1-1,0-1 1,0 0 0,0 0-1,0 0 1,1 0 0,-1 1-1,0-1 1,0 0 0,1 1 0,1 0-4,0-1-1,0 0 1,0 0 0,0 0 0,0 0 0,1 0 0,-1 0 0,0 0 0,0 0 0,5 0 0,5 2 1,0 0-10,0 1 0,-1 1 0,0 0 0,0 0 1,0 1-1,-1 1 0,1-1 0,-2 2 0,1-1 0,-1 1 0,0 1 0,-1 0 0,1 0 0,-2 1 0,0 0 0,10 16 0,-8-8-6,-1 0-1,-1 0 0,0 1 1,-2-1-1,0 2 0,-1-1 1,-1 0-1,0 1 0,-1 32 1,-3-50 18,1 0 0,0 0 1,-1 0-1,1 0 0,-1 0 1,0-1-1,0 1 0,0 0 1,0 0-1,0-1 0,0 1 1,0 0-1,0-1 0,-1 1 1,1-1-1,-1 0 0,1 1 1,-1-1-1,1 0 0,-1 0 1,0 0-1,0 0 0,1 0 1,-1 0-1,0-1 1,0 1-1,0-1 0,0 1 1,0-1-1,0 0 0,-2 1 1,-11 1 5,-1-1 0,1 0 0,-16-1 0,17 0 1,-1-2 12,-1 1-1,1-2 0,0 0 0,1-1 0,-1-1 0,1 0 1,-1-1-1,-15-8 0,13 5-7,-1 1-1,0 1 0,0 1 1,-20-4-1,36 10-48,1-1-1,-1 1 1,1 0-1,-1-1 0,1 1 1,-1 0-1,0 0 1,1 0-1,-1 0 0,1 1 1,-1-1-1,1 0 0,-1 1 1,1-1-1,-1 1 1,1-1-1,-1 1 0,1 0 1,-1-1-1,1 1 1,0 0-1,-1 0 0,1 0 1,0 0-1,0 0 0,0 0 1,0 1-1,0-1 1,0 0-1,0 0 0,0 1 1,0-1-1,0 3 1,-1 2-767,1 1 1,-1 0-1,1 0 1,1-1-1,0 1 1,0 9-1,0-3-1031,0 23-5602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07.913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53 15895,'0'0'3258,"21"-9"-900,70-28-146,-88 36-2166,1 0 1,0-1-1,0 2 0,0-1 1,0 0-1,0 1 0,0-1 1,0 1-1,0 0 1,0 1-1,0-1 0,0 1 1,0 0-1,0 0 0,0 0 1,0 0-1,0 1 1,-1-1-1,1 1 0,-1 0 1,1 0-1,-1 0 0,0 1 1,1-1-1,-1 1 1,-1 0-1,1 0 0,0 0 1,-1 0-1,1 0 0,-1 0 1,0 1-1,0-1 1,0 1-1,2 6 0,2 8-51,0-1 0,-1 1 0,-1 0-1,-1 0 1,3 33 0,-2 0 69,-2 0-1,-3-1 1,-1 1 0,-3 0-1,-2-1 1,-20 73-1,14-98-1748,12-25 1479,0 1 1,0-1-1,1 1 1,-1-1 0,0 0-1,0 1 1,0-1-1,1 0 1,-1 0-1,0 0 1,0 1-1,0-1 1,0 0 0,0 0-1,0 0 1,0 0-1,1-1 1,-1 1-1,0 0 1,0 0 0,0 0-1,0-1 1,0 1-1,1 0 1,-1-1-1,0 1 1,0-1-1,1 1 1,-1-1 0,-1 0-1,-18-20-5076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42.605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55 15 12806,'0'0'9655,"1"-10"-8876,-2 5-860,0 8 125,-14 49 203,3 1 1,2 0-1,-4 77 0,12-109-190,2 0-1,0 0 1,1 0-1,7 41 1,-6-54-48,1 0 0,-1 0 0,1 0 0,0-1 0,1 1 0,0-1 0,0 0 0,1 0 0,0 0 0,0-1 0,0 1 0,1-1 0,0 0 0,0-1 0,11 8 0,-12-10 5,0 0-1,1-1 0,0 1 1,-1-1-1,1 0 0,0-1 1,0 1-1,0-1 1,0 0-1,0-1 0,0 1 1,1-1-1,-1 0 0,0-1 1,0 0-1,0 0 0,0 0 1,0 0-1,0-1 1,0 0-1,-1 0 0,1-1 1,-1 0-1,1 0 0,-1 0 1,8-7-1,6-4 45,0-1-1,-2-1 1,0-1 0,0 0 0,19-27-1,-14 11 385,-1-1 0,19-39 0,-39 72 41,-1 4-339,-27 334-332,10-188 216,12-33 49,-11-178-1701,16 26-1506,0-4-2280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46.526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403 89 18649,'0'0'9527,"-11"-17"-8906,-33-55-226,44 72-389,0 1-1,0-1 1,0 0 0,0 1-1,0-1 1,-1 0 0,1 1-1,0-1 1,0 0-1,0 1 1,0-1 0,0 0-1,-1 0 1,1 1 0,0-1-1,0 0 1,-1 0 0,1 1-1,0-1 1,0 0-1,-1 0 1,1 0 0,0 1-1,-1-1 1,1 0 0,0 0-1,-1 0 1,1 0 0,0 0-1,-1 0 1,1 0 0,0 0-1,-1 0 1,1 0-1,0 0 1,-1 0 0,1 0-1,0 0 1,-1 0 0,1 0-1,0 0 1,-1 0 0,1 0-1,0-1 1,-1 1-1,1 0 1,0 0 0,0 0-1,-1 0 1,1-1 0,0 1-1,0 0 1,-1 0 0,1-1-1,0 1 1,0 0 0,-1-1-1,0 39-185,2-32 206,10 569 241,-12-550-248,0 0 0,-5 24 0,5-40-12,-1 0 0,0 0 0,-1-1 0,0 1 0,0-1 0,-1 0 0,0 0 0,-9 13 0,11-18 8,-1-1-1,1 0 1,-1 0-1,0 0 1,1 0-1,-1 0 1,0 0-1,0-1 1,0 0-1,0 1 1,0-1-1,-1 0 1,1-1-1,0 1 0,0-1 1,-1 1-1,1-1 1,0 0-1,-1 0 1,1 0-1,0-1 1,-5 0-1,1 0 2,0 0-1,0-1 1,1 0-1,-1 0 1,0-1-1,1 0 1,0 0-1,-1 0 1,-7-7 0,-5-5-10,1-2 1,0 0 0,-28-35 0,40 44-10,0 0-1,1-1 0,0 1 0,0-1 1,1 0-1,0 0 0,1-1 0,0 1 0,0-1 1,1 1-1,0-1 0,-1-15 0,3 20-50,-1 0 1,1-1-1,0 1 0,0 0 1,1-1-1,0 1 0,0 0 1,0 0-1,0 0 0,1 0 1,0 0-1,0 0 0,0 0 0,0 0 1,1 1-1,0-1 0,0 1 1,0 0-1,1 0 0,-1 0 1,1 0-1,0 1 0,7-6 1,34-25-1653,72-43 1,-66 46-3159,50-41-1,-38 12-6140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46.79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326 297 15543,'0'0'7393,"-5"-2"-7116,4 2-267,0 0 1,1 0-1,-1-1 0,0 1 0,1 0 0,-1 0 0,0 0 0,1-1 1,-1 1-1,1 0 0,-1-1 0,1 1 0,-1-1 0,0 1 1,1 0-1,0-1 0,-1 1 0,1-1 0,-1 1 0,1-1 0,-1 0 1,1 1-1,0-1 0,0 1 0,-1-1 0,1 0 0,0 1 0,0-2 1,15-10 935,-11 10-738,1-1 0,-1 0-1,1 0 1,-1 0 0,0-1-1,6-6 1,-4-1-75,0 1 0,-1-1 0,0 0 0,0-1-1,-1 1 1,-1-1 0,0 0 0,-1 0 0,0 0 0,0 0 0,-2 0 0,1 0 0,-2 0 0,1 0 0,-2 0 0,-2-13 0,3 23-137,0 0 1,1 0 0,-1 0 0,0 1 0,0-1 0,-1 0 0,1 1 0,0-1 0,0 1-1,-1 0 1,1-1 0,-1 1 0,1 0 0,-1 0 0,0 0 0,1 0 0,-1 0-1,0 0 1,0 0 0,1 1 0,-1-1 0,0 0 0,0 1 0,0 0 0,0-1 0,0 1-1,0 0 1,0 0 0,0 0 0,-3 1 0,-4 0-56,0 0-1,1 0 1,-1 0-1,0 2 1,1-1 0,-10 4-1,2 2-230,0 0-1,1 2 1,0-1-1,0 2 1,1 0 0,1 1-1,0 0 1,-16 19-1,13-12-838,1 0-1,2 1 1,-1 1-1,2 1 1,-16 38-1,-2 32-5497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47.524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 68 15031,'0'0'12200,"0"-14"-11215,0 1-799,-1-22 34,1 30-148,3 18-14,15 126 198,0 152 0,-20-192-68,0-46-101,1 0 0,3 0 0,16 95 0,-17-141-33,-1-6 244,0-3-474,0 1-1,0-1 0,0 1 0,0 0 0,0-1 0,0 1 0,0-1 0,1 1 0,-1 0 0,0-1 0,1 1 0,-1 0 0,1-1 0,-1 1 0,1 0 0,0 0 0,0 0 0,-1-1 0,1 1 0,0 0 0,2-1 0,33-14-5580,-34 15 5502,53-15-6914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47.78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22 21386,'0'0'6248,"7"-2"-6128,14-1-87,1 2 0,0 0 0,-1 1-1,1 1 1,42 8 0,15 0 13,47-2-225,-125-7-368,34-6-6907,3-8 1259,14-6-5330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48.088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49 1 18520,'0'0'9616,"0"11"-9384,-10 276 362,-2 24 207,12-307-787,4 59 98,-4-60-105,1-1 1,-1 1 0,0-1-1,1 1 1,0-1-1,0 1 1,-1-1 0,1 0-1,1 1 1,-1-1-1,0 0 1,0 0 0,1 0-1,-1 0 1,1 0-1,0 0 1,0 0 0,0 0-1,0-1 1,3 3-1,-4-4 324,-2 3-1396,-1 0 401,0-1-1,1 1 0,-1-1 0,0 1 1,0-1-1,0 0 0,-1 0 0,1 0 0,-1 0 1,-3 2-1,1 0-1603,-22 17-8358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49.622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19 16 11077,'0'0'15887,"0"-5"-15198,0-6-462,0 13-103,0 26-79,-1 57-41,-6 73 371,-1 124 117,7-205-353,-1-24-80,3-1 1,1 1-1,14 69 0,-16-118-49,0-4-7,0 1-1,0 0 1,0 0 0,0 0 0,1-1 0,-1 1 0,0 0 0,0 0 0,0-1 0,1 1 0,-1 0 0,0 0 0,1-1 0,-1 1-1,1 0 1,-1-1 0,1 1 0,-1 0 0,1-1 0,-1 1 0,1-1 0,-1 1 0,1-1 0,1 1 0,-1 0 181,10-49 368,-8 21-1559,-1 25 500,-1 1 0,1 0 1,-1-1-1,1 1 1,0 0-1,-1 0 0,1 0 1,0 0-1,0 0 1,0 1-1,-1-1 1,1 0-1,3 0 0,30-10-7422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49.856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46 19609,'0'0'6059,"20"0"-6030,86 0 34,151-7 178,-249 6-1064,36-7 2815,-29-3-4284,-9-7-8169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50.295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107 367 16840,'0'0'2508,"0"-18"-83,0 7-2019,0-2-58,0 1 0,1-1 0,0 1 0,0 0 0,2 0-1,-1 0 1,2 0 0,5-15 0,0 8-5,0-1-1,1 1 0,1 0 1,1 1-1,0 0 1,19-18-1,-26 30-305,0 0 0,1 1 1,0 0-1,0 0 0,0 0 0,1 1 0,0 0 0,0 0 1,0 1-1,0 0 0,0 0 0,1 0 0,-1 1 0,1 0 1,-1 1-1,1 0 0,0 0 0,0 1 0,0-1 1,10 3-1,-16-2-47,0 0 1,0 1 0,0 0 0,0-1-1,0 1 1,0 0 0,0 0-1,0 0 1,-1 0 0,1 1 0,0-1-1,-1 0 1,1 1 0,-1-1 0,1 1-1,-1 0 1,1-1 0,-1 1-1,1 2 1,1 2-4,0 0 1,-1 0-1,0 0 0,0 0 0,0 0 1,1 11-1,-1-1 11,-1 1 1,-1 0-1,0-1 0,-4 27 1,-1-23 6,-1-1 1,0 1 0,-2-1-1,0 0 1,-1 0-1,0-1 1,-2-1-1,0 1 1,-1-2 0,-16 17-1,-23 23 61,-78 66 0,114-108-67,1-2 6,-18 16 101,-43 31-1,88-56 443,13-4-501,98-13 236,69-3-131,-135 15-171,-22 0-21,0 1-1,0 2 1,0 2-1,0 1 1,45 11-1,-59-5-746,-18 1-2397,-5-9 2737,-1 0 0,0 0 0,1-1 0,-1 1 0,0-1 0,0 1 0,0-1 0,0 0 0,0 1 0,0-1 1,0 0-1,0-1 0,-5 2 0,-34 16-5820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51.481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165 43 12630,'0'0'4322,"-19"-8"-1705,-58-23-85,76 31-2439,1-1 1,-1 1 0,0-1-1,0 1 1,0 0 0,0-1-1,0 1 1,0 0-1,1 0 1,-1-1 0,0 1-1,0 0 1,0 0-1,0 0 1,0 0 0,0 0-1,0 0 1,0 1 0,0-1-1,0 0 1,0 0-1,0 1 1,0-1 0,0 0-1,1 1 1,-1-1 0,0 1-1,0-1 1,0 1-1,1 0 1,-1-1 0,0 1-1,0 0 1,-4 26-147,5-18 311,-15 89 236,-3 183 0,19-221-245,2-1 0,3 1 0,3-1 0,22 80 0,-8-66-62,-6-18-40,12 63-1,-27-71-255,-2-60-788,0 7 320,0 1 0,0 0 0,1-1 0,0 1 0,0-1 0,0 1 1,0 0-1,1 0 0,0 0 0,3-6 0,24-30-5530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08.021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61 11301,'0'0'7460,"114"-54"-6788,-49 47-464,11 7-208,-5 0 0,-11 0-896,-17 0-2146,-32 15-2881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51.67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6 15239,'0'0'8100,"146"-6"-7908,-86 6-16,11 0-128,-17 0 16,-5 0-64,-11 0-784,-11 0-2642,-5 0-3617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52.138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207 70 16103,'0'0'6908,"26"-11"-5876,88-37-552,-107 46-447,1-1-1,-1 1 0,1 1 1,0 0-1,0 0 0,0 0 1,-1 1-1,1 0 0,0 1 1,8 1-1,-11-1-25,-1 0-1,1 0 1,-1 1-1,1-1 0,-1 1 1,0 0-1,0 1 1,0-1-1,0 1 1,0 0-1,0 0 1,-1 0-1,5 5 1,-5-4-7,0 0-1,-1 0 1,1 0 0,-1 1 0,0-1-1,0 1 1,-1-1 0,1 1 0,-1 0 0,0 0-1,-1-1 1,1 1 0,-1 0 0,0 0-1,0 0 1,0 0 0,-1 0 0,1-1 0,-1 1-1,-1 0 1,1 0 0,0-1 0,-1 1-1,0-1 1,0 1 0,-1-1 0,1 0 0,-6 7-1,-25 29 66,-1-2 0,-2-1 0,-68 55-1,90-77-54,16-7 9,28-1 14,-8-4-36,-9 0 3,-1 1 0,1 0-1,-1 0 1,0 1 0,0 1 0,-1 0 0,0 0-1,0 1 1,0 1 0,-1 0 0,0 0 0,-1 1 0,0 0-1,0 1 1,-1 0 0,0 0 0,0 1 0,-2 0 0,1 0-1,-1 1 1,-1 0 0,0 0 0,-1 0 0,0 0-1,-1 1 1,0-1 0,-1 1 0,0 0 0,-1 24 0,-1-34-1,0 0 1,0 0-1,-1 0 1,1 0-1,-1 0 1,0 0-1,0 0 1,0-1-1,0 1 1,-1 0 0,1-1-1,-1 1 1,1-1-1,-1 1 1,0-1-1,0 0 1,0 0-1,0 0 1,-1 0 0,1 0-1,-1 0 1,1-1-1,-1 1 1,1-1-1,-1 1 1,0-1-1,1 0 1,-1 0-1,0 0 1,-3 0 0,-11 2 50,0 0 1,0 0 0,0-2 0,-18 0 0,30-1-25,-35-1 295,0-2 0,0-1 0,0-3 0,1-1-1,0-1 1,1-3 0,-46-19 0,83 31-596,-9 23-2924,-8 53-5837,2-33-976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52.933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70 14215,'0'0'12437,"0"-15"-11556,0-34-388,0 43-420,0 9-74,0 26-98,0 127 312,7-1 0,34 199-1,-39-347-194,13 71 104,-3 0 0,4 118 0,-16-195 169,0-45-2561,2-9-6169,7 22-1072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53.246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1 162 11029,'0'0'14471,"21"-7"-14146,70-19-287,159-23-1,54-11 64,-275 48-743,-30 7-2393,-16 3-2276,-9 2-2338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54.93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35 0 13910,'0'0'7377,"-2"8"-7417,-7 29 20,2-14 320,2 1 0,1 0 0,-3 47-1,7-65-233,0 1-1,0 0 0,1 0 0,0 0 0,1-1 1,-1 1-1,1-1 0,0 1 0,1-1 1,0 0-1,0 1 0,0-1 0,0-1 1,1 1-1,0 0 0,1-1 0,-1 0 0,1 0 1,6 5-1,1-1 19,-1 0 0,2-1 0,-1-1 0,1 0 1,0-1-1,0 0 0,1-1 0,-1 0 0,1-1 0,0-1 0,1 0 1,21 1-1,-33-4-49,0-1 0,0 1 1,0-1-1,0 1 1,0-1-1,0 0 0,-1 0 1,1 0-1,0-1 0,0 1 1,-1-1-1,1 1 0,-1-1 1,0 0-1,1 0 1,2-3-1,30-41 482,-24 29-395,38-55 143,57-77 81,-91 135-255,-14 14-89,-1 0 0,0 0 0,0 0 0,1 0 0,-1 0 0,0 0 0,1 0 0,-1 0 0,0 1 0,0-1 0,1 0 0,-1 0 0,0 0 1,1 0-1,-1 0 0,0 1 0,0-1 0,0 0 0,1 0 0,-1 1 0,0-1 0,0 0 0,0 0 0,0 1 0,1-1 0,-1 0 0,0 0 0,0 1 0,0-1 0,0 0 0,0 0 0,0 1 0,0-1 0,0 0 0,0 1 0,0-1 1,0 0-1,0 1 0,0-1 0,0 0 0,0 0 0,0 1 0,0-1 0,0 1 0,1 19-59,-1-18 57,-6 527 280,6-515-268,0-1 1,1 0-1,1 0 1,0 0-1,1 0 1,0 0-1,1-1 1,0 1-1,1-1 1,0 0-1,1-1 1,1 1-1,0-1 1,0 0-1,18 19 1,-22-27 11,-3-2-19,1 0 1,0 0 0,0 0-1,-1-1 1,1 1-1,0 0 1,-1 0 0,1 0-1,-1 0 1,1 0 0,-1 0-1,0 0 1,1 0-1,-1 0 1,0 0 0,0 1-1,0-1 1,0 2 749,0-4-829,0 0-1,0 0 1,0 1 0,0-1-1,-1 0 1,1 1-1,0-1 1,0 1 0,-1-1-1,1 0 1,-1 1-1,1-1 1,0 1 0,-1-1-1,1 1 1,-1-1-1,0 1 1,1-1 0,-1 1-1,1 0 1,-1-1-1,1 1 1,-1 0 0,0-1-1,1 1 1,-2 0-1,-18-2-3294,-2-3-2703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56.092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395 1 13686,'0'0'10947,"-4"18"-10838,-19 86 364,6 2 1,-8 168-1,28 235 690,-2-493-1168,0-3 28,0 0-1,-1 0 1,-1 0-1,0 0 1,-5 23-1,6-34-8,-1 0 1,0 0-1,0 0 0,1 0 0,-2 0 0,1 0 1,0-1-1,0 1 0,0 0 0,-1 0 1,1-1-1,-1 1 0,0-1 0,1 0 0,-1 1 1,-3 1-1,2-2 10,0 0 1,0 0 0,1-1-1,-1 1 1,0-1-1,0 0 1,0 0-1,0 0 1,0 0-1,0 0 1,0-1-1,0 1 1,1-1 0,-1 0-1,0 1 1,-3-3-1,-2-1-1,1-1-1,-1 0 1,1-1-1,-1 0 0,1 0 1,1 0-1,0-1 1,0 0-1,0-1 1,0 1-1,1-1 1,-6-12-1,-2-1 17,-3-3-45,-13-20 79,-33-65-1,56 96-154,0 0-1,1 0 1,0 0-1,1 0 1,1-1-1,0 0 1,1 0-1,0 0 1,1 0-1,1-20 1,2 25-78,0 1 0,0-1 1,1 1-1,0 0 0,0 0 1,1 0-1,0 0 0,1 1 1,-1 0-1,1 0 1,1 0-1,8-9 0,12-9-1552,48-38 0,-39 35-154,30-31-2910,-8-1-1475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56.33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120 324 16408,'0'0'9238,"-1"-7"-8632,0 4-551,0 0-1,0-1 1,1 1-1,0 0 1,-1 0 0,1 0-1,1 0 1,-1 0-1,0 0 1,1 0-1,-1 0 1,1 0 0,0 0-1,0 0 1,0 0-1,0 0 1,1 0-1,-1 1 1,1-1 0,0 0-1,0 1 1,-1-1-1,5-3 1,2-4 32,-2-1 0,0 0-1,0 0 1,-1 0 0,0-1 0,-1 0 0,0 0-1,-1 0 1,-1 0 0,0-1 0,0 1 0,-1 0-1,-1-1 1,-1-18 0,1 29-84,0-1 1,0 1 0,0 0-1,0-1 1,-1 1 0,1 0-1,-1-1 1,1 1-1,-1 0 1,0-1 0,0 1-1,0 0 1,0 0-1,0 0 1,-3-3 0,3 4-27,0 1 1,0-1 0,0 0-1,0 0 1,0 0-1,0 1 1,-1-1 0,1 1-1,0-1 1,-1 1-1,1-1 1,0 1 0,-1 0-1,1-1 1,-1 1-1,1 0 1,0 0-1,-1 0 1,-1 1 0,-2 0-107,0 0 1,1 0 0,-1 1 0,1 0 0,0 0 0,0 0-1,-1 0 1,1 1 0,1 0 0,-1-1 0,0 2-1,1-1 1,-1 0 0,-3 6 0,-4 4-696,2 1 0,-1 1 0,2-1 0,0 1 0,-11 32 0,14-32-1068,1 0 0,0 1-1,-2 27 1,4 22-10481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56.692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342 0 8708,'0'0'15647,"-4"15"-15417,-4 12-130,-1-2 0,-1 1 0,-1-1 0,-1-1 0,-1 0 0,-2 0 0,-24 30 0,0-11 223,-2 0 0,-1-3-1,-57 40 1,99-78-289,1 0 0,-1 0 0,0 0 0,0 0 0,1 0 0,-1 0 0,1 0 0,0 0-1,-1 0 1,1-1 0,0 1 0,0 0 0,0 0 0,0-1 0,0 1 0,1-1 0,-1 1 0,2 1 0,-1-1 4,15 20-3,2-1 0,0-1 0,2 0 0,41 30 0,100 55-16,-44-32-1453,-116-71 808,-1-1 223,0-1-1,0 1 0,0 0 1,0 0-1,0-1 0,1 1 1,-1-1-1,0 1 0,0-1 1,0 1-1,1-1 0,-1 0 0,0 0 1,0 1-1,1-1 0,-1 0 1,2 0-1,8 0-5721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56.87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47 16904,'0'0'4482,"125"-42"-3810,-65 38-544,11 4-80,-17 0-48,-16 0-336,-27 15-3122,-11 12-3841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57.02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0 8580,'0'0'11877,"103"0"-11845,-43 0-32,5 0 0,0 0-832,-11 0-3826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08.34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3 15495,'0'0'6243,"27"-2"-6499,-10 20 256,-1 8-688,-11 7-2098,-5 9-2336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57.288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120 1 17352,'0'0'3289,"-15"29"-2328,-49 98 269,57-112-975,0 1-1,1 0 1,1 1 0,0 0 0,2 0-1,0 0 1,0 0 0,2 0 0,1 33-1,0-32 0,0-14-214,0 0 1,0-1-1,1 1 1,0-1-1,-1 1 1,1-1-1,0 1 0,0-1 1,1 0-1,-1 0 1,1 1-1,0-1 0,0 0 1,0 0-1,0-1 1,0 1-1,1 0 1,-1-1-1,1 1 0,-1-1 1,1 0-1,0 0 1,0 0-1,0 0 0,0 0 1,1-1-1,-1 1 1,0-1-1,1 0 1,-1 0-1,1 0 0,-1-1 1,7 1-1,-3 0-287,0 0 0,0-1 1,0 0-1,0-1 0,0 1 0,0-1 0,0-1 0,0 1 0,-1-1 1,1 0-1,-1-1 0,1 0 0,-1 0 0,0 0 0,0-1 0,8-5 0,25-33-5627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5:57.53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185 212 10901,'0'0'7582,"24"3"-5968,82 11 67,-99-13-1471,0 0-1,0-1 1,0 0 0,0 0-1,-1 0 1,1-1 0,0 0-1,0-1 1,0 0 0,12-5-1,-15 5-82,-1 0-1,1 0 0,-1 0 0,1-1 1,-1 0-1,0 0 0,0 0 0,0 0 1,0 0-1,-1 0 0,0-1 1,1 1-1,2-8 0,0-3 78,-1 0-1,-1 0 1,0-1-1,-1 1 1,0-1 0,-1 1-1,-2-25 1,1 39-203,0-2-4,0 1 0,0 0 0,0 0 0,-1 0 0,1 0 0,0 0-1,-1 0 1,1 0 0,0 0 0,-1 0 0,1 0 0,-1 0 0,0 0 0,1 0 0,-1 0 0,0 0 0,0 0 0,1 1 0,-1-1 0,0 0 0,0 1 0,0-1-1,0 0 1,0 1 0,-2-1 0,-36-7-158,28 8 62,-1 1 1,0 0-1,0 0 1,1 2-1,-13 3 1,8 0-200,1 1 0,0 1 0,0 0 0,0 1 0,2 1 0,-1 0 0,-18 18 0,-80 94-3994,30-19-651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6:00.241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69 13158,'0'0'6787,"114"-29"-6771,-38 12 0,6 3 48,-12 5-64,-15 9-16,-1 0-32,-16 0-1633,-6 4-1488,-15 9-1921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6:00.428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13 8548,'0'0'7571,"71"0"-7571,-17-2 16,11 2-16,0-2-16,-5 0-1888,-5-5-3747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6:01.694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1 11941,'0'0'2322,"54"27"-2659,-5-27 337,-5 0-2321,4 0-2641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6:01.884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15 4786,'0'0'9429,"97"0"-9397,-37 0-16,11 0-16,-11-7-1249,-12-1-4113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6:03.272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5 9845,'0'0'1424,"43"-5"-5025,-38 5 1968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6:03.756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15 6099,'0'0'5202,"59"-15"-5186,-53 15-16,-1 0-1056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6:03.911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5 5699,'0'0'7267,"114"4"-6515,-43-4-576,5 0-176,-5-2-128,-12-2-2609,-21 2-3346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7:08.16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19 45 12742,'0'0'11680,"-4"-5"-11517,-8-8-147,10 16-10,4 2 2,0-1 1,0 0 0,0 0-1,1 0 1,0-1-1,-1 1 1,6 4-1,7 8 133,1-2 0,0 0 0,1-1 0,0-1-1,1 0 1,1-1 0,-1-2 0,2 1 0,-1-2-1,1-1 1,1 0 0,-1-2 0,1 0 0,0-1-1,0-1 1,0-1 0,34-1 0,7-4 58,0-3 1,-1-3 0,0-2-1,0-3 1,86-31 0,-111 34-188,0 2 0,1 2 0,0 1 0,44-2 0,154 8 74,-104 3-67,-101-5-2,-1-2-1,0 0 1,1-2 0,-2-2 0,39-14-1,-39 12-1,1 1 0,0 1 0,0 1 0,1 2 0,41-2 0,-62 7-23,1 0 0,-1 1 1,0 0-1,1 0 0,-1 1 1,0 1-1,0 0 1,0 0-1,0 0 0,-1 1 1,0 0-1,1 1 0,8 7 1,-7-6 13,0-1 0,1 0 0,-1 0 1,1-1-1,0 0 0,0-1 0,0-1 0,1 1 0,-1-2 1,14 1-1,9-1 20,0-1 0,38-6 1,46-13 6,-73 11-46,90-6 1,-119 13-1,0 1 0,0 1 1,0 0-1,0 1 1,0 1-1,-1 0 1,1 2-1,-1-1 1,28 14-1,-12 0 15,0-2 0,2-1 1,0-2-1,0-1 0,1-1 0,1-2 0,-1-1 0,1-2 0,39 1 0,15-7 33,0-5 0,102-17 0,-174 18-35,28 1-83,-45 12-875,0-3 237,-1 0 0,0 0 0,0 0 0,-1 0 0,0 0 0,0-1 0,0 1 0,-1-1 0,0 1 0,0-1 0,0 0 0,-1 0 0,0 0-1,-4 5 1,-29 31-11015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08.492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0 12614,'0'0'64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7:15.72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27 13750,'0'0'9239,"1"-4"-8076,3-14-290,-3 13-244,31 5 399,-30 1-1027,0-1 0,0 1 0,0 0 0,0-1 0,0 1 0,0 0 0,-1 0 0,1 1 0,0-1 0,-1 0 0,1 0 0,-1 1 0,1-1 0,-1 1 0,0-1 0,0 1 0,0 0 0,0 0 0,2 2 0,21 45 13,-16-32 8,5 13 17,-10-21-33,1-1 1,0 1 0,0-1 0,11 15 0,-14-21 0,2 0 0,-1 0 0,0 0 1,0 0-1,1 0 0,-1 0 1,1-1-1,-1 1 0,1-1 0,0 1 1,-1-1-1,1 0 0,0 0 1,0 0-1,0-1 0,0 1 0,0-1 1,0 0-1,4 0 0,6 0 19,-1-1 1,0-1-1,0 0 0,0 0 0,0-2 0,0 1 1,14-8-1,76-43 122,-72 37-133,49-22-1,-77 38-16,0 0 0,-1 0 0,1 0 0,0 0 0,-1 1 0,1-1 0,0 0-1,0 1 1,-1 0 0,1-1 0,0 1 0,0 0 0,0 0 0,0 0 0,0 0 0,-1 0 0,1 1 0,0-1-1,0 1 1,0-1 0,-1 1 0,1-1 0,0 1 0,-1 0 0,1 0 0,0 0 0,-1 0 0,1 0 0,-1 0-1,0 0 1,2 2 0,0 3-10,0 0 0,-1 0-1,0 0 1,0 0 0,-1 0-1,1 0 1,0 12 0,-2-16 14,5 74-17,-5-58 22,1 1 0,1-1 0,0 0-1,1 0 1,1 0 0,8 23-1,-11-39-3,1 0 1,0 1-1,0-1 0,0 0 0,0 0 0,0 0 0,1 0 0,-1-1 0,0 1 0,1 0 0,-1-1 0,1 0 0,0 0 0,-1 0 0,1 0 0,0 0 0,0 0 0,0-1 0,0 1 0,-1-1 0,1 0 0,5 0 0,6 1 14,0-2-1,0 0 1,18-3 0,-18 1 1,-1-1 0,1-1 0,-1 0 0,0-1 0,0 0 0,0-1 1,-1-1-1,0 0 0,-1 0 0,0-1 0,0 0 0,13-16 0,44-56-2067,-13-1-5443,-43 58 2207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3:32.34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166 5 12822,'0'0'11672,"-11"-5"-10480,10 11-1204,0-1-1,0 1 1,0-1-1,-1 0 1,0 1-1,-3 6 1,-6 19 25,-83 470 512,59-270-277,34-211-173,1-19 437,0-33-1179,2-5-3253,9 0-3325,5 2-3381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3:32.92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1 197 10149,'0'0'7350,"0"-21"-5651,2-66-498,-2 83-1117,1 1 0,-1-1 0,1 0 0,0 0 0,0 1 0,0-1 0,0 1 0,1-1 0,-1 1 1,1-1-1,0 1 0,0 0 0,1 0 0,-1 0 0,0 0 0,1 0 0,0 1 0,0-1 0,0 1 0,0 0 0,0-1 1,0 1-1,5-2 0,-3 2-21,2 0 0,-1 0 0,0 0 0,0 1 0,0-1-1,1 1 1,-1 1 0,1 0 0,-1-1 0,11 3 0,-12-1-68,0 1 0,-1 0-1,1 0 1,-1 1 0,1-1-1,-1 1 1,0 0 0,0 0-1,0 1 1,-1-1 0,1 1 0,-1 0-1,1 0 1,-1 0 0,-1 0-1,1 0 1,3 7 0,7 14 98,18 44 0,-19-34 146,-1 0 1,-2 1-1,8 57 0,-1 112 489,7 38-161,-16-178-426,-6-63-125,3 0 67,-3-2 80,-2-32-6454,-5 14 1267,-5 0-2953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3:33.39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 69 11973,'0'0'8671,"-6"-2"-8193,-5-7-432,23 5-66,25 3 14,-34 1 42,386-23 793,-188 7-698,-197 16-140,-4 0 9,1 0 0,-1 0 0,1 0 0,0 0 0,-1 0 0,1 1-1,-1-1 1,1-1 0,-1 1 0,1 0 0,-1 0 0,1 0 0,-1 0 0,1 0 0,-1 0 0,1-1 0,-1 1 0,1 0 0,-1 0 0,1-1 0,-1 1 0,1 0 0,-1-1 0,0 1 0,1 0 0,-1-1 0,0 1 0,1-1 0,-1 1 0,0 0 0,1-1 0,-1 1 0,0-1 0,0 1 0,1-1 0,-1 1 0,0-1 0,0 1 0,0-1 0,0 1 0,0-1 0,0 0-1,0 0 1,0 1-472,-18 2-12923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3:35.85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60 42 7155,'0'0'8695,"-8"-7"-7583,-23-21-159,16 22 4966,9 17-4304,6 26-2789,1-29 1852,-1 819 1968,0-865-6411,0 18-492,0-4-2498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3:36.50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25 92 7331,'0'0'8895,"-4"-7"-7916,-1 1-522,-6-11-344,7-2 3575,6 17-3654,1 0-1,0 0 1,0 0-1,-1 0 0,1 0 1,0 1-1,0 0 1,1-1-1,-1 1 1,0 0-1,0 0 1,1 1-1,5-1 1,-3-1-20,51-7 15,0 3 1,1 2-1,0 2 0,66 7 1,-121-4-30,13 0-7,0 1 1,-1 1-1,0 0 1,1 1-1,-1 1 1,-1 0-1,1 1 1,-1 1-1,0 0 1,0 1-1,-1 1 1,0 0-1,-1 0 0,0 1 1,0 1-1,-1 0 1,15 19-1,-23-26 12,0 0 1,-1 1-1,1-1 0,-1 1 0,0 0 0,0 0 0,-1-1 0,1 1 0,-1 0 0,0 0 1,0 0-1,-1 1 0,0-1 0,0 0 0,0 0 0,0 0 0,-1 0 0,1 0 0,-2 0 0,1 0 1,0 0-1,-1 0 0,0 0 0,0-1 0,0 1 0,-1-1 0,1 1 0,-1-1 0,0 0 0,-1 0 1,1 0-1,-1 0 0,-7 5 0,-3 3 17,-1-1 0,0 0 1,0-1-1,-1-1 0,0-1 0,-1 0 1,0-1-1,-24 6 0,-9-1 64,-82 9 1,-16 4-47,133-19-1149,11 8-4265,4-9 180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3:37.17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208 46 9268,'0'0'7558,"-1"0"-7531,1 0 1,0-1-1,-1 1 0,1 0 0,0 0 0,0-1 0,-1 1 0,1 0 0,0-1 0,0 1 0,0 0 1,-1-1-1,1 1 0,0 0 0,0-1 0,0 1 0,0 0 0,0-1 0,0 1 0,0-1 0,0 1 0,0 0 1,0-1-1,0 1 0,0-1 0,0 1 0,0 0 0,0-1 0,0 1 0,0 0 0,1-1 0,60-12 625,0 4 0,1 2-1,114 1 1,-169 7-653,0 0 1,0 0-1,0 0 1,0 1-1,0 0 1,0 0-1,-1 1 1,1 0-1,-1 0 1,1 1-1,-1-1 1,0 1-1,-1 1 1,1-1-1,-1 1 1,0 0-1,0 0 1,0 1-1,0-1 1,3 8-1,-1-3 9,-1 0-1,0 0 0,-1 1 1,0 0-1,-1 0 0,0 0 1,0 1-1,-1-1 0,-1 1 1,0 0-1,0 18 0,-3-26 1,0 1-1,0-1 1,0 0-1,-1 0 0,1 0 1,-1 0-1,0 0 1,-1 0-1,1 0 1,-1-1-1,1 1 0,-1-1 1,0 0-1,0 0 1,-1 0-1,1 0 1,-1 0-1,1-1 0,-1 1 1,0-1-1,0 0 1,0 0-1,-7 1 0,-12 7 46,-1-1 0,-38 8-1,61-17-52,-66 12 260,-1-3-1,1-3 0,-1-3 0,-83-7 0,8 1-202,142 18-7063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3:38.32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42 16 9925,'0'0'9943,"-6"-2"-8529,-22-9-392,21 8 749,7 469 187,12-328-1787,0 14 771,-13-180-1122,0 17-1013,0 0 1,1-1-1,1 1 0,0 0 0,3-13 0,10-7-5522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3:38.88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36 54 9188,'0'0'9466,"-6"-6"-8548,-18-15-377,18 16 11,7 4-526,-1 0 0,0 1-1,1-1 1,-1 1 0,1-1-1,-1 1 1,1-1-1,-1 1 1,1-1 0,-1 1-1,1-1 1,-1 1-1,1-1 1,-1 1 0,1 0-1,0-1 1,-1 1 0,1 0-1,0 0 1,-1-1-1,1 1 1,0 0 0,-1 0-1,1 0 1,1 0-1,25-3-15,-20 2 32,104-6 5,161 8 0,-253 1-48,1 0 1,0 1-1,-1 0 1,0 2-1,0 1 1,0 0 0,-1 1-1,0 1 1,0 1-1,0 0 1,-1 1 0,23 19-1,-38-28 2,-1 0-1,1 1 0,0-1 1,-1 0-1,1 1 1,-1-1-1,1 1 0,-1 0 1,0-1-1,0 1 1,0 0-1,0 0 0,0-1 1,0 1-1,0 0 1,0 0-1,-1 0 1,1 0-1,-1 0 0,0 0 1,1 0-1,-1 0 1,0 1-1,0-1 0,0 0 1,-1 0-1,1 0 1,0 0-1,-1 0 0,1 0 1,-1 0-1,0 0 1,0 0-1,0 0 1,0-1-1,0 1 0,0 0 1,0 0-1,0-1 1,-1 1-1,-2 1 0,-5 6 21,-1 0-1,0-1 0,-1 0 0,0-1 0,-14 7 0,18-11-22,-29 14 42,-2-2 0,1-2 0,-2-1 0,1-2-1,-1-2 1,-44 4 0,-90 22-57,153-24-846,19-9 495,1 1 0,-1 0 0,0-1-1,1 1 1,-1 0 0,1-1-1,-1 1 1,1 0 0,0 0-1,-1-1 1,1 1 0,0 0 0,1 0-1,-1 1 1,0-1 104,0 14-4053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3:39.48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221 89 8980,'0'0'7638,"6"-8"-6963,-3 3-585,0 1 1,1 0-1,0 0 0,0 0 0,0 0 1,0 1-1,1-1 0,-1 1 0,1 0 1,0 1-1,0-1 0,0 1 0,0 0 1,0 0-1,1 0 0,8-1 0,49-8 402,1 3-1,0 3 1,74 2 0,-128 4-489,-1 0 1,1 1 0,-1-1-1,1 2 1,-1-1 0,0 2 0,0-1-1,0 1 1,0 0 0,14 10 0,-6-1 2,0 0 0,-1 1 1,23 26-1,-34-33-2,-1 1 0,0 0 0,-1 0-1,1 0 1,-2 0 0,1 1 0,-1-1-1,0 1 1,-1-1 0,0 1 0,0 9 0,-2-15 1,0 0 0,0 1 0,0-1 0,0 0 0,0 0 0,-1 0 0,1 0 0,-1 0 0,0 0 0,0 0 1,0-1-1,0 1 0,-1-1 0,1 1 0,-1-1 0,1 0 0,-1 0 0,0 0 0,-4 2 0,-64 34 140,64-35-135,-32 13 53,0-2 1,-2-1-1,0-3 1,0-1-1,-69 6 1,-212-5 714,268-10-531,-1 0-58,54 0-233,1 0 0,-1-1 0,0 1-1,1 0 1,-1 0 0,1 0 0,-1 0 0,0 0 0,1 0-1,-1 0 1,1 1 0,-1-1 0,1 0 0,-1 0 0,0 0-1,1 0 1,-1 1 0,1-1 0,-1 0 0,1 1 0,-1-1-1,1 0 1,-1 1 0,1-1 0,0 1 0,-1-1 0,1 0-1,-1 1 1,3 5-3184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0:05.97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1 142 11861,'0'0'6921,"10"-19"-5366,31-63-640,-39 79-872,-1 1 0,1-1 0,0 0 0,0 1 0,0-1 0,0 1-1,1-1 1,-1 1 0,0 0 0,1 0 0,0 0 0,-1 1-1,1-1 1,0 1 0,0-1 0,0 1 0,0 0 0,0 0 0,1 0-1,-1 0 1,0 1 0,0-1 0,0 1 0,1 0 0,-1 0 0,0 0-1,0 1 1,1-1 0,-1 1 0,0-1 0,0 1 0,4 2 0,1-2-25,-2 2-3,0-1 0,0 1-1,0 0 1,0 0 0,0 1 0,-1 0-1,0 0 1,1 0 0,-1 0 0,-1 1 0,1 0-1,7 10 1,4 6 119,25 45-1,-26-35 43,-1 0-1,-1 0 1,-2 1 0,12 57 0,10 136 359,5 16-210,-36-215-68,-3-28-513,0 1 1,0-1 0,0 1 0,0 0 0,0-1 0,0 1 0,0 0-1,0 0 1,0 0 0,-1 0 0,1 0 0,0 0 0,-1 0 0,1 0-1,-1 0 1,1 1 0,-1-1 0,1 0 0,-1 1 0,0-1 0,-1 1 0,-10-6-3195,-9-5-3839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08.647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1 10149,'0'0'3809,"43"56"-8163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3:41.40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469 185 8900,'0'0'7179,"0"-3"-6768,0-10-510,0 23 3487,0-4 227,0-29-3030,0 4-441,-2 0 0,-5-29 0,7 43-121,-1 0-1,0 1 1,0-1-1,-1 1 1,1-1-1,-1 1 1,0-1-1,0 1 1,-1 0-1,1 0 1,-1 0-1,0 0 1,0 1-1,0-1 1,-4-3-1,0 6-10,0-1 0,1 1 0,-1 1-1,0-1 1,0 1 0,0 0 0,0 1-1,0 0 1,-11 2 0,6 1-24,0 0 1,0 1 0,0 0-1,1 1 1,0 1 0,0-1-1,0 2 1,1-1 0,0 2-1,1-1 1,-13 15-1,-12 16-6,-40 60-1,73-98 19,-11 20 6,0 0 0,0 1-1,2 0 1,1 0 0,1 1 0,1 1-1,1-1 1,1 1 0,1 0-1,1 1 1,1-1 0,1 0 0,3 28-1,-1-44-2,0 0-1,1-1 0,1 1 1,-1 0-1,1-1 0,0 0 1,1 0-1,-1 0 0,2 0 1,-1 0-1,1-1 0,0 0 1,0 0-1,0 0 0,1-1 1,0 0-1,8 6 0,-6-5 3,1 0 0,0-1 0,0 1-1,1-2 1,0 1 0,0-2 0,0 1 0,0-1-1,0-1 1,1 0 0,-1 0 0,15 0-1,12-4 46,1-2 0,-1-1 0,0-2 0,51-16 0,-13 3-33,-63 15-97,2 1-42,9 3-7615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3:42.75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386 130 6675,'0'0'6507,"0"7"-5392,0 22-226,0-22 4684,0-26-3610,1-5-1709,0 17-235,-1 0 0,1 0-1,-1 0 1,0 0 0,-1 0 0,0-1 0,0 1 0,-1 0-1,1 0 1,-1 1 0,-1-1 0,0 0 0,0 1 0,0-1 0,-5-6-1,3 11-15,0 0-1,-1 0 1,1 0-1,-1 1 1,1-1-1,-1 1 1,0 1 0,1-1-1,-1 1 1,0 0-1,0 0 1,-6 2-1,-2-2 11,7 1-19,1 0 1,-1 0-1,1 1 1,0-1-1,0 1 1,0 1-1,0-1 1,0 1-1,0 0 1,0 0-1,1 1 1,0 0-1,0 0 1,-6 5-1,-7 9 8,0 1 0,-19 25-1,25-29 3,1 1 0,1 1 0,0-1 0,2 2-1,0-1 1,0 1 0,2 1 0,-7 28 0,7-15 22,2 0 1,1 0 0,1 0 0,4 45-1,-1-64-12,1 0 0,0 1-1,1-1 1,0 0 0,1-1-1,1 1 1,0-1 0,0 1-1,1-1 1,1-1 0,0 1-1,1-1 1,0-1 0,0 1-1,1-1 1,1-1 0,-1 0-1,2 0 1,-1-1 0,1 0-1,0 0 1,1-2 0,0 1-1,0-2 1,0 1 0,1-2-1,-1 0 1,1 0 0,0-1-1,1 0 1,-1-2 0,20 2-1,-8-3 29,0-1 0,0-1-1,0-1 1,0-2 0,-1 0 0,0-1-1,0-2 1,0 0 0,-1-2-1,37-20 1,-43 9 893,-13 13-2350,-12 14-7763,-4 10 580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3:47.49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466 241 10661,'0'0'6566,"-6"-11"-1567,6 3-5144,0 22 31,0-13 565,-1-4-738,0 13 596,-2 6 690,2-31-240,1 9-753,1-22 96,-1 0 0,-2 0 0,0 0 1,-2 0-1,-13-46 0,17 73-108,-1-1 1,0 1 0,1-1-1,-1 1 1,0 0-1,0-1 1,0 1 0,0 0-1,0 0 1,0 0-1,0 0 1,0-1 0,-1 2-1,1-1 1,0 0-1,-1 0 1,1 0 0,-1 1-1,1-1 1,-1 0-1,1 1 1,-1 0 0,1-1-1,-1 1 1,1 0 0,-1 0-1,1 0 1,-1 0-1,0 0 1,1 0 0,-1 0-1,1 0 1,-1 1-1,1-1 1,-3 1 0,-1 1-19,1-1 0,-1 1 0,0 0 0,1 0 1,-1 1-1,1-1 0,-1 1 0,-5 5 1,-52 51-4,30-33 8,2 3 0,1 0 0,1 2-1,2 1 1,-43 67 0,60-80 13,0 0-1,2 1 1,0 0-1,1 0 1,1 1 0,0 0-1,2 0 1,1 0-1,0 32 1,1-24 3,0-22 6,1 0-1,-1 0 0,1 0 0,0 0 0,1 0 0,-1 0 1,1 0-1,1 0 0,0 0 0,0 0 0,0-1 0,0 1 1,1-1-1,0 1 0,6 7 0,2-1 11,0-1-1,1 0 1,0 0 0,1-2-1,18 13 1,-22-18-2,0-1 1,0 0-1,0 0 0,1-1 0,-1 0 1,1 0-1,0-1 0,-1-1 1,1 1-1,13-1 0,4 0 9,0-2 0,0 0-1,37-7 1,-53 6 0,1-2-1,-1 1 1,0-1 0,0-1 0,-1 0-1,1-1 1,-1 0 0,0 0 0,-1-1 0,13-11-1,-11 11-6,-10 7-12,-1 0 0,1 0 1,0-1-1,-1 1 1,1 0-1,-1-1 1,1 1-1,-1 0 1,1-1-1,0 1 1,-1-1-1,0 1 1,1-1-1,-1 1 0,1-1 1,-1 1-1,1-1 1,-1 1-1,0-1 1,0 1-1,1-1 1,-1 0-1,0 1 1,0-1-1,1 0 1,-1 1-1,0-1 0,0 0 1,0 0-1,0 0 37,0 8-8042,0 15-109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3:50.17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113 24 8708,'0'0'11114,"-4"-4"-10126,-21-15 1882,19 59-2856,-2 14 196,3 1 0,2 56 0,0-22 67,-2 47 22,-12 163-3,18-270-263,-1-25-25,0 0-1,1 0 1,-1 0 0,0 0-1,-1 0 1,1 0-1,-1-1 1,0 1 0,0 0-1,-2 7 1,2-11-41,1 1 1,0-1 0,-1 0-1,1 1 1,-1-1-1,1 0 1,0 0-1,-1 1 1,1-1-1,-1 0 1,1 0 0,-1 0-1,1 1 1,-1-1-1,1 0 1,-1 0-1,1 0 1,0 0-1,-1 0 1,1 0-1,-1 0 1,1 0 0,-1 0-1,1 0 1,-1 0-1,1 0 1,-1-1-1,1 1 1,-1 0-1,1 0 1,-1 0 0,1-1-1,0 1 1,-1 0-1,1-1 1,-1 1-1,1 0 1,0-1-1,-1 1 1,1 0-1,0-1 1,-1 1 0,1 0-1,0-1 1,0 1-1,0-1 1,-1 1-1,1-1 1,0 1-1,0-1 1,0 1 0,0-1-1,0 0 1,-11-30-7388,11 12 1108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3:50.79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93 76 7908,'0'0'9449,"-10"-12"-8374,-29-37-111,39 49-929,-1 0 0,1-1 0,0 1 0,-1 0 1,1 0-1,0 0 0,0 0 0,-1-1 1,1 1-1,0 0 0,0 0 0,-1 0 0,1-1 1,0 1-1,0 0 0,0-1 0,-1 1 0,1 0 1,0 0-1,0-1 0,0 1 0,0 0 1,0-1-1,0 1 0,0 0 0,0-1 0,0 1 1,-1 0-1,1-1 0,1 1 0,-1 0 1,0-1-1,0 1 0,0 0 0,0-1 0,0 1 1,0 0-1,0-1 0,0 1 0,0 0 1,1-1-1,-1 1 0,0 0 0,0 0 0,0-1 1,1 1-1,-1 0 0,0 0 0,0-1 1,1 1-1,-1 0 0,0 0 0,0 0 0,1 0 1,-1-1-1,0 1 0,1 0 0,18 1-370,-15 0 508,31 5-76,0 2 0,0 2 0,-1 1-1,55 27 1,-37-16-90,23 6 108,-31-13-90,-2 2 0,0 2 0,58 36 1,-90-49-25,0 1 1,-1 0 0,0 0-1,0 1 1,-1 0-1,0 1 1,0 0-1,-1 0 1,-1 1 0,1 0-1,-1 0 1,-1 0-1,0 1 1,0 0-1,-1 0 1,-1 0 0,0 0-1,3 20 1,-3-7 13,-2 0 0,0 0 1,-2 0-1,0 0 1,-7 32-1,5-41 8,-1 0 0,-1-1 0,0 1 0,-1-1 0,-1 0 0,0-1 0,-1 1 0,0-2 0,-16 19 1,5-10-2,0-2 0,-2 0 1,0-1-1,-1-1 1,-1-1-1,0-1 1,-1-1-1,-1-2 1,0 0-1,-1-1 0,-29 7 1,-30 5 51,-1-5 0,-101 10-1,159-23-461,21-2-2122,19-2-2857,10-1-902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3:51.68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95 41 6979,'0'0'11835,"-6"-6"-10397,-18-22-366,18 21 460,6 21-1239,-5 762 1143,-1-719-1330,5-57-42,-2 0-316,1 0 0,0-1 0,0 0-1,0 1 1,0-1 0,0 0 0,0 0-1,0 0 1,0 0 0,0-1 0,0 1-1,0 0 1,1-1 0,-1 1 0,0-1-1,1 0 1,-1 1 0,1-1 0,0 0-1,0 0 1,0 0 0,0 0-1,0 0 1,0 0 0,0 0 0,1 0-1,-1-1 1,0-1 0,-1-22-4846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3:52.18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12 39 11381,'0'0'8746,"-2"-6"-8138,0 0-501,-6-20 221,38 26-400,-2 2 224,-1 2-1,0 1 1,0 1 0,39 13 0,-10-2-58,8 1 64,103 45-1,-135-48-146,-2 0-1,0 2 1,-1 2 0,0 1 0,27 24-1,-51-39-7,0 0 0,0 1-1,0-1 1,-1 1 0,0 0 0,0 0-1,0 0 1,-1 0 0,0 1-1,0 0 1,-1-1 0,0 1 0,0 0-1,2 10 1,-4-12 5,0 0-1,0 0 1,0 0-1,0 0 0,-1 0 1,0 0-1,0 0 1,0 0-1,-1 0 1,1-1-1,-1 1 1,0 0-1,-1-1 1,1 0-1,-1 1 1,0-1-1,0 0 1,0 0-1,0-1 1,-1 1-1,-4 3 1,-10 7 26,-1-2 0,0 0 0,-1-1 0,0-1 0,-1-1 0,0 0-1,-43 10 1,-157 20 140,109-27-139,111-11-237,-1-1 0,1 1 0,-1-1 0,1 1 0,-1 0 0,1 0 0,-1-1 0,1 1 0,0 0 0,0 0 0,-1 0 0,1 0 0,0 1 0,0-1 0,0 0 0,0 0 0,0 1 0,1-1 0,-1 0 0,0 1 0,1-1 0,-1 1 0,0-1 0,1 1 0,0-1 0,-1 1 0,1 0 0,0-1 0,0 1 0,0-1 0,0 1 0,0 0 0,0-1 0,1 1 0,-1 1 0,0 1-500,0 12-4303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3:53.08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55 4018,'0'0'13385,"3"-9"-11822,9-27-104,-9 27 2178,-3 23-3589,41 538 1163,-27-482-1129,-9-53-34,-1 0 1,-1 1-1,1 21 0,-4-38-46,0-16-2528,0-25-3968,0 17 817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3:53.60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156 31 9764,'0'0'9728,"-2"-5"-9099,1 4-621,1 1 0,0-1 0,-1 1 0,1-1 0,0 0 0,-1 1 0,1-1 0,0 1 0,0-1 0,0 0 0,0 1 0,-1-1 0,1 0-1,0 1 1,0-1 0,0 0 0,0 1 0,0-1 0,1 0 0,-1 1 0,0-1 0,0 1 0,0-1 0,0 0 0,1 1 0,-1-1 0,0 1 0,1-1 0,-1 0 0,0 1 0,1-1 0,-1 1 0,1-1-1,-1 1 1,1 0 0,-1-1 0,1 1 0,-1-1 0,1 1 0,-1 0 0,1 0 0,0-1 0,-1 1 0,2 0 0,40-1 223,-30 2-233,36 6 101,0 1 0,-1 4-1,-1 1 1,0 2 0,73 34-1,-89-35-87,0 1-1,-1 2 0,-1 1 0,37 29 0,-49-34-8,-1 2 0,0 0 0,-1 0 0,0 1 0,-2 1 1,0 0-1,0 1 0,9 20 0,-18-32 1,-1 0 0,1 1 0,-1-1 1,0 0-1,-1 1 0,0-1 0,0 1 0,0-1 1,0 1-1,-1-1 0,0 1 0,-1 0 0,0-1 1,0 1-1,0-1 0,-1 0 0,1 1 0,-2-1 1,1 0-1,-1 0 0,0 0 0,0 0 0,0 0 1,-1-1-1,0 0 0,0 1 0,0-2 0,-1 1 1,-5 4-1,-12 6 43,-1-2 0,-1 0 0,0-2 0,-1 0 0,-44 11 0,-138 24 138,144-33-156,-316 75 207,378-88-296,1 1 0,-1-1 1,1 0-1,-1 0 0,1 0 0,0 1 0,-1-1 1,1 0-1,-1 1 0,1-1 0,0 0 1,-1 1-1,1-1 0,0 0 0,-1 1 1,1-1-1,0 1 0,-1-1 0,1 0 1,0 1-1,0-1 0,0 1 0,0-1 0,-1 1 1,1-1-1,0 1 0,0-1 0,0 1 1,0-1-1,0 1 0,0-1 0,0 1 1,0-1-1,0 1 0,0-1 0,1 1 1,-1-1-1,0 1 0,0-1 0,0 1 1,1-1-1,-1 1 0,7 9-4561,4-7-2200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3:54.58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5 162 4978,'0'0'7673,"-1"-8"-6507,0 2-1025,0 2 210,0-1-1,1 1 1,0-1-1,-1 1 1,1-1-1,1 1 1,-1-1-1,1 1 0,0-1 1,0 1-1,0-1 1,1 1-1,2-6 1,-1 5 346,2-3 61,0 0 0,-1 0 0,0-1 0,0 1 0,-1-1-1,4-16 1,0 70 167,4 43-975,-17 719 421,6-806-200,-1-10-392,-1 0-1,0 0 1,0 0-1,-1 0 1,-5-10-1,5 11-1099,0 0-1,0 0 1,1 0 0,0 0-1,0 0 1,-1-16 0,3-7-6125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08.802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55 0 11973,'0'0'3442,"-5"2"-3378,5 1-48,0 5-16,-16 4 0,-1-1-1713,1-5-7235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3:55.15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119 33 7059,'0'0'11760,"-2"-6"-10535,0 2-980,-6-18 633,45 22-742,-7 2-56,1 2 0,-1 1 0,0 2 1,42 15-1,-13-5 47,-24-8-78,22 6-10,86 34 0,-128-43-43,1 2 0,-1 0 1,0 0-1,-1 2 0,0-1 0,-1 2 1,0 0-1,0 1 0,-1 0 0,11 14 1,-14-14 3,0 0 0,-1 1 0,0 0 0,-1 1 1,-1 0-1,0 0 0,-1 0 0,0 1 0,-1-1 0,-1 1 1,0 0-1,-1 0 0,-1 0 0,0 19 0,-2-29 9,0 0 0,0 1 0,-1-1 0,0 0-1,1 1 1,-2-1 0,1 0 0,-1 0 0,1-1 0,-1 1-1,-1 0 1,1-1 0,-1 0 0,1 0 0,-1 0-1,-1 0 1,1-1 0,0 1 0,-1-1 0,-8 4 0,-11 7 56,0-2 0,-49 18 1,-247 60 195,209-64-226,-111 43 0,221-69-59,-1 1 1,1-1 0,-1 1 0,1 0 0,0-1 0,-1 1-1,1 0 1,0 0 0,-1 0 0,1 0 0,0 0-1,0 0 1,0 0 0,0 0 0,0 0 0,0 1-1,0-1 1,0 0 0,1 1 0,-1-1 0,0 1-1,0 1 1,0 18-3781,2-11 613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3:57.90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125 50 7443,'0'0'12387,"-7"-8"-11050,-21-26-147,22 26-96,-4 86-1049,2-21 353,-4 61 261,-24 441 370,36-499-879,0-60 173,-1-1-398,0 0 1,0 0 0,0 0 0,0-1 0,0 1-1,0 0 1,0-1 0,1 1 0,-1 0 0,0-1-1,1 1 1,-1-1 0,1 1 0,-1-1 0,1 1-1,0-1 1,0 0 0,0 1 0,0-1 0,0 1-1,0-4 1,0 0-703,-5-48-8904,5 17-1994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3:58.31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66 5651,'0'0'12998,"6"-9"-12700,-3 4-275,-2 1-21,1 1 1,0 0 0,0 0 0,0 1 0,0-1 0,0 0 0,0 1 0,1-1-1,-1 1 1,1 0 0,0 0 0,0 0 0,0 0 0,0 0 0,0 0 0,0 1-1,0 0 1,0 0 0,0-1 0,1 2 0,5-2 0,269-3 201,-139 7-128,-137-2-47,-11 15-1483,-38 30-1835,9-11-1623,8-4-2774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3:58.77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 1 9124,'0'0'7878,"-10"0"-5130,423 0-2075,-425 21-4280,-24 24-2604,13-20-680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3:59.15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 30 9877,'0'0'9689,"-4"0"-8966,-1 0-563,17 0-17,92-2 155,35-9-298,135-5-3,-273 16-10,-1 18-3093,-1-2 316,-4-2-1799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4:00.30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60 85 8340,'0'0'10925,"-6"-14"-9626,-18-41-168,19 39 1350,5 22-2417,-12 425 428,0 9 100,12-440-531,0 0 38,0 2-59,0-2-163,0-20-14857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4:00.69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30 88 4594,'0'0'12982,"-6"-9"-12366,-16-25-296,22 34-318,0-1 0,0 1 0,-1 0 0,1-1 0,0 1 0,0-1 0,0 1 0,0 0-1,0-1 1,0 1 0,0-1 0,0 1 0,0 0 0,0-1 0,0 1 0,0 0-1,0-1 1,0 1 0,1-1 0,-1 1 0,0 0 0,0-1 0,0 1 0,1 0 0,-1-1-1,0 1 1,0 0 0,0 0 0,1-1 0,-1 1 0,0 0 0,1 0 0,-1-1-1,0 1 1,1 0 0,-1 0 0,0 0 0,1 0 0,-1-1 0,1 1 0,17-3 0,-13 2-4,118-14-195,246 3 1,-336 12 119,-35 7-1718,0-3 1418,0-1 0,-1 1 0,0-1-1,0 1 1,0-1 0,-1 0 0,1 0 0,-1-1 0,-5 4 0,0 1-574,-26 21-3385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4:01.05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 56 9268,'0'0'8775,"0"0"-8754,0 0 0,0 0-1,-1-1 1,1 1 0,0 0 0,0 0 0,0 0-1,-1 0 1,1-1 0,0 1 0,0 0 0,0 0-1,0-1 1,-1 1 0,1 0 0,0 0 0,0 0-1,0-1 1,0 1 0,0 0 0,0-1 0,0 1-1,0 0 1,0 0 0,0-1 0,0 1 0,0 0-1,0 0 1,0-1 0,0 1 0,0 0 0,0 0-1,0-1 1,0 1 0,0 0 0,0 0 0,0-1-1,0 1 1,1 0 0,-1 0 0,0-1 0,0 1-1,0 0 1,0 0 0,1 0 0,-1-1 0,0 1-1,0 0 1,1 0 0,-1 0 0,0 0 0,0 0-1,1 0 1,-1-1 0,0 1 0,0 0 0,1 0-1,-1 0 1,20-8 17,1 1 0,0 0 0,0 2 0,0 1 0,33-4 0,110 4-55,-122 4-31,-41 0-64,-11 20-7174,-15 3 2870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4:01.41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 12 8644,'0'0'9876,"-1"0"-9765,1 0-1,0 0 1,0 0-1,-1 0 0,1 1 1,0-1-1,0 0 0,0 0 1,-1 1-1,1-1 0,0 0 1,0 0-1,0 1 1,0-1-1,-1 0 0,1 0 1,0 1-1,0-1 0,0 0 1,0 1-1,0-1 0,0 0 1,0 1-1,0-1 0,0 0 1,0 1-1,0-1 1,0 0-1,0 0 0,0 1 1,0-1-1,0 0 0,0 1 1,0-1-1,1 0 0,-1 1 1,0-1-1,0 0 1,0 0-1,1 1 0,272-12 274,10-1-578,-281 12 52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4:02.31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0 115 4882,'0'0'10562,"5"-15"-8833,15-46-77,-14 42 513,0 0 1293,-3 32-2311,-2-4-1274,17 331 319,-6-98 0,-12-150-85,0-92 98,0-2-927,0 1 273,-1-1 0,1 1-1,0-1 1,0 0-1,1 1 1,-1-1-1,0 0 1,0 1-1,1-1 1,-1 1 0,2-4-1,12-11-4123,-1-3-2083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09.582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32 69 13190,'0'0'10589,"-6"-11"-9626,-19-33-419,25 44-543,0 0 0,-1-1 0,1 1 0,0-1 0,0 1 0,0 0 0,0-1 0,0 1 0,0-1 0,0 1 0,0-1 0,0 1 0,0 0 0,0-1 0,0 1 0,1-1 0,-1 1 0,0 0 0,0-1 0,0 1 0,0-1 0,1 1 0,-1 0 0,0-1 0,1 1 0,-1 0 0,0-1 0,0 1 0,1 0 0,-1 0 0,0-1 0,1 1 0,-1 0 0,1 0 0,-1 0 0,0-1 0,1 1 0,-1 0 0,1 0 0,-1 0 0,0 0 0,1 0 0,-1 0 0,1 0 0,-1 0 0,1 0 0,-1 0 0,0 0 0,1 0 0,-1 0 0,1 0 0,-1 0 0,0 1 0,1-1 0,-1 0 0,1 0 0,-1 0 0,0 1 0,1-1 0,-1 0 0,2 1-6,413 17 19,-398-18 7,19 1 59,0-2 0,54-9 0,-88 10 672,-5 14-421,-21 45-270,-2-1 1,-3-1-1,-2-2 0,-44 59 0,28-43 33,-142 182 248,135-185-235,47-59-80,2-4 12,0 0 0,1 1 0,0 0-1,0 0 1,0 0 0,0 0 0,1 1 0,0 0 0,-3 13 0,26-20 196,50-5-273,0-2 0,96-23 1,-43 6-3580,-86 17-804,-13 2-2902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4:02.70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56 140 9524,'0'0'10368,"-10"-15"-9277,-29-43-464,38 57-606,1 1 1,-1-1-1,1 1 0,-1-1 1,1 0-1,-1 1 1,1-1-1,0 0 0,-1 1 1,1-1-1,0 0 0,-1 1 1,1-1-1,0 0 1,0 1-1,-1-1 0,1 0 1,0 0-1,0 0 0,0 1 1,0-1-1,0 0 1,0 0-1,0 1 0,1-1 1,-1 0-1,0 0 0,0 1 1,0-1-1,1 0 1,-1 1-1,0-1 0,1 0 1,-1 1-1,1-1 0,-1 1 1,1-1-1,0 0 1,23-5-153,-18 6 188,98-16-76,1 5 1,195 4-1,-231 7-61,-69 1 33,1-1 0,-1 0 0,0 0 0,1 1 0,-1-1 0,1 0 0,-1 1 0,0-1 0,1 0 0,-1 1 0,0-1 0,0 1 0,1-1 0,-1 0 0,0 1 0,0-1 0,0 1 0,1-1 0,-1 1 0,0-1 0,0 1-1,0-1 1,0 1 0,0-1 0,0 1 0,0-1 0,0 1 0,0-1 0,0 1 0,0-1 0,0 1 0,0-1 0,-1 1 0,1-1 0,0 0 0,0 1 0,-9 24-1774,-1-13 723,-1 1 0,0-2 0,-1 1 1,0-2-1,-15 11 0,11-9-711,-30 23-5475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4:03.01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23 33 9716,'0'0'8468,"-5"-2"-7873,-13-5-446,30 1 8,46-1 81,-41 5-208,55-4-103,81 3-1,-105 4-27,-47-1-369,-1 6-2884,-3 17-2347,-12-7-1670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4:03.31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42 10549,'0'0'8321,"9"0"-8070,58-3 7,73-14 0,-70 7-251,78-1 1,-67 11-51,-80 0-50,0 1 0,0-1-1,0 1 1,0 0 0,0-1 0,0 1 0,-1-1 0,1 1-1,0 0 1,-1 0 0,1 0 0,0-1 0,-1 1 0,1 0-1,-1 0 1,1 0 0,-1 0 0,1 0 0,-1 0-1,0 0 1,1 0 0,-1 0 0,0 0 0,0 0 0,0 0-1,0 0 1,0 0 0,0 0 0,0 0 0,0 0-1,0 0 1,-1 0 0,1 0 0,0 0 0,-1 0 0,1 0-1,-1 0 1,1 0 0,-2 2 0,-8 12-3495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4:04.24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119 42 9092,'0'0'10146,"-1"-7"-8948,1 4-1031,0 2-128,0 0 0,0-1-1,0 1 1,0 0 0,0-1 0,0 1 0,0 0 0,0-1-1,-1 1 1,1 0 0,-1 0 0,1-1 0,-1 1 0,1 0-1,-1 0 1,0 0 0,1-1 0,-1 1 0,0 0 0,0 0-1,0 0 1,0 0 0,0 1 0,0-1 0,-2-1 0,-1 29 337,-6 17-82,0-3 62,-5 46 0,-2 37 306,7-55-501,-2 97 0,6-44 26,6-122 269,-1 0-559,0 0 0,1 0 0,-1 0 0,0 0 0,1 0 0,-1 0 0,0 0-1,1 0 1,-1-1 0,0 1 0,1 0 0,-1 0 0,0-1 0,1 1 0,-1 0 0,1-1 0,-1 1 0,1 0 0,-1-1 0,1 1 0,-1-1 0,1 1 0,-1-1 0,1 1 0,0-1-1,-1 0 1,1 1 0,0-1 0,-1 1 0,1-2 0,-1-22-5416,1 15 2782,0-13-5904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4:04.59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0 103 11397,'0'0'8516,"19"-13"-8406,-4 2-96,-5 3-2,0 1-1,1 0 1,0 0-1,0 1 1,0 1-1,1 0 1,0 0-1,0 1 1,0 1-1,15-3 1,66-4 2,142 4 0,-211 6-21,-23 4-288,0-1 0,-1 1-1,0-1 1,0 1 0,0 0 0,0-1 0,0 1-1,-2 4 1,-21 35-5638,1-18-524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4:04.96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57 11093,'0'0'9263,"0"0"-9253,0 0-1,0-1 1,0 1-1,0 0 1,0 0-1,-1-1 1,1 1-1,0 0 1,0-1 0,0 1-1,0 0 1,0 0-1,0-1 1,0 1-1,0 0 1,0-1 0,0 1-1,0 0 1,0 0-1,0-1 1,0 1-1,1 0 1,-1 0-1,0-1 1,0 1 0,0 0-1,0 0 1,0-1-1,0 1 1,1 0-1,-1 0 1,0 0-1,0-1 1,0 1 0,1 0-1,-1 0 1,0 0-1,0 0 1,1-1-1,-1 1 1,0 0 0,0 0-1,1 0 1,-1 0-1,0 0 1,0 0-1,1 0 1,14-5-9,-1 0 1,1 1-1,0 1 1,0 1-1,0 0 1,19 0-1,8-1 0,197-18 81,-239 21-159,0 1 1,-1-1-1,1 0 0,0 0 0,0 0 1,0 0-1,0 1 0,0-1 0,0 0 1,0 0-1,0 0 0,0 0 0,0 1 1,0-1-1,0 0 0,0 0 0,0 0 1,0 1-1,0-1 0,0 0 0,0 0 1,0 0-1,0 1 0,0-1 0,0 0 0,0 0 1,0 0-1,0 0 0,0 1 0,0-1 1,0 0-1,1 0 0,-1 0 0,0 0 1,0 1-1,0-1 0,0 0 0,0 0 1,1 0-1,-1 0 0,0 0 0,0 0 1,0 0-1,0 0 0,1 0 0,-1 1 1,0-1-1,0 0 0,0 0 0,1 0 1,-1 0-1,0 0 0,0 0 0,0 0 0,1 0 1,-1 0-1,0 0 0,0 0 0,0-1 1,0 1-1,1 0 0,-1 0 0,0 0 1,0 0-1,0 0 0,0 0 0,1 0 1,-1 0-1,0-1 0,-14 16-2890,8-9 764,-16 13-5281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4:05.27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58 10517,'0'0'8887,"7"-3"-7586,56-12-1224,0 3 0,91-6 0,137 9-115,-287 9 1,0 0 1,1 0 0,-1 0 0,0 0 0,0 1 0,1 0-1,-1 0 1,0 0 0,0 0 0,5 3 0,3 11-2397,-8 12-4045,-4-21-501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4:06.14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86 6643,'0'0'10554,"0"-16"-8980,0 13-1965,-1-52 3329,3 43-786,2 45-1670,39 433 313,-35-405-749,1 21 50,-3-56-360,-2-25-1980,-2-16-2596,-2 2-824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4:06.52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7 187 10405,'0'0'8593,"-2"-13"-7779,-3-42-425,6 54-385,-1-1 0,0 1-1,1 0 1,-1-1 0,1 1 0,0-1-1,-1 1 1,1 0 0,0 0-1,0-1 1,0 1 0,0 0 0,0 0-1,0 0 1,0 0 0,0 0 0,0 0-1,0 0 1,1 0 0,-1 1-1,0-1 1,1 0 0,-1 1 0,0-1-1,1 1 1,-1 0 0,1-1-1,-1 1 1,1 0 0,-1 0 0,3 0-1,5-2 4,93-24 8,1 4 0,1 5 1,155-6-1,-231 24-801,-18 6-1182,-11-4 1601,0-1 1,0 1-1,0 0 0,0-1 0,-1 1 0,1-1 1,-1 1-1,0-1 0,0 0 0,0 0 0,0 1 1,0-2-1,-2 3 0,-24 23-5425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4:06.85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 35 10405,'0'0'7835,"-5"-1"-6853,52-9-836,0 2-1,68-3 1,104 7-484,-211 4 306,-7 0-651,-13 14-8639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09.803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5 17512,'0'0'5875,"131"0"-6051,-34 2 208,12-2-16,11 0-16,-23 0-1889,-10 0-1793,0-7-4145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4:07.27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50 11477,'0'0'7409,"3"0"-7062,96-4 328,111-20 0,-37 2-488,-173 23-223,0-1 0,0 0 0,-1 0 0,1 1 0,0-1 0,0 0 0,-1 0 1,1 1-1,0-1 0,0 0 0,0 1 0,0-1 0,-1 0 0,1 1 1,0-1-1,0 1 0,0-1 0,0 0 0,0 1 0,0-1 0,0 0 1,0 1-1,0-1 0,0 0 0,0 1 0,0-1 0,0 1 0,0-1 0,1 0 1,-1 1-1,0-1 0,0 0 0,0 1 0,0-1 0,1 0 0,-1 0 1,0 1-1,0-1 0,1 0 0,-1 1 0,0-1 0,0 0 0,1 0 0,-1 0 1,0 1-1,1-1 0,-1 0 0,0 0 0,1 0 0,-1 0 0,0 0 1,1 0-1,-1 1 0,1-1 0,-1 0 0,0 0 0,1 0 0,-1 0 1,0 0-1,1 0 0,-1-1 0,0 1 0,1 0 0,-1 0 0,0 0 0,1 0 1,-1 0-1,0 0 0,1-1 0,-11 19-4249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3:25.51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4834,'0'0'0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3:26.98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1 299 10181,'0'0'5994,"8"6"-5255,-5-4-687,0 0 58,0 1 1,1-1-1,-1 1 1,1-1-1,0 0 1,0-1-1,-1 1 1,1 0-1,0-1 1,0 0-1,1 0 0,-1 0 1,0-1-1,0 0 1,0 1-1,0-1 1,1-1-1,-1 1 1,0 0-1,0-1 1,0 0-1,0 0 1,4-2-1,1-1 21,0-1-1,-1 0 1,1 0 0,-1-1 0,-1 0-1,1 0 1,-1-1 0,0 0 0,0 0-1,-1 0 1,0-1 0,-1 0-1,1 0 1,-2-1 0,1 0 0,-1 0-1,0 0 1,-1 0 0,0 0 0,-1-1-1,0 1 1,0-1 0,-1 0-1,1-17 1,-2-88 2980,0 125-3402,17 502 603,-17-349 70,0-163-246,-11 16-8537,10 0 2256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23:27.42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 87 10181,'0'0'8774,"-4"-3"-5236,71-1-3365,0-2 0,122-30 1,-82 14-14,-89 7 67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06:32.84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1048 40 7652,'0'0'8563,"0"-6"-7298,0-25 1688,-58 29-1112,53 2-1840,0 1 0,0 0-1,1 0 1,-1 0 0,0 0-1,1 1 1,0 0 0,-1 0-1,1 0 1,0 0 0,0 1-1,-5 3 1,-44 42-109,48-43 84,-30 37 29,1 1 0,2 2-1,2 2 1,-31 63 0,16-29-5,-55 118 54,87-166-63,1 1-1,2-1 0,2 2 1,-6 44-1,5 15-4,6 165 1,5-237 9,1-1 0,1 0-1,1 0 1,0-1 0,2 1 0,0-1-1,2-1 1,0 1 0,1-1 0,1-1 0,24 32-1,-18-30 3,0 0-1,1-1 0,1 0 1,1-2-1,1 0 0,0-2 1,1 0-1,1-1 0,29 13 1,0-5 16,2-2 0,73 18 1,-93-31 9,0-1 0,0-1 0,1-3 0,0 0 0,38-5 0,-52 1-10,-1-2 0,1-1 0,-1 0 0,0-2 1,0 0-1,20-11 0,-6 1 7,0-2 0,41-32 0,-61 41 45,-2-2-1,0 0 0,0 0 0,-1-2 1,0 1-1,-2-1 0,1 0 1,-2-1-1,10-22 0,3-13 272,22-83-1,-32 84-63,-1 0 1,-3-1-1,-2 0 0,-3-81 0,-3 101-145,-1-1 0,-2 1-1,-14-53 1,-36-91 43,31 107-26,8 21-50,-2 1-1,-1 0 1,-3 1-1,-48-74 1,58 102-66,-1 0 1,0 1-1,-1 1 1,-1 0-1,0 1 1,-1 0-1,-1 2 1,0-1-1,0 2 1,-1 0-1,0 1 1,-1 1-1,0 0 1,-37-9-1,18 9-57,-1 2 0,-1 1 0,1 2 1,-1 2-1,1 1 0,-1 3 0,-51 8 0,40 0-267,0 1 1,1 3-1,1 2 1,1 2 0,-48 26-1,-207 134-5761,213-123 2147,-116 67-10596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17:53.70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36 7 13254,'0'0'5459,"-36"5"-5443,42-17-6996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19:18.678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0 0 7379,'0'0'1025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0:02.705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0 0 10453,'0'0'2529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6:16.89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126 1 14407,'0'0'4610,"-33"115"-4146,22-77-176,0-5-176,1-5-48,-7-5-64,-4-13-1777,-1-10-2849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6:17.05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 14086,'0'0'3538,"146"57"-3250,-102-26-144,-6-4-80,0-2 16,-6 0-80,-16-6-2033,-16-2-7635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10.07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22 0 13846,'0'0'9877,"-22"15"-9781,88-13 80,10-2 64,5 0-32,6 0-208,-17 0-160,-10 0-1601,-16 0-1248,-1 0-1777,1 0-8836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6:17.23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22 37 4098,'0'0'12438,"-21"18"-12230,64-24 272,11-11-128,1 3-240,-6 3-80,5 5 48,6 6-80,-6 0-160,0 0-3201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6:17.64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327 5 15319,'-19'16'750,"18"-14"-752,-147 135 1517,119-107-1059,1 1 0,1 1 0,-34 54 0,52-75-1149,5-17-379,4-23-664,0 20 1737,0-23-313,0-4 328,6-60 0,-5 86 226,1 0 0,1-1 0,0 1 0,0 0 0,1 0 0,0 1 0,0-1 0,1 1 0,1 0 0,7-10 0,-12 17-190,0 0-1,1 0 0,-1 0 0,1 1 0,-1-1 1,1 1-1,0-1 0,-1 1 0,1 0 1,0-1-1,0 1 0,0 0 0,0 0 0,0 0 1,0 1-1,0-1 0,0 0 0,1 1 0,-1 0 1,0-1-1,0 1 0,0 0 0,1 0 1,-1 0-1,0 0 0,0 1 0,1-1 0,-1 1 1,0-1-1,0 1 0,0 0 0,0-1 0,0 1 1,0 0-1,0 1 0,3 1 0,6 5-81,-1 1-1,-1 0 1,0 1-1,0 0 1,9 12 0,0 1 174,6 2-324,45 36 0,-62-56-47,6 8-3068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6:17.78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18360,'0'0'64,"163"36"-48,-98-13-16,6 6 0,-6 5-1536,-22 2-9157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6:18.47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425 158 18665,'0'0'2056,"-13"27"-908,9-18-992,-8 18 251,-1-1 1,-2-1-1,0 0 1,-1-1-1,-37 40 1,25-35-18,-61 47 1,80-69-359,0 0 1,-1-1-1,0 0 1,-1-1-1,1 0 1,-1 0-1,0-2 1,0 1-1,0-1 1,-1-1 0,-13 2-1,24-4-23,0 0-1,0 0 1,0-1 0,0 1 0,0 0-1,0-1 1,0 1 0,-1 0-1,1-1 1,0 1 0,0-1 0,0 0-1,1 1 1,-1-1 0,0 0-1,0 0 1,0 1 0,0-1-1,1 0 1,-1 0 0,0 0 0,1 0-1,-1 0 1,1 0 0,-1 0-1,1 0 1,0 0 0,-1 0 0,1-1-1,0 1 1,0 0 0,-1 0-1,1-2 1,-1-46 66,1 37-54,1-11-12,1 0 0,1 0 0,2 0 0,0 0 0,1 1 0,18-43 0,-4 20-9,3 1-1,34-50 1,-51 84-2,-2 4 2,-1 0 0,1 0-1,0 0 1,1 1 0,-1 0-1,1 0 1,0 0-1,0 0 1,1 1 0,7-6-1,-12 10 0,-1 0-1,0 0 1,1 0-1,-1-1 1,1 1-1,-1 0 1,1 0-1,-1 0 1,1 0-1,-1 0 1,0 0-1,1 0 1,-1 0-1,1 0 1,-1 0-1,1 0 1,-1 1-1,1-1 1,-1 0-1,0 0 1,1 0-1,-1 1 1,1-1-1,-1 0 1,0 0-1,1 1 1,-1-1-1,0 0 0,1 1 1,-1-1-1,0 0 1,1 1-1,-1-1 1,0 0-1,0 1 1,1-1-1,-1 1 1,0 0-1,8 21-58,-6-13 30,16 47-43,46 125 77,-57-164 9,2 0-1,0 0 1,0-1 0,2-1-1,0 1 1,1-1-1,26 25 1,-35-37-141,1 1 0,0-1 0,-1-1 0,1 1 0,0 0 0,1-1-1,-1 0 1,0 0 0,1 0 0,-1-1 0,1 1 0,-1-1 0,1 0 0,8 0 0,-12-1-104,0-1-1,0 1 1,0-1 0,0 1-1,-1-1 1,1 0 0,0 1-1,-1-1 1,1 0 0,0 0-1,-1 0 1,1 0 0,-1 1-1,1-1 1,-1 0 0,0 0 0,1 0-1,-1 0 1,0 0 0,0 0-1,0 0 1,1 0 0,-1 0-1,0 0 1,0 0 0,0 0-1,-1-2 1,1-41-2239,-1 30 1653,1 8 742,0 0 0,0 0 1,-1 0-1,0 0 0,0 0 0,-3-7 0,3 12 231,1-1-1,-1 1 1,0-1 0,1 1 0,-1-1-1,0 1 1,0 0 0,0-1 0,0 1-1,0 0 1,0 0 0,0 0 0,-1 0-1,1 0 1,0 0 0,-1 0 0,1 0-1,-1 0 1,1 0 0,-1 1 0,1-1-1,-1 1 1,1-1 0,-1 1 0,1 0-1,-1 0 1,-2-1 0,3 2-120,0 1 0,0-1-1,1 0 1,-1 0 0,0 0 0,1 1-1,-1-1 1,1 0 0,0 1 0,-1-1 0,1 0-1,0 1 1,0-1 0,0 1 0,0-1-1,0 0 1,0 1 0,0-1 0,0 0 0,1 3-1,-1 3 28,1-3-99,-1 0-1,1 0 0,0 0 0,0 0 0,0 0 1,0 0-1,1 0 0,-1 0 0,1 0 0,0 0 1,0-1-1,1 1 0,-1-1 0,1 0 0,0 0 1,0 0-1,0 0 0,0 0 0,5 3 0,5 3-1151,-1-1-1,2 0 0,-1-2 1,18 8-1,28 7-7163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6:18.82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451 3 15799,'0'0'4288,"-21"16"-2931,12-8-1158,-138 102 2138,113-87-2069,0-1 0,-1-2 0,-43 17-1,73-35-248,-1 0 0,0 0 0,1 0-1,-1-1 1,0 0 0,-12 1 0,17-2-15,-1-1 1,1 1 0,-1 0 0,1 0 0,-1 0 0,1-1 0,0 1 0,-1-1 0,1 1-1,-1-1 1,1 0 0,0 1 0,-1-1 0,1 0 0,0 0 0,0 0 0,0 0 0,0 0 0,0 0-1,0 0 1,0 0 0,0 0 0,0-1 0,0 1 0,1 0 0,-1-1 0,0 1 0,1 0-1,-1-1 1,0-2 0,-1-7-14,0-1 0,1 0 0,0 0 0,1 1 0,1-1 0,-1 0 0,2 0 0,0 0 0,0 1 0,7-20 0,-8 27 2,0 0 0,1 0 0,-1 0-1,1 0 1,0 1 0,0-1 0,0 0 0,1 1 0,-1 0 0,1-1 0,0 1-1,0 0 1,0 1 0,0-1 0,0 0 0,1 1 0,-1 0 0,1-1 0,0 2-1,0-1 1,0 0 0,-1 1 0,1-1 0,1 1 0,-1 0 0,0 1 0,0-1-1,0 1 1,0 0 0,1 0 0,-1 0 0,0 0 0,7 2 0,2 3-10,0 0 1,0 1-1,-1 0 1,0 1-1,0 1 1,0 0-1,-1 0 1,17 17-1,25 18-106,-33-29-409,2-1 1,26 12 0,-39-21-402,0 0-1,0-1 1,0-1 0,0 0 0,11 2 0,-2-3-4622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6:18.93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39 0 10261,'0'0'8083,"-38"8"-8083,65 5-1056,5 0-4547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6:19.24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294 62 14679,'0'0'2129,"-24"9"-1158,18-8-896,-35 14 1082,1 2 1,-71 39 0,102-50-937,6-4-185,-1 1 1,1-1-1,0 1 0,-1-1 0,0-1 0,1 1 0,-1 0 0,0-1 0,0 0 1,0 1-1,0-2 0,0 1 0,0 0 0,-4-1 0,6-33 354,2 23-368,0-1 0,1 0 0,0 0 0,0 1 0,1-1 1,1 1-1,0-1 0,4-9 0,-5 17 8,0-1 0,0 1 0,0 0 0,0 0 0,0 0 0,1 0 0,0 0 0,-1 1 0,1-1 0,0 1-1,0-1 1,0 1 0,1 0 0,-1 1 0,0-1 0,1 0 0,-1 1 0,1 0 0,0 0 0,-1 0 0,1 0 0,0 0 0,0 1 0,-1 0 0,1 0 0,0 0-1,5 1 1,3 1-24,0 1-1,-1 1 1,0 0-1,1 1 1,-2 0-1,1 1 1,-1 0-1,1 0 1,15 14-1,26 14-49,47 23-3680,-68-32-1593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6:19.76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248 215 18376,'0'0'609,"-26"18"-46,-7 6-256,10-6 167,-1-2 0,-1 0 0,-31 14 0,54-29-377,0 0-1,0 0 1,0 0 0,0 0-1,0 0 1,0 0-1,0-1 1,0 1 0,-1-1-1,1 0 1,0 0-1,0 1 1,0-1 0,-1-1-1,1 1 1,-3-1-1,4 1-64,0-1 0,-1 0 0,1 1 0,0-1 0,0 0 0,0 0 0,0 0 0,0 0 0,0 0 0,1 0 0,-1 0 0,0 0 0,0 0 0,1 0 0,-1 0 0,0 0-1,1-1 1,-1 1 0,1 0 0,-1-2 0,0-7-3,0 0 0,0 0 1,1-1-1,0 1 0,3-16 0,-2 15 31,3-14-53,2-1 0,0 1 0,2 0 0,0 1-1,2-1 1,21-37 0,-30 60-7,-1 1-1,1 0 1,0 0 0,-1-1-1,1 1 1,0 0-1,0 0 1,0 0 0,0 0-1,0 0 1,0 0 0,0 0-1,0 0 1,0 1-1,0-1 1,0 0 0,0 1-1,1-1 1,-1 1-1,0-1 1,1 1 0,-1-1-1,0 1 1,1 0 0,-1 0-1,0 0 1,1-1-1,-1 2 1,1-1 0,-1 0-1,2 0 1,3 2-20,0 0 1,-1 1-1,0-1 1,1 1 0,-1 0-1,5 4 1,7 4 28,28 12-269,0-2-1,2-2 1,92 24-1,54-7-6407,-68-24-3107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6:20.06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269 200 16760,'0'0'136,"-21"10"507,-67 31 613,74-34-910,0-2 0,0 0-1,-17 4 1,25-8-233,0 0 0,0 0 0,0-1 0,0 0 0,0-1 0,-1 1 0,-7-3 0,12 2-99,0 0 0,0 0 0,0 0 1,0 0-1,1-1 0,-1 1 1,0-1-1,1 0 0,-1 1 0,1-1 1,0 0-1,-1 0 0,1 0 0,0 0 1,0 0-1,0 0 0,0 0 1,1 0-1,-1 0 0,0 0 0,1-1 1,0 1-1,-1 0 0,1 0 0,0-1 1,0 1-1,1-3 0,-2-7 0,2 1-1,-1 0 1,1-1-1,5-16 1,-1 14-1,0 0 1,2 1 0,-1 0 0,2 0 0,0 1 0,0-1 0,1 2 0,15-16 0,-23 26-6,1-1 0,-1 1 0,0 0 1,1-1-1,-1 1 0,1 0 0,-1 0 0,1 0 0,0 0 1,-1 0-1,1 0 0,0 1 0,0-1 0,0 0 0,0 1 1,-1 0-1,1-1 0,0 1 0,0 0 0,0 0 0,0 0 0,0 0 1,0 0-1,0 1 0,0-1 0,0 0 0,-1 1 0,1-1 1,0 1-1,0 0 0,0 0 0,-1 0 0,1 0 0,-1 0 1,3 2-1,6 5-22,-1 0 0,0 1 0,0 0 1,11 17-1,1-1 69,-11-14-179,1-1-1,0 0 1,1-1-1,21 13 1,30 5-3066,-1-11-2354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6:20.36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202 173 9877,'0'0'7862,"-19"5"-6269,-150 52-297,169-57-1283,-1 0-1,1 0 1,0 0-1,-1 0 1,1 1-1,0-1 1,-1 0-1,1 0 1,0 0-1,-1 0 1,1 0-1,0-1 1,-1 1-1,1 0 1,0 0-1,-1 0 1,1 0-1,0 0 1,0 0-1,-1 0 1,1-1-1,0 1 1,-1 0-1,1 0 1,0 0 0,0-1-1,-1 1 1,1 0-1,0 0 1,0-1-1,0 1 1,-1 0-1,1 0 1,0-1-1,0 1 1,0 0-1,0-1 1,0 1-1,0-1 1,-3-19 155,7-22-141,1 29-27,1-1 0,1 1 0,0 0 0,1 0 0,0 1 0,1 0 0,1 1 0,-1 0 0,2 0 0,-1 1 0,20-13 0,-28 21 1,-1 1 0,1 0-1,-1 0 1,1 0-1,0 0 1,-1 1-1,1-1 1,0 0-1,0 1 1,0-1-1,0 1 1,-1 0-1,1 0 1,0 0 0,0-1-1,0 2 1,0-1-1,0 0 1,0 0-1,-1 1 1,1-1-1,0 1 1,0-1-1,0 1 1,-1 0-1,1-1 1,0 1 0,-1 0-1,1 0 1,-1 1-1,1-1 1,1 2-1,5 5-26,-1 0 0,0 1 0,0 0 0,8 16 0,3 1-235,11 7-1833,12-5-2484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10.555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323 243 9893,'0'0'5205,"0"-23"-2468,-1-75-237,1 93-2356,0 0 0,0 0 1,-1 0-1,1 0 0,-1 0 1,-1 0-1,1 0 0,-1 1 0,1-1 1,-2 0-1,1 1 0,0-1 1,-1 1-1,0 0 0,0 0 1,0 0-1,0 0 0,-1 0 1,1 1-1,-1 0 0,0-1 1,0 1-1,0 1 0,-1-1 0,1 1 1,-1-1-1,1 1 0,-1 1 1,0-1-1,0 1 0,0-1 1,0 1-1,-9 0 0,5 0-124,-1 0 0,0 1 0,1 1 0,-1-1 0,1 2 0,-1-1 0,1 1 0,-1 1 0,1-1 0,0 2 0,0-1 0,0 1 0,1 1 0,-1-1 0,-9 8 0,13-6-16,0-1 1,0 1-1,0 1 1,1-1-1,-1 1 1,2-1-1,-1 1 0,1 0 1,0 0-1,0 1 1,1-1-1,0 1 1,0-1-1,1 1 0,0 0 1,0 8-1,1-10-1,-1 1 0,1-1 0,1 0-1,-1 1 1,1-1 0,0 0 0,1 0-1,-1 0 1,1 1 0,0-2 0,1 1 0,0 0-1,0 0 1,0-1 0,0 1 0,1-1-1,0 0 1,0 0 0,7 6 0,-3-5 0,1-1 0,-1 0 1,1-1-1,0 1 0,1-2 0,-1 1 1,0-1-1,1-1 0,0 0 0,0 0 1,-1-1-1,12 0 0,-13 0 0,-1-1 0,1-1 0,0 1 0,-1-1 0,1-1 0,-1 1 0,1-1 0,-1-1 0,0 1 0,1-1 0,-1-1 0,-1 1 0,1-1 0,0 0 0,-1-1 0,6-4 0,4-10 126,-1-1 1,0 0-1,-2-1 0,0 0 0,-1-1 0,15-42 1,-23 47 809,-5 28-582,-2 39-392,-3-1 1,-2-1-1,-2 1 0,-19 57 0,14-58 63,2 1 0,2 1 0,3 0 0,-3 64-1,11-42-5,0-71-61,0-1 0,0 0 0,0 1 0,0-1 0,0 1-1,0-1 1,0 0 0,0 1 0,0-1 0,0 1 0,0-1 0,0 0 0,0 1 0,0-1 0,1 1 0,-1-1 0,0 0 0,0 1 0,0-1 0,1 0 0,-1 1 0,0-1 0,0 0-1,1 0 1,-1 1 0,0-1 0,1 0 0,-1 0 0,0 1 0,1-1 0,-1 0 0,1 0 0,-1 0 0,1 1 0,15-6-1765,12-17-2026,4-13-2445,10-10-4596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6:20.66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305 55 18120,'0'0'534,"-26"9"634,-181 81 1113,201-87-2229,-1 0-1,0 0 1,0-1-1,0 0 0,-1 0 1,1-1-1,-13 1 0,18-29 157,3 21-205,0 0 0,0 0 0,0 1 0,1-1 0,0 0 0,1 1 0,-1-1 0,1 1 0,0 0 0,0 0 0,1 0-1,-1 0 1,1 1 0,0-1 0,0 1 0,1 0 0,-1 0 0,8-4 0,-5 3-8,1 0 1,-1 0-1,1 0 0,0 1 1,0 0-1,1 1 1,-1 0-1,1 0 0,0 1 1,0 0-1,18-2 0,-19 4 28,0 1 0,0 0 0,0 0 0,-1 1 0,1 0 0,0 0 0,-1 1 0,1 0 0,-1 0 0,13 8 0,-15-8-232,0 1-1,0 0 1,0 0-1,-1 0 1,1 1-1,4 6 1,-6-7-536,-1 0 1,1 1-1,-1-1 0,0 1 1,0 0-1,0-1 0,0 1 0,1 6 1,-2 18-10285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6:21.17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549 11 16872,'0'0'656,"-26"18"-128,5-4-337,-29 21 621,-64 57-1,88-69-293,-1-2 0,-35 21-1,59-40-468,1 0-1,-2-1 1,1 1 0,0-1-1,0 1 1,0-1 0,-1 0-1,1-1 1,0 1-1,-1-1 1,1 1 0,-1-1-1,1 0 1,0 0 0,-1 0-1,1-1 1,-1 1-1,1-1 1,-4-1 0,1 0-21,1-1 0,-1 0 0,1 0 1,0 0-1,0 0 0,0-1 0,0 0 0,1 0 1,-1 0-1,-3-6 0,-3-5-9,0 0 0,1-1-1,0 0 1,1-1 0,-12-31-1,17 36 32,0 1-1,0-1 1,1 0-1,0 0 0,-1-24 1,29 61-192,-4-3 16,1 0-1,1-2 0,0-1 1,2-1-1,0 0 0,1-2 1,1-1-1,0-2 0,1 0 1,0-2-1,1-1 0,0-1 1,1-2-1,0 0 0,0-3 1,35 2-1,47-4-3672,7-2-3025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6:21.56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454 130 13078,'0'0'-376,"-22"3"8,-67 13 426,88-16-55,0 1 1,0-1-1,0 0 0,0 0 0,0 1 0,0-1 0,0 0 0,0 0 0,-1 0 1,1 0-1,0 0 0,0 0 0,0-1 0,0 1 0,0 0 0,0 0 0,0-1 0,0 1 1,0-1-1,0 1 0,0-1 0,0 1 0,0-1 0,0 0 0,0 1 0,1-1 0,-1 0 1,0 0-1,0 1 0,1-1 0,-1 0 0,1 0 0,-2-2 0,3-30-517,0 21-305,-1 8 424,1-1 1,-1 1-1,1-1 0,-1 1 0,1-1 1,1 1-1,-1-1 0,1 1 1,-1 0-1,1 0 0,1-1 0,-1 1 1,0 1-1,1-1 0,0 0 0,0 1 1,0-1-1,0 1 0,1 0 1,-1 0-1,5-3 0,-8 6 379,1 0-1,-1 0 0,0 0 1,0 0-1,0 0 1,0 0-1,0-1 1,1 1-1,-1 0 1,0 0-1,0 0 1,0 0-1,0 0 0,0 0 1,1 0-1,-1 0 1,0 0-1,0 0 1,0 0-1,0 0 1,1 0-1,-1 1 0,0-1 1,0 0-1,0 0 1,0 0-1,0 0 1,1 0-1,-1 0 1,0 0-1,0 0 1,0 0-1,0 0 0,0 1 1,0-1-1,0 0 1,0 0-1,1 0 1,-1 0-1,0 0 1,0 1-1,0-1 0,0 0 1,0 0-1,0 0 1,0 0-1,0 0 1,0 1-1,0-1 1,0 0-1,0 0 1,0 0-1,0 0 0,0 0 1,0 1-1,0-1 1,0 0-1,0 0 1,0 4 135,0 0 0,0 0-1,-1 0 1,1 0 0,-1 0 0,0 0 0,0 0 0,0-1 0,-1 1 0,1 0 0,-1-1 0,0 1 0,0-1 0,0 1 0,-4 3 0,-46 52 2084,38-44-1731,-157 146 3306,75-74-702,86-75-2716,20-19-1313,42-59-3934,-25 25-409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6:45.31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12 31 11989,'0'0'14172,"-1"-8"-13667,-6-14-348,7 22-157,0 0 1,0 0 0,0 0 0,0 0 0,0 0 0,0 0 0,0 0 0,0 0-1,0 0 1,0 0 0,0 0 0,0 0 0,0 0 0,0 1 0,0-1 0,0 0-1,-1 0 1,1 0 0,0 0 0,0 0 0,0 0 0,0 0 0,0 0 0,0 0-1,0 0 1,0 0 0,0 0 0,0 0 0,0 0 0,0 0 0,-1 0-1,1 0 1,0 0 0,0 0 0,0 0 0,0 0 0,0 0 0,0 0 0,0 0-1,0 0 1,0 0 0,0 0 0,0 0 0,0 0 0,-1-1 0,1 1 0,0 0-1,0 46-136,0-9 1,11 248 602,-5-113 557,-2-64-2442,-3-34-4249,-1-35-1934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6:45.83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30 345 15031,'0'0'6211,"-4"-22"-4157,-14-74-448,17 87-1518,1 0 0,0 0 0,0 1-1,1-1 1,0 0 0,0 0 0,1 0 0,1 1 0,-1-1 0,1 1-1,1 0 1,-1 0 0,2 0 0,-1 0 0,1 1 0,0-1 0,0 1-1,1 0 1,0 1 0,0 0 0,1 0 0,0 0 0,0 0-1,0 1 1,1 0 0,-1 1 0,14-6 0,-16 8-88,1-1 1,-1 1-1,1 0 1,0 0-1,0 1 1,0 0-1,0 0 1,0 0-1,6 1 1,-10 0-5,0 0 0,1 0 0,-1 0 0,0 1 0,0-1 0,0 1 0,0 0-1,1-1 1,-1 1 0,0 0 0,0 0 0,0 0 0,-1 1 0,1-1 0,0 0 0,0 1 0,-1-1 0,1 1 0,-1 0 0,1-1 0,-1 1 0,0 0 0,1 0 0,-1 0 0,0 0 0,1 3 0,3 13-11,-1 1 0,-1-1 0,0 1 1,-2 0-1,0 0 0,-1 0 0,0 0 0,-2 0 1,0-1-1,-6 20 0,2-14 29,-2 0 1,0-1-1,-2 0 0,0-1 0,-16 26 1,-77 103 184,28-45 370,75-105-537,-1-1 1,1 0-1,0 1 1,-1-1 0,1 0-1,0 1 1,0-1-1,-1 0 1,1 1-1,0-1 1,0 1-1,0-1 1,-1 0 0,1 1-1,0-1 1,0 1-1,0-1 1,0 1-1,0-1 1,0 0-1,0 1 1,0-1 0,0 1-1,0-1 1,0 1-1,0-1 1,0 0-1,1 1 1,-1-1-1,0 1 1,14-1 243,22-14-307,-34 13 95,37-17-330,79-25-1,-100 38-709,0 2-1,1 0 0,0 0 1,20 1-1,9 2-4642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6:46.50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1 252 17048,'0'0'9447,"5"-19"-8591,0 0-672,-3 8-123,0 0 1,1 1-1,1-1 1,0 1-1,0-1 0,1 1 1,0 0-1,1 1 1,10-14-1,-6 11 5,1 1-1,0 0 1,1 1 0,0 0 0,18-10-1,-26 17-66,1 0-1,-1 0 0,1 1 0,0-1 0,0 1 1,0 1-1,1-1 0,-1 1 0,0 0 0,0 0 1,1 0-1,-1 1 0,1 0 0,-1 0 0,0 0 0,1 1 1,-1-1-1,10 4 0,-13-3-3,1 0 0,-1 1 0,1 0-1,-1-1 1,0 1 0,0 0 0,0 0 0,0 0-1,0 0 1,0 0 0,-1 1 0,1-1 0,-1 0-1,1 1 1,-1 0 0,0-1 0,0 1 0,0-1 0,1 7-1,5 55-18,-7-62 24,0 16 7,0 1 1,-2-1-1,0 1 0,-1-1 0,-1 0 1,-1 0-1,-1 0 0,0-1 0,-12 25 1,-9 8 67,-61 83 1,104-141-45,0 1 0,27-9 0,-37 14-39,0 1 0,0-1 0,0 1 0,0 0 0,1 0 0,-1 1 0,0 0 0,0 0 0,0 0 0,1 1-1,-1 0 1,0 0 0,0 0 0,0 1 0,0 0 0,-1 0 0,1 1 0,0-1 0,-1 1 0,0 1-1,1-1 1,-1 1 0,-1 0 0,1 0 0,0 0 0,-1 0 0,0 1 0,6 8 0,1 2 5,0 0 1,-1 1-1,-1 0 1,-1 0-1,0 1 1,-1 0-1,0 0 1,-2 1 0,0 0-1,-1 0 1,-1 0-1,2 34 1,-5-48 1,0 0 1,0-1-1,-1 1 0,1 0 1,-1-1-1,0 1 1,0 0-1,0-1 0,-1 0 1,1 1-1,-1-1 1,0 0-1,0 0 1,0 1-1,0-1 0,0-1 1,-3 4-1,0-2 3,0 0 0,0-1 0,-1 1 0,1-1 0,0 0 0,-1 0 0,0-1 1,0 0-1,-8 2 0,-10 1 25,0-1 1,-1-1 0,-49-1 0,67-2-19,-15 0-1,5 1 0,0-1 0,1-1 0,-1 0 0,0-2 0,1 0 0,-22-6 0,30 6-181,1 1 0,-1 0 1,0 0-1,-1 1 0,-8 0 0,16 1-44,0 1 0,0 0 0,0-1 0,0 1 0,1 0 0,-1 0 0,0 0 0,0 0 0,1 0 0,-1 0 0,0 0 0,1 0 0,-1 0 0,1 0 0,-1 0 0,1 0 0,0 0 0,-1 0 0,1 0 0,0 0 0,0 1 0,0-1 0,0 0 0,0 0 0,0 0 0,0 0 0,0 1 0,1 0 0,-1 2-992,-1 33-6440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6:47.13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6 1 15607,'0'0'7726,"-1"23"-7499,-4 250 1843,5-267-2040,0 0 0,0 0 0,1 0-1,0 0 1,0 0 0,0 0-1,1 0 1,-1 0 0,1 0-1,4 6 1,-4-9-15,0-1-1,0 1 0,0-1 0,0 0 1,0 0-1,1 0 0,-1 0 1,1 0-1,-1 0 0,1-1 1,0 0-1,0 1 0,-1-1 1,1 0-1,0 0 0,0 0 1,0-1-1,0 1 0,0-1 1,1 0-1,-1 1 0,3-2 1,1 1 32,1 0 0,-1-1 0,0 0 1,0-1-1,0 1 0,0-1 0,0-1 1,0 1-1,0-1 0,-1 0 0,1-1 0,-1 0 1,0 0-1,0 0 0,0-1 0,9-10 1,5-7 156,-1-1 1,31-49 0,-11 15-14,-32 84-260,1 72 86,-8 140 0,-2-99 58,2 27-1096,-2-156 311,0 0 0,0 0 0,-1-1 0,0 0 0,-1 1 0,0-1 0,-6 10 0,-14 42-4821,12-10-2152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6:47.55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190 1 16840,'0'0'10714,"-3"1"-10290,0 3-416,-1 0 0,1 0 0,0 0 0,0 0 0,0 0 0,1 1 0,-1-1 0,1 1 0,0 0 0,0-1 0,1 1 0,0 0 0,-1 0 0,1 10 0,-9 78 95,10-90-91,0 5-12,0 0 0,0 0 0,1 0 0,0 0 0,1 0 0,0 0 0,0-1 0,0 1 0,1-1 0,0 1 0,1-1 0,7 11 0,2 0 9,1 0-1,0-1 1,19 16 0,-21-23 4,-1 1 1,0 0 0,0 1-1,-2 0 1,1 0-1,-2 1 1,0 1 0,11 23-1,-19-36-8,1 0 0,-1 0 1,0 0-1,0 0 0,0 0 0,1 0 0,-1 1 0,0-1 0,0 0 0,-1 0 0,1 0 0,0 0 0,0 0 0,0 1 1,-1-1-1,1 0 0,-1 0 0,1 0 0,-1 0 0,1 0 0,-1 0 0,0 0 0,1 0 0,-1 0 0,0-1 1,0 1-1,1 0 0,-1 0 0,0-1 0,0 1 0,0 0 0,0-1 0,0 1 0,0-1 0,0 1 0,0-1 0,-3 1 0,-49 9 72,39-8-72,11-1-8,-25 3-378,0-1 1,-45-1-1,68-1 137,-1-1-1,1-1 1,0 1-1,0-1 1,-1 0-1,1 0 1,0 0-1,0-1 1,0 1 0,0-1-1,0-1 1,1 1-1,-1-1 1,1 1-1,-1-1 1,1-1-1,0 1 1,0 0-1,0-1 1,1 0 0,-6-7-1,6 4-333,0 0 1,1 0-1,0 0 0,0 0 0,0 0 0,0-11 1,-1-65-4663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6:47.68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0 372 1201,'16'-105'11301,"6"76"-9380,11 5 288,5-1-128,11 2-609,0-2-495,21-2-433,-5 2-240,6 2-256,-6 2-48,-21 2-592,-1-6-4386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8:15.78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11317,'0'0'4581,"0"16"-4506,0 41 2475,15-77 548,-13 18-3106,-1 0 0,1 1 1,-1-1-1,1 1 0,-1-1 0,1 1 1,0 0-1,0 0 0,0 0 1,-1 0-1,1 0 0,0 0 1,0 0-1,1 0 0,-1 1 1,0-1-1,0 1 0,0 0 1,0 0-1,0 0 0,0 0 1,1 0-1,-1 0 0,0 0 1,0 1-1,0-1 0,4 2 0,5 2-967,1 0 0,-1 1 0,20 11 0,-12-5-982,25 11-4147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10.854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348 15 14871,'0'0'8622,"-15"33"-8392,-96 233 997,88-212-1007,11-30-143,1 2 1,2-1-1,0 1 0,2 1 0,-6 40 0,12-63-73,0-1 0,1 0 0,0 0 0,0 1 0,0-1 0,0 0 1,0 1-1,1-1 0,-1 0 0,1 0 0,0 0 0,0 1 0,0-1 0,1 0 0,-1 0 0,1-1 0,-1 1 0,1 0 0,0 0 0,3 3 0,-1-3 3,1-1 0,-1 1 0,1-1 0,0 0-1,-1 0 1,1-1 0,0 1 0,0-1-1,0 0 1,0 0 0,0-1 0,7 0-1,7 2 29,0-2 0,0 0 0,0-2 0,0 0 0,0-1 0,0-1 0,0 0 0,-1-2 0,0 0-1,20-10 1,-28 11-21,0 0-1,-1-1 0,0 0 1,-1 0-1,1-1 0,-1 0 1,0 0-1,-1-1 1,0 0-1,0-1 0,-1 1 1,0-1-1,0-1 0,-1 1 1,0-1-1,-1 0 0,0 0 1,-1 0-1,4-17 0,-4 11-2,0 0-1,-2 1 1,0-1-1,0 0 0,-2 0 1,0 1-1,0-1 0,-2 0 1,-4-15-1,3 19-10,0 1 1,-1-1-1,0 1 1,-1 1-1,0-1 1,-1 1-1,0 0 1,-1 0-1,0 1 0,0 0 1,-1 1-1,-10-9 1,3 5-40,-1 1 0,0 0 1,0 1-1,-1 1 0,-1 1 0,0 0 0,0 1 1,-23-5-1,-7 3-2001,0 1-1,-56-1 1,3 3-6196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8:16.47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90 10229,'0'0'5666,"125"-43"-5522,-55 19 16,-10 8-160,-11 9 0,-17 7-32,-5 0-672,-10 0-1953,-12 13-2642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8:16.64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1 111 6611,'0'0'6371,"168"-83"-6371,-103 66 0,-5 8-800,-22 7-2498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8:17.75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849 269 4994,'0'0'5531,"-4"-19"-3517,-2-11-1322,4 15-196,-1 0 0,0 0 0,-1 1 0,-10-22 0,9 7 866,5 27-1275,0 0 0,0 0 0,0 0 0,-1 0 0,1 0 0,0 0 0,-1 1 0,0-1 0,1 0 0,-1 0 0,0 0 0,0 1 0,0-1 0,0 1 0,0-1 0,0 0 0,0 1 0,0 0 0,-1-1 0,1 1 0,-2-2 0,-5-3 145,1 0-1,-1 1 0,1-1 0,-1 1 0,-1 1 0,1 0 1,-1 0-1,0 1 0,0 0 0,0 0 0,0 1 0,0 0 1,0 0-1,-1 1 0,1 1 0,-13 0 0,5 0-228,-1 1-1,1 0 1,0 1 0,0 1-1,0 1 1,0 0 0,0 1 0,1 1-1,0 1 1,0 0 0,0 1-1,-17 12 1,6-1 8,0 0 1,2 2 0,0 1-1,2 0 1,0 2 0,1 1-1,2 0 1,1 2 0,-21 37-1,15-17 62,2 0 0,2 2 0,2 0 1,3 1-1,-11 57 0,20-62 41,2 1 1,2-1 0,4 62-1,0-33-17,1-29-49,2 0 1,2 0-1,2-1 1,2 0-1,2 0 1,1-1 0,3 0-1,1-1 1,2-1-1,2-1 1,2-1-1,1-1 1,2-1-1,44 47 1,-57-70-38,1-1 0,0 0 0,1-1 0,1-1 0,0 0 1,0-1-1,1-1 0,0-1 0,1 0 0,26 8 0,-19-10 26,2 0 0,-1-2 0,1 0 0,-1-2 0,1-1 0,50-5 1,-61 3-10,-1-2 0,1 0 0,-1-1 0,0 0-1,0-1 1,-1-1 0,1 0 0,-1-1 0,-1 0 0,25-18 0,-22 12 14,-1-1-1,-1 0 0,0-1 0,0 0 1,-2-2-1,0 1 0,15-28 0,-8 4 24,-1 0 0,-3-1-1,-1-1 1,-2 0 0,-1-1-1,-3 0 1,3-50 0,1-27 77,-5-226 0,-10 307-124,-2 0 0,-1 0 1,-2 0-1,-1 1 0,-2 1 1,-2 0-1,-1 0 0,-2 1 0,-40-65 1,32 63-21,-2 2 1,-1 0 0,-2 2-1,-1 1 1,-69-58 0,92 86-50,0 0 0,0 1 0,0 0 1,0 0-1,-1 1 0,1 0 1,-1 0-1,0 0 0,0 1 0,0 1 1,0-1-1,0 1 0,0 1 0,0-1 1,-1 2-1,1-1 0,0 1 1,0 0-1,0 0 0,0 1 0,0 0 1,0 1-1,0 0 0,1 0 1,-11 6-1,1 2-945,0 1 0,1 0 0,0 2 0,1 0 0,0 0 0,1 2 0,1-1 0,-22 34 1,-25 51-8994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8:10.72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 44 9204,'0'0'10031,"0"7"-10081,-1 13 5,0-11 140,1 1-1,0-1 0,0 1 1,1-1-1,1 1 0,2 9 1,-4-17-37,1 1 1,0-1-1,0 0 0,0 1 1,1-1-1,-1 0 0,0 0 1,1 0-1,0 0 0,-1 0 1,1 0-1,0-1 0,0 1 1,0-1-1,0 1 0,0-1 1,0 1-1,0-1 0,1 0 1,-1 0-1,0 0 0,1-1 1,-1 1-1,1 0 0,-1-1 1,1 0-1,-1 1 1,1-1-1,4-1 0,-4 1-16,0 0-1,0 0 1,1-1-1,-1 0 1,0 1-1,0-1 0,0-1 1,0 1-1,0 0 1,0-1-1,-1 1 1,1-1-1,0 0 1,-1 0-1,4-2 1,31-41 463,-12 13-169,-18 24-268,21-21 162,-28 28-231,0 1 0,1-1 0,-1 1 0,1-1-1,-1 1 1,1 0 0,-1-1 0,1 1 0,-1 0 0,1-1-1,-1 1 1,1 0 0,0 0 0,-1-1 0,1 1-1,-1 0 1,1 0 0,0 0 0,-1 0 0,1 0-1,-1 0 1,1 0 0,0 0 0,-1 0 0,1 0-1,0 0 1,-1 0 0,1 1 0,-1-1 0,1 0-1,0 0 1,-1 1 0,1-1 0,-1 0 0,1 1-1,-1-1 1,1 0 0,-1 1 0,1-1 0,-1 1 0,0-1-1,1 1 1,-1-1 0,0 1 0,1-1 0,-1 1-1,0-1 1,1 2 0,13 37-219,-10-26 223,1-1 0,0 1 0,11 19 0,-15-30 2,0-1 1,1 1-1,-1-1 1,0 0-1,0 0 0,1 0 1,-1 0-1,1 0 1,-1 0-1,1 0 0,-1 0 1,1-1-1,-1 1 1,1 0-1,0-1 0,0 1 1,-1-1-1,1 0 1,0 0-1,-1 0 0,1 0 1,0 0-1,0 0 1,-1 0-1,1 0 1,0-1-1,0 1 0,-1-1 1,1 1-1,0-1 1,-1 1-1,1-1 0,-1 0 1,1 0-1,1-2 1,4-1 52,0 0 0,0-1 0,0 0 1,-1-1-1,11-11 0,15-18 157,-21 24-159,-1-1-1,0 0 1,0 0 0,15-26 0,-25 37-130,0 0 1,1 0 0,-1 0-1,1 1 1,-1-1 0,1 0-1,-1 0 1,1 1-1,0-1 1,-1 1 0,1-1-1,0 1 1,0-1 0,-1 1-1,1-1 1,0 1 0,0-1-1,0 1 1,-1 0 0,1-1-1,0 1 1,0 0-1,0 0 1,0 0 0,0 0-1,0 0 1,0 0 0,0 0-1,-1 0 1,1 0 0,0 0-1,0 0 1,0 1 0,0-1-1,0 0 1,-1 1-1,3 0 1,27 19-4142,2 8-486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8:11.97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33 302 5346,'0'0'10613,"-2"-6"-8783,0 3-1494,1 0 31,0 0 1,0 0-1,0 0 0,-1 1 0,1-1 1,-1 0-1,0 1 0,0-1 0,0 1 1,0-1-1,0 1 0,-1 0 0,-3-3 1817,7 9-2236,1 0 39,0 0 1,0 0-1,0-1 1,1 1-1,-1-1 1,1 1-1,0-1 1,0 0-1,0 0 1,0 0-1,6 3 1,-2 1 1,19 15 37,0-2-1,2-1 0,0 0 1,1-3-1,1 0 1,39 14-1,4-3 34,120 27 0,-166-48-27,1-1 0,-1-1 0,33-1 0,-48-3-28,-1 0 1,1-1 0,-1 0-1,1-1 1,-1 0 0,0-1-1,0 0 1,0-1 0,0 0-1,12-8 1,148-109 117,-114 77-130,79-46 1,-100 69-13,1 2 0,0 2 0,48-16 0,-74 29 14,2 1 1,-1 0 0,0 1-1,1 0 1,-1 1 0,1 1-1,-1 0 1,1 0 0,-1 1-1,1 1 1,-1 0 0,1 1-1,-1 0 1,23 10 0,50 28 38,154 102 0,-238-142-28,0 0 0,1 0-1,-1 0 1,1 0-1,-1-1 1,1 1 0,-1-1-1,1 1 1,-1-1 0,1 1-1,0-1 1,-1 0-1,1 0 1,0 0 0,-1 0-1,1 0 1,-1 0 0,1 0-1,0 0 1,-1-1-1,1 1 1,-1-1 0,1 1-1,-1-1 1,1 0 0,-1 1-1,2-2 1,3-2 20,0-1 0,-1 0 0,1 0 1,-1 0-1,4-7 0,13-12-20,7-2 6,2 1-1,0 2 1,67-37 0,-79 50-16,1 1-1,-1 1 1,2 0-1,-1 2 1,1 0 0,0 2-1,1 0 1,41-1-1,-30 7-15,0 2-1,0 2 0,-1 0 0,1 3 0,-2 0 0,42 19 0,63 18 18,-56-27-5,1-3 0,1-4 0,0-3 0,121-4 0,-177-7 14,0-1 0,0-1 0,0-1 0,-1-1 0,0-2 1,0 0-1,0-2 0,-1-1 0,-1 0 0,0-2 0,-1-1 1,0 0-1,-1-2 0,23-21 0,-34 28 7,-1-1-1,0 0 1,0 0-1,-1-1 1,-1 0-1,1 0 1,-2-1-1,7-13 1,-13 24-19,0 1 1,0-1-1,0 1 0,0 0 0,0-1 1,0 1-1,0 0 0,1-1 0,-1 1 1,0-1-1,0 1 0,0 0 0,-1-1 0,1 1 1,0 0-1,0-1 0,0 1 0,0-1 1,0 1-1,0 0 0,0-1 0,-1 1 1,1 0-1,0-1 0,0 1 0,0 0 1,-1-1-1,1 1 0,0 0 0,-1 0 1,1-1-1,0 1 0,0 0 0,-1 0 1,1 0-1,0-1 0,-1 1 0,1 0 1,-1 0-1,1 0 0,0 0 0,-1 0 1,1 0-1,0 0 0,-1 0 0,-23-1-1065,15 2 459,-48-1-3903,-29 2-3384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8:13.58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22 62 11445,'0'0'8620,"-3"-10"-8009,-12-31-440,12 31-198,3 15 42,1 0-1,0-1 0,0 1 1,0 0-1,1-1 0,0 1 1,0-1-1,0 1 0,0-1 1,1 0-1,-1 0 0,1 0 1,0 0-1,1-1 0,-1 1 1,0-1-1,1 0 1,0 0-1,0 0 0,0 0 1,0-1-1,0 1 0,1-1 1,-1 0-1,9 2 0,-3 0 23,1-1 0,-1 0-1,1 0 1,0-1 0,0 0-1,0-1 1,0 0 0,0-1-1,1 0 1,16-3 0,-18-1 16,0 1 0,0-1 0,0-1 0,0 0 0,0 0 0,-1-1 0,12-10 1,-12 9-10,-1 1 0,1 0 0,0 1 1,0 0-1,1 0 0,0 1 0,18-6 1,-27 10-50,0 0 0,-1 0 0,1 0 0,0 0 0,0 0 0,0 0 0,0 0 0,0 0 0,0 1 1,0-1-1,0 0 0,0 1 0,-1-1 0,1 0 0,0 1 0,0-1 0,0 1 0,-1-1 0,1 1 1,0-1-1,0 1 0,-1 0 0,1-1 0,0 1 0,-1 0 0,1 1 0,11 31-66,-7 35 53,-4-67 22,0 0 1,0 0-1,0 0 0,0 0 1,0 0-1,0 0 0,0 0 1,0-1-1,0 1 0,0 0 1,0-1-1,0 1 0,0-1 1,1 1-1,-1-1 0,0 1 0,0-1 1,1 0-1,-1 0 0,0 1 1,1-1-1,-1 0 0,0 0 1,1 0-1,-1-1 0,3 1 1,39-3-2768,-22-2-1570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8:14.82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23 165 6867,'0'0'11301,"-4"-15"-10103,-2-6-791,3 13-93,0-1-1,1 0 1,1 0-1,-1 0 0,1 0 1,1-18-1,0 26-43,2 2-283,0 0 0,-1-1 0,1 1 0,0 1 0,-1-1 0,1 0 0,-1 0 0,1 1 0,-1-1 0,1 0 0,-1 1 0,2 3 0,3 1 11,29 23 111,74 44 0,-42-31 12,-44-25-77,0-2 1,1-1-1,1 0 0,0-2 1,1-1-1,0-1 1,1-1-1,0-2 0,0 0 1,45 4-1,-47-9-7,1-2 0,0 0 0,-1-2 0,1-1 1,-1-1-1,1-1 0,-2-1 0,1-1 0,29-13 0,4-5 29,276-107 104,-289 118-182,0 3-1,0 1 1,1 2 0,1 3 0,76-1 0,-92 10 2,-1 1 1,0 1 0,0 1-1,0 2 1,-1 1-1,38 19 1,-30-13 15,0-2 1,0-2-1,42 9 1,-41-16 12,0-1 1,0-2 0,0-2-1,0-2 1,0-1 0,0-2-1,0-1 1,-1-2 0,0-2-1,57-22 1,153-46 48,-200 67-66,0 2-1,1 3 1,71-2 0,-53 5-40,112-21 0,-24 2 17,-66 17 16,159 13-1,-43 0 31,-103-9-17,128 4 0,-195 1-2,-1 2-1,54 16 1,-50-12 2,62 10-1,-2-13-18,133-9 0,-141-10-2096,-104 12-13148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8:21.75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1025 285 4002,'0'0'9482,"-2"-6"-8645,-3-15 11,2 8 319,0 1 0,-1 0 0,0 1 0,-8-15 0,6 16-936,0-1-1,-1 1 1,0 0-1,-1 1 1,0-1-1,0 2 1,-1-1-1,0 1 1,-15-9-1,-18-6 198,29 15-372,-1 1 0,0 0 0,0 1-1,0 0 1,-27-6 0,15 7-45,0 2-1,-1 0 0,1 2 0,-1 0 0,1 2 1,-53 9-1,62-7-15,0 2 1,0 0-1,1 1 0,0 1 1,0 0-1,0 1 0,1 1 1,0 0-1,1 1 1,0 1-1,-21 20 0,12-6-10,1 1 0,1 1 1,2 0-1,-31 59 0,-43 127 45,89-203-31,-10 32 0,3-1 1,-12 78-1,16-77 3,-1 20 25,3 0 1,2 0-1,8 78 0,0-106-19,2 0 0,1-1 0,1 1 0,2-2 0,21 45 0,-5-10-2,-6-16 5,2-1 1,2-2 0,2 0-1,2-1 1,2-2 0,2-1-1,41 41 1,-67-79-4,-1-1 1,1 1-1,1-1 0,-1 0 1,1-1-1,0 0 0,0 0 1,0-1-1,1 0 0,-1 0 1,1-1-1,-1 0 0,10 0 1,18 2 80,68-3 0,-64-1-61,-19 0-12,0 0 1,-1-2-1,1 0 0,0-2 1,-1 0-1,1-1 0,-1-1 1,0-1-1,-1 0 1,0-2-1,0 0 0,-1-1 1,0-1-1,30-24 0,-33 20 5,0 1-1,-1-2 0,0 0 1,-1 0-1,-1-1 0,-1-1 0,11-22 1,1-11 199,22-72 1,-14 33 184,-23 69-328,4-9 67,-1 0 1,-1-1 0,-2-1-1,-1 0 1,4-48-1,-11-279 328,-2 329-442,0-1-1,-2 1 0,-2 0 0,-1 0 1,-1 1-1,-1 0 0,-1 0 0,-2 1 1,-1 0-1,-2 1 0,-17-26 0,21 37-29,-1 1-1,0 0 0,-1 1 0,-1 1 1,0 0-1,-1 0 0,0 2 0,0 0 0,-2 0 1,1 2-1,-1 0 0,-1 1 0,1 1 1,-1 0-1,-1 1 0,1 1 0,-1 1 0,-32-3 1,34 6-183,0 1 0,-1 0 1,1 1-1,0 1 0,0 1 0,0 0 1,0 2-1,0-1 0,-23 12 1,6 1-1350,0 1-1,1 2 1,-37 31 0,-42 33-5735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8:45.832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0 699 15895,'0'0'5253,"4"14"-3948,-1-11 2342,0-5-3530,1 0-1,-1-1 1,1 0 0,-1 0-1,0 0 1,0 0 0,0 0 0,0 0-1,3-6 1,2-1 53,22-28-62,-2-1 1,-1-1-1,-2-1 1,-3-1-1,0-2 1,-3 0-1,-2-1 1,18-75-1,-29 92-24,-2 0 0,-2 0 0,-1-53 0,-1 51 15,0 29-96,0 0-1,-1 0 1,1 0-1,0-1 1,-1 1 0,1 0-1,-1 0 1,1 0 0,-1 0-1,0 0 1,1 0 0,-1 0-1,0 0 1,0 0-1,1 0 1,-1 1 0,0-1-1,0 0 1,0 0 0,0 1-1,0-1 1,0 1 0,0-1-1,-1 1 1,1-1 0,0 1-1,0 0 1,0 0-1,0-1 1,-1 1 0,1 0-1,0 0 1,0 0 0,-2 0-1,0 0-16,0 0 0,1 0 0,-1 0 0,0 1-1,0-1 1,0 1 0,0-1 0,0 1 0,0 0 0,1 0-1,-1 0 1,0 1 0,1-1 0,-5 3 0,-6 11-12,1 1 0,0 0 0,1 0 1,1 2-1,1-1 0,0 1 0,1 0 1,-7 27-1,6-18 17,1 1 1,1 0 0,2 1 0,0-1-1,3 1 1,0 0 0,2 0-1,6 57 1,-4-77 12,1 0 1,-1 0-1,2 0 1,-1 0-1,1-1 1,1 1-1,0-1 1,0 0-1,0 0 0,1-1 1,0 0-1,1 0 1,-1 0-1,1-1 1,1 0-1,-1 0 0,17 9 1,-10-7 5,0-2 0,1 1 0,0-2 1,0 0-1,0 0 0,0-2 0,1 0 0,0 0 0,30-1 0,-19-1-357,-14 0 392,-1 0-1,1-1 0,0-1 0,0 0 1,12-4-1,-22 5-301,0-1 0,-1 0 0,1 0 0,0 0 0,-1-1 0,1 1 0,-1-1 0,1 0 0,-1 1 0,0-1 0,3-3-1,-3 3-279,-1-1 0,1 1 0,-1 0 0,0 0 0,0-1 0,0 1 0,0-1 0,0 1 0,0-1 0,-1 0 0,1 1 0,-1-1 0,0 1 0,0-5 0,0-27-9769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8:46.12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196 281 16616,'0'0'3644,"18"0"-2390,-2 0-819,1-1 0,-1-1 0,0 0 0,1-1 0,21-7 0,-33 9-316,1-1 0,-1 0-1,-1-1 1,1 1 0,0-1 0,-1 0 0,1 0 0,-1 0 0,0-1-1,0 1 1,0-1 0,0 0 0,-1 0 0,0-1 0,0 1-1,0-1 1,0 1 0,-1-1 0,1 0 0,-1 0 0,-1 0 0,1 0-1,-1-1 1,2-8 0,-3 11-52,3-14 186,-2-1 0,0 0 0,-1-18 0,0 33-240,0 1 0,0-1 1,0 0-1,-1 1 1,1-1-1,-1 0 0,1 0 1,-1 1-1,0-1 1,0 1-1,0-1 0,0 1 1,-1-1-1,1 1 1,-1 0-1,1-1 1,-1 1-1,0 0 0,0 0 1,0 0-1,0 1 1,0-1-1,0 0 0,0 1 1,-1-1-1,1 1 1,-1 0-1,-3-2 0,-2 2-26,0 1 0,0 0 0,1 0 0,-1 1 0,0 0 0,0 0-1,1 0 1,-1 1 0,0 0 0,1 1 0,0 0 0,-1 0 0,1 1-1,1-1 1,-1 1 0,0 1 0,-10 9 0,-3 3-62,2 1 0,0 0 0,1 1 0,-19 28 0,19-22-595,1 1-1,1 1 0,2 0 0,0 0 0,2 1 0,1 1 0,1 0 1,1 0-1,2 1 0,-3 35 0,5 61-5767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12.292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383 581 12870,'0'0'12435,"-3"-14"-10512,5 2-1736,1 0-1,1 0 1,7-17-1,9-31 64,-8 6-84,-1-1 0,-4-1 0,2-66 0,-10 109-134,1 1 0,-2-1 1,0 1-1,0 0 0,-1-1 0,-7-15 1,9 25-37,1 0 1,-1 0 0,0 1 0,-1-1 0,1 0 0,0 1-1,-1-1 1,0 1 0,1-1 0,-1 1 0,0 0 0,0 0-1,0 0 1,-1 0 0,1 0 0,0 1 0,-1-1 0,1 1-1,-1-1 1,0 1 0,1 0 0,-1 0 0,0 0 0,0 0-1,0 0 1,1 1 0,-1 0 0,0-1 0,0 1-1,0 0 1,0 0 0,0 0 0,0 1 0,-4 0 0,-1 2-23,0 0 1,1 1 0,-1 0-1,1 0 1,-1 0-1,1 1 1,0 0 0,1 1-1,-11 10 1,-51 66-38,49-58 70,-9 13 8,1 1 0,2 1 0,-36 78 0,52-98-24,2 0 0,0 0 0,1 1 0,1 0 0,1 0 0,1 0 0,1 0 0,0 1 0,2-1 0,0 1 0,4 25 0,-3-42 4,0 0 0,1 0 1,-1 0-1,1-1 0,0 1 0,-1 0 0,2-1 0,-1 1 0,0-1 1,1 0-1,0 0 0,-1 0 0,1 0 0,0 0 0,1-1 1,-1 1-1,0-1 0,1 0 0,-1 0 0,1 0 0,0 0 0,0-1 1,-1 1-1,1-1 0,0 0 0,0 0 0,0-1 0,7 1 1,-2 0 3,0 0 1,0-1 0,0-1 0,-1 1 0,1-1 0,0-1 0,0 1 0,-1-2 0,1 1 0,-1-1 0,0 0 0,13-7 0,8-12 43,0-1 1,-1-1 0,-2-1 0,-1-2-1,0-1 1,-2 0 0,-2-2 0,0 0-1,16-35 1,-24 43-18,-6 20-164,-7 34-261,-2-1 337,3 19 145,7 50 0,-5-79-298,1 0 1,0-1-1,2 1 1,0-1 0,11 23-1,-16-40-169,0 0-1,1 0 1,-1-1-1,1 1 1,-1-1 0,1 1-1,0-1 1,0 1-1,0-1 1,1 0-1,-1 0 1,0 0 0,1 0-1,-1-1 1,1 1-1,-1-1 1,1 1-1,0-1 1,0 0-1,0 0 1,0 0 0,0 0-1,0-1 1,0 1-1,0-1 1,0 0-1,0 0 1,0 0 0,0 0-1,3-1 1,41 1-8751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8:46.77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333 0 14439,'0'0'12237,"-7"4"-11981,1 2-246,0-1 0,0 1 0,0 1 0,0-1 0,1 1 0,0 0 0,1 0 0,0 0 0,0 1 0,0-1 0,1 1 0,-4 13 0,-5 8 36,-11 27 95,-115 294 803,118-287-844,2 1 1,3 1-1,-10 111 0,16 83 7,11-232-103,0 1 0,2-1 0,1 0 0,1 0 0,1 0 0,2-1 0,13 31 0,-5-24 0,2-2 0,1 0 1,1-1-1,1-1 0,2 0 0,0-2 0,2-2 0,2 0 0,0-1 0,52 33 1,-68-50-10,-4-3-19,-1 0 1,0 1-1,0 0 0,-1 0 0,10 11 1,-15-15-201,-2-12-387,-6-13-1574,1 1 0,1-2 0,-2-41 0,6-3-6755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8:47.113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460 1 17592,'0'0'4079,"-17"24"-3412,-3 4-380,-97 152 1673,107-162-1835,0 0 0,1 1-1,1 0 1,1 1 0,0 0 0,2 0-1,0 0 1,-3 38 0,8-46-91,-1-3-21,1 0 0,1 0-1,-1 0 1,1 0 0,1 0-1,3 11 1,-4-17-8,1 0-1,-1 0 1,1-1-1,0 1 1,-1-1 0,1 1-1,0-1 1,1 0-1,-1 1 1,0-1 0,1-1-1,-1 1 1,1 0 0,0 0-1,-1-1 1,1 0-1,0 1 1,0-1 0,0 0-1,0 0 1,0-1 0,3 1-1,-3 0 1,1 0 0,-1 0 0,0 0 0,0-1 0,1 1 0,-1-1 1,0 0-1,1 0 0,-1 0 0,0 0 0,0-1 0,1 1 0,-1-1 0,0 0 0,0 0 0,1 0 0,-1 0 0,0-1 0,0 1 0,-1-1 0,1 0 0,0 0 0,0 0 0,-1 0 0,1 0 0,2-5 0,-1 0 24,0 0-1,-1 0 0,0-1 0,0 1 1,-1-1-1,0 0 0,0 1 1,0-1-1,-1-16 0,1 9-21,0 1 1,-2-1-1,0 1 1,-1-1-1,0 1 1,-1-1-1,0 1 0,-2 0 1,0 0-1,0 0 1,-1 0-1,-1 1 0,0 0 1,0 0-1,-2 0 1,0 1-1,0 0 0,-1 1 1,0 0-1,-1 0 1,0 1-1,-1 0 0,0 1 1,-1 0-1,0 1 1,-21-12-1,14 10 3,-1 0 0,1 1-1,-2 1 1,1 1 0,-1 0-1,-1 2 1,-39-5 0,60 10-23,0 0 1,0 0-1,0 0 1,0 0-1,0 0 1,0 1-1,0-1 1,0 0-1,0 1 1,0-1-1,0 1 1,0-1-1,0 1 1,0-1-1,0 1 1,0-1 0,0 1-1,0 0 1,1 0-1,-1-1 1,0 1-1,0 0 1,1 0-1,-2 2 1,-6 31-922,8-24 237,0-1-1,1 1 1,0 0 0,1 0 0,2 9-1,23 32-5315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8:47.44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126 137 17144,'0'0'4690,"-14"22"-4274,6-11-368,-50 84 600,50-81-505,2 1 1,-1 0 0,2 0 0,0 0 0,1 1-1,-4 24 1,7-30-127,0 0 0,0 0-1,1 0 1,1 0-1,-1 0 1,2 0 0,-1 0-1,5 13 1,-5-20-1,0-1 1,1 1-1,-1 0 1,1-1-1,0 0 1,0 1-1,0-1 1,0 0-1,0 0 1,1 0-1,-1 0 1,1 0-1,-1-1 1,1 1-1,-1-1 1,1 0-1,0 1 1,0-1-1,0-1 1,0 1-1,-1 0 1,1-1-1,0 1 1,0-1-1,0 0 1,0 0-1,0 0 1,0 0-1,0-1 1,0 1-1,6-2 1,-4 0 85,1 0 0,0 0 0,0-1 0,-1 0 0,0 0 0,1 0-1,-1 0 1,0-1 0,-1 0 0,1 0 0,-1 0 0,0-1 0,0 1 0,0-1 0,0 0 0,-1 0 0,0 0 0,0-1 0,4-10-1,4-8 215,-2-1-1,0 0 1,6-33-1,-9 21-182,-2 1 0,-1-1-1,-4-69 1,0 101-132,1 0 0,-1-1 1,0 1-1,-1 0 0,1-1 0,-1 1 0,0 0 0,-1 0 1,1 0-1,-1 1 0,0-1 0,0 0 0,0 1 1,-6-6-1,7 8-9,0 0 1,0 1 0,0-1-1,0 0 1,0 1 0,-1-1-1,1 1 1,-1 0-1,1 0 1,-1 0 0,0 0-1,1 0 1,-1 0 0,0 1-1,1 0 1,-1-1-1,0 1 1,0 0 0,0 0-1,1 0 1,-1 1 0,0-1-1,0 1 1,1-1 0,-1 1-1,1 0 1,-1 0-1,0 0 1,1 1 0,-4 1-1,1 1-76,1 0 1,-1 0-1,1 1 0,0-1 0,0 1 0,0 0 0,1 0 0,-1 0 0,1 1 1,1-1-1,-1 1 0,-3 11 0,-18 74-2654,13-13-2072,9-5-3661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8:47.911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10 137 17112,'0'0'6435,"-1"15"-5995,-1 9-414,-1-3-8,1 1 0,1 0 1,1 0-1,0 0 1,5 23-1,-4-43-8,0-1 0,0 1 0,0-1 0,0 1 0,0-1 0,0 1 0,0-1 0,0 0 0,1 1 1,-1-1-1,0 0 0,1 0 0,-1 0 0,1 0 0,-1 0 0,1-1 0,0 1 0,-1 0 0,1-1 0,0 1 0,-1-1 0,1 1 0,0-1 0,0 0 0,-1 0 0,1 0 0,0 0 0,0 0 0,2-1 1,1 1 39,0 0 1,0-1 0,0 0 0,0 0 0,0 0 0,0-1 0,0 0 0,-1 0 0,7-3 0,0-4 224,-1-1 1,0-1-1,0 0 1,-1 0-1,0-1 0,-1 0 1,-1-1-1,0 0 1,8-19-1,-3 8 381,-11 22-403,-1 31-653,0-19 384,1 1 1,-1-1-1,2 0 0,-1 0 1,2-1-1,-1 1 0,1 0 0,1-1 1,-1 1-1,11 15 0,-11-19 21,1-1-1,-1-1 0,1 1 1,1-1-1,-1 1 1,0-1-1,1-1 0,0 1 1,0 0-1,0-1 0,1 0 1,-1-1-1,1 1 0,-1-1 1,1 0-1,0 0 0,0-1 1,0 1-1,9 0 1,-7-2 7,-1 1 0,0-1 1,0 0-1,0 0 1,0-1-1,0 0 0,0-1 1,0 1-1,0-1 1,-1 0-1,1-1 1,-1 0-1,1 0 0,-1 0 1,0-1-1,11-8 1,-12 7 19,1-1 1,-1 0-1,0 0 1,0-1-1,-1 1 1,0-1-1,0 0 1,-1 0-1,0 0 1,0-1-1,0 1 1,-1-1-1,0 1 1,-1-1-1,1-11 1,2-17 246,-1-46 0,-3 75-269,0-1-1,-1 1 0,0-1 0,0 1 0,0-1 0,-1 1 0,0 0 0,-1 0 0,1 0 0,-2 0 0,1 0 0,0 0 0,-6-6 0,8 12-31,1 0 1,-1 0-1,1 0 0,-1 0 0,0 0 1,1 0-1,-1 0 0,0 1 0,0-1 1,0 0-1,0 0 0,0 1 0,0-1 1,0 1-1,0-1 0,0 1 0,0-1 1,0 1-1,0-1 0,0 1 0,0 0 1,0 0-1,-1 0 0,1-1 0,0 1 1,0 0-1,0 1 0,0-1 0,0 0 1,-1 0-1,1 0 0,0 1 0,0-1 1,0 0-1,0 1 0,0-1 0,0 1 1,0-1-1,0 1 0,0 0 0,0-1 1,0 1-1,0 0 0,1 0 0,-1 0 1,0 0-1,0-1 0,1 1 0,-1 0 1,1 0-1,-1 0 0,1 1 0,-1-1 1,1 0-1,-1 1 0,-4 10-674,1 0 1,1 1-1,-5 24 1,6-28 210,-10 69-4269,9 7-3449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8:48.221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1 277 15671,'0'0'3194,"6"-20"-388,4-7-2016,3-9 265,-1 0-1,7-41 1,-14-2 148,-5 78-1235,0 13-325,0 9 265,1 0 1,1 0 0,1 0-1,1 0 1,1 0 0,0-1-1,13 30 1,-7-19 51,-2-1-1,0 2 1,4 37 0,-3-13 14,-7-4 2,-4-32-83,1-19 16,0 0-1,-1 0 0,1 0 0,-1 0 1,1 0-1,-1-1 0,0 1 0,1 0 1,-1 0-1,0 0 0,1-1 0,-1 1 1,0 0-1,0-1 0,0 1 1,0-1-1,0 1 0,0-1 0,1 1 1,-1-1-1,0 0 0,0 1 0,0-1 1,-2 0-1,-26 6-4068,2-5-2419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8:48.551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98 1 18408,'0'0'9077,"9"4"-8763,5 4-338,0 1-1,0 1 1,-1 0-1,-1 0 1,0 1-1,0 1 1,-1 0-1,12 16 1,3 8 66,-1 1 1,22 43-1,-31-48-41,-2 2 0,-1 0 0,-1 1 1,-2 0-1,-2 1 0,-1 0 0,-2 0 0,-1 0 0,-2 1 1,-1 0-1,-6 45 0,2-52 4,-2 0 1,0 0-1,-2 0 0,-2-1 0,0 0 1,-2 0-1,-1-1 0,-1-1 1,-2 0-1,0-1 0,-2 0 0,-1-1 1,-37 39-1,52-61-10,-8 8-14,-1 0 1,-24 18-1,31-26 4,0 0 1,-1 0-1,1-1 1,0 0-1,-1 0 1,1-1 0,-1 1-1,1-1 1,-1 0-1,0-1 1,-8 1-1,-24-1-1031,-3 0-5290,33 0 53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8:50.521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420 1 19289,'0'0'6704,"-30"26"-6661,-209 182 173,116-106-69,101-78-132,22-24-13,-1 0-1,1 1 1,0-1-1,-1 0 1,1 1-1,-1-1 1,1 1-1,0-1 0,-1 1 1,1-1-1,0 0 1,0 1-1,-1-1 1,1 1-1,0-1 0,0 1 1,0 0-1,0-1 1,0 1-1,-1-1 1,1 1-1,0-1 1,0 1-1,0-1 0,1 1 1,-1-1-1,0 1 1,0-1-1,0 1 1,0 0-1,0-1 1,1 1-1,-1-1 0,0 0 1,0 1-1,1-1 1,-1 1-1,0-1 1,1 1-1,-1-1 1,0 0-1,1 1 0,-1-1 1,1 1-1,-1-1 1,1 0-1,-1 0 1,1 1-1,-1-1 1,1 0-1,0 0 0,25 5 46,1-1-1,-1-2 1,46-2-1,50 4 135,-110-2-182,-1 0 0,1 0-1,-1 1 1,1 0 0,-1 1 0,0 0 0,20 12 0,-27-13-15,1 0 0,-1 0-1,0 1 1,1 0 0,-2 0 0,1 0-1,0 0 1,-1 1 0,0-1 0,0 1 0,0 0-1,-1 0 1,1 0 0,-1 0 0,0 0 0,-1 1-1,1-1 1,-1 1 0,0-1 0,-1 1 0,1-1-1,-1 1 1,0-1 0,-1 1 0,0 8-1,-1-11 16,1 1-1,0-1 0,-1 0 1,0 0-1,0 0 0,0 0 0,0 0 1,0 0-1,-1-1 0,1 1 1,-1-1-1,1 0 0,-1 0 0,0 1 1,0-2-1,0 1 0,-6 2 0,-59 26 39,41-23-244,1-1 0,-1-1 0,0-1 1,-1-1-1,-45-2 0,73-1 112,-1 0-1,1 0 1,-1 0-1,1 0 1,-1 0-1,1 0 1,0 0 0,-1 0-1,1 0 1,-1 0-1,1 0 1,-1 0-1,1 0 1,-1 0-1,1-1 1,-1 1 0,1 0-1,0 0 1,-1-1-1,1 1 1,-1 0-1,1-1 1,0 1-1,-1 0 1,1-1-1,0 1 1,-1 0 0,1-1-1,0 1 1,0-1-1,-1 1 1,1-1-1,2-18-3672,-1 19 3640,12-41-8123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8:50.74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109 0 17640,'0'0'7574,"-7"28"-7459,-10 33-79,-8 27 446,4 2 1,-17 151-1,37-81-1084,1-127-5762,0-69 1661,0-13-4405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8:50.85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55 9364,'0'0'10389,"174"-54"-10421,-103 54-1537,-6 0-2545,-16 4-3937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8:51.195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292 116 12166,'0'0'6693,"-1"-18"-4513,-6-54-291,7 70-1847,0 1 0,0 0 0,0 0 0,0 0 0,-1 0 0,1 0 0,0 0 1,-1 0-1,1 0 0,-1 0 0,0 0 0,1 0 0,-1 0 0,0 0 0,1 0 0,-1 0 0,0 0 1,0 1-1,0-1 0,1 0 0,-1 0 0,0 1 0,0-1 0,0 1 0,0-1 0,0 1 0,-1-1 0,1 1 1,0 0-1,0 0 0,0-1 0,0 1 0,0 0 0,0 0 0,-1 0 0,1 0 0,0 0 0,0 0 1,0 1-1,0-1 0,0 0 0,0 1 0,0-1 0,-2 1 0,-3 0 62,-3 1-84,1 1 0,0 0-1,0 0 1,0 1 0,0 0-1,0 0 1,1 1 0,0-1 0,0 2-1,0-1 1,0 1 0,-10 13 0,-7 8 13,-33 51 0,57-78-30,-8 12 7,1 0 1,0 1-1,1 0 1,-7 17-1,11-25-6,1 1 0,-1-1-1,1 1 1,0 0 0,0-1-1,1 1 1,0 0 0,0 0-1,0-1 1,0 1 0,1 0-1,0-1 1,2 8 0,-1-11-1,0 0 0,0 0 0,-1 0 0,1 0 0,0 0 0,1 0 0,-1-1 0,0 1 0,0-1 0,1 1 0,-1-1 0,1 0 0,-1 0 0,1 0 0,-1 0 0,1-1 0,0 1 0,-1-1 0,1 1 0,0-1 0,0 0 0,-1 0 0,7-1 0,1 1 46,0-1 0,0 0-1,0 0 1,0-1 0,18-5 0,-17 1-28,0 0 1,0 0-1,0-1 0,0 0 1,-1-1-1,-1 0 0,1-1 1,-1 0-1,-1 0 0,9-12 1,-4 4 159,-2 0 0,0-1 1,-1 0-1,-1 0 1,12-34-1,-21 47 457,12 27-1084,-1 12 256,29 61-1,-33-81-732,1-1 1,0 0 0,20 23-1,-27-35 478,1 1 0,-1 0 0,1-1 0,0 1 0,-1-1 0,1 0 0,0 1 0,0-1 0,0 0 0,0 0 0,1 0 0,-1 0 0,0-1 0,0 1 0,0-1 0,1 1 0,-1-1 0,0 0 0,4 0 0,17 1-8410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12.511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15 4130,'0'0'20105,"17"-15"-20025,26 19-80,6 3 192,-11-5-112,0-2 96,-22 0-128,-5 0-80,-5 6-3041,-6 5-497,0-3-1936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8:51.476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22 1 14839,'0'0'8409,"-2"25"-8569,0 1 123,-15 323 255,20-340-153,-3-9-52,1 0 0,-1 0 1,1 0-1,-1-1 0,0 1 1,1 0-1,-1 0 0,1 0 1,-1 0-1,0-1 0,1 1 1,-1 0-1,0 0 0,1-1 1,-1 1-1,0 0 0,1 0 1,-1-1-1,0 1 0,0-1 1,1 1-1,-1 0 0,0-1 1,0 1-1,1 0 0,-1-1 1,0 1-1,0-1 0,0 1 1,0 0-1,0-1 0,42-92 1527,-30 61-1336,2 2 1,0-1 0,2 2-1,2 0 1,0 1 0,41-47-1,-58 74-184,0-1 0,1 1 0,-1 0 0,0 0 0,1-1 0,-1 1 0,1 0 0,0 0 0,-1 0 0,1 1-1,-1-1 1,1 0 0,0 1 0,0-1 0,0 1 0,-1-1 0,1 1 0,0 0 0,0 0 0,0 0 0,0 0 0,-1 0 0,3 0 0,-1 1-25,-1 0 0,0 1 0,1-1 0,-1 0 1,0 1-1,0-1 0,0 1 0,0 0 0,0 0 1,-1-1-1,1 1 0,0 0 0,-1 1 0,2 2 0,5 10-42,-2-1 0,1 1-1,-2 0 1,4 18 0,-7-28 96,9 63-408,2 10-2296,-11-72 1897,0 0 0,0 0 1,1-1-1,0 1 0,0-1 0,5 7 1,22 15-5758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8:51.896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382 394 15319,'0'0'8415,"-23"-14"-6849,-77-43-659,95 54-893,-1 1 0,1 0 0,-1 1 1,0-1-1,1 1 0,-1 0 1,0 1-1,0-1 0,1 1 0,-1 0 1,0 1-1,0-1 0,0 1 0,1 0 1,-1 1-1,0-1 0,-8 5 0,4-1-14,0 1-1,0 0 1,0 0 0,1 1-1,0 1 1,-11 10-1,12-9-7,1-1 0,1 1 0,-1 0 0,1 0 0,1 1 0,0 0 0,0 0 0,1 0 0,0 0 0,1 1 0,0-1 0,1 1 0,0 0 0,1 0 0,0 0 0,1 16 0,-1-20-8,2 0 1,-1 0-1,1-1 0,0 1 0,1 0 1,-1-1-1,1 1 0,1-1 1,-1 0-1,1 1 0,0-1 0,0 0 1,1-1-1,0 1 0,0-1 1,0 0-1,1 1 0,0-2 0,0 1 1,0-1-1,0 1 0,1-2 0,-1 1 1,1 0-1,0-1 0,0 0 1,7 2-1,-4-3-155,-1 1 0,1-1 0,0-1 0,-1 1 0,1-2 1,0 1-1,12-2 0,-18 1 125,1 0 1,0-1-1,-1 0 1,1 0-1,-1 0 0,0 0 1,1 0-1,-1-1 1,0 1-1,1-1 1,-1 0-1,0 0 1,-1 0-1,1-1 0,0 1 1,0-1-1,-1 1 1,0-1-1,1 0 1,1-3-1,4-10 120,0-1-1,-1 0 1,-1 0-1,0-1 1,-1 0 0,-1 0-1,3-36 1,-4-138 1382,-4 119-1028,1 37 140,-1 1 0,-2 0 0,-2 0 0,-1 0-1,-11-36 1,19 80-543,-1 0 0,-1 0 0,0 0 0,0 0 1,-2 11-1,0 15-122,6 52-405,3 0 0,4 0 1,34 130-1,-45-216 469,3 14-928,2 0 0,0 0 0,11 22-1,-14-32 359,1-1-1,0 1 1,0-1-1,0 0 0,1 0 1,-1 0-1,1-1 1,0 1-1,5 2 0,37 17-7253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8:52.271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292 149 15239,'0'0'3586,"-8"-19"-1167,-29-63-351,34 79-1975,1-1-1,-1 1 1,0-1 0,0 1-1,0 0 1,0 0-1,0 0 1,-1 1 0,1-1-1,-1 1 1,0 0-1,0 0 1,0 0 0,0 0-1,0 1 1,0 0 0,0-1-1,0 2 1,-1-1-1,1 0 1,0 1 0,-1 0-1,1 0 1,0 0 0,-1 0-1,1 1 1,0 0-1,0 0 1,-1 0 0,1 0-1,0 1 1,0-1 0,0 1-1,0 0 1,0 0-1,1 1 1,-1-1 0,-4 5-1,-2 4-90,1 0 0,0 1-1,0 0 1,1 0-1,1 1 1,0 0 0,1 0-1,1 1 1,0 0-1,0 0 1,1 0 0,1 0-1,1 0 1,0 1-1,1 0 1,0-1 0,1 1-1,1 0 1,4 25-1,-4-35-12,1 0-1,0-1 1,0 1-1,0-1 1,1 1-1,-1-1 1,1 0-1,0 0 1,1 0-1,-1 0 0,0-1 1,1 1-1,0-1 1,0 0-1,0 0 1,0 0-1,1-1 1,-1 1-1,1-1 1,-1 0-1,1-1 1,0 1-1,0-1 1,-1 0-1,1 0 0,0 0 1,0-1-1,0 1 1,0-1-1,10-1 1,-11 0 13,0-1 1,0 1-1,0 0 0,0-1 1,0 0-1,0 0 1,0 0-1,0-1 0,-1 1 1,1-1-1,-1 0 1,0 0-1,0 0 0,0 0 1,0-1-1,0 1 1,-1-1-1,1 1 0,-1-1 1,2-6-1,8-12 31,-2-1 0,9-27 1,-18 48-32,1-5 205,1-1 0,-1 0 0,-1 0 0,1 0 0,-1 0 0,-1-15 0,1 23-215,1 0 1,-1 0 0,0 0-1,0 0 1,0 0 0,0 1 0,0-1-1,0 0 1,0 0 0,0 1 0,0-1-1,0 1 1,0-1 0,0 1-1,0-1 1,-1 1 0,1-1 0,0 1-1,0 0 1,0 0 0,0 0 0,35 73-129,4 8-608,-36-76 241,0 0 0,0 0 1,0-1-1,1 1 1,-1-1-1,1 0 1,1-1-1,-1 1 0,1-1 1,8 5-1,13-2-3677,5-6-1057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8:52.598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440 32 16456,'0'0'9132,"-12"4"-8831,4-2-302,1 0-1,0 1 0,0 0 1,1 1-1,-1-1 1,1 1-1,-1 0 1,1 1-1,1 0 0,-1 0 1,0 0-1,1 0 1,0 1-1,1 0 1,-1 0-1,-4 9 1,-6 11 2,0 0 1,2 0 0,2 2 0,0-1 0,2 1 0,1 1 0,1 0 0,1 0 0,2 0 0,-1 33 0,5-61-16,0-1-1,0 1 1,1 0 0,-1 0 0,0 0 0,1-1-1,-1 1 1,1 0 0,-1 0 0,1-1-1,-1 1 1,1 0 0,-1-1 0,1 1 0,-1-1-1,1 1 1,0-1 0,0 1 0,-1-1 0,1 1-1,0-1 1,0 0 0,-1 1 0,1-1-1,0 0 1,0 0 0,0 0 0,0 1 0,-1-1-1,1 0 1,0 0 0,0 0 0,0 0 0,0 0-1,1-1 1,0 1 8,1 0 0,-1 0 0,1-1 0,-1 1-1,0-1 1,1 1 0,-1-1 0,0 0 0,0 0 0,1 0 0,-1 0 0,0 0-1,3-2 1,-2-3 12,1 1 0,-1 0 0,0-1 0,0 1 0,0-1 0,-1 0 0,0 0 0,0 0 0,-1 0 0,0 0 0,0 0 0,0-1-1,0-10 1,-5-88 218,4 97-213,-2-5 37,-1 1-1,0-1 1,0 1 0,-2-1 0,1 1 0,-2 0 0,1 1-1,-2-1 1,1 1 0,-2 0 0,1 1 0,-1 0-1,-1 0 1,0 0 0,0 1 0,-1 1 0,0 0 0,-1 0-1,1 1 1,-2 0 0,1 1 0,-1 0 0,0 1 0,0 0-1,0 1 1,-25-5 0,35 8-79,0 1-1,0 0 1,1 0-1,-1 0 1,0 0-1,0 0 1,0 0 0,0 1-1,0-1 1,0 1-1,0-1 1,0 1-1,1-1 1,-1 1 0,0 0-1,1 0 1,-1 0-1,0 0 1,1 0-1,-1 1 1,1-1 0,-1 0-1,1 1 1,0-1-1,0 1 1,0-1-1,0 1 1,0 0-1,0-1 1,0 1 0,0 0-1,0 0 1,1-1-1,-1 5 1,-2 5-1431,1 1-1,1 0 1,0 0-1,0 19 1,1-22-139,0 43-11071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8:53.065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243 539 15639,'0'0'10557,"-11"-17"-9935,-38-50-318,47 65-299,1 1 0,-1-1-1,0 1 1,0-1 0,0 1 0,0 0 0,0-1 0,0 1 0,0 0 0,0 0 0,-1 1 0,1-1 0,0 0 0,-1 1-1,1-1 1,0 1 0,-1 0 0,1 0 0,0 0 0,-1 0 0,1 0 0,-1 1 0,1-1 0,0 1 0,-1-1-1,1 1 1,-4 2 0,0-1-10,0 2 1,1-1-1,-1 1 0,1 0 0,0 0 0,0 0 0,-5 6 0,2-1 5,1 1-1,0 0 1,0 0-1,1 0 1,1 1-1,0 0 1,0 0-1,1 0 1,0 0-1,1 1 1,1 0-1,-1 0 1,0 16-1,3-22-21,-1 1-1,1-1 1,1 1-1,-1-1 0,1 1 1,0-1-1,0 0 0,1 0 1,-1 1-1,2-1 1,-1 0-1,1 0 0,-1-1 1,2 1-1,-1-1 1,1 1-1,-1-1 0,2 0 1,-1 0-1,0-1 1,1 1-1,0-1 0,0 0 1,0 0-1,10 5 1,-6-5-101,0 0 0,0-1 1,1 0-1,-1-1 1,14 3-1,-20-5 107,1 1 0,-1-1 0,0 0-1,1 0 1,-1 0 0,1 0 0,-1 0 0,0-1-1,1 0 1,-1 0 0,0 0 0,1 0 0,-1 0-1,0 0 1,0-1 0,0 0 0,0 1 0,4-5-1,-2 1 22,-1-1 0,1 0 0,-1-1 0,0 1 0,-1-1 0,0 1 0,0-1 0,0 0 0,1-8 0,15-72 170,-15 61-106,10-57 555,-3-2 0,-4 0 1,-4 0-1,-10-108 0,6 184-435,0 0 0,0 0 0,-1 0-1,0-1 1,-1 2 0,0-1 0,-5-11-1,7 53-89,2 57-108,5-1 0,25 133 0,-22-174-165,25 141 161,-30-154-1621,-2 0 0,0 0 0,-6 48 0,-5-39-5670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8:56.414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231 118 1505,'0'-5'20752,"0"6"-20879,2 15 786,-2-16-601,0 1-1,0-1 0,1 0 1,-1 1-1,0-1 0,0 0 1,0 0-1,1 1 0,-1-1 1,0 0-1,0 0 1,0 1-1,1-1 0,-1 0 1,0 0-1,0 0 0,1 0 1,-1 1-1,0-1 0,1 0 1,-1 0-1,0 0 0,1 0 1,-1 0-1,0 0 1,1 0-1,-1 0 0,0 0 1,0 0-1,1 0 0,-1 0 1,0 0-1,1 0 0,-1 0 1,0 0-1,1 0 0,-1 0 1,0 0-1,1-1 1,-1 1-1,0 0 0,0 0 1,1 0-1,-1-1 0,0 1 1,0 0-1,1 0 0,-1 0 1,0-1-1,0 1 0,0 0 1,17-31 449,-15 25-438,-1 1 1,1 0-1,-1-1 1,0 1-1,-1-1 1,1 0-1,-1 1 1,-1-8-1,2 11-66,-1 0 1,-1 0-1,1 0 0,0 0 0,0 0 0,-1 0 1,1 0-1,-1 0 0,0 0 0,0 0 0,1 0 1,-1 0-1,0 0 0,-1 0 0,1 1 0,0-1 1,0 0-1,-1 1 0,1-1 0,-1 1 0,0 0 1,-2-2-1,3 2-54,-17 6-149,1 9 146,1 0-1,1 1 1,-27 32 0,15-15 36,8-12 7,2 1 1,-19 29-1,31-41 8,0 0 0,0 1 0,1-1-1,0 1 1,1 0 0,0 0 0,1 0 0,0 0-1,-1 13 1,1-4 9,1-7-9,0 0-1,1 0 0,0 0 0,3 15 1,-3-25 2,1 0 1,-1 1 0,1-1 0,-1 0 0,1 0 0,0 1 0,0-1 0,0 0-1,0 0 1,1 0 0,-1 0 0,0 0 0,1-1 0,-1 1 0,1 0 0,0-1-1,-1 1 1,1-1 0,0 1 0,0-1 0,0 0 0,0 0 0,0 0 0,1 0-1,-1 0 1,0-1 0,3 2 0,13 0 108,-1-1-1,32-1 1,-19 0 44,-30 0-35,-22 1-2646,-32 15-5250,16-12 639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8:56.823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207 13 14823,'0'0'10477,"0"0"-10470,0 0 0,0-1 0,0 1 0,0-1 0,1 1 0,-1 0 0,0-1 0,0 1 0,0-1 0,0 1 0,0 0 0,0-1 0,0 1 0,-1 0 0,1-1 0,0 1 0,0-1 0,0 1 0,0 0 0,0-1 0,-1 1 0,1 0 0,0-1 0,0 1 0,0 0 0,-1-1 0,1 1 0,0 0 0,-1-1 0,1 1 0,0 0 0,-1 0 0,1 0 0,0-1 0,-1 1 0,1 0 0,0 0 0,-1 0 0,1 0 1,0 0-1,-1-1 0,1 1 0,-1 0 0,1 0 0,0 0 0,-1 0 0,1 0 0,-1 0 0,-8 7-20,0 0 0,1 0-1,0 1 1,1 0 0,-9 11 0,-4 4 20,-7 4 11,-31 34 71,54-56-76,0 0-1,0 1 1,1-1-1,0 1 1,0-1-1,0 1 0,0 0 1,1 0-1,-3 12 1,5-17-12,0 1 1,0-1-1,0 1 0,0-1 1,0 1-1,0-1 1,0 1-1,1-1 0,-1 1 1,1-1-1,-1 1 0,1-1 1,-1 0-1,1 1 1,0-1-1,0 0 0,-1 1 1,1-1-1,0 0 1,0 0-1,0 0 0,1 0 1,-1 0-1,0 0 0,0 0 1,0 0-1,1 0 1,-1-1-1,0 1 0,1 0 1,2 0-1,5 2 24,1-1 0,-1 1 0,1-2-1,10 1 1,1 1 23,-11-1-40,42 6 29,-1 2 1,0 2-1,73 29 1,-109-34-35,-1 0-1,1 1 1,-2 0-1,1 1 1,-2 0-1,23 21 1,-28-23-7,-1 1 1,0 0-1,0 0 1,0 0-1,-1 0 1,-1 1 0,1 0-1,-2 0 1,1 0-1,-1 1 1,0-1-1,1 13 1,-3-20 0,-1 1 0,1-1 0,-1 0 0,1 1 0,-1-1 0,0 1 0,0-1 0,-1 0 0,1 1 0,0-1 0,-1 1 1,1-1-1,-1 0 0,0 1 0,0-1 0,0 0 0,0 0 0,0 0 0,0 0 0,-1 0 0,1 0 0,-3 3 0,-1-1 3,0-1 0,-1 0 1,1-1-1,-1 1 0,1-1 0,-1 0 0,0 0 0,-7 1 0,-49 9 74,0-2-1,-1-3 1,0-3-1,-102-6 1,164 2-98,0 0 0,0 0 0,0 0 0,0 0-1,0 0 1,0 0 0,0 0 0,0-1 0,0 1 0,0 0 0,0-1-1,0 1 1,0 0 0,0-1 0,0 1 0,0-1 0,0 0 0,1 1 0,-3-2-1,3 1-69,0 0 0,0 1 0,0-1 0,0 1 0,0-1 0,0 0-1,0 1 1,0-1 0,0 0 0,0 1 0,0-1 0,1 1 0,-1-1-1,0 0 1,0 1 0,1-1 0,-1 1 0,0-1 0,1 1 0,-1-1-1,0 1 1,1-1 0,0 0 0,34-29-5332,-31 28 4961,47-36-7477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8:57.058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1 4562,'0'0'22005,"1"13"-21986,6 111 48,-3-20 307,5-1 0,40 192 0,-43-268-711,-6-20-6998,0-35 2439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8:57.16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38 12310,'0'0'4466,"184"-33"-4498,-91 33-2481,-7-4-3490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8:57.763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277 46 12902,'0'0'11357,"-21"-8"-10975,17 6-375,-4-1-1,0 0 1,0 0-1,0 0 0,0 1 1,-1 0-1,1 1 0,-10-1 0,13 3-4,1-1-1,-1 1 1,1 0-1,-1 0 0,1 0 1,0 0-1,-1 1 0,1 0 1,0 0-1,0 0 1,0 0-1,1 1 0,-1-1 1,0 1-1,1 0 0,0 0 1,0 0-1,0 1 1,-5 6-1,-3 4 14,1-1 1,0 1-1,1 1 0,1 0 0,0 0 1,1 0-1,1 1 0,1 0 1,0 0-1,0 1 0,2-1 1,0 1-1,1 0 0,1 21 0,1-35-10,0 0 0,1 0 0,-1 0 0,1 0 0,0-1 0,0 1-1,0 0 1,0 0 0,1-1 0,-1 1 0,1-1 0,-1 1 0,1-1 0,0 0-1,0 1 1,0-1 0,0 0 0,4 2 0,-1-1 6,0 0 1,0 0-1,0 0 1,1-1-1,-1 1 1,1-1-1,0-1 0,11 3 1,-9-3 6,0 0 1,0 0 0,0-1-1,0 0 1,0 0 0,1-1-1,-1 0 1,0 0 0,-1-1-1,1 0 1,0-1-1,0 1 1,-1-2 0,8-3-1,-8 1 1,0-1-1,0 1 1,0-1 0,-1 0-1,-1-1 1,1 0-1,-1 0 1,0 0-1,-1 0 1,0-1-1,3-9 1,-1 4 169,-2-1-1,0 0 1,-1 0 0,0 0 0,-1 0-1,0-17 1,-2 32-186,0-1-1,0 1 1,0 0-1,0-1 1,0 1-1,1-1 1,-1 1-1,0 0 1,0-1 0,0 1-1,0 0 1,1-1-1,-1 1 1,0 0-1,0 0 1,0-1-1,1 1 1,-1 0-1,0 0 1,1-1 0,-1 1-1,0 0 1,0 0-1,1 0 1,-1-1-1,0 1 1,1 0-1,-1 0 1,0 0-1,1 0 1,-1 0 0,1 0-1,-1 0 1,0 0-1,1 0 1,-1 0-1,0 0 1,1 0-1,-1 0 1,0 0 0,1 0-1,-1 0 1,1 0-1,-1 0 1,0 0-1,1 1 1,-1-1-1,0 0 1,1 0-1,-1 0 1,0 1 0,0-1-1,1 0 1,-1 0-1,0 1 1,0-1-1,1 0 1,-1 1-1,0-1 1,0 0-1,0 1 1,11 29-332,-10-24 82,1-1 0,-1 0-1,1 0 1,0 1 0,0-1-1,1 0 1,0-1 0,-1 1 0,2 0-1,-1-1 1,0 0 0,1 0-1,0 0 1,0 0 0,0 0-1,0-1 1,6 4 0,0-3-413,-1 0 0,1-1 1,0 0-1,0-1 1,0 0-1,0 0 1,0-1-1,13 0 0,83-7-5903,-91 4 5390,1-1-1,-1 0 1,0-1 0,25-10 0,-25 7 1339,0 0 1,-1-1-1,0 0 1,21-17-1,-25 16 873,0 0-1,0 0 1,-1-1-1,0-1 1,13-20 0,-17 22 252,0-1 1,0 1-1,-1-1 1,0 0 0,-1-1-1,0 1 1,2-20-1,-5 30-1176,1-1 0,-1 1 0,0 0 0,0-1-1,0 1 1,1-1 0,-1 1 0,0 0 0,0-1 0,0 1-1,0-1 1,0 1 0,0 0 0,0-1 0,0 1-1,0-1 1,0 1 0,0-1 0,0 1 0,0 0 0,0-1-1,0 1 1,-1-1 0,1 1 0,0 0 0,0-1-1,0 1 1,-1 0 0,1-1 0,0 1 0,0 0-1,-1-1 1,1 1 0,0 0 0,-1-1 0,1 1 0,0 0-1,-1 0 1,1 0 0,-1-1 0,1 1 0,0 0-1,-1 0 1,1 0 0,-1 0 0,1 0 0,-1 0 0,-22 15 787,-24 38-1442,29-29 530,-5 5 42,-28 46 0,46-66-32,0 1 1,0 0-1,1 0 1,0 0-1,1 0 1,0 0-1,1 1 1,0-1-1,-1 21 1,3-30-6,0 0 1,1 1-1,-1-1 1,1 0 0,-1 0-1,1 1 1,0-1-1,-1 0 1,1 0-1,0 0 1,0 0 0,0 0-1,0 0 1,0 0-1,0 0 1,0 0 0,0 0-1,0 0 1,0-1-1,0 1 1,0-1-1,1 1 1,-1 0 0,0-1-1,1 0 1,-1 1-1,0-1 1,1 0-1,-1 0 1,0 0 0,1 0-1,-1 0 1,0 0-1,1 0 1,-1 0-1,0 0 1,2-1 0,0 1 3,0-1-1,0 1 1,-1 0 0,1-1 0,0 1 0,-1-1 0,1 0 0,-1 0 0,1 0 0,-1 0 0,1-1-1,-1 1 1,0-1 0,1 1 0,-1-1 0,0 0 0,0 0 0,0 0 0,2-3 0,0-4 11,0 0 1,-1 0-1,0-1 1,0 1-1,-1-1 1,0 1-1,-1-1 1,0 0-1,-1 0 1,0 1-1,0-1 1,-1 0-1,-1 1 1,1-1-1,-1 0 1,-1 1-1,0 0 1,0-1-1,-1 1 1,0 1-1,-1-1 1,0 0-1,0 1 0,-1 0 1,1 1-1,-2-1 1,1 1-1,-1 0 1,-1 0-1,1 1 1,-1 0-1,0 1 1,-17-10-1,15 11-10,1 0-1,-1 1 0,0 1 1,0-1-1,0 1 0,0 1 0,0 0 1,-1 0-1,-11 2 0,19-1-83,-1 0-1,1 1 1,-1-1-1,1 1 1,0 0-1,-1 0 1,1 0-1,0 1 1,-1-1-1,1 1 1,0 0-1,0 0 1,0 0-1,1 0 1,-1 0-1,0 0 1,1 1-1,-1 0 1,1-1-1,0 1 0,0 0 1,0 0-1,0 0 1,1 0-1,-1 0 1,1 1-1,0-1 1,-1 5-1,-5 35-4068,6-7-2297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13.026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288 354 15383,'0'0'9271,"1"-21"-8383,3-124 83,-4 135-912,-1 1-1,-1-1 0,0 1 0,0 0 0,-1 0 0,0 0 1,0 0-1,-1 0 0,0 1 0,-10-16 0,10 18-46,0 1 0,0-1 0,-1 1-1,1 0 1,-1 0 0,0 0 0,0 1 0,-1 0-1,1 0 1,-1 0 0,0 1 0,0-1 0,0 1-1,0 1 1,-1-1 0,-7-1 0,10 4-22,1 0 1,-1 0-1,1 0 1,-1 1-1,1-1 0,-1 1 1,1 0-1,-1 0 1,1 0-1,0 0 1,0 1-1,-1-1 0,1 1 1,0 0-1,0 0 1,1 0-1,-1 0 1,0 1-1,1-1 0,-1 1 1,1-1-1,0 1 1,0 0-1,-2 4 1,-7 9-17,2 0 1,0 1 0,-8 20 0,17-35 26,-7 16-17,1-1-1,0 1 1,2 0-1,0 0 1,1 0-1,1 1 1,0 32-1,2-44 15,1 0 0,0-1 0,0 1 1,0-1-1,1 1 0,0-1 0,0 0 0,1 0 0,0 0 0,0 0 1,4 7-1,-4-10-1,1 1 1,-1-1-1,0 1 1,1-1 0,0 0-1,-1-1 1,1 1 0,0-1-1,1 1 1,-1-1-1,0-1 1,1 1 0,-1 0-1,1-1 1,-1 0-1,1 0 1,7 0 0,-6 0 21,1-1 0,-1 1 0,0-1 1,0-1-1,1 1 0,-1-1 0,0 0 1,0-1-1,0 0 0,0 0 1,0 0-1,0 0 0,0-1 0,-1 0 1,1 0-1,-1-1 0,0 1 0,0-1 1,0 0-1,-1-1 0,1 1 1,-1-1-1,0 0 0,0 0 0,-1 0 1,4-8-1,3 0 67,0-2 0,-1 0 1,-1 0-1,-1 0 0,9-27 0,-15 35 240,-1 70-746,7 188 62,-3-214 393,1 1 0,3-1 0,0-1 0,24 61 0,-15-46-193,-15-42-3996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8:57.968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60 1 18745,'0'0'7395,"-5"157"-7411,-1-84 80,1-6 128,5-8-160,0-11-16,0-10-16,0-7-192,0-3-1761,-22-14-2577,0-10-2865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8:58.231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78 16600,'0'0'869,"27"-3"-212,172-12 159,-191 15-559,11-1-378,0-1-1,29-7 1,-9-8 1262,-37 15-749,1 0 0,-1 0 0,0 0-1,1 0 1,-1 0 0,0 0 0,-1-1 0,1 1 0,0-1-1,-1 1 1,2-4 0,-3 62 1199,1-24-1613,-1-26-96,0 13 225,0 1 0,2-1 0,4 21 0,-5-35-310,0 0 1,0 1-1,1-1 1,0 0-1,0-1 1,0 1-1,1 0 1,0-1-1,0 1 1,0-1-1,0 0 1,1 0-1,-1 0 1,1 0 0,0-1-1,6 5 1,-4-6-4088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8:58.451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93 124 18392,'0'0'6627,"114"-55"-6514,-98 43 287,-16 1 64,0-3 32,0-1-336,-16 2-160,-17 9-304,-10 4-384,-1 19-897,-5 29-1424,22 11-1938,16 4-10116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8:59.014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1 143 9957,'0'0'4004,"2"19"-2296,13 140 1912,-15-155-3516,1-1 0,-1 0 1,1 0-1,0 1 0,-1-1 1,2 0-1,-1 0 0,3 5 1,-4-7-14,1 0 0,0 0 0,-1 0 1,1 0-1,0 0 0,0-1 0,0 1 1,-1 0-1,1-1 0,0 1 0,0 0 1,0-1-1,0 1 0,0-1 0,0 0 1,0 1-1,0-1 0,3 1 0,-1-2 117,1 1-1,0-1 0,-1 1 0,1-1 0,0 0 1,-1-1-1,1 1 0,-1-1 0,0 1 0,1-1 0,-1 0 1,0 0-1,5-5 0,13-9 306,3-2-29,43-26 0,-59 40-491,0 0 0,0 0 0,0 1 0,0 0 0,0 1 0,1 0 0,-1 0-1,1 0 1,-1 1 0,15 1 0,-18 0-23,1 2 0,-1-1 0,0 0 0,0 1 0,1 0 0,-1 1 0,0-1 0,-1 1 0,6 3 0,-5-2 33,1-1-1,-1 0 0,1 0 0,-1-1 0,1 1 0,0-1 0,12 2 1,-6-3 36,0 0 1,0 0 0,0-1 0,0-1 0,0 0 0,0-1 0,0 0-1,0-1 1,-1 0 0,1-1 0,-1 0 0,0 0 0,0-2 0,0 1 0,-1-1-1,0-1 1,0 0 0,-1 0 0,0-1 0,0 0 0,0-1 0,-1 0-1,0 0 1,-1-1 0,0 0 0,-1 0 0,0 0 0,-1-1 0,0 0 0,0 0-1,-1-1 1,0 1 0,-1-1 0,2-18 0,-5 28 4,1-1-1,-1 1 1,0 0 0,0 0-1,0 0 1,0 0 0,0-1-1,-1 1 1,1 0 0,-1 0-1,1 0 1,-1 0 0,0 0-1,0 0 1,0 0 0,-2-3-1,2 4-39,-1 0 0,1 0 0,0 1 0,-1-1-1,1 0 1,-1 1 0,1 0 0,-1-1 0,1 1 0,-1 0-1,1 0 1,-1 0 0,1 0 0,-1 0 0,1 0 0,-1 0-1,1 0 1,-1 1 0,1-1 0,-1 0 0,1 1 0,0 0-1,-1-1 1,1 1 0,-1 0 0,0 0 0,-4 3-27,0 0 0,0 0 0,0 0 1,1 0-1,0 1 0,0 0 0,0 0 1,0 1-1,-5 8 0,-35 60 53,37-58-32,-3 5-250,1 1 1,1 1-1,1 0 1,2 0 0,0 0-1,1 1 1,-3 38-1,6 176-1287,5-121 1824,-2-68-281,-3 0-1,-2-1 1,-2 1-1,-2-1 1,-16 53-1,23-99 22,1 0 0,-1 0 0,0 0-1,0 0 1,0 0 0,0 0 0,0-1-1,0 1 1,-1 0 0,1-1 0,0 1-1,-1 0 1,0-1 0,1 0 0,-1 1-1,0-1 1,1 0 0,-1 0 0,0 0-1,0 0 1,0 0 0,0 0-1,0-1 1,0 1 0,0-1 0,0 1-1,0-1 1,-1 0 0,1 0 0,0 0-1,0 0 1,0 0 0,0 0 0,0-1-1,0 1 1,0-1 0,0 1 0,-1-1-1,2 0 1,-5-2 0,-5-1 135,1-2 0,0 1 0,0-1 0,0-1 0,0 1 0,-8-10 0,6 5-73,1 0 1,0 0 0,1-1 0,0-1 0,1 1-1,1-2 1,-12-23 0,18 32-87,0 0 0,0 0-1,0 0 1,0 0 0,1-1 0,0 1 0,0 0-1,1-1 1,0 1 0,0-1 0,0 1 0,0-1-1,1 1 1,0-1 0,0 1 0,0 0 0,1-1-1,0 1 1,0 0 0,0 0 0,0 0 0,1 1-1,0-1 1,0 0 0,7-7 0,-2 4-141,1 0 0,0 1 0,0 0 0,1 1 0,0-1 0,0 2 0,0 0 0,1 0 0,-1 1 1,1 0-1,15-3 0,-9 3-1376,1 1 0,-1 1 0,34 0 0,-5 3-4948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8:59.36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261 0 17720,'0'0'8692,"-152"34"-8692,103 45 48,11 3-16,16-11 96,22-12-80,0-11 0,38-10-48,6-15 64,21-13-128,6-10-304,10 0-1473,-5-35-2513,0-22-3617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8:59.65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29 1 14791,'0'0'11488,"-3"12"-11085,-9 76-353,3 0 0,5 154-1,5-168-36,-2-64 5,1-7-14,0-1 1,-1 1-1,1-1 1,0 1-1,0-1 1,0 1-1,1-1 1,-1 1-1,1-1 1,-1 1-1,1-1 1,0 1-1,0-1 1,0 0-1,0 0 1,0 1-1,3 2 1,-3-6 15,0 1 1,1-1-1,-1 0 1,0 1-1,0-1 1,0 0-1,1 0 1,-1 1-1,0-1 1,0 0-1,0 0 0,0 0 1,0-1-1,1 0 1,43-57 245,-28 35-240,1 0 0,1 2-1,1 0 1,27-22 0,-45 42-32,0 0 1,1 1-1,-1 0 1,0-1 0,1 1-1,-1 0 1,1 0-1,-1 0 1,1 0-1,-1 0 1,1 1 0,0-1-1,-1 1 1,1 0-1,0 0 1,0 0 0,-1 0-1,1 0 1,0 1-1,-1-1 1,1 1-1,0 0 1,-1-1 0,1 1-1,2 2 1,4 2-51,1 1 1,-1 0 0,0 1 0,-1 0-1,8 8 1,20 16-846,-25-24 85,0-1 1,0 0 0,0 0 0,1-1 0,14 4-1,-10-4-1282,0-2 0,0 1 0,26 0 0,28-2-8120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9:00.218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238 154 9556,'0'0'8751,"4"-21"-5718,9-64-682,-13 84-2280,0 0 0,0 0 0,1-1 0,-1 1 0,0 0 0,0 0 0,0-1 0,-1 1 0,1 0 0,0 0 0,0-1 0,-1 1-1,1 0 1,-1 0 0,1 0 0,-1-1 0,1 1 0,-1 0 0,0 0 0,1 0 0,-1 0 0,0 0 0,0 0 0,0 0 0,0 1 0,0-1 0,0 0 0,0 0 0,0 1 0,0-1 0,0 0 0,0 1 0,0-1 0,-1 1 0,-1-1 0,-1 1 8,-1-1 1,1 1 0,-1 0-1,0 1 1,1-1-1,-9 3 1,8-2 15,-5 1-80,0 2 0,1-1 1,-1 1-1,1 1 0,0 0 0,0 0 1,1 0-1,0 1 0,0 1 1,0-1-1,0 1 0,1 1 0,0-1 1,-7 12-1,8-11-11,0 0-1,0 1 1,1 0 0,0 0 0,1 0-1,0 0 1,0 1 0,1-1 0,0 1-1,1 0 1,0 0 0,1 0 0,0 0-1,0 18 1,2-26-6,-1-1-1,1 1 1,-1 0 0,1-1-1,0 1 1,0-1-1,-1 1 1,1-1 0,0 0-1,0 1 1,0-1 0,1 0-1,-1 1 1,0-1-1,0 0 1,1 0 0,-1 0-1,1 0 1,-1 0-1,1-1 1,-1 1 0,1 0-1,0-1 1,-1 1 0,1-1-1,-1 1 1,1-1-1,0 0 1,0 0 0,-1 0-1,1 0 1,2 0-1,0 0-7,0 0-1,-1 0 1,1-1-1,0 1 1,0-1-1,-1 0 0,1 0 1,0 0-1,-1 0 1,1-1-1,-1 0 0,0 1 1,0-1-1,6-5 1,0-2 45,-1 0 0,0-1 0,0 0 0,-1-1 0,-1 0 0,0 0 0,0 0 0,-1-1 1,0 1-1,-1-1 0,-1 0 0,3-16 0,12 97-203,-12-51 98,-5-14-165,1 1-1,0-1 1,0 0-1,0 0 1,1 0-1,-1 0 1,1 0-1,0-1 1,0 1-1,1-1 1,-1 0-1,1 0 1,-1 0-1,1 0 1,0-1-1,0 1 1,0-1-1,1 0 1,-1 0-1,0-1 1,1 1-1,-1-1 1,1 0-1,7 1 1,6 0-638,0-1 0,-1-1 0,1 0 0,0-1 0,22-5 0,-18 1 554,0 0 1,-1-2-1,0 0 0,0-1 0,-1-2 0,0 0 0,32-22 0,-34 20 1216,-1-1-1,0 0 1,-2-1-1,1-1 1,-2-1-1,0 0 1,-1-1-1,14-22 1,-9 4 3166,-19 33-2620,-5 7-385,-38 53-534,22-26-559,-4 3 78,-27 52 1,47-75-45,1 0 0,-1 0 0,2 0 0,0 1 0,0 0 0,2 0 0,-1 0 0,0 25 0,2-36-24,1 0 0,0-1 1,0 1-1,0-1 0,1 1 1,-1-1-1,0 1 0,0 0 1,1-1-1,-1 1 0,1-1 1,0 1-1,-1-1 1,1 0-1,0 1 0,0-1 1,0 0-1,0 1 0,0-1 1,0 0-1,0 0 0,0 0 1,0 0-1,1 0 0,-1 0 1,0 0-1,1 0 0,-1-1 1,1 1-1,-1 0 0,0-1 1,1 1-1,0-1 0,-1 0 1,1 1-1,-1-1 0,1 0 1,-1 0-1,1 0 0,0 0 1,-1 0-1,1 0 0,-1-1 1,1 1-1,-1-1 0,1 1 1,-1-1-1,3 0 0,-2-1 30,-1 0 0,1 0 1,-1 0-1,0 0 0,1-1 0,-1 1 0,0 0 0,0-1 0,-1 1 0,1 0 1,0-1-1,-1 1 0,1-1 0,-1 1 0,0-1 0,0 1 0,0-1 0,-1-3 1,-4-49 115,3 44-84,-2 1 1,1-1-1,-1 1 0,-1 0 0,1 0 1,-2 0-1,1 0 0,-2 1 0,1 0 1,-1 0-1,0 1 0,-1 0 0,0 0 1,0 1-1,-1 0 0,-14-9 0,10 8-74,0-1 0,-1 2-1,0 0 1,-1 1-1,0 0 1,1 1-1,-2 0 1,1 2-1,0 0 1,-1 0 0,-18 0-1,16 5-2670,1 7-3561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9:05.702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0 349 16744,'0'0'7929,"18"3"-7017,-4 0-691,-8-1-144,0-1 0,0 0 1,0 0-1,0 0 0,0 0 0,0-1 1,0 0-1,0-1 0,0 1 0,0-1 1,0 0-1,0 0 0,0-1 0,0 0 1,0 0-1,-1 0 0,11-6 0,-4-1-8,0 0 0,0-1-1,-1 0 1,0-1 0,-1 0-1,0 0 1,-1-1 0,0-1-1,-1 1 1,0-1-1,-1-1 1,-1 1 0,0-1-1,-1-1 1,0 1 0,-1-1-1,-1 1 1,0-1 0,-1 0-1,0 0 1,-2-26-1,0 6 362,0 35-179,0 17-249,2 50-12,2-1 0,4 1 0,27 113 0,18 73 200,-52-241 1005,-1-7-3825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9:05.906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74 20137,'0'0'6083,"114"0"-6051,-28-4-16,12-11 96,-5-1-80,-12-1-32,-21 4-32,-22 5-896,-22 8-881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9:06.797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67 349 9236,'0'0'15693,"-5"-9"-14794,1 1-764,0-1 70,-1 1 0,1-1 0,1 0 0,0-1 0,0 1 0,0-1-1,1 1 1,0-13 0,1 9-42,2 1-1,-1-1 0,2 0 1,0 0-1,0 1 0,8-22 1,-7 26-145,1 1 0,0 0 0,0 0 1,1 0-1,-1 1 0,2 0 0,-1 0 1,1 0-1,0 0 0,0 1 0,12-8 1,-11 8-21,1-1 0,1 2 0,-1-1 0,1 1 1,0 0-1,0 1 0,0 0 0,0 1 0,0 0 0,10-1 1,-14 2-12,-1 1 1,1 0 0,-1 0 0,1 1-1,-1-1 1,1 1 0,-1 0 0,0 0-1,1 1 1,-1-1 0,0 1 0,0 0 0,0 0-1,0 0 1,0 1 0,-1-1 0,1 1-1,-1 0 1,0 0 0,1 0 0,-1 1-1,4 6 1,3 6 5,-1 0-1,0 1 1,-1 0-1,-2 0 1,1 1 0,-2 0-1,0 0 1,3 34-1,-4-17 15,-2 0 0,-1 1-1,-8 64 1,3-81-8,-1 0 0,0-1-1,-1 1 1,-1-1 0,-1-1 0,0 0-1,-2 0 1,1 0 0,-2-1 0,0-1-1,-21 23 1,15-20 16,-1-1 1,0 0-1,-2-1 0,1-1 1,-2-1-1,0 0 0,0-2 1,-33 14-1,51-25-7,1 0 0,0 1 0,-1-1 0,1-1 0,-1 1 0,1 0 0,-1 0 1,0-1-1,1 0 0,-1 1 0,0-1 0,1 0 0,-1 0 0,1-1 0,-1 1 0,-3-1 0,5-1 1,0 1-1,0-1 0,-1 1 1,1-1-1,1 0 0,-1 1 1,0-1-1,0 0 0,1 0 1,-1 1-1,1-1 0,-1 0 1,1 0-1,0 0 0,0 0 1,0 0-1,0 0 0,0 0 1,1-3-1,-1 1-9,1 0 0,-1 1 0,1-1 0,0 0-1,1 1 1,-1-1 0,1 1 0,-1-1 0,1 1 0,0 0 0,0 0-1,1 0 1,-1 0 0,0 0 0,1 0 0,0 0 0,0 1 0,0 0 0,0-1-1,0 1 1,0 0 0,1 1 0,-1-1 0,0 0 0,1 1 0,0 0-1,-1 0 1,6-1 0,-3 0-14,0 1 0,0 0-1,0 0 1,0 0 0,0 1 0,1-1 0,-1 2-1,0-1 1,0 1 0,0 0 0,0 0 0,0 0-1,0 1 1,0 0 0,0 0 0,0 1-1,7 4 1,-5-1-6,0 2 0,-1-1 0,0 1-1,0 0 1,-1 0 0,1 1 0,4 10 0,34 73-481,-32-63 199,28 72-1991,-21-32-2335,-9-21-616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0:06.19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48 14519,'0'0'8067,"29"-6"-8259,13 1 192,17-4 176,12 0-112,0-3-16,-12 8-48,0 2-576,-17 2-1633,-7 0-1969,-11 0-3233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13.276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32 14455,'0'0'9609,"24"-8"-9083,-10 3-499,-5 1-22,0 1 0,0 0 1,1 1-1,-1 0 0,18-2 1,-23 4-7,-1 0 0,0 0 0,0 1 0,0-1 0,1 1 0,-1-1 0,0 1 0,0 0 0,0 0 0,0 1 0,0-1 0,0 1 1,-1-1-1,1 1 0,0 0 0,-1 0 0,1 0 0,-1 0 0,0 1 0,0-1 0,0 0 0,0 1 0,0 0 0,0-1 1,1 5-1,9 19 20,-1 0 1,-1 1 0,-2 0-1,-1 0 1,-1 1 0,5 51-1,-7 176 249,-6-150-142,5-86-323,0 10 291,-7-19-2936,-5-6-3727,-11-4-4207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9:07.54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62 154 19241,'0'0'7854,"6"-16"-7227,-5 13-605,0-3-7,1-1-1,0 1 0,0 0 0,1 0 0,0 1 0,0-1 1,0 0-1,1 1 0,0 0 0,0 0 0,0 0 1,0 0-1,1 1 0,0 0 0,0-1 0,0 2 0,0-1 1,1 1-1,0 0 0,5-3 0,7 0-25,0 0-1,1 1 1,-1 1-1,1 0 1,0 2-1,0 0 1,33 2-1,-47 0 6,1 0 0,0 1 0,0 0 0,-1 0-1,1 0 1,-1 1 0,1 0 0,-1 0 0,0 0-1,1 1 1,-1 0 0,-1 0 0,1 0 0,0 0 0,-1 1-1,1 0 1,-1 0 0,0 0 0,0 0 0,-1 1-1,1-1 1,-1 1 0,0 0 0,0 0 0,-1 0-1,0 0 1,0 1 0,0-1 0,2 9 0,-1 5 1,-1-1 0,0 1 0,-1 0-1,-1 0 1,-1 0 0,-1 0 0,-1 0 0,0 0 0,-1-1 0,-1 0 0,-1 1 0,-9 18 0,-1-3 14,-1-1 1,-1 0 0,-3-2-1,0 0 1,-30 32 0,27-41-10,2-1 76,24-17-41,15-8-21,-5 0-25,0 1-1,1 0 1,-1 0-1,1 2 1,0-1-1,0 2 1,-1-1 0,15 3-1,-22-2-2,-1 1 0,1 0 0,-1 0 1,1 1-1,-1-1 0,1 1 0,-1 0 0,0 0 0,0 0 0,1 1 0,-2-1 0,1 1 0,0 0 0,-1 0 0,1 1 1,-1-1-1,0 1 0,0-1 0,0 1 0,-1 0 0,1 0 0,-1 0 0,0 1 0,3 7 0,-2-6 3,-1 0 0,0 1 0,0-1 0,-1 0 0,1 1 0,-1-1 0,-1 1 0,1-1 0,-1 1-1,0 0 1,-1-1 0,0 1 0,0-1 0,0 1 0,-1-1 0,1 0 0,-2 0 0,1 1 0,-1-1 0,0-1 0,0 1-1,0 0 1,-1-1 0,0 0 0,0 1 0,0-1 0,-1-1 0,0 1 0,0-1 0,0 0 0,0 0 0,-1 0 0,1-1-1,-1 0 1,0 0 0,0 0 0,0-1 0,-11 3 0,-10 2 37,0-2 1,0 0-1,0-2 0,-1-1 1,1-1-1,-1-2 0,-46-6 1,62 5 0,0-1 1,0-1-1,0 0 1,-16-8-1,-5-1-17,32 14-358,0 1 1,0-1 0,0 1-1,1 0 1,-1-1 0,1 1-1,-1 0 1,1-1 0,-1 1 0,1 0-1,0 0 1,0-1 0,0 1-1,0 0 1,0 0 0,0-1 0,1 4-1,-1-1-705,0 27-5489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9:08.165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0 15495,'0'0'5034,"0"26"-4412,0 51 424,1 211 1846,-1-283-2882,0 0 0,1-1 0,-1 1 0,1 0 0,0-1 0,0 1 0,0-1 0,1 1 0,0-1 0,0 1 0,0-1 0,0 0 0,1 0 1,-1 0-1,1 0 0,0-1 0,0 1 0,0-1 0,1 0 0,-1 1 0,1-2 0,0 1 0,0 0 0,0-1 0,0 0 0,0 0 0,1 0 0,-1 0 0,1 0 0,-1-1 0,1 0 0,0 0 0,-1-1 1,1 1-1,0-1 0,-1 0 0,1 0 0,0 0 0,0-1 0,-1 0 0,1 0 0,8-2 0,-3-1 16,0 0-1,0-1 1,0 0 0,0 0-1,-1-1 1,0-1 0,0 1-1,-1-1 1,0-1 0,14-16-1,0-2 67,-1-1 0,21-36 0,-29 42 3,-3 5 109,1-1-1,-2 0 0,-1 0 0,0-1 1,8-26-1,-10 28 538,-2 29-524,-1 30-305,-3 8 68,1 1 52,-2 0-1,-2 0 1,-16 85-1,3-73 6,2-14-17,2 0 1,3 1 0,-5 90 0,14-141-79,0 4-2450,-7 47-5384,-3-7 377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9:08.553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110 44 15751,'0'0'10867,"-7"-10"-10291,4 4-529,2 4-31,-1-1 1,1 0-1,-1 1 0,0-1 0,0 1 1,0 0-1,0 0 0,0-1 0,-4-2 0,6 5-14,-1 0 0,1 0 0,-1 0 0,1-1 0,-1 1 0,1 0 0,-1 0 0,1 0 0,-1 0 0,0 0 0,1 0 0,-1 0-1,1 0 1,-1 0 0,1 0 0,-1 1 0,1-1 0,-1 0 0,1 0 0,-1 0 0,1 1 0,-1-1 0,1 0 0,0 0-1,-1 1 1,-14 22 54,7-3 0,0 0 0,2 0 1,1 1-1,0 0 1,1 1-1,2-1 0,0 0 1,1 1-1,1-1 1,1 1-1,1-1 0,1 0 1,1 1-1,1-1 1,1-1-1,0 1 1,2-1-1,0 0 0,1-1 1,13 21-1,38 40 22,-42-59-52,-2 1 1,0 0 0,17 34-1,-31-52-22,0 0 0,-1 0 0,0 0 0,0 0 0,0 0 0,0 0 0,0 6 0,-1-9-2,0 0-1,0 0 0,0 0 0,0 0 0,0 0 1,0 0-1,0-1 0,0 1 0,-1 0 0,1 0 0,0 0 1,-1-1-1,1 1 0,-1 0 0,1 0 0,-1-1 1,1 1-1,-1 0 0,1-1 0,-1 1 0,1 0 1,-1-1-1,0 1 0,1-1 0,-1 1 0,0-1 1,0 1-1,0-1 0,1 0 0,-1 1 0,0-1 0,0 0 1,0 0-1,0 0 0,1 0 0,-1 1 0,-2-1 1,-3 0-86,0 0 1,0 0 0,-1 0-1,1-1 1,0 0 0,0 0-1,0 0 1,0-1-1,0 0 1,0 0 0,0 0-1,1-1 1,-1 0 0,1 0-1,0-1 1,0 1 0,0-1-1,0 0 1,0-1 0,1 1-1,0-1 1,0 1 0,0-1-1,-4-8 1,-30-46-3351,0-13-2875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9:08.693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97 12598,'0'0'4530,"131"-67"-3089,-77 55-561,22 3-320,-5 3-304,-12 4-192,-10 2-64,-16 0-112,-17 0-2449,-5 0-2753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9:11.82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212 168 13350,'0'0'2286,"5"-20"25,0 1-1383,12-52 979,-11 13 5372,-9 60-6930,-7 9-339,0-1-1,0 2 0,1-1 1,0 2-1,1-1 0,-10 21 0,2-3-12,-12 18 46,2 0 0,-37 102-1,55-125-26,1 0 0,1 1-1,1 0 1,1 0 0,1 0-1,2 0 1,0 1 0,5 35-1,-2-54-10,-1 0 0,2 1 1,-1-1-1,1 0 0,0 0 0,1 0 0,0-1 0,0 1 0,1-1 0,0 0 1,0 0-1,0-1 0,1 1 0,0-1 0,1-1 0,-1 1 0,1-1 0,0 0 0,0 0 1,0-1-1,1 0 0,0-1 0,12 5 0,-4-2 7,1-2 1,-1 0-1,1 0 0,0-2 1,0 0-1,0-1 1,0 0-1,0-1 0,0-2 1,33-5-1,-44 5-8,1 0 0,-1-1-1,0 0 1,0 0 0,-1 0 0,1-1 0,-1 0 0,0 0 0,0 0-1,0-1 1,0 1 0,-1-1 0,1 0 0,-1-1 0,-1 1-1,1-1 1,-1 1 0,0-1 0,0 0 0,-1 0 0,1-1 0,2-11-1,-4 12-1,1 0 0,-1-1-1,0 1 1,0-1 0,-1 1-1,0-1 1,0 1 0,0 0-1,-1-1 1,0 1 0,-1-1-1,1 1 1,-1 0 0,0 0-1,0 0 1,-1 0-1,0 0 1,0 0 0,0 1-1,-1 0 1,0-1 0,0 1-1,-8-7 1,6 8-17,0 0 1,0 0-1,0 0 0,-1 1 1,0 0-1,1 0 0,-1 1 1,0 0-1,0 0 0,-1 0 1,1 1-1,0 0 0,-1 1 1,1-1-1,0 2 0,-1-1 1,1 1-1,-13 2 1,12-1-69,-1 0 1,1 1-1,0 0 1,0 0-1,0 1 1,1 0-1,-1 0 1,1 0-1,0 1 1,0 0-1,1 1 1,0 0-1,-1 0 1,2 0-1,-9 11 1,8-7-389,1 0 1,-1 1-1,2 0 1,-5 12-1,8-19 14,0-1-1,0 1 1,0 0 0,0 0-1,0-1 1,1 1-1,0 0 1,0 0 0,0 0-1,0 0 1,1-1-1,-1 1 1,1 0 0,0 0-1,2 6 1,-1-8-310,0 0 1,0 0 0,0 0-1,0 0 1,0 0-1,1-1 1,-1 1 0,0-1-1,1 1 1,3 0-1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9:12.18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38 1 16696,'0'0'9567,"-2"7"-9341,-10 50-206,2 0 0,3 1 0,0 93 0,7-148-10,0 0-1,1 0 1,-1 0-1,1 0 1,0 0-1,-1 0 0,1 0 1,0 0-1,1 0 1,-1 0-1,1 0 1,-1-1-1,1 1 0,0-1 1,0 1-1,0-1 1,0 0-1,0 1 1,0-1-1,1 0 0,-1-1 1,1 1-1,-1 0 1,1-1-1,0 1 1,0-1-1,0 0 0,0 0 1,0 0-1,0 0 1,0-1-1,0 1 1,0-1-1,0 0 0,0 1 1,3-2-1,3 2 18,-1-1-1,1-1 1,-1 0-1,0 0 1,1 0-1,-1-1 1,0 0 0,0-1-1,0 0 1,0 0-1,-1-1 1,14-8-1,-5 0 43,0 0-1,-1-2 1,-1 0 0,0-1-1,0 0 1,-2-1 0,0 0-1,-1-1 1,0 0 0,15-37-1,-27 143 196,-7-39-268,-20 67 0,-8 37 92,28-22-114,1-7-2402,-8-71-1438,-11-6-2569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9:12.78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223 16 18008,'0'0'9434,"0"-5"-9237,-1-6-203,-3 14-22,-8 29-49,5-10 47,-19 48-13,-49 153 328,69-196-247,0-1 0,2 1-1,1-1 1,1 1 0,1 0 0,5 45 0,-2-64-30,-1-1 0,1 1 0,0-1-1,1 1 1,0-1 0,0 0 0,1 0 0,0-1 0,0 1 0,0-1 0,1 0 0,0 0 0,0 0-1,1 0 1,-1-1 0,1 0 0,0 0 0,1-1 0,-1 0 0,1 0 0,0 0 0,13 5 0,-6-5 16,-1 1 0,1-2 0,0 0 0,0 0 0,0-1-1,0-1 1,0 0 0,1-1 0,-1-1 0,0 0 0,25-6 0,-35 6-17,0 0 0,-1-1 0,1 0-1,0 0 1,-1 0 0,1 0 0,-1 0 0,0-1-1,0 0 1,0 1 0,0-1 0,0 0-1,0-1 1,-1 1 0,0 0 0,0-1-1,1 1 1,-2-1 0,1 0 0,0 0 0,-1 1-1,0-1 1,0 0 0,0 0 0,0 0-1,0-7 1,-1 6-1,1-1 0,-1 0 0,0 1 0,0-1 0,-1 0 0,0 1 0,0-1 0,0 1 0,0-1 0,-1 1 0,0-1 0,0 1 0,-1 0 0,1 0 0,-1 0 0,0 0 0,-1 1 0,-7-9 0,4 7-19,-2 0 0,1 1 0,0 0 1,-1 0-1,0 1 0,0 0 1,-1 1-1,1 0 0,-1 0 1,0 1-1,1 1 0,-1-1 0,0 1 1,0 1-1,0 0 0,0 0 1,0 1-1,1 0 0,-1 1 1,-11 3-1,9-2-85,-1 1 0,0 0-1,1 1 1,0 0 0,0 1 0,0 1 0,1 0-1,0 0 1,0 1 0,1 0 0,-1 1 0,2 0-1,0 1 1,-11 14 0,15-17-408,1 1 0,-1 0 0,2 0 0,-1 0 0,1 1 0,0-1 1,1 1-1,0-1 0,1 1 0,-2 10 0,3 15-5033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9:13.14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28 1 19433,'0'0'5618,"-3"18"-5404,0-5-226,-16 110 105,18-108-62,0 0 0,0 0 0,2 0 0,0 0 0,1 0-1,0 0 1,5 15 0,-5-26-18,0 0 0,1 0-1,-1 0 1,1 0 0,0 0-1,0-1 1,0 1 0,0-1 0,1 0-1,-1 0 1,1 0 0,0 0 0,0-1-1,0 1 1,0-1 0,1 0 0,-1-1-1,0 1 1,1-1 0,0 1 0,-1-1-1,1-1 1,-1 1 0,1-1 0,0 0-1,5 0 1,0 0 15,0 0-1,0 0 1,-1-1-1,1-1 1,0 0 0,-1 0-1,0-1 1,1 0-1,-1 0 1,0-1-1,16-10 1,-6-1 174,0-2 1,-1 0-1,-1-1 1,-1 0-1,0-1 1,-2-1-1,13-22 0,-21 81 1,0 62-204,20 266 125,-21-281-1613,-5-72 179,0 1 0,-2-1 0,-4 26 0,-17 9-5111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9:13.72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171 115 14118,'0'0'1625,"7"-19"584,22-59 8,-23 61-949,-8 23 157,-11 31 220,-42 91-1317,-36 94 1037,79-186-1169,2 1-1,1 0 1,2 0-1,-3 54 1,9-71-143,-1 7 1,1 1-1,2-1 1,0 0-1,7 34 1,-6-54-49,0 1 0,0 0 0,1-1 0,0 0 0,0 0 1,1 0-1,0 0 0,0 0 0,1-1 0,-1 1 0,1-1 1,1-1-1,-1 1 0,1-1 0,0 0 0,1 0 0,-1 0 1,1-1-1,7 4 0,3-1 18,0-1 1,0-1-1,0 0 1,1-1-1,0-1 1,-1-1-1,1 0 1,0-1-1,0-1 1,0-1-1,0 0 1,0-2-1,0 0 1,33-11-1,-45 11-19,0-1 0,0 0 0,-1-1 0,1 1 0,-1-1 0,0 0 0,-1 0 0,1-1 0,-1 1 0,0-1 0,0 0 0,-1 0 0,0-1 0,0 1 0,0-1 0,-1 1 0,0-1 0,2-11 0,-3 14-4,1-1 1,-1 1-1,0-1 0,-1 1 1,1-1-1,-1 0 0,0 1 1,0-1-1,-1 0 0,0 1 1,1-1-1,-1 0 0,-1 1 1,1-1-1,-1 1 0,1 0 1,-1-1-1,-1 1 0,1 0 1,0 0-1,-1 0 0,0 1 1,0-1-1,0 1 0,0-1 1,-1 1-1,1 0 0,-6-3 1,0 2-26,-1 0 1,0 1 0,-1 0 0,1 0-1,0 1 1,-1 1 0,1 0 0,-1 0 0,1 1-1,-1 0 1,0 1 0,1 0 0,-1 1 0,1 0-1,-12 4 1,7-1-112,-1 0-1,1 1 0,1 1 1,-1 0-1,1 1 1,0 0-1,1 2 1,0-1-1,-16 16 1,20-15-276,0 0 1,0 0-1,1 1 1,-8 13-1,14-20-67,0-1 1,0 1-1,0-1 1,1 1-1,-1 0 1,1 0-1,0 0 1,0-1-1,0 1 1,1 0-1,-1 0 0,1 0 1,0 0-1,0 0 1,0 0-1,1 0 1,1 8-1,-1-10-412,0-1 1,0 1-1,0 0 0,1 0 1,-1-1-1,0 1 0,1-1 0,-1 1 1,1-1-1,0 1 0,1 0 0,-3-2 863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9:14.10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66 0 19049,'0'0'4210,"-9"32"-4048,0-2-106,-3 8 116,2 0 0,1 0 1,-5 65-1,12-87-92,1 1 1,1-1-1,1 1 1,0-1 0,7 33-1,-7-46-68,0 0 1,0 1-1,0-1 0,1 0 1,0 0-1,-1 0 0,1 0 0,0 0 1,0-1-1,1 1 0,-1-1 1,1 1-1,-1-1 0,1 0 0,0 0 1,0 0-1,-1 0 0,2 0 1,-1-1-1,0 1 0,0-1 0,0 0 1,1 0-1,-1 0 0,0-1 1,1 1-1,-1-1 0,1 1 0,-1-1 1,1 0-1,-1-1 0,0 1 1,1-1-1,-1 1 0,5-2 0,4-1 40,0-1 0,-1 0 0,1 0 0,-1-1 0,0-1 0,0 0 0,-1 0 0,0-1 0,0 0 0,0-1 0,-1 0 0,0-1 0,14-16 0,-4 1 216,-1 0-1,-1-2 1,-2 1-1,19-41 0,-12 18 766,-7 322-1213,3 35 349,3-208-151,3 16-1168,-23-104-28,0-1-1,0 1 0,-1 0 0,-1 0 1,0 0-1,-5 21 0,-12 4-7227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13.416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1 14887,'0'0'544,"125"0"-368,-60 14-64,0 5 112,-5-4-224,-27-5-2193,-28 3-5522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9:14.73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340 3 11461,'0'0'12449,"-5"-1"-11921,4 0-524,-1 1 0,1 0 0,-1-1 1,1 1-1,0 0 0,-1 0 0,1 0 0,0 0 1,-1 0-1,1 1 0,0-1 0,-1 0 0,1 1 1,0-1-1,-1 0 0,1 1 0,0 0 0,0-1 1,0 1-1,-1 0 0,1 0 0,0-1 0,0 1 1,0 0-1,0 0 0,0 0 0,-1 2 0,-23 42 101,20-34-58,-17 33 155,3 1 1,1 1-1,3 1 0,1 0 0,3 1 0,1 0 0,3 1 1,-1 52-1,8-94-192,0 1 0,0-1 1,1 0-1,0 1 1,1-1-1,-1 0 0,1 0 1,1 0-1,-1 0 0,5 8 1,-4-10-5,0-1 0,0 0 1,1 0-1,0 0 1,-1 0-1,1-1 0,0 0 1,0 1-1,1-1 1,-1-1-1,1 1 0,0-1 1,-1 1-1,1-1 1,5 1-1,5 1 15,-1-1 0,1 0-1,-1-1 1,1 0 0,0-1 0,0-1 0,-1 0-1,28-5 1,-35 4-13,-1-1-1,1 0 0,-1 0 1,0 0-1,1-1 1,-1 0-1,0 0 0,-1 0 1,10-7-1,-12 7 2,0 0 0,0 0 0,-1 0 0,1 0 0,-1-1 0,0 1 0,1-1 0,-1 1 0,-1-1 0,1 0 0,-1 1 0,1-1 0,-1 0 0,0 0 0,0 0-1,0-8 1,-1 8 2,1-1-1,-1 0 0,0 0 1,0 1-1,0-1 0,-1 0 0,0 0 1,0 1-1,0-1 0,0 1 0,-1-1 1,0 1-1,0 0 0,0-1 0,0 1 1,-4-4-1,2 4-9,0 1 1,1 0-1,-2 0 1,1 0-1,0 0 1,-1 1-1,1 0 0,-1 0 1,1 0-1,-1 0 1,0 1-1,0 0 1,0 0-1,0 0 0,-9 0 1,-7-1-2,-1 2 1,0 0-1,0 1 1,1 1 0,-1 1-1,1 1 1,-26 9-1,34-9-70,0 1 1,0 0-1,0 1 0,0 1 1,1 0-1,0 1 0,0 0 1,1 0-1,0 2 0,1-1 1,0 1-1,-11 14 0,17-17-228,-1 0 1,1 1-1,0-1 1,0 1-1,1-1 0,-2 10 1,4-15 55,0 0 0,1-1 0,-1 1 0,1 0 0,0 0 1,-1-1-1,1 1 0,0 0 0,0 0 0,0 0 0,0-1 1,0 1-1,1 0 0,-1 0 0,0-1 0,1 1 0,0 0 0,-1 0 1,1-1-1,0 1 0,0-1 0,0 1 0,0 0 0,0-1 1,0 0-1,0 1 0,0-1 0,1 0 0,-1 0 0,0 1 0,1-1 1,-1 0-1,1 0 0,0-1 0,-1 1 0,4 1 0,61 6-9703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9:15.10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67 0 14615,'0'0'7846,"-10"17"-7795,2-5-10,1 0 0,1 1 1,0 0-1,0 0 0,1 1 1,1 0-1,0-1 0,1 1 1,-2 22-1,4-24 24,0 2-15,1 1-1,0-1 0,1 1 1,0-1-1,5 19 1,-5-29-40,0 0 0,1 0 0,0 1 1,0-1-1,0-1 0,1 1 0,-1 0 1,1-1-1,0 1 0,0-1 0,0 0 1,0 0-1,0 0 0,1 0 0,0 0 1,-1-1-1,1 0 0,0 0 0,0 0 1,0 0-1,7 2 0,-4-1 7,0-1 0,1 1 1,-1-1-1,1-1 0,-1 1 0,1-1 0,0 0 1,-1-1-1,1 0 0,0 0 0,-1-1 0,1 0 1,0 0-1,-1-1 0,1 0 0,-1 0 0,0-1 0,1 0 1,-1 0-1,-1-1 0,1 1 0,0-2 0,-1 1 1,0-1-1,0 0 0,0 0 0,-1 0 0,1-1 0,-1 0 1,-1 0-1,1 0 0,-1-1 0,5-9 0,7-13 291,-1-2-1,-1 0 0,-1 0 1,10-43-1,-20 71 784,-2 14-942,-2 28-303,-11 28 166,-37 118 1,33-135 0,2 2 0,2-1 0,2 2 1,-5 85-1,15-113-198,2-1 1,5 35 0,11 11-3711,-8-40-838,-3-4-3196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9:15.66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164 0 9524,'0'0'13687,"-8"6"-13362,1 0-271,1 1 1,-1-1-1,1 1 0,0 1 1,1-1-1,0 1 0,0 0 1,0 0-1,-5 15 0,-3 13 368,-10 41 0,15-46-211,-4 10-21,2 1 0,2 1 0,2-1 0,2 1-1,2 72 1,2-106-179,1 0 0,0-1 0,1 1 0,0 0 0,0-1 0,1 1 0,0-1 0,0 0 0,1 0 0,0 0 0,0-1 0,9 11 1,-9-12-6,1-1 0,0-1 0,1 1 0,-1-1 0,1 0 0,-1 0 0,1 0 0,1-1 0,-1 0 0,0 0 0,1-1 0,-1 0 0,1 0 0,0 0 0,13 1 0,-10-2 11,0 0-1,-1-1 0,1 0 0,0 0 0,0-1 0,0 0 0,-1-1 0,1 0 0,-1 0 0,1-1 0,13-7 0,-17 7-7,-1 0-1,0-1 0,0 0 0,0 0 1,0 0-1,0 0 0,-1-1 0,0 0 1,0 0-1,0 0 0,-1 0 0,0-1 1,0 1-1,0-1 0,0 0 0,-1 0 0,0 0 1,2-11-1,-2 6 16,1 0-1,-2-1 1,0 1 0,0 0 0,-1-1-1,0 1 1,-4-22 0,3 30-23,0-1 0,0 0 0,0 1 0,0-1 1,-1 1-1,0 0 0,1-1 0,-1 1 0,-1 0 0,1 0 0,0 0 0,-1 0 1,1 1-1,-1-1 0,0 1 0,0-1 0,0 1 0,0 0 0,0 0 0,-1 0 1,1 1-1,0-1 0,-1 1 0,1 0 0,-1 0 0,0 0 0,-5-1 0,-3 1 11,0 0 0,0 1-1,0 0 1,0 1 0,1 0-1,-1 1 1,0 0 0,0 1-1,1 0 1,-1 1-1,1 1 1,0-1 0,0 2-1,-13 8 1,15-8-163,1 0 0,-1 1-1,1 0 1,1 0 0,0 0 0,0 1 0,-8 12-1,10-13-375,1 0-1,0 1 0,1-1 0,-1 1 1,2 0-1,-1 0 0,1 0 1,0 0-1,-1 15 0,2 7-4845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9:16.05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94 0 16279,'0'0'4464,"-14"26"-4088,-1 0-164,6-12-69,1 1 1,1-1 0,0 1-1,0 1 1,2-1 0,0 1 0,0 0-1,2 0 1,-3 20 0,6-31-88,-2 11 45,1-1 1,1 1-1,0 0 0,3 15 0,-2-28-87,-1 1-1,1-1 1,0 0 0,0 0-1,0 0 1,0 0 0,0 0-1,1 0 1,-1 0 0,1 0-1,0-1 1,0 1 0,0-1-1,0 1 1,0-1 0,0 0-1,1 0 1,-1 0 0,1 0-1,0 0 1,-1 0 0,1-1-1,0 1 1,0-1 0,5 2 0,-3-2 9,1 0 1,-1 0 0,1 0 0,0-1-1,-1 0 1,1 0 0,0-1 0,-1 1-1,1-1 1,0 0 0,-1-1 0,1 1-1,7-4 1,-3 0 23,-1 0 0,0 0 0,0-1 0,0-1 0,-1 1 0,13-14 0,3-7 252,-1-2 0,-1 0 0,21-39-1,-37 59-156,23-41 757,-29 51-880,1 1 0,0-1-1,0 1 1,0 0 0,-1 0 0,1-1 0,-1 1 0,1 0 0,-1 0-1,0 0 1,0-1 0,0 1 0,0 0 0,0 3 0,-4 181-10,-35 244 0,36-406-523,-2-1-1,-8 26 1,2-20-2806,-5-2-3467,9-14-7663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9:56.13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1117 84 14583,'0'0'10015,"-12"-11"-9524,-40-35-131,50 44-329,0 0 0,-1 0-1,1 0 1,-1 1 0,1-1 0,-1 1 0,0-1-1,1 1 1,-1 0 0,0 0 0,0 0 0,0 0-1,0 0 1,0 1 0,0-1 0,0 1 0,0 0-1,0 0 1,0 0 0,-6 1 0,-5 1 34,-9-3-39,1 1-1,-1 2 0,1 0 0,-1 1 0,1 1 1,0 2-1,0 0 0,1 1 0,0 1 1,-30 16-1,-8 8 9,2 2 1,2 3 0,2 2 0,1 3-1,-86 89 1,107-98-22,2 2 1,2 2-1,1 0 0,2 1 1,2 2-1,1 0 0,2 2 1,2 0-1,-18 67 0,22-48-21,3 1 0,2 0 0,3 0 0,3 1 0,10 109 0,-4-145 9,1-2 1,1 1-1,0-1 0,3 0 0,0 0 0,1-1 0,1 0 0,1-1 0,2 0 1,0-1-1,1-1 0,1 0 0,1-1 0,1-1 0,1 0 0,25 19 1,-15-17 3,0 0 0,2-3 0,0 0 1,1-2-1,0-1 0,1-2 1,1-1-1,0-2 0,1-1 0,0-2 1,49 5-1,-48-9 23,0-1-1,0-2 1,0-1 0,0-2 0,0-1-1,0-2 1,-1-1 0,0-2-1,-1-2 1,0-1 0,0-1 0,-1-2-1,-1-2 1,-1 0 0,0-2-1,-2-2 1,52-45 0,-57 42-12,-1-2 1,-1-1-1,-2 0 1,-1-2 0,-1 0-1,-1-1 1,-2 0-1,0-2 1,-3 0-1,13-47 1,-8 9 23,-2 0 1,-4-1-1,4-142 1,-14 122-10,-4 0 0,-15-92 1,13 149-18,-2 0 1,-1 1 0,-2 0 0,-1 0 0,-1 1-1,-2 0 1,-2 2 0,-29-47 0,32 61-6,0 0 0,-1 1 0,0 1 0,-1 0 0,-1 1 0,0 1 0,-1 0 0,0 1 0,-1 1 1,0 0-1,0 2 0,-1 0 0,0 1 0,-40-9 0,43 13-250,0 1 0,1 0 1,-1 1-1,0 0 0,0 2 0,0 0 0,0 0 1,0 2-1,0 0 0,1 0 0,-1 2 1,1 0-1,0 1 0,0 0 0,1 1 0,0 1 1,0 0-1,1 1 0,-17 14 0,-1 6-2791,-31 38 0,-35 54-7466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9:56.97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1369 107 13030,'0'0'4896,"-21"-13"-3165,-1-2-1298,11 6-224,0 2 1,0-1-1,-1 2 0,0-1 1,0 2-1,-1-1 0,1 2 1,-1 0-1,-17-3 0,1 1-9,-1 2 0,0 1-1,0 1 1,0 1-1,0 2 1,0 2-1,0 0 1,0 2 0,1 1-1,-1 1 1,2 2-1,-1 1 1,1 1-1,-52 29 1,26-7-133,2 2-1,2 3 1,1 1 0,2 3-1,1 1 1,3 3 0,2 1-1,2 3 1,-36 58 0,45-59-6,4 1 1,1 1 0,2 1 0,3 1 0,2 0 0,3 2 0,2 0 0,2 1-1,3 0 1,-2 74 0,10-98-59,2-1-1,0 1 1,3-1 0,0 1-1,2-1 1,2-1 0,0 1-1,2-2 1,2 1 0,0-1-1,2-1 1,1-1 0,1 0-1,2-1 1,0-1 0,2-1-1,0-1 1,2 0 0,0-2-1,2 0 1,0-2 0,1-1 0,1-1-1,38 18 1,-17-14 23,0-2 1,1-3-1,1-1 1,89 14-1,-52-18 16,0-4 0,90-4 1,-144-4-21,-1-1 1,0-2 0,0-1 0,0-2 0,52-18 0,-62 17-7,0-2 0,-1 0 0,0-2 1,-1 0-1,0-1 0,-1-1 0,-1-1 0,26-26 0,-20 14 1,-1-1-1,-1-1 1,-2 0-1,-1-2 0,-1 0 1,14-38-1,-12 20 1,-3-1 0,-3 0 0,14-81 0,-12-11 26,-6 0 0,-10-155 0,-1 287-40,1-23 8,-2 0 1,-1 0-1,-1 1 0,-2 0 0,-13-42 1,14 61-12,0 0 0,-1 0-1,0 0 1,-1 1 0,-1 0 0,0 0 0,0 1 0,-1 0 0,0 0 0,-1 1 0,-1 1 0,1-1 0,-2 2 0,-20-14 0,17 14-15,-1 0 0,0 1 0,-1 1-1,0 0 1,0 2 0,0 0 0,-1 0 0,1 2 0,-1 0 0,1 1-1,-1 1 1,0 0 0,1 1 0,-29 6 0,20-1-238,1 1 0,0 1 0,0 2 0,1 0 0,1 1 1,0 1-1,0 2 0,1 0 0,-25 22 0,-76 79-3631,2 20-2487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9:57.8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1335 190 13766,'0'0'4224,"-20"-21"-2605,-65-65-232,77 77-1151,-1 1 0,0 1-1,-1 0 1,1 0 0,-1 1-1,-1 0 1,1 1 0,-1 0 0,0 0-1,0 1 1,-1 1 0,-16-4-1,3 5-70,1 1 0,0 0-1,0 2 1,-27 4-1,30-2-116,0 1-1,1 1 0,0 1 0,0 1 0,0 0 1,1 2-1,0 0 0,-25 17 0,-14 14 136,-61 53-1,60-42-48,1 3-1,3 2 0,3 2 1,-81 118-1,105-134-91,3 2-1,1 1 1,2 0-1,2 2 1,3 0-1,1 2 1,3-1-1,-12 80 1,22-98-37,2 0 0,1 1 0,1-1 1,2 0-1,1 0 0,1 0 0,2-1 1,0 1-1,2-1 0,2-1 0,0 0 1,2 0-1,1-2 0,1 1 1,2-2-1,0 0 0,26 28 0,-18-26-2,0-1-1,2-2 1,0-1 0,2-1-1,0-1 1,2-1-1,0-2 1,1-1-1,1-2 1,0-1 0,1-2-1,1-1 1,0-1-1,39 5 1,-36-10 13,-1-1 0,1-2 1,0-2-1,0-1 0,0-2 1,-1-2-1,1-1 0,70-22 0,-87 21-3,0-2 0,0 0-1,-1-1 1,0-1 0,-1-1 0,-1-1-1,0-1 1,0 0 0,-1-1 0,-1-1-1,-1-1 1,0 0 0,-1-1 0,-1 0-1,-1-1 1,14-28 0,1-15 10,-3-1 1,-2-2-1,-3 0 0,-3-1 1,8-74-1,-8-6 15,-3-184 0,-13 297-36,-1-1-1,-1 1 1,-2 0 0,-2 0 0,-1 0-1,-12-35 1,15 57-4,0 0 0,-1 0 0,0 1 1,-1-1-1,-1 1 0,1 0 0,-2 1 0,1-1 0,-1 2 1,-1-1-1,1 1 0,-1 0 0,-1 1 0,0 0 0,0 0 0,0 1 1,0 1-1,-1 0 0,0 0 0,-19-5 0,12 6-51,0 1 1,0 0-1,0 1 0,-1 2 0,1 0 1,-1 0-1,1 2 0,0 0 0,0 1 1,-1 1-1,2 1 0,-1 0 0,1 1 0,0 1 1,0 1-1,-28 18 0,0 3-835,2 2 0,1 3-1,2 0 1,-57 65 0,-30 51-4629,10 11-4208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9:58.69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1417 577 9444,'0'0'1644,"-11"-25"-60,9 19-1481,-30-66 2182,-48-83-1,62 126-1687,-6-11 538,-1 1 1,-60-68-1,76 97-988,-1 0 0,0 1 0,0 1-1,-1 0 1,0 0 0,-1 1 0,1 1 0,-1-1 0,-1 2-1,1 0 1,-1 1 0,0 0 0,0 0 0,-24-2-1,9 4-108,0 2 0,0 0 0,0 2 0,0 1 0,0 1 0,0 2-1,1 1 1,-36 13 0,29-6-12,2 1-1,-1 2 0,2 1 1,0 2-1,-54 45 0,45-28 35,2 1 1,1 2-1,3 2 0,1 1 1,2 1-1,2 2 0,2 1 0,-38 92 1,49-93-17,1 1 1,2 0 0,2 1-1,3 0 1,1 0-1,3 1 1,2 0 0,2-1-1,2 1 1,2 0 0,2-1-1,3 0 1,1 0 0,31 83-1,-23-80-27,3-2 0,2 0-1,2-2 1,1 0-1,3-2 1,2-2 0,2 0-1,65 64 1,-76-86-10,0-1 0,2-1 0,1-1 0,0-2-1,1 0 1,0-2 0,1-1 0,1-1 0,0-1 0,1-1 0,0-2 0,0-1 0,1-1-1,0-2 1,0 0 0,58-3 0,-66-3 12,0 0-1,1-2 1,-1-1-1,-1 0 1,1-2-1,-1-1 1,0 0-1,-1-1 1,0-2-1,0 0 1,-1-1-1,-1 0 1,0-2-1,29-28 1,-23 17 1,-1-2 0,-1 0 0,-2-1 0,-1-1 0,-1-1 1,-2 0-1,-1-2 0,22-64 0,-14 15 26,-3 0 1,18-165-1,-25-172 23,-13 377-65,-3 0 0,-1 0 0,-2 1 0,-2-1 0,-14-42 0,14 60-2,-1 2 0,0-1 1,-2 2-1,0-1 0,-2 1 0,0 1 0,-1 0 0,-1 1 1,0 1-1,-27-24 0,22 26-4,1 0-1,-2 2 1,0 0-1,-1 1 1,0 1-1,0 1 1,-1 1-1,-46-11 1,28 12-5,1 2 0,-1 1 1,0 2-1,-64 5 0,80-1-72,1 2 0,0 2-1,0 0 1,0 1 0,1 1 0,-1 1 0,2 1-1,-1 1 1,1 2 0,1 0 0,0 1 0,1 1-1,1 0 1,0 2 0,-26 26 0,9-2-1302,1 1 1,1 2 0,3 1-1,-39 73 1,-18 51-5042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9:59.51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1212 107 11381,'0'0'6579,"-23"-14"-5103,0-1-1141,11 7-178,0-1 0,-1 2 1,0 0-1,-1 0 0,0 2 0,0-1 0,0 2 1,-29-6-1,7 4 403,-1 1 1,0 3 0,0 0 0,-42 5-1,58 0-471,0 0-1,0 2 0,0 0 0,0 1 0,1 1 0,0 1 0,0 1 0,-25 16 0,-3 5-13,2 3 1,2 1-1,1 2 0,2 3 0,1 1 1,2 1-1,-47 68 0,59-71-26,2 1 0,2 1 0,1 1 0,3 1 0,1 1 0,2 0 0,2 1-1,2 1 1,-9 73 0,15-63-26,2 1-1,3-1 1,7 58-1,-3-81-8,2 0 1,1 0-1,1-1 0,2 0 0,1-1 0,24 46 1,-15-39-7,2-2 0,1 0 0,1-2 0,2 0 1,1-2-1,32 28 0,-34-37 5,1-2-1,1-1 1,0-1-1,1-2 1,1 0 0,0-2-1,1-1 1,38 10-1,-26-11 7,0-3 0,1-1 0,-1-2-1,2-2 1,-1-2 0,0-1 0,1-3-1,-1-1 1,0-3 0,-1-1 0,73-22 0,-88 19 2,0 0 0,0-2 0,-1-2 1,0 0-1,-2-1 0,1-2 1,41-37-1,-49 37 1,0-1-1,-1-1 1,-1-1-1,-1 0 1,0 0-1,-2-2 1,0 0-1,-2 0 1,0-1-1,7-29 1,-6 10 51,-2-1 1,7-84-1,-11-91 46,-5 202-117,-1-60 36,-4 0 0,-3 0 0,-22-95 0,19 127-34,-1 2 0,-2-1 0,-2 2 0,-2 0 0,-1 1 0,-3 1 0,-26-37 0,35 59-9,0 0 1,-2 2-1,0 0 0,-1 0 0,0 2 1,-1 0-1,0 0 0,-1 2 0,-1 0 1,0 1-1,0 1 0,-1 1 0,0 1 0,0 0 1,-37-6-1,32 10-251,-1 0-1,1 2 1,0 0-1,-1 2 1,1 1-1,-1 1 1,1 1 0,0 1-1,0 1 1,1 1-1,0 2 1,-41 19 0,-53 39-4989,12 2-4160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0:06.46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1 136 16440,'0'0'6789,"1"-4"-6127,0 1-614,1 1 0,-1-1 1,1 0-1,0 1 0,0 0 1,1-1-1,-1 1 0,0 0 0,1 0 1,-1 0-1,1 0 0,0 1 1,-1-1-1,1 1 0,0 0 0,0-1 1,5 0-1,69-22 0,-50 17-15,38-14-62,-32 9-488,0 2 0,61-11 0,-82 22-2097,-11 0 2481,-1-1 0,0 0-1,0 1 1,0-1 0,0 1 0,0-1 0,0 0-1,0 1 1,0-1 0,0 1 0,0-1 0,0 0-1,0 1 1,0-1 0,0 1 0,0-1 0,-1 0-1,1 1 1,0-1 0,0 1 0,0-1 0,-1 0-1,1 1 1,0-1 0,0 0 0,-1 1 0,1-1 0,0 0-1,-1 0 1,1 1 0,0-1 0,-1 0 0,1 0-1,0 0 1,-1 1 0,1-1 0,-1 0 0,0 0-1,-40 31-4014,-13 10-1617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14.153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135 103 11333,'0'0'14145,"-2"-17"-12880,-5-53-403,2 54-498,3 26-431,2-9 82,-94 665-63,93-627 237,1-39-180,1 0 1,-1 0-1,1 0 0,-1 0 1,1 0-1,-1 0 0,1 0 0,-1 0 1,0 0-1,1 0 0,-1-1 1,1 1-1,-1 0 0,1 0 0,-1 0 1,0-1-1,1 1 0,-1 0 0,0-1 1,1 1-1,-1 0 0,0-1 1,0 1-1,1 0 0,-1-1 0,0 1 1,0-1-1,1 1 0,-1 0 1,0-1-1,0 1 0,0-1 0,0 1 1,0-1-1,32-35 181,-22 28-231,1 0 0,0 1 0,0 1 0,0 0 0,1 0 0,0 1 0,0 1 0,0 0 0,0 0 0,1 2 0,0-1 0,-1 1 0,1 1 0,0 1 0,19 0 0,-25 1 16,-1-1 0,1 1 0,0 0 1,0 0-1,0 1 0,-1 0 0,1 0 0,-1 0 1,0 1-1,1 0 0,-1 0 0,0 1 1,-1 0-1,1 0 0,-1 0 0,0 1 0,0-1 1,0 1-1,0 0 0,-1 1 0,0-1 0,0 1 1,0 0-1,-1 0 0,0 0 0,0 0 1,-1 1-1,0-1 0,0 1 0,2 8 0,-4-14 18,0 1 0,0-1 0,0 0 0,0 1 0,0-1 0,0 1 1,0-1-1,-1 1 0,1-1 0,0 0 0,-1 1 0,1-1 0,-1 0 0,0 1 0,1-1 0,-1 0 0,0 1 0,0-1 0,0 0 0,0 0 0,0 0 0,0 0 0,0 0 0,0 0 0,0 0 0,0-1 0,-1 1 0,1 0 0,0 0 0,-1-1 0,1 1 0,0-1 0,-1 0 0,1 1 0,-1-1 0,1 0 0,-3 1 0,-8 0 22,-1 0 0,1 0 0,-20-2 0,14 0-10,-1 1 49,-1-2-1,1-1 0,0-1 1,-1 0-1,2-1 0,-1-1 1,1-1-1,0 0 1,0-2-1,1 0 0,0-1 1,0 0-1,1-2 0,1 0 1,-27-27-1,54 46-5564,32 7 121,12-2-754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0:06.58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4034,'59'80'3826,"-80"-66"-1041,10-5 4290,32-9-6499,18 0-95,9-5-209,12-9-272,-11 1-1153,-6-1-2657,-10 3-8515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8:05.54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 86 16552,'0'0'8483,"-6"0"-8531,39-4-32,21-19-256,17-2-896,-6 4-1233,-16 9-2546,-33 12-6178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8:05.70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94 15463,'0'0'3682,"81"-21"-4451,1 0-1135,5-4-2466,-11-2-6163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8:06.20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0 122 16888,'0'0'4658,"131"-40"-4658,-55 19 0,-6 0 48,-10 5-48,-16 3-16,-12 5-480,-21 5-929,0 3-768,-44 26-5042,-10 9-2514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8:06.34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99 11605,'0'0'7444,"48"-11"-7444,7-5 0,4-3 0,12 0-1217,-6 2-3105,-16 0-6419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0:05.27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0 256 18536,'0'0'6529,"3"0"-6268,13-1-238,-1-1-1,1 0 0,-1-1 1,1 0-1,-1-2 0,19-7 1,89-45 69,-78 34-45,36-17-10,153-68-148,-233 108-319,-12 16-4175,-78 68-2915,26-29 130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0:05.47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20 197 8196,'0'0'11592,"-6"8"-10546,5-7-1019,0 0 1,-1 0 0,1 0 0,0 0 0,0 1 0,0-1 0,0 0 0,1 1 0,-1-1-1,0 1 1,1-1 0,-1 1 0,1 0 0,-1 2 0,1-4-18,0 1-1,1-1 1,-1 0 0,1 1-1,-1-1 1,0 0 0,1 0-1,-1 1 1,1-1 0,-1 0-1,1 0 1,-1 1 0,1-1-1,-1 0 1,1 0 0,-1 0-1,1 0 1,-1 0-1,1 0 1,-1 0 0,1 0-1,0 0 1,-1 0 0,1 0-1,-1 0 1,1-1 0,-1 1-1,1 0 1,-1 0 0,1-1-1,75-27 470,-37 12-192,343-149 444,-334 145-768,-59 28-5841,-14 13 1455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0:07.57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1 126 10261,'0'0'2017,"114"-59"-1857,-49 38 0,-5 0-80,10 9-80,-10 1 0,-22 9-2065,-5 2-6227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0:07.71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49 9188,'0'0'3890,"136"-19"-4210,-39 7-449,12-5-9923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0:08.94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549 141 8852,'0'0'10514,"-1"-18"-7745,-5-59-423,6 75-2265,-1 0 0,1 0 1,0 0-1,0 0 1,-1 0-1,0 0 0,1 0 1,-1 0-1,0 1 1,0-1-1,0 0 0,0 0 1,0 1-1,0-1 1,0 1-1,-1-1 0,1 1 1,-1-1-1,1 1 1,-1 0-1,1 0 0,-1-1 1,0 1-1,0 1 0,1-1 1,-1 0-1,0 0 1,0 1-1,0-1 0,0 1 1,0-1-1,0 1 1,0 0-1,-4 0 0,1 0-54,0 1 0,0 0 0,-1 0 0,1 1 0,0-1 0,0 1 0,0 0 0,0 1 0,1-1 0,-8 6 0,-19 16-22,1 2 0,1 1-1,1 1 1,1 1 0,-24 37 0,17-18 22,1 3 0,-45 96-1,57-99 14,2 0 0,-12 52 0,26-79-32,0 0-1,2 1 1,0-1 0,1 1 0,1 0-1,2-1 1,3 33 0,-2-46-2,0 1 0,1-1 0,0 0 0,0 0 0,1 0 0,0-1 0,0 1 0,1-1 0,-1 0 0,2 0 0,-1 0 0,1-1 0,0 0 0,1 0 0,-1-1 0,1 1 0,0-1 0,0-1 0,1 1 0,-1-1 0,1-1 0,0 1 0,0-2 0,12 4 0,0-1 13,1 0 0,0-2 0,0 0 1,0-2-1,0 0 0,0-1 0,0-2 0,41-6 1,-54 6-11,0 0 0,0 0 0,0 0 1,0-1-1,-1-1 0,1 1 1,-1-1-1,0 0 0,0-1 1,0 1-1,-1-1 0,1-1 0,-1 1 1,-1-1-1,1 0 0,-1-1 1,0 1-1,0-1 0,-1 0 1,0 0-1,0 0 0,0-1 0,-1 0 1,-1 1-1,1-1 0,-1 0 1,0 0-1,-1 0 0,0-1 0,0 1 1,-1 0-1,-1-17 0,0 23-10,1 0-1,-1-1 0,0 1 0,0-1 0,0 1 0,0 0 0,0 0 0,0 0 1,-1 0-1,1-1 0,-1 2 0,0-1 0,1 0 0,-1 0 0,0 0 0,0 1 1,0-1-1,-3 0 0,0-1-10,-1 0-1,1 0 1,-1 1 0,0 0 0,0 1-1,0-1 1,-8 0 0,-3 0-50,0 2 0,0-1 0,0 2 0,-25 4 1,31-3-136,-1 1 0,1 1 0,1 0 0,-1 0 1,0 1-1,1 0 0,0 1 0,0 0 0,1 1 1,0 0-1,-14 14 0,15-14-909,1 1-1,0 1 1,0-1-1,1 1 1,1 0-1,-1 0 1,-6 16-1,5 0-6451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14.354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34 17896,'0'0'6739,"185"-33"-6883,-115 33-1617,-15 0-944,-34 2-1153,-21 25-4257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0:09.42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66 0 14983,'0'0'10719,"0"17"-10647,0 220 924,24-237-233,-11-1-768,0 1 1,1 1-1,-1 0 0,-1 0 1,1 2-1,0-1 1,0 2-1,-1 0 1,0 0-1,1 1 1,-2 1-1,1 0 1,-1 0-1,0 1 1,0 1-1,-1 0 1,0 0-1,0 1 0,10 11 1,-16-15-3,1 1-1,-1-1 1,0 1 0,0 0-1,0 0 1,-1 0-1,0 1 1,0-1 0,-1 1-1,0 0 1,0-1 0,2 12-1,-4-14 4,0 0-1,0 0 1,-1 0 0,1 0-1,-1 0 1,1 0-1,-1-1 1,0 1-1,-1 0 1,1-1-1,-1 1 1,1-1-1,-1 1 1,0-1-1,-1 0 1,1 0-1,0 1 1,-1-2-1,0 1 1,0 0 0,1-1-1,-2 1 1,-4 3-1,-1-1 25,-1 0 0,1 0 0,-1-1 0,0 0 0,0-1 0,0 0 0,0-1 0,0 0 0,0 0 0,-1-1 0,1-1 0,-19 0 0,10-2-88,-1 0-1,1-2 0,0 0 0,0-1 1,-33-14-1,50 19-122,0-1-1,0 0 1,0 1-1,0-1 1,0 0 0,0 0-1,0 0 1,0 0-1,0-1 1,1 1-1,-1-1 1,0 1 0,1-1-1,-1 1 1,1-1-1,-1 0 1,1 0-1,0 1 1,0-1 0,0 0-1,0 0 1,0 0-1,0-1 1,1 1 0,-1 0-1,0 0 1,1 0-1,0 0 1,0-1-1,0 1 1,0-3 0,0-31-5228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0:09.67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38 13142,'0'0'13353,"20"-6"-13057,9-3-273,2 2 1,-1 1-1,0 2 1,50-2-1,333 6 233,-436 0-981,0 1 0,0 2-1,0 0 1,1 1 0,0 1-1,0 1 1,-39 16 0,-49 22-4390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8:07.46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0 131 2369,'0'0'16664,"136"-82"-16680,-71 59-400,-10 6-1761,-28 9-1265,-5 8-2065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8:07.63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1 116 8740,'0'0'7587,"70"-23"-7587,1 2-240,11 0-1184,-1-4-2242,11 0-3729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8:08.89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13 205 656,'0'0'15002,"-2"-4"-13626,0-1-709,-3-9 76,3 0 4034,1 20-3461,1-4-1322,0 0-1,0-1 0,-1 1 1,1-1-1,0 1 0,0-1 1,0 1-1,1-1 1,-1 1-1,0-1 0,0 1 1,1-1-1,-1 1 0,1-1 1,0 1-1,0 1 1,5 7 14,1 0 1,0-1-1,1 1 1,0-2-1,0 1 1,1-1 0,0 0-1,1-1 1,-1 0-1,1 0 1,1-1-1,-1-1 1,1 1 0,0-2-1,19 6 1,-11-4 17,0-2 0,0 0 1,0-1-1,0-1 0,1-1 1,-1-1-1,1 0 0,-1-2 0,20-3 1,-27 1-6,0 0-1,-1 0 1,1-2 0,-1 1 0,0-1 0,0-1 0,18-15 0,-7 6 1,53-41 61,-51 37-76,1 1 1,0 2-1,43-23 0,-60 37-16,0 1-1,-1 1 1,1 0-1,0 0 1,0 0-1,0 1 1,0 0-1,0 1 1,0-1-1,0 2 1,0-1-1,0 1 1,-1 0-1,1 1 1,-1-1-1,1 2 1,8 4-1,9 11 3,0 2-1,29 30 0,-33-30-2,0-2 0,1 0 0,31 20-1,-51-37 15,0-1-1,0 1 0,0-1 0,0 0 0,1 0 1,-1 0-1,0 0 0,1 0 0,-1-1 0,1 1 1,-1-1-1,1 0 0,-1 1 0,1-1 0,-1 0 1,1-1-1,-1 1 0,1 0 0,-1-1 0,1 1 1,-1-1-1,1 0 0,-1 0 0,0 0 0,4-1 0,0-3 15,0-1-1,0 1 1,0-1-1,-1 0 1,0 0-1,7-11 0,16-19-30,2 8 14,0 1 0,41-26-1,-59 44-4,-5 5-7,0 0 0,0 0 0,1 0 1,0 1-1,-1 0 0,1 0 0,0 1 0,0 0 0,1 1 1,-1 0-1,0 0 0,1 0 0,-1 1 0,15 2 1,7 2-37,0 2 1,49 15-1,-49-12 61,14 2-11,-1-2 1,1-3-1,49 2 1,135-8 91,-206-2-86,0-1-1,0-1 1,-1-1 0,1 0-1,-1-2 1,25-11 0,-12 2 11,0-2 1,55-37 0,-87 53-25,-1 1 0,1 1 0,-1-1 1,0 0-1,1 0 0,-1 0 1,0 0-1,0 0 0,0 0 1,0-1-1,0 1 0,0 0 1,0 0-1,0-1 0,0 1 1,-1-1-1,1 1 0,-1-1 1,1 1-1,0-3 0,-31 6-9712,-11 6-1337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0:10.83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0 222 8932,'0'0'7508,"125"-111"-6628,-65 76-352,-6 3-288,-10 9-224,10 9-32,-21 7 0,-12 7-2017,-10 4-976,-11 24-1761,-11 14-2674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0:10.97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0 172 5587,'0'0'7411,"136"-102"-7315,-66 72-48,6 11-48,-5 5-2289,5 7-5987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0:11.25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22 219 17288,'0'0'6579,"-22"-88"-6579,60 69 0,17-6-16,10-2 16,0-1-48,-5 7-929,0 11-1248,-22 10-1072,-22 6-2370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0:11.43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1 208 10101,'0'0'12053,"16"-51"-12053,38 12-32,6-3 32,5 4 0,-10 13-64,-28 12-1505,-16 13-1088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0:12.83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332 245 7235,'0'0'2716,"12"-19"-624,38-63 373,-46 75-1808,0 0 0,0 0 0,-1 0 0,1 0-1,-2-1 1,1 1 0,-1-1 0,0 0 0,-1 1 0,0-1 0,0 0 0,0 0 0,-2-16-1,1 2 1823,0 21-1871,-35 42-123,21-21-478,-25 35 21,3 2 0,-32 67 0,58-103-7,1 0 1,2 1 0,0 1-1,1-1 1,1 1 0,2 0-1,0 0 1,1 1-1,1-1 1,3 23 0,-2-39-20,1 0 1,0 0 0,1 0-1,-1 0 1,1-1 0,1 1 0,-1-1-1,1 1 1,0-1 0,1 0-1,-1 0 1,1 0 0,0-1-1,1 1 1,-1-1 0,1 0 0,0 0-1,8 5 1,-4-4 7,0-1 1,0 0-1,1 0 1,-1-1-1,1-1 0,0 0 1,1 0-1,-1 0 1,0-2-1,1 1 0,14-1 1,-14 0 7,-1 0 0,1-2 0,0 1 0,-1-1 0,1-1 1,17-4-1,-25 5-12,0-1 1,0 1 0,0 0 0,0-1 0,-1 0-1,1 0 1,0 0 0,-1 0 0,0 0-1,1-1 1,-1 1 0,0-1 0,0 1-1,0-1 1,-1 0 0,1 0 0,-1 1-1,1-1 1,-1 0 0,0-1 0,0 1-1,0 0 1,-1 0 0,1 0 0,-1 0-1,0-5 1,1 5 1,0-1-1,-1 1 1,0-1-1,0 1 1,0-1-1,0 0 0,-1 1 1,1-1-1,-1 1 1,0-1-1,0 1 1,0-1-1,-1 1 1,1 0-1,-1 0 1,0-1-1,-3-4 1,1 5-15,0 0 0,0 0 0,-1 1 0,1-1 0,-1 1 0,1 0 1,-1 0-1,0 0 0,0 1 0,0-1 0,0 1 0,-9 0 1,-13-4 12,0 2 1,-1 1 0,1 2 0,-1 0 0,1 2 0,0 1 0,-29 7-1,46-8-101,0 0 0,0 1-1,0 1 1,1 0 0,-1 0-1,1 1 1,0 0-1,0 0 1,0 1 0,1 0-1,0 1 1,0 0-1,1 0 1,0 1 0,0-1-1,1 2 1,0-1-1,0 1 1,1 0 0,0 0-1,-7 19 1,2 21-3180,10-46 2761,0-1 0,0 1 0,0-1 0,0 0 0,1 1 0,-1-1 0,1 0 0,-1 1 0,1-1 0,1 4 0,0-5-323,-1 1 0,1-1 1,-1 1-1,1-1 0,-1 0 1,1 1-1,0-1 1,0 0-1,-1 0 0,1 0 1,3 1-1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14.527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1 10181,'0'0'7651,"109"14"-7267,-60-14-208,-1 0-144,-4 0-32,-11 0-1232,-6 0-2658,-6 0-4130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0:13.15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468 7 16728,'0'0'9524,"-2"-6"-8759,2 6-768,0 0 1,-1 0-1,1 0 1,-1 0-1,1 0 1,-1-1 0,1 1-1,-1 0 1,1 0-1,0 0 1,-1 0 0,1 1-1,-1-1 1,1 0-1,-1 0 1,1 0 0,0 0-1,-1 0 1,1 0-1,-1 1 1,1-1-1,0 0 1,-1 0 0,1 1-1,-1-1 1,1 0-1,0 1 1,0-1 0,-1 0-1,1 1 1,0-1-1,-1 0 1,1 1 0,0-1-1,0 1 1,-11 11 17,2 1 0,0 0 1,0 1-1,2 0 0,-1 0 1,-7 23-1,5-11 58,2 0 0,0 1 1,-5 38-1,11-55-65,1 0 0,0 0 1,1 0-1,0 0 0,1 0 0,0 0 0,0 0 1,6 17-1,-5-22-2,0 0-1,0-1 1,1 1-1,-1-1 1,1 0 0,0 0-1,1 0 1,-1 0 0,1 0-1,-1-1 1,1 0 0,0 0-1,0 0 1,1 0 0,-1 0-1,1-1 1,-1 0 0,8 3-1,6 0 43,-1-1 0,0 0 0,1-1 0,0-1 0,0-1 0,19-1 0,-36 0-34,1 0-1,0 0 1,-1 0-1,1-1 1,0 1 0,-1 0-1,1-1 1,-1 1-1,1-1 1,-1 0-1,1 1 1,-1-1-1,1 0 1,-1 0-1,1 0 1,-1 0-1,0 0 1,0 0-1,0-1 1,0 1-1,1 0 1,-2-1-1,1 1 1,0 0-1,0-1 1,0 1-1,-1-1 1,1 0-1,0 1 1,-1-1-1,0 1 1,1-1-1,-1 0 1,0 1-1,0-1 1,0 0-1,0 1 1,0-1 0,0 0-1,-1-1 1,1-1-3,-1 1-1,1 0 1,-1 0 0,1 0 0,-1 0 0,0 0 0,-1 0 0,1 0 0,0 1 0,-1-1 0,1 0 0,-1 1 0,0-1 0,0 1 0,0-1 0,0 1 0,-1 0 0,1 0 0,0 0 0,-1 0 0,-4-2-1,-7-1-22,-1 1 0,1 1 0,0 1-1,-1 0 1,0 0 0,1 2 0,-1 0 0,-26 3-1,19 0-67,1 1 0,0 1 1,1 0-1,-1 2 0,-30 14 0,-86 60-3634,110-64 2289,-63 40-4809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0:13.95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1 323 19753,'0'0'5731,"141"-119"-5715,-27 64-16,0 1-385,0 8-831,-38 14-1073,-27 15-1777,-38 17-1841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0:14.1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0 181 8404,'0'0'14166,"82"-65"-14086,-6 36-80,-6 1-32,6 3-160,-11 9-1232,-16 3-1554,-5 9-1776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0:15.97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280 119 960,'0'0'16445,"7"-17"-13422,22-57-523,-19 46 670,-14 42-1414,-3 7-1981,-46 119 239,34-95 110,-26 90-1,34-88-77,3 0 0,1 0 0,0 60 0,7-99-42,1-1 0,-1 1-1,1-1 1,0 0 0,1 1-1,0-1 1,0 0 0,0 0-1,1 0 1,0 0 0,5 8-1,-5-10 3,0-1-1,1 0 0,-1 0 0,1-1 0,0 1 0,0-1 0,0 1 0,0-1 0,1 0 0,-1-1 0,1 1 1,0-1-1,0 0 0,0 0 0,0-1 0,6 2 0,-1 0 15,1-1-1,0-1 1,0 1 0,0-2-1,0 0 1,0 0 0,16-2-1,-24 1-9,0 1 0,0-1 0,0 0-1,0 0 1,-1 0 0,1 0 0,0-1 0,-1 1 0,1-1-1,0 0 1,-1 1 0,0-1 0,1 0 0,-1 0-1,0-1 1,0 1 0,0 0 0,-1-1 0,1 1-1,0-1 1,-1 0 0,0 1 0,1-1 0,-1 0 0,0 0-1,-1 0 1,1 0 0,0 0 0,-1 0 0,1-3-1,-1 1-1,1 0-1,-1 0 1,0 0-1,0 0 1,0 0-1,-1 0 1,1 1-1,-1-1 1,-1 0-1,-1-6 1,2 9-10,-1 0 1,1 0 0,-1 0 0,0 0 0,0 0-1,1 0 1,-1 0 0,0 1 0,0-1 0,-1 1 0,1-1-1,0 1 1,0 0 0,-1 0 0,1 0 0,-1 0-1,1 0 1,-1 1 0,1-1 0,-1 1 0,-3 0-1,-12-3-97,-1 1-1,0 1 1,0 1-1,0 1 1,0 1-1,0 0 1,1 1-1,-1 1 1,1 1-1,0 1 0,0 0 1,0 2-1,1 0 1,0 0-1,-30 22 1,8 10-1906,27-14-1119,12-25 2772,-1 0 1,1 0 0,0 0-1,0 1 1,0-1-1,0 0 1,0 0-1,0 0 1,0 1-1,1-1 1,-1 0 0,0 0-1,1 0 1,-1 0-1,1 0 1,-1 1-1,1-1 1,0 0 0,0 1-1,22 10-11034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0:16.30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0 129 14663,'0'0'5408,"15"-19"-3346,47-59 40,-59 75-2028,-1 0 0,0 1 0,1-1 0,0 1-1,0 0 1,0 0 0,0 0 0,0 0 0,0 0 0,0 1 0,1-1-1,-1 1 1,0 0 0,1 0 0,-1 0 0,1 1 0,-1-1 0,1 1 0,0 0-1,-1-1 1,1 2 0,-1-1 0,1 0 0,3 2 0,5-1 32,-8 0-100,0 0 0,0 0 1,0 0-1,-1 1 0,1-1 0,0 1 0,-1 0 1,1 0-1,-1 0 0,0 1 0,0-1 0,0 1 1,0-1-1,0 1 0,0 0 0,-1 0 0,1 1 1,-1-1-1,0 0 0,0 1 0,2 5 1,4 8-4,-1 0 0,-1 0 0,5 25 0,-4-12 36,-3 0-1,0 1 0,-2-1 0,-1 1 0,-2 0 1,-4 32-1,-41 184 188,23-140-149,20-99-653,0-10-1505,-2-15-1793,-1-21-2112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0:16.44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13 16888,'0'0'6259,"168"-12"-6195,-81 20 48,-16-2-112,10-1-32,-21-3-1265,-28-2-1536,-21 0-2418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0:17.21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417 2 10053,'0'0'13857,"-1"-1"-12929,-11 6-378,-10 18-266,0 1 0,1 1 1,-34 55-1,21-29 137,14-23-339,1 0 0,2 2-1,0 0 1,3 0 0,0 2 0,2 0 0,1 0 0,2 1 0,1 0 0,2 1 0,1 0 0,2 0 0,0 35 0,3-64-79,0 1 0,1-1 0,-1 1 0,1 0 1,1-1-1,-1 1 0,1-1 0,-1 0 0,2 0 0,-1 1 1,0-1-1,1-1 0,0 1 0,0 0 0,1-1 0,4 6 1,-3-6 5,0-1 1,0 1 0,0-1 0,1 0 0,-1 0 0,1-1 0,-1 0 0,1 0 0,0 0 0,0-1 0,0 1 0,0-2 0,0 1 0,10 0 0,-7-1 5,1 1 1,0-1-1,-1-1 1,1 1-1,-1-2 1,1 1 0,-1-1-1,10-4 1,-15 4-9,0 0 1,-1 0-1,1-1 1,-1 1-1,1-1 0,-1 1 1,0-1-1,0 0 1,0-1-1,-1 1 1,1 0-1,-1-1 1,0 0-1,1 1 1,-2-1-1,1 0 0,0 0 1,-1 0-1,0 0 1,0 0-1,1-5 1,0 0 10,0 0-1,0 0 1,-1 0 0,0-1 0,-1 1 0,0 0-1,-1-1 1,0 1 0,0 0 0,-3-13 0,2 19-21,0-1 1,0 0 0,0 1 0,0-1 0,0 1-1,-1-1 1,1 1 0,-1 0 0,0 0 0,0 0-1,0 1 1,0-1 0,-1 1 0,1-1 0,-1 1-1,1 0 1,-1 1 0,0-1 0,0 0 0,0 1-1,0 0 1,0 0 0,0 0 0,0 1 0,-8-1-1,-5 0-18,0 0 0,0 1-1,0 1 1,1 0 0,-1 1-1,0 1 1,1 1-1,-17 5 1,26-6-170,0-1 1,0 1-1,0 1 0,1-1 1,-1 1-1,1 0 0,0 0 1,0 1-1,0 0 0,1 0 1,0 0-1,0 1 0,0 0 1,0 0-1,1 0 0,0 0 1,1 1-1,-1-1 0,1 1 1,-3 11-1,4 17-3667,11-10-1779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0:17.69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304 150 13478,'0'0'8495,"26"-18"-6929,83-55-801,-104 70-733,0 0 0,-1 1-1,2-1 1,-1 1-1,0 1 1,0-1-1,1 1 1,-1-1-1,0 2 1,1-1-1,-1 0 1,1 1-1,-1 0 1,11 2-1,-12-1-24,-1 0 0,1 0-1,-1 1 1,0-1 0,0 1 0,0 0-1,0 0 1,0 0 0,0 0-1,-1 1 1,1-1 0,-1 1-1,1-1 1,-1 1 0,0 0 0,0 0-1,2 4 1,0 2-12,0 1 0,-1-1 0,0 1 0,-1 0 0,1-1 0,-2 1 0,0 0 0,0 0 0,-1 1 0,0-1 0,0 0 0,-4 14 0,1-10 2,-1-1 1,0 1 0,-1-1 0,-1 0-1,0-1 1,-1 1 0,-13 18-1,-9 6 33,-33 33 0,44-52-13,1 0 1,1 1-1,0 1 1,1 0-1,2 1 1,0 0 0,-18 42-1,29-58-11,1-1-1,0 0 1,-1 0-1,1 1 1,1-1-1,-1 0 1,0 1 0,1-1-1,0 1 1,0-1-1,1 1 1,-1-1-1,1 0 1,0 1 0,0-1-1,3 7 1,-2-9-1,0 1 1,0-1-1,0 0 1,0 0-1,1 0 1,-1 0-1,1 0 1,-1 0-1,1-1 1,0 1-1,0-1 1,0 0-1,0 0 1,0 0-1,0 0 1,0 0-1,0-1 1,0 1-1,0-1 1,0 0 0,0 0-1,6-1 1,-3 2-4,-1-1 1,0 0 0,1 0-1,-1-1 1,0 0-1,1 0 1,-1 0 0,0 0-1,5-3 1,-8 2 0,1 1 0,-1-1 0,0 0 0,0 0 0,-1 0 0,1 0 0,0 0 1,-1-1-1,1 1 0,-1 0 0,0-1 0,0 1 0,0-1 0,0 1 0,0-1 0,0 0 0,-1 1 0,1-1 0,-1 0 0,0-4 0,3-16 8,-1-1 0,-1 0-1,-1 0 1,-1 0 0,-2 1 0,-6-32-1,5 40 9,0 0 0,-2 0 0,1 1 0,-2-1 0,0 2 0,-1-1 0,0 1-1,-1 0 1,0 1 0,-21-22 0,-137-107 1161,10 8 367,154 130-1517,0 1-5,0-1 1,0 0-1,0 0 1,0 0-1,1 0 0,-1 0 1,1-1-1,0 1 0,0-1 1,0 1-1,0-1 0,-2-7 1,11 8-61,169 1-2569,-56 9-2110,-27 9-1806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0:18.83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142 148 9124,'0'0'4872,"7"-19"-2415,0-6-1483,11-29 119,9 4 3648,-60 104-4049,3 1-1,1 1 1,4 2-1,-34 109 1,52-145-648,2 0 0,0 1 0,2 0 0,0 0 0,2 0 0,1 25 0,0-40-41,1-1 1,0 0-1,1 1 0,0-1 0,0 0 0,0 0 1,1 0-1,0 0 0,0 0 0,1-1 0,-1 1 0,2-1 1,-1 0-1,1 0 0,0-1 0,0 0 0,0 1 1,1-1-1,0-1 0,0 1 0,0-1 0,9 5 0,-1-3 9,0-1 0,1 0 0,-1-1 0,1 0 0,0-1 0,0-1 0,0 0 0,0-1 0,0-1 0,0 0 0,18-3 0,-25 2 2,0-1-1,0 1 0,-1-2 1,1 1-1,-1-1 0,1 0 0,-1-1 1,0 1-1,0-1 0,7-6 1,-10 7-1,-1-1 1,1 0 0,0 0 0,-1 0 0,0 0 0,0-1 0,0 1-1,0-1 1,-1 0 0,1 0 0,-1 1 0,-1-2 0,1 1-1,-1 0 1,0 0 0,1-7 0,-1 4-3,0 0 1,-1-1-1,0 1 0,0 0 0,-1-1 1,0 1-1,0 0 0,-1 0 0,0 0 1,-1 0-1,1 0 0,-2 0 1,-5-11-1,5 14-15,1 0 0,-1 1 1,0-1-1,0 1 0,-1 0 1,1 0-1,-1 0 0,0 1 1,0-1-1,0 1 0,-1 1 0,1-1 1,-1 1-1,1 0 0,-1 0 1,0 0-1,0 1 0,0 0 0,0 0 1,-7 0-1,6 1-53,-1-1 0,1 1 1,0 1-1,-1-1 0,1 1 0,-1 0 0,1 1 0,0 0 1,0 0-1,0 0 0,0 1 0,-11 6 0,14-6-214,0 1 0,-1-1-1,1 1 1,1-1 0,-1 1-1,1 0 1,-1 1 0,1-1 0,0 1-1,1-1 1,-1 1 0,1 0-1,0 0 1,0 0 0,0 0 0,1 0-1,0 0 1,-1 8 0,2-11 39,-1-1 0,1 1 0,0 0 0,0-1 1,0 1-1,0 0 0,0-1 0,0 1 0,0 0 0,0-1 1,1 1-1,-1 0 0,1-1 0,-1 1 0,1-1 0,0 1 1,0-1-1,0 2 0,3 0-519,-1-1-1,0 1 1,1-1 0,0 0-1,-1 0 1,1 0 0,8 2-1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0:19.38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414 427 13382,'0'0'2751,"4"-20"-662,3-24 257,4-84 0,-11 105-1809,1 6-202,-1 0 0,-1-1 0,-1 1 1,-6-31-1,6 43-280,1 0 0,-1 0 0,0 0 0,-1 1 0,1-1 0,-1 1 0,0-1 0,0 1 0,0 0 0,-1 0 0,1 1 0,-1-1 0,0 0-1,0 1 1,-1 0 0,1 0 0,0 1 0,-1-1 0,0 1 0,-8-3 0,4 2-26,1 0 1,-1 1-1,0 0 0,0 1 0,0 0 0,1 0 0,-1 1 0,0 0 0,0 1 0,0 0 0,0 0 1,0 1-1,0 0 0,-8 4 0,5-2-18,0 2 1,1-1 0,0 2-1,0-1 1,1 1-1,0 1 1,0 0-1,0 1 1,-11 13-1,11-12-9,2 1-1,-1 0 0,1 1 1,1 0-1,0 0 0,1 0 0,0 1 1,1 0-1,0 0 0,1 1 0,0-1 1,1 1-1,1 0 0,0 0 1,1 0-1,1 0 0,0 0 0,4 26 1,-2-35 0,-1 0-1,1 0 1,1 0 0,-1 0 0,1 0 0,0-1 0,0 1 0,0-1-1,1 0 1,0 0 0,-1 0 0,1-1 0,1 1 0,-1-1 0,0 0 0,1 0-1,0 0 1,0-1 0,-1 1 0,1-1 0,1-1 0,-1 1 0,0-1 0,0 1-1,6-1 1,11 3 15,0-2 0,0 0 0,1-1 0,37-4 0,-51 2-3,-1 0-1,1-1 1,-1 0 0,1-1-1,-1 1 1,0-1 0,0-1-1,0 0 1,-1 0 0,1 0 0,-1-1-1,0 0 1,11-11 0,0-3 64,-1 0 0,-1-2 0,16-26 0,4-4 250,-35 55-324,0 0 0,0 0 0,0 0 0,0 0 0,-1 0 0,1 1-1,-1-1 1,-1 6 0,-4 101 39,-30 165-1,27-226-66,0 27 57,4 137-1,5-138 5,-1-68-32,0 0 0,1 1 0,0-1 1,1 0-1,0 0 0,4 12 0,-3-13-1,-2-2-31,-1-4-280,-16-12-10239,-1-10-4090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15.80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341 310 9941,'0'0'10695,"7"-20"-9374,23-62-51,-26 69-935,0 1 1,-1 0-1,0-1 0,-1 0 1,-1 0-1,0 1 1,-1-24-1,-1 11-9,1 23-320,0-1-1,0 0 1,-1 1-1,0-1 1,1 1-1,-1-1 1,0 1 0,0 0-1,-1-1 1,1 1-1,0 0 1,-1 0-1,1 0 1,-1 0-1,0 0 1,1 0 0,-1 0-1,0 0 1,0 1-1,0-1 1,-1 1-1,1 0 1,0-1-1,-1 1 1,1 0 0,0 0-1,-1 1 1,1-1-1,-1 0 1,1 1-1,-1-1 1,-3 1 0,-3-1-27,-1 0 0,1 0 0,0 1 0,0 1 0,-1-1 0,1 2 0,0-1 0,-11 4 0,7 0-5,0 1 0,1 0 0,0 1 1,0 1-1,1-1 0,0 2 1,0-1-1,-16 19 0,12-11 22,0 1-1,1 1 1,1 1 0,-18 32-1,25-38 2,1 0-1,0 0 0,1 0 1,0 1-1,-2 17 0,5-23-5,0 0 0,0 0 1,1 0-1,0 0 0,1 0 0,-1 0 0,1-1 0,1 1 0,0 0 0,5 13 0,-6-18 0,1 0 0,0 0 0,0 0 0,1-1 0,-1 1 0,0-1-1,1 0 1,0 1 0,0-1 0,-1 0 0,1-1 0,0 1 0,0 0 0,1-1 0,-1 0-1,0 1 1,0-1 0,1-1 0,6 2 0,4 0 37,0 0 0,1-2 1,18 0-1,-30-1 1,0 0 1,0 0-1,0 0 0,0 0 1,0 0-1,0-1 0,0 1 1,-1-1-1,1 0 0,-1 0 1,1 0-1,-1 0 0,0 0 1,1-1-1,-1 1 1,3-5-1,33-53 379,-25 38-280,77-121 619,-88 197-1017,-28 374 142,19-221 167,8-161-83,-1-45-495,1-2 276,0 1-1,1 0 1,-1-1 0,1 1-1,-1-1 1,0 1 0,0-1-1,1 0 1,-1 1 0,0-1-1,0 0 1,0 0-1,0 0 1,0 0 0,0 0-1,0 0 1,1-1 0,6-7-1280,32-27-4716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0:23.44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11 208 13206,'0'0'10447,"-2"-13"-9673,-7-51 728,32 77-1595,21 14 129,61 26 0,-87-46 16,0 0 1,0-2 0,1 0-1,0-1 1,0 0-1,35 0 1,-40-3-3,1 0 1,0-2-1,-1 0 0,1 0 1,-1-1-1,0-1 0,0-1 0,0 0 1,0 0-1,0-1 0,-1-1 1,0-1-1,17-10 0,97-73 413,42-24-117,-169 113-356,1 1-1,0 0 1,-1-1 0,1 1 0,0 0-1,0 0 1,-1-1 0,1 1 0,0 0-1,0 0 1,-1 0 0,1 0 0,0 0-1,0 0 1,0 0 0,-1 0 0,1 0-1,0 1 1,0-1 0,-1 0 0,1 0 0,0 1-1,0-1 1,-1 0 0,1 1 0,0-1-1,-1 1 1,1-1 0,-1 1 0,1-1-1,0 2 1,13 19-160,-12-16 196,11 19-86,-8-14 61,0 1-1,1-1 1,1 0-1,8 10 1,-12-17 9,-1 0 1,1-1-1,0 1 0,0-1 1,0 0-1,0 0 1,0 0-1,0 0 1,1-1-1,-1 1 0,0-1 1,1 0-1,0 0 1,-1 0-1,1-1 0,-1 1 1,8-1-1,3-1 31,1-1 0,-2-1 0,1-1 0,0 0 0,-1 0 0,1-2 0,-1 1 0,-1-2 0,1 0 0,-1 0 0,13-11 0,-9 7-19,0 1 0,1 0 0,1 2 0,-1 0 0,27-8 1,-41 15-43,-1 1 0,1 0 0,0-1 0,0 1 1,0 0-1,-1 1 0,1-1 0,0 0 1,0 1-1,-1 0 0,1-1 0,0 1 1,-1 0-1,1 0 0,-1 1 0,1-1 0,-1 0 1,1 1-1,-1 0 0,0-1 0,0 1 1,0 0-1,2 2 0,6 8-7,-1-1 1,-1 1-1,11 19 0,12 17 48,-22-40-8,0 1-1,1-1 1,0-1-1,0 0 1,0 0 0,1-1-1,0 0 1,0-1-1,1 0 1,-1-1-1,1 0 1,0-1-1,0 0 1,1-1 0,-1-1-1,0 1 1,1-2-1,16-1 1,-6 0 25,0-2-1,0 0 1,0-2 0,0 0 0,-1-2 0,0 0 0,0-2-1,39-21 1,-55 26-31,44-19 46,-48 22-71,1 0 0,0 1 0,-1-1 0,1 1 0,0 0 1,0 0-1,-1 0 0,1 0 0,0 0 0,0 0 0,-1 1 0,1 0 0,0-1 0,-1 1 1,1 0-1,0 0 0,-1 0 0,3 2 0,32 27-98,-29-22 116,0-1 0,1 0 1,-1-1-1,14 7 0,-6-6 9,0-1 0,1-1 0,0-1 1,0 0-1,0-1 0,33 1 0,-17-4 42,1 0 0,49-9-1,-71 7-5,0-1-1,-1 0 1,1-1-1,-1 0 0,0-1 1,0 0-1,-1-1 0,0 0 1,0 0-1,0-1 1,0-1-1,-1 1 0,-1-2 1,1 1-1,-1-1 0,-1 0 1,0-1-1,7-11 0,-11 12-110,-7 8-526,-13 12-1132,-15 25-2638,3 14-3417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0:24.75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16 262 15127,'0'0'8505,"-3"-4"-8206,2 3-195,0 0-1,0 0 1,0 0 0,0 0-1,0 0 1,0 0-1,0-1 1,0 1 0,1 0-1,-1-1 1,0 1 0,1 0-1,0-1 1,-1 1 0,1 0-1,0-1 1,-1 1 0,1-1-1,0 1 1,0-1 0,0-2-1,17-35 1990,-8 21-1919,19-29 193,-14 37-275,-10 14-319,-3-3 85,5 10 130,0-1-1,2 0 1,-1 0 0,1 0 0,0-1 0,1-1-1,0 1 1,1-1 0,0-1 0,0 0 0,0 0 0,18 8-1,-11-9 42,1 0 0,-1 0 0,1-2 0,0 0-1,1-1 1,-1-1 0,35 0 0,-20-4 7,-1-1 1,0-2-1,0-1 0,36-12 1,32-6 50,-55 18-87,0 2-1,1 2 1,51 5 0,-7-1 31,122-4-106,-205 3 63,-1 0 0,1 1 0,0 0 0,-1 0 0,0 0 0,1 1 0,-1 0 1,0 0-1,8 6 0,39 17 62,-43-23-37,1-1 0,0 0 1,-1-1-1,1 0 0,0-1 1,-1 0-1,1 0 0,0-1 1,0-1-1,-1 0 0,1 0 1,-1-1-1,0 0 0,0-1 1,0 0-1,0-1 0,0 0 1,-1 0-1,16-13 0,61-39 73,-85 57-129,9 15-424,-8-10 468,0-1 1,0 0-1,1 0 0,0 0 0,0 0 1,0-1-1,0 1 0,0-1 1,1 1-1,0-1 0,0 0 0,0-1 1,0 1-1,0-1 0,0 1 1,0-1-1,1-1 0,-1 1 0,10 2 1,-7-3 14,0-1 1,0 1 0,1-1 0,-1-1 0,0 1 0,0-1 0,0 0-1,0-1 1,-1 0 0,1 0 0,0 0 0,-1-1 0,10-5 0,38-23 121,-2-2 1,-1-2 0,77-70-1,-122 94-348,-20 15-391,-8 12-542,0 0 0,-30 29 0,-8 15-4061,4-3-3488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0:25.46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748 134 10037,'0'0'5250,"7"-20"-2708,18-61-140,-19 48 2037,-7 34-3913,-152 160-686,31-37 218,49-45 86,4 3-1,3 3 1,4 3-1,-55 104 1,95-148-59,2 0 0,2 2 1,2 0-1,-16 80 0,26-90-45,2 1 0,1-1 0,2 1 1,1-1-1,2 1 0,1-1 0,10 39 0,-3-35 7,2-1 1,1-1 0,2 0-1,35 61 1,99 137 50,-34-61-226,-74-100-357,21 33-2453,-53-96 1545,0 0-1,0-1 1,16 14 0,39 20-9015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0:26.33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217 101 12806,'0'0'9652,"-3"-17"-8222,-12-50-352,12 50 27,18 19-918,1 1 0,-1 1 1,0 0-1,0 1 1,20 8-1,-23-8 28,1 15-10,9 9-277,37 62-1,-30-43 72,12 18-1,-4 2 1,-2 1 0,-3 2-1,31 102 1,-49-120-5,-2 0 0,-2 1 0,-2 0-1,-3 0 1,-2 1 0,-3 0 0,-7 58 0,2-75-2,-3 0 1,-1 0 0,-2-1 0,-1 0 0,-26 52 0,-4-7 2,-63 91-1,35-75 12,-96 102 1,27-36 10,121-141 20,-24 38 0,38-53-37,0 0 0,0-1 0,1 1 0,0 0 0,0 1 0,0-1 0,1 1 0,1-1 0,-2 14 0,3-19 1838,1-6-1902,-1 0 1,1 1-1,0-1 0,-1 0 0,1 0 0,1 1 0,-1-1 0,0 0 0,1 1 0,-1 0 0,1-1 0,0 1 0,0 0 0,0 0 0,0 0 0,0 0 0,0 0 0,0 0 0,1 0 0,-1 1 0,1-1 0,4-1 0,-3 1-526,-1 0-1,0 1 0,0-2 0,0 1 1,-1 0-1,1 0 0,0-1 0,-1 0 1,1 1-1,-1-1 0,0 0 0,3-6 1,-3-9-7988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0:27.55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10197,'0'0'13163,"0"15"-12453,1 34-471,2 0 1,2 0-1,3 0 1,13 50 0,-18-90-158,0-1 0,0 1 0,0-1 0,1 1 0,0-1 0,1 0 0,0-1 0,0 1 0,0-1 0,13 13 0,-14-17-4,1 0 0,-1 0 0,0-1-1,1 1 1,-1-1 0,1 0-1,-1 0 1,1 0 0,0-1-1,0 0 1,0 0 0,0 0-1,0 0 1,0-1 0,0 0-1,0 0 1,1 0 0,-1-1-1,0 0 1,0 0 0,7-2-1,-2-1-13,0 0-1,0-1 1,0 0-1,0-1 0,-1 0 1,0 0-1,14-14 0,-2 4 39,131-109 331,105-79-277,-253 201-136,-1 0-30,1 0-1,0 1 0,0-1 1,0 1-1,0 0 0,0 0 0,7-2 1,-10 4 1,0 0 0,0 1 0,0-1 0,0 0 0,0 0 0,0 1 0,0-1 0,0 1 0,0-1 0,0 1 0,0-1-1,0 1 1,0 0 0,-1-1 0,1 1 0,0 0 0,-1-1 0,1 1 0,0 0 0,-1 0 0,1 0 0,-1 0 0,1 0 0,-1 0 0,0 0 0,1 0 0,-1 0 0,0 0 0,1 0 0,-1 0 0,0 0 0,0 0 0,0 0 0,0 0 0,0 0 0,0 0 0,-1 1 0,3 8-52,20 129-173,-17-118 256,1 0 0,0 0 1,1-1-1,15 28 0,-20-45-17,-1 1-1,1-1 1,0 0 0,0-1-1,0 1 1,1 0-1,-1-1 1,1 1 0,-1-1-1,1 0 1,0 1 0,0-1-1,0-1 1,0 1-1,0 0 1,0-1 0,1 0-1,-1 1 1,1-1 0,-1-1-1,0 1 1,1 0-1,-1-1 1,1 0 0,0 0-1,-1 0 1,1 0-1,-1 0 1,1-1 0,-1 1-1,1-1 1,-1 0 0,0 0-1,4-2 1,11-5 33,-1 0 1,0-2-1,0 0 1,29-23-1,-29 20-2,12-8 18,-8 5-43,0 0 0,1 2 0,0 1 0,28-12 0,-48 24-20,1 0 0,-1 1 0,1-1 0,0 0 0,0 1 0,0-1 0,-1 1 0,1 0-1,0 0 1,0 0 0,0 1 0,-1-1 0,1 0 0,0 1 0,-1 0 0,1 0 0,0 0 0,-1 0 0,1 0 0,-1 0 0,1 1 0,-1-1 0,0 1 0,3 2 0,3 3-27,-1 1 1,1 1 0,-2-1-1,12 18 1,1 3 62,-11-20-23,-1 0 0,1-1 0,0 0 0,1-1 0,0 0 0,0 0 0,0 0 0,1-2 0,0 1 0,0-1 0,1 0 0,-1-1 0,22 5 0,-17-6 7,1-1 0,-1 0 0,1-2 0,-1 0 0,1 0 0,-1-1 0,1-1-1,-1-1 1,27-7 0,-9-2 33,0-2 1,-1-1-1,42-27 0,-36 20-16,66-28-1,-103 49-53,1 1-1,-1 0 1,1 0 0,-1 0-1,1-1 1,0 2-1,-1-1 1,1 0-1,-1 0 1,1 0-1,-1 1 1,1-1 0,-1 1-1,1-1 1,-1 1-1,0-1 1,1 1-1,-1 0 1,3 2 0,25 22-884,-19-15 214,50 38-6579,-27-32-1724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0:28.75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17 0 16039,'0'0'9391,"-2"16"-9508,1-9 106,-7 58 48,3 0-1,6 120 1,0-180-26,-1 1 0,1-1 1,1 1-1,-1-1 0,1 1 0,0-1 1,0 0-1,0 0 0,1 0 1,0 0-1,0 0 0,0-1 1,1 1-1,-1-1 0,1 0 0,6 6 1,-9-10 29,0 1 1,0-1-1,0 0 1,0 1-1,0-1 1,0 0 0,0 0-1,0 1 1,0-1-1,0 0 1,0 0-1,0 0 1,0 0-1,0-1 1,0 1 0,0 0-1,0 0 1,0 0-1,0-1 1,0 1-1,0-1 1,0 1-1,-1-1 1,1 1 0,0-1-1,0 1 1,1-2-1,21-22 838,-16 16-643,57-59 126,4 3 0,1 3 1,87-58-1,-146 112-350,30-15 47,-39 21-66,0 1 0,0 0-1,0 0 1,0 0-1,0 0 1,0 0-1,0 0 1,0 0 0,0 0-1,0 0 1,0 0-1,0 1 1,0-1-1,0 0 1,0 1 0,0-1-1,0 1 1,0-1-1,0 1 1,0-1-1,0 1 1,-1-1-1,1 1 1,0 0 0,0 0-1,-1-1 1,1 1-1,0 0 1,-1 0-1,1 0 1,-1 0 0,1 0-1,-1 0 1,0 0-1,1 0 1,-1 0-1,0 1 1,24 96-246,-21-80 265,0 1 1,1-1-1,1 0 1,1 0-1,0-1 0,2 0 1,0 0-1,18 28 1,-23-41-3,1 0 0,-1 0 0,1-1 0,0 1 0,1-1 0,-1 0 0,0 0 0,1-1 0,0 1 0,0-1 0,-1 0 0,1 0 0,1-1 0,-1 0 0,0 1 0,0-2 0,0 1 0,1-1 0,-1 1 0,0-1 0,0-1 0,1 1 0,-1-1 0,0 0 0,6-2 0,12-3 44,-1-2 0,0 0-1,0-2 1,24-14 0,-35 19-42,40-22 8,111-55 67,-139 73-86,-1 0 0,1 2 0,0 0 0,0 2-1,33-4 1,-54 9-12,-1 0 0,1 0 0,0 0 0,0 0 0,0 0-1,0 0 1,0 0 0,-1 1 0,1-1 0,0 1 0,0 0-1,-1-1 1,1 1 0,0 0 0,-1 0 0,1 0 0,0 0 0,-1 0-1,0 0 1,1 1 0,-1-1 0,0 0 0,1 1 0,-1-1 0,0 1-1,0-1 1,0 1 0,0 0 0,-1-1 0,2 4 0,1 4-23,-1 0 0,0 1 0,-1-1 0,1 19 1,0 2-40,0-19 60,12 63 28,-13-67-9,1-1 0,0 0 0,0-1 0,1 1 0,0 0 0,0-1 0,0 1 0,0-1 0,6 7 0,-6-10 0,0-1 1,-1 1 0,1-1-1,0 1 1,0-1 0,0 0-1,0 0 1,0 0 0,0-1-1,0 1 1,0-1 0,0 0-1,1 0 1,-1 0 0,0 0-1,6-1 1,51-13 96,65-42 123,-100 42-230,1 1-1,1 1 0,0 1 1,1 1-1,0 2 1,0 1-1,36-4 0,-61 10-16,1 1-1,-1 1 1,0-1-1,1 0 1,-1 1-1,0-1 1,1 1-1,-1 0 1,0 0-1,0 1 1,1-1-1,-1 1 1,0-1-1,5 5 1,31 36-73,-35-36 96,0 0 1,1 0-1,0-1 0,0 0 0,0 0 1,0 0-1,1 0 0,0-1 0,0 0 1,0 0-1,0-1 0,10 4 0,9-1 43,0-2-1,0-1 0,1-1 0,-1-1 0,1-1 1,45-6-1,-55 2 30,-1 1 0,1-2 1,-1 0-1,0-1 0,-1 0 1,0-2-1,23-14 0,-8 3 115,-2-2 0,36-34-1,-62 51-1619,-10 5 782,-17 8-600,-32 18-3260,-6 4-5058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0:29.74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684 281 2817,'0'0'163,"-9"-19"389,-29-62 953,34 70-904,0 0-1,0 0 1,1 0 0,1-1-1,0 1 1,1-1 0,0 1-1,0-1 1,1 0 0,2-14-1,0-14 5281,-15 66-860,-33 26-5616,20-25 934,-49 58 238,-114 170 0,152-195-341,2 2-1,4 1 1,2 1-1,-25 81 1,31-61-141,4 0 1,3 2-1,4 0 1,0 90-1,11-143-82,1 1-1,2-1 0,1 0 1,2 0-1,1 0 0,1-1 1,2 1-1,2-2 0,1 0 1,1 0-1,1-1 0,26 40 1,-7-20-297,3-2 0,1-2 0,3-1 0,45 40 0,-33-40-1640,1-2 0,3-2 0,72 39-1,38 4-9992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0:30.41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109 1 13222,'0'0'6969,"14"4"-6740,-1 5-189,-1 0 0,0 0 1,0 1-1,-1 1 0,-1 0 0,15 19 0,54 86 2,-49-70 6,-2-6 33,-2 2 1,-1 1-1,-3 1 0,-1 1 1,-2 0-1,-3 2 0,18 74 1,-24-47-52,-2 1-1,-4-1 1,-4 1 0,-13 120-1,-11-33 30,-45 163 1,49-249-10,-53 138 0,60-184-141,-2-1 0,-1 0 0,-1-1 0,-1-1 0,-1-1 1,-2 0-1,-31 29 0,-1-9-1590,-64 41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0:39.60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9 14150,'0'0'13916,"0"-9"-13329,5 93-341,29 153-1,-26-207-230,55 284 111,-59-281-8,-4-33-27,-12-15-4312,-10-4-1987,-9-3-4997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0:39.78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24 16968,'0'0'7699,"135"-15"-7699,-37 15 32,5 0 112,-10 0-144,-17-4-608,-22 0-1441,-27 4-1168,-16 0-1682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16.128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354 0 13558,'0'0'9853,"-6"1"-9005,3 0-836,0 0 0,-1 0 1,1 1-1,0-1 0,0 1 0,0 0 0,1-1 0,-1 2 1,0-1-1,1 0 0,-1 0 0,1 1 0,0-1 0,0 1 1,0 0-1,0 0 0,0 0 0,-2 4 0,-29 70 231,26-58-125,-7 20 52,3 0 1,1 1-1,2 0 0,2 1 0,1 0 0,3 0 0,3 72 0,0-104-159,-1 0-1,1 0 1,1-1 0,-1 1-1,1 0 1,1 0 0,0-1 0,0 0-1,1 1 1,0-1 0,0 0-1,1-1 1,0 1 0,0-1-1,9 9 1,-8-11 14,0 0 0,0 0 0,0-1-1,0 0 1,1 0 0,0-1 0,0 0 0,0 0 0,0 0-1,0-1 1,1 0 0,-1-1 0,1 1 0,-1-1 0,1-1-1,-1 0 1,1 0 0,10-1 0,-14 0-8,-1 0 0,0 0 0,0 0 0,0 0 0,0 0-1,0-1 1,0 1 0,0-1 0,0 0 0,-1 0 0,1 0 0,-1 0 0,1 0 0,-1-1 0,0 1 0,0-1 0,0 0 0,0 1-1,-1-1 1,1 0 0,-1 0 0,1 0 0,-1 0 0,2-6 0,-2 6-8,-1 0 0,1 0 0,0 0 0,-1 0 0,1 0 1,-1 0-1,0 0 0,0 0 0,0 0 0,-1 0 0,1 0 0,-1 0 0,1 0 0,-1 0 0,0 1 0,0-1 1,-1 0-1,1 0 0,0 1 0,-1-1 0,0 1 0,1-1 0,-1 1 0,0 0 0,0-1 0,0 1 1,-5-3-1,-1 1-50,0 0 1,0 1 0,0 0 0,0 0-1,-1 1 1,1 0 0,-1 0 0,1 1-1,-1 0 1,0 0 0,1 1 0,-1 1-1,0-1 1,1 1 0,-1 1-1,0 0 1,1 0 0,0 0 0,-16 8-1,-9 5-1742,1 1-1,0 2 1,-38 28-1,61-40 874,-68 50-9657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0:41.20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16 21 14407,'0'0'10018,"-4"-1"-9333,-8-4-367,13 3 189,23 1 255,-7 2-865,542-14 449,-483 13-3019,-75 1 2484,-1-1-1,1 0 1,-1 1 0,1-1 0,-1 0-1,1 1 1,-1-1 0,1 1-1,-1-1 1,0 1 0,1-1-1,-1 1 1,1-1 0,-1 1-1,0-1 1,0 1 0,1-1 0,-1 1-1,0-1 1,0 1 0,0 0-1,0-1 1,0 1 0,1 0-1,-1-1 1,0 1 0,0-1-1,-1 1 1,1 0 0,0-1-1,0 1 1,0-1 0,0 1 0,0 0-1,-1-1 1,1 1 0,0-1-1,-1 1 1,1-1 0,0 1-1,-1-1 1,1 1 0,0-1-1,-1 1 1,1-1 0,-1 1 0,1-1-1,-2 1 1,-30 15-5294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0:41.40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 7892,'0'0'15127,"43"12"-14519,28-6 624,27 1-623,10-3-369,-5 0-128,-5-2-112,-11 2-48,-33 3-240,-10 1-1953,-39-2-1841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0:42.52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4 12614,'0'0'14606,"4"-2"-14211,-4 2-393,1 0-1,-1 0 0,1-1 1,-1 1-1,0 0 0,1 0 0,-1 0 1,1 0-1,-1 0 0,1 0 1,-1 0-1,1 0 0,-1 0 1,0 0-1,1 0 0,-1 0 0,1 0 1,-1 0-1,1 0 0,-1 0 1,1 0-1,-1 1 0,0-1 1,1 0-1,-1 0 0,1 0 1,-1 1-1,0-1 0,1 0 0,-1 1 1,0-1-1,1 0 0,-1 1 1,0-1-1,0 0 0,1 1 1,-1 0-1,10 26 31,-1 51 70,-8-56-24,10 409 487,-12-289-375,1-141-302,0-8-1983,-2-15-1181,-7-10-3161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0:42.69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 16776,'0'0'7267,"152"12"-7123,-65-1-144,-5-3 0,-6-2-944,-11-6-2850,-11 0-3858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0:43.60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22 15175,'0'0'11779,"0"-4"-11523,0 4-252,0-1 0,0 0 0,0 1 1,0-1-1,0 0 0,0 1 0,1-1 0,-1 1 1,0-1-1,1 0 0,-1 1 0,0-1 0,1 1 0,-1-1 1,0 1-1,1-1 0,-1 1 0,1-1 0,-1 1 1,1 0-1,-1-1 0,1 1 0,0-1 0,-1 1 1,1 0-1,-1 0 0,1-1 0,0 1 0,-1 0 1,1 0-1,-1 0 0,2 0 0,28-2 14,-16 2 7,415-1-585,-400 5-1407,-22 5-1141,-18 6-1133,-34 11-1429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0:43.74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7 6963,'0'0'12310,"70"-7"-11974,-4 7-176,4 0-160,12 0-2129,-1 0-4514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0:44.86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28 136 13446,'0'0'2978,"-2"-18"-185,1-5-1696,-4-23 240,-10-2 3120,11 159-2285,25 181-1580,1 5-317,-22-133-137,0-169-3854,0-21-174,0-14-3414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0:45.05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42 18569,'0'0'6979,"0"-42"-7139,71 42 160,26 2 16,34-2-16,21 0-1361,5 0-1296,-5 0-2097,-10 0-8564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0:45.77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74 15527,'0'0'9813,"16"-48"-9909,66 44 96,16-2 0,5-3-48,-5 3-1073,-22 6-880,-22 0-1729,-27 0-3121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0:45.94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15 7812,'0'0'10821,"120"-15"-10789,-55 15 0,0 0-32,0 0 0,11 0-977,-11 0-2432,17 0-5652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17.78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51 182 8884,'0'0'12086,"-2"-12"-10291,-2-3-1232,-1-40 2001,5 53-2503,1 0 0,0 0 0,0 0 0,0 0 0,0 0 0,0 1 1,0-1-1,1 0 0,-1 1 0,1-1 0,-1 1 0,1 0 0,-1-1 0,1 1 0,3-2 0,35-21 0,-33 20-5,12-4-53,-1 0 0,1 2-1,0 0 1,1 1 0,-1 1 0,1 1 0,0 1 0,0 0 0,39 3 0,-55 0-17,0-1 0,0 0 0,0 1 0,0 0 0,0 0 0,0 0 0,0 1 0,0-1-1,0 1 1,-1 0 0,1 0 0,-1 0 0,1 0 0,-1 1 0,0 0 0,0-1 0,0 1 0,0 0 0,0 0 0,-1 1 0,0-1 0,1 0 0,-1 1 0,0 0-1,-1-1 1,1 1 0,-1 0 0,1 0 0,-1 0 0,0 5 0,3 6 0,-2-1 0,0 1 0,-1 0-1,0 1 1,-1-1 0,-1 0 0,-2 16-1,0-21 13,1 0-1,-2 0 0,1 0 0,-1-1 0,-1 1 0,0-1 0,0 0 0,-9 11 0,-58 68-51,56-71 54,-72 72 31,65-68-36,0 1 0,1 1 1,1 1-1,1 0 0,2 2 0,-17 30 1,29-44 11,1 0 1,1 1-1,0 0 1,0 0 0,1 0-1,1 0 1,1 1-1,-1-1 1,2 1-1,0-1 1,4 26-1,-3-35-3,-1-1-1,2 0 0,-1 0 0,0 0 1,1 0-1,-1-1 0,1 1 0,0 0 1,0-1-1,0 1 0,0-1 0,0 1 1,1-1-1,-1 0 0,1 0 1,-1 0-1,1 0 0,0-1 0,0 1 1,0-1-1,0 0 0,0 1 0,0-1 1,0-1-1,5 2 0,9 1 35,0-1-1,0-1 1,31-2-1,-18 0 27,-22 0-51,0 0-1,0 0 1,-1-1 0,1 0-1,0-1 1,-1 0-1,1 0 1,-1-1-1,0 0 1,0 0-1,0 0 1,6-6 0,-2 1 24,0 0 1,0-1 0,-1 0-1,-1-1 1,0 0-1,9-13 1,-13 15 65,0 1 1,0-2-1,-1 1 0,0-1 0,-1 1 1,4-16-1,-6 21-81,0-1 0,-1 1-1,0-1 1,0 1 0,0-1 0,0 1 0,-1-1-1,1 1 1,-1-1 0,-1 1 0,1 0 0,0-1-1,-1 1 1,0 0 0,0 0 0,0 0-1,-4-5 1,-19-21-27,-2 2 0,-1 1 1,-1 0-1,-39-26 0,-49-45 139,102 84-92,1-1 1,0-1 0,2 0-1,-1-1 1,-11-23 0,18 26 21,0 0 1,1 0 0,1-1-1,1 0 1,0 0-1,1 0 1,0 0 0,1 0-1,3-28 1,-2 31-44,0 11-52,1 0-1,-1 0 1,1 0 0,0 0 0,-1 0 0,1 1 0,0-1-1,0 0 1,-1 1 0,1-1 0,0 0 0,0 1 0,0-1-1,0 1 1,0-1 0,0 1 0,0 0 0,0-1-1,0 1 1,0 0 0,0 0 0,0-1 0,0 1 0,0 0-1,0 0 1,0 0 0,2 1 0,41-2-1297,-35 1 866,22-1-878,-4 1-1758,1 0 0,28 5 0,16 16-11255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0:47.13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141 10 16472,'0'0'9929,"-5"-4"-9552,4 3-377,1 1 0,-1-1 0,0 1 0,1-1 0,-1 1 0,0-1 1,1 1-1,-1 0 0,0-1 0,1 1 0,-1 0 0,0 0 1,0 0-1,0-1 0,1 1 0,-1 0 0,0 0 0,0 0 0,0 0 1,1 0-1,-1 0 0,0 1 0,0-1 0,1 0 0,-1 0 1,-1 1-1,-13 20 9,-3 55 51,11-39 5,-17 63 149,5 1 1,4 1-1,-2 126 0,20-211-2737,10-30-1469,4-17-1867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0:47.32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76 90 3906,'0'0'20441,"-76"-4"-20441,131 4 32,21 0 112,21 0-32,1-21-112,16-2-1408,-22 2-1378,-15 0-2448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0:48.14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8 17 13622,'0'0'11173,"-4"-3"-10911,4 3-262,0 0-1,0 0 1,-1 0 0,1 0-1,0 0 1,0 0 0,0 0 0,0-1-1,-1 1 1,1 0 0,0 0 0,0 0-1,0 0 1,0 0 0,-1-1 0,1 1-1,0 0 1,0 0 0,0 0-1,0-1 1,0 1 0,0 0 0,0 0-1,0 0 1,0-1 0,-1 1 0,1 0-1,0 0 1,0 0 0,0-1 0,0 1-1,0 0 1,0 0 0,0-1 0,1 1-1,-1 0 1,0 0 0,0 0-1,0-1 1,0 1 0,0 0 0,0 0-1,0 0 1,0-1 0,0 1 0,1 0-1,-1 0 1,0 0 0,0 0 0,0 0-1,0-1 1,1 1 0,-1 0-1,0 0 1,0 0 0,0 0 0,1 0-1,-1 0 1,0 0 0,0 0 0,0-1-1,1 1 1,-1 0 0,0 0 0,30-4 18,59 5 86,-62 0-54,201-1-2078,-222 0 1635,-5 0 258,0 0-1,-1 0 0,1-1 0,0 1 0,-1 0 0,1 0 1,0 0-1,0 0 0,-1 0 0,1 0 0,0 0 0,0 0 1,0 0-1,-1 0 0,1 0 0,0 0 0,-1 1 0,1-1 1,0 0-1,0 0 0,-1 1 0,1-1 0,-1 1 0,1-1 0,0 0 1,-1 1-1,1-1 0,-1 1 0,1 0 0,-1-1 0,1 1 1,-1-1-1,1 1 0,-1 0 0,0-1 0,1 1 0,-1 0 1,0-1-1,0 1 0,1 0 0,-1 0 0,0-1 0,0 1 1,0 0-1,0 0 0,0-1 0,0 1 0,0 1 0,0 26-5962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0:48.31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22 8964,'0'0'9396,"98"0"-9107,-38-4-257,16-5 80,5 3-112,17 4-112,11 2-2258,-1 0-2208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0:49.75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44 0 2161,'0'0'21962,"0"9"-21773,-17 454 1727,12-273-2756,-2-191-4264,-8-6-5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0:49.94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1 136 7475,'0'0'15239,"81"-29"-15239,22 29 160,0 0-63,-5-13-49,-22-6-48,0 1-609,-16-1-1312,-17 0-992,-15 0-3474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0:50.72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28 32 16616,'0'0'9460,"-27"-31"-9460,65 31 0,21 0 0,18 0 128,15 0 0,-11 2-128,-5 2-224,-16 0-1025,-22 9-1264,-16 1-1489,-22 9-2705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0:50.91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5 13542,'0'0'7956,"98"-5"-7956,-33 5 64,11 0-128,5 0-608,1 0-1826,-1 0-2608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0:56.81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1 834 3730,'0'0'12232,"2"5"-11333,9 16-136,-10-20-639,-1-1 0,0 1 0,0-1-1,1 0 1,-1 1 0,0-1 0,1 0 0,-1 1 0,0-1-1,1 0 1,-1 1 0,0-1 0,1 0 0,-1 0 0,1 1 0,-1-1-1,1 0 1,-1 0 0,1 0 0,-1 0 0,1 0 0,-1 0-1,1 1 1,-1-1 0,1 0 0,-1 0 0,1 0 0,-1-1-1,0 1 1,1 0 0,-1 0 0,1 0 0,-1 0 0,1 0 0,-1-1-1,1 1 1,-1 0 0,1 0 0,-1-1 0,0 1 0,1 0-1,-1 0 1,0-1 0,1 1 0,-1-1 0,16-16 763,-15 15-660,26-27-24,-2-2 0,-1-2-1,-2 0 1,-1-1 0,-1-1 0,-3 0 0,0-2-1,-3 0 1,-1-1 0,10-46 0,-9 11-99,-3 0 0,1-127 0,-12 143 235,0 56-339,0 0 1,-1 0 0,1 1 0,-1-1 0,1 0 0,-1 0 0,1 1 0,-1-1 0,0 0 0,1 1 0,-1-1 0,0 1 0,1-1 0,-1 1 0,0-1 0,0 1 0,1 0 0,-1-1-1,0 1 1,0 0 0,0-1 0,0 1 0,1 0 0,-1 0 0,0 0 0,0 0 0,0 0 0,0 0 0,0 0 0,0 0 0,-33 5-137,26-1 131,0 1 1,0 0-1,0 0 1,1 1-1,-1 0 0,1 0 1,1 0-1,-1 1 1,1 0-1,1 1 1,-1 0-1,1-1 0,-5 13 1,3-7 17,1 1 0,0 0 1,1 0-1,1 1 0,0 0 1,2-1-1,-3 28 0,3-16 16,2 1-1,1 0 0,6 34 0,-4-47-17,0 0 1,1 0-1,1-1 0,0 1 0,1-1 1,0 0-1,15 21 0,8 6 39,1-2 0,57 57 0,-65-75-14,0-1 0,1-1 0,0-1 0,2-1 0,43 22 0,-66-37-41,3 2 11,0-1 0,-1 1 0,1-1 0,0 0-1,0-1 1,1 1 0,-1-1 0,0 0 0,0 0-1,1-1 1,-1 0 0,0 0 0,1 0 0,9-2-1,-14 0-166,0-1 0,0 0-1,0 1 1,0-1 0,0 0-1,-1 0 1,1 0 0,-1 0-1,0 0 1,0 1 0,0-1-1,0 0 1,0 0 0,-1-5-1,0-3-832,1-35-3550,0-12-2691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0:57.16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11 189 13286,'0'0'6256,"22"13"-4847,72 38-297,-86-47-939,0-1-1,0 0 0,1 0 0,-1-1 0,1 0 1,-1 0-1,1-1 0,0 0 0,-1-1 0,1 0 1,16-2-1,1 0 267,-21 2-397,0 0 1,1-1 0,-1 0 0,0 0 0,0 0 0,-1-1 0,1 1 0,0-1 0,0-1 0,-1 1-1,1 0 1,-1-1 0,0 0 0,0 0 0,0-1 0,0 1 0,0-1 0,-1 1 0,1-1-1,-1 0 1,0-1 0,-1 1 0,1 0 0,-1-1 0,1 1 0,-1-1 0,2-8 0,-1 1-6,0-1 0,0 0 0,-1 1 0,-1-1 0,0 0 0,0 0 0,-2 0 0,1 0 0,-6-25 0,5 36-39,1 0-1,-1 1 1,0-1-1,0 1 1,0-1-1,0 1 1,0-1 0,0 1-1,0-1 1,-1 1-1,1 0 1,0-1-1,-1 1 1,1 0-1,-1 0 1,1 0 0,-1 0-1,1 1 1,-1-1-1,0 0 1,1 1-1,-1-1 1,0 1 0,0-1-1,0 1 1,1 0-1,-1 0 1,0 0-1,0 0 1,0 0 0,1 0-1,-3 1 1,-4 0-7,-1 0 1,1 0 0,0 1-1,0 0 1,0 0 0,-7 4-1,-6 5-141,1 0 0,1 1 0,0 1 0,1 1 0,0 1-1,1 0 1,-27 32 0,-2 13-2967,11 2-3284,16-18-5183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18.828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456 278 11445,'0'0'7473,"0"-20"-6035,0-163 4530,0 115-4863,0 67-1103,0 1 0,0 0-1,0 0 1,0-1 0,0 1 0,-1 0 0,1-1 0,0 1 0,0 0 0,0 0 0,0-1 0,0 1 0,-1 0 0,1 0 0,0 0 0,0-1 0,0 1 0,-1 0 0,1 0 0,0 0 0,0 0 0,-1-1 0,1 1 0,0 0 0,0 0 0,-1 0 0,1 0 0,0 0 0,0 0 0,-1 0 0,1 0 0,0 0 0,-1 0 0,1 0 0,0 0 0,0 0 0,-1 0 0,1 0 0,0 0 0,-1 0 0,1 0 0,0 0 0,0 0 0,-1 1-1,-4-1-15,-4 0-13,0 1 0,0 1 0,0 0-1,0 0 1,1 0 0,-1 1 0,1 0-1,-15 9 1,-62 42-55,72-45 68,-19 12 7,2 2 0,0 1 0,-50 54 0,71-69 2,1 1-1,1 1 1,0-1 0,0 1 0,1 0-1,0 1 1,1 0 0,0 0 0,1 0-1,1 0 1,-1 1 0,2-1 0,0 1-1,1 0 1,0 20 0,1-26-5,1-1 0,-1 0 0,2 0 0,-1 0 0,1 0 0,0 0 0,0 0 1,0 0-1,1-1 0,0 1 0,0-1 0,1 1 0,-1-1 0,9 8 0,-5-6 11,1 0-1,1 0 0,-1-1 1,1 0-1,1 0 1,-1-1-1,1 0 0,10 3 1,10 2-15,0-2 0,1-1 0,0-2-1,0 0 1,33-1 0,0-1-2014,-1-2-1,80-10 1,-50-14-3644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0:59.83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1521 121 10981,'0'0'8465,"-2"-13"-7085,-10-37-295,12 50-1062,0-1-1,0 1 0,0-1 0,0 1 1,0-1-1,0 0 0,0 1 0,0-1 0,-1 1 1,1 0-1,0-1 0,0 1 0,0-1 1,-1 1-1,1-1 0,0 1 0,-1-1 1,1 1-1,0 0 0,-1-1 0,1 1 1,0 0-1,-1-1 0,1 1 0,-1 0 0,1-1 1,-1 1-1,1 0 0,0 0 0,-1 0 1,1-1-1,-1 1 0,1 0 0,-1 0 1,1 0-1,-1 0 0,0 0 0,1 0 1,-1 0-1,1 0 0,-1 0 0,1 0 0,-1 0 1,1 0-1,-1 1 0,1-1 0,0 0 1,-1 0-1,1 0 0,-2 1 0,-14 16-183,16-16 221,-107 145 647,-131 240 0,174-265-58,-64 174-1,-22 136-69,84-231-406,-2 16 366,-71 410 0,75-280-313,-19 133 119,6 26-153,-8-17-13,-19 142 173,22 352-115,66-363-152,16-601-82,21 513 48,-19-519-51,26 221 38,71 284-1,-79-444-26,3 0 0,3-2 0,3-1 0,3-1 0,3-2 0,3-1-1,3-2 1,50 60 0,80 61 65,-94-105-75,-62-65-4,0-1-1,1-1 1,1 0-1,0-1 0,1 0 1,0-2-1,0 0 0,1-1 1,1-1-1,-1-1 0,1-1 1,22 4-1,4-2 16,1-2-1,1-2 1,-1-3 0,61-5-1,-36-4 15,-1-4 0,-1-3 0,84-29 0,-102 24-2,-1-2-1,0-2 1,80-53-1,-112 65-10,11-8-4,-1-1 0,-1-2 1,-1-1-1,-1-1 0,-1-1 1,32-44-1,113-192 83,-111 165-70,98-170-29,-121 199 34,-4-2-1,24-74 0,125-444 619,-97 274-467,45-345-1,-57 298-50,-4 23-54,-23-149 2,-10-102-1,-34 579-73,16-580 7,-22 499 1,-4 0 0,-31-134 1,7 50 2,20 90-16,-65-314 40,6 43-49,54 249 12,-68-324 12,27 148-6,25 137 1,-78-209-1,82 280-7,-3 2 0,-2 2 0,-4 0-1,-64-86 1,89 139-8,-182-228-154,175 224 153,0 1-1,-2 0 1,-1 2-1,0 0 1,-2 2-1,0 0 1,-1 2-1,-31-13 1,43 23-9,0 1 0,-1 0 0,0 1 0,1 1 1,-1 0-1,-27 2 0,6 1-107,-67 14 1,46-2-153,0 2 0,1 4 0,1 1 0,1 3 0,-63 37 0,-68 56-2669,15 16-3787,33-11-6338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1:00.72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0 156 7171,'0'0'5918,"5"-19"-3045,0-10-1708,6-32 638,4 14 2366,-14 57 199,6 27-3615,2 15-952,5 95 849,-5 207 1,-9-303-597,0 183 186,0-232-66,-7-27-345,-9 3-887,-4-5-2340,3-7-4392,6 0-4076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1:00.91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104 84 13030,'0'0'9124,"-103"-27"-9124,130 23 128,11-4-128,16-1 192,17-1-80,5-1-48,0 3-64,0 4-784,0 4-1217,-5 0-1168,-6-2-2162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1:01.82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136 185 1489,'0'0'12942,"6"-18"-11051,26-91 1529,-21 52 3746,-12 62-7094,-5 16-62,-2 0 0,0 0 0,-1 0 0,-1-1 0,-17 25 0,-14 29 162,27-43-104,2 0-1,1 1 0,1 0 0,2 1 0,1 0 1,2 0-1,1 0 0,1 1 0,2 0 0,4 39 0,-2-62-61,1 0-1,0 0 1,1 0-1,0 0 1,0-1-1,1 1 0,1-1 1,-1 0-1,2 0 1,-1-1-1,2 1 1,-1-1-1,1 0 0,0-1 1,1 0-1,0 0 1,0-1-1,1 0 0,0 0 1,0-1-1,1 0 1,-1 0-1,1-1 1,0-1-1,1 0 0,-1 0 1,1-1-1,0 0 1,0-1-1,20 2 1,-22-3 9,0-1 0,0 0 0,0 0 0,0-1-1,0 0 1,-1-1 0,1 0 0,0 0 0,-1-1 0,17-7 0,-21 7-7,0-1-1,1 1 0,-1 0 0,0-1 0,0 0 1,-1 0-1,1 0 0,-1-1 0,0 1 0,0-1 1,-1 0-1,1 0 0,-1 0 0,0 0 0,0 0 0,-1 0 1,1 0-1,0-11 0,0 8 1,-1 3-6,0 1-1,-1-1 1,1 1-1,-1-1 1,0 1 0,0-1-1,-1-6 1,1 10-3,-1 0 0,1 0-1,-1 0 1,1-1 0,-1 1 0,0 0 0,0 0-1,0 1 1,1-1 0,-1 0 0,0 0 0,0 0-1,0 0 1,0 1 0,0-1 0,0 0 0,-1 1-1,1-1 1,0 1 0,0 0 0,0-1 0,-1 1 0,1 0-1,0 0 1,0-1 0,-1 1 0,1 0 0,0 0-1,0 0 1,-2 1 0,-14-1-165,0 1 1,0 0-1,0 1 1,0 2-1,1-1 1,-1 2-1,1 0 1,0 1-1,0 0 1,1 2-1,0 0 0,0 0 1,0 1-1,2 1 1,-1 1-1,1 0 1,0 0-1,-18 24 1,28-32-219,0 1 0,0 0 0,0 0 1,1 0-1,0 0 0,0 1 1,-2 4-1,0 16-5046,4-12-3422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1:02.51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 56 16632,'0'0'9121,"0"-13"-8870,-1-6-212,0-5-15,4 45-4,4 62 263,-4 1 1,-13 142 0,9-98-2,1-126-277,0 1 0,0-1-1,0 0 1,1 0 0,-1 0-1,1 0 1,-1 0-1,1 0 1,0 0 0,0 0-1,0 0 1,0 0 0,0 0-1,0 0 1,1-1-1,-1 1 1,1 0 0,-1-1-1,1 1 1,-1-1 0,1 0-1,0 1 1,0-1 0,0 0-1,0 0 1,0 0-1,0 0 1,0-1 0,0 1-1,4 0 1,6 2 41,0-1 1,0-1 0,0 0-1,17-2 1,-14 1 19,-11-1-52,0 1 0,0-1 0,0-1 1,0 1-1,-1 0 0,1-1 0,0 0 0,-1 0 0,0 0 0,1 0 0,-1 0 0,0-1 0,0 0 0,0 1 0,0-1 0,-1 0 0,5-6 0,40-66 87,-38 59-68,-4 9 67,-1-1 0,0-1-1,0 1 1,-1-1 0,0 1-1,-1-1 1,1 0 0,-2 0-1,1 0 1,-1-16 0,-1 823 206,0-797-622,3 30 628,1-24-7039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1:02.93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53 41 9636,'0'0'15512,"-11"-7"-14824,1 2-602,-20-13 39,30 18-124,0 0 0,0 0 0,-1 0-1,1 0 1,0 0 0,0-1 0,0 1 0,0 0-1,0 0 1,0 0 0,0 0 0,0-1 0,0 1 0,-1 0-1,1 0 1,0 0 0,0 0 0,0-1 0,0 1-1,0 0 1,0 0 0,0 0 0,0 0 0,0-1-1,0 1 1,0 0 0,0 0 0,0 0 0,0 0 0,1-1-1,-1 1 1,0 0 0,0 0 0,0 0 0,0 0-1,0-1 1,0 1 0,0 0 0,0 0 0,1 0 0,-1 0-1,0 0 1,0 0 0,0-1 0,0 1 0,0 0-1,1 0 1,-1 0 0,0 0 0,0 0 0,0 0-1,1 0 1,25-3 46,322 3-1341,-348 0 901,1 1-1,0-1 1,-1 1 0,1-1-1,-1 1 1,1 0-1,-1-1 1,1 1-1,-1-1 1,1 1 0,-1 0-1,0-1 1,1 1-1,-1 0 1,0 0-1,0-1 1,1 1-1,-1 0 1,0 0 0,0-1-1,0 1 1,0 0-1,0 0 1,0 0-1,0-1 1,0 1 0,-1 0-1,1 0 1,0-1-1,0 1 1,-1 0-1,1-1 1,0 1-1,-1 0 1,0 0 0,-8 12-8142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1:03.21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38 11717,'0'0'11784,"12"-1"-10850,106-16-355,136-2 0,-253 19-646,-6 7-826,-57 38-2069,15-17-3510,4-6-7014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1:04.79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456 0 14967,'0'0'10044,"-31"15"-9926,10-5-100,-37 17 72,-101 65-1,122-67-23,16-12-37,1 0-1,1 1 0,1 1 0,0 0 1,1 2-1,-18 21 0,34-38-25,1 1-1,0-1 1,0 0-1,0 1 1,0-1-1,0 1 1,-1-1-1,1 1 1,0-1-1,0 1 1,0-1-1,0 0 1,0 1-1,0-1 1,1 1 0,-1-1-1,0 1 1,0-1-1,0 1 1,0-1-1,0 0 1,1 1-1,-1-1 1,0 1-1,0-1 1,1 0-1,-1 1 1,0-1-1,0 0 1,1 1-1,-1-1 1,0 0-1,1 0 1,-1 1-1,1-1 1,-1 0-1,0 0 1,1 0-1,-1 1 1,1-1-1,-1 0 1,1 0-1,-1 0 1,0 0-1,1 0 1,-1 0-1,1 0 1,-1 0-1,1 0 1,-1 0-1,1 0 1,-1 0-1,0 0 1,1 0-1,0-1 1,40 2 104,-29-2-66,19 2 18,1 2 1,-1 0-1,0 2 1,0 2 0,0 1-1,41 16 1,-61-19-63,1 0 0,-1 1 1,0 0-1,-1 1 0,1 1 0,-2-1 1,1 2-1,12 13 0,-17-16 1,0 0 0,-1 1 0,0-1 0,0 1 0,0 1 0,-1-1 0,0 0 0,0 1 0,-1-1 0,0 1 0,0 0 0,-1 0 0,0 0 0,0 12 0,-1-12 1,0-1 0,0 1 0,-1-1 0,0 1 0,0-1 0,0 1 0,-1-1 0,-1 1 0,-3 8 0,4-12 4,-1-1 1,1 0 0,-1 0-1,0 0 1,1 0-1,-1-1 1,-1 1 0,1-1-1,0 1 1,-1-1-1,1 0 1,-1 0 0,0-1-1,1 1 1,-1-1-1,0 0 1,0 0 0,0 0-1,-8 0 1,-53 4 54,-18 3-196,76-6-507,0 0 1,0 0-1,0 0 0,1 1 0,-9 4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1:05.07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 16215,'0'0'8612,"8"1"-8457,-5 0-140,0 0 0,-1 0 1,1 1-1,-1-1 0,1 1 0,-1-1 0,0 1 1,0 0-1,0 0 0,0 0 0,0 0 0,0 0 0,0 0 1,0 1-1,-1-1 0,0 1 0,1-1 0,-1 1 0,0 0 1,0-1-1,0 1 0,-1 0 0,1-1 0,0 1 0,-1 0 1,0 0-1,0 3 0,3 21 245,-2 0 0,-2 30 0,1-20-62,-1 27 33,-3 0-1,-12 64 0,11-101-181,2-1 0,-1 29 0,15-65-1041,14-58-5163,-18 29-251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1:05.23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34 14503,'0'0'4530,"55"-21"-4738,-12 15-81,1 2-1375,-1 2-225,-5 2-816,0 0-705,6 0-2353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19.031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50 8180,'0'0'10533,"125"-44"-14823,-71 38-5955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1:05.91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253 218 7668,'0'0'11666,"6"-17"-9982,17-49-233,-23 66-1419,0-1-1,1 1 1,-1-1 0,0 1 0,0-1-1,0 0 1,0 1 0,0-1-1,0 1 1,0-1 0,0 0-1,0 1 1,0-1 0,0 1 0,0-1-1,0 0 1,-1 1 0,1-1-1,0 1 1,0-1 0,-1 1 0,1-1-1,0 1 1,-1-1 0,1 1-1,0-1 1,-1 1 0,1 0 0,-1-1-1,1 1 1,-1-1 0,1 1-1,-1 0 1,1 0 0,-1-1 0,1 1-1,-1 0 1,1 0 0,-1 0-1,0-1 1,1 1 0,-2 0 0,-23 2 431,21-1-364,-6 1-62,0 1 1,0 1-1,0-1 0,0 2 0,1-1 1,0 1-1,0 1 0,0-1 0,0 2 0,1-1 1,-14 15-1,7-5 5,0 0 1,1 1-1,1 1 1,-18 32-1,26-41-35,1 0 0,0 1 1,1-1-1,0 1 0,-3 15 0,5-23-5,1 0 0,-1-1 0,1 1 0,0 0 0,-1 0 0,1-1 0,0 1 0,0 0 0,0 0 0,0-1 0,1 1 0,-1 0 0,0 0 0,1-1-1,-1 1 1,1 0 0,0 0 0,-1-1 0,1 1 0,0-1 0,0 1 0,0-1 0,0 1 0,0-1 0,1 0 0,-1 1 0,0-1 0,1 0 0,-1 0 0,0 0 0,1 0 0,0 0 0,-1 0 0,1 0 0,-1-1 0,1 1 0,3 0 0,5 1 17,-1 0 1,0-1 0,1-1 0,0 0 0,-1 0 0,1 0 0,-1-1 0,1-1-1,-1 0 1,0 0 0,0-1 0,0 0 0,0 0 0,0-1 0,0 0 0,-1-1-1,0 0 1,0 0 0,0-1 0,-1 0 0,0 0 0,0-1 0,0 0 0,-1 0 0,0 0-1,0-1 1,-1 0 0,0 0 0,0 0 0,5-15 0,4-13 79,9-40 0,-20 69-41,-3 6-48,0 1 0,0 0 0,0 0 0,0-1 0,0 1 0,0 0-1,0-1 1,0 1 0,0 0 0,0 0 0,1-1 0,-1 1 0,0 0 0,0 0 0,0-1 0,0 1 0,1 0 0,-1 0 0,0 0 0,0-1-1,1 1 1,-1 0 0,0 0 0,0 0 0,1 0 0,-1 0 0,0-1 0,1 1 0,-1 0 0,0 0 0,0 0 0,1 0 0,-1 0 0,0 0-1,1 0 1,-1 0 0,0 0 0,1 0 0,11 9-48,5 13-140,-6-3 172,1 0 1,1 0 0,1-1 0,26 27 0,-34-40-200,0 0 0,-1-1 0,2 0 0,-1 0 0,0 0 0,1-1 0,-1 0 0,8 2 0,-8-3-251,-1-1 0,1 0 0,-1 0-1,1-1 1,-1 0 0,1 0 0,-1 0 0,1 0 0,-1-1-1,1 0 1,10-3 0,-3-1-500,0-1 1,0 0-1,0-1 0,-1-1 0,0 0 1,20-18-1,64-66-1206,-80 75 2303,3-3 14,11-9 2124,-2-2-1,30-43 0,-48 50 921,-7 18-729,-6 19-2045,-1 0-411,0 1 0,-2-1 0,0 0 0,-14 24 0,11-22 12,0 1 1,-11 32-1,17-41-20,-1 6 8,0 1 0,0-1-1,1 1 1,1 0-1,-1 15 1,3-28-10,0-1 1,1 0-1,-1 1 1,0-1-1,1 1 0,-1-1 1,0 0-1,1 1 1,-1-1-1,0 0 0,1 0 1,-1 1-1,1-1 1,-1 0-1,0 0 0,1 1 1,-1-1-1,1 0 0,-1 0 1,1 0-1,-1 0 1,1 0-1,-1 0 0,1 0 1,-1 0-1,1 0 1,-1 0-1,1 0 0,-1 0 1,0 0-1,1 0 1,-1 0-1,1-1 0,-1 1 1,1 0-1,-1 0 0,1 0 1,-1-1-1,1 1 1,20-13 273,-19 8-254,1 0 0,-2 0 1,1 0-1,0 0 0,-1-1 1,0 1-1,0-1 0,-1 1 1,1 0-1,-1-1 0,0 1 1,-1-1-1,1 1 0,-1-1 1,0 1-1,-1 0 0,1-1 1,-1 1-1,0 0 0,0 0 1,-1 0-1,1 0 0,-1 1 1,0-1-1,0 1 0,-1-1 1,1 1-1,-1 0 0,0 1 1,0-1-1,-1 1 0,1-1 1,-1 1-1,1 1 0,-1-1 1,0 1-1,0-1 0,0 1 1,0 1-1,-9-3 0,7 3-45,1 0 0,-1 1 0,0 0 0,1 0-1,-1 0 1,0 1 0,1 0 0,-1 0 0,0 1-1,1-1 1,0 2 0,-11 3 0,11-2-623,0 1 1,0-1-1,1 1 1,-1 0-1,1 0 1,0 0-1,-6 9 1,-10 13-5995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1:06.27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51 39 14070,'0'0'8594,"-8"-9"-7850,3 1-631,-14-13 80,11 23-117,3 18 22,0 233 2139,7-210-2099,2 0-1,2 0 1,21 78 0,-11-76-165,-11-32-369,0 0 0,0 0 0,-2 1 0,1 0 0,1 25-1,-8-38-3513,-15-1 887,17 0 1971,-26 0-8064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1:06.41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34 11877,'0'0'7124,"87"-9"-7172,-28 7 128,1 0-80,5-2-1105,0-2-2304,1-5-2882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1:06.67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280 1 14295,'0'0'4850,"-26"4"-4210,5-2-488,10-1-61,0 0 0,0 0 1,0 1-1,1 0 0,-1 1 1,0 0-1,1 1 0,0 0 0,0 1 1,0 0-1,0 0 0,1 1 1,-17 14-1,18-11 50,-1 1 1,2 0-1,-1 0 0,1 1 0,1 0 1,-7 15-1,11-21-113,0 0-1,0 1 1,0-1 0,0 1 0,1-1 0,0 1 0,0-1 0,1 1-1,-1 0 1,1-1 0,0 1 0,1 0 0,-1-1 0,1 1-1,0-1 1,3 8 0,-2-9-17,0-1 0,1 0 0,-1 0 0,1-1 0,0 1 0,-1 0 0,1-1 0,0 0 0,1 1-1,-1-1 1,0 0 0,1-1 0,-1 1 0,1-1 0,-1 1 0,1-1 0,0 0 0,-1-1 0,7 2 0,10 0-201,0 0-1,26 0 1,-42-2 64,15 0-777,-12 0 10,1 1 0,-1-1 0,0-1 0,0 1-1,0-1 1,7-2 0,15-17-8004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1:07.31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109 0 13494,'0'0'8100,"-11"26"-7889,2-5-106,-8 19 170,1 0 0,2 1 0,-16 76 1,24-63 4,0 56 0,6-110-273,0 1 1,0 0-1,0 0 0,0-1 1,0 1-1,0 0 1,0 0-1,0-1 0,1 1 1,-1 0-1,0-1 1,0 1-1,1 0 0,-1-1 1,0 1-1,1 0 0,-1-1 1,1 1-1,-1-1 1,0 1-1,1 0 0,-1-1 1,1 1-1,0-1 1,-1 0-1,1 1 0,-1-1 1,1 1-1,0-1 1,-1 0-1,2 1 0,25-5 179,24-24 192,-9-1-149,-1 0-159,2 2 1,48-23-1,-86 48-73,-1 0 0,1 0 0,0 0 0,0 1 0,-1 0 0,1 0 0,0 0 0,0 0 0,0 1 0,7 0 0,-10 0-8,0 1-1,1-1 1,-1 1-1,0 0 1,1 0-1,-1 0 1,0 0-1,0 1 1,0-1-1,0 0 1,0 1-1,0 0 1,-1-1-1,1 1 1,0 0-1,-1 0 1,1 0-1,-1 0 1,0 0-1,3 4 1,14 35 72,-13-30-301,0 0 0,0 0-1,14 20 1,-16-28-77,0 0 1,0 0 0,0 0-1,0 0 1,0 0-1,1 0 1,0-1-1,-1 0 1,1 0-1,0 0 1,0 0 0,0 0-1,0-1 1,0 0-1,5 1 1,5 0-493,-1 0 0,0-1 0,1-1-1,-1 0 1,0-1 0,1 0 0,-1-1 0,0-1 0,0 0 0,0 0 0,18-9 0,-15 5 1058,0-1 0,0-1 0,-1-1 0,0 0 0,0-1 0,-1 0 0,-1-1 0,13-15 0,-24 25 232,0 0-1,0 0 0,0 0 0,0-1 1,0 1-1,-1 0 0,1-1 0,-1 0 0,1 1 1,-1-1-1,0 0 0,0 0 0,0 0 0,-1 0 1,1-3-1,-1 5-380,-1 1 1,1-1-1,-1 1 0,1-1 1,-1 1-1,0 0 0,1-1 1,-1 1-1,1-1 0,-1 1 0,0 0 1,0 0-1,1-1 0,-1 1 1,0 0-1,1 0 0,-1 0 1,0 0-1,0 0 0,1 0 1,-1 0-1,0 0 0,0 0 1,1 0-1,-1 0 0,-1 1 1,-23 3-3,16-1-82,0 1 1,1 0 0,-1 1 0,1 0 0,0 0 0,0 0 0,1 1 0,0 1 0,0-1 0,-10 13 0,7-7 0,0 1 0,1 0 0,0 1 0,2-1 0,-11 25 0,17-36-14,0 0 0,0-1 0,1 1 1,-1 0-1,0 0 0,1-1 0,0 1 0,-1 0 1,1 0-1,0 0 0,0 0 0,0-1 0,0 1 1,0 0-1,0 0 0,1 0 0,-1-1 1,2 4-1,-2-4 6,1 0 1,0-1-1,0 1 1,0-1-1,-1 1 1,1 0-1,0-1 1,0 0-1,0 1 0,0-1 1,0 1-1,0-1 1,0 0-1,0 0 1,0 0-1,0 1 1,0-1-1,0 0 1,0 0-1,0-1 1,0 1-1,0 0 1,2 0-1,4-2 48,0-1 0,1 1 0,-1-1 0,0 0 0,0 0 0,-1-1 0,10-6 0,22-21 78,-26 20-88,0 0-1,1 1 1,1 1 0,-1 0 0,18-7 0,-29 39 196,-4-3-282,2 35-1039,0-54 734,0 1 0,0 0 1,0-1-1,0 1 1,1 0-1,-1 0 1,0-1-1,1 1 1,0-1-1,-1 1 1,1-1-1,0 1 1,0-1-1,0 1 1,0-1-1,0 1 1,0-1-1,0 0 1,0 0-1,1 0 1,-1 1-1,0-1 1,4 1-1,24 4-6299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1:07.58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386 58 7459,'0'0'14647,"7"-10"-13577,-3 3-939,13-21 84,-17 25-164,-12 17-16,-14 17-15,13-18-6,1 1 0,1 0 0,0 1-1,1 0 1,1 1 0,0-1 0,1 2-1,-6 19 1,17-42 68,1-1 0,-1 1 0,0 0-1,-1-1 1,4-9 0,-4 7-50,-1 0 0,1 0 0,-2-1 0,1 1 0,-1-1 0,0 1 0,-1 0 0,-2-12 1,1 17-36,1 1 1,0 0 0,-1-1 0,1 1-1,-1 0 1,0 0 0,0 0 0,-1 0-1,1 1 1,0-1 0,-1 1 0,0-1-1,1 1 1,-1 0 0,0 0-1,0 0 1,0 0 0,0 1 0,-1-1-1,1 1 1,0 0 0,-1 0 0,1 0-1,-6-1 1,-14-2-588,0 2 0,0 0 0,1 1 0,-1 1 0,-30 5 0,-12 9-5042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1:15.72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492 10 13926,'0'0'11688,"-12"-4"-11231,9 2-442,0 2 1,0-1 0,0 0 0,0 0 0,0 1 0,0 0 0,0-1 0,0 1-1,0 0 1,0 1 0,0-1 0,0 0 0,0 1 0,0 0 0,0-1 0,0 1 0,0 1-1,0-1 1,1 0 0,-1 1 0,0-1 0,-4 4 0,-2 5 36,-1 0 1,2 0-1,-1 1 1,1 0-1,-8 17 1,-45 74 385,5 2-1,-45 117 1,74-149-313,3 1-1,3 2 1,4 0 0,-11 100 0,21-108-74,2-1 1,4 1 0,3 0 0,2 0-1,4 0 1,2-1 0,27 92-1,-16-97-22,2 0-1,3-1 0,52 85 0,-55-108-193,2-2 0,1 0 0,2-2 0,1-1-1,1-1 1,43 32 0,-58-50-485,2-2 0,0 0-1,0-1 1,1-1 0,0 0 0,0-1 0,1-1-1,0-1 1,0-1 0,25 4 0,61-4-7034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1:16.25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38 4530,'0'0'14247,"22"-8"-12719,-8 2-1288,-8 2-143,0 1 0,1 0 0,0 0 0,0 1 1,0 0-1,0 0 0,0 1 0,0-1 0,0 2 0,0-1 1,0 1-1,1 0 0,-1 0 0,0 1 0,0 0 0,0 1 1,0-1-1,0 1 0,0 1 0,0-1 0,10 7 0,24 16 258,-2 3 1,-1 1-1,-2 1 0,-1 3 0,45 52 0,-25-19-166,-3 3 0,49 88 0,-72-107-89,-2 1 0,-3 2 0,-2 0 0,-2 2 0,-3 0 0,13 74 0,-23-89-85,-3 0-1,-1 0 1,-2 0-1,-1 0 1,-2 1-1,-3-1 1,0 0-1,-3-1 1,-24 76-1,4-48-18,-2 0 0,-3-3-1,-3 0 1,-64 84 0,25-51-2239,-159 157 1,60-96-5038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6:57.46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32 8500,'0'0'2049,"119"-31"-2049,-81 31-16,5 0-3522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6:57.60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11 5346,'0'0'273,"196"-10"-658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0:06.79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272 60 14791,'0'0'9289,"2"-10"-8518,8-40 179,-35 72-891,-19 18-102,3 3 0,1 1 1,-55 80-1,89-116 21,1 1 1,0-1-1,0 1 0,1 0 1,0 0-1,1 0 0,-4 16 1,7-25 16,1 0 1,-1 1-1,1-1 1,-1 0-1,0 1 1,1-1 0,-1 0-1,1 1 1,-1-1-1,0 0 1,1 0-1,-1 1 1,1-1-1,-1 0 1,1 0-1,-1 0 1,1 0 0,-1 0-1,1 0 1,-1 1-1,1-1 1,-1 0-1,1-1 1,-1 1-1,1 0 1,0 0 0,2 0-12,62 1-34,-38-1 98,1 1 0,-1 1 1,46 9-1,-64-8-53,0-1 1,0 2 0,0-1 0,0 1 0,-1 1-1,1-1 1,-1 2 0,-1-1 0,1 1 0,-1 0-1,0 0 1,0 1 0,0 0 0,9 14 0,-9-10-11,-1 1 0,0 0 0,-1-1 0,0 2 0,-1-1 1,-1 0-1,0 1 0,0 0 0,-1 0 0,-1 0 0,0-1 1,-1 1-1,0 0 0,-1 0 0,-3 16 0,1-23 15,1 0-1,-1-1 1,0 1-1,0-1 1,-1 0-1,1 0 1,-1 0 0,0 0-1,-1-1 1,1 1-1,-1-1 1,0 0-1,0 0 1,0-1-1,0 0 1,-6 3-1,-6 3 16,-1-1-1,1 0 0,-1-2 1,-20 5-1,26-8 65,-1 0 0,1-1 0,-1 0 0,1-1 0,-1-1 0,0 0 0,-21-3 0,29 2-52,1 0 0,-1 0 0,0 0 0,1-1 0,-1 0 0,1 0 0,0 0-1,0 0 1,0-1 0,0 0 0,0 0 0,0 0 0,1 0 0,-1 0 0,1-1 0,0 1 0,0-1 0,0 0 0,1 0-1,-1 0 1,1-1 0,0 1 0,-2-7 0,-3-1-235,7 11 182,-1 1 1,1-1-1,0 1 0,-1-1 0,1 1 1,0 0-1,-1-1 0,1 1 1,0-1-1,-1 0 0,1 1 0,0-1 1,0 1-1,0-1 0,0 1 0,0-1 1,0 1-1,0-1 0,0 0 0,0 1 1,0-1-1,0 1 0,0-2 0,14-3-10300,22-1 3046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19.172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6 10565,'0'0'4114,"136"-6"-4691,-115 6-3680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3:24.48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15 161 12198,'0'0'11402,"-6"2"-10794,-2 2-20,20-4-478,28-7-114,127-54 193,29-9-116,-163 59-118,-21 7-165,-1 1 0,1 0 0,0 0 0,-1 1 0,16-1 0,-27 3 79,1 1-1,-1-1 1,0 0 0,0 1-1,0-1 1,0 0 0,0 1-1,0-1 1,0 0 0,1 1-1,-1-1 1,0 0 0,0 1-1,0-1 1,0 1 0,-1-1 0,1 0-1,0 1 1,0-1 0,0 0-1,0 1 1,0-1 0,0 0-1,0 1 1,-1-1 0,1 0-1,0 1 1,0-1 0,0 0-1,-1 0 1,1 1 0,0-1-1,-1 0 1,1 0 0,-1 1-1,-11 17-1545,-2-1-1,0 0 0,-1-1 0,-21 17 0,36-33 1645,-83 76-8723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3:24.83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0 143 3105,'0'0'15175,"15"-1"-14633,53-12 639,130-41 1,-123 30-695,144-26 0,-214 49-721,9 4-6249,6 7 1110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3:25.68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1 124 13926,'0'0'12630,"173"-56"-12614,-80 33 0,-1 4-16,-16 4 0,-22 7 0,-16 6-80,-27 2-880,-11 12-4723,-38 20 97,-27 8-145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33:25.82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22 0 5715,'0'0'4770,"-22"111"-2065,22-90-1056,0-8-705,11-3 145,11 1-81,16-3-432,0-2-223,-5-1-353,-6-1-32,-16 2-1585,-11 2-2449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0:56.65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1 273 13542,'0'0'8564,"103"-137"-8372,0 106-48,17 2-112,16 1-32,-12 5 48,-15 7-32,-27 7-16,-28 9-688,-43 6-1265,-22 38-1585,-65 19 241,-38 11-3026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40:56.79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0 114 9060,'0'0'7219,"212"6"-6626,-82-31-481,6-4 16,5-1-112,-10 7-16,-23 11-817,-32 12-655,-38 0-2498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1:53.346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208 793 13206,'0'0'8028,"-4"2"-7788,-9 10-137,30-13 441,-10 0-392,0-1-1,0 0 0,0 0 1,0-1-1,10-5 0,1-7-5,-1-1 0,0-1 0,-1 0 0,-1-2-1,0 1 1,-2-2 0,0 0 0,15-31 0,-2-7-37,38-115 1,-56 145-83,-2-1 0,0 1-1,-2-1 1,-1 0 0,-1-1 0,-2 1 0,-1 0 0,-8-52 0,9 79-11,0-1 0,0 1 0,-1-1-1,0 1 1,1 0 0,-1-1-1,0 1 1,0 0 0,0 0 0,0 0-1,0 0 1,-1 0 0,1 0-1,0 0 1,-1 0 0,0 0 0,1 1-1,-1-1 1,0 0 0,0 1 0,0 0-1,0-1 1,0 1 0,0 0-1,-1 0 1,1 0 0,-3 0 0,1 4-56,0 1 1,1 0 0,-1 0 0,1 0-1,0 0 1,0 0 0,0 1 0,1-1-1,-1 1 1,1 0 0,-1 6 0,-2-2 0,-9 23 81,1 0 0,2 1 0,1 0-1,1 1 1,2 0 0,-3 41 0,3 211 728,4-54-86,-3-136-427,-52 557 308,11-334-450,46-312-101,0 0 0,-1 0 1,1-1-1,-1 1 0,-1 0 1,0-1-1,1 1 0,-8 9 0,8-13-2,0-1 0,0 1 0,-1-1 0,1 0-1,-1 0 1,1 0 0,-1 0 0,0 0 0,1-1-1,-1 1 1,0-1 0,0 0 0,0 0 0,0 0-1,-1 0 1,1 0 0,0-1 0,0 0-1,0 1 1,-6-1 0,-6 0-110,5 0-91,0 0 1,1 0-1,-1-1 1,0 0-1,1 0 0,-10-4 1,15 4-63,1-1 0,0 1 0,0-1 0,0 0 0,0 0 0,1 0 0,-1 0 0,0-1 0,1 1 0,0 0 0,-1-1 0,1 0 0,0 0 1,0 0-1,1 0 0,-1 0 0,1 0 0,-1 0 0,1 0 0,0-1 0,-1-3 0,-10-41-5109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1:53.564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5 12838,'0'0'9940,"65"-4"-9940,-23 4 64,11 0 0,-6 0-64,1 0-320,-13 0-1456,-11 0-1810,-7 13-3153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1:54.001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172 4 1088,'0'0'23926,"-9"-2"-23539,7 2-385,-1-1 1,1 1-1,-1 0 0,0 0 0,1 0 1,-1 0-1,1 1 0,-1-1 0,1 1 1,-1-1-1,1 1 0,-1 0 0,1 0 1,-1 0-1,1 0 0,0 1 1,0-1-1,0 1 0,0-1 0,0 1 1,0 0-1,0-1 0,0 1 0,-2 3 1,-4 7 22,0 1 0,1 0 0,-9 24 0,12-28-1,-7 15 34,1 0 0,1 1 0,2 0-1,0 0 1,2 1 0,0 0-1,2 0 1,1 0 0,1 1 0,4 44-1,-2-65-58,1 0 1,-1-1-1,1 1 0,0-1 0,0 0 0,0 1 0,1-1 1,0 0-1,0 0 0,0-1 0,1 1 0,-1-1 0,1 1 1,0-1-1,1 0 0,-1-1 0,1 1 0,-1-1 0,1 0 1,0 0-1,0 0 0,10 3 0,-1-1-15,0-1 0,0-1-1,1-1 1,-1 1 0,1-2-1,-1 0 1,25-2 0,-34 0 13,-1 0 1,0 0 0,1 0-1,-1 0 1,0-1-1,0 1 1,0-1-1,0 0 1,0 0-1,-1-1 1,1 1-1,0-1 1,-1 0-1,0 0 1,0 0-1,0 0 1,0 0-1,0-1 1,-1 1-1,1-1 1,-1 0 0,0 0-1,0 0 1,0 0-1,-1 0 1,0 0-1,1 0 1,0-7-1,2-11 55,0-1 1,-1 0-1,-1 0 0,-2-23 0,0 28-41,0-1-1,-2 1 1,0-1-1,-1 1 1,-1 0-1,-1 0 1,0 1-1,-1-1 1,-9-16-1,11 27-7,0 0 0,-1 0-1,1 0 1,-1 1 0,-1-1-1,1 1 1,-1 1-1,0-1 1,-1 1 0,1 0-1,-1 0 1,0 1 0,0 0-1,0 0 1,-1 1-1,1 0 1,-1 0 0,0 1-1,0 0 1,0 0 0,0 1-1,-16-1 1,22 1-72,1 1 0,-1 0 1,1 0-1,-1 0 0,1 0 1,-1 0-1,1 0 0,-1 0 1,1 0-1,-1 0 0,1 1 1,-1-1-1,1 1 0,0-1 1,-1 1-1,1 0 0,-1-1 0,1 1 1,0 0-1,0 0 0,0 0 1,-1 0-1,1 0 0,-1 2 1,1 1-412,-1-1 1,1 1-1,1 0 1,-1 0-1,0 0 1,1 0 0,0 0-1,0 7 1,4 27-4460,16-1-2253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1:54.407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527 1 12134,'0'0'10554,"-15"15"-10472,9-10-75,-13 13 61,0 1 0,2 0 0,0 2 0,-25 40 0,25-29-73,1 1 0,2 1 0,1 0 0,2 0 0,1 1 0,2 1 0,1-1 0,2 2 0,-1 69 0,7-105-380,0-2 395,0 1 0,0-1-1,-1 1 1,1-1-1,0 0 1,0 1-1,0-1 1,0 0 0,-1 0-1,1 0 1,0 0-1,-1 1 1,1-1-1,-1 0 1,1 0 0,-1 0-1,1 0 1,-1 0-1,0 0 1,1-1-1,-1 1 1,0 0 0,0 0-1,0 0 1,0-1-1,0 0 20,4-18 127,-2 0 0,-1 0 1,-1 0-1,0 0 0,-1-1 1,-1 1-1,-2 0 0,0 0 1,0 1-1,-2-1 0,-1 1 1,-14-30-1,14 35-83,0 1 0,-1 0 0,0 0 0,-1 0 1,-1 2-1,0-1 0,0 1 0,-1 0 0,0 1 0,-1 1 0,0 0 0,-1 0 0,0 1 1,0 1-1,-1 0 0,0 1 0,-17-6 0,28 11-138,0 0 0,-1 0 0,1 0-1,0 0 1,-1 1 0,1-1 0,0 1 0,-1 0 0,-5 1-1,3 9-2090,11 14-785,14 17-1675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19.654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0 118 13398,'0'0'9012,"5"-25"-8307,28 14-161,21-5-400,22-5-144,17 2 0,-17 4-16,0 7-336,-38 6-1137,-27 2-1424,-55 27-5219,-26 7 2017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1:55.277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407 40 320,'0'0'24619,"0"-9"-23794,0 5-712,0-16 136,-1 13-114,-3 9 56,-89 153 146,40-70-26,3 3 0,-37 92 0,61-106-224,3 0 1,3 2-1,3 0 1,4 1-1,3 0 1,4 1-1,3 0 1,10 121-1,-2-167-84,0-1 1,2 1-1,1-1 0,1-1 1,2 0-1,21 42 0,106 158 130,-103-177-38,-30-39-2551,-9-30-5392,4-8-283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1:55.637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107 0 16936,'0'0'7766,"0"16"-7633,0 2-138,-7 165 1011,-3-66-632,-7 41 4,17-158-367,0 1 0,0-1 0,0 1 0,0-1-1,0 1 1,0 0 0,-1-1 0,1 1 0,0-1 0,0 1 0,0-1 0,0 1-1,-1-1 1,1 1 0,0-1 0,-1 1 0,1-1 0,0 1 0,-1-1-1,1 1 1,-1-1 0,1 0 0,0 1 0,-1-1 0,1 1 0,-1-1-1,1 0 1,-1 0 0,0 1 0,-10-12-346,-6-27-1446,-11-57-7514,21 32-1326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1:55.92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104 385 4562,'-84'-139'8455,"68"112"-2519,20 26-5590,1-1 0,-1 1 0,1-1 0,-1 0 0,1 0 0,-1 0 0,0-1 0,0 1 0,0-1 0,0 0 0,-1 0 0,1-1 0,-1 1 0,0-1 0,0 1 0,5-8 0,-4 3-201,0-1-1,-1 0 1,0 0 0,0 0-1,-1 0 1,0 0-1,0-1 1,-1 1-1,0-1 1,-1 1-1,-2-19 1,2 10-95,0 16-59,0 1 0,-1 0 0,1 0 0,-1 0 0,1 0 0,-1 0 0,0 0 1,1 0-1,-1 0 0,0 0 0,0 0 0,0 0 0,0 0 0,1 0 0,-1 1 0,0-1 0,-1 0 0,1 1 0,0-1 0,0 1 0,0-1 0,0 1 0,0-1 0,0 1 0,-1 0 0,1 0 0,0-1 0,0 1 0,0 0 1,-1 0-1,1 0 0,0 0 0,0 1 0,-1-1 0,1 0 0,-2 1 0,1-1-82,-1 0 1,0 1-1,1-1 0,-1 1 0,1-1 1,0 1-1,-1 0 0,1 0 1,-1 0-1,1 0 0,0 0 1,0 0-1,0 1 0,0-1 1,0 1-1,0 0 0,0 0 1,-3 3-1,1 8-859,1 0 0,0 0 0,1 0 0,1 1 0,0-1 0,0 0 0,2 1 0,-1-1 0,2 1 0,0-1 0,5 21 0,14 23-5845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1:56.454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1 147 9588,'0'0'13361,"1"7"-13009,3 36-29,-2 42 0,-2-44-20,10 77 0,-9-107-144,0-7 404,2-11 2,0-4-401,14-49 398,49-116 0,-58 159-574,1 0 0,0 1 1,2 0-1,-1 1 0,2 0 0,0 0 0,1 2 0,0-1 0,1 2 0,1 0 1,20-14-1,-32 24-3,0 0-1,0 1 1,1-1 0,-1 1 0,0 0 0,0 0 0,1 0 0,-1 0 0,1 0 0,-1 1-1,1-1 1,-1 1 0,1 0 0,5 1 0,-7-1-1,0 1 0,0-1-1,0 1 1,0 0 0,0 0 0,-1 0-1,1 0 1,0 0 0,0 0 0,-1 1-1,1-1 1,-1 0 0,1 1 0,-1-1 0,0 1-1,1 0 1,-1-1 0,0 1 0,0 0-1,0 0 1,0 0 0,-1-1 0,2 4-1,4 20-21,-2 1 0,-1-1 0,0 1 0,-2-1 0,-4 50 0,1-6 53,2 74-551,30-146-1927,23-25-4297,-24 6-449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1:56.894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20 24 12854,'0'0'13297,"0"-5"-12636,0-14 15,0 44-546,0 48-66,-18 386 606,16-414-654,2 53-3,0-93-5,1 1-1,0-1 1,-1 0-1,2 1 0,-1-1 1,1 0-1,-1 0 1,1 0-1,1 0 0,-1-1 1,1 1-1,0 0 1,6 6-1,-8-10-33,0 0-1,1 0 1,-1 0 0,1 0 0,-1 0-1,1-1 1,0 1 0,-1-1-1,1 1 1,0-1 0,-1 1-1,1-1 1,0 0 0,0 0 0,-1 0-1,1 0 1,0 0 0,0 0-1,-1-1 1,1 1 0,0 0-1,-1-1 1,1 0 0,0 1 0,-1-1-1,1 0 1,-1 0 0,1 0-1,-1 0 1,0 0 0,1 0-1,-1 0 1,0 0 0,0 0-1,1-1 1,-1 1 0,1-3 0,24-30-2360,-9 2-3476,-5 5-2651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1:57.083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55 14999,'0'0'8196,"118"-18"-8148,-52 6 48,5 1-96,-12 2-336,-6 4-1681,-12 5-2738,-11 0-9251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1:57.85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102 37 12342,'0'0'14142,"-2"-8"-13224,1 3-842,-2-16 572,-1 18-428,0 16-313,-23 110 71,9-52 73,3 2 0,3 0 0,-3 98-1,15-160-59,0-7-14,0 0 1,0 1-1,0-1 0,0 0 0,1 1 1,0-1-1,2 8 0,-3-11 16,1 0 0,0-1-1,-1 1 1,1 0 0,0 0 0,0 0 0,0 0 0,0-1-1,0 1 1,0-1 0,0 1 0,0 0 0,0-1-1,0 0 1,0 1 0,0-1 0,0 1 0,0-1-1,0 0 1,0 0 0,1 0 0,-1 0 0,0 0 0,0 0-1,0 0 1,0 0 0,0 0 0,1-1 0,-1 1-1,0 0 1,0-1 0,0 1 0,0-1 0,2 0-1,2-2-86,0 0-1,0 0 0,0 0 1,-1 0-1,1-1 0,-1 0 1,0 0-1,0 0 0,0 0 1,-1-1-1,1 1 0,3-8 1,32-61-2872,-18 18-1823,2-1-2852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1:58.161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9 189 4002,'0'0'16039,"12"-8"-15417,3 0-426,-2 1 129,0 0 0,0-1 0,-1-1-1,0 0 1,15-15 0,-25 20-187,0 0 0,0 0 1,0 0-1,0-1 0,-1 1 1,0 0-1,0-1 0,0 1 0,0-1 1,-1 1-1,0-1 0,0 1 1,0-1-1,-2-8 0,2-6 18,-1 18-158,0 0 0,0 0 0,0 0 0,0 0 0,0 0 0,0 0 0,0 0 0,0 0 0,0 0 0,0 0-1,-1 1 1,1-1 0,0 0 0,0 1 0,-1-1 0,1 1 0,-1 0 0,1-1 0,0 1 0,-1 0 0,1 0 0,-1 0 0,1 0 0,-1 0 0,1 0 0,-3 0-1,-42 3-205,42-1 102,1-1 0,0 1 1,-1 0-1,1 0 0,0 0 0,0 0 1,0 1-1,0-1 0,1 1 0,-1 0 1,1 0-1,-1 0 0,1 0 0,0 0 0,0 0 1,1 0-1,-1 1 0,0-1 0,1 1 1,0 0-1,0-1 0,0 1 0,1 0 1,-1-1-1,1 1 0,0 0 0,0 4 0,-1 1-766,1 0-1,0 0 0,1 0 0,0-1 0,0 1 0,1 0 0,0 0 1,1-1-1,0 1 0,6 13 0,24 23-7832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1:58.42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66 17976,'0'0'7236,"54"-27"-7316,-1 18 80,6-3 96,-12 3-64,1 2-32,-19 5-385,-5 2-543,-12 0-401,-12 21-9348,-12 6 17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1:58.601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60 12470,'0'0'5458,"160"-10"-5314,-101-6-128,-6 3-32,-11 4-1168,-13 2-2498,-5 2-7715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19.795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1 7876,'0'0'10628,"60"48"-9811,0-44 79,21-4-640,11 0-176,12 0-80,-7 0-1856,-10-8-1954,-16-9-6547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1:59.207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0 450 14439,'0'0'6266,"18"-9"-5313,-6 4-820,84-48 721,-85 47-767,0-2 1,0 0-1,-1 0 0,0-1 1,-1 0-1,0-1 1,12-17-1,-3-1 48,-1-1-1,16-42 1,-27 56 11,-1-1 0,0 0 1,-1 0-1,-1 0 0,-1 0 0,1-30 0,-3 18 1071,0 33-330,0 49-675,-32 492 293,30-532-495,-2 36 13,-5 86 221,9-136 49,23 7-24037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1:59.487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26 14695,'0'0'9145,"10"-1"-8990,131-4-135,-64 4-213,97-15 0,-149 14-247,-19 2-2904,1 0-3383,3 0 124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1:59.864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89 17544,'0'0'6739,"1"-5"-6291,2-6-162,1 0-1,0 0 1,0 1-1,1 0 1,1-1-1,6-8 1,-10 74-12049,-2-11 2190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00.411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172 27 13270,'0'0'11275,"1"-27"-10990,4 32-308,-1 0 0,0 0 0,0 1 0,0-1 0,-1 1 0,0 0 0,0 0-1,0 0 1,-1 0 0,0 0 0,0 1 0,0-1 0,-1 1 0,0-1 0,0 1 0,-1-1 0,0 8 0,1-2 46,-2 0 0,1 0 1,-1 0-1,-1 0 0,0-1 1,-1 1-1,0 0 0,-7 16 1,3-14 2,-1 0 0,0 0 0,-1-1 0,-1 0 0,1-1 0,-2 0 0,0-1 0,-21 17 0,23-21-71,-28 21-208,10-12-3464,9-7-912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01.756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60 15 12310,'0'0'12309,"-1"-5"-11671,-3-5-432,0 13-71,-4 31-2,-4 56 92,3-13 8,-12 206 254,21-283-493,0 1 0,0 0 0,-1 0 0,1 0 0,0 0 0,0-1 0,0 1-1,0 0 1,1 0 0,-1 0 0,0 0 0,0-1 0,0 1 0,1 0 0,-1 0 0,0 0 0,1-1-1,-1 1 1,1 0 0,-1-1 0,1 1 0,-1 0 0,1-1 0,0 1 0,-1 0 0,1-1 0,-1 1-1,1-1 1,0 1 0,0-1 0,-1 0 0,1 1 0,0-1 0,0 0 0,0 0 0,-1 1 0,1-1-1,0 0 1,0 0 0,0 0 0,0 0 0,-1 0 0,1 0 0,0 0 0,0 0 0,0 0 0,0 0-1,1-1 1,2-1-74,0 1 0,1-1-1,-1 0 1,0 0 0,0 0-1,0-1 1,0 0 0,3-3-1,19-17-1665,-1-2 0,-1-1 0,26-38 0,-16 0-4951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02.03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14 228 1345,'0'0'18776,"17"-14"-18168,7-3-340,70-50 905,-92 65-1128,1 1-1,-1-1 0,0 0 1,1 0-1,-1 0 1,0-1-1,0 1 1,0 0-1,-1-1 1,1 1-1,-1-1 1,1 0-1,-1 1 0,0-1 1,0 0-1,0 0 1,0 0-1,0 0 1,-1 1-1,0-1 1,1 0-1,-1 0 0,0 0 1,0 0-1,-1 0 1,1 0-1,0 0 1,-1 0-1,0 0 1,0 0-1,0 0 1,0 0-1,0 1 0,-1-1 1,1 0-1,-1 1 1,1-1-1,-1 1 1,0 0-1,0-1 1,0 1-1,-1 0 0,1 0 1,0 1-1,-1-1 1,1 0-1,-1 1 1,0-1-1,1 1 1,-1 0-1,0 0 1,0 0-1,0 0 0,0 1 1,-5-2-1,2 1-98,0 1 1,0-1-1,-1 1 0,1 0 0,0 1 0,0-1 1,0 1-1,0 1 0,0-1 0,-12 5 0,15-4-88,0 0 1,1 0-1,-1 0 0,1 0 0,-1 1 1,1-1-1,0 1 0,0 0 0,0 0 1,0-1-1,1 1 0,-1 0 0,1 1 1,0-1-1,-1 0 0,1 0 0,1 0 1,-1 1-1,0-1 0,1 0 0,0 1 1,0 3-1,-1-3-63,0 5-498,1-1-1,-1 1 1,2-1-1,-1 1 1,1-1 0,0 0-1,3 11 1,20 22-4844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02.558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468 1 11557,'0'0'11950,"-7"9"-11804,-47 72-45,-29 39 543,-239 220 212,321-338-629,4-16 509,3 6-722,0 0 0,0 0 0,0 0 0,1 1 0,0 0-1,1 0 1,0 1 0,0 0 0,0 0 0,0 1 0,1 0 0,0 1-1,0-1 1,0 2 0,1-1 0,-1 1 0,1 1 0,0 0 0,0 0-1,0 1 1,0 0 0,0 1 0,0 0 0,0 1 0,15 2 0,-17-1-25,0 1 0,-1 0 1,1 0-1,-1 0 0,0 1 1,0 0-1,0 1 0,0-1 1,-1 2-1,0-1 1,0 0-1,0 1 0,5 7 1,10 13-23,30 50 1,54 114-11,-91-162 39,-2 1 1,-2 1-1,0 0 0,10 58 1,-21-86 3,1-1 1,1 0-1,-1 1 1,0-1-1,0 1 1,0-1-1,1 0 1,-1 1-1,1-1 1,-1 0 0,1 0-1,-1 1 1,1-1-1,0 0 1,0 0-1,-1 0 1,1 0-1,0 0 1,1 1-1,0 0 142,-12-6-2809,-2-2-5791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03.434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24 41 7940,'0'0'12920,"-4"0"-11194,-15-2 857,34 2-2367,113 0-299,145-18 1,-272 18 68,0 0 0,0 0 0,-1 0 0,1 0 0,0 0 1,0-1-1,0 1 0,-1 0 0,1 0 0,0 0 1,0-1-1,0 1 0,-1 0 0,1-1 0,0 1 0,0-1 1,-1 1-1,1-1 0,-1 1 0,1-1 0,0 1 1,-1-1-1,1 0 0,-1 1 0,1-1 0,-1 0 0,1 0 1,-1 1-1,0-1 0,1 0 0,-1 0 0,0 1 1,0-1-1,0 0 0,1 0 0,-1 0 0,0 0 0,0 0 1,0 0-345,-4 2 38,1-1 1,-1 0-1,1 1 0,0 0 0,-1 0 1,1 0-1,0 0 0,0 0 1,0 1-1,0-1 0,0 1 0,0 0 1,0 0-1,0 0 0,1 0 0,-1 0 1,1 1-1,-1-1 0,1 1 0,0 0 1,-3 4-1,1-1-433,-14 15-4143,0-1-3943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03.838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10 56 10725,'0'0'11248,"-10"5"-8901,30-3-2297,0-1 0,0 0 0,26-3-1,9 0-13,14 3-82,-1-3-1,1-4 0,85-16 0,-149 21 20,-4 1 20,0 0 1,0 0-1,0 0 0,0-1 0,1 1 0,-1 0 0,0 0 0,0 0 0,0-1 0,0 1 0,0-1 0,0 1 0,0-1 0,0 1 0,0-1 1,0 0-1,0 1 0,0-1 0,0 0 0,0 0 0,0 0 0,-1 0 0,1 0 0,0 1 0,-1-1 0,1-1 0,-1 1 0,1 0 1,-1 0-1,1 0 0,-1 0 0,0 0 0,0 0 0,1 0 0,-1-1 0,0 1 0,0 0 0,0 0 0,0-2 0,-36 5-6268,18 9 1580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06.963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71 41 11621,'0'0'13372,"-1"-8"-12900,-3-24-227,3 31-401,-2 8 82,-1 12-48,-1 25-4,-17 62 0,13-70 299,1 0 0,2 1 0,-2 50 0,34-91 132,6-10-261,-20 8-26,1 1 1,0 0-1,0 1 1,0 1-1,0 0 1,18-2-1,-22 4-29,1 1-1,-1 0 1,1 0-1,-1 1 1,0 0-1,0 1 1,1 0-1,-1 1 1,0 0-1,-1 0 1,14 7-1,-16-6 2,0 0 0,-1 0 0,0 1-1,0 0 1,0 0 0,0 0 0,-1 0-1,0 1 1,0-1 0,0 1-1,-1 0 1,0 0 0,0 1 0,-1-1-1,1 1 1,1 10 0,0-3-21,-2 1-1,1-1 1,-2 1 0,0-1 0,-1 1 0,0-1 0,-1 1-1,-6 27 1,6-38 34,0 1-1,0-1 1,0 1 0,-1-1-1,0 0 1,0 1-1,0-1 1,0 0 0,-1-1-1,0 1 1,1 0-1,-1-1 1,-1 1 0,1-1-1,0 0 1,-1 0-1,0 0 1,1-1 0,-1 1-1,0-1 1,-1 0-1,1 0 1,0 0 0,0-1-1,-1 1 1,1-1-1,-1 0 1,1-1 0,-1 1-1,-8-1 1,2 0 39,1-1 1,0 0-1,-1 0 1,1-2-1,0 1 1,0-1 0,0 0-1,0-1 1,1-1-1,0 1 1,0-1-1,0-1 1,0 0-1,1 0 1,0 0-1,0-1 1,-10-11-1,4 1-1161,10-14-5263,4 26 5688,0-25-5282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20.215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363 150 15335,'0'0'1694,"-1"-20"689,-9-61-174,10 79-2116,0-1 1,0 1 0,-1 0-1,0 0 1,1 0 0,-1-1-1,0 1 1,0 0 0,0 0 0,0 0-1,0 0 1,-1 1 0,1-1-1,-1 0 1,1 0 0,-1 1-1,1-1 1,-1 1 0,0-1 0,0 1-1,0 0 1,0 0 0,0 0-1,0 0 1,0 0 0,0 0-1,0 0 1,0 1 0,-1-1 0,-2 1-1,-2-1-66,1 1-1,0 0 1,-1 1-1,1 0 0,0 0 1,0 0-1,-1 0 1,-5 3-1,-7 6-41,0 1 1,0 0-1,1 1 0,1 1 0,0 1 0,1 0 1,0 1-1,-23 30 0,33-38 13,-1 0-1,2 0 1,-1 0 0,1 1-1,0 0 1,1 0-1,0 0 1,0 0 0,1 1-1,0 0 1,0 0 0,1-1-1,0 2 1,1-1 0,0 0-1,0 15 1,2-22-5,-1 1 0,1-1 1,-1 1-1,1-1 0,0 0 0,0 1 1,0-1-1,0 0 0,0 1 1,1-1-1,-1 0 0,1 0 0,-1 0 1,1 0-1,0 0 0,0-1 0,-1 1 1,1 0-1,1-1 0,-1 0 0,0 1 1,0-1-1,0 0 0,1 0 0,-1 0 1,1 0-1,-1-1 0,4 2 1,7 0 41,1 0 1,-1 0 0,1-1 0,13-1 0,-18 0 33,-1 0-54,1 0-1,0 0 0,-1 0 1,1-1-1,-1 0 0,1-1 0,-1 0 1,0 0-1,0-1 0,0 0 1,0 0-1,0-1 0,0 0 1,-1-1-1,0 1 0,0-1 1,0-1-1,-1 1 0,1-1 0,-1 0 1,6-10-1,106-146 1496,-117 188-1176,0 286-724,2-278 177,1 1-1,1-1 1,19 59 0,-12-55-2327,23 46 0,-32-78 1794,0-1 1,0 1-1,1-1 1,0 0-1,0 0 1,7 7-1,30 18-6622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07.322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75 12838,'0'0'11701,"0"-5"-11533,0 3-169,0 0 0,1 0-1,0 0 1,0 0 0,-1 0-1,1 1 1,0-1 0,0 0-1,1 1 1,-1-1 0,0 0-1,0 1 1,1 0 0,-1-1-1,1 1 1,-1 0 0,1 0-1,0 0 1,-1 0 0,1 0-1,0 0 1,0 0 0,0 0-1,0 1 1,0-1 0,0 1-1,0-1 1,3 1-1,82-10 25,-55 7 20,385-17 50,-420 20-295,1 0 1,0 0-1,0 1 0,0-1 0,0 1 0,-1-1 0,1 1 0,0 0 0,0 0 0,0 0 0,0 0 0,0 0 0,1 0 0,-1 0 0,0 1 1,0-1-1,1 1 0,-1-1 0,1 1 0,-1 0 0,1-1 0,0 1 0,0 0 0,0 0 0,0 0 0,0 0 0,0 0 0,0 0 1,1 0-1,-1 0 0,0 3 0,-3 24-4142,-6 1-2859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07.741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24 108 14487,'0'0'9711,"2"-8"-8775,7-47-315,-5 29-502,-4 23-293,-2 11-226,1 7 386,1-14 433,0-37 592,-1 36-1036,1 0-1,0 0 0,0-1 1,0 1-1,0 0 0,0 0 1,-1 0-1,1-1 0,0 1 1,0 0-1,0 0 0,-1 0 0,1 0 1,0-1-1,0 1 0,-1 0 1,1 0-1,0 0 0,0 0 1,-1 0-1,1 0 0,0 0 1,-1 0-1,1 0 0,0 0 1,0 0-1,-1 0 0,1 0 1,0 0-1,-1 0 0,1 0 1,0 0-1,0 0 0,-1 0 1,1 0-1,0 0 0,0 0 1,-1 1-1,1-1 0,0 0 1,0 0-1,0 0 0,-1 0 1,1 1-1,0-1 0,0 0 1,0 0-1,-1 0 0,1 1 1,0-1-1,0 0 0,0 1 1,-10 41-4843,7-21 2831,-8 33-2696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08.523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178 160 14359,'0'0'6907,"1"-6"-6403,3-17-555,-3 18 481,-1-25 2403,0 26-2780,0 4-85,-13 14-763,12-13 799,0 1-1,0 0 0,-1 0 0,1-1 1,0 1-1,-1 0 0,0-1 1,1 0-1,-1 1 0,0-1 0,0 0 1,1 0-1,-1 0 0,0 0 0,0 0 1,0 0-1,-4 0 0,5-1 421,-1-50 365,0 31-858,2 19 55,0 0-1,0 0 1,-1 0-1,1 0 1,0 0-1,0 0 0,0 0 1,0 0-1,0 0 1,0 0-1,0 0 1,0 0-1,0 0 1,-1 0-1,1 0 1,0 0-1,0 0 1,0 0-1,0 0 1,0 0-1,0 0 1,0 0-1,0 0 1,0 0-1,0-1 1,0 1-1,-1 0 1,1 0-1,0 0 1,0 0-1,0 0 0,0 0 1,0 0-1,0 0 1,0 0-1,0 0 1,0 0-1,0 0 1,0-1-1,0 1 1,0 0-1,0 0 1,0 0-1,0 0 1,0 0-1,0 0 1,-10 13 115,9-13-76,1-1 0,0 1 0,0 0 0,0-1 0,0 1 0,0-1-1,0 1 1,-1-1 0,1 1 0,0-1 0,1 0 0,-1 1 0,0-1-1,0 1 1,0-1 0,0 1 0,0-1 0,0 1 0,0 0 0,1-1 0,-1 1-1,0-1 1,0 1 0,1-1 0,-1 1 0,0 0 0,1-1 0,-1 1-1,0-1 1,1 1 0,-1 0 0,1 0 0,0-1 0,4-6-12,-1 1 0,2 0-1,-1 0 1,1 1 0,8-8 0,-12 12-29,0-1-1,-1 1 0,1 0 1,0 0-1,0 0 1,0 0-1,1 0 1,-1 0-1,0 0 1,0 0-1,0 1 0,1 0 1,-1-1-1,0 1 1,0 0-1,1 0 1,-1 0-1,0 0 0,1 0 1,-1 1-1,0-1 1,0 1-1,4 0 1,-5 1-5,1-1 1,0 1-1,-1 0 1,1 0 0,-1 0-1,0-1 1,1 1-1,-1 0 1,0 1 0,0-1-1,0 0 1,-1 0-1,1 0 1,0 0-1,-1 1 1,0-1 0,1 0-1,-1 1 1,0-1-1,0 3 1,-2 56-222,1-50 224,0-1-9,0 0 1,-1-1-1,0 1 0,-1 0 0,0-1 1,-1 0-1,0 0 0,0 0 0,-10 14 0,-6 4-652,-34 40-1,31-42-1537,-24 36 0,11-17-5531,19-28 444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09.087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50 87 9284,'0'0'11854,"1"-14"-10275,4-59 2199,-7 89-4122,-8 19 296,-1-4 33,3 0 0,0 1 0,3 0 0,-5 55 0,9-46 13,0-21-6,1 0-1,3 30 1,-2-49-1,-1 1 0,1 0 0,-1 0 0,1-1 0,-1 1 0,1 0-1,0-1 1,0 1 0,0-1 0,0 1 0,0-1 0,0 1 0,0-1 0,1 0 0,-1 1-1,0-1 1,1 0 0,-1 0 0,1 0 0,-1 0 0,1 0 0,-1-1 0,1 1-1,0 0 1,-1-1 0,1 1 0,0-1 0,0 0 0,0 1 0,-1-1 0,1 0 0,0 0-1,0 0 1,0 0 0,-1 0 0,1-1 0,3 0 0,0 0-91,0 0-1,0 0 1,0 0 0,-1-1-1,1 0 1,0 0 0,0 0-1,-1-1 1,0 1 0,1-1-1,6-6 1,-6 3-389,0 0-1,-1 0 1,1 0 0,-1-1-1,0 1 1,-1-1 0,4-10-1,3-31-6000,-9 5-4307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09.387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1 260 9620,'0'0'8887,"8"-7"-8564,9-5-119,43-41 1715,-56 50-1742,-1-1 0,0 0-1,0 0 1,0 0 0,-1 0 0,1 0 0,-1-1 0,0 1-1,0-1 1,-1 1 0,1-1 0,-1 0 0,0 1 0,1-10-1,-2 6-89,0-1-3,0 1 0,0-1 0,-1 1-1,0-1 1,0 1 0,-1-1 0,-3-8 0,4 15-100,0 0-1,0 0 1,0 0-1,-1 0 1,1 1-1,-1-1 1,1 0-1,-1 1 1,0-1-1,1 1 1,-1 0-1,0-1 1,0 1-1,0 0 1,0 0-1,0 0 1,0 0 0,-1 1-1,1-1 1,0 1-1,0-1 1,0 1-1,-1 0 1,1 0-1,0 0 1,0 0-1,-1 0 1,1 0-1,0 0 1,0 1-1,-1-1 1,1 1-1,-3 1 1,3-1-21,-1 0 1,1 0-1,0 1 1,0-1-1,0 0 0,1 1 1,-1-1-1,0 1 1,0 0-1,1 0 1,-1-1-1,1 1 1,-1 0-1,1 0 0,0 0 1,0 1-1,0-1 1,0 0-1,0 0 1,1 0-1,-1 1 0,0 4 1,-6 57-1882,7-49 859,-1 1-1,2 0 0,0-1 0,1 1 1,1-1-1,0 0 0,1 0 0,7 18 1,13 20-7775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09.81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13 26 13526,'0'0'11579,"0"-6"-10987,0-14-388,0 40-163,0 46-80,-12 231 369,12-194-94,0-91-3819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10.06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52 13302,'0'0'9519,"9"-3"-9399,30-8-38,1 2 0,1 1 0,68-3 0,-19 2-186,-67 10-3334,-30 11-3626,2-6 6313,-3 8-8264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10.533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22 73 14423,'0'0'11207,"0"-15"-10476,0-37-368,0 46-341,0 8-13,0 36-10,-6 413 225,6-451 85,-16 0-7691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10.751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35 5507,'0'0'15415,"94"-20"-15367,-46 20 48,-1 0-96,1 0-16,-1 0-337,0-3-1359,-5-1-2914,-7-3-9733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11.357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24 73 3201,'0'0'18161,"-4"-12"-16713,-1 1-906,-6-14-78,7 0 3242,29 38-3658,23 27-42,-2 1-1,51 58 1,-83-82-3,-1 0 0,0 1-1,-1 1 1,-1 0 0,-1 0 0,-1 1 0,-1 0-1,0 1 1,-2 0 0,5 24 0,-5-4-9,-2 1-1,-2-1 1,-1 1-1,-3 0 1,-1-1 0,-2 1-1,-1-1 1,-3 0-1,-15 46 1,1-24-4,-2-1 1,-3-1-1,-2-2 1,-75 109-1,40-74 50,64-93 133,14-4-4249,7-13-153,12-10-3500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20.574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330 295 11733,'5'-23'2716,"-1"10"-2259,2-11 634,0 0 0,-2 0 0,-1 0 0,0-1 0,-2 1 1,-2-27-1,0 48-1032,1-1 1,-1 1 0,0 0-1,0 0 1,-1 0 0,1 0-1,0 1 1,-1-1 0,0 0-1,0 0 1,0 1 0,0 0-1,0-1 1,0 1 0,-1 0-1,1 0 1,-1 0 0,1 0-1,-1 0 1,0 1 0,0-1-1,1 1 1,-1 0 0,0-1 0,-1 2-1,1-1 1,0 0 0,0 0-1,0 1 1,0 0 0,-1 0-1,1 0 1,-4 0 0,-4 0 50,0 1 1,1 0 0,-1 1-1,0 0 1,1 1 0,-1 0 0,1 0-1,-18 10 1,11-4-116,1 2 1,-1 0-1,2 1 1,0 1-1,-18 19 1,28-27 0,0 0 0,0 0 0,1 1 1,0-1-1,0 1 0,0 0 0,1 0 1,-1 1-1,2-1 0,-1 1 0,1 0 1,0-1-1,0 1 0,1 0 0,0 0 1,0 0-1,0 0 0,2 12 0,0-16-7,0 1-1,1-1 0,-1 0 1,1 0-1,0 0 0,0 0 0,0-1 1,0 1-1,1 0 0,-1-1 1,1 0-1,-1 1 0,1-1 0,0 0 1,0 0-1,0-1 0,0 1 1,0-1-1,1 1 0,-1-1 0,0 0 1,1 0-1,-1 0 0,0-1 1,1 1-1,6-1 0,0 1-20,1 0 0,0 0 0,0-1-1,0-1 1,0 0 0,0-1 0,18-4 0,-16 0 23,-1 0-1,1 0 1,-2-1 0,1-1 0,-1 0 0,0 0-1,-1-1 1,10-10 0,0-2 68,-1-1-1,28-41 1,-47 63-49,0 0 0,0 0 0,0 0 0,0 0 0,0 0 0,0 1 0,0-1 0,0 0 0,0 0 0,0 0 0,0 0 0,0 0 0,0 0 0,0 1 0,1-1 0,-1 0 0,0 0 0,0 0-1,0 0 1,0 0 0,0 0 0,0 0 0,0 0 0,1 0 0,-1 1 0,0-1 0,0 0 0,0 0 0,0 0 0,0 0 0,1 0 0,-1 0 0,0 0 0,0 0 0,0 0 0,0 0 0,0 0 0,1 0 0,-1 0 0,0 0 0,0 0 0,0 0 0,0-1 0,0 1 0,1 0 0,-1 0 0,0 0-1,0 0 1,0 0 0,0 0 0,0 0 0,0 0 0,0 0 0,1-1 0,-1 1 0,0 0 0,0 0 0,0 0 0,0 0 0,0 0 0,0-1 0,1 26 21,-8 36-248,5-53 176,-49 317 248,48-282-617,1 0 0,3 1 0,1-1 0,2 0 0,16 69 0,-19-106 142,9 40-2769,-11-16-1910,-8-1-3926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12.483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396 178 12054,'0'0'11664,"0"-15"-11011,1-3-378,1-3 76,-1 1 0,-2 0-1,-3-27 1,4 45-344,-1 0-1,0 0 0,0 0 0,0 0 1,0 0-1,-1 0 0,1 0 1,0 0-1,-1 0 0,0 1 1,1-1-1,-1 1 0,0-1 0,0 1 1,0 0-1,1-1 0,-2 1 1,1 0-1,0 0 0,0 0 1,0 1-1,0-1 0,0 1 0,-1-1 1,1 1-1,0 0 0,0-1 1,-1 1-1,1 0 0,0 1 1,-1-1-1,-3 1 0,-2 0-58,0 0 0,0 0 0,0 1 0,0 0 0,0 0 0,0 1 0,-14 7 0,2 2 29,-61 42-17,73-49 33,0 2 0,1-1 1,0 1-1,1 0 0,-1 0 0,1 1 1,-8 15-1,11-15-8,1 1 1,0 0-1,0 0 0,1 0 1,0 0-1,1 0 1,0 0-1,0 0 1,1 0-1,0-1 0,1 1 1,0 0-1,0 0 1,6 14-1,40 54 9,-40-67 6,0 1 0,-1 0 0,0 1 0,-1-1 0,0 1 0,0 0 0,-2 1 0,1-1 0,-2 1 1,0 0-1,0 0 0,1 20 0,-3-20 2,-1 0 0,-1 1 0,0-1 0,-1 0 0,0 0 0,-1 0 0,0 0 0,-1-1 0,0 1 0,-1-1 0,-1 0 1,0 0-1,0-1 0,-1 0 0,-1 0 0,0 0 0,-17 17 0,16-21 130,-1 0-1,0 0 1,-1-1-1,1 0 1,-1-1-1,0 0 1,0-1-1,-1 0 1,-15 3-1,54-7-140,-15-1-41,-1 1 0,1 0 1,0 1-1,-1 0 0,16 5 0,-23-5 36,1 1-1,-1 0 1,0 0-1,0 0 0,0 1 1,0-1-1,0 1 0,-1 0 1,1 0-1,-1 1 1,0-1-1,0 1 0,0-1 1,0 1-1,0 0 1,-1 0-1,2 5 0,0 0-16,-1 0 0,0 1 0,-1-1 0,0 1 0,-1 0 0,0-1-1,0 1 1,-1 10 0,-7 80-6,-18 52 90,13-96 9,3 2-1,-2 81 0,11-132-53,0 0 0,0-1 0,1 1-1,-1 0 1,2 0 0,-1 0 0,1-1 0,0 1-1,0-1 1,5 9 0,-5-11 1,1-1 1,-1 0-1,1 0 1,0-1-1,0 1 1,0-1-1,0 1 1,0-1-1,0 0 1,1 0-1,-1 0 0,1-1 1,-1 1-1,1-1 1,0 0-1,0 0 1,-1 0-1,1 0 1,8 0-1,-11-1-65,18 2-35,-1 0 0,36-3 0,-17-8-5844,-13-3-3312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14.776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4 708 13062,'0'0'7729,"-1"0"-7713,1 0 0,0 1 0,0-1 0,-1 0 0,1 0 0,0 1 1,0-1-1,0 0 0,-1 0 0,1 1 0,0-1 0,0 0 0,0 1 0,0-1 0,0 0 0,0 0 0,0 1 1,0-1-1,0 0 0,0 1 0,0-1 0,0 0 0,0 1 0,0-1 0,0 0 0,0 1 0,0-1 0,0 0 1,0 1-1,1-1 0,0 1 35,1-1 1,0 1-1,-1-1 1,1 0-1,0 0 1,-1 0-1,1 0 1,0 0-1,-1 0 1,1 0-1,0-1 1,-1 1-1,1-1 1,-1 1 0,1-1-1,0 1 1,-1-1-1,1 0 1,-1 0-1,0 0 1,1 0-1,-1 0 1,0 0-1,2-2 1,36-29 741,-11 5-713,-1-2-1,-2-1 1,-1-1 0,-2 0 0,-1-2 0,-1-1 0,-2 0 0,-2-2 0,-1 0-1,-1 0 1,-2-1 0,-2-1 0,-1 0 0,-3 0 0,5-67 0,-11 101-54,0 0 0,0 0 1,-1 0-1,1 0 0,-1-1 1,0 1-1,0 0 0,-3-5 1,4 8-10,-1-1 0,0 1 0,0 0 1,0 0-1,0 0 0,0 0 0,0 0 1,0 0-1,0 0 0,0 0 0,0 0 1,-1 0-1,1 0 0,0 1 0,0-1 1,-1 0-1,1 1 0,-1-1 0,1 1 1,0 0-1,-1 0 0,1-1 0,-1 1 1,1 0-1,-3 0 0,2 1-39,0 1 0,0-1 1,0 1-1,0 0 0,0-1 0,0 1 0,1 0 0,-1 0 0,0 0 0,1 0 1,0 0-1,-1 0 0,1 1 0,0-1 0,0 0 0,0 1 0,0 2 0,0-2 0,-13 29 110,1 1 0,2 1 0,2 0 0,1 0 0,1 1 0,2 0 0,0 37 0,-7 234 694,12 941 499,-7-1144-1224,6-92-36,-1 0 1,0-1-1,-1 1 0,0-1 0,-1 0 0,0 1 0,-7 11 0,8-20-56,-1 0 0,0-1-1,0 0 1,0 1 0,0-1-1,0-1 1,-1 1-1,1 0 1,0-1 0,0 0-1,0 0 1,0 0 0,-1-1-1,-4-1 1,-8 2-456,15 0 360,0 0-1,-1 0 1,1 0 0,-1 0 0,1-1 0,0 1 0,-1-1 0,1 1 0,0-1 0,-1 0-1,1 0 1,0 0 0,0 0 0,0 0 0,0 0 0,0-1 0,0 1 0,0-1-1,0 1 1,0-1 0,1 0 0,-3-3 0,1 0-517,1 0 1,0 0-1,1 0 0,-1 0 0,1-1 1,0 1-1,1 0 0,-1-1 0,1 1 1,0-6-1,0-44-7713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14.993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79 11941,'0'0'10613,"0"-23"-10645,47 11 32,12-1 32,-5-3-32,5 4-352,-18 10-736,-11 2-1217,-12 0-1329,-12 0-3537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15.432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121 24 11077,'0'0'13225,"-2"-5"-12564,2 5-654,-1 0-1,1-1 0,0 1 0,0-1 1,-1 1-1,1 0 0,0-1 0,-1 1 0,1-1 1,0 1-1,-1 0 0,1 0 0,0-1 0,-1 1 1,1 0-1,-1-1 0,1 1 0,-1 0 1,1 0-1,-1 0 0,1 0 0,0 0 0,-1-1 1,1 1-1,-1 0 0,1 0 0,-1 0 0,1 0 1,-1 0-1,1 0 0,-1 1 0,1-1 1,-1 0-1,1 0 0,-1 0 0,1 0 0,-1 0 1,1 1-1,0-1 0,-1 0 0,1 1 1,-1-1-1,1 0 0,0 0 0,-1 1 0,-26 29 211,15-13-48,1 1-1,-12 27 1,18-32-115,0 0-1,1 1 1,0-1 0,1 1-1,1-1 1,0 1 0,1 0 0,1 0-1,0 0 1,2 14 0,-2-22-54,1 0 1,1 0-1,-1 0 1,1 0-1,0-1 1,1 1-1,-1 0 1,1-1-1,0 1 1,0-1-1,1 0 1,0 0-1,-1-1 1,2 1-1,-1-1 1,1 1-1,-1-1 1,1-1-1,0 1 1,0-1-1,1 0 1,-1 0-1,12 4 1,3-1-42,1-2 0,0 0 0,0-2 1,0 0-1,0-1 0,35-3 0,-54 1 39,1 1 1,0-1-1,0 0 0,-1 1 0,1-1 0,0-1 0,-1 1 0,1 0 0,-1-1 0,0 1 0,1-1 0,-1 0 1,0 1-1,0-1 0,0 0 0,0 0 0,0-1 0,-1 1 0,1 0 0,-1-1 0,1 1 0,-1-1 0,0 1 1,0-1-1,0 1 0,0-1 0,0 0 0,-1 0 0,1 1 0,-1-1 0,0-4 0,2-12 38,-1-1-1,0 0 1,-5-28-1,3 26-4,0 10-23,-1 1-1,0-1 0,-1 0 1,0 1-1,-1 0 1,0 0-1,0 0 0,-1 0 1,-1 1-1,0-1 0,0 2 1,-12-14-1,13 16-13,-1 1 0,0 0 0,0 0 0,0 0 0,-1 1 0,0 0 0,0 0 0,0 1 0,-1 0 0,1 0 0,-1 1 0,0 0 0,0 0 0,0 1 0,0 0 0,-1 0 0,1 1 0,-9 0 0,16 1-85,0 0 1,0 0 0,0 0-1,0 0 1,0 1 0,1-1-1,-1 0 1,0 1 0,0-1 0,0 0-1,0 1 1,1-1 0,-1 1-1,0-1 1,0 1 0,1 0-1,-1-1 1,0 1 0,1-1-1,-1 1 1,1 0 0,-1 0-1,1-1 1,-1 1 0,1 0-1,0 0 1,-1 0 0,1 0-1,0 0 1,0-1 0,-1 1-1,1 0 1,0 1 0,0 37-3456,1-25 1423,-1 20-3595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15.83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398 1 14311,'0'0'9204,"-10"18"-9039,-10 18-140,-50 98 724,60-114-658,1 2 0,1-1 1,2 1-1,-9 42 0,13-46-121,-5 50 185,7-65-204,-1 0-1,1 0 1,0 0 0,1 0 0,-1 1 0,0-1 0,1 0 0,0 0-1,0 0 1,0 0 0,0 0 0,0 0 0,1 0 0,-1 0 0,4 4-1,-5-7 21,0 1 0,1-1 0,-1 1 0,0-1 0,1 1 0,-1-1 0,0 1 0,1-1 0,-1 0 0,0 1 0,1-1 0,-1 0 0,1 1 0,-1-1 0,1 0 0,-1 0 0,1 1 0,-1-1 0,1 0 0,-1 0 0,1 0-1,-1 0 1,1 1 0,-1-1 0,1 0 0,-1 0 0,1 0 0,-1 0 0,1 0 0,-1 0 0,1-1 0,-1 1 0,1 0 0,0 0 0,-1 0 0,1 0 0,-1-1 0,0 1 0,1 0 0,-1 0 0,1-1 0,-1 1 0,1 0-1,-1-1 1,0 1 0,1-1 0,-1 1 0,0 0 0,1-1 0,-1 1 0,0-1 0,1 1 0,-1-1 0,0 1 0,0-1 0,0 1 0,0-1 0,1 1 0,-1-1 0,0 1 0,0-1 0,0 0 0,1-42 542,-1 33-648,0-10 315,-1 0 0,0 1 0,-2-1-1,0 0 1,-7-24 0,6 34-59,0 0 0,0 0 0,-1 0 0,-1 1 0,1 0 1,-1 0-1,-1 0 0,0 1 0,0 0 0,0 0 0,-15-11 0,13 12-86,0 0-1,-1 1 1,0 0 0,0 0-1,0 1 1,-1 0 0,0 1-1,0 0 1,0 1 0,0 0-1,-1 1 1,1 0 0,-17 0-1,28 2-93,-1 0 0,0 0 0,1 0 0,-1 0 0,1 0 0,-1 0 0,1 0 0,-1 1 0,0-1 0,1 0 0,-1 1 0,1-1 0,-1 0 0,1 1 0,-1-1-1,1 0 1,-1 1 0,1-1 0,0 1 0,-1-1 0,1 1 0,0-1 0,-1 1 0,1-1 0,0 1 0,-1-1 0,1 1 0,0 0 0,0-1 0,0 1 0,0-1-1,0 1 1,-1 0 0,1-1 0,0 2 0,3 23-4535,7-8-2030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16.813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329 87 10053,'0'0'10853,"0"-16"-9143,0-32-566,0 26 2629,-1 42-3793,0 0 0,-2 0 0,-1 0 0,0 0 0,-11 30 0,-47 97 358,28-71-202,13-26 0,-116 307 451,125-315-562,1 0-1,2 0 1,2 1 0,2 0 0,2 0 0,4 75 0,2-97-23,0-1-1,2 0 1,0 0 0,2 0 0,0-1-1,1 0 1,1 0 0,13 21 0,16 17 9,51 60 0,7 10-4,-82-102 5,-11-19-3,0 0 0,0 0 0,1-1 0,-1 1 0,1-1 0,8 8 0,-10-12 463,-2-52-9596,0 20 2382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17.143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30 0 17000,'0'0'8465,"0"7"-8166,0 373 408,0-379-955,-1-1 187,1 1 0,0-1 0,-1 0 0,1 0 0,0 0 0,-1 0 1,1 0-1,0 0 0,-1 0 0,1 0 0,0 0 0,-1 0 0,1 0 1,0 0-1,-1 0 0,1 0 0,0 0 0,-1 0 0,1 0 0,0 0 0,-1 0 1,1 0-1,0 0 0,0-1 0,-1 1 0,1 0 0,0 0 0,-1 0 1,1-1-1,0 1 0,0 0 0,0 0 0,-1-1 0,1 1 0,0 0 1,0 0-1,0-1 0,-1 1 0,1 0 0,0-1 0,0 1 0,0-1 0,-12-68-7459,6 18-385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17.426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25 260 7732,'0'0'12307,"10"-10"-11713,9-7-425,-3 4 435,-1-2 0,15-18-1,-26 29-423,0-1-1,-1 0 1,1 0-1,-1 0 1,-1 0-1,1 0 1,-1-1-1,0 1 1,0-1-1,0 1 1,-1-1-1,0 0 1,1-8-1,-2 9-113,0 0-1,0 0 0,0 0 1,-1 0-1,1 0 1,-1 0-1,0 1 0,-1-1 1,1 0-1,-1 0 1,-4-7-1,4 10-69,0-1 1,0 1-1,-1 0 0,1 1 0,-1-1 1,0 0-1,1 1 0,-1-1 1,0 1-1,0 0 0,0 0 1,0 0-1,0 1 0,0-1 0,0 0 1,0 1-1,0 0 0,0 0 1,0 0-1,-4 1 0,4-1-39,0 0-1,0 0 1,1 0-1,-1 1 1,0-1 0,0 1-1,1 0 1,-1 0-1,0 0 1,1 0 0,-1 0-1,1 0 1,0 1-1,-1-1 1,1 1-1,0 0 1,0 0 0,0 0-1,0 0 1,0 0-1,0 0 1,1 0-1,-1 0 1,1 1 0,0-1-1,-1 1 1,1-1-1,0 1 1,0 0-1,0 4 1,-2 8-722,0 0 0,2 1-1,0-1 1,1 24 0,1-17-548,3 30-2308,15 0-1733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17.911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45 10757,'0'0'11005,"3"7"-10877,3 12 171,0 0 0,-2 0 0,0 1 0,2 37 0,4 23 82,-10-23-129,0-43 253,4-38-75,1 1-362,0 1 1,1-1-1,1 1 1,1 1-1,21-40 0,-22 49-72,0 0 0,1 1-1,0 0 1,1 0-1,0 1 1,1 0-1,0 1 1,0 0 0,1 0-1,1 1 1,14-8-1,-24 14-3,1 0-1,0 1 1,0 0 0,0 0-1,0-1 1,0 2-1,0-1 1,0 0 0,0 1-1,0-1 1,0 1-1,0 0 1,0 0 0,0 0-1,0 0 1,1 1-1,-1-1 1,0 1 0,0 0-1,0 0 1,0 0-1,-1 0 1,5 2 0,-5-1-8,1 1 1,0-1-1,-1 1 1,1 0-1,-1 0 1,0 0-1,0 0 1,0 0-1,-1 0 1,1 0-1,-1 1 1,1-1-1,-1 1 1,0-1-1,0 1 1,-1-1-1,1 1 1,-1 6-1,2 11-7,-1 0-1,0 1 1,-2-1 0,-1 0-1,-1 0 1,0 0 0,-7 21-1,5-27 36,1 0-1,1 1 1,0-1 0,1 1-1,0 27 1,2-41-68,-2-2-1079,2 0 1009,0 0-1,-1 0 0,1 0 1,0 0-1,0 0 1,0 0-1,0 0 1,0 0-1,-1 0 0,1 0 1,0 0-1,0 0 1,0 0-1,0 0 1,-1 0-1,1 0 0,0 0 1,0 0-1,0 0 1,0 0-1,0 0 1,0 0-1,-1-1 0,1 1 1,0 0-1,0 0 1,0 0-1,0 0 0,0 0 1,0 0-1,0-1 1,0 1-1,-1 0 1,1 0-1,0 0 0,0 0 1,0 0-1,0-1 1,0 1-1,0 0 1,0 0-1,0 0 0,0 0 1,0 0-1,0-1 1,0 1-1,0 0 1,0 0-1,0 0 0,0 0 1,0-1-1,0 1 1,1 0-1,-1 0 1,0 0-1,0 0 0,0 0 1,0-18-6403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18.35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98 3874,'0'0'17090,"0"-20"-14998,1-58-454,10 209 816,-5 278-1635,-6-375-801,-1 23 8,3-1 0,15 102 1,-16-151-20,0-2-3,0 0 0,0 1-1,1-1 1,-1-1-1,1 1 1,0 0-1,0 0 1,4 4 0,-2-7-28,-2-1 19,0-1 1,-1 0 0,1 0 0,0 0 0,0 0 0,0 0 0,0 0-1,0 0 1,0-1 0,0 1 0,0-1 0,0 1 0,0-1 0,-1 0 0,1 0-1,0 0 1,-1 0 0,3-1 0,33-27-487,-23 17-4,28-21-2662,-17 8-4430,-8 5-5130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20.933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0 17256,'0'0'2097,"32"42"-2097,-32-2-1217,0 8-1664,0 4-3090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18.617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26 18040,'0'0'4274,"142"0"-4178,-83-9 32,1-1 16,-13 6-144,-17 2-352,-19 2-576,-34 13-12486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22.311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354 15 7603,'0'0'14058,"-12"-15"-9206,0 247-4169,0 3-197,12-206-459,2 27 26,-4 0-1,-1 0 1,-18 88-1,18-132-49,-6 22 10,1 1 1,2 0-1,-3 65 0,9-98-8,0 0 0,0-1-1,0 1 1,-1 0-1,1 0 1,0-1-1,-1 1 1,1 0 0,-1-1-1,0 1 1,0-1-1,1 1 1,-1-1 0,0 1-1,0-1 1,0 1-1,-1-1 1,1 0-1,0 0 1,-3 2 0,3-3 67,-18-1 210,3-4-238,0-1-1,1-1 1,0 0-1,0-1 1,-19-15-1,5 5-96,22 14 61,0 0 0,0-1-1,0 0 1,1 0-1,0 0 1,0-1-1,0 0 1,-9-13-1,13 16-14,0-1 0,0 0 0,0 0-1,1-1 1,0 1 0,0 0 0,0 0-1,0-1 1,0 1 0,1 0 0,0-1-1,0 1 1,0-1 0,1 1-1,-1 0 1,1-1 0,0 1 0,0 0-1,3-5 1,1-3-31,0-1 0,2 1-1,-1 1 1,2 0 0,-1 0 0,2 0 0,18-19-1,81-66-948,-73 67 373,38-27-687,-37 29-1438,35-34-1,-23 11-3012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22.672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84 186 12726,'0'0'7739,"6"1"-7328,-4 0-319,1 0 0,0-1 0,0 1 0,-1-1 0,1 0-1,0 0 1,0 0 0,0 0 0,-1 0 0,1-1 0,0 1 0,0-1 0,-1 0-1,1 0 1,-1 0 0,1 0 0,-1 0 0,1 0 0,-1-1 0,1 1 0,-1-1-1,0 0 1,0 1 0,0-1 0,0 0 0,0 0 0,0-1 0,-1 1-1,1 0 1,-1-1 0,1 1 0,-1-1 0,0 1 0,0-1 0,0 1 0,0-1-1,-1 0 1,2-4 0,0-2 65,0 0 1,0 0-1,-1 0 0,-1 0 0,1 0 0,-1 0 0,-2-14 1,1 20-151,1 1 0,-1 0 0,0-1-1,1 1 1,-1 0 0,0 0 0,-1 0 0,1-1 0,0 1 0,-1 1 0,1-1 0,-1 0 0,1 0 0,-1 0 0,0 1 0,0-1 0,0 1 0,0-1 0,0 1 0,0 0 0,0 0 0,0 0 0,0 0 0,-1 0 0,1 1 0,0-1-1,-1 1 1,1-1 0,0 1 0,-1 0 0,1 0 0,-1 0 0,-2 0 0,1 1-30,-1-1-1,1 1 1,0 0-1,-1 0 1,1 1 0,0-1-1,0 1 1,0 0-1,0 0 1,0 0-1,0 1 1,0 0-1,1-1 1,-1 1 0,1 0-1,0 1 1,0-1-1,0 1 1,0-1-1,1 1 1,-1 0-1,1 0 1,0 0 0,0 0-1,-1 6 1,-3 3-500,2 1-1,0 0 1,0 0 0,1 0 0,1 0 0,-1 29 0,3-36 18,0 1 0,0-1-1,1 0 1,-1 0 0,2 0 0,-1 0 0,1 0-1,0 0 1,1 0 0,-1 0 0,1-1 0,1 1 0,4 6-1,35 36-5747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22.99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10 0 5827,'0'0'18277,"-8"4"-17859,8-4-419,0 0 0,0 0 0,0 0 0,0 0 0,0 0 0,1 0 0,-1 0 0,0 0 0,0 0 0,0 1 0,0-1 0,0 0 0,0 0 0,0 0 0,0 0 0,0 0 0,0 0 0,0 0 0,0 0 0,0 1 0,0-1 0,0 0 0,0 0 0,0 0 0,0 0 0,0 0 0,0 0 0,0 0 0,-1 0 0,1 1 0,0-1 1,0 0-1,0 0 0,0 0 0,0 0 0,0 0 0,0 0 0,0 0 0,0 0 0,0 0 0,0 0 0,0 0 0,-1 0 0,1 0 0,0 0 0,0 0 0,0 1 0,0-1 0,0 0 0,0 0 0,0 0 0,0 0 0,0 0 0,-1 0 0,1 0 0,162 2 26,-97-3-1128,-63 1 98,-2 7-2585,0-5 3160,1-1 1,-1 1-1,0-1 1,0 1 0,0-1-1,-1 1 1,1-1-1,0 1 1,-1-1-1,1 1 1,0-1 0,-1 1-1,-1 2 1,-18 13-6142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23.201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28 8900,'0'0'12582,"18"0"-12582,12 0-16,5-2 16,13-7 208,-7 0-192,-6 4-16,1 3-16,-18 2-528,0 0-1105,-7 0-2129,13 0-2753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23.80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1 417 16247,'0'0'4394,"17"-6"-4143,5-1-163,5-1 73,-2-1 0,38-19 0,-55 24-92,-1-1 0,1 1 0,-1-1 0,0-1 1,0 1-1,-1-1 0,0 0 0,0-1 1,0 1-1,-1-1 0,0 0 0,0-1 0,6-11 1,-1-9 214,-1-1 0,-1 0 0,-2 0 0,5-46 0,-7 1 2884,-16 239-3216,-2 8 343,2-74-93,6-29-100,-9 180 100,3-73 40,12-176 9,-1-1-147,-3 0-24,3 0 48,-16 0-2582,3 0-4813,4 0-641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24.091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82 6867,'0'0'16941,"12"-3"-16866,32-8-52,1 2 1,51-4-1,79-14-21,-155 21-46,36-5-246,-54 10-173,-14 0-11106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24.496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30 89 9220,'0'0'15108,"0"-4"-14409,6-81-800,-9 101-4918,-9 6 1658,4-6 309,-5 19-6440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25.017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143 0 12998,'0'0'7617,"0"27"-2879,0-28-4722,0 1-1,1-1 1,-1 0 0,1 0 0,0 1-1,-1-1 1,1 1 0,0-1 0,-1 0-1,1 1 1,0-1 0,-1 1 0,1-1-1,0 1 1,0 0 0,0-1 0,0 1-1,-1 0 1,1 0 0,0-1 0,0 1-1,0 0 1,0 0 0,0 0 0,0 0-1,0 0 1,-1 0 0,1 0 0,2 1 0,-2-1-30,0 0 1,1 0-1,-1 0 1,0 0-1,1 0 1,-1 1-1,0-1 1,1 0-1,-1 1 1,0-1-1,1 1 1,-1-1-1,0 1 1,0 0-1,0 0 1,1-1 0,-1 1-1,0 0 1,0 0-1,0 0 1,-1 0-1,3 2 1,-1 6-1,0-1 1,-1 0 0,1 1-1,-2-1 1,1 0 0,-1 1-1,-1-1 1,1 1 0,-1-1-1,-1 1 1,0-1 0,0 0-1,0 0 1,-1 0 0,0 0-1,-1 0 1,0-1 0,0 1-1,-1-1 1,1 0 0,-2 0-1,-10 11 1,-58 63-3002,23-33-3716,31-31-1657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26.07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276 28 9332,'0'0'14575,"0"-7"-13495,0-14-340,0 32-6,0 48-292,-3 118 297,6 181-277,4-29-418,-8-216 66,2-110-107,-1-1 0,0 1-1,0-1 1,0 1 0,0-1-1,-1 1 1,1-1-1,-1 0 1,1 1 0,-1-1-1,0 1 1,0-1 0,0 0-1,0 1 1,0-1 0,0 0-1,-1 0 1,1 0 0,-1 0-1,0 0 1,1-1 0,-4 4-1,1-4 27,0 1-1,0-1 1,0 0-1,-1 0 0,1-1 1,0 1-1,0-1 1,-1 0-1,1 0 0,0 0 1,0 0-1,-1-1 1,-4-1-1,2 0-22,0 0 1,0 0-1,0-1 0,0 0 1,1 0-1,-1-1 0,1 0 1,0 0-1,0 0 0,0-1 1,1 0-1,-1 0 0,1 0 1,0-1-1,1 0 0,-6-7 1,-2-6-32,0-1 1,1 0 0,1-1 0,-7-22 0,11 25-24,0 0 1,1-1 0,1 1-1,1-1 1,1 0 0,1 0-1,0-22 1,2 30-81,0 0 0,0 0 0,1 0 0,1 0 0,0 0 1,0 0-1,1 1 0,0 0 0,1-1 0,0 1 0,1 1 1,0-1-1,10-12 0,109-99-4596,-83 83 1954,13-17-2825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21.072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22 0 10181,'0'0'624,"-21"132"-624,21-101-832,0 3-2386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26.392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30 179 13718,'0'0'5117,"11"-3"-4524,-6 1-526,40-18 1009,-43 19-942,1-1 1,-1 0-1,1 0 1,-1 0-1,0 0 1,0 0-1,0 0 1,0-1-1,0 1 0,-1-1 1,1 1-1,-1-1 1,0 1-1,1-1 1,-1 0-1,0 0 0,-1 0 1,2-3-1,-1-3 103,0 0 0,-1 0 0,0-1-1,-1 1 1,0 0 0,-3-15 0,4 22-228,-1 1 1,1-1 0,-1 1 0,1-1 0,-1 1 0,0-1-1,0 1 1,0 0 0,0-1 0,0 1 0,0 0 0,0 0-1,0 0 1,0 0 0,0 0 0,-1 0 0,1 0 0,0 0 0,-2-1-1,1 2-24,-1 0-1,1-1 0,0 1 0,0 0 1,0 0-1,0 1 0,0-1 0,0 0 1,0 1-1,0-1 0,-1 1 0,1 0 1,1-1-1,-1 1 0,0 0 1,0 0-1,0 1 0,0-1 0,-1 2 1,-2 1-94,1 0 0,-1 0 0,1 1 0,0 0 0,1 0 0,-1 0 0,1 0 1,0 0-1,0 1 0,1-1 0,-1 1 0,1 0 0,1 0 0,-1 0 1,-1 9-1,0 4-947,1 0 1,1 0 0,1 36 0,1-51 583,-1 0 1,0 0-1,1 0 0,0 0 1,0-1-1,0 1 1,0 0-1,3 5 0,27 23-6430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26.958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397 28 8308,'0'0'16301,"2"-8"-15808,5-11-429,-5 31-107,-2 32-77,-3-24 155,0 0 0,0-1-1,-2 0 1,-1 0 0,0 0-1,-1-1 1,-1 0-1,-12 21 1,-95 135 411,84-131-398,5-6-6,-3 0 0,0-2 1,-3-2-1,-51 44 0,81-75 540,4-3-540,-1 1 0,1-1 0,-1 0 1,1 0-1,-1 0 0,0 0 1,0 0-1,1 0 0,-1 0 0,0 0 1,0-1-1,0 1 0,1-2 1,4-3-25,0 1-27,1 0 0,0 1-1,1 0 1,-1 0-1,0 1 1,1 0-1,0 0 1,0 1-1,0 0 1,0 0-1,0 1 1,15 0-1,-17 0 3,1 1-1,-1 1 0,0-1 0,0 1 0,1 0 0,-1 0 1,0 1-1,0 0 0,0 0 0,-1 0 0,1 1 0,0 0 1,-1 0-1,0 0 0,0 1 0,0 0 0,6 5 0,16 23-32,-2 1-1,-1 1 0,36 68 1,43 119 76,-100-213-35,-3-8-56,0 0-1,0 0 1,0 0 0,0 0 0,0 0-1,0 0 1,-1 0 0,1 0 0,0 0-1,0 0 1,0 0 0,0 0 0,0 0-1,-1 0 1,1 0 0,0 0 0,0 0-1,0 0 1,0 0 0,-1 0-1,1 0 1,0 0 0,0 0 0,0 0-1,0 0 1,0 0 0,-1 0 0,1 0-1,0 0 1,0 0 0,0 1 0,0-1-1,0 0 1,0 0 0,0 0 0,-1 0-1,1 0 1,0 0 0,0 0 0,0 1-1,0-1 1,0 0 0,0 0 0,0 0-1,0 0 1,0 0 0,0 1-1,0-1 1,0 0 0,0 0 0,0 0-1,0 0 1,0 0 0,0 1 0,0-1-1,0 0 1,0 0 0,0 0 0,0 0-1,0 1 1,0-1 0,0 0 0,0 0-1,-9-1-3768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27.39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41 15079,'0'0'8721,"27"-2"-8014,311-27-557,-316 24 4,5 0-3803,-27 21-7668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27.64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64 14743,'0'0'8860,"3"2"-8593,1 0-247,1 0 0,0 0 0,0-1 0,0 0 0,0 0 0,0 0 0,0 0 0,0-1 1,0 1-1,0-1 0,10-2 0,64-10-5,-65 9 6,258-53-461,-265 53 658,-3 1-1357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28.104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42 20 13078,'0'0'11595,"-2"-5"-10720,2 4-859,1 1-1,-1-1 1,0 1 0,0-1 0,-1 1 0,1-1 0,0 1 0,0-1 0,0 1 0,0-1 0,0 0-1,0 1 1,-1-1 0,1 1 0,0-1 0,0 1 0,-1 0 0,1-1 0,0 1 0,-1-1 0,1 1-1,-1-1 1,1 1 0,0 0 0,-1-1 0,1 1 0,-1 0 0,1 0 0,-1-1 0,1 1 0,-1 0-1,1 0 1,-2-1 0,-3 23 309,0 5-366,-4 24 133,3 0-1,2 1 1,3 82 0,2-66-48,-2-62-43,1-1 1,0 1-1,1-1 1,-1 1-1,1-1 1,0 0-1,0 1 1,1-1-1,0 0 1,0 0-1,0 1 1,0-2-1,1 1 1,0 0-1,0 0 1,0-1-1,7 8 1,-8-10-1,0-1 0,0-1 0,0 1 0,-1 0 0,1 0 0,0-1 0,0 1 0,0-1 0,0 0 0,0 1 0,0-1 0,0 0 1,0 0-1,0 0 0,0-1 0,0 1 0,0 0 0,0-1 0,0 1 0,0-1 0,4-1 0,-1 0-11,1-1 1,-1 1-1,0-1 0,1 0 1,8-7-1,-10 7-151,-1-1 0,1 1 0,-1-1 0,0 1 0,0-1-1,0 0 1,-1 0 0,1-1 0,-1 1 0,0 0 0,0-1 0,0 0 0,1-6 0,1-43-6658,-4 15-1406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28.433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42 267 15079,'0'0'6235,"19"-14"-5755,6-3-245,-12 9-21,-1-1 0,-1 0-1,1 0 1,-2-1 0,19-21 0,-25 25-10,0-1 1,-1 1-1,1-1 0,-1 0 1,-1 0-1,1 0 1,-1 0-1,0-1 0,-1 1 1,0 0-1,0-1 0,-1 1 1,1-1-1,-3-13 0,2 19-192,-1 0-1,1 0 0,-1 0 0,1 0 0,-1 0 0,0 0 0,0 1 1,0-1-1,0 0 0,0 1 0,0-1 0,-1 0 0,1 1 0,0 0 1,-1-1-1,1 1 0,-1 0 0,0 0 0,1 0 0,-1 0 0,0 0 0,0 0 1,0 0-1,1 0 0,-1 1 0,0-1 0,0 1 0,0-1 0,0 1 1,0 0-1,0 0 0,-4 0 0,0 0-25,0-1 0,0 1 0,0 0 0,-1 1 0,1 0 0,0 0 0,0 0 0,0 0 0,0 1 0,-7 3 0,8-2-45,0 0 1,0 1-1,0-1 1,1 1-1,0 0 1,0 0-1,0 0 1,0 0-1,0 1 1,1 0 0,0 0-1,0 0 1,0 0-1,1 0 1,-1 1-1,-1 8 1,0 2-832,1 0 0,0 1 1,2-1-1,0 27 0,6 7-2775,19-2-1989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28.86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24 61 13526,'0'0'8788,"2"-11"-5311,2-36-2699,-5 44-1836,-3 10-26,-5 20-1345,5-17 1091,-7 25-3779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29.278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225 71 7331,'0'0'12595,"6"-8"-11669,18-22-208,-18 22 1064,-6 7-1708,0 0-1,0 1 1,0-1-1,1 0 1,-1 0-1,0 0 1,0 0-1,0 0 1,-1 0-1,1 0 1,0 0 0,0 0-1,0 1 1,-1-1-1,1 0 1,0 0-1,-1 0 1,1 0-1,-1 1 1,1-1-1,-1 0 1,1 0 0,-1 1-1,0-1 1,1 0-1,-1 1 1,0-1-1,1 1 1,-2-2-1,5 4-28,7 8-138,-6 0 81,0-1 1,-1 1-1,0-1 0,0 1 0,-1 0 0,0 0 0,-1 1 0,0-1 0,-1 0 0,0 0 1,0 0-1,-1 1 0,-1-1 0,-3 14 0,0-2 23,-2-1 0,0 1 0,-2-1 0,0 0 0,-22 34 0,24-45-275,-1 1 0,0-1 0,-1-1 0,0 0 0,0 0 0,-14 9 0,3-3-2286,-1-2 0,-27 14 1,-1-5-7461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30.43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255 27 9941,'0'0'14828,"0"-4"-13633,0-14-309,0 13 672,0 11-1433,0 14-127,1 8 49,-2-1 0,-1 1 1,-8 42-1,1-14 9,2 0 0,3 1 0,5 96 0,0-58-32,17 338 56,-6-178-35,-11-233-15,-1-17-25,1 1 0,-1-1 1,0 1-1,-1-1 0,1 1 1,-1-1-1,-2 6 0,3-10 2,-1 1-1,0-1 0,0 1 1,0-1-1,0 1 1,0-1-1,0 0 1,0 0-1,-1 1 0,1-1 1,0 0-1,-1 0 1,1 0-1,-1 0 1,1-1-1,-1 1 0,1 0 1,-1-1-1,0 1 1,1-1-1,-1 1 1,0-1-1,1 0 0,-1 1 1,0-1-1,-3 0 1,-3 0 10,4 1-5,0 0 0,1-1 0,-1 0 0,0 1 1,1-1-1,-1-1 0,0 1 0,1 0 0,-1-1 1,0 0-1,1 0 0,-1 0 0,1 0 1,-1-1-1,1 1 0,0-1 0,0 0 0,-1 0 1,1 0-1,1 0 0,-5-4 0,-9-15-24,2-1 0,0 0 0,2-1 0,0 0 0,2-1 0,0 0 0,2-1 0,1 0 0,1 0 0,0-1 0,2 1 0,2-1 0,-1-30 0,4 46-85,0 1-1,1-1 1,0 1-1,0 0 1,1 0-1,0 0 1,1 0-1,0 1 1,0-1-1,1 1 1,0 0-1,0 0 1,1 1-1,0-1 1,8-6-1,14-14-641,1 2-1,42-29 1,-42 33-34,53-45-2623,-9 1-1882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30.786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1 236 12086,'0'0'7168,"10"0"-6394,-6 0-641,1 0 0,0 0 0,0-1 0,-1 1 0,1-1 0,-1 0 0,1-1 0,-1 1 0,1-1 0,-1 0 0,0 0 0,1 0 0,-1 0 0,0-1 0,-1 0 0,1 0 0,0 0 0,-1 0 0,0 0 0,0-1 0,0 1 0,0-1 0,0 0 0,-1 0 0,1 0 0,-1 0 0,0-1 0,0 1 0,-1-1 0,0 1 0,1-1 0,-1 1 0,-1-1 0,1-5 0,0-102 1209,-1 111-1342,0 0 0,0 0 1,0 0-1,0 0 0,0 1 0,-1-1 0,1 0 0,0 0 0,-1 0 0,1 0 0,-1 1 0,1-1 1,0 0-1,-1 0 0,0 1 0,1-1 0,-1 0 0,1 1 0,-1-1 0,0 1 0,1-1 0,-1 1 0,0-1 1,0 1-1,0-1 0,1 1 0,-1 0 0,0-1 0,0 1 0,0 0 0,0 0 0,1 0 0,-1 0 1,0 0-1,0 0 0,0 0 0,0 0 0,0 0 0,0 0 0,0 0 0,1 0 0,-1 0 0,0 1 1,0-1-1,-1 1 0,-2 0-29,1 0 0,-1 0 0,1 0 0,-1 1 0,1 0 0,0-1 0,0 1 0,0 0 0,-1 0-1,-3 5 1,2 0-138,-1 1-1,1-1 0,1 1 0,-1 0 0,1 1 1,1-1-1,0 1 0,0 0 0,-2 11 1,1 0-910,1 1 0,0 42 0,3-57 656,-1 0 0,2 0 1,-1 0-1,1-1 0,-1 1 1,2 0-1,-1 0 0,1-1 1,0 1-1,0-1 1,0 1-1,1-1 0,-1 0 1,1 0-1,1 0 0,-1-1 1,8 9-1,40 30-6454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21.215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1 12310,'0'0'1744,"27"44"-2096,-5-27-3794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31.176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72 16 6563,'0'0'20068,"-3"-5"-19663,-7-6-250,5 15-84,1 32-50,2 2 31,-9 82 287,4 161 0,7-219-270,0-62-269,-1 1 0,0 0-1,1-1 1,-1 1 0,0-1 0,1 1-1,-1-1 1,0 1 0,0-1 0,0 1-1,0-1 1,0 0 0,1 0 0,-1 1-1,0-1 1,0 0 0,0 0-1,0 0 1,0 0 0,0 0 0,0 0-1,0 0 1,0 0 0,0 0 0,0-1-1,1 1 1,-1 0 0,0-1 0,0 1-1,-1-1 1,0-14-5579,2-9-5306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31.398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81 17624,'0'0'6243,"112"0"-6243,-35-12 96,-6-4-80,0 1-16,-17 1-288,-13 5-1489,-11 4-1168,-13 1-1954,-5-1-6002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31.791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36 6 6243,'0'0'19385,"0"-6"-18498,0 11-811,-12 311 679,12-141-718,0-173-35,0 0-1,1 0 0,-1 0 1,0 0-1,1 0 0,0 0 1,-1-1-1,1 1 0,0 0 1,0 0-1,0-1 0,2 3 1,5 16-9,-8-19-95,-3-5-2888,-1 0 1826,1 1-1,-1-1 1,1 0 0,0 0 0,0 0 0,1 0-1,-3-5 1,-7-17-10046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31.961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40 12886,'0'0'8852,"113"-14"-8740,-42 9-112,6-2 0,0 1 0,-12 1-288,-12 3-1937,-17 2-3410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32.601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24 131 12662,'0'0'10263,"-4"-19"-8617,-2-5-1101,-5-18-87,8-3 2859,17 54-3566,74 80 250,-31-29 25,-30-33-13,-1 0-1,-1 2 1,-2 1-1,-1 1 1,23 43-1,-33-51-21,-1 1 0,-2 0-1,0 1 1,-2 0 0,-1 0 0,0 1 0,-2-1-1,1 42 1,-4-15-21,-2-1 0,-3 0 0,-1 0 1,-20 77-1,-17 65 45,26-111-9,-4-1-1,-33 89 1,45-157 26,5-21-796,3 5 320,0-1-1,0 1 1,1 0 0,-1-1 0,1 1-1,0 0 1,0 0 0,2-6 0,13-12-4175,2-5-2715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33.584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510 184 10037,'0'0'9905,"0"-22"-8053,-2-70-449,2 89-1353,0 1-1,-1-1 1,1 0-1,-1 0 1,1 0-1,-1 1 1,0-1-1,0 0 1,0 0-1,0 1 1,0-1-1,-1 1 1,1-1-1,-1 1 1,0 0-1,0 0 1,0 0-1,0 0 1,0 0-1,0 0 1,0 0-1,-1 0 1,1 1-1,-1-1 1,1 1-1,-1 0 1,-4-2-1,-2 1 116,0 1 0,0 0 0,0 0 0,-1 0-1,1 1 1,-13 2 0,1-1-50,13 0-124,1 0 0,-1 1 1,1-1-1,-1 2 0,1-1 1,0 1-1,0 0 0,0 0 1,1 1-1,-1 0 0,1 0 0,0 0 1,0 1-1,0 0 0,0 0 1,1 1-1,0-1 0,0 1 0,1 0 1,-5 8-1,2-3-8,0 0-1,1 0 1,0 1 0,1 0-1,0 0 1,1 1 0,0-1-1,1 1 1,1 0 0,-3 25-1,5 1 9,-1-9-4,1 0 0,1 1 1,2-1-1,1 0 1,12 47-1,33 90 61,-43-140-45,-2-1 1,0 1-1,-2 0 0,-2 38 0,-1-54 1,-1-1 0,-1 0 0,1 0 0,-2-1 0,1 1 0,-1-1 1,-1 1-1,0-1 0,0-1 0,-1 1 0,0-1 0,0 0 0,-1 0 0,0 0 0,0-1 0,-12 9 0,-1 0 59,-1-1 0,-1-1-1,0-1 1,0-1 0,-37 14 0,58-25 531,1-3-575,1 1 0,0-1 0,0 1-1,1-1 1,-1 1 0,0 0 0,0-1-1,1 1 1,-1 0 0,1 0 0,-1 0-1,1 0 1,-1 0 0,1 1-1,1-2 1,-1 1 2,6-4-39,0 1 0,1 0 0,-1 0 0,1 1 0,0 0 0,-1 0 0,1 1 1,0 0-1,1 1 0,11-1 0,-18 2 6,1 0 0,-1 1-1,1-1 1,-1 1 0,1-1 0,-1 1 0,0 0 0,1 1 0,-1-1-1,0 0 1,0 1 0,0 0 0,0 0 0,0 0 0,-1 0-1,1 0 1,0 1 0,-1-1 0,0 1 0,1-1 0,-1 1-1,0 0 1,0 0 0,-1 0 0,1 0 0,-1 0 0,1 0 0,-1 1-1,0-1 1,1 6 0,3 24-7,-2 2 0,0-1 0,-3 0 0,-1 1 0,-1-1 0,-10 51 0,1-22 213,1-5 57,-6 114 0,16-170-249,1 0 0,-1 0-1,0-1 1,1 1 0,-1 0 0,1-1 0,0 1-1,0 0 1,-1-1 0,1 1 0,0-1 0,0 1-1,0-1 1,1 1 0,-1-1 0,0 0 0,0 1-1,1-1 1,-1 0 0,1 0 0,-1 0 0,1 0 0,-1 0-1,1-1 1,0 1 0,-1 0 0,1-1 0,0 1-1,0-1 1,-1 0 0,3 1 0,9 1 24,-1-1 0,1 0 0,17-1 0,-18 0-36,26 1 103,46-3-250,-82 2-65,0-1 0,0 1 0,0-1 1,0 0-1,0 0 0,0 0 0,0 0 0,0 0 1,0 0-1,-1 0 0,1 0 0,0-1 0,-1 1 0,1-1 1,-1 1-1,2-4 0,4-2-2215,15-14-5572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42.353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118 67 10261,'0'0'10340,"0"-14"-8947,0-33 141,0 42-19,0 42-1024,-55 800 1918,34-292-2100,21-528-292,-2 115 20,4 129 198,-4-261-200,1 0-41,0 0 1,0-1-1,0 1 0,0 0 1,0 0-1,0 0 1,1-1-1,-1 1 0,0 0 1,0-1-1,0 1 1,1-1-1,-1 1 0,0-1 1,0 1-1,1-1 1,-1 0-1,0 1 0,1-1 1,-1 0-1,1 1 1,-1-1-1,1 0 0,-1 0 1,1 0-1,0 1 1,-1-1-1,1 0 0,0 0 1,0 0-1,0 0 1,-1-1-1,1 0-60,-4-10-597,0 0-1,1-1 1,1 0 0,-2-20-1,2-26-4468,2 10-754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42.758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1 245 14391,'0'0'2046,"0"-22"-213,1-72-358,-1 89-1386,0 0 0,0-1 0,1 1 0,0-1 0,0 1 1,0 0-1,1 0 0,0 0 0,0 0 0,0 0 0,1 0 0,-1 0 0,1 1 0,0-1 0,0 1 0,1 0 0,-1 0 1,1 0-1,0 0 0,0 1 0,0-1 0,1 1 0,-1 0 0,1 1 0,0-1 0,0 1 0,0 0 0,0 0 1,0 0-1,0 1 0,0-1 0,0 1 0,1 1 0,7-1 0,5 0-71,0 1 0,1 0 1,-1 2-1,0 0 0,0 1 0,0 0 0,0 2 0,21 8 1,-22-7-24,5 2 47,-1 1-1,-1 0 0,22 14 1,-37-20-40,-1 0 1,1 0-1,-1 0 0,0 1 1,0-1-1,0 1 0,-1 0 0,0 0 1,1 1-1,-1-1 0,0 1 1,-1-1-1,1 1 0,-1 0 1,0 0-1,0 0 0,-1 0 1,2 10-1,-2-10 4,-1 0 0,0 0 1,0 1-1,0-1 0,-1 0 0,1 0 1,-1 1-1,-1-1 0,1 0 0,-1 0 1,0 0-1,0-1 0,0 1 0,0 0 1,-1-1-1,0 1 0,0-1 0,0 0 0,-1 0 1,-4 5-1,-7 2 35,0 0 1,0 0 0,-1-1-1,-27 11 1,9-7 1,-1-1 0,0-2 0,-1-1 0,0-2 0,-46 5 1,82-13-137,-1-1 1,1 1 0,0 0 0,0 0 0,0 0-1,-1 0 1,1 0 0,0 0 0,0 0 0,0 0 0,-1 0-1,1 0 1,0 0 0,0 0 0,0 0 0,-1 0-1,1 0 1,0 0 0,0 0 0,0 0 0,0 0 0,-1 0-1,1 0 1,0 1 0,0-1 0,0 0 0,0 0-1,-1 0 1,1 0 0,0 0 0,0 0 0,0 1 0,0-1-1,0 0 1,-1 0 0,1 0 0,0 0 0,0 1-1,0-1 1,0 0 0,0 0 0,0 0 0,0 1 0,0-1-1,0 0 1,0 0 0,0 0 0,0 0 0,0 1-1,0-1 1,0 0 0,0 0 0,0 0 0,0 1 0,0-1-1,0 0 1,0 0 0,0 0 0,0 1 0,15 4-6148,11-5-2025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43.212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350 1 15575,'0'0'7758,"-14"24"-7467,1-1-218,-77 151 863,81-155-786,-49 133 625,53-136-749,1 1 0,1 0-1,0 0 1,1 0 0,1 0-1,1 0 1,2 23 0,-1-38-35,0 1 0,0-1 0,0 0 0,0-1 0,1 1 0,-1 0 1,1 0-1,-1-1 0,1 1 0,0-1 0,0 1 0,-1-1 0,1 0 0,0 1 0,0-1 1,0 0-1,1 0 0,-1-1 0,0 1 0,0 0 0,0-1 0,1 1 0,-1-1 0,0 0 1,0 0-1,1 0 0,-1 0 0,0 0 0,1 0 0,2-1 0,-3 1-3,1 0 0,-1 0 0,1 0 0,-1 0 0,1 0 0,-1-1-1,1 1 1,-1-1 0,1 0 0,-1 0 0,0 0 0,1 0 0,-1 0 0,0 0-1,0-1 1,0 1 0,0-1 0,0 1 0,0-1 0,0 0 0,0 0 0,-1 0 0,1 0-1,-1 0 1,1 0 0,-1 0 0,0 0 0,2-5 0,-1-9 29,0 0 1,-1 0-1,-1 0 0,-1 0 1,0 0-1,-1 0 0,0 0 1,-2 1-1,0-1 0,0 1 1,-2-1-1,0 2 0,0-1 1,-2 1-1,0 0 0,0 0 1,-1 1-1,-1 0 0,0 1 1,-1 0-1,0 0 0,-1 1 1,0 1-1,0 0 0,-1 0 1,-1 2-1,-28-15 0,27 15 75,11 6-83,0 0 1,0 0-1,0 0 1,-1 0-1,1 0 0,0 1 1,0 0-1,-7-1 0,10 2-126,1 12-1324,1 0 0,0-1-1,1 1 1,0-1 0,1 1 0,1-1-1,-1 0 1,11 20 0,9 13-7715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43.50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7 1 10549,'0'0'12718,"2"6"-12433,3 18-31,-2 0 0,-1 0 0,-1 1 0,-1-1 0,-1 0 0,-7 40 0,-2 57 113,10-120-369,0 0 0,0 1 0,0-1 0,0 0 0,0 1 0,0-1 0,0 0 0,0 0 0,0 1 0,1-1 0,-1 0 0,0 0 0,1 1 0,-1-1 0,1 0 0,-1 0 0,1 0 0,0 0 0,-1 0 0,1 0 1,0 0-1,0 0 0,0 0 0,1 2 0,0-3-16,-1 0 0,0 0 0,1 0 0,-1 0 0,0 0 0,1-1 0,-1 1 0,0 0 0,1-1 0,-1 1 0,0 0 0,0-1 0,1 0 0,-1 1-1,0-1 1,0 0 0,0 1 0,0-1 0,1-1 0,9-8-380,0 0-1,0-1 1,8-12 0,-11 13-521,-1 0 1,0-1-1,-1 1 1,0-1-1,-1-1 1,0 1 0,5-16-1,7-34-5919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21.36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0 10981,'0'0'3121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43.78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91 198 11365,'0'0'6561,"12"-8"-6145,-3 2-371,43-31 788,-49 34-677,0 1 0,0-1-1,0 0 1,-1 0 0,1 0-1,-1 0 1,0-1-1,0 1 1,0-1 0,-1 1-1,1-1 1,-1 0 0,0 0-1,0 1 1,0-1-1,1-7 1,-2 7-138,0 1 1,0 0-1,-1-1 1,1 1-1,-1 0 1,1-1-1,-1 1 1,0 0-1,0 0 1,-1 0-1,1 0 1,-1 0-1,1 0 1,-1 0-1,0 0 1,0 0-1,0 1 1,-1-1-1,1 1 1,0 0-1,-1 0 1,0 0-1,1 0 1,-1 0-1,0 0 1,0 1-1,0-1 1,0 1-1,0 0 1,-1 0-1,1 0 0,0 0 1,0 1-1,-1-1 1,1 1-1,-1 0 1,1 0-1,0 0 1,-1 0-1,1 1 1,0-1-1,0 1 1,-1 0-1,1 0 1,0 0-1,0 0 1,0 1-1,0-1 1,0 1-1,0 0 1,0 0-1,1 0 1,-1 0-1,1 0 1,-5 5-1,1 0-193,0 1-1,0 1 0,1-1 1,0 1-1,0 0 0,1 0 1,0 0-1,1 1 0,0 0 1,0-1-1,-1 15 1,1 0-1749,1 0 0,1 0 1,4 43-1,7-3-5861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44.271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1 13750,'0'0'9629,"0"13"-9448,6 224 793,-5-223-915,0 0-1,1 0 1,0-1 0,1 1-1,0-1 1,7 16 0,-7-15 176,-4-28 877,2-4-942,1 0-1,0 1 1,2 0 0,0-1 0,0 1-1,15-31 1,-1 8-205,40-63 0,-55 98 25,0 0 1,1 1-1,0-1 1,0 1-1,0-1 1,1 1-1,-1 0 1,1 1-1,0-1 1,0 1-1,10-5 1,-13 7 1,0 1 0,0-1-1,0 0 1,0 1 0,0-1 0,0 1 0,0 0 0,0 0 0,0 0 0,0 0 0,0 0 0,1 0 0,-1 0-1,0 1 1,0-1 0,0 1 0,0 0 0,0-1 0,-1 1 0,1 0 0,0 0 0,0 0 0,0 0-1,-1 0 1,1 1 0,-1-1 0,1 1 0,-1-1 0,1 1 0,-1-1 0,0 1 0,0 0 0,1-1 0,-1 1-1,1 3 1,5 9-7,0 1-1,-1 0 0,-1 0 0,-1 0 0,0 0 0,0 1 0,-2 0 1,0-1-1,-1 1 0,0 0 0,-1 0 0,-1 0 0,-1 0 1,0 0-1,-8 27 0,0-15-110,-5 20 258,11-14-2873,6-46-6127,8-10 763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44.68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31 54 2673,'0'0'22723,"-2"-12"-22147,0 0-491,-3-18 73,2 58-121,-15 682 1756,18-702-1788,0 1 1,0-1-1,1 1 1,0-1-1,1 1 1,0-1 0,0 0-1,0 0 1,1 0-1,1 0 1,-1 0-1,1 0 1,7 9-1,-11-17-33,1 1 1,-1-1-1,1 0 0,0 1 0,-1-1 0,1 0 1,-1 1-1,1-1 0,0 0 0,-1 0 1,1 1-1,0-1 0,-1 0 0,1 0 0,0 0 1,-1 0-1,1 0 0,0 0 0,0 0 0,-1 0 1,1 0-1,0-1 0,-1 1 0,1 0 0,0 0 1,-1 0-1,1-1 0,0 1 0,-1 0 1,1-1-1,-1 1 0,1-1 0,-1 1 0,2-1 1,17-19-931,-18 19 855,47-56-7305,-14 22-1765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44.883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3 8148,'0'0'13350,"65"21"-13350,-6-21 96,12 0-96,0 0-352,-6-9-1841,6-5-3474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45.616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432 188 12614,'0'0'7214,"2"-21"-5899,2-10-760,0 0 1155,-2-52 0,-2 82-1684,0-1 1,0 1-1,-1 0 0,1 0 1,-1 0-1,1 0 0,-1 0 1,1 0-1,-1 0 0,0 1 0,1-1 1,-1 0-1,0 0 0,0 0 1,1 1-1,-1-1 0,0 0 1,0 1-1,0-1 0,0 1 1,0-1-1,0 1 0,0-1 0,0 1 1,0-1-1,0 1 0,0 0 1,0 0-1,0 0 0,-1 0 1,1 0-1,0 0 0,0 0 0,-1 0 1,-1 0-34,-1 0 1,1 0 0,0 0-1,0 0 1,-1 1 0,1 0 0,0-1-1,0 1 1,0 0 0,-5 3-1,3 1 7,0 1-1,1 0 0,-1 0 0,1 1 1,1-1-1,-1 1 0,1 0 1,0 0-1,1 0 0,-3 9 1,-1 2 26,-4 13 116,1 0 1,1 0-1,-5 54 0,1 101 440,12-174-543,-4 291 594,-5 113-26,-2-232-360,-12 121 48,21-264-286,2-32-1,-1 0 1,0 0-1,0 0 0,0 1 0,-7 16 1,-2 2-31,8-18 41,-2 0-1,1-1 1,-2 0-1,1 0 1,-8 11-1,10-17-13,0 0-1,-1-1 0,1 1 0,-1-1 0,0 0 0,0 1 1,0-1-1,0-1 0,0 1 0,0 0 0,0-1 1,-1 1-1,1-1 0,0 0 0,-1 0 0,1-1 0,-1 1 1,1-1-1,-5 1 0,4-1-108,-1 1 0,1-1-1,0 0 1,-1 0 0,1 0 0,0-1 0,0 0 0,-1 0-1,1 0 1,0 0 0,0 0 0,0-1 0,0 0-1,0 0 1,0 0 0,-4-3 0,5 1-177,0 0 0,0 0 0,0 0 0,0-1 0,1 1 0,0 0 0,0-1 1,0 0-1,0 0 0,1 0 0,0 1 0,0-1 0,-1-8 0,-1-50-5668,3-16-4979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45.757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81 13190,'0'0'7171,"142"-32"-7219,-77 20-160,6-4-3185,-6-4-6404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46.653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261 45 12278,'0'0'11626,"1"-11"-10620,1-22-599,-5 46-210,-18 75 53,-145 492 1692,141-465-1743,5 1 1,6 1-1,-1 136 1,16-213-178,2 0 1,2 0 0,2-1-1,17 63 1,3-23 19,41 87 0,15 15 41,-77-169 21,-11-40-9674,5 5 3650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47.155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72 0 13862,'0'0'9319,"0"13"-9047,-5 42 687,-20 101-1,2-25-508,14-99-21,1-12-1673,7-7-3493,9-20-3091,13-18 78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47.343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59 1 8004,'0'0'13862,"6"4"-13702,-6 28 0,-6 9 192,-11 3-176,5 1-128,-6 1-48,6-3-144,12-2-1600,0-4-1506,0-5-2497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47.766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24 135 10005,'0'0'8769,"3"13"-8502,12 38-54,-14-50-178,0 1 0,0-1 0,0 1 0,0-1 0,1 1 0,-1-1 0,0 0-1,1 0 1,-1 0 0,1 0 0,0 0 0,-1 0 0,1 0 0,0 0 0,-1 0 0,1-1 0,0 1 0,0-1-1,0 0 1,-1 1 0,1-1 0,0 0 0,0 0 0,0 0 0,3-1 0,-1 1 132,1 0 1,-1-1-1,0 0 0,1 0 1,-1 0-1,0 0 1,0 0-1,5-4 1,-4 2-61,-1-1 1,0-1 0,0 1 0,-1-1 0,1 1-1,-1-1 1,0 0 0,-1 0 0,1 0 0,-1-1 0,0 1-1,0 0 1,0-1 0,-1 0 0,1-6 0,0 0 99,0-1 1,-1 1 0,-1 0 0,0 0 0,0 0 0,-3-16 0,2 27-192,1 0 0,-1-1 0,0 1 1,0 0-1,0-1 0,0 1 0,0 0 1,0 0-1,0 0 0,0 0 0,0 0 1,0 0-1,0 0 0,-1 0 0,1 1 1,0-1-1,-1 0 0,1 1 1,-1-1-1,1 1 0,-1-1 0,1 1 1,0 0-1,-1 0 0,0-1 0,1 1 1,-1 0-1,1 0 0,-1 1 0,-1-1 1,0 0-32,-1 0 0,1 1 0,-1-1 0,1 1 0,-1 0 1,1 0-1,-1 0 0,1 0 0,0 1 0,0-1 0,-1 1 1,1 0-1,-3 2 0,-3 5-188,0 1 1,1 0-1,1 0 0,-1 1 1,2 0-1,-1 0 1,2 1-1,-7 16 0,8-17-954,1-1 0,1 2 0,-1-1 0,1 0-1,0 21 1,2-9-5889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21.527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0 16840,'27'29'448,"-27"-33"-160,0 2 416,16 0-592,11 0-112,6-2-640,5-7-3554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48.21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391 15 11541,'0'0'13033,"0"-4"-12705,0-7-303,0 30-73,-3 45 95,-11 5 410,-4 0-1,-39 103 1,35-110-320,-69 175 269,-46 146-161,127-337-216,8-32-6,-1-1 0,-1 1 0,0 0 0,-9 19 0,8-29 1255,0-4-3489,5 0 2036,0 0 0,0 0-1,-1 0 1,1 0 0,0 0-1,-1-1-876,1 1 877,0 0 0,0-1-1,0 1 1,0 0 0,0 0-1,0 0 1,0 0 0,0-1-1,0 1 1,0 0 0,0 0-1,0 0 1,0-1 0,0 1 0,0 0-1,0 0 1,0 0 0,0 0-1,0-1 1,0 1 0,0 0-1,0 0 1,0 0 0,0 0-1,0-1 1,1 1 0,-1 0-1,0 0 1,0 0 0,1-1-877,-1 1 877,0 0-1,0 0 1,0 0 0,1 0-1,-1 0 1,0 0 0,0-1-1,0 1 1,0 0 0,1 0-1,24-14-8956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48.532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54 74 15863,'0'0'5024,"1"0"-4850,0 0 1,0 0-1,0 0 1,0 0-1,0 0 1,0-1-1,0 1 0,0 0 1,0 0-1,0-1 1,0 1-1,0-1 1,0 1-1,-1-1 1,1 1-1,0-1 1,1 0-1,0-5 99,0 1 0,0 0 1,-1 0-1,1-1 0,-1 1 0,0-1 0,-1 0 1,1 1-1,-1-10 0,-3 14-245,0 0 0,-1 1 0,1-1 1,0 1-1,0 0 0,0 0 0,0 0 0,0 0 1,0 0-1,0 1 0,0-1 0,-1 1 0,1 0 0,1 0 1,-5 2-1,3 2-111,0 1 1,0 0-1,1 0 1,-1 0-1,-3 12 1,3 5-3916,16-20-3912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49.171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191 245 7571,'0'0'12537,"0"-10"-11932,6-221 3747,-8 230-4320,-1 0 0,1 1 0,-1-1 0,1 1 1,-1 0-1,0 0 0,1 0 0,-1 0 0,1 0 0,-1 0 1,1 1-1,-1-1 0,1 1 0,-1 0 0,1 0 0,-1 0 1,-3 2-1,-2 5-39,0-1-1,0 1 1,1 0 0,0 1 0,1 0-1,0 0 1,-9 17 0,1 4 21,-16 43 0,20-36-7,1 0-1,1 1 1,3 0-1,1 0 1,1 1-1,6 69 1,-3-103-7,1 1 1,-1 0-1,1 0 1,1 0-1,-1-1 1,1 1 0,0-1-1,0 1 1,1-1-1,0 0 1,0 0-1,0 0 1,0 0-1,1 0 1,0-1-1,0 1 1,0-1 0,0 0-1,1-1 1,0 1-1,-1-1 1,1 0-1,0 0 1,1 0-1,-1-1 1,1 1-1,-1-1 1,1-1 0,6 2-1,16 3 53,0-2 0,1-1 0,0-1 0,48-3 1,-32 0 21,8 1-24,-51 0-75,-2-28-6275,0 10 448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49.548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16 43 12870,'0'0'12635,"-2"-10"-12203,1 1-394,-5-14 62,3 59-123,2 19 153,0-31-77,0 0 0,1 1-1,1-1 1,1 0 0,2 0 0,0-1-1,12 37 1,-14-55-67,0 0-1,0 0 1,0 1 0,-1-1-1,0 1 1,0-1-1,0 1 1,-1-1 0,0 7-1,3-23-8293,12-16 1937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49.76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0 14743,'0'0'8841,"0"11"-8606,0 235 520,0-231-700,2-1 0,0 0 0,5 20 0,-3-19-353,-1-1-1,-1 0 1,1 22-1,-5 3-6568,-8-23-966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2:51.195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178 41 15127,'0'0'6694,"0"-2"-6293,0-1 0,0 1 0,0 0 0,0-1 0,0 1 0,-1 0 0,1-1 0,-1 1 0,0 0 0,1 0 0,-1 0 0,-2-3 0,-4 13-428,0-1 0,1 1 0,-1 1 0,-4 9 0,10-17 28,0 1 130,13-48 821,-12 46-906,-1 27-542,-15 13 603,15-39-100,1-1-1,0 0 0,0 0 0,0 1 0,0-1 0,0 0 1,0 0-1,-1 1 0,1-1 0,0 0 0,0 0 0,0 0 0,0 1 1,-1-1-1,1 0 0,0 0 0,0 0 0,-1 0 0,1 1 1,0-1-1,0 0 0,-1 0 0,1 0 0,0 0 0,0 0 0,-1 0 1,1 0-1,0 0 0,0 0 0,-1 0 0,1 0 0,0 0 1,-1 0-1,1 0 0,0 0 0,0 0 0,-1 0 0,1 0 0,-4-22 223,7-2-359,-3 25-225,-5 8 226,5-8 133,0 0-1,0 0 0,-1 0 1,1 0-1,0-1 0,-1 1 1,1 0-1,-1 0 0,1 0 1,-1-1-1,1 1 0,-1 0 1,0-1-1,1 1 0,-1 0 1,0-1-1,1 1 0,-1-1 0,0 1 1,0-1-1,0 1 0,1-1 1,-3 1-1,3-2 12,-1 1-1,1 0 0,-1-1 1,1 1-1,-1-1 0,1 1 1,-1-1-1,1 1 0,0-1 1,-1 0-1,1 1 1,0-1-1,-1 1 0,1-1 1,0 0-1,0 1 0,0-1 1,-1 0-1,1 1 0,0-1 1,0 0-1,0 1 1,0-2-1,0 0-4,0-1 1,0 1-1,0-1 0,0 1 1,0-1-1,0 1 1,0 0-1,1-1 0,0 1 1,-1-1-1,1 1 0,0 0 1,0 0-1,0-1 1,0 1-1,1 0 0,-1 0 1,0 0-1,3-2 1,-2 3-24,0 0 1,0 0 0,0 1 0,0-1 0,0 1 0,0-1 0,0 1-1,0 0 1,1 0 0,-1 0 0,0 0 0,0 0 0,0 0 0,0 0-1,0 1 1,0-1 0,0 1 0,0 0 0,0-1 0,0 1 0,0 0-1,0 0 1,0 0 0,-1 1 0,1-1 0,0 0 0,-1 1 0,1-1 0,-1 1-1,1-1 1,1 4 0,3 2-16,0 0 0,0 1 0,-1 0-1,0 0 1,7 16 0,-9-16 29,0 0 1,0 0 0,-1 1-1,-1-1 1,1 1-1,-1-1 1,0 1-1,-1-1 1,0 1-1,-1 0 1,1-1 0,-2 1-1,1-1 1,-1 1-1,0-1 1,-1 0-1,0 0 1,-5 10-1,-7 8-223,-1-1-1,-1 0 1,-39 44-1,34-44-2041,1 1-1,-19 30 1,27-30-4382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3:02.42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78 5 4882,'0'0'18254,"0"-4"-17123,0 27 1226,-5 312-400,-9-2-1781,6-289-141,-1 10-16,-3 65 61,4-56-39,-7 105-34,9 222 14,12-345 19,-6-44-27,1-1 73,3 0 15,-2-35-376,-1 29-161,1 0-1,0 0 1,0 0-1,0 0 1,1 0-1,0 0 1,0 0 0,1 1-1,0 0 1,0 0-1,0 0 1,0 0-1,1 1 1,6-6-1,34-33-6254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3:04.50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1 181 5955,'0'0'11642,"0"-6"-10044,0-17-266,0 18 2822,8 5-3813,167-12 665,9 1-785,483 11-231,-611-3 6,0-3 1,57-12-1,-17 1 41,29 5-9,212 7-1,-63 4-15,-172-3 33,214-6-39,-154 12-101,-17 1 95,189-21-1,-307 15 1,334-29 48,-284 34-40,0 2 0,-1 4 0,0 4 0,105 28 0,-175-38-8,1 0 1,-1-1-1,1 0 1,0 0-1,12 0 0,-18-1 14,-14 0-6374,-4 0-545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3:06.45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 8 816,'-6'-8'22576,"6"748"-19692,6-609-2679,5 51-100,-5 346 52,6-414 358,-12-169-4877,0 30-1262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3:08.83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82 9556,'1'0'14513,"3"0"-15059,221 10 2160,-16-2-1545,5-2 39,-4-1-210,-106 1 123,160-12 0,-56-7 7,217-8 35,-58 26-51,278-6-61,-306-39-1,-28 1 41,-77 38 29,-123 2-24,-94-1 4,1 1 0,-1 0 0,1 1 0,-1 1 0,1 1 0,-1 1 0,-1 0 0,17 8 0,-22-9-4,-1-1 0,1 0 0,-1 0 0,1-1 0,0 0 0,11 0 0,-10-2-3,0 2 1,0 0 0,0 0 0,13 5 0,-20 0-48,5 2 34,15-9-1145,-11-1-4041,-8-7-973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5:40:07.31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315 384 12166,'0'0'9945,"1"-18"-9179,0-4-571,3-128 1288,-4 134-1373,-1-1-1,-1 0 0,0 1 1,-1 0-1,-1 0 1,-1 0-1,-9-23 0,13 37-91,0-1-1,-1 1 1,1-1-1,-1 1 1,1-1 0,-1 1-1,0 0 1,0 0-1,0 0 1,0 0-1,-1 0 1,1 0-1,0 1 1,-1-1-1,1 1 1,-1 0 0,1-1-1,-1 1 1,0 0-1,0 1 1,1-1-1,-1 0 1,0 1-1,0 0 1,-5-1 0,4 2-27,0 0 1,0-1 0,0 1-1,1 1 1,-1-1 0,0 1 0,1-1-1,-1 1 1,1 0 0,0 0-1,-1 1 1,1-1 0,0 0 0,0 1-1,1 0 1,-1 0 0,1 0-1,-3 3 1,-22 38-46,3 0-1,1 2 1,3 0-1,-21 70 1,33-89 48,2 0 0,1 0 0,1 1 0,2-1 0,1 56 0,1-80 2,0 4-2,0-1-1,1 0 1,-1 1 0,1-1 0,0 0-1,1 1 1,0-1 0,0 0 0,0 0-1,1 0 1,0-1 0,0 1 0,0 0-1,1-1 1,-1 0 0,1 0-1,7 6 1,-5-5 5,1-1-1,0-1 1,0 1-1,1-1 1,-1 0-1,1-1 1,0 0-1,0 0 1,0-1-1,0 0 1,0 0 0,1-1-1,12 1 1,14 1 75,1-2 0,-1-1 1,1-1-1,-1-3 0,1 0 1,-2-3-1,68-20 1,-101 27-43,-26-5-4941,3 5 261,-2-2-2662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23.98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6 122 2465,'0'0'7083,"-1"-6"-5357,-2-36 1043,2 9 1813,15 28 2011,38 5-7166,-27 0 987,413-35-91,-435 35-301,-6 4-6,-29 40-29,-1-2 0,-44 42 1,5-4 36,35-38 38,-5 5-22,2 3 0,-36 55 0,76-104-37,-1-1 0,1 0-1,0 0 1,0 0 0,-1 0 0,1 1 0,0-1 0,0 0 0,-1 0 0,1 0 0,0 1 0,0-1 0,-1 0 0,1 1 0,0-1 0,0 0-1,0 0 1,0 1 0,0-1 0,0 0 0,-1 1 0,1-1 0,0 0 0,0 1 0,0-1 0,0 0 0,0 1 0,0-1 0,0 0-1,0 1 1,0-1 0,0 0 0,1 1 0,-1-1 0,0 0 0,0 1 0,0-1 0,0 0 0,0 0 0,0 1 0,1-1 0,-1 0 0,0 1-1,0-1 1,1 0 0,-1 0 0,0 0 0,0 1 0,1-1 0,-1 0 0,0 0 0,0 0 0,1 0 0,-1 1 0,0-1 0,1 0-1,-1 0 1,0 0 0,1 0 0,-1 0 0,0 0 0,1 0 0,-1 0 0,0 0 0,1 0 0,27-7 162,-19 4-102,29-9 20,2 2 1,-1 2-1,1 1 0,0 2 0,46 1 0,-80 4-89,0 0-1,-1 1 0,1 0 1,0 0-1,-1 0 1,1 1-1,-1 0 0,1 0 1,-1 0-1,0 1 1,0 0-1,0 0 1,0 0-1,0 0 0,7 8 1,-6-4 0,0 1 0,0-1 0,-1 1 0,0 0 0,0 0 0,-1 0 0,0 1 0,0-1 0,2 12 0,-1-3 1,-1 1 0,-1-1 0,-1 1 0,0 0-1,-1 0 1,-1 0 0,-1 0 0,-1-1 0,0 1 0,-5 18 0,-2-8 0,-1-1 0,-1-1-1,-27 49 1,28-59 17,0-1-1,0 0 1,-2 0 0,0-1-1,0-1 1,-1 0-1,-20 14 1,28-23-3,-1 0-1,-1 0 1,1-1 0,0 0 0,-1 0 0,1 0 0,-1-1-1,0 0 1,0-1 0,0 1 0,0-1 0,-12 0-1,17-1 4,1-1-1,-1 1 0,1 0 0,-1-1 1,1 1-1,0-1 0,-1 1 0,1-1 1,0 0-1,0 0 0,0 0 1,-1 0-1,1 0 0,0 0 0,0 0 1,0 0-1,0 0 0,0 0 0,1 0 1,-1 0-1,0-1 0,1 1 0,-1 0 1,0-1-1,1 1 0,-1-3 0,-9-43 114,10 41-97,-5-22 30,1 3 141,1 0-1,0-32 1,3 51-179,0 1 0,1-1 0,-1 0-1,1 1 1,0-1 0,1 0 0,-1 1 0,1-1-1,0 1 1,1 0 0,-1-1 0,1 1-1,0 1 1,0-1 0,7-7 0,1 2-36,1 1 1,0 0 0,1 0-1,0 1 1,0 1-1,1 0 1,0 1 0,0 1-1,26-7 1,15 0-1701,74-7 0,-24 4-5509,-48 3-2358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3:13.016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53 94 8980,'0'0'10669,"-8"-15"-9434,-36-64 1134,44 84 867,17 44-3190,80 131 526,-68-132-476,-2 1 1,-2 2-1,26 75 1,-24-27-33,-6 1 0,-3 1 0,4 111 0,-15 309 88,-10-469-131,-2-1 0,-3 1 1,-2-1-1,-2 0 0,-2-1 1,-3-1-1,-1 0 1,-36 65-1,14-55 64,38-66-1291,6-10-1376,17-5-1377,8-5-2209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3:13.455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148 40 15671,'0'0'8276,"-1"-4"-7668,0-4-697,1 7 106,0 0 0,0 0 0,0 0 0,0 0 0,0 0-1,0 0 1,0 0 0,0 0 0,0 0 0,0 0 0,-1 0-1,1 1 1,0-1 0,-1 0 0,1 0 0,0 0 0,-1 0-1,1 0 1,-1 1 0,1-1 0,-1 0 0,0 1 0,1-1-1,-1 0 1,0 1 0,0-1 0,1 0 0,-1 1-1,0-1 1,0 1 0,0 0 0,0-1 0,1 1 0,-1 0-1,0-1 1,0 1 0,0 0 0,0 0 0,0 0 0,0 0-1,0 0 1,0 0 0,0 0 0,0 0 0,0 0 0,0 0-1,1 1 1,-1-1 0,0 0 0,0 1 0,0-1 0,0 0-1,0 1 1,1-1 0,-2 2 0,-7 3-1062,1 1 1,0 0-1,0 1 1,0-1-1,-11 15 1,9-10-381,-31 30-4799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3:14.294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202 1 9845,'0'0'13483,"0"45"-13464,0-42 2529,0 42-2869,0-44 471,23-22 210,-23 25-363,-1 0 0,0 1 0,0-1 0,0 0 0,0 0 0,-1 1 0,0-1 0,1 0 0,-2-1 0,1 1 0,0 0 0,-1-1 0,0 1 0,-3 3 0,1-4 32,4-3 115,-5-16 446,6 14-594,0 1 1,0 0-1,0-1 1,0 1 0,1-1-1,-1 1 1,1 0 0,-1-1-1,1 1 1,-1 0-1,1-1 1,0 1 0,-1 0-1,1 0 1,0 0-1,0 0 1,0-1 0,0 1-1,0 0 1,0 1 0,0-1-1,0 0 1,1 0-1,-1 0 1,0 1 0,0-1-1,1 1 1,-1-1-1,0 1 1,1-1 0,-1 1-1,1 0 1,-1-1 0,0 1-1,1 0 1,-1 0-1,1 0 1,-1 0 0,1 1-1,-1-1 1,0 0-1,1 1 1,-1-1 0,0 0-1,3 2 1,-1-1-9,1 0 0,-1 0 0,0 0 0,0 0-1,1 1 1,-1-1 0,0 1 0,0 0 0,-1 0 0,1 0 0,0 0 0,-1 1 0,1-1 0,-1 1 0,1-1-1,-1 1 1,0 0 0,0 0 0,1 4 0,-1-2 9,-1-1 0,0 1-1,-1 0 1,1 0 0,-1-1 0,0 1 0,0 0-1,-1 0 1,0-1 0,1 1 0,-1 0 0,-1-1-1,1 1 1,-1-1 0,0 1 0,0-1 0,0 0-1,0 1 1,-5 5 0,-5 4-89,0-1-1,0 0 1,-28 21-1,1 0-591,-25 31-1899,22-21-2248,-7 11-5854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3:16.684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207 304 9604,'0'0'12980,"-14"-21"-12076,-41-64-221,52 80-630,1 1 0,0 0 0,0-1 0,0 0 0,0 1 0,1-1 0,0 0 0,-1 0 0,2 0 0,-1 0 0,1 1 0,-1-1 0,2 0 0,-1 0 0,0 0 0,2-6 0,0-10 47,-1 17-90,-1 0 1,1 0 0,0 0 0,0 1 0,0-1-1,0 1 1,1-1 0,-1 1 0,1-1 0,0 1-1,0 0 1,1 0 0,-1 0 0,0 0 0,1 0 0,0 0-1,0 1 1,-1-1 0,2 1 0,-1 0 0,0 0-1,7-3 1,-5 2-19,-1 1 0,1 0 0,0 0 0,0 0 0,0 1 0,0 0 0,0 0 0,0 0 0,0 1 0,1-1 0,-1 1 0,0 0 0,0 1 0,0-1 0,1 1 0,6 2 0,-9 0-3,0 0 0,0 0 1,0 0-1,-1 1 0,0-1 1,1 1-1,-1-1 0,0 1 1,-1 0-1,1 0 0,-1 0 1,0 0-1,2 7 1,3 7 1,-3-9 9,0 0-1,0 1 1,-1-1-1,0 0 1,0 1-1,-1 0 0,-1-1 1,1 1-1,-2 0 1,1-1-1,-4 16 1,-3 5-2,-1-1 0,-15 37 1,3-11-12,-16 47 50,-27 96 24,56-171-45,2 0 0,1 0 0,1 1 1,2 0-1,2 43 0,0-65-19,1 0 1,-1 0-1,1-1 1,1 1 0,-1 0-1,1-1 1,0 0-1,0 1 1,0-1-1,1 0 1,0-1-1,0 1 1,0-1-1,0 1 1,1-1-1,0-1 1,0 1-1,9 5 1,-4-4 46,-1 1 0,1-2 0,-1 1 0,1-1 0,0-1 0,1 0 0,-1 0 0,0-1 0,1-1 0,11 1 0,-22-10 135,1-4-3,-1 12-174,0 0-1,0 0 1,0 0 0,0 0-1,0-1 1,0 1 0,0 0-1,0 0 1,-1 0 0,1 0-1,0-1 1,0 1 0,0 0-1,0 0 1,0 0 0,-1 0-1,1 0 1,0 0 0,0 0-1,0-1 1,0 1 0,-1 0-1,1 0 1,0 0 0,0 0-1,0 0 1,-1 0 0,1 0-1,0 0 1,0 0 0,0 0-1,0 0 1,-1 0-1,1 0 1,0 0 0,0 0-1,0 0 1,-1 0 0,1 1-1,0-1 1,0 0 0,0 0-1,0 0 1,-1 0 0,1 0-1,0 0 1,0 0 0,0 1-1,-1-1 1,-3 3-8,0 0 0,0 0 0,0 1 0,1-1 0,-1 1 1,1 0-1,0 0 0,0 0 0,0 0 0,0 1 0,1-1 0,0 1 0,-3 6 0,-18 66-76,16-37 78,1 1 0,2 0 0,2 0 0,2 0 0,1 0 0,2 0 1,2 0-1,17 67 0,-18-91 22,-1 0-1,0 1 1,-2 0-1,0 26 1,-1-42-13,0-1 0,-1 1 0,1 0 0,-1 0 0,1 0 0,-1-1 0,1 1 0,-1 0 0,0 0 0,0-1 0,0 1 0,0-1 0,0 1 0,0-1 0,-1 1 0,1-1 0,0 0 0,-1 0 0,1 0 0,-1 1 0,1-1 0,-1-1 0,0 1 0,1 0-1,-1 0 1,0-1 0,0 1 0,1-1 0,-1 1 0,0-1 0,-2 1 0,-8 1 37,-1-1-1,1 0 0,-20-1 0,22 0-5,-154 14-468,187-14-17616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06:23:18.153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450 222 6739,'0'0'9927,"-3"-17"-8830,-2-6-742,2 10-80,1 1 1,0-1-1,0 0 0,1-21 0,1 30-187,1 1-1,-1-1 1,0 0 0,1 1-1,0-1 1,0 1-1,0-1 1,0 1 0,0-1-1,1 1 1,0 0-1,0-1 1,0 1-1,0 0 1,0 0 0,0 0-1,1 1 1,-1-1-1,1 1 1,0-1 0,6-3-1,-3 3-82,0-1-1,0 2 1,0-1-1,1 1 1,-1 0-1,1 0 1,-1 1 0,1-1-1,0 2 1,12-1-1,-18 1-7,1 0 0,-1 0 0,1 0 0,-1 1 0,0-1 0,1 1 0,-1-1 0,1 1 0,-1-1 0,0 1 0,1 0 0,-1-1 0,0 1 0,0 0 0,0 0 0,1 0 0,-1 0 0,0 0 0,0 0 0,-1 1 0,1-1 0,0 0 0,0 0 0,0 1 0,-1-1 0,1 0 0,-1 1 0,1-1 0,-1 1 0,0-1 0,1 3 0,2 51-60,-3-44 49,1 18 30,-1-1 0,-1 1 0,-2 0 0,-1 0 0,-1-1 0,-18 55 0,-18 14 234,20-52-29,2 2 1,2 0 0,-19 92-1,33-63-113,4-50-96,-1-23-11,0-1 0,1 1 0,-1-1 0,1 0 0,0 1 0,0-1 0,0 0-1,0 0 1,0 1 0,1-1 0,-1 0 0,1 0 0,-1-1 0,1 1 0,0 0-1,-1 0 1,1-1 0,0 1 0,0-1 0,0 1 0,1-1 0,-1 0 0,0 0-1,0 0 1,1 0 0,-1 0 0,0-1 0,5 1 0,0 1 34,0 0-1,1-1 1,-1 0 0,0-1 0,1 1 0,-1-2-1,0 1 1,1-1 0,7-1 0,-14 1-25,1 0 0,0 0 1,-1 0-1,1 0 0,-1 0 0,1 0 0,-1 0 1,0 0-1,0-1 0,1 1 0,-1 0 0,0-1 1,0 1-1,0-1 0,0 0 0,-1 1 0,1-1 1,0 0-1,-1 1 0,1-1 0,-1 0 0,1 0 1,-1-1-1,4-47 564,-6 50-530,-1 0-1,0 0 1,1 0 0,-1 0-1,1 0 1,-1 0 0,0 1-1,1-1 1,-1 1-1,-3 1 1,-6 5-52,0 1 0,1 1 1,0-1-1,1 2 0,0-1 0,1 1 0,-1 1 1,2 0-1,0 0 0,-13 24 0,6-7 21,2 0 0,0 1 0,-15 57-1,20-41-2,1 2-1,2-1 0,3 1 0,4 60 0,-1-28 17,2 2 111,-1-53 4,-1 1 0,-1 0 0,-5 37 0,3-57-97,0 0-1,0 0 1,-1-1 0,0 1-1,0 0 1,-1-1 0,0 0-1,-1 0 1,0 0 0,0-1-1,0 1 1,-1-1 0,0-1-1,-11 11 1,10-12 3,1 0 0,0-1 0,-1 1 1,0-1-1,0 0 0,-1-1 0,1 0 0,-1 0 1,1 0-1,-1-1 0,0 0 0,0-1 0,0 0 1,0 0-1,0-1 0,0 0 0,0 0 0,0 0 0,0-1 1,0-1-1,0 1 0,0-2 0,0 1 0,1-1 1,-1 0-1,1 0 0,0-1 0,-13-8 0,15 8-381,-18-17 1169,15 7-5876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6:58.61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169 0 19465,'0'0'7627,"-6"22"-6669,-5 37-868,2 0-1,-2 64 0,5 143 351,4-103-118,-8 618 30,10-781-417,-1 0 0,1 0 0,-1 1 0,0-1 0,1 0 0,-1 0 0,0 0 0,0 0 0,1 0 0,-1 0 0,0 0 0,1 0 0,-1 0 0,0 0 0,1 0 0,-1-1 0,0 1 0,1 0 0,-1 0 0,0-1 0,1 1 0,-1 0 0,1-1 0,-1 1 0,1-1 0,-2 0 0,-6-8-795,-1 0 0,2 0 1,-1-1-1,1 0 0,-7-14 1,9 15-111,-33-54-5644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6:58.83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1 128 10533,'0'0'7288,"17"-19"-5151,4-5-1595,36-32 0,-51 52-476,0 1 1,0-1-1,0 1 1,0 1-1,0-1 1,1 1 0,-1 0-1,1 0 1,0 1-1,-1 0 1,1 0-1,0 0 1,0 1 0,0 0-1,0 1 1,0-1-1,-1 1 1,9 2-1,1 0 30,5-1-27,0 1-1,-1 2 0,1 0 0,-1 1 1,-1 1-1,1 1 0,-1 0 1,0 2-1,-1 0 0,0 1 1,-1 1-1,0 0 0,-1 1 0,14 16 1,-26-25-55,-1 0 1,1 0 0,-1 0 0,0 0-1,-1 0 1,1 1 0,-1-1-1,0 1 1,0 0 0,0 0 0,0 0-1,-1 0 1,0 0 0,0 0-1,-1 0 1,1 0 0,-1 0 0,0 0-1,0 0 1,-1 0 0,0 1-1,0-1 1,0 0 0,0 0-1,-1-1 1,0 1 0,0 0 0,0 0-1,0-1 1,-1 1 0,0-1-1,0 0 1,0 0 0,-6 6 0,-7 2-197,1-1-1,-1-1 1,-1-1 0,0 0 0,0-1 0,-1 0 0,0-2 0,0 0 0,0-1 0,-1-1 0,0-1 0,1-1 0,-1 0-1,0-1 1,-31-3 0,46 2-216,-1 0 0,0-1 0,0 0 0,0 0 0,1 0 0,-1 0 0,1 0 0,-1-1 0,1 0-1,-1 0 1,1 0 0,0-1 0,-7-5 0,-3-6-4716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6:59.16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690 0 17288,'0'0'2036,"-26"19"133,22-16-2076,-32 21 553,2 3 1,0 1 0,2 1 0,-44 51-1,42-34-82,1 1-1,-40 80 1,58-97-495,2-1 0,2 2 0,0 0 0,2 0 0,2 1 1,-4 33-1,10-62-67,1 1 1,0-1 0,0 0-1,0 1 1,0-1 0,0 0 0,1 0-1,-1 1 1,1-1 0,0 0-1,0 0 1,0 0 0,1 0-1,-1 0 1,4 5 0,-4-7-1,0 0 0,1 0 1,-1 0-1,0 0 1,0 0-1,1-1 0,-1 1 1,1 0-1,-1-1 0,0 1 1,1-1-1,-1 0 0,1 0 1,-1 1-1,1-1 0,0 0 1,-1 0-1,1 0 0,-1 0 1,1-1-1,-1 1 1,1 0-1,-1-1 0,0 1 1,1-1-1,-1 1 0,1-1 1,-1 1-1,0-1 0,1 0 1,-1 0-1,0 0 0,0 0 1,2-2-1,0 0 2,1 0 0,-1 0 1,0-1-1,0 1 0,-1-1 0,1 0 0,-1 0 0,0 0 0,0 0 1,0 0-1,0 0 0,-1-1 0,0 1 0,0-1 0,1-4 0,5-77 42,-6 75-43,-2-7 3,1-1 1,-2 1 0,0 0-1,-2 0 1,0 0-1,0 1 1,-2-1-1,0 1 1,-1 0 0,-1 1-1,-1-1 1,0 2-1,-1-1 1,-15-18 0,19 27-7,-1 0 0,1 0 1,-1 1-1,-1-1 1,1 2-1,-1-1 1,0 1-1,0 1 1,0-1-1,-17-5 1,21 8-20,1 1 0,-1-1 0,0 1 1,0 0-1,1 1 0,-1-1 0,0 0 1,0 1-1,0 0 0,0 0 0,0 0 1,0 1-1,0-1 0,0 1 0,0 0 0,0 0 1,1 0-1,-1 1 0,0-1 0,1 1 1,-1 0-1,1 0 0,0 0 0,-1 0 1,1 1-1,0 0 0,-4 4 0,3-1-244,0 0 1,1 0-1,-1 1 0,1 0 0,1-1 0,-1 1 0,1 0 1,0 1-1,-1 13 0,-1 68-5244,4-79 4574,0 54-7223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6:59.36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87 0 5330,'0'0'20010,"-38"168"-19034,27-101-608,0-4-192,6-13-112,0-12 32,5-19-96,-6-15-96,6-31-3761,-5-30-545,-1-25-4306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6:59.57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179 341 15319,'-77'-120'2238,"62"96"-1144,32 24-259,-14 0-724,0 0-1,0-1 0,0 1 0,0-1 1,0 1-1,0-1 0,0 0 0,0 0 1,-1 0-1,1 0 0,0-1 0,-1 1 1,1-1-1,-1 0 0,1 0 0,-1 1 1,0-2-1,0 1 0,0 0 0,0 0 1,3-5-1,-2 2 30,-1 1-1,0-1 1,1 0 0,-2 0-1,1-1 1,-1 1 0,0 0-1,0 0 1,0-1 0,0 1-1,-1-10 1,-1 10-79,1 0-1,-1 0 1,1 0 0,-2 0-1,1 0 1,0 0 0,-1 0-1,0 0 1,0 0 0,0 1-1,-1-1 1,-3-4 0,4 7-71,0 0 0,0 0 0,0 0 0,0 0 0,0 0 0,0 1 0,0-1 0,0 1 1,-1-1-1,1 1 0,-1 0 0,1 0 0,-1 0 0,1 0 0,-1 1 0,0-1 0,1 1 0,-1 0 1,0-1-1,0 1 0,1 0 0,-1 0 0,-3 1 0,3 0-83,0 0 0,0 0 1,0 0-1,0 0 0,1 1 0,-1-1 0,0 1 0,1 0 1,-1 0-1,1-1 0,0 2 0,-1-1 0,1 0 0,0 0 1,0 1-1,1-1 0,-1 1 0,0-1 0,1 1 0,0 0 1,-2 3-1,-3 10-983,1-1 0,-6 31 0,7-28-177,-17 66-5094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24.31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92 16888,'0'0'8067,"43"-50"-8067,11 42 0,11-1-16,6 1 16,0-1 0,-6 3-320,-16 4-1553,-17 2-928,-21 0-817,-11 13-1696,-27 14-5699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6:59.86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1 102 11541,'0'0'5037,"2"23"-2062,12 210 2225,-14-222-5048,-1-4-64,1 0 0,0 0 0,0 0 0,1 0 0,0 0 0,0 0 0,0 0 0,1 0 0,0 0 0,4 7 0,3-12-26,6-15 74,7-19 74,-1-2 1,24-53 0,-2 2-144,-23 49-43,-8 13 16,0 0 1,2 1-1,0 0 0,2 1 1,20-22-1,-35 42-34,0 0 0,0 0 0,-1 0 0,1 0 0,0 0 0,0 0 0,0 0 0,0 1 0,0-1 0,0 0 1,0 1-1,0-1 0,0 1 0,1-1 0,-1 1 0,0 0 0,0-1 0,0 1 0,1 0 0,-1 0 0,0 0 0,0 0 0,1 0 0,-1 0 0,0 0 0,0 0 0,1 0 0,-1 1 0,0-1 0,0 0 0,0 1 0,0-1 0,0 1 0,1-1 0,-1 1 0,0 0 0,0 0 0,0-1 0,0 1 0,-1 0 0,1 0 0,0 0 0,0 0 0,0 0 0,-1 0 0,2 1 0,1 5-16,1 0 0,-1 0 1,0 1-1,0-1 0,2 13 0,13 97-5,-13-77 92,11 44 0,-15-80-88,0 1 1,1-1-1,0 1 0,0-1 0,0 1 0,0-1 0,1 0 1,-1 0-1,5 4 0,-6-7-140,0 0 0,0 0 0,0 0 0,0 0-1,0 0 1,0-1 0,1 1 0,-1 0 0,0-1 0,0 1 0,1-1 0,-1 0-1,0 1 1,1-1 0,-1 0 0,1 0 0,-1 0 0,0 1 0,1-2 0,-1 1 0,1 0-1,-1 0 1,0 0 0,1-1 0,-1 1 0,0 0 0,1-1 0,-1 0 0,0 1-1,0-1 1,1 0 0,-1 1 0,0-1 0,0 0 0,0 0 0,0 0 0,1-1 0,29-35-5935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7:00.04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8196,'0'0'17800,"0"176"-17320,0-58 272,0-7-447,0-15-209,5-16 48,1-18-80,-1-20-64,-5-21-737,-5-27-6210,-6-44-608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7:00.15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82 12358,'0'0'5826,"136"-44"-5938,-60 30-2705,-5-9-4306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7:00.36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115 1 11733,'0'0'12918,"-14"3"-11872,10-2-1011,1 0-1,-1 0 1,1 0 0,-1 0-1,1 1 1,-1 0-1,1 0 1,0 0 0,0 0-1,0 0 1,0 0-1,0 1 1,1-1 0,-1 1-1,1 0 1,-1 0-1,-2 5 1,2 0 37,-1 0 0,2 1 0,-1-1 0,1 1-1,0-1 1,1 1 0,0 0 0,0 13 0,-3 621 1898,6-338-4407,-13-322-4828,0-14-365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7:00.47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22 235 5010,'0'0'14935,"-22"-128"-13622,28 103-881,32 2-400,16 4-32,6 5-80,16-1-2369,-17 5-3026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7:00.75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137 0 9412,'0'0'17897,"-10"0"-17012,8 0-868,-1 0 1,0 1-1,1-1 0,-1 1 0,1-1 0,-1 1 0,1 0 1,-1 0-1,1 0 0,-1 1 0,1-1 0,0 0 1,0 1-1,0-1 0,0 1 0,0 0 0,0 0 0,-3 3 1,0 1 2,1 1 1,0 0 0,0 0 0,0 0 0,1 1-1,-4 9 1,-3 19 46,2 0 0,-5 40 1,11-62-21,-6 42 9,3 1 1,2 0 0,3-1 0,2 1 0,3 0 0,2-1 0,3 0 0,2 0 0,2-1 0,3-1 0,46 101 0,-59-147-209,0 0-370,0 1 0,1-1 0,0 0 0,0 0-1,10 11 1,-4-17-3708,-3-6-1622,-2-17-7258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7:00.94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119 1 19481,'0'0'6211,"-119"132"-6115,119-72-64,0 1-32,0-15-865,0-25-3649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7:01.06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14247,'0'0'7683,"0"115"-7571,0-56-112,0 6-384,0 2-4947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7:01.37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19 1 19369,'0'0'6635,"-5"21"-6432,1-4-98,1 1 1,0 0 0,1 0-1,1 0 1,1 0 0,0 0-1,1 0 1,2 0 0,3 20-1,30 64 370,78 157 1,-90-207-432,-22-49-133,17 32 448,-18-33-466,0-1 0,0 1-1,0-1 1,0 0 0,1 0 0,-1 1-1,0-1 1,0 0 0,1 0 0,-1 0-1,1 0 1,-1 0 0,1-1-1,-1 1 1,1 0 0,0-1 0,-1 1-1,1-1 1,2 1 0,-14 6-5490,-18 3 146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7:01.76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 18745,'0'0'6395,"12"8"-6278,-6-5-77,-1 1-1,0 0 1,0 0-1,0 0 1,0 0 0,-1 1-1,1 0 1,-1 0-1,-1 0 1,1 0 0,-1 1-1,1-1 1,-2 1 0,1 0-1,-1 0 1,0 0-1,0 0 1,0 0 0,1 13-1,3 197 757,-6-159-693,3-44-48,3-15 62,10-23 98,4-14-162,3 2-1,1 1 1,2 1-1,1 1 1,2 1-1,1 2 0,1 1 1,41-30-1,-69 57-36,1 0-1,0 1 1,0-1-1,0 1 1,0 0-1,0 0 1,0 0-1,1 1 1,-1-1-1,0 1 1,6-1-1,-9 2-14,1 0 0,0 1-1,-1-1 1,1 0 0,0 1 0,-1 0 0,1-1-1,-1 1 1,1 0 0,-1-1 0,0 1-1,1 0 1,-1 0 0,0 0 0,1 0 0,-1 1-1,0-1 1,0 0 0,0 0 0,0 1 0,0-1-1,0 1 1,0-1 0,-1 1 0,1-1-1,0 1 1,-1-1 0,0 1 0,1-1 0,-1 1-1,1 2 1,5 28 26,-1 0-1,-1 1 1,0 58-1,3 39-151,-6-113-1441,-1-57-22898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24.465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22 8772,'0'0'12726,"125"-11"-12646,-65 7-32,5 0-16,5 2-64,-10 2-208,0 0-1633,-11 0-1537,-11 0-2512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7:01.93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17 0 20473,'0'0'5475,"-16"136"-5091,16-73-336,5-8 48,6-7-96,-11-8-176,0-15-2561,0-17-3330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7:02.07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 16616,'0'0'7299,"32"69"-7267,-16-31 96,-5-1-128,11 1-2369,-22-7-4786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7:02.40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82 0 15175,'0'0'11621,"-4"6"-10975,2 0-614,-1 0 0,1 0 0,0 0 0,1 0 0,-1 0 0,1 0 0,0 1 0,1-1 0,-1 0-1,1 1 1,1-1 0,-1 0 0,1 1 0,2 9 0,0 8 97,19 477 834,-27-396-882,-4 0 0,-32 147 0,23-190-120,14-52-654,0 1-1,1 0 1,0 0 0,1 0-1,-1 21 1,7-26-2605,19-5-2053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7:02.59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22 34 20697,'0'0'6932,"11"-33"-6948,0 41 0,-11 15-625,0 13-2128,-11 6-3250,-21 8-8227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7:02.75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229 1 22394,'0'0'256,"-109"124"-256,71-70 64,11-10-96,0-8 112,27-9-144,-11-10 64,11-5-1456,-16-12-11542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7:31.93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411 74 9060,'0'0'10095,"0"-8"-9094,0 5-867,0 1 0,0-1 0,0 0 0,-1 1 0,1-1 0,-1 0 0,1 1 0,-1-1 0,0 0 0,0 1 0,0-1 0,-1 1 0,1 0 0,0-1 0,-1 1 0,-2-3 0,1 3-27,0 0-1,0 0 1,0 0 0,0 0 0,-1 0 0,1 1 0,0 0 0,-1-1 0,1 1 0,-1 1 0,1-1 0,-1 0-1,1 1 1,-1 0 0,1 0 0,-5 0 0,0-1-120,-1 1 1,1 0-1,-1 1 0,1 0 0,-1 0 1,1 1-1,0 0 0,-1 0 0,1 1 1,0 0-1,1 1 0,-1 0 0,1 0 0,-1 0 1,1 1-1,0 0 0,1 0 0,-1 1 1,1 0-1,0 0 0,1 0 0,-6 9 1,7-9-3,0 1 1,1 0 0,-1-1 0,2 1-1,-1 0 1,1 0 0,0 1 0,0-1-1,1 0 1,0 1 0,0-1-1,1 1 1,0-1 0,1 1 0,-1-1-1,1 1 1,3 8 0,3 13 4,1-1-1,25 53 1,-27-66 15,1-1-4,-2 0 1,0 0-1,0 0 1,-1 1-1,-1-1 1,-1 1-1,0 0 1,0 27 0,-3-34 0,0 0 1,0 0 0,-1 0 0,0 0 0,-1 0-1,0 0 1,0-1 0,0 1 0,-1-1-1,0 0 1,-1 0 0,0 0 0,0-1 0,0 1-1,-1-1 1,0 0 0,-10 8 0,-132 97 109,153-112-57,0 1 0,-1 0 0,1 1 0,0-1-1,-1 1 1,1 0 0,0 0 0,-1 1 0,1-1 0,-1 1 0,8 4 0,-3 4-66,-2 0 0,0 1 0,0 0 0,-1 0 0,0 1 1,0-1-1,-2 1 0,0 0 0,0 1 0,-1-1 0,3 25 0,-1 8 9,-3 0-1,-1 0 1,-2 0 0,-3 0-1,-1 0 1,-2 0 0,-18 60-1,1-12 42,4 2 0,3-1 0,-5 184-1,22-277-35,0 0 0,1 1-1,-1-1 1,1 0 0,-1 0-1,1 0 1,-1 0 0,1 0-1,0 0 1,0 0 0,-1 0-1,1-1 1,0 1 0,0 0 0,0 0-1,0-1 1,0 1 0,0 0-1,0-1 1,0 1 0,0-1-1,0 0 1,0 1 0,3 0-1,34 8 126,-27-6-117,38 11-1114,94 41 1,27 10-5535,-66-41 234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7:32.93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505 162 12630,'0'0'3321,"-1"-18"-1373,-3-57-318,4 72-1536,1 0 1,-1 0 0,1 1-1,-1-1 1,1 0-1,0 0 1,0 1-1,0-1 1,0 1-1,1-1 1,-1 1-1,1-1 1,0 1-1,-1 0 1,1-1-1,0 1 1,0 0-1,1 1 1,-1-1-1,0 0 1,1 0-1,-1 1 1,0 0-1,1-1 1,0 1-1,4-1 1,3-1 88,-1 1 1,1 0-1,0 1 1,0 0-1,14 1 1,-20 0-185,0 0 0,0 1 0,0-1 1,-1 1-1,1 0 0,0 0 0,0 0 0,-1 0 0,1 1 0,0 0 0,-1 0 0,0-1 0,1 2 0,-1-1 0,0 0 1,0 1-1,0-1 0,0 1 0,-1 0 0,1 0 0,-1 0 0,0 0 0,0 1 0,0-1 0,0 1 0,0-1 1,-1 1-1,0 0 0,1-1 0,-1 1 0,0 7 0,2 0-12,-1 1 0,-1 0-1,0 0 1,-1 0 0,0 0 0,-1 0 0,0 0 0,-1 0-1,-4 14 1,-29 58 10,24-62 5,-15 48-1,19-41 8,1-1 1,1 1-1,2 0 0,1 1 0,1-1 0,4 31 0,-3-57-5,1 0-1,-1 0 1,1 0 0,0-1-1,-1 1 1,2 0-1,-1 0 1,0 0 0,0-1-1,1 1 1,-1-1-1,1 1 1,0-1 0,0 1-1,0-1 1,0 0-1,0 0 1,1 0 0,-1 0-1,4 2 1,-1-2 3,-1 0 1,1 0 0,-1 0-1,1-1 1,0 1 0,0-1-1,0 0 1,0-1 0,0 1-1,0-1 1,9-1 0,-9 1 31,1-1 0,-1 0 1,0 0-1,1 0 0,-1-1 0,0 0 1,0 0-1,0 0 0,0-1 1,7-4-1,-9 5 16,-1 0 0,0 0 0,0 0-1,1 0 1,-2 0 0,1 0 0,0-1 0,0 1 0,-1-1 0,1 1-1,-1-1 1,0 1 0,0-1 0,0 0 0,0 0 0,0 1-1,-1-1 1,1 0 0,0-6 0,-2 8-37,0 0 0,1 0 0,-1 0 0,0 0 0,1 0 0,-1 0 0,0 1-1,0-1 1,0 0 0,0 0 0,0 1 0,0-1 0,0 0 0,0 1 0,0-1 0,0 1 0,0-1 0,0 1 0,0 0 0,0-1 0,-1 1-1,1 0 1,0 0 0,0 0 0,0 0 0,-1 0 0,1 0 0,0 0 0,0 0 0,-2 1 0,-41 5-160,34-2 127,1 0 1,0 1-1,0 0 1,1 1-1,-1 0 1,1 0-1,0 1 1,1 0-1,0 0 1,0 1-1,0 0 1,1 0-1,0 1 1,1-1-1,0 1 1,-4 11-1,-4 8 6,1 1 0,2 0 1,0 1-1,-5 34 0,4 7 18,3 1 1,3-1 0,3 1-1,13 130 1,13-70 3,-15-98-5,-3 1-1,0 0 1,-2 1-1,-1 49 0,-4-80-4,0 0 1,-1-1-1,1 1 0,-1-1 0,0 1 0,0-1 0,0 0 0,0 0 0,-1 0 0,0 0 0,0 0 0,0 0 0,0-1 0,0 0 0,-1 1 0,0-1 0,1 0 0,-1-1 0,0 1 0,-1-1 0,1 0 0,0 0 0,-1 0 0,1 0 0,-6 0 0,-11 5 21,-1-1 0,0-1-1,0-2 1,-24 2 0,-130 0-171,57-9-5594,50-1-1759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1:17.66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6 770 12662,'0'0'13481,"-2"6"-12561,-2 13-285,13-29-171,24-51 44,-20 36-418,24-43 18,-4-2 1,38-111-1,-59 144-89,-3 1 0,-1-2-1,-1 1 1,-3-1 0,-1 0-1,-1 0 1,-5-45 0,3 81-19,0 1 1,0-1-1,-1 1 1,1-1 0,0 1-1,-1-1 1,1 1-1,-1-1 1,0 1 0,1 0-1,-1-1 1,0 1-1,0 0 1,0 0 0,0-1-1,0 1 1,0 0-1,0 0 1,0 0-1,0 0 1,-1 0 0,1 1-1,0-1 1,-1 0-1,1 1 1,-1-1 0,1 0-1,-3 0 1,1 1-13,1 0 1,-1 0-1,1 0 1,-1 0-1,0 0 0,1 0 1,-1 1-1,1-1 1,-1 1-1,1 0 1,-1 0-1,1 0 0,0 0 1,-1 0-1,1 0 1,0 0-1,0 1 1,-3 2-1,-3 4 7,-1 2 0,1-1 0,1 1 0,0 0 0,0 0 0,1 1 0,0 0-1,1 0 1,0 1 0,1-1 0,0 1 0,1 0 0,0 0 0,-1 20 0,1-3 20,1-1 0,1 0 0,2 1 0,1-1-1,9 44 1,-7-52-9,2 0 0,0 0 0,1-1 0,2 0 0,-1 0 0,2-1 0,1 0 0,0 0-1,1-1 1,1-1 0,0 0 0,2-1 0,22 19 0,-36-33-77,0 1 1,0-1-1,1 0 0,-1 0 1,1 0-1,-1 0 0,1 0 1,-1 0-1,1 0 0,-1 0 1,1-1-1,0 1 0,0-1 1,-1 1-1,1-1 0,0 0 1,0 1-1,-1-1 1,1 0-1,0 0 0,0-1 1,0 1-1,-1 0 0,1 0 1,0-1-1,0 1 0,-1-1 1,1 0-1,0 1 0,-1-1 1,1 0-1,-1 0 0,1 0 1,-1 0-1,1 0 0,-1 0 1,0-1-1,1 1 0,-1 0 1,0-1-1,0 1 0,0-1 1,0 1-1,0-1 0,-1 1 1,1-1-1,0 0 0,-1 1 1,1-3-1,3-8-1425,-1 0-1,0 0 0,-1 0 1,0-1-1,-1-24 1,-1-34-9421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1:17.94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1 307 13958,'0'0'6828,"14"1"-5473,-7 0-1204,-2 1-3,1-1 0,0 0 0,-1 0 0,1-1 0,0 0 0,0 0 0,-1 0 0,1-1 0,0 0 0,-1 0 0,1 0 0,-1-1 0,1 1 0,-1-1 0,0-1 0,0 1 0,1-1 0,-2 0 0,1 0 0,0 0 0,7-7 0,-6 2-17,0-1 0,-1 0 0,0 0 0,0 0-1,-1-1 1,0 1 0,-1-1 0,0 0 0,-1 0 0,2-13 0,-1 7-71,-2-1 0,0 1 0,-1-1 0,0 0 0,-5-28 1,5 43-65,0 1 0,-1 0 0,1-1 0,0 1 0,0-1 0,-1 1 0,1 0 0,-1-1 0,1 1 0,-1 0 0,1-1 0,-1 1 1,0 0-1,0 0 0,1 0 0,-1 0 0,0 0 0,0 0 0,0 0 0,0 0 0,-1 0 0,1 0 0,0 0 0,0 0 0,0 1 1,-1-1-1,1 1 0,0-1 0,-1 1 0,1-1 0,-1 1 0,1 0 0,0 0 0,-1-1 0,1 1 0,-1 0 0,1 0 0,-1 1 1,1-1-1,0 0 0,-1 0 0,-1 1 0,0 0-26,0 1 0,0-1 0,0 1 0,0-1 0,1 1 0,-1 0-1,0 0 1,1 0 0,-1 0 0,1 1 0,0-1 0,0 0 0,0 1 0,0 0 0,0 0 0,1-1 0,-3 6 0,-2 10-552,1-1 0,1 1 0,1-1-1,0 1 1,2 0 0,0 23 0,1-28-236,1 1 0,1-1 0,0 0-1,0 0 1,2 0 0,0 0 0,0 0 0,1-1 0,8 14 0,42 54-5689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1:18.24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219 1 10741,'0'0'16541,"-8"4"-16384,2-1-131,1 1-1,-1 0 0,1 1 1,0-1-1,0 1 1,0 0-1,1 0 1,0 1-1,0-1 0,0 1 1,1 0-1,0 0 1,0 0-1,-3 9 0,-7 22 344,-12 52 0,14-45-194,-6 22-4,-2 5 32,-30 77-1,41-131-1638,8-28-2486,2-4 2280,2-19-5684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24.965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23 173 3922,'0'0'9303,"0"-21"-5309,0-71-1042,0 34 2131,0 57-4272,0 5-373,-16 719 592,10-572-3111,6-152 1641,0-1 0,1 0 1,-1 1-1,1-1 1,-1 0-1,1 1 0,0-1 1,0 1-1,-1-1 0,1 1 1,0-1-1,0 1 1,1 0-1,-1-1 0,0 1 1,0 0-1,1 0 1,1-2-1,1 0-1217,23-20-10632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1:18.39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46 1505,'0'0'20729,"108"-35"-20761,-37 35 16,5-5 16,-16 5-2033,-11-2-2049,-6-2-5794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1:18.72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326 1 12214,'0'0'9841,"-18"29"-9110,4-5-485,-15 21 427,2 2 0,-30 74 0,49-101-522,0 0 0,2 0 0,0 1 0,2 0 0,0 0 0,1 1-1,2-1 1,0 0 0,1 1 0,4 35 0,-2-53-141,-1-1-1,0 1 1,1-1 0,0 0-1,0 0 1,-1 0 0,2 0 0,-1 0-1,0 0 1,1-1 0,-1 1 0,1-1-1,0 1 1,0-1 0,0 0-1,0 0 1,0-1 0,0 1 0,1 0-1,-1-1 1,0 0 0,1 0-1,-1 0 1,1 0 0,-1-1 0,5 1-1,11 1 66,0 0 1,1-1-1,28-3 0,-46 2-66,1 0 0,-1 0 0,1 0 0,0-1 0,-1 1 0,1-1 0,-1 1 0,1-1 0,-1 0 0,1 0 0,-1 0 0,0 0 0,0-1 0,1 1 0,-1-1 0,0 1 0,0-1 0,0 0 0,-1 0 0,1 0 0,0 0 0,-1 0 0,3-4 1,-2 0 16,1 0 0,-2 0 0,1-1 0,-1 1 0,0-1 0,0 1 0,-1-1 0,0-8 0,0 14-29,0 0-1,-1 0 1,1-1 0,0 1 0,0 0 0,0 0 0,-1 0 0,1 0-1,-1 0 1,1 0 0,-1 0 0,1 0 0,-1 0 0,1 0 0,-1 1-1,0-1 1,0 0 0,1 0 0,-1 0 0,0 1 0,0-1 0,0 0-1,-2 0 1,-30-8-86,-41 13-59,71-3 143,-12 1-84,0 2 0,1 0 0,-1 0-1,1 1 1,0 1 0,1 1 0,-1 0 0,1 0-1,1 1 1,-1 1 0,2 0 0,-1 1 0,1 0-1,-18 22 1,22-23-1052,0 0 0,1 1 0,1-1 0,-1 1 0,1 0 0,1 0 0,-5 16 0,7-1-9589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1:19.14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66 100 12566,'0'0'10495,"0"-18"-8083,0-53-1099,-2 61-735,-1 10-434,-4 14-246,7-12 141,-11 27 6,1 0 0,1 1 0,2 0 0,1 0 0,1 1 0,2 0 0,0 42 0,4-68-36,-1 1 1,1 0 0,-1-1-1,2 1 1,-1-1-1,1 0 1,-1 1 0,1-1-1,1 0 1,-1 0-1,1 0 1,0 0 0,0-1-1,0 1 1,1-1 0,0 0-1,0 0 1,0 0-1,0 0 1,0-1 0,1 0-1,-1 1 1,1-2-1,0 1 1,6 2 0,-5-2 0,0-1 0,0 0-1,0-1 1,0 0 0,0 1 0,0-2 0,0 1 0,1-1 0,-1 0 0,0 0 0,0-1 0,0 1 0,0-2 0,1 1 0,-1-1 0,-1 1-1,1-2 1,0 1 0,0-1 0,-1 1 0,1-2 0,-1 1 0,5-5 0,5-5 22,-2-2 1,0 0-1,-1 0 1,0-1-1,-1 0 1,-1-1-1,-1-1 1,0 1-1,-2-1 1,0-1-1,9-37 0,-11 40 208,-7 27 50,-1 14-417,-8 52 156,-34 118-1,28-135 6,3 0 0,2 1 0,-6 115-1,18-160-460,-1 1 621,1 1 0,1 0 0,1 0 0,5 22-1,-6-36-340,0 0-1,1 0 1,-1 0-1,1 0 1,0-1-1,0 1 1,1 0-1,-1-1 1,1 1-1,2 2 1,-3-4-236,1 0-1,-1-1 1,0 1 0,1 0 0,-1-1-1,1 0 1,0 1 0,-1-1 0,1 0-1,0-1 1,0 1 0,-1 0 0,1-1 0,0 1-1,0-1 1,3 0 0,16 0-9486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1:27.19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6 15 11493,'0'0'16194,"0"-14"-15356,-6 320-566,6-304-268,1 0-1,-1-1 1,0 1-1,0 0 1,1 0-1,-1-1 1,1 1-1,-1 0 1,1-1-1,0 1 1,-1 0-1,1-1 1,0 1-1,0-1 1,0 0-1,0 1 1,1-1 0,-1 0-1,0 0 1,1 1-1,-1-1 1,0 0-1,1 0 1,-1-1-1,1 1 1,-1 0-1,1 0 1,0-1-1,-1 1 1,1-1-1,0 1 1,0-1-1,-1 0 1,1 0-1,0 0 1,0 0-1,-1 0 1,4 0-1,2-1-10,0 1-1,0-1 1,0 0-1,-1-1 1,1 0-1,0 0 1,-1 0-1,13-7 1,-1-2-465,-1-2 1,0 0 0,0-1 0,-1 0-1,-1-2 1,25-31 0,-31 34-728,-1 1 0,0-1 0,-1-1 0,0 1 1,-1-1-1,5-19 0,-2-27-7237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1:27.46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120 185 15863,'0'0'3594,"9"-1"-2882,11 1 30,-9 0-136,-1 0 0,1-1 0,-1 0 0,14-3 0,-22 3-472,1 1-1,0-1 1,-1 0 0,0 0 0,1 0 0,-1 0 0,0-1 0,1 1 0,-1-1-1,0 1 1,0-1 0,0 0 0,0 0 0,-1 0 0,1 0 0,0 0 0,-1 0-1,1 0 1,-1-1 0,0 1 0,0 0 0,0-1 0,1-3 0,0-3 7,0 0 0,-1 0 1,0 0-1,0 0 0,-1 0 0,0 0 1,-2-11-1,2 18-145,-1 0 0,1-1 0,-1 1 0,1 0 0,-1 0 0,0-1 0,0 1 0,0 0-1,0 0 1,0 0 0,0 0 0,-1 0 0,1 0 0,-1 0 0,1 0 0,-1 1 0,0-1 0,1 1 0,-1-1 0,0 1 0,0 0 0,0-1 0,0 1 0,-1 0 0,1 0 0,0 1 0,0-1 0,-1 0-1,1 1 1,0-1 0,-1 1 0,1 0 0,-3 0 0,-1 0-74,1 1 0,0 0 0,0 0 1,0 0-1,0 1 0,0-1 0,0 1 0,0 1 0,0-1 0,0 1 0,1-1 0,0 1 0,-1 1 0,1-1 0,0 0 1,0 1-1,1 0 0,-1 0 0,1 0 0,0 1 0,-3 5 0,-7 12-976,1 0 0,2 0 1,-11 31-1,17-42 524,-23 68-5763,5 1-5739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1:30.27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33 0 18344,'0'0'7161,"-5"28"-6777,-17 91-21,20-112-339,1-1 1,0 1-1,0 0 0,1 0 1,-1 0-1,2 0 0,-1 0 1,1 0-1,0-1 0,0 1 0,1 0 1,0-1-1,0 1 0,0-1 1,1 1-1,0-1 0,6 9 1,-5-11-16,0-1 0,1 1 1,-1-1-1,1 0 1,0 0-1,0 0 0,0-1 1,0 0-1,0 0 1,1 0-1,-1 0 0,1-1 1,-1 0-1,1 0 1,-1-1-1,1 1 0,-1-1 1,7-1-1,-7 1 3,0-1 0,0 1 0,0-1 0,0 0 0,0-1 0,0 1 0,-1-1 0,1 0 0,0 0 0,-1 0 0,1-1 0,-1 0-1,0 0 1,0 0 0,0 0 0,0-1 0,6-7 0,-3 3 27,-1-1 0,0-1 1,0 1-1,-1-1 0,0 0 0,0 0 0,3-12 1,-20 111 413,-8-9-426,-18 93 109,36-157-135,-5 29 10,3 0 0,2 81 1,2-120-85,1 0 1,0-1 0,1 0 0,0 1 0,-1-1 0,2 0 0,2 7 0,11 8-2171,5-12-4745,-15-8-863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1:30.78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304 0 17400,'0'0'8580,"-13"14"-8185,6-7-358,-104 118 942,98-110-862,2 2 1,0-1-1,0 2 1,2-1-1,0 1 0,1 1 1,-8 24-1,13-25-56,-1 0 1,2 1-1,1-1 0,0 1 0,1-1 0,1 0 0,1 1 0,4 19 0,2-7 16,1 0 0,1-1-1,26 53 1,-23-59-57,-2 1 1,0 0-1,-2 0 1,-1 1-1,-1 1 0,-1-1 1,-1 1-1,2 50 1,-7-75-24,0-1 0,0 1 0,-1-1 0,1 1 1,0-1-1,-1 1 0,1-1 0,-1 0 0,1 1 1,-1-1-1,0 0 0,1 1 0,-1-1 0,0 0 0,0 0 1,0 0-1,0 1 0,0-1 0,0 0 0,0 0 0,-1-1 1,1 1-1,-2 1 0,-1 0-43,0 0 0,0-1 0,0 1 0,0-1 0,-1 0 0,1 0 0,0-1 0,-7 1 0,4 0-232,-1-1 0,1 0-1,-1-1 1,0 0 0,1 0 0,-1-1 0,1 1 0,0-2 0,-14-5 0,16 5-174,1-1 0,-1 0 0,1 0 0,0 0 1,0 0-1,1 0 0,-6-9 0,-25-48-6162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1:30.91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55 18056,'0'0'4114,"168"-55"-3153,-92 55-689,5 0-208,6 0-64,-16 2-528,-11 5-2258,-17-7-4433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1:37.41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87 0 18729,'0'0'8796,"-4"28"-8604,-20 93 200,1-13 376,-12 151 1,34-143-848,1-74-10036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1:37.57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0 107 18296,'0'0'7732,"152"-60"-7684,-81 53-112,-6 3 64,-22 0-1377,-15 0-1856,-7-7-1842,-15-5-7746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25.468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130 357 3874,'0'0'17872,"-12"0"-16762,-53 0 925,63-1-1962,0 1-1,0-1 0,0 0 1,0 0-1,0 1 0,0-1 1,0-1-1,0 1 0,0 0 1,0 0-1,1-1 0,-1 1 1,0-1-1,1 1 0,-1-1 1,1 0-1,0 0 0,0 0 1,-1 0-1,1 0 0,0 0 1,1 0-1,-1 0 0,0 0 1,1 0-1,-1-3 0,-3-7 64,1 0 0,1 0 1,-1-19-1,2 19-99,1 0 1,1 0 0,0 0-1,1 0 1,0 0 0,0 1 0,1-1-1,1 1 1,0 0 0,1 0-1,0 0 1,0 0 0,11-14 0,-12 19-47,1 0 0,0 1 0,0 0 0,0 0 0,0 0 0,1 0 0,0 1 1,0 0-1,0 0 0,0 0 0,1 1 0,-1 0 0,1 1 0,0-1 0,0 1 0,0 0 1,0 1-1,0 0 0,0 0 0,1 0 0,-1 1 0,0 0 0,11 2 0,-15-1 1,1 0 0,-1 0 0,1 1 0,-1 0 0,0-1 0,1 1 0,-1 0 0,0 1 0,0-1 0,-1 1 0,1-1 0,0 1 0,-1 0-1,1 0 1,-1 0 0,0 0 0,3 6 0,2 4-14,0 1 0,10 28 1,-13-26 20,0 1 0,-1-1 1,-1 1-1,0 0 0,-1 0 1,-1 0-1,-1 0 0,0 0 1,-2 0-1,1 0 0,-2-1 1,0 1-1,-1-1 0,-1 0 1,-1 0-1,0-1 0,-1 0 1,0 0-1,-16 20 0,-93 129 137,116-164-133,1 1 0,0-1 0,-1 0 0,1 1 0,0-1-1,0 0 1,-1 1 0,1-1 0,0 1 0,0-1 0,0 1-1,-1-1 1,1 0 0,0 1 0,0-1 0,0 1 0,0-1 0,0 1-1,0-1 1,0 1 0,0-1 0,0 1 0,0-1 0,0 0-1,0 1 1,0-1 0,1 1 0,-1-1 0,0 1 0,0-1 0,0 0-1,1 1 1,15 3 56,23-11 3,-39 6-61,100-25-76,40-12-1385,-45 19-8533,-72 15-99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1:37.94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59 4 18953,'0'0'4015,"-6"20"-2937,3-11-1018,-31 112 910,29-99-743,1 0 1,0 0-1,2 0 0,1 32 0,1-52-215,0 0 0,1 0 0,-1 1 0,0-1 0,1 0-1,0 0 1,-1-1 0,1 1 0,0 0 0,0 0 0,0 0 0,0 0 0,0-1 0,0 1 0,1 0-1,-1-1 1,1 1 0,-1-1 0,1 0 0,-1 1 0,1-1 0,0 0 0,2 1 0,0 0 11,1 0 1,0-1-1,-1 0 0,1 0 1,0 0-1,0 0 1,0-1-1,0 0 0,8-1 1,0 0 38,0-1-1,0 0 1,0-1 0,-1-1 0,1 0 0,22-11-1,-14 0 66,0 0 0,0-2 0,-2 0 0,0-1 0,-1-1 0,-1-1 0,-1 0 0,-1-2 0,0 1 0,-2-2 0,0 0-1,-2 0 1,13-39 0,-26 97 449,2-5-637,-43 215 89,24-152 89,-12 139 0,29-201-106,0 81 23,2-104-39,1 0-1,-1 0 0,2-1 0,-1 1 0,1 0 0,0-1 1,1 0-1,0 1 0,0-1 0,1 0 0,4 6 1,-8-12-55,0 0 1,0-1 0,0 1-1,1 0 1,-1-1 0,0 1 0,1 0-1,-1-1 1,1 1 0,-1-1-1,1 1 1,-1-1 0,1 1-1,-1-1 1,1 1 0,-1-1 0,1 1-1,0-1 1,-1 1 0,1-1-1,0 0 1,-1 0 0,1 1 0,0-1-1,-1 0 1,1 0 0,0 0-1,0 0 1,-1 0 0,1 0 0,0 0-1,0 0 1,-1 0 0,1 0-1,0 0 1,0 0 0,-1 0-1,1-1 1,0 1 0,-1 0 0,1 0-1,0-1 1,-1 1 0,1-1-1,-1 1 1,1 0 0,0-1 0,-1 1-1,1-1 1,-1 0 0,1 1-1,-1-1 1,0 1 0,1-1-1,-1 0 1,1 1 0,-1-1 0,0 0-1,11-41-5635,-10-3-3456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1:49.97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32 7571,'0'0'9930,"0"-4"-8945,0-11-455,0 3 4500,37 42-4126,2 10-104,60 81-1,-90-109-803,-5-7 18,0-1 0,1 1 0,0-1 0,0 0-1,0-1 1,0 1 0,1-1 0,-1 0-1,1 0 1,7 2 0,-11-4-5,1 1 0,0-1 0,0 0 1,1-1-1,-1 1 0,0-1 0,0 1 0,0-1 1,0 0-1,1 0 0,-1 0 0,0 0 0,0-1 1,0 1-1,0-1 0,0 0 0,0 0 0,0 0 1,0 0-1,0-1 0,0 1 0,3-4 0,49-45 167,47-40 13,-89 81-166,0-1 0,0 2 0,1 0 0,0 0 0,0 1 0,19-5 0,-27 10-22,0 1 0,0-1 0,0 2 0,0-1 0,0 1-1,0-1 1,0 2 0,0-1 0,0 1 0,0 0 0,0 0 0,0 0 0,0 1 0,0 0 0,0 1 0,10 4 0,1 4-4,-1 1 1,0 0 0,25 26 0,28 19 32,-53-46-28,36 20 29,-50-30-27,0 0 0,1-1 0,-1 1-1,0 0 1,0-1 0,1 1 0,-1-1-1,0 0 1,1 0 0,-1 0 0,0 0 0,1 0-1,-1-1 1,0 1 0,1-1 0,-1 1 0,0-1-1,0 0 1,0 0 0,0 0 0,1 0 0,2-2-1,58-54 109,-48 42-103,1 0 0,0 1 0,1 1 0,0 1 0,37-20 0,-49 31-19,0-1 1,1 1-1,-1 1 1,0-1-1,1 1 1,-1 0 0,0 0-1,1 1 1,-1-1-1,1 1 1,-1 0-1,0 1 1,0-1-1,10 5 1,-6-2 16,0-2 1,0 1 0,0-1-1,15 1 1,25-4 75,70-10 0,-79 6-65,-27 4-30,-1 1 0,0 1 0,1 0 0,-1 0 0,0 1 0,16 5 0,-14-3-4,0-1 1,1 0-1,21 0 0,84-3-1187,-120 0 1101,1 0 1,-1 0-1,1 0 1,-1 1-1,1-1 1,-1 0 0,0 0-1,1 0 1,-1 1-1,0-1 1,1 0-1,-1 1 1,0-1-1,1 0 1,-1 1-1,0-1 1,0 0-1,1 1 1,-1-1 0,0 0-1,0 1 1,1-1-1,-1 1 1,0-1-1,0 1 1,0-1-1,0 0 1,0 1-1,0-1 1,0 1-1,0-1 1,0 1 0,0-1-1,0 1 1,0-1-1,0 1 1,0-1-1,0 0 1,-1 1-1,1-1 1,0 1-1,0-1 1,0 0-1,-1 1 1,1-1 0,0 0-1,0 1 1,-1-1-1,0 1 1,-12 19-7757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1:28.31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1 334 6675,'0'0'15346,"28"-1"-13391,-22 0-1750,-1 0-1,1-1 0,0 0 0,-1 0 1,1-1-1,-1 0 0,0 1 0,1-2 1,-1 1-1,-1-1 0,1 1 0,-1-1 1,1 0-1,-1-1 0,0 1 0,4-7 1,3-4-76,-2 1-1,1-1 1,-2-1 0,10-21 0,-12 19 0,0 0-1,-2-1 1,0 1 0,0-1-1,-2 0 1,-1-1 0,0-25 0,-1 43 156,0 9-242,-17 623-118,17-486-1171,0-176-5063,0 17-449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1:28.48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0 17096,'0'0'8580,"114"2"-8580,-33 3 128,6-5-32,-11 0-96,-16 4-304,-22 6-2273,-16 1-2466,-17 1-5666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1:55.25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0 4418,'0'0'416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1:55.44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59 7924,'0'0'4065,"152"-48"-4065,-103 41 0,-5 3-3201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1:57.61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39 4 4626,'0'0'16397,"1"-3"-15421,0 28 4989,-3 129-6084,-13 51 271,-8 273 429,23-478-324,0-8-7447,0-11 1750,0-8-3097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1:58.05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0 296 2161,'0'0'11368,"5"-23"-7225,-4 16-3963,2-13 594,2 0 0,0 0 0,1 1 0,0 0 1,2 0-1,0 0 0,2 1 0,19-30 0,-24 42-679,-1 1 0,1 0 0,0 0 0,1 0 0,-1 1-1,1 0 1,0 0 0,0 0 0,0 1 0,1-1 0,-1 2 0,1-1-1,0 1 1,0 0 0,0 0 0,0 1 0,0 0 0,0 0 0,0 0-1,0 1 1,0 0 0,0 1 0,0 0 0,8 1 0,-4 1-116,1 1 1,-1 0-1,0 0 0,0 1 1,-1 1-1,1-1 1,-1 2-1,0-1 1,-1 2-1,0-1 1,0 1-1,0 1 1,11 14-1,-6-4 14,-1 1 0,-1 1 1,-1 0-1,-1 1 0,-1 0 0,0 1 0,-2-1 0,-1 2 1,0-1-1,2 35 0,-1 28 153,-6 136 1,-3-107-34,2-82 23,0-33 24,0-20-4354,-2 1 392,-7-5-1758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1:58.26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6 9 14839,'0'0'10100,"-6"-8"-10292,28 8 32,16 4 96,16 6 128,28-3-128,16-1-512,10-6-2369,12 0-2914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1:32.07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321 0 14086,'0'0'11542,"-10"6"-11193,5-3-322,1 0-1,-1 0 1,0 1-1,1-1 1,0 1 0,0 0-1,0 1 1,0-1-1,1 1 1,-1-1-1,1 1 1,0 0-1,1 0 1,-1 1-1,1-1 1,0 0 0,1 1-1,-1-1 1,-1 12-1,-12 55 252,3 2 0,3 0 1,3 0-1,4 0 0,3 0 0,3 1 0,15 84 0,-12-123-235,-3 1 0,1 53-1,-6-89-42,1 0 0,-1 0 0,1-1 0,-1 1 0,1 0 0,-1 0 0,0 0 0,1-1 0,-1 1 0,0 0 0,0-1 0,1 1 0,-1 0 0,0-1 0,0 1 0,0-1 0,0 0 0,0 1 0,0-1 0,0 0 0,0 1 0,0-1-1,0 0 1,0 0 0,0 0 0,0 0 0,0 0 0,0 0 0,0 0 0,0 0 0,0 0 0,0-1 0,0 1 0,-2-1 0,-4 1-4,1 0-49,0 0 1,0 0-1,0-1 1,0 0-1,0 0 0,0 0 1,0-1-1,0 0 1,1 0-1,-1 0 0,0-1 1,1 1-1,0-2 1,0 1-1,0 0 0,0-1 1,0 0-1,1 0 1,0 0-1,0-1 0,0 1 1,0-1-1,1 0 1,-1 0-1,1-1 0,1 1 1,-4-9-1,-3-7-753,1 0 0,1 0 0,0-1 0,2 0 0,-3-33 0,-3-59-6027,5-4-5215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0:25.954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196 356 14759,'0'0'7643,"-3"-18"-6055,3 18-1581,-7-37 809,2 1 0,-1-45-1,6 71-694,1 1-1,0-1 1,1 1-1,0 0 1,1 0-1,0 0 1,0 0-1,1 0 1,0 0-1,0 1 1,12-16-1,-13 19-110,0 1-1,1-1 1,0 1-1,0 0 1,0 0-1,1 0 1,-1 1-1,1-1 0,0 1 1,0 0-1,0 1 1,0-1-1,0 1 1,0 0-1,1 0 1,-1 1-1,1-1 0,0 1 1,-1 0-1,1 1 1,9 0-1,-14 0-15,1 0 0,-1 1 0,0-1 0,0 0 0,0 1 1,1 0-1,-1-1 0,0 1 0,0 0 0,0-1 0,0 1 0,0 0 0,0 0 0,0 0 0,0 0 0,0 0 0,-1 0 0,1 0 0,0 0 0,-1 0 0,1 0 0,-1 1 0,2 1 0,8 35-56,-6-22 51,2 6 7,-2 0 0,0 1 0,-1 0 0,-2-1 0,0 1 1,-1 0-1,-1 0 0,-2 0 0,0-1 0,-1 1 0,-2-1 0,0 0 0,-1 0 0,-1-1 0,-1 0 0,-1 0 0,-1-1 0,-23 33 0,-2-7 39,-2-2 0,-2-2-1,-85 69 1,118-105-15,4-4-3,-1 0 1,1 1-1,0 0 1,-1-1-1,1 1 1,0 0-1,1 1 0,-1-1 1,1 0-1,-1 1 1,1 0-1,0-1 1,-2 7-1,9-9 101,250-4 1098,-122 0-2067,0 2-5149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1:32.30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39 199 8708,'0'0'9687,"24"6"-7262,80 16-205,-97-20-1868,0-1 1,1 0-1,-1-1 0,1 1 0,13-3 1,-19 2-233,0 0 0,1-1 0,-1 1 1,0-1-1,0 0 0,0 0 0,0 0 0,0 0 1,-1 0-1,1 0 0,0 0 0,0 0 0,-1-1 1,3-2-1,-1 0 38,-1-1-1,0 0 1,0 0 0,0 0 0,0 0 0,-1 0 0,0 0 0,0 0-1,0 0 1,-1 0 0,0-11 0,0 8-140,5-111 262,-5 119-283,0-1-1,0 1 0,0-1 0,0 1 0,0-1 0,0 0 1,0 1-1,0-1 0,0 1 0,0-1 0,0 1 0,0-1 1,0 0-1,0 1 0,-1-1 0,1 1 0,0-1 0,0 1 1,-1-1-1,1 1 0,0-1 0,-1 1 0,1 0 0,-1-1 1,1 1-1,-1-1 0,1 1 0,0 0 0,-1-1 1,1 1-1,-1 0 0,1 0 0,-1-1 0,0 1 0,1 0 1,-1 0-1,1 0 0,-1 0 0,1 0 0,-1 0 0,0-1 1,1 1-1,-1 1 0,1-1 0,-2 0 0,-1 1-73,0 0 0,-1 0-1,1 1 1,0-1-1,0 1 1,0-1 0,0 1-1,-4 4 1,-28 26-1723,-37 42 1,45-45 548,-68 74-4488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1:33.80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168 122 14134,'0'0'5878,"1"-19"-2951,3-4-1949,0-15 63,-3-4 2937,-7 58-3613,-26 91-312,-57 204 170,76-250-99,2 0 0,3 1 0,-1 75-1,9-137-155,0 0-1,0-1 0,0 1 0,0 0 1,0 0-1,0 0 0,0 0 0,0 0 1,-1-1-1,1 1 0,0 0 0,0 0 1,0 0-1,0 0 0,0 0 0,0 0 0,0 0 1,-1-1-1,1 1 0,0 0 0,0 0 1,0 0-1,0 0 0,0 0 0,-1 0 1,1 0-1,0 0 0,0 0 0,0 0 1,0 0-1,-1 0 0,1 0 0,0 0 1,0 0-1,0 0 0,0 0 0,0 0 0,-1 0 1,1 0-1,0 0 0,0 0 0,0 0 1,0 0-1,0 1 0,-1-1 0,1 0 1,0 0-1,0 0 0,0 0 0,0 0 1,0 0-1,0 0 0,0 1 0,-1-1 0,1 0 1,0 0-1,0 0 0,0 1 0,0-3-260,-1 1-1,1 0 1,-1 0-1,1 0 1,0 0-1,-1-1 1,1 1-1,0 0 1,0 0-1,0 0 1,0-1-1,0 1 1,0 0-1,1 0 0,-1-1 1,0 1-1,0 0 1,1 0-1,0-1 1,17-26-8738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1:34.02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11 19401,'0'0'7331,"125"0"-7187,-55 0-64,-4 0-80,-17 0 144,-22 0-144,-16 0-16,-6-2-112,0 0-272,-5-2-208,0 2-641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1:34.41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60 0 15351,'0'0'11563,"1"14"-10763,-1 48-621,-3 0 0,-16 88 0,-4 62 319,21-132-174,-1 27-2980,-8-107-7674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1:59.32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48 14999,'0'0'9748,"3"-8"-9414,13-24-105,-16 31-230,0 1 0,0 0 0,1-1 0,-1 1-1,0-1 1,0 1 0,1 0 0,-1-1 0,0 1 0,1 0-1,-1-1 1,0 1 0,1 0 0,-1 0 0,1-1 0,-1 1-1,1 0 1,-1 0 0,0 0 0,1-1 0,-1 1 0,1 0-1,-1 0 1,1 0 0,-1 0 0,1 0 0,-1 0 0,1 0-1,-1 0 1,1 0 0,-1 0 0,0 0 0,1 0 0,-1 1-1,1-1 1,-1 0 0,1 0 0,-1 0 0,1 1 0,-1-1-1,0 0 1,1 0 0,-1 1 0,0-1 0,1 0 0,-1 1-1,0-1 1,1 0 0,-1 1 0,0-1 0,0 1 0,1-1-1,-1 1 1,0-1 0,0 1 0,14 25-98,-13-25 114,17 42-80,-10-25 66,0 0 1,0 0-1,12 16 0,-17-30 12,-1 0-1,1-1 0,0 1 0,0-1 0,0 0 0,1 1 0,-1-2 0,1 1 0,0 0 1,-1-1-1,1 1 0,0-1 0,0 0 0,1-1 0,-1 1 0,0-1 0,1 1 0,5 0 1,9-2 151,1-1 1,0 0 0,-1-1 0,1-2-1,-1 0 1,0 0 0,0-2 0,-1 0-1,1-2 1,19-10 0,-8 4-28,1 2-1,43-11 1,-72 23-147,-1 0 0,0 0-1,1 0 1,-1 0 0,1 0 0,-1 0 0,0 0-1,1 0 1,-1 0 0,0 1 0,1-1 0,-1 1 0,0-1-1,0 1 1,1-1 0,-1 1 0,0 0 0,0-1-1,0 1 1,0 0 0,0 0 0,0 0 0,0 0-1,0 0 1,1 2 0,18 36-172,-9-16 197,-7-17-1,1 0-1,0 0 1,1-1 0,-1 1 0,1-1-1,0 0 1,0-1 0,1 1 0,-1-1 0,1-1-1,0 1 1,0-1 0,0 0 0,1-1 0,-1 1-1,1-2 1,-1 1 0,1-1 0,0 0-1,11 0 1,-1-1 17,-1 0 1,1-1-1,-1-1 0,1-1 1,-1 0-1,0-2 0,-1 1 0,22-10 1,26-20 33,-47 23-38,2 2 0,-1 0 0,25-8 0,-34 15-849,-10 4-1629,-16 8-1815,-27 14-1991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1:29.32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95 159 9060,'-1'-1'18529,"3"-16"-17934,2 8-578,0 1 1,0-1-1,1 1 1,0 0-1,0 0 1,1 1-1,0-1 1,0 1-1,0 0 1,1 1-1,0 0 1,1 0-1,0 0 1,0 1-1,0 0 1,0 1-1,0 0 1,1 0-1,0 1 1,0 0-1,0 0 1,0 1 0,1 0-1,-1 1 1,0 0-1,1 0 1,-1 1-1,1 0 1,12 3-1,-19-2-28,1 0 0,-1 1-1,1-1 1,-1 1 0,1 0-1,-1 0 1,0 0 0,0 0-1,0 1 1,0-1 0,0 1-1,-1 0 1,1 0 0,-1 0 0,0 0-1,0 0 1,0 0 0,0 1-1,0-1 1,-1 1 0,1-1-1,-1 1 1,0 0 0,0-1 0,0 6-1,3 12-32,-2 0 0,0 1 0,-2 28 0,0-35 39,-1 9 10,-1 0 0,-2-1 0,0 0 0,-1 1 0,-2-1 0,0-1 0,-2 0 1,0 0-1,-1 0 0,-19 28 0,15-28 2,-1-1 1,-1 0-1,0-1 1,-2-1-1,0 0 1,-1-1-1,-1-2 1,-1 0-1,-32 19 1,47-31 11,1-1-1,-1 0 1,-1-1 0,1 1-1,0-1 1,-1 0 0,1-1-1,-1 0 1,1 0 0,-1 0-1,-11-1 1,17-1-10,-1 1 0,1-1 1,0 0-1,0 0 0,-1 0 0,1-1 0,0 1 1,0 0-1,0 0 0,0-1 0,0 1 0,0 0 1,0-1-1,1 1 0,-1-1 0,0 1 0,1-1 0,-1 0 1,1 1-1,0-1 0,-1 1 0,1-1 0,0 0 1,0 1-1,0-1 0,0 0 0,1-2 0,2-50 20,-3 52-36,1 0 0,-1 0 1,0 0-1,1 0 1,0 0-1,-1 0 0,1 0 1,0 0-1,0 0 1,0 0-1,1 0 1,-1 0-1,0 0 0,1 1 1,-1-1-1,1 1 1,-1-1-1,1 1 0,0 0 1,-1-1-1,1 1 1,0 0-1,0 0 1,0 0-1,0 0 0,0 1 1,0-1-1,0 0 1,0 1-1,1 0 0,-1-1 1,0 1-1,0 0 1,0 0-1,0 0 1,1 0-1,2 1 0,2 1-15,0-1 0,-1 1-1,1 0 1,-1 1 0,0-1-1,1 1 1,-1 1-1,-1-1 1,1 1 0,9 8-1,24 28-338,-3 1 0,-1 3 0,-2 0-1,45 83 1,-29-28-1891,-27-30-4732,-15-24-3277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1:29.85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251 83 15031,'0'0'12117,"9"-14"-11965,-7 10-150,3-3-1,-1-1 1,2 1-1,-1 1 0,0-1 1,11-9-1,-14 15-1,0-1-1,-1 1 0,1 0 0,0 0 1,0 0-1,-1 0 0,1 0 1,0 0-1,0 0 0,0 0 0,0 1 1,0-1-1,1 1 0,-1 0 0,0-1 1,0 1-1,0 0 0,0 0 0,0 0 1,0 1-1,0-1 0,1 0 0,-1 1 1,0 0-1,0-1 0,0 1 0,0 0 1,-1 0-1,1 0 0,0 0 0,0 0 1,0 0-1,-1 1 0,3 1 0,-2 1-7,1-1-1,-1 0 0,0 1 0,1 0 0,-2 0 0,1-1 0,0 1 0,-1 0 1,0 0-1,0 1 0,0-1 0,0 0 0,-1 0 0,0 0 0,0 8 0,0-1-15,-1 1 0,0 0-1,0-1 1,-6 20-1,-1-13 32,1 1 0,-2-1-1,-1-1 1,0 0-1,-1 0 1,-26 29-1,-90 84 52,113-111-47,18-7-39,-1-10 19,0-1 0,0 1 0,1-1 0,-1 1 1,1-1-1,-1 0 0,1 0 0,4 0 1,15 5 6,-5 1-7,-1 1 0,1 1 0,-1 1 0,-1 0 0,1 1 0,-2 1 0,0 1 0,0 0 0,-1 0 0,-1 2 0,0 0 0,-1 0 0,-1 1 0,0 1 1,-1-1-1,15 37 0,-24-49 5,1 0 1,-1 1 0,0-1-1,0 0 1,0 1 0,0-1-1,-1 1 1,0-1 0,1 0 0,-2 8-1,0-10 1,1 0-1,-1 0 0,0 0 1,0 0-1,1 0 0,-1-1 1,0 1-1,-1 0 0,1 0 1,0-1-1,0 1 0,-1-1 1,1 0-1,-1 1 0,1-1 1,-1 0-1,0 0 0,1 0 1,-1 0-1,0 0 0,0 0 1,0 0-1,1 0 0,-4 0 1,-34 7 21,0-2 0,-1-2 0,0-1 0,0-2 1,-71-7-1,57-4 140,-9 0-1786,62 10 1370,1 0 1,-1 0-1,1 0 1,-1 0 0,0 0-1,1 0 1,-1 1-1,1-1 1,-1 0-1,0 0 1,1 0-1,-1 1 1,1-1-1,-1 0 1,1 1-1,-1-1 1,1 0-1,-1 1 1,1-1-1,-1 1 1,1-1-1,0 1 1,-1-1-1,1 1 1,0-1-1,-1 1 1,1-1-1,0 1 1,0-1-1,-1 1 1,1 0-1,0-1 1,0 1-1,0-1 1,0 1-1,0 0 1,0-1-1,0 2 1,-1 18-12077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01.98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9 200 17512,'0'0'8212,"-1"0"-8203,1 0 1,0 0-1,-1 0 0,1 0 1,0 0-1,-1 0 0,1 0 1,0 0-1,-1 0 1,1 0-1,0 0 0,0 0 1,-1-1-1,1 1 1,0 0-1,0 0 0,-1 0 1,1 0-1,0-1 0,0 1 1,-1 0-1,1 0 1,0 0-1,0-1 0,0 1 1,-1 0-1,1 0 1,0-1-1,0 1 0,0 0 1,0 0-1,0-1 0,-1 1 1,1 0-1,0-1 1,0 1-1,0 0 0,0-1 1,0 1-1,0 0 1,0-1-1,0 1 0,0 0 1,0 0-1,0-1 0,1 1 1,-1 0-1,0-1 1,0 1-1,0 0 0,0 0 1,0-1-1,0 1 1,1 0-1,-1-1 0,9-5 15,1 0 0,0 1-1,0 0 1,0 1-1,19-6 1,-5 1 26,79-29 7,2 4 0,174-33 0,-239 64-1537,-38 3-305,-5 4-814,-3 3 1665,0 0-1,0-1 1,-1 1 0,0-1-1,-1-1 1,1 1 0,-1-1-1,-10 4 1,-63 36-8812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02.15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1 217 11845,'0'0'9013,"125"-61"-8069,-60 29-400,11 1-208,0 2-304,0 6 48,-16 4 0,-17 4-80,-10 9-784,-6 6-1697,-16 0-2481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1:35.20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13 88 10725,'0'0'15263,"1"-14"-13852,3-45-424,-3 44-416,-1 20-309,-16 717 255,14-697-647,1 2 745,14-41-14156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9:23.74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3 101 13702,'0'0'11982,"-1"12"-11774,0 2-183,1 0 0,0 0 0,1 0 1,0 0-1,1-1 0,0 1 0,6 17 0,-6-26-6,0 0 0,0-1-1,0 1 1,0-1-1,1 1 1,0-1 0,0 0-1,0 0 1,0 0 0,0-1-1,1 1 1,0-1-1,0 0 1,0 0 0,0 0-1,0 0 1,1-1 0,-1 1-1,1-1 1,-1-1-1,1 1 1,0 0 0,0-1-1,0 0 1,0 0 0,9 0-1,-4-1 37,1 1 1,0-2-1,-1 0 0,1 0 0,-1 0 1,1-2-1,-1 1 0,15-6 0,-6-1 40,0-1-1,-1 0 1,25-20-1,-14 9-12,250-166 362,-271 182-443,36-17 92,-43 22-97,1 0 0,-1-1-1,1 1 1,-1 0 0,1 0 0,-1 0 0,1 0 0,-1 0 0,1 0 0,-1 0-1,1 1 1,-1-1 0,1 0 0,-1 1 0,1-1 0,-1 1 0,0 0 0,1-1 0,-1 1-1,0 0 1,0 0 0,1 0 0,-1 0 0,0 0 0,0 0 0,0 0 0,1 2-1,23 41-81,-23-38 92,0-1 1,0 1-1,1-1 0,-1 0 1,1 0-1,1 0 1,-1 0-1,1 0 0,-1-1 1,1 0-1,1 1 1,-1-1-1,1-1 0,-1 1 1,1-1-1,0 0 0,0 0 1,10 4-1,-6-5 9,1 0 0,-1-1 0,0 0 0,1 0-1,-1-1 1,1-1 0,-1 1 0,1-1 0,-1-1 0,0 0-1,16-5 1,0-4 29,0 0 0,39-25 0,-21 11-20,-41 24-31,-1 1 0,1-1 1,-1 0-1,1 1 0,0-1 1,-1 1-1,1 0 0,0 0 0,-1-1 1,1 1-1,0 0 0,-1 0 1,1 0-1,0 1 0,0-1 1,-1 0-1,1 1 0,-1-1 1,1 1-1,0-1 0,-1 1 1,1 0-1,2 1 0,33 32-87,-5-5 101,-21-23 7,1-1 0,0 0 0,0-1 0,0 0 0,0-1 0,1-1 0,-1 1 1,21-1-1,2-1 29,65-6 0,-71 1-41,0-1 0,0-1 0,35-13 0,-53 16 2,-1-1 0,0 0-1,0-1 1,-1 0 0,1 0-1,-1-1 1,0 0 0,-1-1-1,1 0 1,-2 0 0,1-1-1,9-12 1,-17 20-49,1 0 0,-1-1 0,0 1 0,1-1 0,-1 1 0,0-1 0,1 1 0,-1-1 0,0 1 0,0-1 0,0 1 0,1-1 0,-1 1 0,0-1 0,0 1 0,0-1 0,0 1 1,0-1-1,0 1 0,0-1 0,0 0 0,0 1 0,0-1 0,0 1 0,0-1 0,-1 1 0,1-1 0,0 1 0,0-1 0,0 1 0,-1-1 0,1 1 0,0-1 0,-1 1 0,1-1 0,0 1 0,-1 0 0,1-1 0,-1 1 0,1 0 0,-1-1 0,1 1 0,-1 0 0,1-1 0,-1 1 0,1 0 0,-1-1 0,-34-4-3894,19 3 1596,-31-11-5624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1:35.48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15 17832,'0'0'9079,"16"-3"-8943,325-9-1051,-308 12-19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1:35.87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73 217 20281,'0'0'6563,"-1"-20"-5293,-1 6-1073,1 9-155,0 0 0,0-1 0,0 1 0,1-1-1,-1 1 1,1-1 0,1 1 0,-1 0 0,1-1 0,0 1 0,0 0-1,1-1 1,0 1 0,-1 0 0,2 0 0,-1 0 0,1 1 0,-1-1-1,1 0 1,0 1 0,7-7 0,-9 10-35,48-40 375,-45 38-349,0 1 0,0-1 0,0 1 0,0 0 0,0 0 0,1 1 0,-1-1 0,0 1 0,1 0-1,-1 0 1,7 0 0,-10 1-38,0 1-1,0-1 1,0 1-1,0 0 0,0-1 1,0 1-1,0 0 1,0 0-1,0 0 0,-1-1 1,1 1-1,0 0 0,-1 0 1,1 0-1,-1 0 1,1 0-1,-1 0 0,1 0 1,-1 1-1,0-1 1,0 0-1,1 0 0,-1 2 1,6 34-58,-5-31 42,2 18 3,-1 0 0,-1 0-1,-1 0 1,-1 0 0,-1 0 0,-1 0 0,-1 0 0,-2 0 0,0-1 0,-1 0 0,-2-1 0,-18 37 0,-91 138 39,76-131 6,31-41 8,11-24-30,0-1-1,0 1 1,0 0 0,0-1-1,0 1 1,0-1-1,0 1 1,0-1-1,0 1 1,1-1 0,-1 1-1,0-1 1,0 1-1,0-1 1,1 1 0,-1-1-1,0 1 1,1-1-1,-1 1 1,0-1-1,1 0 1,-1 1 0,1-1-1,-1 0 1,1 1-1,3 0 21,0 1-1,0-2 0,0 1 1,0 0-1,1-1 1,-1 0-1,0 0 0,7-1 1,6 1-28,73 2 43,40 0 118,-48-8-5295,-101 10-729,-24 9-3258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1:36.44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71 111 15031,'0'0'6435,"0"-18"-3508,0-54-871,-4 52-631,0 19-526,-4 19-635,-14 116-61,5 1 0,2 154 0,15-129-75,0-159-526,16-12-12362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1:36.63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20 17816,'0'0'8484,"114"-19"-8356,-38 19-32,-11 0-16,-11 0-80,-21 0-272,-11 0-720,-12 0-1105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1:37.04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228 71 18056,'0'0'7985,"22"-12"-6920,73-34-750,-89 43-315,0 1 0,0 0 0,0 1 1,0-1-1,1 1 0,-1 0 0,0 1 0,1-1 1,-1 1-1,1 0 0,-1 1 0,0 0 1,1 0-1,-1 0 0,0 1 0,0 0 1,0 0-1,0 0 0,9 6 0,-13-7-17,0 1-1,0 0 0,1 0 1,-1 0-1,-1 0 0,1 0 0,0 1 1,0-1-1,-1 0 0,0 1 1,1-1-1,-1 1 0,0 0 1,0-1-1,0 1 0,-1 0 0,1 0 1,0-1-1,-1 1 0,0 0 1,0 0-1,0 0 0,0 0 0,0 0 1,-1-1-1,1 1 0,-1 0 1,0 0-1,0 0 0,0-1 1,0 1-1,0-1 0,0 1 0,-1-1 1,1 1-1,-1-1 0,0 0 1,-3 4-1,-19 21-173,20-24 152,1-1 1,0 1-1,-1 0 0,1 0 1,1 0-1,-1 0 1,0 1-1,1-1 0,0 1 1,0 0-1,0-1 0,0 1 1,0 0-1,1 0 1,0 0-1,0 1 0,0-1 1,0 0-1,1 0 1,-1 0-1,1 1 0,0-1 1,1 5-1,29 79-167,-22-69 203,-1 0 0,-1 1 0,-1-1 0,0 2 0,2 23 0,-5-7-28,-4 69 1,1-104 32,1 1 0,-1-1 0,0 0 0,0 1 0,0-1 0,0 0 1,0 0-1,-1 0 0,1 0 0,-1 0 0,1 0 0,-1 0 0,0-1 1,0 1-1,0 0 0,0-1 0,0 1 0,0-1 0,0 0 0,0 0 1,0 0-1,-5 2 0,-59 13 63,53-14-30,-103 17 7,0 0-2130,40-1-3243,15 0-3249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03.77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95 9588,'0'0'9976,"7"-3"-9347,33-14-769,1 1-1,1 2 1,0 2 0,0 2-1,1 1 1,1 3-1,48-1 1,-92 7-833,0 0 876,0 0-1,0 1 1,0-1 0,0 0 0,0 0-1,0 0 1,0 0 0,0 0-1,0 0 1,0 0 0,0 0-1,0 1 1,0-1 0,0 0 0,0 0-1,0 0 1,0 0 0,0 0-1,0 0 1,0 0 0,0 0-1,0 0 1,0 1 0,1-1-1168,-3 2 516,-27 17-2970,-29 7-1108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03.93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78 2513,'0'0'12230,"65"-19"-11814,-16 1-208,0 3 16,11 2-208,-1 5-16,7 4-64,-1 4-864,0 0-1505,6 0-2706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04.43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1 130 11989,'0'0'5830,"26"-14"-5254,88-47-336,-96 53-176,1 0 0,0 2-1,0 0 1,1 1 0,-1 1-1,1 1 1,39-2 0,-12 2-32,32-3 31,-44 6-2890,-35 8-5022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05.07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92 11429,'0'0'3314,"26"-9"-2247,-22 7-1035,31-10 127,1 0 0,0 2 0,0 2 0,56-5 0,18 6 257,-111 7-389,0-1 5,0 0 0,-1 0 0,1 0 0,-1 0 0,1 1 0,-1-1 0,0 1 0,1-1 0,-1 1 0,0-1 0,1 1 0,-1 0 0,0 0 0,1 0 0,-1 0 0,0 0 0,-1 0 0,-6 0-1761,-13-7-4554,2 3-272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05.77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452 6 13430,'0'0'12144,"4"-5"-11580,-4 10-583,-11 18 103,-1 0 0,-1-1-1,-32 40 1,-65 68 475,65-79-282,-26 25 175,-32 39-21,88-99-1290,4-31-6470,7 8 6134,-11-22-5237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9:24.48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241 134 13126,'0'0'5960,"0"-18"-3441,0-48-657,0 16 3009,-7 55-4647,-16 31-272,3 2 0,1 0 0,-26 75 0,25-62 96,7-20-16,1 0-1,2 0 1,1 1-1,2 0 1,1 1 0,1-1-1,2 1 1,1 0-1,2 1 1,4 33-1,-3-57-18,2-1 0,-1 0 0,1-1 0,1 1 0,-1 0 0,1-1 0,1 0 0,0 0 0,0 0 0,0 0 0,1-1 0,0 0 0,1 0 0,-1 0 0,1-1 0,1 0 0,-1-1 0,1 0 0,0 0 0,0 0 0,0-1 0,1 0 0,0-1 0,-1 0 0,1 0 0,0-1 0,1 0 0,-1 0 0,0-1 0,0-1 0,13 0 0,-20 0-1,1 0-1,-1-1 0,0 1 1,0-1-1,0 1 0,0-1 1,0 0-1,0 0 0,-1 0 1,1 0-1,0 0 0,0-1 1,-1 1-1,1 0 0,-1-1 1,1 1-1,-1-1 0,1 0 1,-1 1-1,0-1 0,0 0 1,0 0-1,0 0 0,0 0 1,0 0-1,-1 0 0,1 0 1,-1 0-1,1 0 0,-1 0 1,0 0-1,1 0 0,-2-4 1,2 1-1,-1-1 0,0 1 1,0 0-1,0 0 0,-1 0 1,0 0-1,0-1 1,0 1-1,-1 1 0,0-1 1,0 0-1,0 0 0,-4-7 1,1 8-22,1 0 1,-1 0 0,0 0 0,0 0 0,0 1-1,0 0 1,0 0 0,-1 0 0,0 1 0,1 0-1,-1 0 1,0 0 0,0 1 0,0 0 0,0 0-1,0 1 1,0-1 0,0 1 0,-1 1 0,1-1-1,-10 3 1,6-2-143,1 1-1,-1 0 0,1 0 0,0 1 1,0 1-1,0-1 0,0 2 1,1-1-1,0 1 0,-1 0 0,2 1 1,-15 12-1,18-13-199,0 0 1,1 0-1,0 0 0,0 0 1,0 0-1,1 1 1,-1 0-1,-1 6 0,4-10-252,-1 1-1,0-1 0,1 1 0,0-1 1,0 1-1,0-1 0,0 1 0,0-1 1,0 1-1,0-1 0,1 1 0,1 4 1,7 0-8096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06.07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17 14919,'0'0'11888,"0"-4"-11378,0 0-450,0-4 103,1 11-90,13 35-20,32 32 199,2-2 0,4-3 0,2-1-1,104 93 1,-158-157-295,0 1 1,0-1-1,0 0 0,1 1 0,-1-1 1,0 0-1,0 0 0,0 1 0,1-1 1,-1 0-1,0 0 0,0 1 0,1-1 0,-1 0 1,0 0-1,0 0 0,1 1 0,-1-1 1,0 0-1,1 0 0,-1 0 0,0 0 1,1 0-1,-1 0 0,0 0 0,1 0 1,-1 0-1,0 0 0,1 0 0,-1 0 0,0 0 1,1 0-1,-1 0 0,0 0 0,1 0 1,-1 0-1,0 0 0,1 0 0,-1-1 1,0 1-1,0 0 0,1 0 0,0-15-6596,-1 8 3573,0-7-5959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06.55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31 243 18905,'0'0'7955,"0"-18"-6968,0-58-370,0 70-548,0-1 0,1 0 1,0 1-1,1-1 0,-1 0 0,1 1 1,1 0-1,-1-1 0,1 1 1,0 0-1,0 0 0,1 1 1,-1-1-1,1 1 0,1-1 0,-1 1 1,1 1-1,6-7 0,-7 8-73,0 0 1,1 0-1,-1 0 0,0 1 0,1-1 0,0 1 0,-1 0 0,1 0 0,0 1 0,0-1 1,0 1-1,0 0 0,0 0 0,0 1 0,1 0 0,-1 0 0,0 0 0,0 0 0,0 1 1,0 0-1,0 0 0,6 2 0,-8-1-9,1 0-1,-1 0 1,1 1-1,-1-1 1,0 1 0,0 0-1,0 0 1,0 0 0,0 0-1,-1 1 1,1-1 0,-1 1-1,0 0 1,0-1-1,-1 1 1,1 0 0,-1 0-1,2 7 1,1 4-26,0 1 0,-2 0-1,2 26 1,-4-23 37,0-1-1,-2 0 1,0 0-1,-1 0 1,0 0-1,-2 0 1,0 0-1,-1-1 1,-1 0-1,0 0 1,-1-1-1,-1 0 1,-1 0-1,0-1 1,-20 22-1,-61 63 67,25-30 43,66-70-97,0 1 0,-1-1-1,1 0 1,0 0 0,-1 1 0,1-1 0,0 0 0,-1 1 0,1-1 0,0 1-1,0-1 1,-1 0 0,1 1 0,0-1 0,0 1 0,0-1 0,0 1 0,0-1-1,0 1 1,-1-1 0,1 0 0,0 1 0,0-1 0,0 1 0,0-1 0,1 1-1,-1-1 1,0 1 0,0-1 0,0 1 0,0-1 0,0 0 0,1 1 0,-1-1-1,0 1 1,0-1 0,1 1 0,21 6 156,46-7-110,-48-1-10,12 0 147,60-12 1,-61 7-2231,62-3 0,-102 14-4493,8-4 6107,-31 20-4857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06.94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0 112 19545,'0'0'5277,"33"-9"-4479,-13 4-717,53-14 243,107-12-1,70 11 9,43-5-152,-276 23-223,-16 2-1278,-45 8-3691,-12 14-1295,-21 4-5485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07.48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0 124 25647,'923'-124'0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14.89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349 201 15831,'0'0'11550,"3"-9"-11174,2-6-268,-1-1 0,0 0 1,-2 0-1,0-1 1,0 1-1,-2 0 0,-2-25 1,2 39-109,0 1 1,0-1 0,0 0-1,0 1 1,-1-1 0,1 0-1,-1 1 1,1-1 0,-1 1-1,0-1 1,1 1 0,-1-1-1,0 1 1,0 0 0,0-1-1,0 1 1,0 0 0,0 0-1,-1 0 1,1 0 0,0 0-1,-1 0 1,1 0 0,0 0-1,-1 0 1,1 1 0,-1-1-1,0 0 1,1 1 0,-1 0-1,1-1 1,-1 1 0,0 0-1,1 0 1,-1 0 0,0 0-1,1 0 1,-1 0 0,1 0-1,-1 0 1,0 1 0,-2 0-1,-3 1-21,0 0 0,0 1 0,1 0 0,-1 0 0,1 0 0,0 1 0,0 0 0,0 0 0,-6 5 0,-16 18-16,0 1-1,2 1 1,1 1 0,-40 64-1,54-75 47,0 1 1,2 1-1,0 0 0,1 0 0,2 0 1,0 1-1,1 0 0,1 1 0,1-1 1,0 26-1,3-39-3,0-1 0,1 0 0,0 0 0,0 0 0,0 0-1,1 0 1,1 0 0,-1 0 0,1 0 0,1-1 0,-1 0 0,1 1 0,1-1 0,-1-1 0,1 1 0,0-1 0,1 1-1,-1-2 1,1 1 0,0-1 0,1 1 0,13 7 0,-4-3 12,0-1-1,1-1 1,0 0-1,0-1 1,1-1-1,0-1 0,0 0 1,28 3-1,13-2 77,75-3 0,-125-3-92,1 0 20,1 0 0,-1-1 0,0 0 0,0 0 0,0-1 0,1-1 0,17-6 0,-23 6-34,0 0-1,-1 0 1,1 0 0,0 0-1,-1-1 1,0 1 0,0-1-1,0 0 1,0-1 0,0 1-1,-1 0 1,0-1 0,0 0-1,0 0 1,3-7 0,-5 1 686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15.34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383 121 16408,'0'0'8852,"-3"-19"-7908,-15-56-304,17 73-618,0 1 0,0-1 0,0 1 0,0-1 0,0 0 0,0 1 0,0 0 0,0-1-1,-1 1 1,1 0 0,0-1 0,-1 1 0,1 0 0,-1 0 0,0 0 0,1 0 0,-1 1 0,0-1 0,1 0 0,-1 1-1,0-1 1,0 1 0,1 0 0,-1-1 0,0 1 0,0 0 0,-2 0 0,-43 8 66,34-2-83,0-1-1,0 2 1,1 0 0,0 0-1,0 1 1,0 1-1,1 0 1,-15 16 0,9-6 26,0 0 1,1 0 0,1 2-1,-13 24 1,18-24 7,1 0 0,1 0 0,2 1 0,0-1 0,1 2-1,1-1 1,1 0 0,1 1 0,0 0 0,2-1 0,6 45 0,-4-57-27,0 0 0,1 0 0,0 0 0,0-1 0,1 1 0,1-1 0,-1 1 0,2-1 0,-1-1 0,1 1 0,1-1 0,-1 0 0,1 0 0,1-1 0,-1 0 0,1 0 0,0-1 0,1 0 0,0-1 0,0 1 0,0-2 0,0 1 0,1-1 0,0-1 0,-1 0 0,1 0 0,1-1 0,-1 0 0,12 0 0,6 0 47,0-2 0,1 0 0,-1-2 0,0-1 0,0-2-1,0-1 1,0 0 0,-1-2 0,0-2 0,-1 0 0,0-2 0,46-28 0,-68 39-77,0-1 0,-1 0 0,0 0 0,1 0 1,-1 0-1,0-1 0,0 1 0,0-1 0,-1 0 0,1 0 1,-1 0-1,1 0 0,-1 0 0,0-1 0,0 1 0,-1-1 1,1 1-1,1-6 0,-13 9-2613,3 0 1517,0 1-1,0 0 0,1 1 1,-1 0-1,0 0 1,1 0-1,-1 1 0,1-1 1,-7 5-1,-40 23-13724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19.41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277 123 6243,'0'0'8844,"-17"-18"-7142,-54-56-301,68 71-1015,1 0 0,0 1 1,-1-1-1,1 1 0,-1-1 1,0 1-1,0 0 0,0 0 1,0 0-1,0 1 1,0-1-1,0 1 0,-4-2 1,5 4-242,1-1 0,0 1 0,0 0 0,0-1 0,0 1 0,0 0 0,1 0 0,-1 0 0,0 0 0,0 0 0,0 0 1,1 0-1,-1 0 0,1 0 0,-1 0 0,1 0 0,-1 1 0,1-1 0,-1 0 0,1 0 0,0 0 0,0 2 0,-2 2-812,-27 79 1009,3 0 1,5 2-1,3 0 1,3 1-1,-4 142 0,41 121 88,-21-310-396,3 12 108,1-75-4632,-20-48-4664,4 18 1586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19.69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1 202 8468,'0'0'6699,"1"-20"-3860,4-61-484,-4 77-2167,-1 1 0,1-1 1,0 1-1,0 0 0,0 0 0,0-1 0,1 1 0,-1 0 0,1 0 0,0 0 0,0 0 0,0 1 0,0-1 0,0 0 0,1 1 1,-1-1-1,1 1 0,0 0 0,-1 0 0,1 0 0,3-1 0,4-2-74,-1 1 0,1 1 0,0 0 0,0 0 0,10-1 1,-10 2-7,18-3-73,0 1 0,0 1 0,1 2 0,-1 1 0,0 0 0,0 3 1,0 0-1,36 10 0,-41-7-45,-1 0 1,0 2 0,0 1-1,-1 1 1,0 1 0,-1 0-1,0 2 1,-1 0 0,0 1-1,25 25 1,-39-34 7,0 0-1,-1 1 1,0 0 0,1-1-1,-2 2 1,1-1-1,-1 0 1,0 1 0,0-1-1,-1 1 1,0 0 0,0 0-1,0 0 1,-1 0 0,0 0-1,-1 0 1,1 0-1,-1 0 1,-1 0 0,1 0-1,-1 0 1,-1 1 0,1-2-1,-1 1 1,0 0 0,-1 0-1,1-1 1,-2 1-1,1-1 1,0 0 0,-1 0-1,0 0 1,-1 0 0,-7 8-1,-11 9 20,0 0 1,-2-1-1,0-1 0,-1-2 0,-39 23 0,17-17-1148,0-1-1,-78 26 0,114-47-231,1 1 0,0 1-1,0 0 1,-20 12 0,8 3-5899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20.04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136 63 14679,'0'0'10122,"24"-11"-10048,1-1-69,-14 6-4,1 0 0,-1 1 0,1 1 0,0-1 0,0 2 0,0 0 0,1 0 0,-1 1-1,1 1 1,0 0 0,12 1 0,1 1 5,-1 2-1,0 1 0,0 1 1,0 1-1,-1 2 0,0 0 1,0 1-1,-1 2 0,0 0 1,34 23-1,-54-32-8,0 0 0,0 0 1,1 0-1,-2 1 0,1-1 0,0 1 0,0 0 0,-1 0 0,1 0 1,-1 0-1,0 0 0,0 0 0,0 1 0,-1-1 0,1 1 1,-1-1-1,0 1 0,0-1 0,0 1 0,0 0 0,0 0 0,-1 0 1,0-1-1,0 1 0,0 0 0,0 0 0,-1 0 0,1-1 1,-1 1-1,0 0 0,-2 5 0,-2 0 7,1 0 0,-1 0 0,-1-1 0,1 0 0,-2 0-1,1 0 1,-1-1 0,0 0 0,0 0 0,-16 10 0,1-3 7,0-1 0,-2 0 1,1-2-1,-1-1 0,-1-1 0,0-1 1,0-1-1,-1-1 0,-26 3 0,-3-4 2,0-2-1,-1-2 1,-66-8 0,79 2-795,40 4-840,9 1-1673,26-2-3014,28-8-3595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20.55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33 66 4610,'0'0'18971,"1"-12"-17295,1-27-585,0 24-268,-1 38-653,-12 396-5,0 7 627,13-382-682,2 0-1,17 75 0,-17-95-63,-5-48-1819,-1 1-1,-6-25 1,-11-23-3205,1-11-1887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9:24.82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11381,'0'0'12910,"2"5"-12790,2 11-149,0 0 0,-1 0-1,-1 1 1,-1-1 0,-2 32-1,1-27 127,0-1 0,1 1-1,8 39 1,-6-47-43,1-1 1,0 1-1,1-1 1,1 0-1,0 0 1,0 0-1,1-1 0,9 12 1,-12-19-26,0 0-1,0 0 1,0 0 0,1-1 0,-1 1 0,1-1-1,0 0 1,-1 0 0,1-1 0,1 1-1,-1-1 1,0 0 0,1 0 0,-1-1 0,1 0-1,-1 0 1,1 0 0,0-1 0,-1 0 0,1 0-1,8-1 1,-10 0 13,0 0-1,-1 0 1,1 0-1,-1-1 1,1 1-1,-1-1 1,0 0-1,1 0 1,-1 0-1,0 0 1,0-1-1,-1 1 1,1-1-1,3-5 1,33-48 722,-27 38-545,13-20 204,39-78 0,-63 112-349,-1 4-62,0-1 0,0 1 0,0-1 0,0 1 0,0-1 1,0 0-1,0 1 0,0-1 0,0 1 0,1-1 0,-1 1 0,0-1 1,0 1-1,1-1 0,-1 1 0,0-1 0,0 1 0,1 0 0,-1-1 1,1 1-1,-1-1 0,0 1 0,1 0 0,-1-1 0,1 1 0,-1 0 0,1-1 1,-1 1-1,1 0 0,-1 0 0,1 0 0,-1-1 0,1 1 0,-1 0 1,1 0-1,0 0 0,1 7-191,-18 179-85,-1 9-158,17-184-333,-1-1-1,0 1 0,0-1 0,-1 0 1,0 0-1,-7 17 0,-7 17-5850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21.10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92 237 16215,'5'-18'2263,"-1"0"-1494,1 0 1,1 1-1,14-29 0,-16 38-460,1 1-1,-1 0 0,1 0 0,1 0 0,-1 1 1,1-1-1,0 1 0,1 1 0,-1-1 1,1 1-1,0 0 0,0 1 0,10-5 1,-1 3-285,0 0 0,1 1 0,0 1 0,0 0 0,0 2 0,0 0 0,0 1 0,1 0 0,-1 1 0,0 2 0,1-1 0,-1 2 0,0 0 0,0 1 0,-1 1 0,1 1 0,-1 0 0,0 1 0,-1 1 0,1 0 0,-1 1 0,-1 0 0,0 2 0,0-1 0,-1 2 0,-1 0 0,18 21 0,-26-28-29,0 0 0,0 0 0,0 0 0,-1 0 0,0 1 0,0-1 0,-1 1 0,1 0 0,-1 0 0,0 0 1,-1 0-1,0 0 0,0 1 0,0-1 0,0 0 0,-1 1 0,0-1 0,-2 13 0,0-12 2,0 1 1,-1-1-1,0 1 0,0-1 1,-1 0-1,0 0 1,0 0-1,0 0 0,-1-1 1,0 0-1,0 0 0,-1 0 1,0-1-1,-7 6 0,-23 17-224,-2-3 0,-1-1 0,-1-1 0,-1-3 0,-1-1 0,0-2 0,-62 15 0,104-32 249,1 0 0,-1 0 0,0 0 0,0 0 0,0 1 0,0-1-1,0 0 1,0 0 0,0 0 0,0 0 0,0 0 0,0 0 0,0 0 0,0 0 0,0 0 0,0 0 0,0 0 0,1 0 0,-1 0 0,0 0 0,0 0 0,0 0 0,0 0 0,0 0 0,0 1 0,0-1 0,0 0 0,0 0 0,0 0 0,0 0 0,0 0 0,0 0 0,0 0 0,0 0 0,0 0 0,0 0 0,0 0 0,0 0 0,0 1 0,0-1 0,0 0 0,0 0 0,0 0 0,0 0 0,15 2 312,23 0-54,42-5 77,3-1-236,89 9 0,-149-3-130,1 1 1,-1 1-1,0 1 0,-1 1 0,1 1 1,-1 1-1,0 1 0,32 18 0,-51-24 4,0-1 1,0 0-1,-1 0 0,1 1 0,-1 0 1,1-1-1,-1 1 0,0 0 0,0 0 0,0 0 1,0 1-1,-1-1 0,1 0 0,-1 1 1,0-1-1,0 1 0,0-1 0,0 1 0,-1-1 1,1 1-1,-1-1 0,0 1 0,-1 7 1,0-5 2,1 0 0,-2 0 0,1-1 0,-1 1 0,0 0 0,0 0 0,0-1 0,-1 1 0,0-1 0,0 0 1,0 0-1,-1 0 0,-5 6 0,-12 8 21,0-2-1,-1 0 1,-1-1 0,0-2 0,-1 0-1,-46 18 1,15-11 51,-1-3 0,-66 14 0,66-23-7,0-2-1,-79-2 0,-7 2 58,139-7-212,0 0 0,0 1-1,0 0 1,0-1 0,0 1-1,0 0 1,1 1 0,-1-1-1,0 0 1,0 1 0,1 0 0,-1 0-1,1-1 1,-1 1 0,1 1-1,0-1 1,0 0 0,0 0 0,0 1-1,-1 2 1,-13 34-5843,14-19-33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22.10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72 151 4386,'0'0'10656,"-11"-18"-8381,-37-59-103,47 75-1981,-1-1 1,1 1-1,0 0 0,-1 0 1,1-1-1,0 1 1,0 0-1,1-1 0,-1 1 1,0-1-1,1 1 0,0-1 1,-1 0-1,1 1 1,0-1-1,1-3 0,0-5 2620,38 15-2566,42-1 516,-55-3-598,0 0 1,1 2-1,34 8 0,-38-6-50,0-1-1,0-1 0,0-1 0,30-3 0,-24 1 97,52 4 1,-76-2-222,-1 0 1,1 1 0,0 0-1,-1-1 1,1 2-1,-1-1 1,1 0 0,-1 1-1,0 0 1,0 0 0,0 0-1,-1 1 1,1-1 0,-1 1-1,0 0 1,3 5-1,-3-5 16,0 0 0,0-1 0,0 1-1,0-1 1,1 1 0,-1-1 0,1 0-1,0 0 1,-1 0 0,2-1 0,-1 0-1,0 1 1,0-1 0,1-1-1,-1 1 1,1-1 0,-1 1 0,1-1-1,0-1 1,5 1 0,42-3 225,70-12 0,-70 6-149,72-1 1,-121 9-89,-1 0 0,0 1 0,1-1 1,-1 1-1,0 0 0,0 0 0,1 0 0,-1 0 0,0 0 1,0 0-1,0 0 0,0 1 0,0-1 0,0 1 1,-1-1-1,1 1 0,0 0 0,1 2 0,-1-1 4,0-1-1,1 1 1,-1-1-1,1 0 1,-1 0-1,1 0 1,0 0-1,-1 0 1,1 0-1,0-1 1,0 0-1,1 1 1,-1-1-1,3 0 1,37 4 86,0-2 0,74-5 0,-25-1-83,17 3-34,-109 0-5,0 0-1,0-1 0,0 1 0,0 0 0,0-1 0,0 1 0,0 0 0,0-1 0,0 1 0,0 0 0,0-1 0,0 1 0,0-1 0,0 1 0,0 0 0,0-1 0,0 1 0,0 0 0,-1 0 0,1-1 0,0 1 0,0 0 0,0-1 0,-1 1 0,1 0 0,0 0 0,0-1 0,-1 1 0,1 0 0,0 0 0,0 0 0,-1-1 0,1 1 0,0 0 0,-1 0 1,1 0-1,0 0 0,-1 0 0,1 0 0,0 0 0,-1-1 0,-18-4-1247,-1 0 0,1 2-1,-25-3 1,10 2-699,-94-12-6110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22.75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181 190 8980,'0'0'6275,"18"-20"-3807,53-62-246,-34 32 541,-36 48-2465,1-1 0,-1 1 0,0-1 0,0 0 1,0 0-1,0 1 0,0-1 0,-1 0 0,1 0 1,-1-4-1,0 7-254,-1 0-1,1-1 1,-1 1 0,1 0 0,-1-1 0,1 1-1,-1 0 1,1 0 0,-1-1 0,1 1 0,-1 0-1,1 0 1,-1 0 0,1 0 0,-1 0 0,1 0-1,-1 0 1,0 0 0,1 0 0,-1 0 0,1 0-1,-1 0 1,1 0 0,-1 0 0,1 1-1,-1-1 1,1 0 0,-1 0 0,1 1 0,-1-1-1,1 0 1,-1 1 0,-24 11-83,-9 13 72,1 2 0,1 1 0,2 1-1,1 2 1,-49 66 0,73-89-16,0 1 0,0-1 0,1 1 0,0 0-1,1 1 1,0-1 0,0 0 0,1 1 0,-2 14-1,4-20-8,-1 0 0,1 0-1,0 0 1,0 0 0,1 0-1,-1 0 1,1 0 0,0 0 0,0 0-1,0 0 1,0 0 0,1-1-1,-1 1 1,1 0 0,0-1-1,0 1 1,1-1 0,-1 0-1,1 0 1,0 0 0,-1 0-1,1 0 1,0 0 0,5 2-1,4 2 30,1-1 0,-1-1 0,1 0-1,0-1 1,1 0 0,-1-1-1,26 3 1,101-2 13,-101-5-71,25-2-1674,0-3 1,100-24-1,-76 13-1374,26-4-2934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23.06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233 64 5106,'0'0'20668,"-3"-13"-19848,1 4-728,1 5-64,0 1-1,1 0 0,-1-1 0,-1 1 0,1 0 0,0 0 1,-1-1-1,0 1 0,-2-3 0,3 5-23,1 0 0,-1 1 0,1-1 0,-1 1 0,0 0 0,1-1 0,-1 1 0,0 0-1,1-1 1,-1 1 0,0 0 0,0 0 0,1-1 0,-1 1 0,0 0 0,0 0 0,1 0 0,-1 0 0,0 0 0,-1 0 0,-23 14 53,-2 8 56,0 1 0,-29 35 0,49-50-61,1 0 1,0 0-1,0 1 0,1 0 0,-1 0 0,2 0 0,0 1 0,0 0 0,0 0 0,2 0 0,-1 0 0,-1 15 0,3-20-44,1-1 0,0 1 0,1-1 0,-1 1 0,1-1 0,0 1 0,0-1 0,0 0 0,1 1 0,-1-1 0,1 0 0,0 0 0,0 0 0,1 0-1,4 5 1,-2-3 8,0-1-1,1 0 0,-1 0 0,1 0 0,0-1 1,1 0-1,-1 0 0,12 5 0,5-1 33,0 0 0,1-2 0,0 0 0,45 4 0,89 2-241,-131-12-2053,53-7 1,-49-1-2827,-8-3-3145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23.40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244 60 17544,'0'0'9548,"0"-12"-8969,0 3-497,1 6-56,-1 0-1,0-1 1,0 1-1,0 0 1,-1 0-1,1 0 1,-1-1 0,-1-4-1,2 8-23,0 0 0,0-1 0,-1 1 0,1 0 0,0 0 0,0-1 0,-1 1 0,1 0-1,0 0 1,-1-1 0,1 1 0,0 0 0,-1 0 0,1 0 0,0-1 0,-1 1 0,1 0 0,0 0 0,-1 0 0,1 0 0,0 0 0,-1 0 0,1 0 0,-1 0-1,1 0 1,0 0 0,-1 0 0,1 0 0,-1 0 0,1 0 0,-1 0 0,-21 16 14,-8 13 4,2 1 0,0 2 0,-23 36 0,42-54-4,0 0 0,1 2 0,0-1 0,1 1 0,1 0 0,0 0 0,1 0 0,1 1 0,1 0 0,-2 23 0,4-34-13,1-1 1,0 1-1,1-1 1,0 1-1,-1 0 1,2-1-1,-1 1 0,1-1 1,-1 0-1,2 0 1,-1 1-1,0-1 1,1-1-1,0 1 1,0 0-1,6 6 0,-2-5 10,0 0 0,0 0 0,0-1 0,0 0 0,1 0 0,0-1 0,0 0 0,0 0-1,13 4 1,9 0 36,1-2-1,0-1 1,-1-1-1,63-1 0,-66-2-181,1-1-1,-1-2 0,1-1 1,-1-1-1,0-1 0,0-1 0,49-19 1,-76 25 59,0-1 1,0 1-1,0 0 0,0 0-661,0 0 661,0 0 0,0 0 1,0 0-1,0-1 1,0 1-1,0 0 1,0 0-1,0 0 0,0 0 1,0 0-1,0 0 1,0 0-1,0 0 0,0 0 1,0 0-1,0 0 1,0-1-1,0 1 1,0 0-1,0 0 0,0 0 1,0 0-1,0 0 1,0 0-1,0 0 1,0 0-442,-12-1-2473,11 1 2753,-46 0-9076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24.03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174 0 15831,'0'0'11027,"-6"24"-10899,-15 98 349,5 1 1,-1 155-1,17-201-1312,-25-95-3385,-16-24-1959,-7-19-4218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24.26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8 108 14807,'0'0'5874,"-2"-18"-3088,-2-54-799,3 72-1966,1-1-1,0 1 1,0-1-1,0 1 1,0-1-1,0 0 1,0 1-1,0-1 0,0 1 1,0-1-1,0 1 1,0-1-1,0 0 1,0 1-1,1-1 1,-1 1-1,0-1 1,0 1-1,1-1 0,-1 1 1,0-1-1,1 1 1,-1-1-1,0 1 1,1-1-1,-1 1 1,1 0-1,-1-1 0,1 1 1,-1 0-1,1-1 1,-1 1-1,1 0 1,-1 0-1,1-1 1,-1 1-1,1 0 1,-1 0-1,1 0 0,-1 0 1,1 0-1,0 0 1,-1 0-1,1 0 1,-1 0-1,1 0 1,0 0-1,-1 0 1,1 0-1,0 0 0,16 4 46,-1 0-1,1 0 1,-1 2-1,0 0 0,0 1 1,-1 0-1,0 2 0,27 18 1,-4-4-9,333 181 176,-189-107-172,-159-86-62,30 19-22,-50-29 19,-1 1-1,0-1 0,1 1 0,-1 0 1,0 0-1,0 0 0,0 0 0,-1 0 1,1 0-1,0 1 0,-1-1 0,0 1 1,1-1-1,-1 1 0,0-1 0,1 5 1,-2-5-14,0 0 1,0 0-1,0 0 1,0 0-1,-1-1 1,1 1 0,-1 0-1,1 0 1,-1 0-1,0 0 1,1-1 0,-1 1-1,0 0 1,0-1-1,0 1 1,-1-1-1,1 1 1,0-1 0,0 1-1,-1-1 1,1 0-1,-1 0 1,-1 2 0,-43 21-170,36-20 143,-48 19-815,-1-3 0,-104 20-1,25-6-4934,96-23 816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24.53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6 1 18280,'0'0'7748,"-5"163"-7028,5-66-63,0-5-273,0-11-32,0-7-32,0-11-240,0-11 32,5-14-48,0-11-64,-5-10-480,0-11-1377,0-31-7331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24.78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 19241,'0'0'6251,"23"23"-6019,50 49 111,152 113-1,-164-144-235,-17-13-91,-2 1 0,-1 3 0,49 46 0,-89-76-21,1-1 1,-1 1-1,1-1 0,-1 1 0,1-1 0,-1 1 0,0 0 1,1 0-1,-1 0 0,0 0 0,-1 0 0,1 0 0,0 0 1,0 0-1,-1 0 0,1 0 0,-1 0 0,0 0 0,0 1 1,0-1-1,0 0 0,0 0 0,0 0 0,0 0 1,-1 1-1,1-1 0,-1 0 0,1 0 0,-1 0 0,0 0 1,0 0-1,0 0 0,0 0 0,0-1 0,0 1 0,-1 0 1,1 0-1,-1-1 0,1 1 0,-3 1 0,-6 4-56,0 1-1,-1-2 0,0 0 0,0 0 0,-18 6 1,22-9 2,-61 25-701,-90 40-5483,119-45 1508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25.09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33 1 18008,'0'0'6339,"-22"169"-5394,11-70-225,11-7-432,0-10-64,5-11-96,12-8-32,-1-11-16,-5-14-80,-11-11-304,0-10-1697,-11-19-10917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19:29.37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22 38 7235,'0'0'8108,"-22"-2"1875,22 16-10003,1 0-1,0-1 0,1 1 0,0 0 1,1 0-1,0-1 0,2 0 0,9 24 1,-6-19 29,-6-12-2,0 1 0,1-1 0,0 0-1,0-1 1,0 1 0,1 0 0,-1-1 0,2 0 0,-1 0 0,0 0-1,1 0 1,8 6 0,-12-11 14,0 0 1,0 1-1,1-1 0,-1 0 0,0 0 0,1 0 0,-1 0 0,0 0 1,0 0-1,1 0 0,-1-1 0,0 1 0,1 0 0,-1-1 1,0 1-1,0-1 0,0 1 0,1-1 0,-1 1 0,0-1 0,0 0 1,0 0-1,0 0 0,0 1 0,0-1 0,0 0 0,-1 0 1,1 0-1,1-2 0,25-37 567,-23 34-474,18-28 0,2 2 0,1 0 0,2 2 1,39-36-1,-63 63-117,-1 1 1,0 0-1,1 0 1,-1 0 0,1 1-1,0-1 1,0 0-1,0 1 1,-1 0-1,1-1 1,0 1-1,1 1 1,-1-1-1,0 0 1,3 0 0,-3 1-8,-1 1 1,0-1-1,0 0 1,0 1-1,0 0 1,0-1-1,0 1 1,0 0-1,0 0 1,0 0-1,-1 0 1,1 0 0,0 0-1,0 1 1,-1-1-1,1 1 1,1 1-1,4 7-25,0 0 0,-1 1 0,-1-1 0,1 1-1,-2 0 1,5 15 0,-3-11 64,5 17-21,-8-19-1,2 0 0,0-1-1,0 0 1,1 0 0,13 20 0,-17-29-2,1 0 0,0 0 0,0 0 0,0-1 1,0 1-1,0-1 0,0 0 0,1 0 0,-1 0 1,1 0-1,0 0 0,-1-1 0,1 0 0,0 0 1,0 0-1,0 0 0,0-1 0,0 1 0,0-1 1,0 0-1,0 0 0,0 0 0,0-1 0,5-1 1,2 0 7,0-1 1,0 0 0,-1-1 0,1 0 0,-1-1 0,0 0-1,15-10 1,63-55 86,-73 56-91,1 0 0,0 1 0,1 1 0,0 1 0,1 0 0,0 1 0,20-7 0,-37 16-19,1 1-1,-1-1 0,1 1 0,-1 0 0,0 0 0,1 0 1,-1 0-1,1 0 0,-1 0 0,1 0 0,-1 0 0,0 0 1,1 1-1,-1-1 0,1 0 0,-1 1 0,0 0 0,1-1 1,-1 1-1,0 0 0,0-1 0,0 1 0,2 1 0,20 29 143,-22-29-187,0 1 1,0-1-1,0 0 1,1 1-1,-1-1 1,1 0-1,-1 0 1,1 0-1,0 0 0,0 0 1,0 0-1,0-1 1,0 1-1,0-1 1,0 1-1,0-1 1,1 0-1,-1 0 0,1 0 1,-1 0-1,4 0 1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25.31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 18761,'0'0'4415,"14"28"-3617,-7-12-676,18 34 247,1 0 0,45 61 1,64 51 101,-31-42-348,-101-117-120,0 0 0,0 1 0,-1-1 0,0 1 0,1-1 0,-1 1 0,0 0 0,-1 0 0,1 0 0,-1 0 0,2 5 0,-4-7-5,1-1 0,0 1 0,-1-1-1,0 0 1,1 1 0,-1-1 0,0 0 0,0 1-1,1-1 1,-1 0 0,0 0 0,0 0 0,0 0-1,-1 0 1,1 0 0,0 0 0,0 0 0,0 0-1,-1-1 1,1 1 0,0 0 0,-1-1 0,1 1-1,-1-1 1,1 1 0,-1-1 0,1 0 0,-1 0-1,1 0 1,-1 0 0,-1 0 0,-37 7-311,-76 2 0,12-8-5216,98-1 4899,-18 0-6376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25.56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 8116,'0'0'17944,"60"184"-17272,-38-96-176,-11-6 1,0-7-241,-11-8-128,0-10-80,0-11 64,-11-13-112,5-10-624,-5-14-1233,1-9-1505,-1-11-1984,5-45-6404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25.78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245 0 21290,'0'0'4050,"141"174"-3298,-70-90-288,-1-2-192,-10-9-160,-22-14-32,-11-16-32,-27-11-48,0-11-32,-38 0-112,-27-2-320,-38 4-865,-22 0-1408,-27 0-2017,-16-2-7540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26.33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77 0 10901,'0'0'14577,"-6"27"-14104,-21 111 738,-16 273 0,43-321-1827,16-109-3834,1-24-737,4-18-3489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26.49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92 18921,'0'0'5858,"114"-92"-5714,-38 92-128,11 0-16,-5 0-32,-17 23-1104,-22 9-1761,-32 7-2146,-16 9-5586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26.63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74 14279,'0'0'6274,"119"-29"-6162,-15 4-112,4 10-976,-21 11-2225,-38 4-4195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26.78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39 84 4946,'0'0'13879,"-38"63"-13783,114-65 32,21-25-128,12-5-48,38 3-1745,-1 0-1921,12 1-960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27.02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104 0 13718,'0'0'11542,"-44"124"-10854,28-42-64,5-7-304,6-4-64,5-8-128,0-11-112,0-8 33,11-12-49,-1-9-129,-10-4-1263,0-13-1810,-16-6-2656,-16-10-7540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27.16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99 19369,'0'0'5410,"114"-92"-5362,-43 86-96,-6 6-1056,-16 0-1954,-22 14-2400,-27 16-6275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3:22:27.29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4 8468,'0'0'11621,"179"0"-11621,-97-4-3249,-22 4-4259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B53D-49FB-4619-93FF-7A45D371E65A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27AA-A6A5-4C47-A165-030EB00A6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81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B53D-49FB-4619-93FF-7A45D371E65A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27AA-A6A5-4C47-A165-030EB00A6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86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B53D-49FB-4619-93FF-7A45D371E65A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27AA-A6A5-4C47-A165-030EB00A6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97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B53D-49FB-4619-93FF-7A45D371E65A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27AA-A6A5-4C47-A165-030EB00A6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51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B53D-49FB-4619-93FF-7A45D371E65A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27AA-A6A5-4C47-A165-030EB00A6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87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B53D-49FB-4619-93FF-7A45D371E65A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27AA-A6A5-4C47-A165-030EB00A6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59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B53D-49FB-4619-93FF-7A45D371E65A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27AA-A6A5-4C47-A165-030EB00A6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87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B53D-49FB-4619-93FF-7A45D371E65A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27AA-A6A5-4C47-A165-030EB00A6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68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B53D-49FB-4619-93FF-7A45D371E65A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27AA-A6A5-4C47-A165-030EB00A6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62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B53D-49FB-4619-93FF-7A45D371E65A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27AA-A6A5-4C47-A165-030EB00A6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6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B53D-49FB-4619-93FF-7A45D371E65A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27AA-A6A5-4C47-A165-030EB00A6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10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6B53D-49FB-4619-93FF-7A45D371E65A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427AA-A6A5-4C47-A165-030EB00A6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76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57.xml"/><Relationship Id="rId21" Type="http://schemas.openxmlformats.org/officeDocument/2006/relationships/image" Target="../media/image4670.png"/><Relationship Id="rId42" Type="http://schemas.openxmlformats.org/officeDocument/2006/relationships/customXml" Target="../ink/ink2065.xml"/><Relationship Id="rId47" Type="http://schemas.openxmlformats.org/officeDocument/2006/relationships/image" Target="../media/image4800.png"/><Relationship Id="rId63" Type="http://schemas.openxmlformats.org/officeDocument/2006/relationships/image" Target="../media/image4880.png"/><Relationship Id="rId68" Type="http://schemas.openxmlformats.org/officeDocument/2006/relationships/customXml" Target="../ink/ink2078.xml"/><Relationship Id="rId84" Type="http://schemas.openxmlformats.org/officeDocument/2006/relationships/customXml" Target="../ink/ink2086.xml"/><Relationship Id="rId89" Type="http://schemas.openxmlformats.org/officeDocument/2006/relationships/image" Target="../media/image1685.png"/><Relationship Id="rId16" Type="http://schemas.openxmlformats.org/officeDocument/2006/relationships/customXml" Target="../ink/ink2052.xml"/><Relationship Id="rId11" Type="http://schemas.openxmlformats.org/officeDocument/2006/relationships/image" Target="../media/image4620.png"/><Relationship Id="rId32" Type="http://schemas.openxmlformats.org/officeDocument/2006/relationships/customXml" Target="../ink/ink2060.xml"/><Relationship Id="rId37" Type="http://schemas.openxmlformats.org/officeDocument/2006/relationships/image" Target="../media/image4750.png"/><Relationship Id="rId53" Type="http://schemas.openxmlformats.org/officeDocument/2006/relationships/image" Target="../media/image4830.png"/><Relationship Id="rId58" Type="http://schemas.openxmlformats.org/officeDocument/2006/relationships/customXml" Target="../ink/ink2073.xml"/><Relationship Id="rId74" Type="http://schemas.openxmlformats.org/officeDocument/2006/relationships/customXml" Target="../ink/ink2081.xml"/><Relationship Id="rId79" Type="http://schemas.openxmlformats.org/officeDocument/2006/relationships/image" Target="../media/image1680.png"/><Relationship Id="rId102" Type="http://schemas.openxmlformats.org/officeDocument/2006/relationships/customXml" Target="../ink/ink2095.xml"/><Relationship Id="rId5" Type="http://schemas.openxmlformats.org/officeDocument/2006/relationships/image" Target="../media/image4590.png"/><Relationship Id="rId90" Type="http://schemas.openxmlformats.org/officeDocument/2006/relationships/customXml" Target="../ink/ink2089.xml"/><Relationship Id="rId95" Type="http://schemas.openxmlformats.org/officeDocument/2006/relationships/image" Target="../media/image1688.png"/><Relationship Id="rId22" Type="http://schemas.openxmlformats.org/officeDocument/2006/relationships/customXml" Target="../ink/ink2055.xml"/><Relationship Id="rId27" Type="http://schemas.openxmlformats.org/officeDocument/2006/relationships/image" Target="../media/image4700.png"/><Relationship Id="rId43" Type="http://schemas.openxmlformats.org/officeDocument/2006/relationships/image" Target="../media/image4780.png"/><Relationship Id="rId48" Type="http://schemas.openxmlformats.org/officeDocument/2006/relationships/customXml" Target="../ink/ink2068.xml"/><Relationship Id="rId64" Type="http://schemas.openxmlformats.org/officeDocument/2006/relationships/customXml" Target="../ink/ink2076.xml"/><Relationship Id="rId69" Type="http://schemas.openxmlformats.org/officeDocument/2006/relationships/image" Target="../media/image4911.png"/><Relationship Id="rId80" Type="http://schemas.openxmlformats.org/officeDocument/2006/relationships/customXml" Target="../ink/ink2084.xml"/><Relationship Id="rId85" Type="http://schemas.openxmlformats.org/officeDocument/2006/relationships/image" Target="../media/image1683.png"/><Relationship Id="rId12" Type="http://schemas.openxmlformats.org/officeDocument/2006/relationships/customXml" Target="../ink/ink2050.xml"/><Relationship Id="rId17" Type="http://schemas.openxmlformats.org/officeDocument/2006/relationships/image" Target="../media/image4650.png"/><Relationship Id="rId25" Type="http://schemas.openxmlformats.org/officeDocument/2006/relationships/image" Target="../media/image4690.png"/><Relationship Id="rId33" Type="http://schemas.openxmlformats.org/officeDocument/2006/relationships/image" Target="../media/image4730.png"/><Relationship Id="rId38" Type="http://schemas.openxmlformats.org/officeDocument/2006/relationships/customXml" Target="../ink/ink2063.xml"/><Relationship Id="rId46" Type="http://schemas.openxmlformats.org/officeDocument/2006/relationships/customXml" Target="../ink/ink2067.xml"/><Relationship Id="rId59" Type="http://schemas.openxmlformats.org/officeDocument/2006/relationships/image" Target="../media/image4860.png"/><Relationship Id="rId67" Type="http://schemas.openxmlformats.org/officeDocument/2006/relationships/image" Target="../media/image4900.png"/><Relationship Id="rId103" Type="http://schemas.openxmlformats.org/officeDocument/2006/relationships/image" Target="../media/image170.png"/><Relationship Id="rId20" Type="http://schemas.openxmlformats.org/officeDocument/2006/relationships/customXml" Target="../ink/ink2054.xml"/><Relationship Id="rId41" Type="http://schemas.openxmlformats.org/officeDocument/2006/relationships/image" Target="../media/image4770.png"/><Relationship Id="rId54" Type="http://schemas.openxmlformats.org/officeDocument/2006/relationships/customXml" Target="../ink/ink2071.xml"/><Relationship Id="rId62" Type="http://schemas.openxmlformats.org/officeDocument/2006/relationships/customXml" Target="../ink/ink2075.xml"/><Relationship Id="rId70" Type="http://schemas.openxmlformats.org/officeDocument/2006/relationships/customXml" Target="../ink/ink2079.xml"/><Relationship Id="rId75" Type="http://schemas.openxmlformats.org/officeDocument/2006/relationships/image" Target="../media/image4940.png"/><Relationship Id="rId83" Type="http://schemas.openxmlformats.org/officeDocument/2006/relationships/image" Target="../media/image1682.png"/><Relationship Id="rId88" Type="http://schemas.openxmlformats.org/officeDocument/2006/relationships/customXml" Target="../ink/ink2088.xml"/><Relationship Id="rId91" Type="http://schemas.openxmlformats.org/officeDocument/2006/relationships/image" Target="../media/image1686.png"/><Relationship Id="rId96" Type="http://schemas.openxmlformats.org/officeDocument/2006/relationships/customXml" Target="../ink/ink209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47.xml"/><Relationship Id="rId15" Type="http://schemas.openxmlformats.org/officeDocument/2006/relationships/image" Target="../media/image4640.png"/><Relationship Id="rId23" Type="http://schemas.openxmlformats.org/officeDocument/2006/relationships/image" Target="../media/image4680.png"/><Relationship Id="rId28" Type="http://schemas.openxmlformats.org/officeDocument/2006/relationships/customXml" Target="../ink/ink2058.xml"/><Relationship Id="rId36" Type="http://schemas.openxmlformats.org/officeDocument/2006/relationships/customXml" Target="../ink/ink2062.xml"/><Relationship Id="rId49" Type="http://schemas.openxmlformats.org/officeDocument/2006/relationships/image" Target="../media/image4811.png"/><Relationship Id="rId57" Type="http://schemas.openxmlformats.org/officeDocument/2006/relationships/image" Target="../media/image4850.png"/><Relationship Id="rId10" Type="http://schemas.openxmlformats.org/officeDocument/2006/relationships/customXml" Target="../ink/ink2049.xml"/><Relationship Id="rId31" Type="http://schemas.openxmlformats.org/officeDocument/2006/relationships/image" Target="../media/image4720.png"/><Relationship Id="rId44" Type="http://schemas.openxmlformats.org/officeDocument/2006/relationships/customXml" Target="../ink/ink2066.xml"/><Relationship Id="rId52" Type="http://schemas.openxmlformats.org/officeDocument/2006/relationships/customXml" Target="../ink/ink2070.xml"/><Relationship Id="rId60" Type="http://schemas.openxmlformats.org/officeDocument/2006/relationships/customXml" Target="../ink/ink2074.xml"/><Relationship Id="rId65" Type="http://schemas.openxmlformats.org/officeDocument/2006/relationships/image" Target="../media/image4890.png"/><Relationship Id="rId73" Type="http://schemas.openxmlformats.org/officeDocument/2006/relationships/image" Target="../media/image4930.png"/><Relationship Id="rId78" Type="http://schemas.openxmlformats.org/officeDocument/2006/relationships/customXml" Target="../ink/ink2083.xml"/><Relationship Id="rId81" Type="http://schemas.openxmlformats.org/officeDocument/2006/relationships/image" Target="../media/image1681.png"/><Relationship Id="rId86" Type="http://schemas.openxmlformats.org/officeDocument/2006/relationships/customXml" Target="../ink/ink2087.xml"/><Relationship Id="rId94" Type="http://schemas.openxmlformats.org/officeDocument/2006/relationships/customXml" Target="../ink/ink2091.xml"/><Relationship Id="rId99" Type="http://schemas.openxmlformats.org/officeDocument/2006/relationships/image" Target="../media/image1690.png"/><Relationship Id="rId101" Type="http://schemas.openxmlformats.org/officeDocument/2006/relationships/image" Target="../media/image1691.png"/><Relationship Id="rId4" Type="http://schemas.openxmlformats.org/officeDocument/2006/relationships/customXml" Target="../ink/ink2046.xml"/><Relationship Id="rId9" Type="http://schemas.openxmlformats.org/officeDocument/2006/relationships/image" Target="../media/image4611.png"/><Relationship Id="rId13" Type="http://schemas.openxmlformats.org/officeDocument/2006/relationships/image" Target="../media/image4630.png"/><Relationship Id="rId18" Type="http://schemas.openxmlformats.org/officeDocument/2006/relationships/customXml" Target="../ink/ink2053.xml"/><Relationship Id="rId39" Type="http://schemas.openxmlformats.org/officeDocument/2006/relationships/image" Target="../media/image4760.png"/><Relationship Id="rId34" Type="http://schemas.openxmlformats.org/officeDocument/2006/relationships/customXml" Target="../ink/ink2061.xml"/><Relationship Id="rId50" Type="http://schemas.openxmlformats.org/officeDocument/2006/relationships/customXml" Target="../ink/ink2069.xml"/><Relationship Id="rId55" Type="http://schemas.openxmlformats.org/officeDocument/2006/relationships/image" Target="../media/image4840.png"/><Relationship Id="rId76" Type="http://schemas.openxmlformats.org/officeDocument/2006/relationships/customXml" Target="../ink/ink2082.xml"/><Relationship Id="rId97" Type="http://schemas.openxmlformats.org/officeDocument/2006/relationships/image" Target="../media/image1689.png"/><Relationship Id="rId7" Type="http://schemas.openxmlformats.org/officeDocument/2006/relationships/image" Target="../media/image4600.png"/><Relationship Id="rId71" Type="http://schemas.openxmlformats.org/officeDocument/2006/relationships/image" Target="../media/image4920.png"/><Relationship Id="rId92" Type="http://schemas.openxmlformats.org/officeDocument/2006/relationships/customXml" Target="../ink/ink2090.xml"/><Relationship Id="rId2" Type="http://schemas.openxmlformats.org/officeDocument/2006/relationships/customXml" Target="../ink/ink2045.xml"/><Relationship Id="rId29" Type="http://schemas.openxmlformats.org/officeDocument/2006/relationships/image" Target="../media/image4711.png"/><Relationship Id="rId24" Type="http://schemas.openxmlformats.org/officeDocument/2006/relationships/customXml" Target="../ink/ink2056.xml"/><Relationship Id="rId40" Type="http://schemas.openxmlformats.org/officeDocument/2006/relationships/customXml" Target="../ink/ink2064.xml"/><Relationship Id="rId45" Type="http://schemas.openxmlformats.org/officeDocument/2006/relationships/image" Target="../media/image4790.png"/><Relationship Id="rId66" Type="http://schemas.openxmlformats.org/officeDocument/2006/relationships/customXml" Target="../ink/ink2077.xml"/><Relationship Id="rId87" Type="http://schemas.openxmlformats.org/officeDocument/2006/relationships/image" Target="../media/image1684.png"/><Relationship Id="rId61" Type="http://schemas.openxmlformats.org/officeDocument/2006/relationships/image" Target="../media/image4870.png"/><Relationship Id="rId82" Type="http://schemas.openxmlformats.org/officeDocument/2006/relationships/customXml" Target="../ink/ink2085.xml"/><Relationship Id="rId19" Type="http://schemas.openxmlformats.org/officeDocument/2006/relationships/image" Target="../media/image4660.png"/><Relationship Id="rId14" Type="http://schemas.openxmlformats.org/officeDocument/2006/relationships/customXml" Target="../ink/ink2051.xml"/><Relationship Id="rId30" Type="http://schemas.openxmlformats.org/officeDocument/2006/relationships/customXml" Target="../ink/ink2059.xml"/><Relationship Id="rId35" Type="http://schemas.openxmlformats.org/officeDocument/2006/relationships/image" Target="../media/image4740.png"/><Relationship Id="rId56" Type="http://schemas.openxmlformats.org/officeDocument/2006/relationships/customXml" Target="../ink/ink2072.xml"/><Relationship Id="rId77" Type="http://schemas.openxmlformats.org/officeDocument/2006/relationships/image" Target="../media/image4950.png"/><Relationship Id="rId100" Type="http://schemas.openxmlformats.org/officeDocument/2006/relationships/customXml" Target="../ink/ink2094.xml"/><Relationship Id="rId8" Type="http://schemas.openxmlformats.org/officeDocument/2006/relationships/customXml" Target="../ink/ink2048.xml"/><Relationship Id="rId51" Type="http://schemas.openxmlformats.org/officeDocument/2006/relationships/image" Target="../media/image4820.png"/><Relationship Id="rId72" Type="http://schemas.openxmlformats.org/officeDocument/2006/relationships/customXml" Target="../ink/ink2080.xml"/><Relationship Id="rId93" Type="http://schemas.openxmlformats.org/officeDocument/2006/relationships/image" Target="../media/image1687.png"/><Relationship Id="rId98" Type="http://schemas.openxmlformats.org/officeDocument/2006/relationships/customXml" Target="../ink/ink2093.xml"/><Relationship Id="rId3" Type="http://schemas.openxmlformats.org/officeDocument/2006/relationships/image" Target="../media/image4580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24.png"/><Relationship Id="rId299" Type="http://schemas.openxmlformats.org/officeDocument/2006/relationships/image" Target="../media/image1814.png"/><Relationship Id="rId21" Type="http://schemas.openxmlformats.org/officeDocument/2006/relationships/image" Target="../media/image5050.png"/><Relationship Id="rId63" Type="http://schemas.openxmlformats.org/officeDocument/2006/relationships/image" Target="../media/image1697.png"/><Relationship Id="rId159" Type="http://schemas.openxmlformats.org/officeDocument/2006/relationships/image" Target="../media/image1745.png"/><Relationship Id="rId324" Type="http://schemas.openxmlformats.org/officeDocument/2006/relationships/customXml" Target="../ink/ink2257.xml"/><Relationship Id="rId366" Type="http://schemas.openxmlformats.org/officeDocument/2006/relationships/customXml" Target="../ink/ink2278.xml"/><Relationship Id="rId170" Type="http://schemas.openxmlformats.org/officeDocument/2006/relationships/customXml" Target="../ink/ink2180.xml"/><Relationship Id="rId226" Type="http://schemas.openxmlformats.org/officeDocument/2006/relationships/customXml" Target="../ink/ink2208.xml"/><Relationship Id="rId433" Type="http://schemas.openxmlformats.org/officeDocument/2006/relationships/image" Target="../media/image1881.png"/><Relationship Id="rId268" Type="http://schemas.openxmlformats.org/officeDocument/2006/relationships/customXml" Target="../ink/ink2229.xml"/><Relationship Id="rId475" Type="http://schemas.openxmlformats.org/officeDocument/2006/relationships/image" Target="../media/image1901.png"/><Relationship Id="rId32" Type="http://schemas.openxmlformats.org/officeDocument/2006/relationships/customXml" Target="../ink/ink2111.xml"/><Relationship Id="rId74" Type="http://schemas.openxmlformats.org/officeDocument/2006/relationships/customXml" Target="../ink/ink2132.xml"/><Relationship Id="rId128" Type="http://schemas.openxmlformats.org/officeDocument/2006/relationships/customXml" Target="../ink/ink2159.xml"/><Relationship Id="rId335" Type="http://schemas.openxmlformats.org/officeDocument/2006/relationships/image" Target="../media/image1832.png"/><Relationship Id="rId377" Type="http://schemas.openxmlformats.org/officeDocument/2006/relationships/image" Target="../media/image1853.png"/><Relationship Id="rId5" Type="http://schemas.openxmlformats.org/officeDocument/2006/relationships/image" Target="../media/image4970.png"/><Relationship Id="rId181" Type="http://schemas.openxmlformats.org/officeDocument/2006/relationships/image" Target="../media/image1756.png"/><Relationship Id="rId237" Type="http://schemas.openxmlformats.org/officeDocument/2006/relationships/image" Target="../media/image1784.png"/><Relationship Id="rId402" Type="http://schemas.openxmlformats.org/officeDocument/2006/relationships/customXml" Target="../ink/ink2296.xml"/><Relationship Id="rId279" Type="http://schemas.openxmlformats.org/officeDocument/2006/relationships/image" Target="../media/image1804.png"/><Relationship Id="rId444" Type="http://schemas.openxmlformats.org/officeDocument/2006/relationships/customXml" Target="../ink/ink2317.xml"/><Relationship Id="rId486" Type="http://schemas.openxmlformats.org/officeDocument/2006/relationships/customXml" Target="../ink/ink2338.xml"/><Relationship Id="rId43" Type="http://schemas.openxmlformats.org/officeDocument/2006/relationships/image" Target="../media/image5160.png"/><Relationship Id="rId139" Type="http://schemas.openxmlformats.org/officeDocument/2006/relationships/image" Target="../media/image1735.png"/><Relationship Id="rId290" Type="http://schemas.openxmlformats.org/officeDocument/2006/relationships/customXml" Target="../ink/ink2240.xml"/><Relationship Id="rId304" Type="http://schemas.openxmlformats.org/officeDocument/2006/relationships/customXml" Target="../ink/ink2247.xml"/><Relationship Id="rId346" Type="http://schemas.openxmlformats.org/officeDocument/2006/relationships/customXml" Target="../ink/ink2268.xml"/><Relationship Id="rId388" Type="http://schemas.openxmlformats.org/officeDocument/2006/relationships/customXml" Target="../ink/ink2289.xml"/><Relationship Id="rId85" Type="http://schemas.openxmlformats.org/officeDocument/2006/relationships/image" Target="../media/image1708.png"/><Relationship Id="rId150" Type="http://schemas.openxmlformats.org/officeDocument/2006/relationships/customXml" Target="../ink/ink2170.xml"/><Relationship Id="rId192" Type="http://schemas.openxmlformats.org/officeDocument/2006/relationships/customXml" Target="../ink/ink2191.xml"/><Relationship Id="rId206" Type="http://schemas.openxmlformats.org/officeDocument/2006/relationships/customXml" Target="../ink/ink2198.xml"/><Relationship Id="rId413" Type="http://schemas.openxmlformats.org/officeDocument/2006/relationships/image" Target="../media/image1871.png"/><Relationship Id="rId248" Type="http://schemas.openxmlformats.org/officeDocument/2006/relationships/customXml" Target="../ink/ink2219.xml"/><Relationship Id="rId455" Type="http://schemas.openxmlformats.org/officeDocument/2006/relationships/image" Target="../media/image1892.png"/><Relationship Id="rId12" Type="http://schemas.openxmlformats.org/officeDocument/2006/relationships/customXml" Target="../ink/ink2101.xml"/><Relationship Id="rId108" Type="http://schemas.openxmlformats.org/officeDocument/2006/relationships/customXml" Target="../ink/ink2149.xml"/><Relationship Id="rId315" Type="http://schemas.openxmlformats.org/officeDocument/2006/relationships/image" Target="../media/image1822.png"/><Relationship Id="rId357" Type="http://schemas.openxmlformats.org/officeDocument/2006/relationships/image" Target="../media/image1843.png"/><Relationship Id="rId54" Type="http://schemas.openxmlformats.org/officeDocument/2006/relationships/customXml" Target="../ink/ink2122.xml"/><Relationship Id="rId96" Type="http://schemas.openxmlformats.org/officeDocument/2006/relationships/customXml" Target="../ink/ink2143.xml"/><Relationship Id="rId161" Type="http://schemas.openxmlformats.org/officeDocument/2006/relationships/image" Target="../media/image1746.png"/><Relationship Id="rId217" Type="http://schemas.openxmlformats.org/officeDocument/2006/relationships/image" Target="../media/image1774.png"/><Relationship Id="rId399" Type="http://schemas.openxmlformats.org/officeDocument/2006/relationships/image" Target="../media/image1864.png"/><Relationship Id="rId259" Type="http://schemas.openxmlformats.org/officeDocument/2006/relationships/image" Target="../media/image1794.png"/><Relationship Id="rId424" Type="http://schemas.openxmlformats.org/officeDocument/2006/relationships/customXml" Target="../ink/ink2307.xml"/><Relationship Id="rId466" Type="http://schemas.openxmlformats.org/officeDocument/2006/relationships/customXml" Target="../ink/ink2328.xml"/><Relationship Id="rId23" Type="http://schemas.openxmlformats.org/officeDocument/2006/relationships/image" Target="../media/image5060.png"/><Relationship Id="rId119" Type="http://schemas.openxmlformats.org/officeDocument/2006/relationships/image" Target="../media/image1725.png"/><Relationship Id="rId270" Type="http://schemas.openxmlformats.org/officeDocument/2006/relationships/customXml" Target="../ink/ink2230.xml"/><Relationship Id="rId326" Type="http://schemas.openxmlformats.org/officeDocument/2006/relationships/customXml" Target="../ink/ink2258.xml"/><Relationship Id="rId65" Type="http://schemas.openxmlformats.org/officeDocument/2006/relationships/image" Target="../media/image1698.png"/><Relationship Id="rId130" Type="http://schemas.openxmlformats.org/officeDocument/2006/relationships/customXml" Target="../ink/ink2160.xml"/><Relationship Id="rId368" Type="http://schemas.openxmlformats.org/officeDocument/2006/relationships/customXml" Target="../ink/ink2279.xml"/><Relationship Id="rId172" Type="http://schemas.openxmlformats.org/officeDocument/2006/relationships/customXml" Target="../ink/ink2181.xml"/><Relationship Id="rId228" Type="http://schemas.openxmlformats.org/officeDocument/2006/relationships/customXml" Target="../ink/ink2209.xml"/><Relationship Id="rId435" Type="http://schemas.openxmlformats.org/officeDocument/2006/relationships/image" Target="../media/image1882.png"/><Relationship Id="rId477" Type="http://schemas.openxmlformats.org/officeDocument/2006/relationships/image" Target="../media/image1902.png"/><Relationship Id="rId281" Type="http://schemas.openxmlformats.org/officeDocument/2006/relationships/image" Target="../media/image1805.png"/><Relationship Id="rId337" Type="http://schemas.openxmlformats.org/officeDocument/2006/relationships/image" Target="../media/image1833.png"/><Relationship Id="rId34" Type="http://schemas.openxmlformats.org/officeDocument/2006/relationships/customXml" Target="../ink/ink2112.xml"/><Relationship Id="rId76" Type="http://schemas.openxmlformats.org/officeDocument/2006/relationships/customXml" Target="../ink/ink2133.xml"/><Relationship Id="rId141" Type="http://schemas.openxmlformats.org/officeDocument/2006/relationships/image" Target="../media/image1736.png"/><Relationship Id="rId379" Type="http://schemas.openxmlformats.org/officeDocument/2006/relationships/image" Target="../media/image1854.png"/><Relationship Id="rId7" Type="http://schemas.openxmlformats.org/officeDocument/2006/relationships/image" Target="../media/image4980.png"/><Relationship Id="rId183" Type="http://schemas.openxmlformats.org/officeDocument/2006/relationships/image" Target="../media/image1757.png"/><Relationship Id="rId239" Type="http://schemas.openxmlformats.org/officeDocument/2006/relationships/image" Target="../media/image1785.png"/><Relationship Id="rId390" Type="http://schemas.openxmlformats.org/officeDocument/2006/relationships/customXml" Target="../ink/ink2290.xml"/><Relationship Id="rId404" Type="http://schemas.openxmlformats.org/officeDocument/2006/relationships/customXml" Target="../ink/ink2297.xml"/><Relationship Id="rId446" Type="http://schemas.openxmlformats.org/officeDocument/2006/relationships/customXml" Target="../ink/ink2318.xml"/><Relationship Id="rId250" Type="http://schemas.openxmlformats.org/officeDocument/2006/relationships/customXml" Target="../ink/ink2220.xml"/><Relationship Id="rId292" Type="http://schemas.openxmlformats.org/officeDocument/2006/relationships/customXml" Target="../ink/ink2241.xml"/><Relationship Id="rId306" Type="http://schemas.openxmlformats.org/officeDocument/2006/relationships/customXml" Target="../ink/ink2248.xml"/><Relationship Id="rId488" Type="http://schemas.openxmlformats.org/officeDocument/2006/relationships/customXml" Target="../ink/ink2339.xml"/><Relationship Id="rId45" Type="http://schemas.openxmlformats.org/officeDocument/2006/relationships/image" Target="../media/image5170.png"/><Relationship Id="rId87" Type="http://schemas.openxmlformats.org/officeDocument/2006/relationships/image" Target="../media/image1709.png"/><Relationship Id="rId110" Type="http://schemas.openxmlformats.org/officeDocument/2006/relationships/customXml" Target="../ink/ink2150.xml"/><Relationship Id="rId348" Type="http://schemas.openxmlformats.org/officeDocument/2006/relationships/customXml" Target="../ink/ink2269.xml"/><Relationship Id="rId152" Type="http://schemas.openxmlformats.org/officeDocument/2006/relationships/customXml" Target="../ink/ink2171.xml"/><Relationship Id="rId194" Type="http://schemas.openxmlformats.org/officeDocument/2006/relationships/customXml" Target="../ink/ink2192.xml"/><Relationship Id="rId208" Type="http://schemas.openxmlformats.org/officeDocument/2006/relationships/customXml" Target="../ink/ink2199.xml"/><Relationship Id="rId415" Type="http://schemas.openxmlformats.org/officeDocument/2006/relationships/image" Target="../media/image1872.png"/><Relationship Id="rId457" Type="http://schemas.openxmlformats.org/officeDocument/2006/relationships/image" Target="../media/image1893.png"/><Relationship Id="rId261" Type="http://schemas.openxmlformats.org/officeDocument/2006/relationships/image" Target="../media/image1795.png"/><Relationship Id="rId14" Type="http://schemas.openxmlformats.org/officeDocument/2006/relationships/customXml" Target="../ink/ink2102.xml"/><Relationship Id="rId56" Type="http://schemas.openxmlformats.org/officeDocument/2006/relationships/customXml" Target="../ink/ink2123.xml"/><Relationship Id="rId317" Type="http://schemas.openxmlformats.org/officeDocument/2006/relationships/image" Target="../media/image1823.png"/><Relationship Id="rId359" Type="http://schemas.openxmlformats.org/officeDocument/2006/relationships/image" Target="../media/image1844.png"/><Relationship Id="rId98" Type="http://schemas.openxmlformats.org/officeDocument/2006/relationships/customXml" Target="../ink/ink2144.xml"/><Relationship Id="rId121" Type="http://schemas.openxmlformats.org/officeDocument/2006/relationships/image" Target="../media/image1726.png"/><Relationship Id="rId163" Type="http://schemas.openxmlformats.org/officeDocument/2006/relationships/image" Target="../media/image1747.png"/><Relationship Id="rId219" Type="http://schemas.openxmlformats.org/officeDocument/2006/relationships/image" Target="../media/image1775.png"/><Relationship Id="rId370" Type="http://schemas.openxmlformats.org/officeDocument/2006/relationships/customXml" Target="../ink/ink2280.xml"/><Relationship Id="rId426" Type="http://schemas.openxmlformats.org/officeDocument/2006/relationships/customXml" Target="../ink/ink2308.xml"/><Relationship Id="rId230" Type="http://schemas.openxmlformats.org/officeDocument/2006/relationships/customXml" Target="../ink/ink2210.xml"/><Relationship Id="rId468" Type="http://schemas.openxmlformats.org/officeDocument/2006/relationships/customXml" Target="../ink/ink2329.xml"/><Relationship Id="rId25" Type="http://schemas.openxmlformats.org/officeDocument/2006/relationships/image" Target="../media/image5070.png"/><Relationship Id="rId67" Type="http://schemas.openxmlformats.org/officeDocument/2006/relationships/image" Target="../media/image1699.png"/><Relationship Id="rId272" Type="http://schemas.openxmlformats.org/officeDocument/2006/relationships/customXml" Target="../ink/ink2231.xml"/><Relationship Id="rId328" Type="http://schemas.openxmlformats.org/officeDocument/2006/relationships/customXml" Target="../ink/ink2259.xml"/><Relationship Id="rId132" Type="http://schemas.openxmlformats.org/officeDocument/2006/relationships/customXml" Target="../ink/ink2161.xml"/><Relationship Id="rId174" Type="http://schemas.openxmlformats.org/officeDocument/2006/relationships/customXml" Target="../ink/ink2182.xml"/><Relationship Id="rId381" Type="http://schemas.openxmlformats.org/officeDocument/2006/relationships/image" Target="../media/image1855.png"/><Relationship Id="rId241" Type="http://schemas.openxmlformats.org/officeDocument/2006/relationships/image" Target="../media/image1786.png"/><Relationship Id="rId437" Type="http://schemas.openxmlformats.org/officeDocument/2006/relationships/image" Target="../media/image1883.png"/><Relationship Id="rId479" Type="http://schemas.openxmlformats.org/officeDocument/2006/relationships/image" Target="../media/image1903.png"/><Relationship Id="rId36" Type="http://schemas.openxmlformats.org/officeDocument/2006/relationships/customXml" Target="../ink/ink2113.xml"/><Relationship Id="rId283" Type="http://schemas.openxmlformats.org/officeDocument/2006/relationships/image" Target="../media/image1806.png"/><Relationship Id="rId339" Type="http://schemas.openxmlformats.org/officeDocument/2006/relationships/image" Target="../media/image1834.png"/><Relationship Id="rId78" Type="http://schemas.openxmlformats.org/officeDocument/2006/relationships/customXml" Target="../ink/ink2134.xml"/><Relationship Id="rId101" Type="http://schemas.openxmlformats.org/officeDocument/2006/relationships/image" Target="../media/image1716.png"/><Relationship Id="rId143" Type="http://schemas.openxmlformats.org/officeDocument/2006/relationships/image" Target="../media/image1737.png"/><Relationship Id="rId185" Type="http://schemas.openxmlformats.org/officeDocument/2006/relationships/image" Target="../media/image1758.png"/><Relationship Id="rId350" Type="http://schemas.openxmlformats.org/officeDocument/2006/relationships/customXml" Target="../ink/ink2270.xml"/><Relationship Id="rId406" Type="http://schemas.openxmlformats.org/officeDocument/2006/relationships/customXml" Target="../ink/ink2298.xml"/><Relationship Id="rId9" Type="http://schemas.openxmlformats.org/officeDocument/2006/relationships/image" Target="../media/image4990.png"/><Relationship Id="rId210" Type="http://schemas.openxmlformats.org/officeDocument/2006/relationships/customXml" Target="../ink/ink2200.xml"/><Relationship Id="rId392" Type="http://schemas.openxmlformats.org/officeDocument/2006/relationships/customXml" Target="../ink/ink2291.xml"/><Relationship Id="rId448" Type="http://schemas.openxmlformats.org/officeDocument/2006/relationships/customXml" Target="../ink/ink2319.xml"/><Relationship Id="rId252" Type="http://schemas.openxmlformats.org/officeDocument/2006/relationships/customXml" Target="../ink/ink2221.xml"/><Relationship Id="rId294" Type="http://schemas.openxmlformats.org/officeDocument/2006/relationships/customXml" Target="../ink/ink2242.xml"/><Relationship Id="rId308" Type="http://schemas.openxmlformats.org/officeDocument/2006/relationships/customXml" Target="../ink/ink2249.xml"/><Relationship Id="rId47" Type="http://schemas.openxmlformats.org/officeDocument/2006/relationships/image" Target="../media/image5180.png"/><Relationship Id="rId89" Type="http://schemas.openxmlformats.org/officeDocument/2006/relationships/image" Target="../media/image1710.png"/><Relationship Id="rId112" Type="http://schemas.openxmlformats.org/officeDocument/2006/relationships/customXml" Target="../ink/ink2151.xml"/><Relationship Id="rId154" Type="http://schemas.openxmlformats.org/officeDocument/2006/relationships/customXml" Target="../ink/ink2172.xml"/><Relationship Id="rId361" Type="http://schemas.openxmlformats.org/officeDocument/2006/relationships/image" Target="../media/image1845.png"/><Relationship Id="rId196" Type="http://schemas.openxmlformats.org/officeDocument/2006/relationships/customXml" Target="../ink/ink2193.xml"/><Relationship Id="rId417" Type="http://schemas.openxmlformats.org/officeDocument/2006/relationships/image" Target="../media/image1873.png"/><Relationship Id="rId459" Type="http://schemas.openxmlformats.org/officeDocument/2006/relationships/image" Target="../media/image1894.png"/><Relationship Id="rId16" Type="http://schemas.openxmlformats.org/officeDocument/2006/relationships/customXml" Target="../ink/ink2103.xml"/><Relationship Id="rId221" Type="http://schemas.openxmlformats.org/officeDocument/2006/relationships/image" Target="../media/image1776.png"/><Relationship Id="rId263" Type="http://schemas.openxmlformats.org/officeDocument/2006/relationships/image" Target="../media/image1796.png"/><Relationship Id="rId319" Type="http://schemas.openxmlformats.org/officeDocument/2006/relationships/image" Target="../media/image1824.png"/><Relationship Id="rId470" Type="http://schemas.openxmlformats.org/officeDocument/2006/relationships/customXml" Target="../ink/ink2330.xml"/><Relationship Id="rId58" Type="http://schemas.openxmlformats.org/officeDocument/2006/relationships/customXml" Target="../ink/ink2124.xml"/><Relationship Id="rId123" Type="http://schemas.openxmlformats.org/officeDocument/2006/relationships/image" Target="../media/image1727.png"/><Relationship Id="rId330" Type="http://schemas.openxmlformats.org/officeDocument/2006/relationships/customXml" Target="../ink/ink2260.xml"/><Relationship Id="rId165" Type="http://schemas.openxmlformats.org/officeDocument/2006/relationships/image" Target="../media/image1748.png"/><Relationship Id="rId372" Type="http://schemas.openxmlformats.org/officeDocument/2006/relationships/customXml" Target="../ink/ink2281.xml"/><Relationship Id="rId428" Type="http://schemas.openxmlformats.org/officeDocument/2006/relationships/customXml" Target="../ink/ink2309.xml"/><Relationship Id="rId232" Type="http://schemas.openxmlformats.org/officeDocument/2006/relationships/customXml" Target="../ink/ink2211.xml"/><Relationship Id="rId274" Type="http://schemas.openxmlformats.org/officeDocument/2006/relationships/customXml" Target="../ink/ink2232.xml"/><Relationship Id="rId481" Type="http://schemas.openxmlformats.org/officeDocument/2006/relationships/image" Target="../media/image1904.png"/><Relationship Id="rId27" Type="http://schemas.openxmlformats.org/officeDocument/2006/relationships/image" Target="../media/image5080.png"/><Relationship Id="rId69" Type="http://schemas.openxmlformats.org/officeDocument/2006/relationships/image" Target="../media/image1700.png"/><Relationship Id="rId134" Type="http://schemas.openxmlformats.org/officeDocument/2006/relationships/customXml" Target="../ink/ink2162.xml"/><Relationship Id="rId80" Type="http://schemas.openxmlformats.org/officeDocument/2006/relationships/customXml" Target="../ink/ink2135.xml"/><Relationship Id="rId176" Type="http://schemas.openxmlformats.org/officeDocument/2006/relationships/customXml" Target="../ink/ink2183.xml"/><Relationship Id="rId341" Type="http://schemas.openxmlformats.org/officeDocument/2006/relationships/image" Target="../media/image1835.png"/><Relationship Id="rId383" Type="http://schemas.openxmlformats.org/officeDocument/2006/relationships/image" Target="../media/image1856.png"/><Relationship Id="rId439" Type="http://schemas.openxmlformats.org/officeDocument/2006/relationships/image" Target="../media/image1884.png"/><Relationship Id="rId201" Type="http://schemas.openxmlformats.org/officeDocument/2006/relationships/image" Target="../media/image1766.png"/><Relationship Id="rId243" Type="http://schemas.openxmlformats.org/officeDocument/2006/relationships/image" Target="../media/image1787.png"/><Relationship Id="rId285" Type="http://schemas.openxmlformats.org/officeDocument/2006/relationships/image" Target="../media/image1807.png"/><Relationship Id="rId450" Type="http://schemas.openxmlformats.org/officeDocument/2006/relationships/customXml" Target="../ink/ink2320.xml"/><Relationship Id="rId38" Type="http://schemas.openxmlformats.org/officeDocument/2006/relationships/customXml" Target="../ink/ink2114.xml"/><Relationship Id="rId103" Type="http://schemas.openxmlformats.org/officeDocument/2006/relationships/image" Target="../media/image1717.png"/><Relationship Id="rId310" Type="http://schemas.openxmlformats.org/officeDocument/2006/relationships/customXml" Target="../ink/ink2250.xml"/><Relationship Id="rId91" Type="http://schemas.openxmlformats.org/officeDocument/2006/relationships/image" Target="../media/image1711.png"/><Relationship Id="rId145" Type="http://schemas.openxmlformats.org/officeDocument/2006/relationships/image" Target="../media/image1738.png"/><Relationship Id="rId187" Type="http://schemas.openxmlformats.org/officeDocument/2006/relationships/image" Target="../media/image1759.png"/><Relationship Id="rId352" Type="http://schemas.openxmlformats.org/officeDocument/2006/relationships/customXml" Target="../ink/ink2271.xml"/><Relationship Id="rId394" Type="http://schemas.openxmlformats.org/officeDocument/2006/relationships/customXml" Target="../ink/ink2292.xml"/><Relationship Id="rId408" Type="http://schemas.openxmlformats.org/officeDocument/2006/relationships/customXml" Target="../ink/ink2299.xml"/><Relationship Id="rId212" Type="http://schemas.openxmlformats.org/officeDocument/2006/relationships/customXml" Target="../ink/ink2201.xml"/><Relationship Id="rId254" Type="http://schemas.openxmlformats.org/officeDocument/2006/relationships/customXml" Target="../ink/ink2222.xml"/><Relationship Id="rId49" Type="http://schemas.openxmlformats.org/officeDocument/2006/relationships/image" Target="../media/image5190.png"/><Relationship Id="rId114" Type="http://schemas.openxmlformats.org/officeDocument/2006/relationships/customXml" Target="../ink/ink2152.xml"/><Relationship Id="rId296" Type="http://schemas.openxmlformats.org/officeDocument/2006/relationships/customXml" Target="../ink/ink2243.xml"/><Relationship Id="rId461" Type="http://schemas.openxmlformats.org/officeDocument/2006/relationships/image" Target="../media/image414.png"/><Relationship Id="rId60" Type="http://schemas.openxmlformats.org/officeDocument/2006/relationships/customXml" Target="../ink/ink2125.xml"/><Relationship Id="rId156" Type="http://schemas.openxmlformats.org/officeDocument/2006/relationships/customXml" Target="../ink/ink2173.xml"/><Relationship Id="rId198" Type="http://schemas.openxmlformats.org/officeDocument/2006/relationships/customXml" Target="../ink/ink2194.xml"/><Relationship Id="rId321" Type="http://schemas.openxmlformats.org/officeDocument/2006/relationships/image" Target="../media/image1825.png"/><Relationship Id="rId363" Type="http://schemas.openxmlformats.org/officeDocument/2006/relationships/image" Target="../media/image1846.png"/><Relationship Id="rId419" Type="http://schemas.openxmlformats.org/officeDocument/2006/relationships/image" Target="../media/image1874.png"/><Relationship Id="rId223" Type="http://schemas.openxmlformats.org/officeDocument/2006/relationships/image" Target="../media/image1777.png"/><Relationship Id="rId430" Type="http://schemas.openxmlformats.org/officeDocument/2006/relationships/customXml" Target="../ink/ink2310.xml"/><Relationship Id="rId18" Type="http://schemas.openxmlformats.org/officeDocument/2006/relationships/customXml" Target="../ink/ink2104.xml"/><Relationship Id="rId265" Type="http://schemas.openxmlformats.org/officeDocument/2006/relationships/image" Target="../media/image1797.png"/><Relationship Id="rId472" Type="http://schemas.openxmlformats.org/officeDocument/2006/relationships/customXml" Target="../ink/ink2331.xml"/><Relationship Id="rId125" Type="http://schemas.openxmlformats.org/officeDocument/2006/relationships/image" Target="../media/image1728.png"/><Relationship Id="rId167" Type="http://schemas.openxmlformats.org/officeDocument/2006/relationships/image" Target="../media/image1749.png"/><Relationship Id="rId332" Type="http://schemas.openxmlformats.org/officeDocument/2006/relationships/customXml" Target="../ink/ink2261.xml"/><Relationship Id="rId374" Type="http://schemas.openxmlformats.org/officeDocument/2006/relationships/customXml" Target="../ink/ink2282.xml"/><Relationship Id="rId71" Type="http://schemas.openxmlformats.org/officeDocument/2006/relationships/image" Target="../media/image1701.png"/><Relationship Id="rId234" Type="http://schemas.openxmlformats.org/officeDocument/2006/relationships/customXml" Target="../ink/ink2212.xml"/><Relationship Id="rId2" Type="http://schemas.openxmlformats.org/officeDocument/2006/relationships/customXml" Target="../ink/ink2096.xml"/><Relationship Id="rId29" Type="http://schemas.openxmlformats.org/officeDocument/2006/relationships/image" Target="../media/image5090.png"/><Relationship Id="rId276" Type="http://schemas.openxmlformats.org/officeDocument/2006/relationships/customXml" Target="../ink/ink2233.xml"/><Relationship Id="rId441" Type="http://schemas.openxmlformats.org/officeDocument/2006/relationships/image" Target="../media/image1885.png"/><Relationship Id="rId483" Type="http://schemas.openxmlformats.org/officeDocument/2006/relationships/image" Target="../media/image1905.png"/><Relationship Id="rId40" Type="http://schemas.openxmlformats.org/officeDocument/2006/relationships/customXml" Target="../ink/ink2115.xml"/><Relationship Id="rId136" Type="http://schemas.openxmlformats.org/officeDocument/2006/relationships/customXml" Target="../ink/ink2163.xml"/><Relationship Id="rId178" Type="http://schemas.openxmlformats.org/officeDocument/2006/relationships/customXml" Target="../ink/ink2184.xml"/><Relationship Id="rId301" Type="http://schemas.openxmlformats.org/officeDocument/2006/relationships/image" Target="../media/image1815.png"/><Relationship Id="rId343" Type="http://schemas.openxmlformats.org/officeDocument/2006/relationships/image" Target="../media/image1836.png"/><Relationship Id="rId82" Type="http://schemas.openxmlformats.org/officeDocument/2006/relationships/customXml" Target="../ink/ink2136.xml"/><Relationship Id="rId203" Type="http://schemas.openxmlformats.org/officeDocument/2006/relationships/image" Target="../media/image1767.png"/><Relationship Id="rId385" Type="http://schemas.openxmlformats.org/officeDocument/2006/relationships/image" Target="../media/image1857.png"/><Relationship Id="rId245" Type="http://schemas.openxmlformats.org/officeDocument/2006/relationships/image" Target="../media/image170.png"/><Relationship Id="rId287" Type="http://schemas.openxmlformats.org/officeDocument/2006/relationships/image" Target="../media/image1808.png"/><Relationship Id="rId410" Type="http://schemas.openxmlformats.org/officeDocument/2006/relationships/customXml" Target="../ink/ink2300.xml"/><Relationship Id="rId452" Type="http://schemas.openxmlformats.org/officeDocument/2006/relationships/customXml" Target="../ink/ink2321.xml"/><Relationship Id="rId105" Type="http://schemas.openxmlformats.org/officeDocument/2006/relationships/image" Target="../media/image1718.png"/><Relationship Id="rId147" Type="http://schemas.openxmlformats.org/officeDocument/2006/relationships/image" Target="../media/image1739.png"/><Relationship Id="rId312" Type="http://schemas.openxmlformats.org/officeDocument/2006/relationships/customXml" Target="../ink/ink2251.xml"/><Relationship Id="rId354" Type="http://schemas.openxmlformats.org/officeDocument/2006/relationships/customXml" Target="../ink/ink2272.xml"/><Relationship Id="rId51" Type="http://schemas.openxmlformats.org/officeDocument/2006/relationships/image" Target="../media/image5200.png"/><Relationship Id="rId93" Type="http://schemas.openxmlformats.org/officeDocument/2006/relationships/image" Target="../media/image1712.png"/><Relationship Id="rId189" Type="http://schemas.openxmlformats.org/officeDocument/2006/relationships/image" Target="../media/image1760.png"/><Relationship Id="rId396" Type="http://schemas.openxmlformats.org/officeDocument/2006/relationships/customXml" Target="../ink/ink2293.xml"/><Relationship Id="rId214" Type="http://schemas.openxmlformats.org/officeDocument/2006/relationships/customXml" Target="../ink/ink2202.xml"/><Relationship Id="rId256" Type="http://schemas.openxmlformats.org/officeDocument/2006/relationships/customXml" Target="../ink/ink2223.xml"/><Relationship Id="rId298" Type="http://schemas.openxmlformats.org/officeDocument/2006/relationships/customXml" Target="../ink/ink2244.xml"/><Relationship Id="rId421" Type="http://schemas.openxmlformats.org/officeDocument/2006/relationships/image" Target="../media/image1875.png"/><Relationship Id="rId463" Type="http://schemas.openxmlformats.org/officeDocument/2006/relationships/image" Target="../media/image1895.png"/><Relationship Id="rId116" Type="http://schemas.openxmlformats.org/officeDocument/2006/relationships/customXml" Target="../ink/ink2153.xml"/><Relationship Id="rId158" Type="http://schemas.openxmlformats.org/officeDocument/2006/relationships/customXml" Target="../ink/ink2174.xml"/><Relationship Id="rId323" Type="http://schemas.openxmlformats.org/officeDocument/2006/relationships/image" Target="../media/image1826.png"/><Relationship Id="rId20" Type="http://schemas.openxmlformats.org/officeDocument/2006/relationships/customXml" Target="../ink/ink2105.xml"/><Relationship Id="rId41" Type="http://schemas.openxmlformats.org/officeDocument/2006/relationships/image" Target="../media/image5150.png"/><Relationship Id="rId62" Type="http://schemas.openxmlformats.org/officeDocument/2006/relationships/customXml" Target="../ink/ink2126.xml"/><Relationship Id="rId83" Type="http://schemas.openxmlformats.org/officeDocument/2006/relationships/image" Target="../media/image1707.png"/><Relationship Id="rId179" Type="http://schemas.openxmlformats.org/officeDocument/2006/relationships/image" Target="../media/image1755.png"/><Relationship Id="rId365" Type="http://schemas.openxmlformats.org/officeDocument/2006/relationships/image" Target="../media/image1847.png"/><Relationship Id="rId386" Type="http://schemas.openxmlformats.org/officeDocument/2006/relationships/customXml" Target="../ink/ink2288.xml"/><Relationship Id="rId190" Type="http://schemas.openxmlformats.org/officeDocument/2006/relationships/customXml" Target="../ink/ink2190.xml"/><Relationship Id="rId204" Type="http://schemas.openxmlformats.org/officeDocument/2006/relationships/customXml" Target="../ink/ink2197.xml"/><Relationship Id="rId225" Type="http://schemas.openxmlformats.org/officeDocument/2006/relationships/image" Target="../media/image1778.png"/><Relationship Id="rId246" Type="http://schemas.openxmlformats.org/officeDocument/2006/relationships/customXml" Target="../ink/ink2218.xml"/><Relationship Id="rId267" Type="http://schemas.openxmlformats.org/officeDocument/2006/relationships/image" Target="../media/image1798.png"/><Relationship Id="rId288" Type="http://schemas.openxmlformats.org/officeDocument/2006/relationships/customXml" Target="../ink/ink2239.xml"/><Relationship Id="rId411" Type="http://schemas.openxmlformats.org/officeDocument/2006/relationships/image" Target="../media/image1870.png"/><Relationship Id="rId432" Type="http://schemas.openxmlformats.org/officeDocument/2006/relationships/customXml" Target="../ink/ink2311.xml"/><Relationship Id="rId453" Type="http://schemas.openxmlformats.org/officeDocument/2006/relationships/image" Target="../media/image1891.png"/><Relationship Id="rId474" Type="http://schemas.openxmlformats.org/officeDocument/2006/relationships/customXml" Target="../ink/ink2332.xml"/><Relationship Id="rId106" Type="http://schemas.openxmlformats.org/officeDocument/2006/relationships/customXml" Target="../ink/ink2148.xml"/><Relationship Id="rId127" Type="http://schemas.openxmlformats.org/officeDocument/2006/relationships/image" Target="../media/image1729.png"/><Relationship Id="rId313" Type="http://schemas.openxmlformats.org/officeDocument/2006/relationships/image" Target="../media/image1821.png"/><Relationship Id="rId10" Type="http://schemas.openxmlformats.org/officeDocument/2006/relationships/customXml" Target="../ink/ink2100.xml"/><Relationship Id="rId31" Type="http://schemas.openxmlformats.org/officeDocument/2006/relationships/image" Target="../media/image5100.png"/><Relationship Id="rId52" Type="http://schemas.openxmlformats.org/officeDocument/2006/relationships/customXml" Target="../ink/ink2121.xml"/><Relationship Id="rId73" Type="http://schemas.openxmlformats.org/officeDocument/2006/relationships/image" Target="../media/image1702.png"/><Relationship Id="rId94" Type="http://schemas.openxmlformats.org/officeDocument/2006/relationships/customXml" Target="../ink/ink2142.xml"/><Relationship Id="rId148" Type="http://schemas.openxmlformats.org/officeDocument/2006/relationships/customXml" Target="../ink/ink2169.xml"/><Relationship Id="rId169" Type="http://schemas.openxmlformats.org/officeDocument/2006/relationships/image" Target="../media/image1750.png"/><Relationship Id="rId334" Type="http://schemas.openxmlformats.org/officeDocument/2006/relationships/customXml" Target="../ink/ink2262.xml"/><Relationship Id="rId355" Type="http://schemas.openxmlformats.org/officeDocument/2006/relationships/image" Target="../media/image1842.png"/><Relationship Id="rId376" Type="http://schemas.openxmlformats.org/officeDocument/2006/relationships/customXml" Target="../ink/ink2283.xml"/><Relationship Id="rId397" Type="http://schemas.openxmlformats.org/officeDocument/2006/relationships/image" Target="../media/image1863.png"/><Relationship Id="rId4" Type="http://schemas.openxmlformats.org/officeDocument/2006/relationships/customXml" Target="../ink/ink2097.xml"/><Relationship Id="rId180" Type="http://schemas.openxmlformats.org/officeDocument/2006/relationships/customXml" Target="../ink/ink2185.xml"/><Relationship Id="rId215" Type="http://schemas.openxmlformats.org/officeDocument/2006/relationships/image" Target="../media/image1773.png"/><Relationship Id="rId236" Type="http://schemas.openxmlformats.org/officeDocument/2006/relationships/customXml" Target="../ink/ink2213.xml"/><Relationship Id="rId257" Type="http://schemas.openxmlformats.org/officeDocument/2006/relationships/image" Target="../media/image1793.png"/><Relationship Id="rId278" Type="http://schemas.openxmlformats.org/officeDocument/2006/relationships/customXml" Target="../ink/ink2234.xml"/><Relationship Id="rId401" Type="http://schemas.openxmlformats.org/officeDocument/2006/relationships/image" Target="../media/image1865.png"/><Relationship Id="rId422" Type="http://schemas.openxmlformats.org/officeDocument/2006/relationships/customXml" Target="../ink/ink2306.xml"/><Relationship Id="rId443" Type="http://schemas.openxmlformats.org/officeDocument/2006/relationships/image" Target="../media/image1886.png"/><Relationship Id="rId464" Type="http://schemas.openxmlformats.org/officeDocument/2006/relationships/customXml" Target="../ink/ink2327.xml"/><Relationship Id="rId303" Type="http://schemas.openxmlformats.org/officeDocument/2006/relationships/image" Target="../media/image1816.png"/><Relationship Id="rId485" Type="http://schemas.openxmlformats.org/officeDocument/2006/relationships/image" Target="../media/image1906.png"/><Relationship Id="rId42" Type="http://schemas.openxmlformats.org/officeDocument/2006/relationships/customXml" Target="../ink/ink2116.xml"/><Relationship Id="rId84" Type="http://schemas.openxmlformats.org/officeDocument/2006/relationships/customXml" Target="../ink/ink2137.xml"/><Relationship Id="rId138" Type="http://schemas.openxmlformats.org/officeDocument/2006/relationships/customXml" Target="../ink/ink2164.xml"/><Relationship Id="rId345" Type="http://schemas.openxmlformats.org/officeDocument/2006/relationships/image" Target="../media/image1837.png"/><Relationship Id="rId387" Type="http://schemas.openxmlformats.org/officeDocument/2006/relationships/image" Target="../media/image1858.png"/><Relationship Id="rId191" Type="http://schemas.openxmlformats.org/officeDocument/2006/relationships/image" Target="../media/image1761.png"/><Relationship Id="rId205" Type="http://schemas.openxmlformats.org/officeDocument/2006/relationships/image" Target="../media/image1768.png"/><Relationship Id="rId247" Type="http://schemas.openxmlformats.org/officeDocument/2006/relationships/image" Target="../media/image1788.png"/><Relationship Id="rId412" Type="http://schemas.openxmlformats.org/officeDocument/2006/relationships/customXml" Target="../ink/ink2301.xml"/><Relationship Id="rId107" Type="http://schemas.openxmlformats.org/officeDocument/2006/relationships/image" Target="../media/image1719.png"/><Relationship Id="rId289" Type="http://schemas.openxmlformats.org/officeDocument/2006/relationships/image" Target="../media/image1809.png"/><Relationship Id="rId454" Type="http://schemas.openxmlformats.org/officeDocument/2006/relationships/customXml" Target="../ink/ink2322.xml"/><Relationship Id="rId11" Type="http://schemas.openxmlformats.org/officeDocument/2006/relationships/image" Target="../media/image5000.png"/><Relationship Id="rId53" Type="http://schemas.openxmlformats.org/officeDocument/2006/relationships/image" Target="../media/image1692.png"/><Relationship Id="rId149" Type="http://schemas.openxmlformats.org/officeDocument/2006/relationships/image" Target="../media/image1740.png"/><Relationship Id="rId314" Type="http://schemas.openxmlformats.org/officeDocument/2006/relationships/customXml" Target="../ink/ink2252.xml"/><Relationship Id="rId356" Type="http://schemas.openxmlformats.org/officeDocument/2006/relationships/customXml" Target="../ink/ink2273.xml"/><Relationship Id="rId398" Type="http://schemas.openxmlformats.org/officeDocument/2006/relationships/customXml" Target="../ink/ink2294.xml"/><Relationship Id="rId95" Type="http://schemas.openxmlformats.org/officeDocument/2006/relationships/image" Target="../media/image1713.png"/><Relationship Id="rId160" Type="http://schemas.openxmlformats.org/officeDocument/2006/relationships/customXml" Target="../ink/ink2175.xml"/><Relationship Id="rId216" Type="http://schemas.openxmlformats.org/officeDocument/2006/relationships/customXml" Target="../ink/ink2203.xml"/><Relationship Id="rId423" Type="http://schemas.openxmlformats.org/officeDocument/2006/relationships/image" Target="../media/image1876.png"/><Relationship Id="rId258" Type="http://schemas.openxmlformats.org/officeDocument/2006/relationships/customXml" Target="../ink/ink2224.xml"/><Relationship Id="rId465" Type="http://schemas.openxmlformats.org/officeDocument/2006/relationships/image" Target="../media/image1896.png"/><Relationship Id="rId22" Type="http://schemas.openxmlformats.org/officeDocument/2006/relationships/customXml" Target="../ink/ink2106.xml"/><Relationship Id="rId64" Type="http://schemas.openxmlformats.org/officeDocument/2006/relationships/customXml" Target="../ink/ink2127.xml"/><Relationship Id="rId118" Type="http://schemas.openxmlformats.org/officeDocument/2006/relationships/customXml" Target="../ink/ink2154.xml"/><Relationship Id="rId325" Type="http://schemas.openxmlformats.org/officeDocument/2006/relationships/image" Target="../media/image1827.png"/><Relationship Id="rId367" Type="http://schemas.openxmlformats.org/officeDocument/2006/relationships/image" Target="../media/image1848.png"/><Relationship Id="rId171" Type="http://schemas.openxmlformats.org/officeDocument/2006/relationships/image" Target="../media/image1751.png"/><Relationship Id="rId227" Type="http://schemas.openxmlformats.org/officeDocument/2006/relationships/image" Target="../media/image1779.png"/><Relationship Id="rId269" Type="http://schemas.openxmlformats.org/officeDocument/2006/relationships/image" Target="../media/image1799.png"/><Relationship Id="rId434" Type="http://schemas.openxmlformats.org/officeDocument/2006/relationships/customXml" Target="../ink/ink2312.xml"/><Relationship Id="rId476" Type="http://schemas.openxmlformats.org/officeDocument/2006/relationships/customXml" Target="../ink/ink2333.xml"/><Relationship Id="rId33" Type="http://schemas.openxmlformats.org/officeDocument/2006/relationships/image" Target="../media/image5111.png"/><Relationship Id="rId129" Type="http://schemas.openxmlformats.org/officeDocument/2006/relationships/image" Target="../media/image1730.png"/><Relationship Id="rId280" Type="http://schemas.openxmlformats.org/officeDocument/2006/relationships/customXml" Target="../ink/ink2235.xml"/><Relationship Id="rId336" Type="http://schemas.openxmlformats.org/officeDocument/2006/relationships/customXml" Target="../ink/ink2263.xml"/><Relationship Id="rId75" Type="http://schemas.openxmlformats.org/officeDocument/2006/relationships/image" Target="../media/image1703.png"/><Relationship Id="rId140" Type="http://schemas.openxmlformats.org/officeDocument/2006/relationships/customXml" Target="../ink/ink2165.xml"/><Relationship Id="rId182" Type="http://schemas.openxmlformats.org/officeDocument/2006/relationships/customXml" Target="../ink/ink2186.xml"/><Relationship Id="rId378" Type="http://schemas.openxmlformats.org/officeDocument/2006/relationships/customXml" Target="../ink/ink2284.xml"/><Relationship Id="rId403" Type="http://schemas.openxmlformats.org/officeDocument/2006/relationships/image" Target="../media/image1866.png"/><Relationship Id="rId6" Type="http://schemas.openxmlformats.org/officeDocument/2006/relationships/customXml" Target="../ink/ink2098.xml"/><Relationship Id="rId238" Type="http://schemas.openxmlformats.org/officeDocument/2006/relationships/customXml" Target="../ink/ink2214.xml"/><Relationship Id="rId445" Type="http://schemas.openxmlformats.org/officeDocument/2006/relationships/image" Target="../media/image1887.png"/><Relationship Id="rId487" Type="http://schemas.openxmlformats.org/officeDocument/2006/relationships/image" Target="../media/image1907.png"/><Relationship Id="rId291" Type="http://schemas.openxmlformats.org/officeDocument/2006/relationships/image" Target="../media/image1810.png"/><Relationship Id="rId305" Type="http://schemas.openxmlformats.org/officeDocument/2006/relationships/image" Target="../media/image1817.png"/><Relationship Id="rId347" Type="http://schemas.openxmlformats.org/officeDocument/2006/relationships/image" Target="../media/image1838.png"/><Relationship Id="rId44" Type="http://schemas.openxmlformats.org/officeDocument/2006/relationships/customXml" Target="../ink/ink2117.xml"/><Relationship Id="rId86" Type="http://schemas.openxmlformats.org/officeDocument/2006/relationships/customXml" Target="../ink/ink2138.xml"/><Relationship Id="rId151" Type="http://schemas.openxmlformats.org/officeDocument/2006/relationships/image" Target="../media/image1741.png"/><Relationship Id="rId389" Type="http://schemas.openxmlformats.org/officeDocument/2006/relationships/image" Target="../media/image1859.png"/><Relationship Id="rId193" Type="http://schemas.openxmlformats.org/officeDocument/2006/relationships/image" Target="../media/image1762.png"/><Relationship Id="rId207" Type="http://schemas.openxmlformats.org/officeDocument/2006/relationships/image" Target="../media/image1769.png"/><Relationship Id="rId249" Type="http://schemas.openxmlformats.org/officeDocument/2006/relationships/image" Target="../media/image1789.png"/><Relationship Id="rId414" Type="http://schemas.openxmlformats.org/officeDocument/2006/relationships/customXml" Target="../ink/ink2302.xml"/><Relationship Id="rId456" Type="http://schemas.openxmlformats.org/officeDocument/2006/relationships/customXml" Target="../ink/ink2323.xml"/><Relationship Id="rId13" Type="http://schemas.openxmlformats.org/officeDocument/2006/relationships/image" Target="../media/image5011.png"/><Relationship Id="rId109" Type="http://schemas.openxmlformats.org/officeDocument/2006/relationships/image" Target="../media/image1720.png"/><Relationship Id="rId260" Type="http://schemas.openxmlformats.org/officeDocument/2006/relationships/customXml" Target="../ink/ink2225.xml"/><Relationship Id="rId316" Type="http://schemas.openxmlformats.org/officeDocument/2006/relationships/customXml" Target="../ink/ink2253.xml"/><Relationship Id="rId55" Type="http://schemas.openxmlformats.org/officeDocument/2006/relationships/image" Target="../media/image1693.png"/><Relationship Id="rId97" Type="http://schemas.openxmlformats.org/officeDocument/2006/relationships/image" Target="../media/image1714.png"/><Relationship Id="rId120" Type="http://schemas.openxmlformats.org/officeDocument/2006/relationships/customXml" Target="../ink/ink2155.xml"/><Relationship Id="rId358" Type="http://schemas.openxmlformats.org/officeDocument/2006/relationships/customXml" Target="../ink/ink2274.xml"/><Relationship Id="rId162" Type="http://schemas.openxmlformats.org/officeDocument/2006/relationships/customXml" Target="../ink/ink2176.xml"/><Relationship Id="rId218" Type="http://schemas.openxmlformats.org/officeDocument/2006/relationships/customXml" Target="../ink/ink2204.xml"/><Relationship Id="rId425" Type="http://schemas.openxmlformats.org/officeDocument/2006/relationships/image" Target="../media/image1877.png"/><Relationship Id="rId467" Type="http://schemas.openxmlformats.org/officeDocument/2006/relationships/image" Target="../media/image1897.png"/><Relationship Id="rId271" Type="http://schemas.openxmlformats.org/officeDocument/2006/relationships/image" Target="../media/image1800.png"/><Relationship Id="rId24" Type="http://schemas.openxmlformats.org/officeDocument/2006/relationships/customXml" Target="../ink/ink2107.xml"/><Relationship Id="rId66" Type="http://schemas.openxmlformats.org/officeDocument/2006/relationships/customXml" Target="../ink/ink2128.xml"/><Relationship Id="rId131" Type="http://schemas.openxmlformats.org/officeDocument/2006/relationships/image" Target="../media/image1731.png"/><Relationship Id="rId327" Type="http://schemas.openxmlformats.org/officeDocument/2006/relationships/image" Target="../media/image1828.png"/><Relationship Id="rId369" Type="http://schemas.openxmlformats.org/officeDocument/2006/relationships/image" Target="../media/image1849.png"/><Relationship Id="rId173" Type="http://schemas.openxmlformats.org/officeDocument/2006/relationships/image" Target="../media/image1752.png"/><Relationship Id="rId229" Type="http://schemas.openxmlformats.org/officeDocument/2006/relationships/image" Target="../media/image1780.png"/><Relationship Id="rId380" Type="http://schemas.openxmlformats.org/officeDocument/2006/relationships/customXml" Target="../ink/ink2285.xml"/><Relationship Id="rId436" Type="http://schemas.openxmlformats.org/officeDocument/2006/relationships/customXml" Target="../ink/ink2313.xml"/><Relationship Id="rId240" Type="http://schemas.openxmlformats.org/officeDocument/2006/relationships/customXml" Target="../ink/ink2215.xml"/><Relationship Id="rId478" Type="http://schemas.openxmlformats.org/officeDocument/2006/relationships/customXml" Target="../ink/ink2334.xml"/><Relationship Id="rId35" Type="http://schemas.openxmlformats.org/officeDocument/2006/relationships/image" Target="../media/image5120.png"/><Relationship Id="rId77" Type="http://schemas.openxmlformats.org/officeDocument/2006/relationships/image" Target="../media/image1704.png"/><Relationship Id="rId100" Type="http://schemas.openxmlformats.org/officeDocument/2006/relationships/customXml" Target="../ink/ink2145.xml"/><Relationship Id="rId282" Type="http://schemas.openxmlformats.org/officeDocument/2006/relationships/customXml" Target="../ink/ink2236.xml"/><Relationship Id="rId338" Type="http://schemas.openxmlformats.org/officeDocument/2006/relationships/customXml" Target="../ink/ink2264.xml"/><Relationship Id="rId8" Type="http://schemas.openxmlformats.org/officeDocument/2006/relationships/customXml" Target="../ink/ink2099.xml"/><Relationship Id="rId142" Type="http://schemas.openxmlformats.org/officeDocument/2006/relationships/customXml" Target="../ink/ink2166.xml"/><Relationship Id="rId184" Type="http://schemas.openxmlformats.org/officeDocument/2006/relationships/customXml" Target="../ink/ink2187.xml"/><Relationship Id="rId391" Type="http://schemas.openxmlformats.org/officeDocument/2006/relationships/image" Target="../media/image1860.png"/><Relationship Id="rId405" Type="http://schemas.openxmlformats.org/officeDocument/2006/relationships/image" Target="../media/image1867.png"/><Relationship Id="rId447" Type="http://schemas.openxmlformats.org/officeDocument/2006/relationships/image" Target="../media/image1888.png"/><Relationship Id="rId251" Type="http://schemas.openxmlformats.org/officeDocument/2006/relationships/image" Target="../media/image1790.png"/><Relationship Id="rId489" Type="http://schemas.openxmlformats.org/officeDocument/2006/relationships/image" Target="../media/image1908.png"/><Relationship Id="rId46" Type="http://schemas.openxmlformats.org/officeDocument/2006/relationships/customXml" Target="../ink/ink2118.xml"/><Relationship Id="rId293" Type="http://schemas.openxmlformats.org/officeDocument/2006/relationships/image" Target="../media/image1811.png"/><Relationship Id="rId307" Type="http://schemas.openxmlformats.org/officeDocument/2006/relationships/image" Target="../media/image1818.png"/><Relationship Id="rId349" Type="http://schemas.openxmlformats.org/officeDocument/2006/relationships/image" Target="../media/image1839.png"/><Relationship Id="rId88" Type="http://schemas.openxmlformats.org/officeDocument/2006/relationships/customXml" Target="../ink/ink2139.xml"/><Relationship Id="rId111" Type="http://schemas.openxmlformats.org/officeDocument/2006/relationships/image" Target="../media/image1721.png"/><Relationship Id="rId153" Type="http://schemas.openxmlformats.org/officeDocument/2006/relationships/image" Target="../media/image1742.png"/><Relationship Id="rId195" Type="http://schemas.openxmlformats.org/officeDocument/2006/relationships/image" Target="../media/image1763.png"/><Relationship Id="rId209" Type="http://schemas.openxmlformats.org/officeDocument/2006/relationships/image" Target="../media/image1770.png"/><Relationship Id="rId360" Type="http://schemas.openxmlformats.org/officeDocument/2006/relationships/customXml" Target="../ink/ink2275.xml"/><Relationship Id="rId416" Type="http://schemas.openxmlformats.org/officeDocument/2006/relationships/customXml" Target="../ink/ink2303.xml"/><Relationship Id="rId220" Type="http://schemas.openxmlformats.org/officeDocument/2006/relationships/customXml" Target="../ink/ink2205.xml"/><Relationship Id="rId458" Type="http://schemas.openxmlformats.org/officeDocument/2006/relationships/customXml" Target="../ink/ink2324.xml"/><Relationship Id="rId15" Type="http://schemas.openxmlformats.org/officeDocument/2006/relationships/image" Target="../media/image5020.png"/><Relationship Id="rId57" Type="http://schemas.openxmlformats.org/officeDocument/2006/relationships/image" Target="../media/image1694.png"/><Relationship Id="rId262" Type="http://schemas.openxmlformats.org/officeDocument/2006/relationships/customXml" Target="../ink/ink2226.xml"/><Relationship Id="rId318" Type="http://schemas.openxmlformats.org/officeDocument/2006/relationships/customXml" Target="../ink/ink2254.xml"/><Relationship Id="rId99" Type="http://schemas.openxmlformats.org/officeDocument/2006/relationships/image" Target="../media/image1715.png"/><Relationship Id="rId122" Type="http://schemas.openxmlformats.org/officeDocument/2006/relationships/customXml" Target="../ink/ink2156.xml"/><Relationship Id="rId164" Type="http://schemas.openxmlformats.org/officeDocument/2006/relationships/customXml" Target="../ink/ink2177.xml"/><Relationship Id="rId371" Type="http://schemas.openxmlformats.org/officeDocument/2006/relationships/image" Target="../media/image1850.png"/><Relationship Id="rId427" Type="http://schemas.openxmlformats.org/officeDocument/2006/relationships/image" Target="../media/image1878.png"/><Relationship Id="rId469" Type="http://schemas.openxmlformats.org/officeDocument/2006/relationships/image" Target="../media/image1898.png"/><Relationship Id="rId26" Type="http://schemas.openxmlformats.org/officeDocument/2006/relationships/customXml" Target="../ink/ink2108.xml"/><Relationship Id="rId231" Type="http://schemas.openxmlformats.org/officeDocument/2006/relationships/image" Target="../media/image1781.png"/><Relationship Id="rId273" Type="http://schemas.openxmlformats.org/officeDocument/2006/relationships/image" Target="../media/image1801.png"/><Relationship Id="rId329" Type="http://schemas.openxmlformats.org/officeDocument/2006/relationships/image" Target="../media/image1829.png"/><Relationship Id="rId480" Type="http://schemas.openxmlformats.org/officeDocument/2006/relationships/customXml" Target="../ink/ink2335.xml"/><Relationship Id="rId68" Type="http://schemas.openxmlformats.org/officeDocument/2006/relationships/customXml" Target="../ink/ink2129.xml"/><Relationship Id="rId133" Type="http://schemas.openxmlformats.org/officeDocument/2006/relationships/image" Target="../media/image1732.png"/><Relationship Id="rId175" Type="http://schemas.openxmlformats.org/officeDocument/2006/relationships/image" Target="../media/image1753.png"/><Relationship Id="rId340" Type="http://schemas.openxmlformats.org/officeDocument/2006/relationships/customXml" Target="../ink/ink2265.xml"/><Relationship Id="rId200" Type="http://schemas.openxmlformats.org/officeDocument/2006/relationships/customXml" Target="../ink/ink2195.xml"/><Relationship Id="rId382" Type="http://schemas.openxmlformats.org/officeDocument/2006/relationships/customXml" Target="../ink/ink2286.xml"/><Relationship Id="rId438" Type="http://schemas.openxmlformats.org/officeDocument/2006/relationships/customXml" Target="../ink/ink2314.xml"/><Relationship Id="rId242" Type="http://schemas.openxmlformats.org/officeDocument/2006/relationships/customXml" Target="../ink/ink2216.xml"/><Relationship Id="rId284" Type="http://schemas.openxmlformats.org/officeDocument/2006/relationships/customXml" Target="../ink/ink2237.xml"/><Relationship Id="rId37" Type="http://schemas.openxmlformats.org/officeDocument/2006/relationships/image" Target="../media/image5130.png"/><Relationship Id="rId79" Type="http://schemas.openxmlformats.org/officeDocument/2006/relationships/image" Target="../media/image1705.png"/><Relationship Id="rId102" Type="http://schemas.openxmlformats.org/officeDocument/2006/relationships/customXml" Target="../ink/ink2146.xml"/><Relationship Id="rId144" Type="http://schemas.openxmlformats.org/officeDocument/2006/relationships/customXml" Target="../ink/ink2167.xml"/><Relationship Id="rId90" Type="http://schemas.openxmlformats.org/officeDocument/2006/relationships/customXml" Target="../ink/ink2140.xml"/><Relationship Id="rId186" Type="http://schemas.openxmlformats.org/officeDocument/2006/relationships/customXml" Target="../ink/ink2188.xml"/><Relationship Id="rId351" Type="http://schemas.openxmlformats.org/officeDocument/2006/relationships/image" Target="../media/image1840.png"/><Relationship Id="rId393" Type="http://schemas.openxmlformats.org/officeDocument/2006/relationships/image" Target="../media/image1861.png"/><Relationship Id="rId407" Type="http://schemas.openxmlformats.org/officeDocument/2006/relationships/image" Target="../media/image1868.png"/><Relationship Id="rId449" Type="http://schemas.openxmlformats.org/officeDocument/2006/relationships/image" Target="../media/image1889.png"/><Relationship Id="rId211" Type="http://schemas.openxmlformats.org/officeDocument/2006/relationships/image" Target="../media/image1771.png"/><Relationship Id="rId253" Type="http://schemas.openxmlformats.org/officeDocument/2006/relationships/image" Target="../media/image1791.png"/><Relationship Id="rId295" Type="http://schemas.openxmlformats.org/officeDocument/2006/relationships/image" Target="../media/image1812.png"/><Relationship Id="rId309" Type="http://schemas.openxmlformats.org/officeDocument/2006/relationships/image" Target="../media/image1819.png"/><Relationship Id="rId460" Type="http://schemas.openxmlformats.org/officeDocument/2006/relationships/customXml" Target="../ink/ink2325.xml"/><Relationship Id="rId48" Type="http://schemas.openxmlformats.org/officeDocument/2006/relationships/customXml" Target="../ink/ink2119.xml"/><Relationship Id="rId113" Type="http://schemas.openxmlformats.org/officeDocument/2006/relationships/image" Target="../media/image1722.png"/><Relationship Id="rId320" Type="http://schemas.openxmlformats.org/officeDocument/2006/relationships/customXml" Target="../ink/ink2255.xml"/><Relationship Id="rId155" Type="http://schemas.openxmlformats.org/officeDocument/2006/relationships/image" Target="../media/image1743.png"/><Relationship Id="rId197" Type="http://schemas.openxmlformats.org/officeDocument/2006/relationships/image" Target="../media/image1764.png"/><Relationship Id="rId362" Type="http://schemas.openxmlformats.org/officeDocument/2006/relationships/customXml" Target="../ink/ink2276.xml"/><Relationship Id="rId418" Type="http://schemas.openxmlformats.org/officeDocument/2006/relationships/customXml" Target="../ink/ink2304.xml"/><Relationship Id="rId222" Type="http://schemas.openxmlformats.org/officeDocument/2006/relationships/customXml" Target="../ink/ink2206.xml"/><Relationship Id="rId264" Type="http://schemas.openxmlformats.org/officeDocument/2006/relationships/customXml" Target="../ink/ink2227.xml"/><Relationship Id="rId471" Type="http://schemas.openxmlformats.org/officeDocument/2006/relationships/image" Target="../media/image1899.png"/><Relationship Id="rId17" Type="http://schemas.openxmlformats.org/officeDocument/2006/relationships/image" Target="../media/image5030.png"/><Relationship Id="rId59" Type="http://schemas.openxmlformats.org/officeDocument/2006/relationships/image" Target="../media/image1695.png"/><Relationship Id="rId124" Type="http://schemas.openxmlformats.org/officeDocument/2006/relationships/customXml" Target="../ink/ink2157.xml"/><Relationship Id="rId70" Type="http://schemas.openxmlformats.org/officeDocument/2006/relationships/customXml" Target="../ink/ink2130.xml"/><Relationship Id="rId166" Type="http://schemas.openxmlformats.org/officeDocument/2006/relationships/customXml" Target="../ink/ink2178.xml"/><Relationship Id="rId331" Type="http://schemas.openxmlformats.org/officeDocument/2006/relationships/image" Target="../media/image1830.png"/><Relationship Id="rId373" Type="http://schemas.openxmlformats.org/officeDocument/2006/relationships/image" Target="../media/image1851.png"/><Relationship Id="rId429" Type="http://schemas.openxmlformats.org/officeDocument/2006/relationships/image" Target="../media/image1879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782.png"/><Relationship Id="rId440" Type="http://schemas.openxmlformats.org/officeDocument/2006/relationships/customXml" Target="../ink/ink2315.xml"/><Relationship Id="rId28" Type="http://schemas.openxmlformats.org/officeDocument/2006/relationships/customXml" Target="../ink/ink2109.xml"/><Relationship Id="rId275" Type="http://schemas.openxmlformats.org/officeDocument/2006/relationships/image" Target="../media/image1802.png"/><Relationship Id="rId300" Type="http://schemas.openxmlformats.org/officeDocument/2006/relationships/customXml" Target="../ink/ink2245.xml"/><Relationship Id="rId482" Type="http://schemas.openxmlformats.org/officeDocument/2006/relationships/customXml" Target="../ink/ink2336.xml"/><Relationship Id="rId81" Type="http://schemas.openxmlformats.org/officeDocument/2006/relationships/image" Target="../media/image1706.png"/><Relationship Id="rId135" Type="http://schemas.openxmlformats.org/officeDocument/2006/relationships/image" Target="../media/image1733.png"/><Relationship Id="rId177" Type="http://schemas.openxmlformats.org/officeDocument/2006/relationships/image" Target="../media/image1754.png"/><Relationship Id="rId342" Type="http://schemas.openxmlformats.org/officeDocument/2006/relationships/customXml" Target="../ink/ink2266.xml"/><Relationship Id="rId384" Type="http://schemas.openxmlformats.org/officeDocument/2006/relationships/customXml" Target="../ink/ink2287.xml"/><Relationship Id="rId202" Type="http://schemas.openxmlformats.org/officeDocument/2006/relationships/customXml" Target="../ink/ink2196.xml"/><Relationship Id="rId244" Type="http://schemas.openxmlformats.org/officeDocument/2006/relationships/customXml" Target="../ink/ink2217.xml"/><Relationship Id="rId39" Type="http://schemas.openxmlformats.org/officeDocument/2006/relationships/image" Target="../media/image5140.png"/><Relationship Id="rId286" Type="http://schemas.openxmlformats.org/officeDocument/2006/relationships/customXml" Target="../ink/ink2238.xml"/><Relationship Id="rId451" Type="http://schemas.openxmlformats.org/officeDocument/2006/relationships/image" Target="../media/image1890.png"/><Relationship Id="rId50" Type="http://schemas.openxmlformats.org/officeDocument/2006/relationships/customXml" Target="../ink/ink2120.xml"/><Relationship Id="rId104" Type="http://schemas.openxmlformats.org/officeDocument/2006/relationships/customXml" Target="../ink/ink2147.xml"/><Relationship Id="rId146" Type="http://schemas.openxmlformats.org/officeDocument/2006/relationships/customXml" Target="../ink/ink2168.xml"/><Relationship Id="rId188" Type="http://schemas.openxmlformats.org/officeDocument/2006/relationships/customXml" Target="../ink/ink2189.xml"/><Relationship Id="rId311" Type="http://schemas.openxmlformats.org/officeDocument/2006/relationships/image" Target="../media/image1820.png"/><Relationship Id="rId353" Type="http://schemas.openxmlformats.org/officeDocument/2006/relationships/image" Target="../media/image1841.png"/><Relationship Id="rId395" Type="http://schemas.openxmlformats.org/officeDocument/2006/relationships/image" Target="../media/image1862.png"/><Relationship Id="rId409" Type="http://schemas.openxmlformats.org/officeDocument/2006/relationships/image" Target="../media/image1869.png"/><Relationship Id="rId92" Type="http://schemas.openxmlformats.org/officeDocument/2006/relationships/customXml" Target="../ink/ink2141.xml"/><Relationship Id="rId213" Type="http://schemas.openxmlformats.org/officeDocument/2006/relationships/image" Target="../media/image1772.png"/><Relationship Id="rId420" Type="http://schemas.openxmlformats.org/officeDocument/2006/relationships/customXml" Target="../ink/ink2305.xml"/><Relationship Id="rId255" Type="http://schemas.openxmlformats.org/officeDocument/2006/relationships/image" Target="../media/image1792.png"/><Relationship Id="rId297" Type="http://schemas.openxmlformats.org/officeDocument/2006/relationships/image" Target="../media/image1813.png"/><Relationship Id="rId462" Type="http://schemas.openxmlformats.org/officeDocument/2006/relationships/customXml" Target="../ink/ink2326.xml"/><Relationship Id="rId115" Type="http://schemas.openxmlformats.org/officeDocument/2006/relationships/image" Target="../media/image1723.png"/><Relationship Id="rId157" Type="http://schemas.openxmlformats.org/officeDocument/2006/relationships/image" Target="../media/image1744.png"/><Relationship Id="rId322" Type="http://schemas.openxmlformats.org/officeDocument/2006/relationships/customXml" Target="../ink/ink2256.xml"/><Relationship Id="rId364" Type="http://schemas.openxmlformats.org/officeDocument/2006/relationships/customXml" Target="../ink/ink2277.xml"/><Relationship Id="rId61" Type="http://schemas.openxmlformats.org/officeDocument/2006/relationships/image" Target="../media/image1696.png"/><Relationship Id="rId199" Type="http://schemas.openxmlformats.org/officeDocument/2006/relationships/image" Target="../media/image1765.png"/><Relationship Id="rId19" Type="http://schemas.openxmlformats.org/officeDocument/2006/relationships/image" Target="../media/image5040.png"/><Relationship Id="rId224" Type="http://schemas.openxmlformats.org/officeDocument/2006/relationships/customXml" Target="../ink/ink2207.xml"/><Relationship Id="rId266" Type="http://schemas.openxmlformats.org/officeDocument/2006/relationships/customXml" Target="../ink/ink2228.xml"/><Relationship Id="rId431" Type="http://schemas.openxmlformats.org/officeDocument/2006/relationships/image" Target="../media/image1880.png"/><Relationship Id="rId473" Type="http://schemas.openxmlformats.org/officeDocument/2006/relationships/image" Target="../media/image1900.png"/><Relationship Id="rId30" Type="http://schemas.openxmlformats.org/officeDocument/2006/relationships/customXml" Target="../ink/ink2110.xml"/><Relationship Id="rId126" Type="http://schemas.openxmlformats.org/officeDocument/2006/relationships/customXml" Target="../ink/ink2158.xml"/><Relationship Id="rId168" Type="http://schemas.openxmlformats.org/officeDocument/2006/relationships/customXml" Target="../ink/ink2179.xml"/><Relationship Id="rId333" Type="http://schemas.openxmlformats.org/officeDocument/2006/relationships/image" Target="../media/image1831.png"/><Relationship Id="rId72" Type="http://schemas.openxmlformats.org/officeDocument/2006/relationships/customXml" Target="../ink/ink2131.xml"/><Relationship Id="rId375" Type="http://schemas.openxmlformats.org/officeDocument/2006/relationships/image" Target="../media/image1852.png"/><Relationship Id="rId3" Type="http://schemas.openxmlformats.org/officeDocument/2006/relationships/image" Target="../media/image4960.png"/><Relationship Id="rId235" Type="http://schemas.openxmlformats.org/officeDocument/2006/relationships/image" Target="../media/image1783.png"/><Relationship Id="rId277" Type="http://schemas.openxmlformats.org/officeDocument/2006/relationships/image" Target="../media/image1803.png"/><Relationship Id="rId400" Type="http://schemas.openxmlformats.org/officeDocument/2006/relationships/customXml" Target="../ink/ink2295.xml"/><Relationship Id="rId442" Type="http://schemas.openxmlformats.org/officeDocument/2006/relationships/customXml" Target="../ink/ink2316.xml"/><Relationship Id="rId484" Type="http://schemas.openxmlformats.org/officeDocument/2006/relationships/customXml" Target="../ink/ink2337.xml"/><Relationship Id="rId137" Type="http://schemas.openxmlformats.org/officeDocument/2006/relationships/image" Target="../media/image1734.png"/><Relationship Id="rId302" Type="http://schemas.openxmlformats.org/officeDocument/2006/relationships/customXml" Target="../ink/ink2246.xml"/><Relationship Id="rId344" Type="http://schemas.openxmlformats.org/officeDocument/2006/relationships/customXml" Target="../ink/ink2267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2.xml"/><Relationship Id="rId63" Type="http://schemas.openxmlformats.org/officeDocument/2006/relationships/image" Target="../media/image31.png"/><Relationship Id="rId84" Type="http://schemas.openxmlformats.org/officeDocument/2006/relationships/customXml" Target="../ink/ink43.xml"/><Relationship Id="rId138" Type="http://schemas.openxmlformats.org/officeDocument/2006/relationships/customXml" Target="../ink/ink70.xml"/><Relationship Id="rId159" Type="http://schemas.openxmlformats.org/officeDocument/2006/relationships/image" Target="../media/image79.png"/><Relationship Id="rId170" Type="http://schemas.openxmlformats.org/officeDocument/2006/relationships/customXml" Target="../ink/ink86.xml"/><Relationship Id="rId191" Type="http://schemas.openxmlformats.org/officeDocument/2006/relationships/customXml" Target="../ink/ink97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7.xml"/><Relationship Id="rId53" Type="http://schemas.openxmlformats.org/officeDocument/2006/relationships/image" Target="../media/image26.png"/><Relationship Id="rId74" Type="http://schemas.openxmlformats.org/officeDocument/2006/relationships/customXml" Target="../ink/ink38.xml"/><Relationship Id="rId128" Type="http://schemas.openxmlformats.org/officeDocument/2006/relationships/customXml" Target="../ink/ink65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1.xml"/><Relationship Id="rId181" Type="http://schemas.openxmlformats.org/officeDocument/2006/relationships/customXml" Target="../ink/ink92.xml"/><Relationship Id="rId22" Type="http://schemas.openxmlformats.org/officeDocument/2006/relationships/customXml" Target="../ink/ink12.xml"/><Relationship Id="rId43" Type="http://schemas.openxmlformats.org/officeDocument/2006/relationships/image" Target="../media/image21.png"/><Relationship Id="rId64" Type="http://schemas.openxmlformats.org/officeDocument/2006/relationships/customXml" Target="../ink/ink33.xml"/><Relationship Id="rId118" Type="http://schemas.openxmlformats.org/officeDocument/2006/relationships/customXml" Target="../ink/ink60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6.xml"/><Relationship Id="rId171" Type="http://schemas.openxmlformats.org/officeDocument/2006/relationships/image" Target="../media/image85.png"/><Relationship Id="rId192" Type="http://schemas.openxmlformats.org/officeDocument/2006/relationships/image" Target="../media/image95.png"/><Relationship Id="rId12" Type="http://schemas.openxmlformats.org/officeDocument/2006/relationships/customXml" Target="../ink/ink7.xml"/><Relationship Id="rId33" Type="http://schemas.openxmlformats.org/officeDocument/2006/relationships/image" Target="../media/image16.png"/><Relationship Id="rId108" Type="http://schemas.openxmlformats.org/officeDocument/2006/relationships/customXml" Target="../ink/ink55.xml"/><Relationship Id="rId129" Type="http://schemas.openxmlformats.org/officeDocument/2006/relationships/image" Target="../media/image64.png"/><Relationship Id="rId54" Type="http://schemas.openxmlformats.org/officeDocument/2006/relationships/customXml" Target="../ink/ink28.xml"/><Relationship Id="rId75" Type="http://schemas.openxmlformats.org/officeDocument/2006/relationships/image" Target="../media/image37.png"/><Relationship Id="rId96" Type="http://schemas.openxmlformats.org/officeDocument/2006/relationships/customXml" Target="../ink/ink49.xml"/><Relationship Id="rId140" Type="http://schemas.openxmlformats.org/officeDocument/2006/relationships/customXml" Target="../ink/ink71.xml"/><Relationship Id="rId161" Type="http://schemas.openxmlformats.org/officeDocument/2006/relationships/image" Target="../media/image80.png"/><Relationship Id="rId182" Type="http://schemas.openxmlformats.org/officeDocument/2006/relationships/image" Target="../media/image90.png"/><Relationship Id="rId6" Type="http://schemas.openxmlformats.org/officeDocument/2006/relationships/customXml" Target="../ink/ink4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44" Type="http://schemas.openxmlformats.org/officeDocument/2006/relationships/customXml" Target="../ink/ink23.xml"/><Relationship Id="rId65" Type="http://schemas.openxmlformats.org/officeDocument/2006/relationships/image" Target="../media/image32.png"/><Relationship Id="rId86" Type="http://schemas.openxmlformats.org/officeDocument/2006/relationships/customXml" Target="../ink/ink44.xml"/><Relationship Id="rId130" Type="http://schemas.openxmlformats.org/officeDocument/2006/relationships/customXml" Target="../ink/ink66.xml"/><Relationship Id="rId151" Type="http://schemas.openxmlformats.org/officeDocument/2006/relationships/image" Target="../media/image75.png"/><Relationship Id="rId172" Type="http://schemas.openxmlformats.org/officeDocument/2006/relationships/customXml" Target="../ink/ink87.xml"/><Relationship Id="rId193" Type="http://schemas.openxmlformats.org/officeDocument/2006/relationships/customXml" Target="../ink/ink98.xml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34" Type="http://schemas.openxmlformats.org/officeDocument/2006/relationships/customXml" Target="../ink/ink18.xml"/><Relationship Id="rId55" Type="http://schemas.openxmlformats.org/officeDocument/2006/relationships/image" Target="../media/image27.png"/><Relationship Id="rId76" Type="http://schemas.openxmlformats.org/officeDocument/2006/relationships/customXml" Target="../ink/ink39.xml"/><Relationship Id="rId97" Type="http://schemas.openxmlformats.org/officeDocument/2006/relationships/image" Target="../media/image48.png"/><Relationship Id="rId120" Type="http://schemas.openxmlformats.org/officeDocument/2006/relationships/customXml" Target="../ink/ink61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7.xml"/><Relationship Id="rId162" Type="http://schemas.openxmlformats.org/officeDocument/2006/relationships/customXml" Target="../ink/ink82.xml"/><Relationship Id="rId183" Type="http://schemas.openxmlformats.org/officeDocument/2006/relationships/customXml" Target="../ink/ink93.xml"/><Relationship Id="rId2" Type="http://schemas.openxmlformats.org/officeDocument/2006/relationships/customXml" Target="../ink/ink2.xml"/><Relationship Id="rId29" Type="http://schemas.openxmlformats.org/officeDocument/2006/relationships/image" Target="../media/image14.png"/><Relationship Id="rId24" Type="http://schemas.openxmlformats.org/officeDocument/2006/relationships/customXml" Target="../ink/ink13.xml"/><Relationship Id="rId40" Type="http://schemas.openxmlformats.org/officeDocument/2006/relationships/customXml" Target="../ink/ink21.xml"/><Relationship Id="rId45" Type="http://schemas.openxmlformats.org/officeDocument/2006/relationships/image" Target="../media/image22.png"/><Relationship Id="rId66" Type="http://schemas.openxmlformats.org/officeDocument/2006/relationships/customXml" Target="../ink/ink34.xml"/><Relationship Id="rId87" Type="http://schemas.openxmlformats.org/officeDocument/2006/relationships/image" Target="../media/image43.png"/><Relationship Id="rId110" Type="http://schemas.openxmlformats.org/officeDocument/2006/relationships/customXml" Target="../ink/ink56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9.xml"/><Relationship Id="rId157" Type="http://schemas.openxmlformats.org/officeDocument/2006/relationships/image" Target="../media/image78.png"/><Relationship Id="rId178" Type="http://schemas.openxmlformats.org/officeDocument/2006/relationships/image" Target="../media/image88.png"/><Relationship Id="rId61" Type="http://schemas.openxmlformats.org/officeDocument/2006/relationships/image" Target="../media/image30.png"/><Relationship Id="rId82" Type="http://schemas.openxmlformats.org/officeDocument/2006/relationships/customXml" Target="../ink/ink42.xml"/><Relationship Id="rId152" Type="http://schemas.openxmlformats.org/officeDocument/2006/relationships/customXml" Target="../ink/ink77.xml"/><Relationship Id="rId173" Type="http://schemas.openxmlformats.org/officeDocument/2006/relationships/image" Target="../media/image86.png"/><Relationship Id="rId194" Type="http://schemas.openxmlformats.org/officeDocument/2006/relationships/image" Target="../media/image96.png"/><Relationship Id="rId199" Type="http://schemas.openxmlformats.org/officeDocument/2006/relationships/customXml" Target="../ink/ink101.xml"/><Relationship Id="rId19" Type="http://schemas.openxmlformats.org/officeDocument/2006/relationships/image" Target="../media/image9.png"/><Relationship Id="rId14" Type="http://schemas.openxmlformats.org/officeDocument/2006/relationships/customXml" Target="../ink/ink8.xml"/><Relationship Id="rId30" Type="http://schemas.openxmlformats.org/officeDocument/2006/relationships/customXml" Target="../ink/ink16.xml"/><Relationship Id="rId35" Type="http://schemas.openxmlformats.org/officeDocument/2006/relationships/image" Target="../media/image17.png"/><Relationship Id="rId56" Type="http://schemas.openxmlformats.org/officeDocument/2006/relationships/customXml" Target="../ink/ink29.xml"/><Relationship Id="rId77" Type="http://schemas.openxmlformats.org/officeDocument/2006/relationships/image" Target="../media/image38.png"/><Relationship Id="rId100" Type="http://schemas.openxmlformats.org/officeDocument/2006/relationships/customXml" Target="../ink/ink51.xml"/><Relationship Id="rId105" Type="http://schemas.openxmlformats.org/officeDocument/2006/relationships/image" Target="../media/image52.png"/><Relationship Id="rId126" Type="http://schemas.openxmlformats.org/officeDocument/2006/relationships/customXml" Target="../ink/ink64.xml"/><Relationship Id="rId147" Type="http://schemas.openxmlformats.org/officeDocument/2006/relationships/image" Target="../media/image73.png"/><Relationship Id="rId168" Type="http://schemas.openxmlformats.org/officeDocument/2006/relationships/customXml" Target="../ink/ink85.xml"/><Relationship Id="rId8" Type="http://schemas.openxmlformats.org/officeDocument/2006/relationships/customXml" Target="../ink/ink5.xml"/><Relationship Id="rId51" Type="http://schemas.openxmlformats.org/officeDocument/2006/relationships/image" Target="../media/image25.png"/><Relationship Id="rId72" Type="http://schemas.openxmlformats.org/officeDocument/2006/relationships/customXml" Target="../ink/ink37.xml"/><Relationship Id="rId93" Type="http://schemas.openxmlformats.org/officeDocument/2006/relationships/image" Target="../media/image46.png"/><Relationship Id="rId98" Type="http://schemas.openxmlformats.org/officeDocument/2006/relationships/customXml" Target="../ink/ink50.xml"/><Relationship Id="rId121" Type="http://schemas.openxmlformats.org/officeDocument/2006/relationships/image" Target="../media/image60.png"/><Relationship Id="rId142" Type="http://schemas.openxmlformats.org/officeDocument/2006/relationships/customXml" Target="../ink/ink72.xml"/><Relationship Id="rId163" Type="http://schemas.openxmlformats.org/officeDocument/2006/relationships/image" Target="../media/image81.png"/><Relationship Id="rId184" Type="http://schemas.openxmlformats.org/officeDocument/2006/relationships/image" Target="../media/image91.png"/><Relationship Id="rId189" Type="http://schemas.openxmlformats.org/officeDocument/2006/relationships/customXml" Target="../ink/ink96.xml"/><Relationship Id="rId3" Type="http://schemas.openxmlformats.org/officeDocument/2006/relationships/image" Target="../media/image1909.png"/><Relationship Id="rId25" Type="http://schemas.openxmlformats.org/officeDocument/2006/relationships/image" Target="../media/image12.png"/><Relationship Id="rId46" Type="http://schemas.openxmlformats.org/officeDocument/2006/relationships/customXml" Target="../ink/ink24.xml"/><Relationship Id="rId67" Type="http://schemas.openxmlformats.org/officeDocument/2006/relationships/image" Target="../media/image33.png"/><Relationship Id="rId116" Type="http://schemas.openxmlformats.org/officeDocument/2006/relationships/customXml" Target="../ink/ink59.xml"/><Relationship Id="rId137" Type="http://schemas.openxmlformats.org/officeDocument/2006/relationships/image" Target="../media/image68.png"/><Relationship Id="rId158" Type="http://schemas.openxmlformats.org/officeDocument/2006/relationships/customXml" Target="../ink/ink80.xml"/><Relationship Id="rId20" Type="http://schemas.openxmlformats.org/officeDocument/2006/relationships/customXml" Target="../ink/ink11.xml"/><Relationship Id="rId41" Type="http://schemas.openxmlformats.org/officeDocument/2006/relationships/image" Target="../media/image20.png"/><Relationship Id="rId62" Type="http://schemas.openxmlformats.org/officeDocument/2006/relationships/customXml" Target="../ink/ink32.xml"/><Relationship Id="rId83" Type="http://schemas.openxmlformats.org/officeDocument/2006/relationships/image" Target="../media/image41.png"/><Relationship Id="rId88" Type="http://schemas.openxmlformats.org/officeDocument/2006/relationships/customXml" Target="../ink/ink45.xml"/><Relationship Id="rId111" Type="http://schemas.openxmlformats.org/officeDocument/2006/relationships/image" Target="../media/image55.png"/><Relationship Id="rId132" Type="http://schemas.openxmlformats.org/officeDocument/2006/relationships/customXml" Target="../ink/ink67.xml"/><Relationship Id="rId153" Type="http://schemas.openxmlformats.org/officeDocument/2006/relationships/image" Target="../media/image76.png"/><Relationship Id="rId174" Type="http://schemas.openxmlformats.org/officeDocument/2006/relationships/customXml" Target="../ink/ink88.xml"/><Relationship Id="rId179" Type="http://schemas.openxmlformats.org/officeDocument/2006/relationships/customXml" Target="../ink/ink91.xml"/><Relationship Id="rId195" Type="http://schemas.openxmlformats.org/officeDocument/2006/relationships/customXml" Target="../ink/ink99.xml"/><Relationship Id="rId190" Type="http://schemas.openxmlformats.org/officeDocument/2006/relationships/image" Target="../media/image94.png"/><Relationship Id="rId15" Type="http://schemas.openxmlformats.org/officeDocument/2006/relationships/image" Target="../media/image7.png"/><Relationship Id="rId36" Type="http://schemas.openxmlformats.org/officeDocument/2006/relationships/customXml" Target="../ink/ink19.xml"/><Relationship Id="rId57" Type="http://schemas.openxmlformats.org/officeDocument/2006/relationships/image" Target="../media/image28.png"/><Relationship Id="rId106" Type="http://schemas.openxmlformats.org/officeDocument/2006/relationships/customXml" Target="../ink/ink54.xml"/><Relationship Id="rId127" Type="http://schemas.openxmlformats.org/officeDocument/2006/relationships/image" Target="../media/image63.png"/><Relationship Id="rId10" Type="http://schemas.openxmlformats.org/officeDocument/2006/relationships/customXml" Target="../ink/ink6.xml"/><Relationship Id="rId31" Type="http://schemas.openxmlformats.org/officeDocument/2006/relationships/image" Target="../media/image15.png"/><Relationship Id="rId52" Type="http://schemas.openxmlformats.org/officeDocument/2006/relationships/customXml" Target="../ink/ink27.xml"/><Relationship Id="rId73" Type="http://schemas.openxmlformats.org/officeDocument/2006/relationships/image" Target="../media/image36.png"/><Relationship Id="rId78" Type="http://schemas.openxmlformats.org/officeDocument/2006/relationships/customXml" Target="../ink/ink40.xml"/><Relationship Id="rId94" Type="http://schemas.openxmlformats.org/officeDocument/2006/relationships/customXml" Target="../ink/ink48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2.xml"/><Relationship Id="rId143" Type="http://schemas.openxmlformats.org/officeDocument/2006/relationships/image" Target="../media/image71.png"/><Relationship Id="rId148" Type="http://schemas.openxmlformats.org/officeDocument/2006/relationships/customXml" Target="../ink/ink75.xml"/><Relationship Id="rId164" Type="http://schemas.openxmlformats.org/officeDocument/2006/relationships/customXml" Target="../ink/ink83.xml"/><Relationship Id="rId169" Type="http://schemas.openxmlformats.org/officeDocument/2006/relationships/image" Target="../media/image84.png"/><Relationship Id="rId185" Type="http://schemas.openxmlformats.org/officeDocument/2006/relationships/customXml" Target="../ink/ink94.xml"/><Relationship Id="rId4" Type="http://schemas.openxmlformats.org/officeDocument/2006/relationships/customXml" Target="../ink/ink3.xml"/><Relationship Id="rId9" Type="http://schemas.openxmlformats.org/officeDocument/2006/relationships/image" Target="../media/image4.png"/><Relationship Id="rId180" Type="http://schemas.openxmlformats.org/officeDocument/2006/relationships/image" Target="../media/image89.png"/><Relationship Id="rId26" Type="http://schemas.openxmlformats.org/officeDocument/2006/relationships/customXml" Target="../ink/ink14.xml"/><Relationship Id="rId47" Type="http://schemas.openxmlformats.org/officeDocument/2006/relationships/image" Target="../media/image23.png"/><Relationship Id="rId68" Type="http://schemas.openxmlformats.org/officeDocument/2006/relationships/customXml" Target="../ink/ink35.xml"/><Relationship Id="rId89" Type="http://schemas.openxmlformats.org/officeDocument/2006/relationships/image" Target="../media/image44.png"/><Relationship Id="rId112" Type="http://schemas.openxmlformats.org/officeDocument/2006/relationships/customXml" Target="../ink/ink57.xml"/><Relationship Id="rId133" Type="http://schemas.openxmlformats.org/officeDocument/2006/relationships/image" Target="../media/image66.png"/><Relationship Id="rId154" Type="http://schemas.openxmlformats.org/officeDocument/2006/relationships/customXml" Target="../ink/ink78.xml"/><Relationship Id="rId175" Type="http://schemas.openxmlformats.org/officeDocument/2006/relationships/customXml" Target="../ink/ink89.xml"/><Relationship Id="rId196" Type="http://schemas.openxmlformats.org/officeDocument/2006/relationships/image" Target="../media/image97.png"/><Relationship Id="rId200" Type="http://schemas.openxmlformats.org/officeDocument/2006/relationships/image" Target="../media/image99.png"/><Relationship Id="rId16" Type="http://schemas.openxmlformats.org/officeDocument/2006/relationships/customXml" Target="../ink/ink9.xml"/><Relationship Id="rId37" Type="http://schemas.openxmlformats.org/officeDocument/2006/relationships/image" Target="../media/image18.png"/><Relationship Id="rId58" Type="http://schemas.openxmlformats.org/officeDocument/2006/relationships/customXml" Target="../ink/ink30.xml"/><Relationship Id="rId79" Type="http://schemas.openxmlformats.org/officeDocument/2006/relationships/image" Target="../media/image39.png"/><Relationship Id="rId102" Type="http://schemas.openxmlformats.org/officeDocument/2006/relationships/customXml" Target="../ink/ink52.xml"/><Relationship Id="rId123" Type="http://schemas.openxmlformats.org/officeDocument/2006/relationships/image" Target="../media/image61.png"/><Relationship Id="rId144" Type="http://schemas.openxmlformats.org/officeDocument/2006/relationships/customXml" Target="../ink/ink73.xml"/><Relationship Id="rId90" Type="http://schemas.openxmlformats.org/officeDocument/2006/relationships/customXml" Target="../ink/ink46.xml"/><Relationship Id="rId165" Type="http://schemas.openxmlformats.org/officeDocument/2006/relationships/image" Target="../media/image82.png"/><Relationship Id="rId186" Type="http://schemas.openxmlformats.org/officeDocument/2006/relationships/image" Target="../media/image92.png"/><Relationship Id="rId27" Type="http://schemas.openxmlformats.org/officeDocument/2006/relationships/image" Target="../media/image13.png"/><Relationship Id="rId48" Type="http://schemas.openxmlformats.org/officeDocument/2006/relationships/customXml" Target="../ink/ink25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8.xml"/><Relationship Id="rId80" Type="http://schemas.openxmlformats.org/officeDocument/2006/relationships/customXml" Target="../ink/ink41.xml"/><Relationship Id="rId155" Type="http://schemas.openxmlformats.org/officeDocument/2006/relationships/image" Target="../media/image77.png"/><Relationship Id="rId176" Type="http://schemas.openxmlformats.org/officeDocument/2006/relationships/image" Target="../media/image87.png"/><Relationship Id="rId197" Type="http://schemas.openxmlformats.org/officeDocument/2006/relationships/customXml" Target="../ink/ink100.xml"/><Relationship Id="rId17" Type="http://schemas.openxmlformats.org/officeDocument/2006/relationships/image" Target="../media/image8.png"/><Relationship Id="rId38" Type="http://schemas.openxmlformats.org/officeDocument/2006/relationships/customXml" Target="../ink/ink20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3.xml"/><Relationship Id="rId70" Type="http://schemas.openxmlformats.org/officeDocument/2006/relationships/customXml" Target="../ink/ink36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4.xml"/><Relationship Id="rId187" Type="http://schemas.openxmlformats.org/officeDocument/2006/relationships/customXml" Target="../ink/ink95.xml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5.xml"/><Relationship Id="rId49" Type="http://schemas.openxmlformats.org/officeDocument/2006/relationships/image" Target="../media/image24.png"/><Relationship Id="rId114" Type="http://schemas.openxmlformats.org/officeDocument/2006/relationships/customXml" Target="../ink/ink58.xml"/><Relationship Id="rId60" Type="http://schemas.openxmlformats.org/officeDocument/2006/relationships/customXml" Target="../ink/ink31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9.xml"/><Relationship Id="rId177" Type="http://schemas.openxmlformats.org/officeDocument/2006/relationships/customXml" Target="../ink/ink90.xml"/><Relationship Id="rId198" Type="http://schemas.openxmlformats.org/officeDocument/2006/relationships/image" Target="../media/image98.png"/><Relationship Id="rId18" Type="http://schemas.openxmlformats.org/officeDocument/2006/relationships/customXml" Target="../ink/ink10.xml"/><Relationship Id="rId39" Type="http://schemas.openxmlformats.org/officeDocument/2006/relationships/image" Target="../media/image19.png"/><Relationship Id="rId50" Type="http://schemas.openxmlformats.org/officeDocument/2006/relationships/customXml" Target="../ink/ink26.xml"/><Relationship Id="rId104" Type="http://schemas.openxmlformats.org/officeDocument/2006/relationships/customXml" Target="../ink/ink53.xml"/><Relationship Id="rId125" Type="http://schemas.openxmlformats.org/officeDocument/2006/relationships/image" Target="../media/image62.png"/><Relationship Id="rId146" Type="http://schemas.openxmlformats.org/officeDocument/2006/relationships/customXml" Target="../ink/ink74.xml"/><Relationship Id="rId167" Type="http://schemas.openxmlformats.org/officeDocument/2006/relationships/image" Target="../media/image83.png"/><Relationship Id="rId188" Type="http://schemas.openxmlformats.org/officeDocument/2006/relationships/image" Target="../media/image93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10.png"/><Relationship Id="rId299" Type="http://schemas.openxmlformats.org/officeDocument/2006/relationships/image" Target="../media/image182.png"/><Relationship Id="rId21" Type="http://schemas.openxmlformats.org/officeDocument/2006/relationships/image" Target="../media/image4310.png"/><Relationship Id="rId63" Type="http://schemas.openxmlformats.org/officeDocument/2006/relationships/image" Target="../media/image6410.png"/><Relationship Id="rId159" Type="http://schemas.openxmlformats.org/officeDocument/2006/relationships/image" Target="../media/image112.png"/><Relationship Id="rId324" Type="http://schemas.openxmlformats.org/officeDocument/2006/relationships/customXml" Target="../ink/ink263.xml"/><Relationship Id="rId366" Type="http://schemas.openxmlformats.org/officeDocument/2006/relationships/customXml" Target="../ink/ink284.xml"/><Relationship Id="rId170" Type="http://schemas.openxmlformats.org/officeDocument/2006/relationships/customXml" Target="../ink/ink186.xml"/><Relationship Id="rId226" Type="http://schemas.openxmlformats.org/officeDocument/2006/relationships/customXml" Target="../ink/ink214.xml"/><Relationship Id="rId268" Type="http://schemas.openxmlformats.org/officeDocument/2006/relationships/customXml" Target="../ink/ink235.xml"/><Relationship Id="rId32" Type="http://schemas.openxmlformats.org/officeDocument/2006/relationships/customXml" Target="../ink/ink117.xml"/><Relationship Id="rId74" Type="http://schemas.openxmlformats.org/officeDocument/2006/relationships/customXml" Target="../ink/ink138.xml"/><Relationship Id="rId128" Type="http://schemas.openxmlformats.org/officeDocument/2006/relationships/customXml" Target="../ink/ink165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image" Target="../media/image3510.png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image" Target="../media/image5410.png"/><Relationship Id="rId139" Type="http://schemas.openxmlformats.org/officeDocument/2006/relationships/image" Target="../media/image102.png"/><Relationship Id="rId290" Type="http://schemas.openxmlformats.org/officeDocument/2006/relationships/customXml" Target="../ink/ink246.xml"/><Relationship Id="rId304" Type="http://schemas.openxmlformats.org/officeDocument/2006/relationships/customXml" Target="../ink/ink253.xml"/><Relationship Id="rId346" Type="http://schemas.openxmlformats.org/officeDocument/2006/relationships/customXml" Target="../ink/ink274.xml"/><Relationship Id="rId85" Type="http://schemas.openxmlformats.org/officeDocument/2006/relationships/image" Target="../media/image7510.png"/><Relationship Id="rId150" Type="http://schemas.openxmlformats.org/officeDocument/2006/relationships/customXml" Target="../ink/ink176.xml"/><Relationship Id="rId192" Type="http://schemas.openxmlformats.org/officeDocument/2006/relationships/customXml" Target="../ink/ink197.xml"/><Relationship Id="rId206" Type="http://schemas.openxmlformats.org/officeDocument/2006/relationships/customXml" Target="../ink/ink204.xml"/><Relationship Id="rId248" Type="http://schemas.openxmlformats.org/officeDocument/2006/relationships/customXml" Target="../ink/ink225.xml"/><Relationship Id="rId12" Type="http://schemas.openxmlformats.org/officeDocument/2006/relationships/customXml" Target="../ink/ink107.xml"/><Relationship Id="rId108" Type="http://schemas.openxmlformats.org/officeDocument/2006/relationships/customXml" Target="../ink/ink155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customXml" Target="../ink/ink128.xml"/><Relationship Id="rId96" Type="http://schemas.openxmlformats.org/officeDocument/2006/relationships/customXml" Target="../ink/ink149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image" Target="../media/image4410.png"/><Relationship Id="rId119" Type="http://schemas.openxmlformats.org/officeDocument/2006/relationships/image" Target="../media/image9210.png"/><Relationship Id="rId270" Type="http://schemas.openxmlformats.org/officeDocument/2006/relationships/customXml" Target="../ink/ink236.xml"/><Relationship Id="rId326" Type="http://schemas.openxmlformats.org/officeDocument/2006/relationships/customXml" Target="../ink/ink264.xml"/><Relationship Id="rId65" Type="http://schemas.openxmlformats.org/officeDocument/2006/relationships/image" Target="../media/image6510.png"/><Relationship Id="rId130" Type="http://schemas.openxmlformats.org/officeDocument/2006/relationships/customXml" Target="../ink/ink166.xml"/><Relationship Id="rId368" Type="http://schemas.openxmlformats.org/officeDocument/2006/relationships/customXml" Target="../ink/ink285.xml"/><Relationship Id="rId172" Type="http://schemas.openxmlformats.org/officeDocument/2006/relationships/customXml" Target="../ink/ink187.xml"/><Relationship Id="rId228" Type="http://schemas.openxmlformats.org/officeDocument/2006/relationships/customXml" Target="../ink/ink215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customXml" Target="../ink/ink118.xml"/><Relationship Id="rId76" Type="http://schemas.openxmlformats.org/officeDocument/2006/relationships/customXml" Target="../ink/ink139.xml"/><Relationship Id="rId141" Type="http://schemas.openxmlformats.org/officeDocument/2006/relationships/image" Target="../media/image103.png"/><Relationship Id="rId7" Type="http://schemas.openxmlformats.org/officeDocument/2006/relationships/image" Target="../media/image3610.png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226.xml"/><Relationship Id="rId292" Type="http://schemas.openxmlformats.org/officeDocument/2006/relationships/customXml" Target="../ink/ink247.xml"/><Relationship Id="rId306" Type="http://schemas.openxmlformats.org/officeDocument/2006/relationships/customXml" Target="../ink/ink254.xml"/><Relationship Id="rId45" Type="http://schemas.openxmlformats.org/officeDocument/2006/relationships/image" Target="../media/image5510.png"/><Relationship Id="rId87" Type="http://schemas.openxmlformats.org/officeDocument/2006/relationships/image" Target="../media/image7610.png"/><Relationship Id="rId110" Type="http://schemas.openxmlformats.org/officeDocument/2006/relationships/customXml" Target="../ink/ink156.xml"/><Relationship Id="rId348" Type="http://schemas.openxmlformats.org/officeDocument/2006/relationships/customXml" Target="../ink/ink275.xml"/><Relationship Id="rId152" Type="http://schemas.openxmlformats.org/officeDocument/2006/relationships/customXml" Target="../ink/ink177.xml"/><Relationship Id="rId194" Type="http://schemas.openxmlformats.org/officeDocument/2006/relationships/customXml" Target="../ink/ink198.xml"/><Relationship Id="rId208" Type="http://schemas.openxmlformats.org/officeDocument/2006/relationships/customXml" Target="../ink/ink205.xml"/><Relationship Id="rId261" Type="http://schemas.openxmlformats.org/officeDocument/2006/relationships/image" Target="../media/image163.png"/><Relationship Id="rId14" Type="http://schemas.openxmlformats.org/officeDocument/2006/relationships/customXml" Target="../ink/ink108.xml"/><Relationship Id="rId56" Type="http://schemas.openxmlformats.org/officeDocument/2006/relationships/customXml" Target="../ink/ink129.xml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150.xml"/><Relationship Id="rId121" Type="http://schemas.openxmlformats.org/officeDocument/2006/relationships/image" Target="../media/image9310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86.xml"/><Relationship Id="rId230" Type="http://schemas.openxmlformats.org/officeDocument/2006/relationships/customXml" Target="../ink/ink216.xml"/><Relationship Id="rId25" Type="http://schemas.openxmlformats.org/officeDocument/2006/relationships/image" Target="../media/image4510.png"/><Relationship Id="rId67" Type="http://schemas.openxmlformats.org/officeDocument/2006/relationships/image" Target="../media/image6610.png"/><Relationship Id="rId272" Type="http://schemas.openxmlformats.org/officeDocument/2006/relationships/customXml" Target="../ink/ink237.xml"/><Relationship Id="rId328" Type="http://schemas.openxmlformats.org/officeDocument/2006/relationships/customXml" Target="../ink/ink265.xml"/><Relationship Id="rId132" Type="http://schemas.openxmlformats.org/officeDocument/2006/relationships/customXml" Target="../ink/ink167.xml"/><Relationship Id="rId174" Type="http://schemas.openxmlformats.org/officeDocument/2006/relationships/customXml" Target="../ink/ink188.xml"/><Relationship Id="rId241" Type="http://schemas.openxmlformats.org/officeDocument/2006/relationships/image" Target="../media/image153.png"/><Relationship Id="rId36" Type="http://schemas.openxmlformats.org/officeDocument/2006/relationships/customXml" Target="../ink/ink119.xml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customXml" Target="../ink/ink140.xml"/><Relationship Id="rId101" Type="http://schemas.openxmlformats.org/officeDocument/2006/relationships/image" Target="../media/image8310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76.xml"/><Relationship Id="rId9" Type="http://schemas.openxmlformats.org/officeDocument/2006/relationships/image" Target="../media/image3710.png"/><Relationship Id="rId210" Type="http://schemas.openxmlformats.org/officeDocument/2006/relationships/customXml" Target="../ink/ink206.xml"/><Relationship Id="rId26" Type="http://schemas.openxmlformats.org/officeDocument/2006/relationships/customXml" Target="../ink/ink114.xml"/><Relationship Id="rId231" Type="http://schemas.openxmlformats.org/officeDocument/2006/relationships/image" Target="../media/image148.png"/><Relationship Id="rId252" Type="http://schemas.openxmlformats.org/officeDocument/2006/relationships/customXml" Target="../ink/ink227.xml"/><Relationship Id="rId273" Type="http://schemas.openxmlformats.org/officeDocument/2006/relationships/image" Target="../media/image169.png"/><Relationship Id="rId294" Type="http://schemas.openxmlformats.org/officeDocument/2006/relationships/customXml" Target="../ink/ink248.xml"/><Relationship Id="rId308" Type="http://schemas.openxmlformats.org/officeDocument/2006/relationships/customXml" Target="../ink/ink255.xml"/><Relationship Id="rId329" Type="http://schemas.openxmlformats.org/officeDocument/2006/relationships/image" Target="../media/image197.png"/><Relationship Id="rId47" Type="http://schemas.openxmlformats.org/officeDocument/2006/relationships/image" Target="../media/image5610.png"/><Relationship Id="rId68" Type="http://schemas.openxmlformats.org/officeDocument/2006/relationships/customXml" Target="../ink/ink135.xml"/><Relationship Id="rId89" Type="http://schemas.openxmlformats.org/officeDocument/2006/relationships/image" Target="../media/image7710.png"/><Relationship Id="rId112" Type="http://schemas.openxmlformats.org/officeDocument/2006/relationships/customXml" Target="../ink/ink157.xml"/><Relationship Id="rId133" Type="http://schemas.openxmlformats.org/officeDocument/2006/relationships/image" Target="../media/image9910.png"/><Relationship Id="rId154" Type="http://schemas.openxmlformats.org/officeDocument/2006/relationships/customXml" Target="../ink/ink178.xml"/><Relationship Id="rId175" Type="http://schemas.openxmlformats.org/officeDocument/2006/relationships/image" Target="../media/image120.png"/><Relationship Id="rId340" Type="http://schemas.openxmlformats.org/officeDocument/2006/relationships/customXml" Target="../ink/ink271.xml"/><Relationship Id="rId361" Type="http://schemas.openxmlformats.org/officeDocument/2006/relationships/image" Target="../media/image213.png"/><Relationship Id="rId196" Type="http://schemas.openxmlformats.org/officeDocument/2006/relationships/customXml" Target="../ink/ink199.xml"/><Relationship Id="rId200" Type="http://schemas.openxmlformats.org/officeDocument/2006/relationships/customXml" Target="../ink/ink201.xml"/><Relationship Id="rId16" Type="http://schemas.openxmlformats.org/officeDocument/2006/relationships/customXml" Target="../ink/ink109.xml"/><Relationship Id="rId221" Type="http://schemas.openxmlformats.org/officeDocument/2006/relationships/image" Target="../media/image143.png"/><Relationship Id="rId242" Type="http://schemas.openxmlformats.org/officeDocument/2006/relationships/customXml" Target="../ink/ink222.xml"/><Relationship Id="rId263" Type="http://schemas.openxmlformats.org/officeDocument/2006/relationships/image" Target="../media/image164.png"/><Relationship Id="rId284" Type="http://schemas.openxmlformats.org/officeDocument/2006/relationships/customXml" Target="../ink/ink243.xml"/><Relationship Id="rId319" Type="http://schemas.openxmlformats.org/officeDocument/2006/relationships/image" Target="../media/image192.png"/><Relationship Id="rId37" Type="http://schemas.openxmlformats.org/officeDocument/2006/relationships/image" Target="../media/image5110.png"/><Relationship Id="rId58" Type="http://schemas.openxmlformats.org/officeDocument/2006/relationships/customXml" Target="../ink/ink130.xml"/><Relationship Id="rId79" Type="http://schemas.openxmlformats.org/officeDocument/2006/relationships/image" Target="../media/image7210.png"/><Relationship Id="rId102" Type="http://schemas.openxmlformats.org/officeDocument/2006/relationships/customXml" Target="../ink/ink152.xml"/><Relationship Id="rId123" Type="http://schemas.openxmlformats.org/officeDocument/2006/relationships/image" Target="../media/image9410.png"/><Relationship Id="rId144" Type="http://schemas.openxmlformats.org/officeDocument/2006/relationships/customXml" Target="../ink/ink173.xml"/><Relationship Id="rId330" Type="http://schemas.openxmlformats.org/officeDocument/2006/relationships/customXml" Target="../ink/ink266.xml"/><Relationship Id="rId90" Type="http://schemas.openxmlformats.org/officeDocument/2006/relationships/customXml" Target="../ink/ink146.xml"/><Relationship Id="rId165" Type="http://schemas.openxmlformats.org/officeDocument/2006/relationships/image" Target="../media/image115.png"/><Relationship Id="rId186" Type="http://schemas.openxmlformats.org/officeDocument/2006/relationships/customXml" Target="../ink/ink194.xml"/><Relationship Id="rId351" Type="http://schemas.openxmlformats.org/officeDocument/2006/relationships/image" Target="../media/image208.png"/><Relationship Id="rId372" Type="http://schemas.openxmlformats.org/officeDocument/2006/relationships/customXml" Target="../ink/ink287.xml"/><Relationship Id="rId211" Type="http://schemas.openxmlformats.org/officeDocument/2006/relationships/image" Target="../media/image138.png"/><Relationship Id="rId232" Type="http://schemas.openxmlformats.org/officeDocument/2006/relationships/customXml" Target="../ink/ink217.xml"/><Relationship Id="rId253" Type="http://schemas.openxmlformats.org/officeDocument/2006/relationships/image" Target="../media/image159.png"/><Relationship Id="rId274" Type="http://schemas.openxmlformats.org/officeDocument/2006/relationships/customXml" Target="../ink/ink238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image" Target="../media/image4610.png"/><Relationship Id="rId48" Type="http://schemas.openxmlformats.org/officeDocument/2006/relationships/customXml" Target="../ink/ink125.xml"/><Relationship Id="rId69" Type="http://schemas.openxmlformats.org/officeDocument/2006/relationships/image" Target="../media/image6710.png"/><Relationship Id="rId113" Type="http://schemas.openxmlformats.org/officeDocument/2006/relationships/image" Target="../media/image8910.png"/><Relationship Id="rId134" Type="http://schemas.openxmlformats.org/officeDocument/2006/relationships/customXml" Target="../ink/ink168.xml"/><Relationship Id="rId320" Type="http://schemas.openxmlformats.org/officeDocument/2006/relationships/customXml" Target="../ink/ink261.xml"/><Relationship Id="rId80" Type="http://schemas.openxmlformats.org/officeDocument/2006/relationships/customXml" Target="../ink/ink141.xml"/><Relationship Id="rId155" Type="http://schemas.openxmlformats.org/officeDocument/2006/relationships/image" Target="../media/image110.png"/><Relationship Id="rId176" Type="http://schemas.openxmlformats.org/officeDocument/2006/relationships/customXml" Target="../ink/ink189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82.xml"/><Relationship Id="rId201" Type="http://schemas.openxmlformats.org/officeDocument/2006/relationships/image" Target="../media/image133.png"/><Relationship Id="rId222" Type="http://schemas.openxmlformats.org/officeDocument/2006/relationships/customXml" Target="../ink/ink212.xml"/><Relationship Id="rId243" Type="http://schemas.openxmlformats.org/officeDocument/2006/relationships/image" Target="../media/image154.png"/><Relationship Id="rId264" Type="http://schemas.openxmlformats.org/officeDocument/2006/relationships/customXml" Target="../ink/ink233.xml"/><Relationship Id="rId285" Type="http://schemas.openxmlformats.org/officeDocument/2006/relationships/image" Target="../media/image175.png"/><Relationship Id="rId17" Type="http://schemas.openxmlformats.org/officeDocument/2006/relationships/image" Target="../media/image4110.png"/><Relationship Id="rId38" Type="http://schemas.openxmlformats.org/officeDocument/2006/relationships/customXml" Target="../ink/ink120.xml"/><Relationship Id="rId59" Type="http://schemas.openxmlformats.org/officeDocument/2006/relationships/image" Target="../media/image6210.png"/><Relationship Id="rId103" Type="http://schemas.openxmlformats.org/officeDocument/2006/relationships/image" Target="../media/image8410.png"/><Relationship Id="rId124" Type="http://schemas.openxmlformats.org/officeDocument/2006/relationships/customXml" Target="../ink/ink163.xml"/><Relationship Id="rId310" Type="http://schemas.openxmlformats.org/officeDocument/2006/relationships/customXml" Target="../ink/ink256.xml"/><Relationship Id="rId70" Type="http://schemas.openxmlformats.org/officeDocument/2006/relationships/customXml" Target="../ink/ink136.xml"/><Relationship Id="rId91" Type="http://schemas.openxmlformats.org/officeDocument/2006/relationships/image" Target="../media/image7810.png"/><Relationship Id="rId145" Type="http://schemas.openxmlformats.org/officeDocument/2006/relationships/image" Target="../media/image105.png"/><Relationship Id="rId166" Type="http://schemas.openxmlformats.org/officeDocument/2006/relationships/customXml" Target="../ink/ink184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77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07.xml"/><Relationship Id="rId233" Type="http://schemas.openxmlformats.org/officeDocument/2006/relationships/image" Target="../media/image149.png"/><Relationship Id="rId254" Type="http://schemas.openxmlformats.org/officeDocument/2006/relationships/customXml" Target="../ink/ink228.xml"/><Relationship Id="rId28" Type="http://schemas.openxmlformats.org/officeDocument/2006/relationships/customXml" Target="../ink/ink115.xml"/><Relationship Id="rId49" Type="http://schemas.openxmlformats.org/officeDocument/2006/relationships/image" Target="../media/image5710.png"/><Relationship Id="rId114" Type="http://schemas.openxmlformats.org/officeDocument/2006/relationships/customXml" Target="../ink/ink158.xml"/><Relationship Id="rId275" Type="http://schemas.openxmlformats.org/officeDocument/2006/relationships/image" Target="../media/image170.png"/><Relationship Id="rId296" Type="http://schemas.openxmlformats.org/officeDocument/2006/relationships/customXml" Target="../ink/ink249.xml"/><Relationship Id="rId300" Type="http://schemas.openxmlformats.org/officeDocument/2006/relationships/customXml" Target="../ink/ink251.xml"/><Relationship Id="rId60" Type="http://schemas.openxmlformats.org/officeDocument/2006/relationships/customXml" Target="../ink/ink131.xml"/><Relationship Id="rId81" Type="http://schemas.openxmlformats.org/officeDocument/2006/relationships/image" Target="../media/image7310.png"/><Relationship Id="rId135" Type="http://schemas.openxmlformats.org/officeDocument/2006/relationships/image" Target="../media/image100.png"/><Relationship Id="rId156" Type="http://schemas.openxmlformats.org/officeDocument/2006/relationships/customXml" Target="../ink/ink179.xml"/><Relationship Id="rId177" Type="http://schemas.openxmlformats.org/officeDocument/2006/relationships/image" Target="../media/image121.png"/><Relationship Id="rId198" Type="http://schemas.openxmlformats.org/officeDocument/2006/relationships/customXml" Target="../ink/ink200.xml"/><Relationship Id="rId321" Type="http://schemas.openxmlformats.org/officeDocument/2006/relationships/image" Target="../media/image193.png"/><Relationship Id="rId342" Type="http://schemas.openxmlformats.org/officeDocument/2006/relationships/customXml" Target="../ink/ink272.xml"/><Relationship Id="rId363" Type="http://schemas.openxmlformats.org/officeDocument/2006/relationships/image" Target="../media/image214.png"/><Relationship Id="rId202" Type="http://schemas.openxmlformats.org/officeDocument/2006/relationships/customXml" Target="../ink/ink202.xml"/><Relationship Id="rId223" Type="http://schemas.openxmlformats.org/officeDocument/2006/relationships/image" Target="../media/image144.png"/><Relationship Id="rId244" Type="http://schemas.openxmlformats.org/officeDocument/2006/relationships/customXml" Target="../ink/ink223.xml"/><Relationship Id="rId18" Type="http://schemas.openxmlformats.org/officeDocument/2006/relationships/customXml" Target="../ink/ink110.xml"/><Relationship Id="rId39" Type="http://schemas.openxmlformats.org/officeDocument/2006/relationships/image" Target="../media/image5210.png"/><Relationship Id="rId265" Type="http://schemas.openxmlformats.org/officeDocument/2006/relationships/image" Target="../media/image165.png"/><Relationship Id="rId286" Type="http://schemas.openxmlformats.org/officeDocument/2006/relationships/customXml" Target="../ink/ink244.xml"/><Relationship Id="rId50" Type="http://schemas.openxmlformats.org/officeDocument/2006/relationships/customXml" Target="../ink/ink126.xml"/><Relationship Id="rId104" Type="http://schemas.openxmlformats.org/officeDocument/2006/relationships/customXml" Target="../ink/ink153.xml"/><Relationship Id="rId125" Type="http://schemas.openxmlformats.org/officeDocument/2006/relationships/image" Target="../media/image9510.png"/><Relationship Id="rId146" Type="http://schemas.openxmlformats.org/officeDocument/2006/relationships/customXml" Target="../ink/ink174.xml"/><Relationship Id="rId167" Type="http://schemas.openxmlformats.org/officeDocument/2006/relationships/image" Target="../media/image116.png"/><Relationship Id="rId188" Type="http://schemas.openxmlformats.org/officeDocument/2006/relationships/customXml" Target="../ink/ink195.xml"/><Relationship Id="rId311" Type="http://schemas.openxmlformats.org/officeDocument/2006/relationships/image" Target="../media/image188.png"/><Relationship Id="rId332" Type="http://schemas.openxmlformats.org/officeDocument/2006/relationships/customXml" Target="../ink/ink267.xml"/><Relationship Id="rId353" Type="http://schemas.openxmlformats.org/officeDocument/2006/relationships/image" Target="../media/image209.png"/><Relationship Id="rId374" Type="http://schemas.openxmlformats.org/officeDocument/2006/relationships/customXml" Target="../ink/ink288.xml"/><Relationship Id="rId71" Type="http://schemas.openxmlformats.org/officeDocument/2006/relationships/image" Target="../media/image6810.png"/><Relationship Id="rId92" Type="http://schemas.openxmlformats.org/officeDocument/2006/relationships/customXml" Target="../ink/ink147.xml"/><Relationship Id="rId213" Type="http://schemas.openxmlformats.org/officeDocument/2006/relationships/image" Target="../media/image139.png"/><Relationship Id="rId234" Type="http://schemas.openxmlformats.org/officeDocument/2006/relationships/customXml" Target="../ink/ink218.xml"/><Relationship Id="rId2" Type="http://schemas.openxmlformats.org/officeDocument/2006/relationships/customXml" Target="../ink/ink102.xml"/><Relationship Id="rId29" Type="http://schemas.openxmlformats.org/officeDocument/2006/relationships/image" Target="../media/image4710.png"/><Relationship Id="rId255" Type="http://schemas.openxmlformats.org/officeDocument/2006/relationships/image" Target="../media/image160.png"/><Relationship Id="rId276" Type="http://schemas.openxmlformats.org/officeDocument/2006/relationships/customXml" Target="../ink/ink239.xml"/><Relationship Id="rId297" Type="http://schemas.openxmlformats.org/officeDocument/2006/relationships/image" Target="../media/image181.png"/><Relationship Id="rId40" Type="http://schemas.openxmlformats.org/officeDocument/2006/relationships/customXml" Target="../ink/ink121.xml"/><Relationship Id="rId115" Type="http://schemas.openxmlformats.org/officeDocument/2006/relationships/image" Target="../media/image9010.png"/><Relationship Id="rId136" Type="http://schemas.openxmlformats.org/officeDocument/2006/relationships/customXml" Target="../ink/ink169.xml"/><Relationship Id="rId157" Type="http://schemas.openxmlformats.org/officeDocument/2006/relationships/image" Target="../media/image111.png"/><Relationship Id="rId178" Type="http://schemas.openxmlformats.org/officeDocument/2006/relationships/customXml" Target="../ink/ink190.xml"/><Relationship Id="rId301" Type="http://schemas.openxmlformats.org/officeDocument/2006/relationships/image" Target="../media/image183.png"/><Relationship Id="rId322" Type="http://schemas.openxmlformats.org/officeDocument/2006/relationships/customXml" Target="../ink/ink262.xml"/><Relationship Id="rId343" Type="http://schemas.openxmlformats.org/officeDocument/2006/relationships/image" Target="../media/image204.png"/><Relationship Id="rId364" Type="http://schemas.openxmlformats.org/officeDocument/2006/relationships/customXml" Target="../ink/ink283.xml"/><Relationship Id="rId61" Type="http://schemas.openxmlformats.org/officeDocument/2006/relationships/image" Target="../media/image6310.png"/><Relationship Id="rId82" Type="http://schemas.openxmlformats.org/officeDocument/2006/relationships/customXml" Target="../ink/ink142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image" Target="../media/image4210.png"/><Relationship Id="rId224" Type="http://schemas.openxmlformats.org/officeDocument/2006/relationships/customXml" Target="../ink/ink213.xml"/><Relationship Id="rId245" Type="http://schemas.openxmlformats.org/officeDocument/2006/relationships/image" Target="../media/image155.png"/><Relationship Id="rId266" Type="http://schemas.openxmlformats.org/officeDocument/2006/relationships/customXml" Target="../ink/ink234.xml"/><Relationship Id="rId287" Type="http://schemas.openxmlformats.org/officeDocument/2006/relationships/image" Target="../media/image176.png"/><Relationship Id="rId30" Type="http://schemas.openxmlformats.org/officeDocument/2006/relationships/customXml" Target="../ink/ink116.xml"/><Relationship Id="rId105" Type="http://schemas.openxmlformats.org/officeDocument/2006/relationships/image" Target="../media/image8510.png"/><Relationship Id="rId126" Type="http://schemas.openxmlformats.org/officeDocument/2006/relationships/customXml" Target="../ink/ink164.xml"/><Relationship Id="rId147" Type="http://schemas.openxmlformats.org/officeDocument/2006/relationships/image" Target="../media/image106.png"/><Relationship Id="rId168" Type="http://schemas.openxmlformats.org/officeDocument/2006/relationships/customXml" Target="../ink/ink185.xml"/><Relationship Id="rId312" Type="http://schemas.openxmlformats.org/officeDocument/2006/relationships/customXml" Target="../ink/ink257.xml"/><Relationship Id="rId333" Type="http://schemas.openxmlformats.org/officeDocument/2006/relationships/image" Target="../media/image199.png"/><Relationship Id="rId354" Type="http://schemas.openxmlformats.org/officeDocument/2006/relationships/customXml" Target="../ink/ink278.xml"/><Relationship Id="rId51" Type="http://schemas.openxmlformats.org/officeDocument/2006/relationships/image" Target="../media/image5810.png"/><Relationship Id="rId72" Type="http://schemas.openxmlformats.org/officeDocument/2006/relationships/customXml" Target="../ink/ink137.xml"/><Relationship Id="rId93" Type="http://schemas.openxmlformats.org/officeDocument/2006/relationships/image" Target="../media/image7910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image" Target="../media/image3.png"/><Relationship Id="rId214" Type="http://schemas.openxmlformats.org/officeDocument/2006/relationships/customXml" Target="../ink/ink208.xml"/><Relationship Id="rId235" Type="http://schemas.openxmlformats.org/officeDocument/2006/relationships/image" Target="../media/image150.png"/><Relationship Id="rId256" Type="http://schemas.openxmlformats.org/officeDocument/2006/relationships/customXml" Target="../ink/ink229.xml"/><Relationship Id="rId277" Type="http://schemas.openxmlformats.org/officeDocument/2006/relationships/image" Target="../media/image171.png"/><Relationship Id="rId298" Type="http://schemas.openxmlformats.org/officeDocument/2006/relationships/customXml" Target="../ink/ink250.xml"/><Relationship Id="rId116" Type="http://schemas.openxmlformats.org/officeDocument/2006/relationships/customXml" Target="../ink/ink159.xml"/><Relationship Id="rId137" Type="http://schemas.openxmlformats.org/officeDocument/2006/relationships/image" Target="../media/image101.png"/><Relationship Id="rId158" Type="http://schemas.openxmlformats.org/officeDocument/2006/relationships/customXml" Target="../ink/ink180.xml"/><Relationship Id="rId302" Type="http://schemas.openxmlformats.org/officeDocument/2006/relationships/customXml" Target="../ink/ink252.xml"/><Relationship Id="rId323" Type="http://schemas.openxmlformats.org/officeDocument/2006/relationships/image" Target="../media/image194.png"/><Relationship Id="rId344" Type="http://schemas.openxmlformats.org/officeDocument/2006/relationships/customXml" Target="../ink/ink273.xml"/><Relationship Id="rId20" Type="http://schemas.openxmlformats.org/officeDocument/2006/relationships/customXml" Target="../ink/ink111.xml"/><Relationship Id="rId41" Type="http://schemas.openxmlformats.org/officeDocument/2006/relationships/image" Target="../media/image5310.png"/><Relationship Id="rId62" Type="http://schemas.openxmlformats.org/officeDocument/2006/relationships/customXml" Target="../ink/ink132.xml"/><Relationship Id="rId83" Type="http://schemas.openxmlformats.org/officeDocument/2006/relationships/image" Target="../media/image7410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96.xml"/><Relationship Id="rId204" Type="http://schemas.openxmlformats.org/officeDocument/2006/relationships/customXml" Target="../ink/ink203.xml"/><Relationship Id="rId225" Type="http://schemas.openxmlformats.org/officeDocument/2006/relationships/image" Target="../media/image145.png"/><Relationship Id="rId246" Type="http://schemas.openxmlformats.org/officeDocument/2006/relationships/customXml" Target="../ink/ink224.xml"/><Relationship Id="rId267" Type="http://schemas.openxmlformats.org/officeDocument/2006/relationships/image" Target="../media/image166.png"/><Relationship Id="rId288" Type="http://schemas.openxmlformats.org/officeDocument/2006/relationships/customXml" Target="../ink/ink245.xml"/><Relationship Id="rId106" Type="http://schemas.openxmlformats.org/officeDocument/2006/relationships/customXml" Target="../ink/ink154.xml"/><Relationship Id="rId127" Type="http://schemas.openxmlformats.org/officeDocument/2006/relationships/image" Target="../media/image9610.png"/><Relationship Id="rId313" Type="http://schemas.openxmlformats.org/officeDocument/2006/relationships/image" Target="../media/image189.png"/><Relationship Id="rId10" Type="http://schemas.openxmlformats.org/officeDocument/2006/relationships/customXml" Target="../ink/ink106.xml"/><Relationship Id="rId31" Type="http://schemas.openxmlformats.org/officeDocument/2006/relationships/image" Target="../media/image4810.png"/><Relationship Id="rId52" Type="http://schemas.openxmlformats.org/officeDocument/2006/relationships/customXml" Target="../ink/ink127.xml"/><Relationship Id="rId73" Type="http://schemas.openxmlformats.org/officeDocument/2006/relationships/image" Target="../media/image6910.png"/><Relationship Id="rId94" Type="http://schemas.openxmlformats.org/officeDocument/2006/relationships/customXml" Target="../ink/ink148.xml"/><Relationship Id="rId148" Type="http://schemas.openxmlformats.org/officeDocument/2006/relationships/customXml" Target="../ink/ink175.xml"/><Relationship Id="rId169" Type="http://schemas.openxmlformats.org/officeDocument/2006/relationships/image" Target="../media/image117.png"/><Relationship Id="rId334" Type="http://schemas.openxmlformats.org/officeDocument/2006/relationships/customXml" Target="../ink/ink268.xml"/><Relationship Id="rId355" Type="http://schemas.openxmlformats.org/officeDocument/2006/relationships/image" Target="../media/image210.png"/><Relationship Id="rId376" Type="http://schemas.openxmlformats.org/officeDocument/2006/relationships/customXml" Target="../ink/ink289.xml"/><Relationship Id="rId4" Type="http://schemas.openxmlformats.org/officeDocument/2006/relationships/customXml" Target="../ink/ink103.xml"/><Relationship Id="rId180" Type="http://schemas.openxmlformats.org/officeDocument/2006/relationships/customXml" Target="../ink/ink191.xml"/><Relationship Id="rId215" Type="http://schemas.openxmlformats.org/officeDocument/2006/relationships/image" Target="../media/image140.png"/><Relationship Id="rId236" Type="http://schemas.openxmlformats.org/officeDocument/2006/relationships/customXml" Target="../ink/ink219.xml"/><Relationship Id="rId257" Type="http://schemas.openxmlformats.org/officeDocument/2006/relationships/image" Target="../media/image161.png"/><Relationship Id="rId278" Type="http://schemas.openxmlformats.org/officeDocument/2006/relationships/customXml" Target="../ink/ink240.xml"/><Relationship Id="rId303" Type="http://schemas.openxmlformats.org/officeDocument/2006/relationships/image" Target="../media/image184.png"/><Relationship Id="rId42" Type="http://schemas.openxmlformats.org/officeDocument/2006/relationships/customXml" Target="../ink/ink122.xml"/><Relationship Id="rId84" Type="http://schemas.openxmlformats.org/officeDocument/2006/relationships/customXml" Target="../ink/ink143.xml"/><Relationship Id="rId138" Type="http://schemas.openxmlformats.org/officeDocument/2006/relationships/customXml" Target="../ink/ink170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10.png"/><Relationship Id="rId289" Type="http://schemas.openxmlformats.org/officeDocument/2006/relationships/image" Target="../media/image177.png"/><Relationship Id="rId11" Type="http://schemas.openxmlformats.org/officeDocument/2006/relationships/image" Target="../media/image3810.png"/><Relationship Id="rId53" Type="http://schemas.openxmlformats.org/officeDocument/2006/relationships/image" Target="../media/image5910.png"/><Relationship Id="rId149" Type="http://schemas.openxmlformats.org/officeDocument/2006/relationships/image" Target="../media/image107.png"/><Relationship Id="rId314" Type="http://schemas.openxmlformats.org/officeDocument/2006/relationships/customXml" Target="../ink/ink258.xml"/><Relationship Id="rId356" Type="http://schemas.openxmlformats.org/officeDocument/2006/relationships/customXml" Target="../ink/ink279.xml"/><Relationship Id="rId95" Type="http://schemas.openxmlformats.org/officeDocument/2006/relationships/image" Target="../media/image8010.png"/><Relationship Id="rId160" Type="http://schemas.openxmlformats.org/officeDocument/2006/relationships/customXml" Target="../ink/ink181.xml"/><Relationship Id="rId216" Type="http://schemas.openxmlformats.org/officeDocument/2006/relationships/customXml" Target="../ink/ink209.xml"/><Relationship Id="rId258" Type="http://schemas.openxmlformats.org/officeDocument/2006/relationships/customXml" Target="../ink/ink230.xml"/><Relationship Id="rId22" Type="http://schemas.openxmlformats.org/officeDocument/2006/relationships/customXml" Target="../ink/ink112.xml"/><Relationship Id="rId64" Type="http://schemas.openxmlformats.org/officeDocument/2006/relationships/customXml" Target="../ink/ink133.xml"/><Relationship Id="rId118" Type="http://schemas.openxmlformats.org/officeDocument/2006/relationships/customXml" Target="../ink/ink160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image" Target="../media/image4910.png"/><Relationship Id="rId129" Type="http://schemas.openxmlformats.org/officeDocument/2006/relationships/image" Target="../media/image9710.png"/><Relationship Id="rId280" Type="http://schemas.openxmlformats.org/officeDocument/2006/relationships/customXml" Target="../ink/ink241.xml"/><Relationship Id="rId336" Type="http://schemas.openxmlformats.org/officeDocument/2006/relationships/customXml" Target="../ink/ink269.xml"/><Relationship Id="rId75" Type="http://schemas.openxmlformats.org/officeDocument/2006/relationships/image" Target="../media/image7010.png"/><Relationship Id="rId140" Type="http://schemas.openxmlformats.org/officeDocument/2006/relationships/customXml" Target="../ink/ink171.xml"/><Relationship Id="rId182" Type="http://schemas.openxmlformats.org/officeDocument/2006/relationships/customXml" Target="../ink/ink192.xml"/><Relationship Id="rId6" Type="http://schemas.openxmlformats.org/officeDocument/2006/relationships/customXml" Target="../ink/ink104.xml"/><Relationship Id="rId238" Type="http://schemas.openxmlformats.org/officeDocument/2006/relationships/customXml" Target="../ink/ink220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customXml" Target="../ink/ink123.xml"/><Relationship Id="rId86" Type="http://schemas.openxmlformats.org/officeDocument/2006/relationships/customXml" Target="../ink/ink144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image" Target="../media/image3910.png"/><Relationship Id="rId109" Type="http://schemas.openxmlformats.org/officeDocument/2006/relationships/image" Target="../media/image8710.png"/><Relationship Id="rId260" Type="http://schemas.openxmlformats.org/officeDocument/2006/relationships/customXml" Target="../ink/ink231.xml"/><Relationship Id="rId316" Type="http://schemas.openxmlformats.org/officeDocument/2006/relationships/customXml" Target="../ink/ink259.xml"/><Relationship Id="rId55" Type="http://schemas.openxmlformats.org/officeDocument/2006/relationships/image" Target="../media/image6010.png"/><Relationship Id="rId97" Type="http://schemas.openxmlformats.org/officeDocument/2006/relationships/image" Target="../media/image8110.png"/><Relationship Id="rId120" Type="http://schemas.openxmlformats.org/officeDocument/2006/relationships/customXml" Target="../ink/ink161.xml"/><Relationship Id="rId358" Type="http://schemas.openxmlformats.org/officeDocument/2006/relationships/customXml" Target="../ink/ink280.xml"/><Relationship Id="rId162" Type="http://schemas.openxmlformats.org/officeDocument/2006/relationships/customXml" Target="../ink/ink182.xml"/><Relationship Id="rId218" Type="http://schemas.openxmlformats.org/officeDocument/2006/relationships/customXml" Target="../ink/ink210.xml"/><Relationship Id="rId271" Type="http://schemas.openxmlformats.org/officeDocument/2006/relationships/image" Target="../media/image168.png"/><Relationship Id="rId24" Type="http://schemas.openxmlformats.org/officeDocument/2006/relationships/customXml" Target="../ink/ink113.xml"/><Relationship Id="rId66" Type="http://schemas.openxmlformats.org/officeDocument/2006/relationships/customXml" Target="../ink/ink134.xml"/><Relationship Id="rId131" Type="http://schemas.openxmlformats.org/officeDocument/2006/relationships/image" Target="../media/image9810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240" Type="http://schemas.openxmlformats.org/officeDocument/2006/relationships/customXml" Target="../ink/ink221.xml"/><Relationship Id="rId35" Type="http://schemas.openxmlformats.org/officeDocument/2006/relationships/image" Target="../media/image5010.png"/><Relationship Id="rId77" Type="http://schemas.openxmlformats.org/officeDocument/2006/relationships/image" Target="../media/image7110.png"/><Relationship Id="rId100" Type="http://schemas.openxmlformats.org/officeDocument/2006/relationships/customXml" Target="../ink/ink151.xml"/><Relationship Id="rId282" Type="http://schemas.openxmlformats.org/officeDocument/2006/relationships/customXml" Target="../ink/ink242.xml"/><Relationship Id="rId338" Type="http://schemas.openxmlformats.org/officeDocument/2006/relationships/customXml" Target="../ink/ink270.xml"/><Relationship Id="rId8" Type="http://schemas.openxmlformats.org/officeDocument/2006/relationships/customXml" Target="../ink/ink105.xml"/><Relationship Id="rId142" Type="http://schemas.openxmlformats.org/officeDocument/2006/relationships/customXml" Target="../ink/ink172.xml"/><Relationship Id="rId184" Type="http://schemas.openxmlformats.org/officeDocument/2006/relationships/customXml" Target="../ink/ink193.xml"/><Relationship Id="rId251" Type="http://schemas.openxmlformats.org/officeDocument/2006/relationships/image" Target="../media/image158.png"/><Relationship Id="rId46" Type="http://schemas.openxmlformats.org/officeDocument/2006/relationships/customXml" Target="../ink/ink124.xml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145.xml"/><Relationship Id="rId111" Type="http://schemas.openxmlformats.org/officeDocument/2006/relationships/image" Target="../media/image8810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81.xml"/><Relationship Id="rId220" Type="http://schemas.openxmlformats.org/officeDocument/2006/relationships/customXml" Target="../ink/ink211.xml"/><Relationship Id="rId15" Type="http://schemas.openxmlformats.org/officeDocument/2006/relationships/image" Target="../media/image4010.png"/><Relationship Id="rId57" Type="http://schemas.openxmlformats.org/officeDocument/2006/relationships/image" Target="../media/image6110.png"/><Relationship Id="rId262" Type="http://schemas.openxmlformats.org/officeDocument/2006/relationships/customXml" Target="../ink/ink232.xml"/><Relationship Id="rId318" Type="http://schemas.openxmlformats.org/officeDocument/2006/relationships/customXml" Target="../ink/ink260.xml"/><Relationship Id="rId99" Type="http://schemas.openxmlformats.org/officeDocument/2006/relationships/image" Target="../media/image8210.png"/><Relationship Id="rId122" Type="http://schemas.openxmlformats.org/officeDocument/2006/relationships/customXml" Target="../ink/ink162.xml"/><Relationship Id="rId164" Type="http://schemas.openxmlformats.org/officeDocument/2006/relationships/customXml" Target="../ink/ink183.xml"/><Relationship Id="rId371" Type="http://schemas.openxmlformats.org/officeDocument/2006/relationships/image" Target="../media/image218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9.png"/><Relationship Id="rId21" Type="http://schemas.openxmlformats.org/officeDocument/2006/relationships/image" Target="../media/image17910.png"/><Relationship Id="rId324" Type="http://schemas.openxmlformats.org/officeDocument/2006/relationships/customXml" Target="../ink/ink451.xml"/><Relationship Id="rId531" Type="http://schemas.openxmlformats.org/officeDocument/2006/relationships/image" Target="../media/image466.png"/><Relationship Id="rId170" Type="http://schemas.openxmlformats.org/officeDocument/2006/relationships/customXml" Target="../ink/ink374.xml"/><Relationship Id="rId268" Type="http://schemas.openxmlformats.org/officeDocument/2006/relationships/customXml" Target="../ink/ink423.xml"/><Relationship Id="rId475" Type="http://schemas.openxmlformats.org/officeDocument/2006/relationships/image" Target="../media/image438.png"/><Relationship Id="rId32" Type="http://schemas.openxmlformats.org/officeDocument/2006/relationships/customXml" Target="../ink/ink305.xml"/><Relationship Id="rId128" Type="http://schemas.openxmlformats.org/officeDocument/2006/relationships/customXml" Target="../ink/ink353.xml"/><Relationship Id="rId335" Type="http://schemas.openxmlformats.org/officeDocument/2006/relationships/image" Target="../media/image368.png"/><Relationship Id="rId542" Type="http://schemas.openxmlformats.org/officeDocument/2006/relationships/customXml" Target="../ink/ink560.xml"/><Relationship Id="rId181" Type="http://schemas.openxmlformats.org/officeDocument/2006/relationships/image" Target="../media/image291.png"/><Relationship Id="rId402" Type="http://schemas.openxmlformats.org/officeDocument/2006/relationships/customXml" Target="../ink/ink490.xml"/><Relationship Id="rId279" Type="http://schemas.openxmlformats.org/officeDocument/2006/relationships/image" Target="../media/image340.png"/><Relationship Id="rId486" Type="http://schemas.openxmlformats.org/officeDocument/2006/relationships/customXml" Target="../ink/ink532.xml"/><Relationship Id="rId43" Type="http://schemas.openxmlformats.org/officeDocument/2006/relationships/image" Target="../media/image222.png"/><Relationship Id="rId139" Type="http://schemas.openxmlformats.org/officeDocument/2006/relationships/image" Target="../media/image270.png"/><Relationship Id="rId346" Type="http://schemas.openxmlformats.org/officeDocument/2006/relationships/customXml" Target="../ink/ink462.xml"/><Relationship Id="rId553" Type="http://schemas.openxmlformats.org/officeDocument/2006/relationships/image" Target="../media/image477.png"/><Relationship Id="rId192" Type="http://schemas.openxmlformats.org/officeDocument/2006/relationships/customXml" Target="../ink/ink385.xml"/><Relationship Id="rId206" Type="http://schemas.openxmlformats.org/officeDocument/2006/relationships/customXml" Target="../ink/ink392.xml"/><Relationship Id="rId413" Type="http://schemas.openxmlformats.org/officeDocument/2006/relationships/image" Target="../media/image407.png"/><Relationship Id="rId497" Type="http://schemas.openxmlformats.org/officeDocument/2006/relationships/image" Target="../media/image449.png"/><Relationship Id="rId357" Type="http://schemas.openxmlformats.org/officeDocument/2006/relationships/image" Target="../media/image379.png"/><Relationship Id="rId54" Type="http://schemas.openxmlformats.org/officeDocument/2006/relationships/customXml" Target="../ink/ink316.xml"/><Relationship Id="rId217" Type="http://schemas.openxmlformats.org/officeDocument/2006/relationships/image" Target="../media/image309.png"/><Relationship Id="rId564" Type="http://schemas.openxmlformats.org/officeDocument/2006/relationships/customXml" Target="../ink/ink571.xml"/><Relationship Id="rId424" Type="http://schemas.openxmlformats.org/officeDocument/2006/relationships/customXml" Target="../ink/ink501.xml"/><Relationship Id="rId270" Type="http://schemas.openxmlformats.org/officeDocument/2006/relationships/customXml" Target="../ink/ink424.xml"/><Relationship Id="rId65" Type="http://schemas.openxmlformats.org/officeDocument/2006/relationships/image" Target="../media/image233.png"/><Relationship Id="rId130" Type="http://schemas.openxmlformats.org/officeDocument/2006/relationships/customXml" Target="../ink/ink354.xml"/><Relationship Id="rId368" Type="http://schemas.openxmlformats.org/officeDocument/2006/relationships/customXml" Target="../ink/ink473.xml"/><Relationship Id="rId575" Type="http://schemas.openxmlformats.org/officeDocument/2006/relationships/image" Target="../media/image488.png"/><Relationship Id="rId228" Type="http://schemas.openxmlformats.org/officeDocument/2006/relationships/customXml" Target="../ink/ink403.xml"/><Relationship Id="rId435" Type="http://schemas.openxmlformats.org/officeDocument/2006/relationships/image" Target="../media/image418.png"/><Relationship Id="rId281" Type="http://schemas.openxmlformats.org/officeDocument/2006/relationships/image" Target="../media/image341.png"/><Relationship Id="rId502" Type="http://schemas.openxmlformats.org/officeDocument/2006/relationships/customXml" Target="../ink/ink540.xml"/><Relationship Id="rId76" Type="http://schemas.openxmlformats.org/officeDocument/2006/relationships/customXml" Target="../ink/ink327.xml"/><Relationship Id="rId141" Type="http://schemas.openxmlformats.org/officeDocument/2006/relationships/image" Target="../media/image271.png"/><Relationship Id="rId379" Type="http://schemas.openxmlformats.org/officeDocument/2006/relationships/image" Target="../media/image390.png"/><Relationship Id="rId586" Type="http://schemas.openxmlformats.org/officeDocument/2006/relationships/customXml" Target="../ink/ink582.xml"/><Relationship Id="rId7" Type="http://schemas.openxmlformats.org/officeDocument/2006/relationships/image" Target="../media/image17210.png"/><Relationship Id="rId239" Type="http://schemas.openxmlformats.org/officeDocument/2006/relationships/image" Target="../media/image320.png"/><Relationship Id="rId446" Type="http://schemas.openxmlformats.org/officeDocument/2006/relationships/customXml" Target="../ink/ink512.xml"/><Relationship Id="rId292" Type="http://schemas.openxmlformats.org/officeDocument/2006/relationships/customXml" Target="../ink/ink435.xml"/><Relationship Id="rId306" Type="http://schemas.openxmlformats.org/officeDocument/2006/relationships/customXml" Target="../ink/ink442.xml"/><Relationship Id="rId87" Type="http://schemas.openxmlformats.org/officeDocument/2006/relationships/image" Target="../media/image244.png"/><Relationship Id="rId513" Type="http://schemas.openxmlformats.org/officeDocument/2006/relationships/image" Target="../media/image457.png"/><Relationship Id="rId597" Type="http://schemas.openxmlformats.org/officeDocument/2006/relationships/image" Target="../media/image499.png"/><Relationship Id="rId152" Type="http://schemas.openxmlformats.org/officeDocument/2006/relationships/customXml" Target="../ink/ink365.xml"/><Relationship Id="rId457" Type="http://schemas.openxmlformats.org/officeDocument/2006/relationships/image" Target="../media/image429.png"/><Relationship Id="rId14" Type="http://schemas.openxmlformats.org/officeDocument/2006/relationships/customXml" Target="../ink/ink296.xml"/><Relationship Id="rId56" Type="http://schemas.openxmlformats.org/officeDocument/2006/relationships/customXml" Target="../ink/ink317.xml"/><Relationship Id="rId317" Type="http://schemas.openxmlformats.org/officeDocument/2006/relationships/image" Target="../media/image359.png"/><Relationship Id="rId359" Type="http://schemas.openxmlformats.org/officeDocument/2006/relationships/image" Target="../media/image380.png"/><Relationship Id="rId524" Type="http://schemas.openxmlformats.org/officeDocument/2006/relationships/customXml" Target="../ink/ink551.xml"/><Relationship Id="rId566" Type="http://schemas.openxmlformats.org/officeDocument/2006/relationships/customXml" Target="../ink/ink572.xml"/><Relationship Id="rId98" Type="http://schemas.openxmlformats.org/officeDocument/2006/relationships/customXml" Target="../ink/ink338.xml"/><Relationship Id="rId121" Type="http://schemas.openxmlformats.org/officeDocument/2006/relationships/image" Target="../media/image261.png"/><Relationship Id="rId163" Type="http://schemas.openxmlformats.org/officeDocument/2006/relationships/image" Target="../media/image282.png"/><Relationship Id="rId219" Type="http://schemas.openxmlformats.org/officeDocument/2006/relationships/image" Target="../media/image310.png"/><Relationship Id="rId370" Type="http://schemas.openxmlformats.org/officeDocument/2006/relationships/customXml" Target="../ink/ink474.xml"/><Relationship Id="rId426" Type="http://schemas.openxmlformats.org/officeDocument/2006/relationships/customXml" Target="../ink/ink502.xml"/><Relationship Id="rId230" Type="http://schemas.openxmlformats.org/officeDocument/2006/relationships/customXml" Target="../ink/ink404.xml"/><Relationship Id="rId468" Type="http://schemas.openxmlformats.org/officeDocument/2006/relationships/customXml" Target="../ink/ink523.xml"/><Relationship Id="rId25" Type="http://schemas.openxmlformats.org/officeDocument/2006/relationships/image" Target="../media/image18110.png"/><Relationship Id="rId67" Type="http://schemas.openxmlformats.org/officeDocument/2006/relationships/image" Target="../media/image234.png"/><Relationship Id="rId272" Type="http://schemas.openxmlformats.org/officeDocument/2006/relationships/customXml" Target="../ink/ink425.xml"/><Relationship Id="rId328" Type="http://schemas.openxmlformats.org/officeDocument/2006/relationships/customXml" Target="../ink/ink453.xml"/><Relationship Id="rId535" Type="http://schemas.openxmlformats.org/officeDocument/2006/relationships/image" Target="../media/image468.png"/><Relationship Id="rId577" Type="http://schemas.openxmlformats.org/officeDocument/2006/relationships/image" Target="../media/image489.png"/><Relationship Id="rId132" Type="http://schemas.openxmlformats.org/officeDocument/2006/relationships/customXml" Target="../ink/ink355.xml"/><Relationship Id="rId174" Type="http://schemas.openxmlformats.org/officeDocument/2006/relationships/customXml" Target="../ink/ink376.xml"/><Relationship Id="rId381" Type="http://schemas.openxmlformats.org/officeDocument/2006/relationships/image" Target="../media/image391.png"/><Relationship Id="rId602" Type="http://schemas.openxmlformats.org/officeDocument/2006/relationships/customXml" Target="../ink/ink590.xml"/><Relationship Id="rId241" Type="http://schemas.openxmlformats.org/officeDocument/2006/relationships/image" Target="../media/image321.png"/><Relationship Id="rId437" Type="http://schemas.openxmlformats.org/officeDocument/2006/relationships/image" Target="../media/image419.png"/><Relationship Id="rId479" Type="http://schemas.openxmlformats.org/officeDocument/2006/relationships/image" Target="../media/image440.png"/><Relationship Id="rId36" Type="http://schemas.openxmlformats.org/officeDocument/2006/relationships/customXml" Target="../ink/ink307.xml"/><Relationship Id="rId283" Type="http://schemas.openxmlformats.org/officeDocument/2006/relationships/image" Target="../media/image342.png"/><Relationship Id="rId339" Type="http://schemas.openxmlformats.org/officeDocument/2006/relationships/image" Target="../media/image370.png"/><Relationship Id="rId490" Type="http://schemas.openxmlformats.org/officeDocument/2006/relationships/customXml" Target="../ink/ink534.xml"/><Relationship Id="rId504" Type="http://schemas.openxmlformats.org/officeDocument/2006/relationships/customXml" Target="../ink/ink541.xml"/><Relationship Id="rId546" Type="http://schemas.openxmlformats.org/officeDocument/2006/relationships/customXml" Target="../ink/ink562.xml"/><Relationship Id="rId78" Type="http://schemas.openxmlformats.org/officeDocument/2006/relationships/customXml" Target="../ink/ink328.xml"/><Relationship Id="rId101" Type="http://schemas.openxmlformats.org/officeDocument/2006/relationships/image" Target="../media/image251.png"/><Relationship Id="rId143" Type="http://schemas.openxmlformats.org/officeDocument/2006/relationships/image" Target="../media/image272.png"/><Relationship Id="rId185" Type="http://schemas.openxmlformats.org/officeDocument/2006/relationships/image" Target="../media/image293.png"/><Relationship Id="rId350" Type="http://schemas.openxmlformats.org/officeDocument/2006/relationships/customXml" Target="../ink/ink464.xml"/><Relationship Id="rId406" Type="http://schemas.openxmlformats.org/officeDocument/2006/relationships/customXml" Target="../ink/ink492.xml"/><Relationship Id="rId588" Type="http://schemas.openxmlformats.org/officeDocument/2006/relationships/customXml" Target="../ink/ink583.xml"/><Relationship Id="rId9" Type="http://schemas.openxmlformats.org/officeDocument/2006/relationships/image" Target="../media/image17310.png"/><Relationship Id="rId210" Type="http://schemas.openxmlformats.org/officeDocument/2006/relationships/customXml" Target="../ink/ink394.xml"/><Relationship Id="rId392" Type="http://schemas.openxmlformats.org/officeDocument/2006/relationships/customXml" Target="../ink/ink485.xml"/><Relationship Id="rId448" Type="http://schemas.openxmlformats.org/officeDocument/2006/relationships/customXml" Target="../ink/ink513.xml"/><Relationship Id="rId252" Type="http://schemas.openxmlformats.org/officeDocument/2006/relationships/customXml" Target="../ink/ink415.xml"/><Relationship Id="rId294" Type="http://schemas.openxmlformats.org/officeDocument/2006/relationships/customXml" Target="../ink/ink436.xml"/><Relationship Id="rId308" Type="http://schemas.openxmlformats.org/officeDocument/2006/relationships/customXml" Target="../ink/ink443.xml"/><Relationship Id="rId515" Type="http://schemas.openxmlformats.org/officeDocument/2006/relationships/image" Target="../media/image458.png"/><Relationship Id="rId47" Type="http://schemas.openxmlformats.org/officeDocument/2006/relationships/image" Target="../media/image224.png"/><Relationship Id="rId89" Type="http://schemas.openxmlformats.org/officeDocument/2006/relationships/image" Target="../media/image245.png"/><Relationship Id="rId112" Type="http://schemas.openxmlformats.org/officeDocument/2006/relationships/customXml" Target="../ink/ink345.xml"/><Relationship Id="rId154" Type="http://schemas.openxmlformats.org/officeDocument/2006/relationships/customXml" Target="../ink/ink366.xml"/><Relationship Id="rId361" Type="http://schemas.openxmlformats.org/officeDocument/2006/relationships/image" Target="../media/image381.png"/><Relationship Id="rId557" Type="http://schemas.openxmlformats.org/officeDocument/2006/relationships/image" Target="../media/image479.png"/><Relationship Id="rId599" Type="http://schemas.openxmlformats.org/officeDocument/2006/relationships/image" Target="../media/image500.png"/><Relationship Id="rId196" Type="http://schemas.openxmlformats.org/officeDocument/2006/relationships/customXml" Target="../ink/ink387.xml"/><Relationship Id="rId417" Type="http://schemas.openxmlformats.org/officeDocument/2006/relationships/image" Target="../media/image409.png"/><Relationship Id="rId459" Type="http://schemas.openxmlformats.org/officeDocument/2006/relationships/image" Target="../media/image430.png"/><Relationship Id="rId16" Type="http://schemas.openxmlformats.org/officeDocument/2006/relationships/customXml" Target="../ink/ink297.xml"/><Relationship Id="rId221" Type="http://schemas.openxmlformats.org/officeDocument/2006/relationships/image" Target="../media/image311.png"/><Relationship Id="rId263" Type="http://schemas.openxmlformats.org/officeDocument/2006/relationships/image" Target="../media/image332.png"/><Relationship Id="rId319" Type="http://schemas.openxmlformats.org/officeDocument/2006/relationships/image" Target="../media/image360.png"/><Relationship Id="rId470" Type="http://schemas.openxmlformats.org/officeDocument/2006/relationships/customXml" Target="../ink/ink524.xml"/><Relationship Id="rId526" Type="http://schemas.openxmlformats.org/officeDocument/2006/relationships/customXml" Target="../ink/ink552.xml"/><Relationship Id="rId58" Type="http://schemas.openxmlformats.org/officeDocument/2006/relationships/customXml" Target="../ink/ink318.xml"/><Relationship Id="rId123" Type="http://schemas.openxmlformats.org/officeDocument/2006/relationships/image" Target="../media/image262.png"/><Relationship Id="rId330" Type="http://schemas.openxmlformats.org/officeDocument/2006/relationships/customXml" Target="../ink/ink454.xml"/><Relationship Id="rId568" Type="http://schemas.openxmlformats.org/officeDocument/2006/relationships/customXml" Target="../ink/ink573.xml"/><Relationship Id="rId165" Type="http://schemas.openxmlformats.org/officeDocument/2006/relationships/image" Target="../media/image283.png"/><Relationship Id="rId372" Type="http://schemas.openxmlformats.org/officeDocument/2006/relationships/customXml" Target="../ink/ink475.xml"/><Relationship Id="rId428" Type="http://schemas.openxmlformats.org/officeDocument/2006/relationships/customXml" Target="../ink/ink503.xml"/><Relationship Id="rId232" Type="http://schemas.openxmlformats.org/officeDocument/2006/relationships/customXml" Target="../ink/ink405.xml"/><Relationship Id="rId274" Type="http://schemas.openxmlformats.org/officeDocument/2006/relationships/customXml" Target="../ink/ink426.xml"/><Relationship Id="rId481" Type="http://schemas.openxmlformats.org/officeDocument/2006/relationships/image" Target="../media/image441.png"/><Relationship Id="rId27" Type="http://schemas.openxmlformats.org/officeDocument/2006/relationships/image" Target="../media/image18210.png"/><Relationship Id="rId69" Type="http://schemas.openxmlformats.org/officeDocument/2006/relationships/image" Target="../media/image235.png"/><Relationship Id="rId134" Type="http://schemas.openxmlformats.org/officeDocument/2006/relationships/customXml" Target="../ink/ink356.xml"/><Relationship Id="rId537" Type="http://schemas.openxmlformats.org/officeDocument/2006/relationships/image" Target="../media/image469.png"/><Relationship Id="rId579" Type="http://schemas.openxmlformats.org/officeDocument/2006/relationships/image" Target="../media/image490.png"/><Relationship Id="rId80" Type="http://schemas.openxmlformats.org/officeDocument/2006/relationships/customXml" Target="../ink/ink329.xml"/><Relationship Id="rId176" Type="http://schemas.openxmlformats.org/officeDocument/2006/relationships/customXml" Target="../ink/ink377.xml"/><Relationship Id="rId341" Type="http://schemas.openxmlformats.org/officeDocument/2006/relationships/image" Target="../media/image371.png"/><Relationship Id="rId383" Type="http://schemas.openxmlformats.org/officeDocument/2006/relationships/image" Target="../media/image392.png"/><Relationship Id="rId439" Type="http://schemas.openxmlformats.org/officeDocument/2006/relationships/image" Target="../media/image420.png"/><Relationship Id="rId590" Type="http://schemas.openxmlformats.org/officeDocument/2006/relationships/customXml" Target="../ink/ink584.xml"/><Relationship Id="rId201" Type="http://schemas.openxmlformats.org/officeDocument/2006/relationships/image" Target="../media/image301.png"/><Relationship Id="rId243" Type="http://schemas.openxmlformats.org/officeDocument/2006/relationships/image" Target="../media/image322.png"/><Relationship Id="rId285" Type="http://schemas.openxmlformats.org/officeDocument/2006/relationships/image" Target="../media/image343.png"/><Relationship Id="rId450" Type="http://schemas.openxmlformats.org/officeDocument/2006/relationships/customXml" Target="../ink/ink514.xml"/><Relationship Id="rId506" Type="http://schemas.openxmlformats.org/officeDocument/2006/relationships/customXml" Target="../ink/ink542.xml"/><Relationship Id="rId38" Type="http://schemas.openxmlformats.org/officeDocument/2006/relationships/customXml" Target="../ink/ink308.xml"/><Relationship Id="rId103" Type="http://schemas.openxmlformats.org/officeDocument/2006/relationships/image" Target="../media/image252.png"/><Relationship Id="rId310" Type="http://schemas.openxmlformats.org/officeDocument/2006/relationships/customXml" Target="../ink/ink444.xml"/><Relationship Id="rId492" Type="http://schemas.openxmlformats.org/officeDocument/2006/relationships/customXml" Target="../ink/ink535.xml"/><Relationship Id="rId548" Type="http://schemas.openxmlformats.org/officeDocument/2006/relationships/customXml" Target="../ink/ink563.xml"/><Relationship Id="rId91" Type="http://schemas.openxmlformats.org/officeDocument/2006/relationships/image" Target="../media/image246.png"/><Relationship Id="rId145" Type="http://schemas.openxmlformats.org/officeDocument/2006/relationships/image" Target="../media/image273.png"/><Relationship Id="rId187" Type="http://schemas.openxmlformats.org/officeDocument/2006/relationships/image" Target="../media/image294.png"/><Relationship Id="rId352" Type="http://schemas.openxmlformats.org/officeDocument/2006/relationships/customXml" Target="../ink/ink465.xml"/><Relationship Id="rId394" Type="http://schemas.openxmlformats.org/officeDocument/2006/relationships/customXml" Target="../ink/ink486.xml"/><Relationship Id="rId408" Type="http://schemas.openxmlformats.org/officeDocument/2006/relationships/customXml" Target="../ink/ink493.xml"/><Relationship Id="rId212" Type="http://schemas.openxmlformats.org/officeDocument/2006/relationships/customXml" Target="../ink/ink395.xml"/><Relationship Id="rId254" Type="http://schemas.openxmlformats.org/officeDocument/2006/relationships/customXml" Target="../ink/ink416.xml"/><Relationship Id="rId49" Type="http://schemas.openxmlformats.org/officeDocument/2006/relationships/image" Target="../media/image225.png"/><Relationship Id="rId114" Type="http://schemas.openxmlformats.org/officeDocument/2006/relationships/customXml" Target="../ink/ink346.xml"/><Relationship Id="rId296" Type="http://schemas.openxmlformats.org/officeDocument/2006/relationships/customXml" Target="../ink/ink437.xml"/><Relationship Id="rId461" Type="http://schemas.openxmlformats.org/officeDocument/2006/relationships/image" Target="../media/image431.png"/><Relationship Id="rId517" Type="http://schemas.openxmlformats.org/officeDocument/2006/relationships/image" Target="../media/image459.png"/><Relationship Id="rId559" Type="http://schemas.openxmlformats.org/officeDocument/2006/relationships/image" Target="../media/image480.png"/><Relationship Id="rId60" Type="http://schemas.openxmlformats.org/officeDocument/2006/relationships/customXml" Target="../ink/ink319.xml"/><Relationship Id="rId156" Type="http://schemas.openxmlformats.org/officeDocument/2006/relationships/customXml" Target="../ink/ink367.xml"/><Relationship Id="rId198" Type="http://schemas.openxmlformats.org/officeDocument/2006/relationships/customXml" Target="../ink/ink388.xml"/><Relationship Id="rId321" Type="http://schemas.openxmlformats.org/officeDocument/2006/relationships/image" Target="../media/image361.png"/><Relationship Id="rId363" Type="http://schemas.openxmlformats.org/officeDocument/2006/relationships/image" Target="../media/image382.png"/><Relationship Id="rId419" Type="http://schemas.openxmlformats.org/officeDocument/2006/relationships/image" Target="../media/image410.png"/><Relationship Id="rId570" Type="http://schemas.openxmlformats.org/officeDocument/2006/relationships/customXml" Target="../ink/ink574.xml"/><Relationship Id="rId223" Type="http://schemas.openxmlformats.org/officeDocument/2006/relationships/image" Target="../media/image312.png"/><Relationship Id="rId430" Type="http://schemas.openxmlformats.org/officeDocument/2006/relationships/customXml" Target="../ink/ink504.xml"/><Relationship Id="rId18" Type="http://schemas.openxmlformats.org/officeDocument/2006/relationships/customXml" Target="../ink/ink298.xml"/><Relationship Id="rId265" Type="http://schemas.openxmlformats.org/officeDocument/2006/relationships/image" Target="../media/image333.png"/><Relationship Id="rId472" Type="http://schemas.openxmlformats.org/officeDocument/2006/relationships/customXml" Target="../ink/ink525.xml"/><Relationship Id="rId528" Type="http://schemas.openxmlformats.org/officeDocument/2006/relationships/customXml" Target="../ink/ink553.xml"/><Relationship Id="rId125" Type="http://schemas.openxmlformats.org/officeDocument/2006/relationships/image" Target="../media/image263.png"/><Relationship Id="rId167" Type="http://schemas.openxmlformats.org/officeDocument/2006/relationships/image" Target="../media/image284.png"/><Relationship Id="rId332" Type="http://schemas.openxmlformats.org/officeDocument/2006/relationships/customXml" Target="../ink/ink455.xml"/><Relationship Id="rId374" Type="http://schemas.openxmlformats.org/officeDocument/2006/relationships/customXml" Target="../ink/ink476.xml"/><Relationship Id="rId581" Type="http://schemas.openxmlformats.org/officeDocument/2006/relationships/image" Target="../media/image491.png"/><Relationship Id="rId71" Type="http://schemas.openxmlformats.org/officeDocument/2006/relationships/image" Target="../media/image236.png"/><Relationship Id="rId234" Type="http://schemas.openxmlformats.org/officeDocument/2006/relationships/customXml" Target="../ink/ink406.xml"/><Relationship Id="rId2" Type="http://schemas.openxmlformats.org/officeDocument/2006/relationships/customXml" Target="../ink/ink290.xml"/><Relationship Id="rId29" Type="http://schemas.openxmlformats.org/officeDocument/2006/relationships/image" Target="../media/image18310.png"/><Relationship Id="rId276" Type="http://schemas.openxmlformats.org/officeDocument/2006/relationships/customXml" Target="../ink/ink427.xml"/><Relationship Id="rId441" Type="http://schemas.openxmlformats.org/officeDocument/2006/relationships/image" Target="../media/image421.png"/><Relationship Id="rId483" Type="http://schemas.openxmlformats.org/officeDocument/2006/relationships/image" Target="../media/image442.png"/><Relationship Id="rId539" Type="http://schemas.openxmlformats.org/officeDocument/2006/relationships/image" Target="../media/image470.png"/><Relationship Id="rId40" Type="http://schemas.openxmlformats.org/officeDocument/2006/relationships/customXml" Target="../ink/ink309.xml"/><Relationship Id="rId136" Type="http://schemas.openxmlformats.org/officeDocument/2006/relationships/customXml" Target="../ink/ink357.xml"/><Relationship Id="rId178" Type="http://schemas.openxmlformats.org/officeDocument/2006/relationships/customXml" Target="../ink/ink378.xml"/><Relationship Id="rId301" Type="http://schemas.openxmlformats.org/officeDocument/2006/relationships/image" Target="../media/image351.png"/><Relationship Id="rId343" Type="http://schemas.openxmlformats.org/officeDocument/2006/relationships/image" Target="../media/image372.png"/><Relationship Id="rId550" Type="http://schemas.openxmlformats.org/officeDocument/2006/relationships/customXml" Target="../ink/ink564.xml"/><Relationship Id="rId82" Type="http://schemas.openxmlformats.org/officeDocument/2006/relationships/customXml" Target="../ink/ink330.xml"/><Relationship Id="rId203" Type="http://schemas.openxmlformats.org/officeDocument/2006/relationships/image" Target="../media/image302.png"/><Relationship Id="rId385" Type="http://schemas.openxmlformats.org/officeDocument/2006/relationships/image" Target="../media/image393.png"/><Relationship Id="rId592" Type="http://schemas.openxmlformats.org/officeDocument/2006/relationships/customXml" Target="../ink/ink585.xml"/><Relationship Id="rId245" Type="http://schemas.openxmlformats.org/officeDocument/2006/relationships/image" Target="../media/image323.png"/><Relationship Id="rId287" Type="http://schemas.openxmlformats.org/officeDocument/2006/relationships/image" Target="../media/image344.png"/><Relationship Id="rId410" Type="http://schemas.openxmlformats.org/officeDocument/2006/relationships/customXml" Target="../ink/ink494.xml"/><Relationship Id="rId452" Type="http://schemas.openxmlformats.org/officeDocument/2006/relationships/customXml" Target="../ink/ink515.xml"/><Relationship Id="rId494" Type="http://schemas.openxmlformats.org/officeDocument/2006/relationships/customXml" Target="../ink/ink536.xml"/><Relationship Id="rId508" Type="http://schemas.openxmlformats.org/officeDocument/2006/relationships/customXml" Target="../ink/ink543.xml"/><Relationship Id="rId105" Type="http://schemas.openxmlformats.org/officeDocument/2006/relationships/image" Target="../media/image253.png"/><Relationship Id="rId147" Type="http://schemas.openxmlformats.org/officeDocument/2006/relationships/image" Target="../media/image274.png"/><Relationship Id="rId312" Type="http://schemas.openxmlformats.org/officeDocument/2006/relationships/customXml" Target="../ink/ink445.xml"/><Relationship Id="rId354" Type="http://schemas.openxmlformats.org/officeDocument/2006/relationships/customXml" Target="../ink/ink466.xml"/><Relationship Id="rId51" Type="http://schemas.openxmlformats.org/officeDocument/2006/relationships/image" Target="../media/image226.png"/><Relationship Id="rId93" Type="http://schemas.openxmlformats.org/officeDocument/2006/relationships/image" Target="../media/image247.png"/><Relationship Id="rId189" Type="http://schemas.openxmlformats.org/officeDocument/2006/relationships/image" Target="../media/image295.png"/><Relationship Id="rId396" Type="http://schemas.openxmlformats.org/officeDocument/2006/relationships/customXml" Target="../ink/ink487.xml"/><Relationship Id="rId561" Type="http://schemas.openxmlformats.org/officeDocument/2006/relationships/image" Target="../media/image481.png"/><Relationship Id="rId214" Type="http://schemas.openxmlformats.org/officeDocument/2006/relationships/customXml" Target="../ink/ink396.xml"/><Relationship Id="rId256" Type="http://schemas.openxmlformats.org/officeDocument/2006/relationships/customXml" Target="../ink/ink417.xml"/><Relationship Id="rId298" Type="http://schemas.openxmlformats.org/officeDocument/2006/relationships/customXml" Target="../ink/ink438.xml"/><Relationship Id="rId421" Type="http://schemas.openxmlformats.org/officeDocument/2006/relationships/image" Target="../media/image411.png"/><Relationship Id="rId463" Type="http://schemas.openxmlformats.org/officeDocument/2006/relationships/image" Target="../media/image432.png"/><Relationship Id="rId519" Type="http://schemas.openxmlformats.org/officeDocument/2006/relationships/image" Target="../media/image460.png"/><Relationship Id="rId116" Type="http://schemas.openxmlformats.org/officeDocument/2006/relationships/customXml" Target="../ink/ink347.xml"/><Relationship Id="rId158" Type="http://schemas.openxmlformats.org/officeDocument/2006/relationships/customXml" Target="../ink/ink368.xml"/><Relationship Id="rId323" Type="http://schemas.openxmlformats.org/officeDocument/2006/relationships/image" Target="../media/image362.png"/><Relationship Id="rId530" Type="http://schemas.openxmlformats.org/officeDocument/2006/relationships/customXml" Target="../ink/ink554.xml"/><Relationship Id="rId20" Type="http://schemas.openxmlformats.org/officeDocument/2006/relationships/customXml" Target="../ink/ink299.xml"/><Relationship Id="rId62" Type="http://schemas.openxmlformats.org/officeDocument/2006/relationships/customXml" Target="../ink/ink320.xml"/><Relationship Id="rId365" Type="http://schemas.openxmlformats.org/officeDocument/2006/relationships/image" Target="../media/image383.png"/><Relationship Id="rId572" Type="http://schemas.openxmlformats.org/officeDocument/2006/relationships/customXml" Target="../ink/ink575.xml"/><Relationship Id="rId225" Type="http://schemas.openxmlformats.org/officeDocument/2006/relationships/image" Target="../media/image313.png"/><Relationship Id="rId267" Type="http://schemas.openxmlformats.org/officeDocument/2006/relationships/image" Target="../media/image334.png"/><Relationship Id="rId432" Type="http://schemas.openxmlformats.org/officeDocument/2006/relationships/customXml" Target="../ink/ink505.xml"/><Relationship Id="rId474" Type="http://schemas.openxmlformats.org/officeDocument/2006/relationships/customXml" Target="../ink/ink526.xml"/><Relationship Id="rId127" Type="http://schemas.openxmlformats.org/officeDocument/2006/relationships/image" Target="../media/image264.png"/><Relationship Id="rId31" Type="http://schemas.openxmlformats.org/officeDocument/2006/relationships/image" Target="../media/image18410.png"/><Relationship Id="rId73" Type="http://schemas.openxmlformats.org/officeDocument/2006/relationships/image" Target="../media/image237.png"/><Relationship Id="rId169" Type="http://schemas.openxmlformats.org/officeDocument/2006/relationships/image" Target="../media/image285.png"/><Relationship Id="rId334" Type="http://schemas.openxmlformats.org/officeDocument/2006/relationships/customXml" Target="../ink/ink456.xml"/><Relationship Id="rId376" Type="http://schemas.openxmlformats.org/officeDocument/2006/relationships/customXml" Target="../ink/ink477.xml"/><Relationship Id="rId541" Type="http://schemas.openxmlformats.org/officeDocument/2006/relationships/image" Target="../media/image471.png"/><Relationship Id="rId583" Type="http://schemas.openxmlformats.org/officeDocument/2006/relationships/image" Target="../media/image492.png"/><Relationship Id="rId4" Type="http://schemas.openxmlformats.org/officeDocument/2006/relationships/customXml" Target="../ink/ink291.xml"/><Relationship Id="rId180" Type="http://schemas.openxmlformats.org/officeDocument/2006/relationships/customXml" Target="../ink/ink379.xml"/><Relationship Id="rId236" Type="http://schemas.openxmlformats.org/officeDocument/2006/relationships/customXml" Target="../ink/ink407.xml"/><Relationship Id="rId278" Type="http://schemas.openxmlformats.org/officeDocument/2006/relationships/customXml" Target="../ink/ink428.xml"/><Relationship Id="rId401" Type="http://schemas.openxmlformats.org/officeDocument/2006/relationships/image" Target="../media/image401.png"/><Relationship Id="rId443" Type="http://schemas.openxmlformats.org/officeDocument/2006/relationships/image" Target="../media/image422.png"/><Relationship Id="rId303" Type="http://schemas.openxmlformats.org/officeDocument/2006/relationships/image" Target="../media/image352.png"/><Relationship Id="rId485" Type="http://schemas.openxmlformats.org/officeDocument/2006/relationships/image" Target="../media/image443.png"/><Relationship Id="rId42" Type="http://schemas.openxmlformats.org/officeDocument/2006/relationships/customXml" Target="../ink/ink310.xml"/><Relationship Id="rId84" Type="http://schemas.openxmlformats.org/officeDocument/2006/relationships/customXml" Target="../ink/ink331.xml"/><Relationship Id="rId138" Type="http://schemas.openxmlformats.org/officeDocument/2006/relationships/customXml" Target="../ink/ink358.xml"/><Relationship Id="rId345" Type="http://schemas.openxmlformats.org/officeDocument/2006/relationships/image" Target="../media/image373.png"/><Relationship Id="rId387" Type="http://schemas.openxmlformats.org/officeDocument/2006/relationships/image" Target="../media/image394.png"/><Relationship Id="rId510" Type="http://schemas.openxmlformats.org/officeDocument/2006/relationships/customXml" Target="../ink/ink544.xml"/><Relationship Id="rId552" Type="http://schemas.openxmlformats.org/officeDocument/2006/relationships/customXml" Target="../ink/ink565.xml"/><Relationship Id="rId594" Type="http://schemas.openxmlformats.org/officeDocument/2006/relationships/customXml" Target="../ink/ink586.xml"/><Relationship Id="rId191" Type="http://schemas.openxmlformats.org/officeDocument/2006/relationships/image" Target="../media/image296.png"/><Relationship Id="rId205" Type="http://schemas.openxmlformats.org/officeDocument/2006/relationships/image" Target="../media/image303.png"/><Relationship Id="rId247" Type="http://schemas.openxmlformats.org/officeDocument/2006/relationships/image" Target="../media/image324.png"/><Relationship Id="rId412" Type="http://schemas.openxmlformats.org/officeDocument/2006/relationships/customXml" Target="../ink/ink495.xml"/><Relationship Id="rId107" Type="http://schemas.openxmlformats.org/officeDocument/2006/relationships/image" Target="../media/image254.png"/><Relationship Id="rId289" Type="http://schemas.openxmlformats.org/officeDocument/2006/relationships/image" Target="../media/image345.png"/><Relationship Id="rId454" Type="http://schemas.openxmlformats.org/officeDocument/2006/relationships/customXml" Target="../ink/ink516.xml"/><Relationship Id="rId496" Type="http://schemas.openxmlformats.org/officeDocument/2006/relationships/customXml" Target="../ink/ink537.xml"/><Relationship Id="rId11" Type="http://schemas.openxmlformats.org/officeDocument/2006/relationships/image" Target="../media/image17410.png"/><Relationship Id="rId53" Type="http://schemas.openxmlformats.org/officeDocument/2006/relationships/image" Target="../media/image227.png"/><Relationship Id="rId149" Type="http://schemas.openxmlformats.org/officeDocument/2006/relationships/image" Target="../media/image275.png"/><Relationship Id="rId314" Type="http://schemas.openxmlformats.org/officeDocument/2006/relationships/customXml" Target="../ink/ink446.xml"/><Relationship Id="rId356" Type="http://schemas.openxmlformats.org/officeDocument/2006/relationships/customXml" Target="../ink/ink467.xml"/><Relationship Id="rId398" Type="http://schemas.openxmlformats.org/officeDocument/2006/relationships/customXml" Target="../ink/ink488.xml"/><Relationship Id="rId521" Type="http://schemas.openxmlformats.org/officeDocument/2006/relationships/image" Target="../media/image461.png"/><Relationship Id="rId563" Type="http://schemas.openxmlformats.org/officeDocument/2006/relationships/image" Target="../media/image482.png"/><Relationship Id="rId95" Type="http://schemas.openxmlformats.org/officeDocument/2006/relationships/image" Target="../media/image248.png"/><Relationship Id="rId160" Type="http://schemas.openxmlformats.org/officeDocument/2006/relationships/customXml" Target="../ink/ink369.xml"/><Relationship Id="rId216" Type="http://schemas.openxmlformats.org/officeDocument/2006/relationships/customXml" Target="../ink/ink397.xml"/><Relationship Id="rId423" Type="http://schemas.openxmlformats.org/officeDocument/2006/relationships/image" Target="../media/image412.png"/><Relationship Id="rId258" Type="http://schemas.openxmlformats.org/officeDocument/2006/relationships/customXml" Target="../ink/ink418.xml"/><Relationship Id="rId465" Type="http://schemas.openxmlformats.org/officeDocument/2006/relationships/image" Target="../media/image433.png"/><Relationship Id="rId22" Type="http://schemas.openxmlformats.org/officeDocument/2006/relationships/customXml" Target="../ink/ink300.xml"/><Relationship Id="rId64" Type="http://schemas.openxmlformats.org/officeDocument/2006/relationships/customXml" Target="../ink/ink321.xml"/><Relationship Id="rId118" Type="http://schemas.openxmlformats.org/officeDocument/2006/relationships/customXml" Target="../ink/ink348.xml"/><Relationship Id="rId325" Type="http://schemas.openxmlformats.org/officeDocument/2006/relationships/image" Target="../media/image363.png"/><Relationship Id="rId367" Type="http://schemas.openxmlformats.org/officeDocument/2006/relationships/image" Target="../media/image384.png"/><Relationship Id="rId532" Type="http://schemas.openxmlformats.org/officeDocument/2006/relationships/customXml" Target="../ink/ink555.xml"/><Relationship Id="rId574" Type="http://schemas.openxmlformats.org/officeDocument/2006/relationships/customXml" Target="../ink/ink576.xml"/><Relationship Id="rId171" Type="http://schemas.openxmlformats.org/officeDocument/2006/relationships/image" Target="../media/image286.png"/><Relationship Id="rId227" Type="http://schemas.openxmlformats.org/officeDocument/2006/relationships/image" Target="../media/image314.png"/><Relationship Id="rId269" Type="http://schemas.openxmlformats.org/officeDocument/2006/relationships/image" Target="../media/image335.png"/><Relationship Id="rId434" Type="http://schemas.openxmlformats.org/officeDocument/2006/relationships/customXml" Target="../ink/ink506.xml"/><Relationship Id="rId476" Type="http://schemas.openxmlformats.org/officeDocument/2006/relationships/customXml" Target="../ink/ink527.xml"/><Relationship Id="rId33" Type="http://schemas.openxmlformats.org/officeDocument/2006/relationships/image" Target="../media/image18510.png"/><Relationship Id="rId129" Type="http://schemas.openxmlformats.org/officeDocument/2006/relationships/image" Target="../media/image265.png"/><Relationship Id="rId280" Type="http://schemas.openxmlformats.org/officeDocument/2006/relationships/customXml" Target="../ink/ink429.xml"/><Relationship Id="rId336" Type="http://schemas.openxmlformats.org/officeDocument/2006/relationships/customXml" Target="../ink/ink457.xml"/><Relationship Id="rId501" Type="http://schemas.openxmlformats.org/officeDocument/2006/relationships/image" Target="../media/image451.png"/><Relationship Id="rId543" Type="http://schemas.openxmlformats.org/officeDocument/2006/relationships/image" Target="../media/image472.png"/><Relationship Id="rId75" Type="http://schemas.openxmlformats.org/officeDocument/2006/relationships/image" Target="../media/image238.png"/><Relationship Id="rId140" Type="http://schemas.openxmlformats.org/officeDocument/2006/relationships/customXml" Target="../ink/ink359.xml"/><Relationship Id="rId182" Type="http://schemas.openxmlformats.org/officeDocument/2006/relationships/customXml" Target="../ink/ink380.xml"/><Relationship Id="rId378" Type="http://schemas.openxmlformats.org/officeDocument/2006/relationships/customXml" Target="../ink/ink478.xml"/><Relationship Id="rId403" Type="http://schemas.openxmlformats.org/officeDocument/2006/relationships/image" Target="../media/image402.png"/><Relationship Id="rId585" Type="http://schemas.openxmlformats.org/officeDocument/2006/relationships/image" Target="../media/image493.png"/><Relationship Id="rId6" Type="http://schemas.openxmlformats.org/officeDocument/2006/relationships/customXml" Target="../ink/ink292.xml"/><Relationship Id="rId238" Type="http://schemas.openxmlformats.org/officeDocument/2006/relationships/customXml" Target="../ink/ink408.xml"/><Relationship Id="rId445" Type="http://schemas.openxmlformats.org/officeDocument/2006/relationships/image" Target="../media/image423.png"/><Relationship Id="rId487" Type="http://schemas.openxmlformats.org/officeDocument/2006/relationships/image" Target="../media/image444.png"/><Relationship Id="rId291" Type="http://schemas.openxmlformats.org/officeDocument/2006/relationships/image" Target="../media/image346.png"/><Relationship Id="rId305" Type="http://schemas.openxmlformats.org/officeDocument/2006/relationships/image" Target="../media/image353.png"/><Relationship Id="rId347" Type="http://schemas.openxmlformats.org/officeDocument/2006/relationships/image" Target="../media/image374.png"/><Relationship Id="rId512" Type="http://schemas.openxmlformats.org/officeDocument/2006/relationships/customXml" Target="../ink/ink545.xml"/><Relationship Id="rId44" Type="http://schemas.openxmlformats.org/officeDocument/2006/relationships/customXml" Target="../ink/ink311.xml"/><Relationship Id="rId86" Type="http://schemas.openxmlformats.org/officeDocument/2006/relationships/customXml" Target="../ink/ink332.xml"/><Relationship Id="rId151" Type="http://schemas.openxmlformats.org/officeDocument/2006/relationships/image" Target="../media/image276.png"/><Relationship Id="rId389" Type="http://schemas.openxmlformats.org/officeDocument/2006/relationships/image" Target="../media/image395.png"/><Relationship Id="rId554" Type="http://schemas.openxmlformats.org/officeDocument/2006/relationships/customXml" Target="../ink/ink566.xml"/><Relationship Id="rId596" Type="http://schemas.openxmlformats.org/officeDocument/2006/relationships/customXml" Target="../ink/ink587.xml"/><Relationship Id="rId193" Type="http://schemas.openxmlformats.org/officeDocument/2006/relationships/image" Target="../media/image297.png"/><Relationship Id="rId207" Type="http://schemas.openxmlformats.org/officeDocument/2006/relationships/image" Target="../media/image304.png"/><Relationship Id="rId249" Type="http://schemas.openxmlformats.org/officeDocument/2006/relationships/image" Target="../media/image325.png"/><Relationship Id="rId414" Type="http://schemas.openxmlformats.org/officeDocument/2006/relationships/customXml" Target="../ink/ink496.xml"/><Relationship Id="rId456" Type="http://schemas.openxmlformats.org/officeDocument/2006/relationships/customXml" Target="../ink/ink517.xml"/><Relationship Id="rId498" Type="http://schemas.openxmlformats.org/officeDocument/2006/relationships/customXml" Target="../ink/ink538.xml"/><Relationship Id="rId13" Type="http://schemas.openxmlformats.org/officeDocument/2006/relationships/image" Target="../media/image17510.png"/><Relationship Id="rId109" Type="http://schemas.openxmlformats.org/officeDocument/2006/relationships/image" Target="../media/image255.png"/><Relationship Id="rId260" Type="http://schemas.openxmlformats.org/officeDocument/2006/relationships/customXml" Target="../ink/ink419.xml"/><Relationship Id="rId316" Type="http://schemas.openxmlformats.org/officeDocument/2006/relationships/customXml" Target="../ink/ink447.xml"/><Relationship Id="rId523" Type="http://schemas.openxmlformats.org/officeDocument/2006/relationships/image" Target="../media/image462.png"/><Relationship Id="rId55" Type="http://schemas.openxmlformats.org/officeDocument/2006/relationships/image" Target="../media/image228.png"/><Relationship Id="rId97" Type="http://schemas.openxmlformats.org/officeDocument/2006/relationships/image" Target="../media/image249.png"/><Relationship Id="rId120" Type="http://schemas.openxmlformats.org/officeDocument/2006/relationships/customXml" Target="../ink/ink349.xml"/><Relationship Id="rId358" Type="http://schemas.openxmlformats.org/officeDocument/2006/relationships/customXml" Target="../ink/ink468.xml"/><Relationship Id="rId565" Type="http://schemas.openxmlformats.org/officeDocument/2006/relationships/image" Target="../media/image483.png"/><Relationship Id="rId162" Type="http://schemas.openxmlformats.org/officeDocument/2006/relationships/customXml" Target="../ink/ink370.xml"/><Relationship Id="rId218" Type="http://schemas.openxmlformats.org/officeDocument/2006/relationships/customXml" Target="../ink/ink398.xml"/><Relationship Id="rId425" Type="http://schemas.openxmlformats.org/officeDocument/2006/relationships/image" Target="../media/image413.png"/><Relationship Id="rId467" Type="http://schemas.openxmlformats.org/officeDocument/2006/relationships/image" Target="../media/image434.png"/><Relationship Id="rId271" Type="http://schemas.openxmlformats.org/officeDocument/2006/relationships/image" Target="../media/image336.png"/><Relationship Id="rId24" Type="http://schemas.openxmlformats.org/officeDocument/2006/relationships/customXml" Target="../ink/ink301.xml"/><Relationship Id="rId66" Type="http://schemas.openxmlformats.org/officeDocument/2006/relationships/customXml" Target="../ink/ink322.xml"/><Relationship Id="rId131" Type="http://schemas.openxmlformats.org/officeDocument/2006/relationships/image" Target="../media/image266.png"/><Relationship Id="rId327" Type="http://schemas.openxmlformats.org/officeDocument/2006/relationships/image" Target="../media/image364.png"/><Relationship Id="rId369" Type="http://schemas.openxmlformats.org/officeDocument/2006/relationships/image" Target="../media/image385.png"/><Relationship Id="rId534" Type="http://schemas.openxmlformats.org/officeDocument/2006/relationships/customXml" Target="../ink/ink556.xml"/><Relationship Id="rId576" Type="http://schemas.openxmlformats.org/officeDocument/2006/relationships/customXml" Target="../ink/ink577.xml"/><Relationship Id="rId173" Type="http://schemas.openxmlformats.org/officeDocument/2006/relationships/image" Target="../media/image287.png"/><Relationship Id="rId229" Type="http://schemas.openxmlformats.org/officeDocument/2006/relationships/image" Target="../media/image315.png"/><Relationship Id="rId380" Type="http://schemas.openxmlformats.org/officeDocument/2006/relationships/customXml" Target="../ink/ink479.xml"/><Relationship Id="rId436" Type="http://schemas.openxmlformats.org/officeDocument/2006/relationships/customXml" Target="../ink/ink507.xml"/><Relationship Id="rId601" Type="http://schemas.openxmlformats.org/officeDocument/2006/relationships/image" Target="../media/image501.png"/><Relationship Id="rId240" Type="http://schemas.openxmlformats.org/officeDocument/2006/relationships/customXml" Target="../ink/ink409.xml"/><Relationship Id="rId478" Type="http://schemas.openxmlformats.org/officeDocument/2006/relationships/customXml" Target="../ink/ink528.xml"/><Relationship Id="rId35" Type="http://schemas.openxmlformats.org/officeDocument/2006/relationships/image" Target="../media/image18610.png"/><Relationship Id="rId77" Type="http://schemas.openxmlformats.org/officeDocument/2006/relationships/image" Target="../media/image239.png"/><Relationship Id="rId100" Type="http://schemas.openxmlformats.org/officeDocument/2006/relationships/customXml" Target="../ink/ink339.xml"/><Relationship Id="rId282" Type="http://schemas.openxmlformats.org/officeDocument/2006/relationships/customXml" Target="../ink/ink430.xml"/><Relationship Id="rId338" Type="http://schemas.openxmlformats.org/officeDocument/2006/relationships/customXml" Target="../ink/ink458.xml"/><Relationship Id="rId503" Type="http://schemas.openxmlformats.org/officeDocument/2006/relationships/image" Target="../media/image452.png"/><Relationship Id="rId545" Type="http://schemas.openxmlformats.org/officeDocument/2006/relationships/image" Target="../media/image473.png"/><Relationship Id="rId587" Type="http://schemas.openxmlformats.org/officeDocument/2006/relationships/image" Target="../media/image494.png"/><Relationship Id="rId8" Type="http://schemas.openxmlformats.org/officeDocument/2006/relationships/customXml" Target="../ink/ink293.xml"/><Relationship Id="rId142" Type="http://schemas.openxmlformats.org/officeDocument/2006/relationships/customXml" Target="../ink/ink360.xml"/><Relationship Id="rId184" Type="http://schemas.openxmlformats.org/officeDocument/2006/relationships/customXml" Target="../ink/ink381.xml"/><Relationship Id="rId391" Type="http://schemas.openxmlformats.org/officeDocument/2006/relationships/image" Target="../media/image396.png"/><Relationship Id="rId405" Type="http://schemas.openxmlformats.org/officeDocument/2006/relationships/image" Target="../media/image403.png"/><Relationship Id="rId447" Type="http://schemas.openxmlformats.org/officeDocument/2006/relationships/image" Target="../media/image424.png"/><Relationship Id="rId251" Type="http://schemas.openxmlformats.org/officeDocument/2006/relationships/image" Target="../media/image326.png"/><Relationship Id="rId489" Type="http://schemas.openxmlformats.org/officeDocument/2006/relationships/image" Target="../media/image445.png"/><Relationship Id="rId46" Type="http://schemas.openxmlformats.org/officeDocument/2006/relationships/customXml" Target="../ink/ink312.xml"/><Relationship Id="rId293" Type="http://schemas.openxmlformats.org/officeDocument/2006/relationships/image" Target="../media/image347.png"/><Relationship Id="rId307" Type="http://schemas.openxmlformats.org/officeDocument/2006/relationships/image" Target="../media/image354.png"/><Relationship Id="rId349" Type="http://schemas.openxmlformats.org/officeDocument/2006/relationships/image" Target="../media/image375.png"/><Relationship Id="rId514" Type="http://schemas.openxmlformats.org/officeDocument/2006/relationships/customXml" Target="../ink/ink546.xml"/><Relationship Id="rId556" Type="http://schemas.openxmlformats.org/officeDocument/2006/relationships/customXml" Target="../ink/ink567.xml"/><Relationship Id="rId88" Type="http://schemas.openxmlformats.org/officeDocument/2006/relationships/customXml" Target="../ink/ink333.xml"/><Relationship Id="rId111" Type="http://schemas.openxmlformats.org/officeDocument/2006/relationships/image" Target="../media/image256.png"/><Relationship Id="rId153" Type="http://schemas.openxmlformats.org/officeDocument/2006/relationships/image" Target="../media/image277.png"/><Relationship Id="rId195" Type="http://schemas.openxmlformats.org/officeDocument/2006/relationships/image" Target="../media/image298.png"/><Relationship Id="rId209" Type="http://schemas.openxmlformats.org/officeDocument/2006/relationships/image" Target="../media/image305.png"/><Relationship Id="rId360" Type="http://schemas.openxmlformats.org/officeDocument/2006/relationships/customXml" Target="../ink/ink469.xml"/><Relationship Id="rId416" Type="http://schemas.openxmlformats.org/officeDocument/2006/relationships/customXml" Target="../ink/ink497.xml"/><Relationship Id="rId598" Type="http://schemas.openxmlformats.org/officeDocument/2006/relationships/customXml" Target="../ink/ink588.xml"/><Relationship Id="rId220" Type="http://schemas.openxmlformats.org/officeDocument/2006/relationships/customXml" Target="../ink/ink399.xml"/><Relationship Id="rId458" Type="http://schemas.openxmlformats.org/officeDocument/2006/relationships/customXml" Target="../ink/ink518.xml"/><Relationship Id="rId15" Type="http://schemas.openxmlformats.org/officeDocument/2006/relationships/image" Target="../media/image17610.png"/><Relationship Id="rId57" Type="http://schemas.openxmlformats.org/officeDocument/2006/relationships/image" Target="../media/image229.png"/><Relationship Id="rId262" Type="http://schemas.openxmlformats.org/officeDocument/2006/relationships/customXml" Target="../ink/ink420.xml"/><Relationship Id="rId318" Type="http://schemas.openxmlformats.org/officeDocument/2006/relationships/customXml" Target="../ink/ink448.xml"/><Relationship Id="rId525" Type="http://schemas.openxmlformats.org/officeDocument/2006/relationships/image" Target="../media/image463.png"/><Relationship Id="rId567" Type="http://schemas.openxmlformats.org/officeDocument/2006/relationships/image" Target="../media/image484.png"/><Relationship Id="rId99" Type="http://schemas.openxmlformats.org/officeDocument/2006/relationships/image" Target="../media/image250.png"/><Relationship Id="rId122" Type="http://schemas.openxmlformats.org/officeDocument/2006/relationships/customXml" Target="../ink/ink350.xml"/><Relationship Id="rId164" Type="http://schemas.openxmlformats.org/officeDocument/2006/relationships/customXml" Target="../ink/ink371.xml"/><Relationship Id="rId371" Type="http://schemas.openxmlformats.org/officeDocument/2006/relationships/image" Target="../media/image386.png"/><Relationship Id="rId427" Type="http://schemas.openxmlformats.org/officeDocument/2006/relationships/image" Target="../media/image414.png"/><Relationship Id="rId469" Type="http://schemas.openxmlformats.org/officeDocument/2006/relationships/image" Target="../media/image435.png"/><Relationship Id="rId26" Type="http://schemas.openxmlformats.org/officeDocument/2006/relationships/customXml" Target="../ink/ink302.xml"/><Relationship Id="rId231" Type="http://schemas.openxmlformats.org/officeDocument/2006/relationships/image" Target="../media/image316.png"/><Relationship Id="rId273" Type="http://schemas.openxmlformats.org/officeDocument/2006/relationships/image" Target="../media/image337.png"/><Relationship Id="rId329" Type="http://schemas.openxmlformats.org/officeDocument/2006/relationships/image" Target="../media/image365.png"/><Relationship Id="rId480" Type="http://schemas.openxmlformats.org/officeDocument/2006/relationships/customXml" Target="../ink/ink529.xml"/><Relationship Id="rId536" Type="http://schemas.openxmlformats.org/officeDocument/2006/relationships/customXml" Target="../ink/ink557.xml"/><Relationship Id="rId68" Type="http://schemas.openxmlformats.org/officeDocument/2006/relationships/customXml" Target="../ink/ink323.xml"/><Relationship Id="rId133" Type="http://schemas.openxmlformats.org/officeDocument/2006/relationships/image" Target="../media/image267.png"/><Relationship Id="rId175" Type="http://schemas.openxmlformats.org/officeDocument/2006/relationships/image" Target="../media/image288.png"/><Relationship Id="rId340" Type="http://schemas.openxmlformats.org/officeDocument/2006/relationships/customXml" Target="../ink/ink459.xml"/><Relationship Id="rId578" Type="http://schemas.openxmlformats.org/officeDocument/2006/relationships/customXml" Target="../ink/ink578.xml"/><Relationship Id="rId200" Type="http://schemas.openxmlformats.org/officeDocument/2006/relationships/customXml" Target="../ink/ink389.xml"/><Relationship Id="rId382" Type="http://schemas.openxmlformats.org/officeDocument/2006/relationships/customXml" Target="../ink/ink480.xml"/><Relationship Id="rId438" Type="http://schemas.openxmlformats.org/officeDocument/2006/relationships/customXml" Target="../ink/ink508.xml"/><Relationship Id="rId603" Type="http://schemas.openxmlformats.org/officeDocument/2006/relationships/image" Target="../media/image502.png"/><Relationship Id="rId242" Type="http://schemas.openxmlformats.org/officeDocument/2006/relationships/customXml" Target="../ink/ink410.xml"/><Relationship Id="rId284" Type="http://schemas.openxmlformats.org/officeDocument/2006/relationships/customXml" Target="../ink/ink431.xml"/><Relationship Id="rId491" Type="http://schemas.openxmlformats.org/officeDocument/2006/relationships/image" Target="../media/image446.png"/><Relationship Id="rId505" Type="http://schemas.openxmlformats.org/officeDocument/2006/relationships/image" Target="../media/image453.png"/><Relationship Id="rId37" Type="http://schemas.openxmlformats.org/officeDocument/2006/relationships/image" Target="../media/image18710.png"/><Relationship Id="rId79" Type="http://schemas.openxmlformats.org/officeDocument/2006/relationships/image" Target="../media/image240.png"/><Relationship Id="rId102" Type="http://schemas.openxmlformats.org/officeDocument/2006/relationships/customXml" Target="../ink/ink340.xml"/><Relationship Id="rId144" Type="http://schemas.openxmlformats.org/officeDocument/2006/relationships/customXml" Target="../ink/ink361.xml"/><Relationship Id="rId547" Type="http://schemas.openxmlformats.org/officeDocument/2006/relationships/image" Target="../media/image474.png"/><Relationship Id="rId589" Type="http://schemas.openxmlformats.org/officeDocument/2006/relationships/image" Target="../media/image495.png"/><Relationship Id="rId90" Type="http://schemas.openxmlformats.org/officeDocument/2006/relationships/customXml" Target="../ink/ink334.xml"/><Relationship Id="rId186" Type="http://schemas.openxmlformats.org/officeDocument/2006/relationships/customXml" Target="../ink/ink382.xml"/><Relationship Id="rId351" Type="http://schemas.openxmlformats.org/officeDocument/2006/relationships/image" Target="../media/image376.png"/><Relationship Id="rId393" Type="http://schemas.openxmlformats.org/officeDocument/2006/relationships/image" Target="../media/image397.png"/><Relationship Id="rId407" Type="http://schemas.openxmlformats.org/officeDocument/2006/relationships/image" Target="../media/image404.png"/><Relationship Id="rId449" Type="http://schemas.openxmlformats.org/officeDocument/2006/relationships/image" Target="../media/image425.png"/><Relationship Id="rId211" Type="http://schemas.openxmlformats.org/officeDocument/2006/relationships/image" Target="../media/image306.png"/><Relationship Id="rId253" Type="http://schemas.openxmlformats.org/officeDocument/2006/relationships/image" Target="../media/image327.png"/><Relationship Id="rId295" Type="http://schemas.openxmlformats.org/officeDocument/2006/relationships/image" Target="../media/image348.png"/><Relationship Id="rId309" Type="http://schemas.openxmlformats.org/officeDocument/2006/relationships/image" Target="../media/image355.png"/><Relationship Id="rId460" Type="http://schemas.openxmlformats.org/officeDocument/2006/relationships/customXml" Target="../ink/ink519.xml"/><Relationship Id="rId516" Type="http://schemas.openxmlformats.org/officeDocument/2006/relationships/customXml" Target="../ink/ink547.xml"/><Relationship Id="rId48" Type="http://schemas.openxmlformats.org/officeDocument/2006/relationships/customXml" Target="../ink/ink313.xml"/><Relationship Id="rId113" Type="http://schemas.openxmlformats.org/officeDocument/2006/relationships/image" Target="../media/image257.png"/><Relationship Id="rId320" Type="http://schemas.openxmlformats.org/officeDocument/2006/relationships/customXml" Target="../ink/ink449.xml"/><Relationship Id="rId558" Type="http://schemas.openxmlformats.org/officeDocument/2006/relationships/customXml" Target="../ink/ink568.xml"/><Relationship Id="rId155" Type="http://schemas.openxmlformats.org/officeDocument/2006/relationships/image" Target="../media/image278.png"/><Relationship Id="rId197" Type="http://schemas.openxmlformats.org/officeDocument/2006/relationships/image" Target="../media/image299.png"/><Relationship Id="rId362" Type="http://schemas.openxmlformats.org/officeDocument/2006/relationships/customXml" Target="../ink/ink470.xml"/><Relationship Id="rId418" Type="http://schemas.openxmlformats.org/officeDocument/2006/relationships/customXml" Target="../ink/ink498.xml"/><Relationship Id="rId222" Type="http://schemas.openxmlformats.org/officeDocument/2006/relationships/customXml" Target="../ink/ink400.xml"/><Relationship Id="rId264" Type="http://schemas.openxmlformats.org/officeDocument/2006/relationships/customXml" Target="../ink/ink421.xml"/><Relationship Id="rId471" Type="http://schemas.openxmlformats.org/officeDocument/2006/relationships/image" Target="../media/image436.png"/><Relationship Id="rId17" Type="http://schemas.openxmlformats.org/officeDocument/2006/relationships/image" Target="../media/image17710.png"/><Relationship Id="rId59" Type="http://schemas.openxmlformats.org/officeDocument/2006/relationships/image" Target="../media/image230.png"/><Relationship Id="rId124" Type="http://schemas.openxmlformats.org/officeDocument/2006/relationships/customXml" Target="../ink/ink351.xml"/><Relationship Id="rId527" Type="http://schemas.openxmlformats.org/officeDocument/2006/relationships/image" Target="../media/image464.png"/><Relationship Id="rId569" Type="http://schemas.openxmlformats.org/officeDocument/2006/relationships/image" Target="../media/image485.png"/><Relationship Id="rId70" Type="http://schemas.openxmlformats.org/officeDocument/2006/relationships/customXml" Target="../ink/ink324.xml"/><Relationship Id="rId166" Type="http://schemas.openxmlformats.org/officeDocument/2006/relationships/customXml" Target="../ink/ink372.xml"/><Relationship Id="rId331" Type="http://schemas.openxmlformats.org/officeDocument/2006/relationships/image" Target="../media/image366.png"/><Relationship Id="rId373" Type="http://schemas.openxmlformats.org/officeDocument/2006/relationships/image" Target="../media/image387.png"/><Relationship Id="rId429" Type="http://schemas.openxmlformats.org/officeDocument/2006/relationships/image" Target="../media/image415.png"/><Relationship Id="rId580" Type="http://schemas.openxmlformats.org/officeDocument/2006/relationships/customXml" Target="../ink/ink579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317.png"/><Relationship Id="rId440" Type="http://schemas.openxmlformats.org/officeDocument/2006/relationships/customXml" Target="../ink/ink509.xml"/><Relationship Id="rId28" Type="http://schemas.openxmlformats.org/officeDocument/2006/relationships/customXml" Target="../ink/ink303.xml"/><Relationship Id="rId275" Type="http://schemas.openxmlformats.org/officeDocument/2006/relationships/image" Target="../media/image338.png"/><Relationship Id="rId300" Type="http://schemas.openxmlformats.org/officeDocument/2006/relationships/customXml" Target="../ink/ink439.xml"/><Relationship Id="rId482" Type="http://schemas.openxmlformats.org/officeDocument/2006/relationships/customXml" Target="../ink/ink530.xml"/><Relationship Id="rId538" Type="http://schemas.openxmlformats.org/officeDocument/2006/relationships/customXml" Target="../ink/ink558.xml"/><Relationship Id="rId81" Type="http://schemas.openxmlformats.org/officeDocument/2006/relationships/image" Target="../media/image241.png"/><Relationship Id="rId135" Type="http://schemas.openxmlformats.org/officeDocument/2006/relationships/image" Target="../media/image268.png"/><Relationship Id="rId177" Type="http://schemas.openxmlformats.org/officeDocument/2006/relationships/image" Target="../media/image289.png"/><Relationship Id="rId342" Type="http://schemas.openxmlformats.org/officeDocument/2006/relationships/customXml" Target="../ink/ink460.xml"/><Relationship Id="rId384" Type="http://schemas.openxmlformats.org/officeDocument/2006/relationships/customXml" Target="../ink/ink481.xml"/><Relationship Id="rId591" Type="http://schemas.openxmlformats.org/officeDocument/2006/relationships/image" Target="../media/image496.png"/><Relationship Id="rId202" Type="http://schemas.openxmlformats.org/officeDocument/2006/relationships/customXml" Target="../ink/ink390.xml"/><Relationship Id="rId244" Type="http://schemas.openxmlformats.org/officeDocument/2006/relationships/customXml" Target="../ink/ink411.xml"/><Relationship Id="rId39" Type="http://schemas.openxmlformats.org/officeDocument/2006/relationships/image" Target="../media/image18810.png"/><Relationship Id="rId286" Type="http://schemas.openxmlformats.org/officeDocument/2006/relationships/customXml" Target="../ink/ink432.xml"/><Relationship Id="rId451" Type="http://schemas.openxmlformats.org/officeDocument/2006/relationships/image" Target="../media/image426.png"/><Relationship Id="rId493" Type="http://schemas.openxmlformats.org/officeDocument/2006/relationships/image" Target="../media/image447.png"/><Relationship Id="rId507" Type="http://schemas.openxmlformats.org/officeDocument/2006/relationships/image" Target="../media/image454.png"/><Relationship Id="rId549" Type="http://schemas.openxmlformats.org/officeDocument/2006/relationships/image" Target="../media/image475.png"/><Relationship Id="rId50" Type="http://schemas.openxmlformats.org/officeDocument/2006/relationships/customXml" Target="../ink/ink314.xml"/><Relationship Id="rId104" Type="http://schemas.openxmlformats.org/officeDocument/2006/relationships/customXml" Target="../ink/ink341.xml"/><Relationship Id="rId146" Type="http://schemas.openxmlformats.org/officeDocument/2006/relationships/customXml" Target="../ink/ink362.xml"/><Relationship Id="rId188" Type="http://schemas.openxmlformats.org/officeDocument/2006/relationships/customXml" Target="../ink/ink383.xml"/><Relationship Id="rId311" Type="http://schemas.openxmlformats.org/officeDocument/2006/relationships/image" Target="../media/image356.png"/><Relationship Id="rId353" Type="http://schemas.openxmlformats.org/officeDocument/2006/relationships/image" Target="../media/image377.png"/><Relationship Id="rId395" Type="http://schemas.openxmlformats.org/officeDocument/2006/relationships/image" Target="../media/image398.png"/><Relationship Id="rId409" Type="http://schemas.openxmlformats.org/officeDocument/2006/relationships/image" Target="../media/image405.png"/><Relationship Id="rId560" Type="http://schemas.openxmlformats.org/officeDocument/2006/relationships/customXml" Target="../ink/ink569.xml"/><Relationship Id="rId92" Type="http://schemas.openxmlformats.org/officeDocument/2006/relationships/customXml" Target="../ink/ink335.xml"/><Relationship Id="rId213" Type="http://schemas.openxmlformats.org/officeDocument/2006/relationships/image" Target="../media/image307.png"/><Relationship Id="rId420" Type="http://schemas.openxmlformats.org/officeDocument/2006/relationships/customXml" Target="../ink/ink499.xml"/><Relationship Id="rId255" Type="http://schemas.openxmlformats.org/officeDocument/2006/relationships/image" Target="../media/image328.png"/><Relationship Id="rId297" Type="http://schemas.openxmlformats.org/officeDocument/2006/relationships/image" Target="../media/image349.png"/><Relationship Id="rId462" Type="http://schemas.openxmlformats.org/officeDocument/2006/relationships/customXml" Target="../ink/ink520.xml"/><Relationship Id="rId518" Type="http://schemas.openxmlformats.org/officeDocument/2006/relationships/customXml" Target="../ink/ink548.xml"/><Relationship Id="rId115" Type="http://schemas.openxmlformats.org/officeDocument/2006/relationships/image" Target="../media/image258.png"/><Relationship Id="rId157" Type="http://schemas.openxmlformats.org/officeDocument/2006/relationships/image" Target="../media/image279.png"/><Relationship Id="rId322" Type="http://schemas.openxmlformats.org/officeDocument/2006/relationships/customXml" Target="../ink/ink450.xml"/><Relationship Id="rId364" Type="http://schemas.openxmlformats.org/officeDocument/2006/relationships/customXml" Target="../ink/ink471.xml"/><Relationship Id="rId61" Type="http://schemas.openxmlformats.org/officeDocument/2006/relationships/image" Target="../media/image231.png"/><Relationship Id="rId199" Type="http://schemas.openxmlformats.org/officeDocument/2006/relationships/image" Target="../media/image300.png"/><Relationship Id="rId571" Type="http://schemas.openxmlformats.org/officeDocument/2006/relationships/image" Target="../media/image486.png"/><Relationship Id="rId19" Type="http://schemas.openxmlformats.org/officeDocument/2006/relationships/image" Target="../media/image17810.png"/><Relationship Id="rId224" Type="http://schemas.openxmlformats.org/officeDocument/2006/relationships/customXml" Target="../ink/ink401.xml"/><Relationship Id="rId266" Type="http://schemas.openxmlformats.org/officeDocument/2006/relationships/customXml" Target="../ink/ink422.xml"/><Relationship Id="rId431" Type="http://schemas.openxmlformats.org/officeDocument/2006/relationships/image" Target="../media/image416.png"/><Relationship Id="rId473" Type="http://schemas.openxmlformats.org/officeDocument/2006/relationships/image" Target="../media/image437.png"/><Relationship Id="rId529" Type="http://schemas.openxmlformats.org/officeDocument/2006/relationships/image" Target="../media/image465.png"/><Relationship Id="rId30" Type="http://schemas.openxmlformats.org/officeDocument/2006/relationships/customXml" Target="../ink/ink304.xml"/><Relationship Id="rId126" Type="http://schemas.openxmlformats.org/officeDocument/2006/relationships/customXml" Target="../ink/ink352.xml"/><Relationship Id="rId168" Type="http://schemas.openxmlformats.org/officeDocument/2006/relationships/customXml" Target="../ink/ink373.xml"/><Relationship Id="rId333" Type="http://schemas.openxmlformats.org/officeDocument/2006/relationships/image" Target="../media/image367.png"/><Relationship Id="rId540" Type="http://schemas.openxmlformats.org/officeDocument/2006/relationships/customXml" Target="../ink/ink559.xml"/><Relationship Id="rId72" Type="http://schemas.openxmlformats.org/officeDocument/2006/relationships/customXml" Target="../ink/ink325.xml"/><Relationship Id="rId375" Type="http://schemas.openxmlformats.org/officeDocument/2006/relationships/image" Target="../media/image388.png"/><Relationship Id="rId582" Type="http://schemas.openxmlformats.org/officeDocument/2006/relationships/customXml" Target="../ink/ink580.xml"/><Relationship Id="rId3" Type="http://schemas.openxmlformats.org/officeDocument/2006/relationships/image" Target="../media/image17010.png"/><Relationship Id="rId235" Type="http://schemas.openxmlformats.org/officeDocument/2006/relationships/image" Target="../media/image318.png"/><Relationship Id="rId277" Type="http://schemas.openxmlformats.org/officeDocument/2006/relationships/image" Target="../media/image339.png"/><Relationship Id="rId400" Type="http://schemas.openxmlformats.org/officeDocument/2006/relationships/customXml" Target="../ink/ink489.xml"/><Relationship Id="rId442" Type="http://schemas.openxmlformats.org/officeDocument/2006/relationships/customXml" Target="../ink/ink510.xml"/><Relationship Id="rId484" Type="http://schemas.openxmlformats.org/officeDocument/2006/relationships/customXml" Target="../ink/ink531.xml"/><Relationship Id="rId137" Type="http://schemas.openxmlformats.org/officeDocument/2006/relationships/image" Target="../media/image269.png"/><Relationship Id="rId302" Type="http://schemas.openxmlformats.org/officeDocument/2006/relationships/customXml" Target="../ink/ink440.xml"/><Relationship Id="rId344" Type="http://schemas.openxmlformats.org/officeDocument/2006/relationships/customXml" Target="../ink/ink461.xml"/><Relationship Id="rId41" Type="http://schemas.openxmlformats.org/officeDocument/2006/relationships/image" Target="../media/image18910.png"/><Relationship Id="rId83" Type="http://schemas.openxmlformats.org/officeDocument/2006/relationships/image" Target="../media/image242.png"/><Relationship Id="rId179" Type="http://schemas.openxmlformats.org/officeDocument/2006/relationships/image" Target="../media/image290.png"/><Relationship Id="rId386" Type="http://schemas.openxmlformats.org/officeDocument/2006/relationships/customXml" Target="../ink/ink482.xml"/><Relationship Id="rId551" Type="http://schemas.openxmlformats.org/officeDocument/2006/relationships/image" Target="../media/image476.png"/><Relationship Id="rId593" Type="http://schemas.openxmlformats.org/officeDocument/2006/relationships/image" Target="../media/image497.png"/><Relationship Id="rId190" Type="http://schemas.openxmlformats.org/officeDocument/2006/relationships/customXml" Target="../ink/ink384.xml"/><Relationship Id="rId204" Type="http://schemas.openxmlformats.org/officeDocument/2006/relationships/customXml" Target="../ink/ink391.xml"/><Relationship Id="rId246" Type="http://schemas.openxmlformats.org/officeDocument/2006/relationships/customXml" Target="../ink/ink412.xml"/><Relationship Id="rId288" Type="http://schemas.openxmlformats.org/officeDocument/2006/relationships/customXml" Target="../ink/ink433.xml"/><Relationship Id="rId411" Type="http://schemas.openxmlformats.org/officeDocument/2006/relationships/image" Target="../media/image406.png"/><Relationship Id="rId453" Type="http://schemas.openxmlformats.org/officeDocument/2006/relationships/image" Target="../media/image427.png"/><Relationship Id="rId509" Type="http://schemas.openxmlformats.org/officeDocument/2006/relationships/image" Target="../media/image455.png"/><Relationship Id="rId106" Type="http://schemas.openxmlformats.org/officeDocument/2006/relationships/customXml" Target="../ink/ink342.xml"/><Relationship Id="rId313" Type="http://schemas.openxmlformats.org/officeDocument/2006/relationships/image" Target="../media/image357.png"/><Relationship Id="rId495" Type="http://schemas.openxmlformats.org/officeDocument/2006/relationships/image" Target="../media/image448.png"/><Relationship Id="rId10" Type="http://schemas.openxmlformats.org/officeDocument/2006/relationships/customXml" Target="../ink/ink294.xml"/><Relationship Id="rId52" Type="http://schemas.openxmlformats.org/officeDocument/2006/relationships/customXml" Target="../ink/ink315.xml"/><Relationship Id="rId94" Type="http://schemas.openxmlformats.org/officeDocument/2006/relationships/customXml" Target="../ink/ink336.xml"/><Relationship Id="rId148" Type="http://schemas.openxmlformats.org/officeDocument/2006/relationships/customXml" Target="../ink/ink363.xml"/><Relationship Id="rId355" Type="http://schemas.openxmlformats.org/officeDocument/2006/relationships/image" Target="../media/image378.png"/><Relationship Id="rId397" Type="http://schemas.openxmlformats.org/officeDocument/2006/relationships/image" Target="../media/image399.png"/><Relationship Id="rId520" Type="http://schemas.openxmlformats.org/officeDocument/2006/relationships/customXml" Target="../ink/ink549.xml"/><Relationship Id="rId562" Type="http://schemas.openxmlformats.org/officeDocument/2006/relationships/customXml" Target="../ink/ink570.xml"/><Relationship Id="rId215" Type="http://schemas.openxmlformats.org/officeDocument/2006/relationships/image" Target="../media/image308.png"/><Relationship Id="rId257" Type="http://schemas.openxmlformats.org/officeDocument/2006/relationships/image" Target="../media/image329.png"/><Relationship Id="rId422" Type="http://schemas.openxmlformats.org/officeDocument/2006/relationships/customXml" Target="../ink/ink500.xml"/><Relationship Id="rId464" Type="http://schemas.openxmlformats.org/officeDocument/2006/relationships/customXml" Target="../ink/ink521.xml"/><Relationship Id="rId299" Type="http://schemas.openxmlformats.org/officeDocument/2006/relationships/image" Target="../media/image350.png"/><Relationship Id="rId63" Type="http://schemas.openxmlformats.org/officeDocument/2006/relationships/image" Target="../media/image232.png"/><Relationship Id="rId159" Type="http://schemas.openxmlformats.org/officeDocument/2006/relationships/image" Target="../media/image280.png"/><Relationship Id="rId366" Type="http://schemas.openxmlformats.org/officeDocument/2006/relationships/customXml" Target="../ink/ink472.xml"/><Relationship Id="rId573" Type="http://schemas.openxmlformats.org/officeDocument/2006/relationships/image" Target="../media/image487.png"/><Relationship Id="rId226" Type="http://schemas.openxmlformats.org/officeDocument/2006/relationships/customXml" Target="../ink/ink402.xml"/><Relationship Id="rId433" Type="http://schemas.openxmlformats.org/officeDocument/2006/relationships/image" Target="../media/image417.png"/><Relationship Id="rId74" Type="http://schemas.openxmlformats.org/officeDocument/2006/relationships/customXml" Target="../ink/ink326.xml"/><Relationship Id="rId377" Type="http://schemas.openxmlformats.org/officeDocument/2006/relationships/image" Target="../media/image389.png"/><Relationship Id="rId500" Type="http://schemas.openxmlformats.org/officeDocument/2006/relationships/customXml" Target="../ink/ink539.xml"/><Relationship Id="rId584" Type="http://schemas.openxmlformats.org/officeDocument/2006/relationships/customXml" Target="../ink/ink581.xml"/><Relationship Id="rId5" Type="http://schemas.openxmlformats.org/officeDocument/2006/relationships/image" Target="../media/image17110.png"/><Relationship Id="rId237" Type="http://schemas.openxmlformats.org/officeDocument/2006/relationships/image" Target="../media/image319.png"/><Relationship Id="rId444" Type="http://schemas.openxmlformats.org/officeDocument/2006/relationships/customXml" Target="../ink/ink511.xml"/><Relationship Id="rId290" Type="http://schemas.openxmlformats.org/officeDocument/2006/relationships/customXml" Target="../ink/ink434.xml"/><Relationship Id="rId304" Type="http://schemas.openxmlformats.org/officeDocument/2006/relationships/customXml" Target="../ink/ink441.xml"/><Relationship Id="rId388" Type="http://schemas.openxmlformats.org/officeDocument/2006/relationships/customXml" Target="../ink/ink483.xml"/><Relationship Id="rId511" Type="http://schemas.openxmlformats.org/officeDocument/2006/relationships/image" Target="../media/image456.png"/><Relationship Id="rId85" Type="http://schemas.openxmlformats.org/officeDocument/2006/relationships/image" Target="../media/image243.png"/><Relationship Id="rId150" Type="http://schemas.openxmlformats.org/officeDocument/2006/relationships/customXml" Target="../ink/ink364.xml"/><Relationship Id="rId595" Type="http://schemas.openxmlformats.org/officeDocument/2006/relationships/image" Target="../media/image498.png"/><Relationship Id="rId248" Type="http://schemas.openxmlformats.org/officeDocument/2006/relationships/customXml" Target="../ink/ink413.xml"/><Relationship Id="rId455" Type="http://schemas.openxmlformats.org/officeDocument/2006/relationships/image" Target="../media/image428.png"/><Relationship Id="rId12" Type="http://schemas.openxmlformats.org/officeDocument/2006/relationships/customXml" Target="../ink/ink295.xml"/><Relationship Id="rId108" Type="http://schemas.openxmlformats.org/officeDocument/2006/relationships/customXml" Target="../ink/ink343.xml"/><Relationship Id="rId315" Type="http://schemas.openxmlformats.org/officeDocument/2006/relationships/image" Target="../media/image358.png"/><Relationship Id="rId522" Type="http://schemas.openxmlformats.org/officeDocument/2006/relationships/customXml" Target="../ink/ink550.xml"/><Relationship Id="rId96" Type="http://schemas.openxmlformats.org/officeDocument/2006/relationships/customXml" Target="../ink/ink337.xml"/><Relationship Id="rId161" Type="http://schemas.openxmlformats.org/officeDocument/2006/relationships/image" Target="../media/image281.png"/><Relationship Id="rId399" Type="http://schemas.openxmlformats.org/officeDocument/2006/relationships/image" Target="../media/image400.png"/><Relationship Id="rId259" Type="http://schemas.openxmlformats.org/officeDocument/2006/relationships/image" Target="../media/image330.png"/><Relationship Id="rId466" Type="http://schemas.openxmlformats.org/officeDocument/2006/relationships/customXml" Target="../ink/ink522.xml"/><Relationship Id="rId23" Type="http://schemas.openxmlformats.org/officeDocument/2006/relationships/image" Target="../media/image18010.png"/><Relationship Id="rId119" Type="http://schemas.openxmlformats.org/officeDocument/2006/relationships/image" Target="../media/image260.png"/><Relationship Id="rId326" Type="http://schemas.openxmlformats.org/officeDocument/2006/relationships/customXml" Target="../ink/ink452.xml"/><Relationship Id="rId533" Type="http://schemas.openxmlformats.org/officeDocument/2006/relationships/image" Target="../media/image467.png"/><Relationship Id="rId172" Type="http://schemas.openxmlformats.org/officeDocument/2006/relationships/customXml" Target="../ink/ink375.xml"/><Relationship Id="rId477" Type="http://schemas.openxmlformats.org/officeDocument/2006/relationships/image" Target="../media/image439.png"/><Relationship Id="rId600" Type="http://schemas.openxmlformats.org/officeDocument/2006/relationships/customXml" Target="../ink/ink589.xml"/><Relationship Id="rId337" Type="http://schemas.openxmlformats.org/officeDocument/2006/relationships/image" Target="../media/image369.png"/><Relationship Id="rId34" Type="http://schemas.openxmlformats.org/officeDocument/2006/relationships/customXml" Target="../ink/ink306.xml"/><Relationship Id="rId544" Type="http://schemas.openxmlformats.org/officeDocument/2006/relationships/customXml" Target="../ink/ink561.xml"/><Relationship Id="rId183" Type="http://schemas.openxmlformats.org/officeDocument/2006/relationships/image" Target="../media/image292.png"/><Relationship Id="rId390" Type="http://schemas.openxmlformats.org/officeDocument/2006/relationships/customXml" Target="../ink/ink484.xml"/><Relationship Id="rId404" Type="http://schemas.openxmlformats.org/officeDocument/2006/relationships/customXml" Target="../ink/ink491.xml"/><Relationship Id="rId250" Type="http://schemas.openxmlformats.org/officeDocument/2006/relationships/customXml" Target="../ink/ink414.xml"/><Relationship Id="rId488" Type="http://schemas.openxmlformats.org/officeDocument/2006/relationships/customXml" Target="../ink/ink533.xml"/><Relationship Id="rId45" Type="http://schemas.openxmlformats.org/officeDocument/2006/relationships/image" Target="../media/image223.png"/><Relationship Id="rId110" Type="http://schemas.openxmlformats.org/officeDocument/2006/relationships/customXml" Target="../ink/ink344.xml"/><Relationship Id="rId348" Type="http://schemas.openxmlformats.org/officeDocument/2006/relationships/customXml" Target="../ink/ink463.xml"/><Relationship Id="rId555" Type="http://schemas.openxmlformats.org/officeDocument/2006/relationships/image" Target="../media/image478.png"/><Relationship Id="rId194" Type="http://schemas.openxmlformats.org/officeDocument/2006/relationships/customXml" Target="../ink/ink386.xml"/><Relationship Id="rId208" Type="http://schemas.openxmlformats.org/officeDocument/2006/relationships/customXml" Target="../ink/ink393.xml"/><Relationship Id="rId415" Type="http://schemas.openxmlformats.org/officeDocument/2006/relationships/image" Target="../media/image408.png"/><Relationship Id="rId261" Type="http://schemas.openxmlformats.org/officeDocument/2006/relationships/image" Target="../media/image331.png"/><Relationship Id="rId499" Type="http://schemas.openxmlformats.org/officeDocument/2006/relationships/image" Target="../media/image450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49.xml"/><Relationship Id="rId299" Type="http://schemas.openxmlformats.org/officeDocument/2006/relationships/customXml" Target="../ink/ink740.xml"/><Relationship Id="rId21" Type="http://schemas.openxmlformats.org/officeDocument/2006/relationships/image" Target="../media/image1990.png"/><Relationship Id="rId63" Type="http://schemas.openxmlformats.org/officeDocument/2006/relationships/image" Target="../media/image2200.png"/><Relationship Id="rId159" Type="http://schemas.openxmlformats.org/officeDocument/2006/relationships/customXml" Target="../ink/ink670.xml"/><Relationship Id="rId324" Type="http://schemas.openxmlformats.org/officeDocument/2006/relationships/image" Target="../media/image618.png"/><Relationship Id="rId366" Type="http://schemas.openxmlformats.org/officeDocument/2006/relationships/image" Target="../media/image639.png"/><Relationship Id="rId170" Type="http://schemas.openxmlformats.org/officeDocument/2006/relationships/image" Target="../media/image541.png"/><Relationship Id="rId226" Type="http://schemas.openxmlformats.org/officeDocument/2006/relationships/image" Target="../media/image569.png"/><Relationship Id="rId268" Type="http://schemas.openxmlformats.org/officeDocument/2006/relationships/image" Target="../media/image590.png"/><Relationship Id="rId32" Type="http://schemas.openxmlformats.org/officeDocument/2006/relationships/customXml" Target="../ink/ink606.xml"/><Relationship Id="rId74" Type="http://schemas.openxmlformats.org/officeDocument/2006/relationships/customXml" Target="../ink/ink627.xml"/><Relationship Id="rId128" Type="http://schemas.openxmlformats.org/officeDocument/2006/relationships/image" Target="../media/image520.png"/><Relationship Id="rId335" Type="http://schemas.openxmlformats.org/officeDocument/2006/relationships/customXml" Target="../ink/ink758.xml"/><Relationship Id="rId377" Type="http://schemas.openxmlformats.org/officeDocument/2006/relationships/customXml" Target="../ink/ink779.xml"/><Relationship Id="rId5" Type="http://schemas.openxmlformats.org/officeDocument/2006/relationships/image" Target="../media/image1910.png"/><Relationship Id="rId181" Type="http://schemas.openxmlformats.org/officeDocument/2006/relationships/customXml" Target="../ink/ink681.xml"/><Relationship Id="rId237" Type="http://schemas.openxmlformats.org/officeDocument/2006/relationships/customXml" Target="../ink/ink709.xml"/><Relationship Id="rId402" Type="http://schemas.openxmlformats.org/officeDocument/2006/relationships/image" Target="../media/image657.png"/><Relationship Id="rId279" Type="http://schemas.openxmlformats.org/officeDocument/2006/relationships/customXml" Target="../ink/ink730.xml"/><Relationship Id="rId43" Type="http://schemas.openxmlformats.org/officeDocument/2006/relationships/image" Target="../media/image2100.png"/><Relationship Id="rId139" Type="http://schemas.openxmlformats.org/officeDocument/2006/relationships/customXml" Target="../ink/ink660.xml"/><Relationship Id="rId290" Type="http://schemas.openxmlformats.org/officeDocument/2006/relationships/image" Target="../media/image601.png"/><Relationship Id="rId304" Type="http://schemas.openxmlformats.org/officeDocument/2006/relationships/image" Target="../media/image608.png"/><Relationship Id="rId346" Type="http://schemas.openxmlformats.org/officeDocument/2006/relationships/image" Target="../media/image629.png"/><Relationship Id="rId388" Type="http://schemas.openxmlformats.org/officeDocument/2006/relationships/image" Target="../media/image650.png"/><Relationship Id="rId85" Type="http://schemas.openxmlformats.org/officeDocument/2006/relationships/image" Target="../media/image2310.png"/><Relationship Id="rId150" Type="http://schemas.openxmlformats.org/officeDocument/2006/relationships/image" Target="../media/image531.png"/><Relationship Id="rId192" Type="http://schemas.openxmlformats.org/officeDocument/2006/relationships/image" Target="../media/image552.png"/><Relationship Id="rId206" Type="http://schemas.openxmlformats.org/officeDocument/2006/relationships/image" Target="../media/image559.png"/><Relationship Id="rId413" Type="http://schemas.openxmlformats.org/officeDocument/2006/relationships/customXml" Target="../ink/ink797.xml"/><Relationship Id="rId248" Type="http://schemas.openxmlformats.org/officeDocument/2006/relationships/image" Target="../media/image580.png"/><Relationship Id="rId12" Type="http://schemas.openxmlformats.org/officeDocument/2006/relationships/customXml" Target="../ink/ink596.xml"/><Relationship Id="rId108" Type="http://schemas.openxmlformats.org/officeDocument/2006/relationships/image" Target="../media/image510.png"/><Relationship Id="rId315" Type="http://schemas.openxmlformats.org/officeDocument/2006/relationships/customXml" Target="../ink/ink748.xml"/><Relationship Id="rId357" Type="http://schemas.openxmlformats.org/officeDocument/2006/relationships/customXml" Target="../ink/ink769.xml"/><Relationship Id="rId54" Type="http://schemas.openxmlformats.org/officeDocument/2006/relationships/customXml" Target="../ink/ink617.xml"/><Relationship Id="rId96" Type="http://schemas.openxmlformats.org/officeDocument/2006/relationships/image" Target="../media/image504.png"/><Relationship Id="rId161" Type="http://schemas.openxmlformats.org/officeDocument/2006/relationships/customXml" Target="../ink/ink671.xml"/><Relationship Id="rId217" Type="http://schemas.openxmlformats.org/officeDocument/2006/relationships/customXml" Target="../ink/ink699.xml"/><Relationship Id="rId399" Type="http://schemas.openxmlformats.org/officeDocument/2006/relationships/customXml" Target="../ink/ink790.xml"/><Relationship Id="rId259" Type="http://schemas.openxmlformats.org/officeDocument/2006/relationships/customXml" Target="../ink/ink720.xml"/><Relationship Id="rId424" Type="http://schemas.openxmlformats.org/officeDocument/2006/relationships/image" Target="../media/image668.png"/><Relationship Id="rId23" Type="http://schemas.openxmlformats.org/officeDocument/2006/relationships/image" Target="../media/image2000.png"/><Relationship Id="rId119" Type="http://schemas.openxmlformats.org/officeDocument/2006/relationships/customXml" Target="../ink/ink650.xml"/><Relationship Id="rId270" Type="http://schemas.openxmlformats.org/officeDocument/2006/relationships/image" Target="../media/image591.png"/><Relationship Id="rId326" Type="http://schemas.openxmlformats.org/officeDocument/2006/relationships/image" Target="../media/image619.png"/><Relationship Id="rId65" Type="http://schemas.openxmlformats.org/officeDocument/2006/relationships/image" Target="../media/image2210.png"/><Relationship Id="rId130" Type="http://schemas.openxmlformats.org/officeDocument/2006/relationships/image" Target="../media/image521.png"/><Relationship Id="rId368" Type="http://schemas.openxmlformats.org/officeDocument/2006/relationships/image" Target="../media/image640.png"/><Relationship Id="rId172" Type="http://schemas.openxmlformats.org/officeDocument/2006/relationships/image" Target="../media/image542.png"/><Relationship Id="rId228" Type="http://schemas.openxmlformats.org/officeDocument/2006/relationships/image" Target="../media/image570.png"/><Relationship Id="rId281" Type="http://schemas.openxmlformats.org/officeDocument/2006/relationships/customXml" Target="../ink/ink731.xml"/><Relationship Id="rId337" Type="http://schemas.openxmlformats.org/officeDocument/2006/relationships/customXml" Target="../ink/ink759.xml"/><Relationship Id="rId34" Type="http://schemas.openxmlformats.org/officeDocument/2006/relationships/customXml" Target="../ink/ink607.xml"/><Relationship Id="rId76" Type="http://schemas.openxmlformats.org/officeDocument/2006/relationships/customXml" Target="../ink/ink628.xml"/><Relationship Id="rId141" Type="http://schemas.openxmlformats.org/officeDocument/2006/relationships/customXml" Target="../ink/ink661.xml"/><Relationship Id="rId379" Type="http://schemas.openxmlformats.org/officeDocument/2006/relationships/customXml" Target="../ink/ink780.xml"/><Relationship Id="rId7" Type="http://schemas.openxmlformats.org/officeDocument/2006/relationships/image" Target="../media/image1920.png"/><Relationship Id="rId183" Type="http://schemas.openxmlformats.org/officeDocument/2006/relationships/customXml" Target="../ink/ink682.xml"/><Relationship Id="rId239" Type="http://schemas.openxmlformats.org/officeDocument/2006/relationships/customXml" Target="../ink/ink710.xml"/><Relationship Id="rId390" Type="http://schemas.openxmlformats.org/officeDocument/2006/relationships/image" Target="../media/image651.png"/><Relationship Id="rId404" Type="http://schemas.openxmlformats.org/officeDocument/2006/relationships/image" Target="../media/image658.png"/><Relationship Id="rId250" Type="http://schemas.openxmlformats.org/officeDocument/2006/relationships/image" Target="../media/image581.png"/><Relationship Id="rId292" Type="http://schemas.openxmlformats.org/officeDocument/2006/relationships/image" Target="../media/image602.png"/><Relationship Id="rId306" Type="http://schemas.openxmlformats.org/officeDocument/2006/relationships/image" Target="../media/image609.png"/><Relationship Id="rId45" Type="http://schemas.openxmlformats.org/officeDocument/2006/relationships/image" Target="../media/image2110.png"/><Relationship Id="rId87" Type="http://schemas.openxmlformats.org/officeDocument/2006/relationships/image" Target="../media/image2320.png"/><Relationship Id="rId110" Type="http://schemas.openxmlformats.org/officeDocument/2006/relationships/image" Target="../media/image511.png"/><Relationship Id="rId348" Type="http://schemas.openxmlformats.org/officeDocument/2006/relationships/image" Target="../media/image630.png"/><Relationship Id="rId152" Type="http://schemas.openxmlformats.org/officeDocument/2006/relationships/image" Target="../media/image532.png"/><Relationship Id="rId194" Type="http://schemas.openxmlformats.org/officeDocument/2006/relationships/image" Target="../media/image553.png"/><Relationship Id="rId208" Type="http://schemas.openxmlformats.org/officeDocument/2006/relationships/image" Target="../media/image560.png"/><Relationship Id="rId415" Type="http://schemas.openxmlformats.org/officeDocument/2006/relationships/customXml" Target="../ink/ink798.xml"/><Relationship Id="rId261" Type="http://schemas.openxmlformats.org/officeDocument/2006/relationships/customXml" Target="../ink/ink721.xml"/><Relationship Id="rId14" Type="http://schemas.openxmlformats.org/officeDocument/2006/relationships/customXml" Target="../ink/ink597.xml"/><Relationship Id="rId56" Type="http://schemas.openxmlformats.org/officeDocument/2006/relationships/customXml" Target="../ink/ink618.xml"/><Relationship Id="rId317" Type="http://schemas.openxmlformats.org/officeDocument/2006/relationships/customXml" Target="../ink/ink749.xml"/><Relationship Id="rId359" Type="http://schemas.openxmlformats.org/officeDocument/2006/relationships/customXml" Target="../ink/ink770.xml"/><Relationship Id="rId98" Type="http://schemas.openxmlformats.org/officeDocument/2006/relationships/image" Target="../media/image505.png"/><Relationship Id="rId121" Type="http://schemas.openxmlformats.org/officeDocument/2006/relationships/customXml" Target="../ink/ink651.xml"/><Relationship Id="rId163" Type="http://schemas.openxmlformats.org/officeDocument/2006/relationships/customXml" Target="../ink/ink672.xml"/><Relationship Id="rId219" Type="http://schemas.openxmlformats.org/officeDocument/2006/relationships/customXml" Target="../ink/ink700.xml"/><Relationship Id="rId370" Type="http://schemas.openxmlformats.org/officeDocument/2006/relationships/image" Target="../media/image641.png"/><Relationship Id="rId426" Type="http://schemas.openxmlformats.org/officeDocument/2006/relationships/image" Target="../media/image669.png"/><Relationship Id="rId230" Type="http://schemas.openxmlformats.org/officeDocument/2006/relationships/image" Target="../media/image571.png"/><Relationship Id="rId25" Type="http://schemas.openxmlformats.org/officeDocument/2006/relationships/image" Target="../media/image2010.png"/><Relationship Id="rId67" Type="http://schemas.openxmlformats.org/officeDocument/2006/relationships/image" Target="../media/image2220.png"/><Relationship Id="rId272" Type="http://schemas.openxmlformats.org/officeDocument/2006/relationships/image" Target="../media/image592.png"/><Relationship Id="rId328" Type="http://schemas.openxmlformats.org/officeDocument/2006/relationships/image" Target="../media/image620.png"/><Relationship Id="rId132" Type="http://schemas.openxmlformats.org/officeDocument/2006/relationships/image" Target="../media/image522.png"/><Relationship Id="rId174" Type="http://schemas.openxmlformats.org/officeDocument/2006/relationships/image" Target="../media/image543.png"/><Relationship Id="rId381" Type="http://schemas.openxmlformats.org/officeDocument/2006/relationships/customXml" Target="../ink/ink781.xml"/><Relationship Id="rId241" Type="http://schemas.openxmlformats.org/officeDocument/2006/relationships/customXml" Target="../ink/ink711.xml"/><Relationship Id="rId36" Type="http://schemas.openxmlformats.org/officeDocument/2006/relationships/customXml" Target="../ink/ink608.xml"/><Relationship Id="rId283" Type="http://schemas.openxmlformats.org/officeDocument/2006/relationships/customXml" Target="../ink/ink732.xml"/><Relationship Id="rId339" Type="http://schemas.openxmlformats.org/officeDocument/2006/relationships/customXml" Target="../ink/ink760.xml"/><Relationship Id="rId78" Type="http://schemas.openxmlformats.org/officeDocument/2006/relationships/customXml" Target="../ink/ink629.xml"/><Relationship Id="rId101" Type="http://schemas.openxmlformats.org/officeDocument/2006/relationships/customXml" Target="../ink/ink641.xml"/><Relationship Id="rId143" Type="http://schemas.openxmlformats.org/officeDocument/2006/relationships/customXml" Target="../ink/ink662.xml"/><Relationship Id="rId185" Type="http://schemas.openxmlformats.org/officeDocument/2006/relationships/customXml" Target="../ink/ink683.xml"/><Relationship Id="rId350" Type="http://schemas.openxmlformats.org/officeDocument/2006/relationships/image" Target="../media/image631.png"/><Relationship Id="rId406" Type="http://schemas.openxmlformats.org/officeDocument/2006/relationships/image" Target="../media/image659.png"/><Relationship Id="rId9" Type="http://schemas.openxmlformats.org/officeDocument/2006/relationships/image" Target="../media/image503.png"/><Relationship Id="rId210" Type="http://schemas.openxmlformats.org/officeDocument/2006/relationships/image" Target="../media/image561.png"/><Relationship Id="rId392" Type="http://schemas.openxmlformats.org/officeDocument/2006/relationships/image" Target="../media/image652.png"/><Relationship Id="rId252" Type="http://schemas.openxmlformats.org/officeDocument/2006/relationships/image" Target="../media/image582.png"/><Relationship Id="rId294" Type="http://schemas.openxmlformats.org/officeDocument/2006/relationships/image" Target="../media/image603.png"/><Relationship Id="rId308" Type="http://schemas.openxmlformats.org/officeDocument/2006/relationships/image" Target="../media/image610.png"/><Relationship Id="rId47" Type="http://schemas.openxmlformats.org/officeDocument/2006/relationships/image" Target="../media/image2120.png"/><Relationship Id="rId89" Type="http://schemas.openxmlformats.org/officeDocument/2006/relationships/image" Target="../media/image2330.png"/><Relationship Id="rId112" Type="http://schemas.openxmlformats.org/officeDocument/2006/relationships/image" Target="../media/image512.png"/><Relationship Id="rId154" Type="http://schemas.openxmlformats.org/officeDocument/2006/relationships/image" Target="../media/image533.png"/><Relationship Id="rId361" Type="http://schemas.openxmlformats.org/officeDocument/2006/relationships/customXml" Target="../ink/ink771.xml"/><Relationship Id="rId196" Type="http://schemas.openxmlformats.org/officeDocument/2006/relationships/image" Target="../media/image554.png"/><Relationship Id="rId417" Type="http://schemas.openxmlformats.org/officeDocument/2006/relationships/customXml" Target="../ink/ink799.xml"/><Relationship Id="rId16" Type="http://schemas.openxmlformats.org/officeDocument/2006/relationships/customXml" Target="../ink/ink598.xml"/><Relationship Id="rId221" Type="http://schemas.openxmlformats.org/officeDocument/2006/relationships/customXml" Target="../ink/ink701.xml"/><Relationship Id="rId263" Type="http://schemas.openxmlformats.org/officeDocument/2006/relationships/customXml" Target="../ink/ink722.xml"/><Relationship Id="rId319" Type="http://schemas.openxmlformats.org/officeDocument/2006/relationships/customXml" Target="../ink/ink750.xml"/><Relationship Id="rId58" Type="http://schemas.openxmlformats.org/officeDocument/2006/relationships/customXml" Target="../ink/ink619.xml"/><Relationship Id="rId123" Type="http://schemas.openxmlformats.org/officeDocument/2006/relationships/customXml" Target="../ink/ink652.xml"/><Relationship Id="rId330" Type="http://schemas.openxmlformats.org/officeDocument/2006/relationships/image" Target="../media/image621.png"/><Relationship Id="rId165" Type="http://schemas.openxmlformats.org/officeDocument/2006/relationships/customXml" Target="../ink/ink673.xml"/><Relationship Id="rId372" Type="http://schemas.openxmlformats.org/officeDocument/2006/relationships/image" Target="../media/image642.png"/><Relationship Id="rId428" Type="http://schemas.openxmlformats.org/officeDocument/2006/relationships/image" Target="../media/image670.png"/><Relationship Id="rId232" Type="http://schemas.openxmlformats.org/officeDocument/2006/relationships/image" Target="../media/image572.png"/><Relationship Id="rId274" Type="http://schemas.openxmlformats.org/officeDocument/2006/relationships/image" Target="../media/image593.png"/><Relationship Id="rId27" Type="http://schemas.openxmlformats.org/officeDocument/2006/relationships/image" Target="../media/image2020.png"/><Relationship Id="rId69" Type="http://schemas.openxmlformats.org/officeDocument/2006/relationships/image" Target="../media/image2230.png"/><Relationship Id="rId134" Type="http://schemas.openxmlformats.org/officeDocument/2006/relationships/image" Target="../media/image523.png"/><Relationship Id="rId80" Type="http://schemas.openxmlformats.org/officeDocument/2006/relationships/customXml" Target="../ink/ink630.xml"/><Relationship Id="rId176" Type="http://schemas.openxmlformats.org/officeDocument/2006/relationships/image" Target="../media/image544.png"/><Relationship Id="rId341" Type="http://schemas.openxmlformats.org/officeDocument/2006/relationships/customXml" Target="../ink/ink761.xml"/><Relationship Id="rId383" Type="http://schemas.openxmlformats.org/officeDocument/2006/relationships/customXml" Target="../ink/ink782.xml"/><Relationship Id="rId201" Type="http://schemas.openxmlformats.org/officeDocument/2006/relationships/customXml" Target="../ink/ink691.xml"/><Relationship Id="rId243" Type="http://schemas.openxmlformats.org/officeDocument/2006/relationships/customXml" Target="../ink/ink712.xml"/><Relationship Id="rId285" Type="http://schemas.openxmlformats.org/officeDocument/2006/relationships/customXml" Target="../ink/ink733.xml"/><Relationship Id="rId38" Type="http://schemas.openxmlformats.org/officeDocument/2006/relationships/customXml" Target="../ink/ink609.xml"/><Relationship Id="rId103" Type="http://schemas.openxmlformats.org/officeDocument/2006/relationships/customXml" Target="../ink/ink642.xml"/><Relationship Id="rId310" Type="http://schemas.openxmlformats.org/officeDocument/2006/relationships/image" Target="../media/image611.png"/><Relationship Id="rId91" Type="http://schemas.openxmlformats.org/officeDocument/2006/relationships/image" Target="../media/image2340.png"/><Relationship Id="rId145" Type="http://schemas.openxmlformats.org/officeDocument/2006/relationships/customXml" Target="../ink/ink663.xml"/><Relationship Id="rId187" Type="http://schemas.openxmlformats.org/officeDocument/2006/relationships/customXml" Target="../ink/ink684.xml"/><Relationship Id="rId352" Type="http://schemas.openxmlformats.org/officeDocument/2006/relationships/image" Target="../media/image632.png"/><Relationship Id="rId394" Type="http://schemas.openxmlformats.org/officeDocument/2006/relationships/image" Target="../media/image653.png"/><Relationship Id="rId408" Type="http://schemas.openxmlformats.org/officeDocument/2006/relationships/image" Target="../media/image660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562.png"/><Relationship Id="rId233" Type="http://schemas.openxmlformats.org/officeDocument/2006/relationships/customXml" Target="../ink/ink707.xml"/><Relationship Id="rId254" Type="http://schemas.openxmlformats.org/officeDocument/2006/relationships/image" Target="../media/image583.png"/><Relationship Id="rId28" Type="http://schemas.openxmlformats.org/officeDocument/2006/relationships/customXml" Target="../ink/ink604.xml"/><Relationship Id="rId49" Type="http://schemas.openxmlformats.org/officeDocument/2006/relationships/image" Target="../media/image2130.png"/><Relationship Id="rId114" Type="http://schemas.openxmlformats.org/officeDocument/2006/relationships/image" Target="../media/image513.png"/><Relationship Id="rId275" Type="http://schemas.openxmlformats.org/officeDocument/2006/relationships/customXml" Target="../ink/ink728.xml"/><Relationship Id="rId296" Type="http://schemas.openxmlformats.org/officeDocument/2006/relationships/image" Target="../media/image604.png"/><Relationship Id="rId300" Type="http://schemas.openxmlformats.org/officeDocument/2006/relationships/image" Target="../media/image606.png"/><Relationship Id="rId60" Type="http://schemas.openxmlformats.org/officeDocument/2006/relationships/customXml" Target="../ink/ink620.xml"/><Relationship Id="rId81" Type="http://schemas.openxmlformats.org/officeDocument/2006/relationships/image" Target="../media/image2290.png"/><Relationship Id="rId135" Type="http://schemas.openxmlformats.org/officeDocument/2006/relationships/customXml" Target="../ink/ink658.xml"/><Relationship Id="rId156" Type="http://schemas.openxmlformats.org/officeDocument/2006/relationships/image" Target="../media/image534.png"/><Relationship Id="rId177" Type="http://schemas.openxmlformats.org/officeDocument/2006/relationships/customXml" Target="../ink/ink679.xml"/><Relationship Id="rId198" Type="http://schemas.openxmlformats.org/officeDocument/2006/relationships/image" Target="../media/image555.png"/><Relationship Id="rId321" Type="http://schemas.openxmlformats.org/officeDocument/2006/relationships/customXml" Target="../ink/ink751.xml"/><Relationship Id="rId342" Type="http://schemas.openxmlformats.org/officeDocument/2006/relationships/image" Target="../media/image627.png"/><Relationship Id="rId363" Type="http://schemas.openxmlformats.org/officeDocument/2006/relationships/customXml" Target="../ink/ink772.xml"/><Relationship Id="rId384" Type="http://schemas.openxmlformats.org/officeDocument/2006/relationships/image" Target="../media/image648.png"/><Relationship Id="rId419" Type="http://schemas.openxmlformats.org/officeDocument/2006/relationships/customXml" Target="../ink/ink800.xml"/><Relationship Id="rId202" Type="http://schemas.openxmlformats.org/officeDocument/2006/relationships/image" Target="../media/image557.png"/><Relationship Id="rId223" Type="http://schemas.openxmlformats.org/officeDocument/2006/relationships/customXml" Target="../ink/ink702.xml"/><Relationship Id="rId244" Type="http://schemas.openxmlformats.org/officeDocument/2006/relationships/image" Target="../media/image578.png"/><Relationship Id="rId430" Type="http://schemas.openxmlformats.org/officeDocument/2006/relationships/image" Target="../media/image671.png"/><Relationship Id="rId18" Type="http://schemas.openxmlformats.org/officeDocument/2006/relationships/customXml" Target="../ink/ink599.xml"/><Relationship Id="rId39" Type="http://schemas.openxmlformats.org/officeDocument/2006/relationships/image" Target="../media/image2080.png"/><Relationship Id="rId265" Type="http://schemas.openxmlformats.org/officeDocument/2006/relationships/customXml" Target="../ink/ink723.xml"/><Relationship Id="rId286" Type="http://schemas.openxmlformats.org/officeDocument/2006/relationships/image" Target="../media/image599.png"/><Relationship Id="rId50" Type="http://schemas.openxmlformats.org/officeDocument/2006/relationships/customXml" Target="../ink/ink615.xml"/><Relationship Id="rId104" Type="http://schemas.openxmlformats.org/officeDocument/2006/relationships/image" Target="../media/image508.png"/><Relationship Id="rId125" Type="http://schemas.openxmlformats.org/officeDocument/2006/relationships/customXml" Target="../ink/ink653.xml"/><Relationship Id="rId146" Type="http://schemas.openxmlformats.org/officeDocument/2006/relationships/image" Target="../media/image529.png"/><Relationship Id="rId167" Type="http://schemas.openxmlformats.org/officeDocument/2006/relationships/customXml" Target="../ink/ink674.xml"/><Relationship Id="rId188" Type="http://schemas.openxmlformats.org/officeDocument/2006/relationships/image" Target="../media/image550.png"/><Relationship Id="rId311" Type="http://schemas.openxmlformats.org/officeDocument/2006/relationships/customXml" Target="../ink/ink746.xml"/><Relationship Id="rId332" Type="http://schemas.openxmlformats.org/officeDocument/2006/relationships/image" Target="../media/image622.png"/><Relationship Id="rId353" Type="http://schemas.openxmlformats.org/officeDocument/2006/relationships/customXml" Target="../ink/ink767.xml"/><Relationship Id="rId374" Type="http://schemas.openxmlformats.org/officeDocument/2006/relationships/image" Target="../media/image643.png"/><Relationship Id="rId395" Type="http://schemas.openxmlformats.org/officeDocument/2006/relationships/customXml" Target="../ink/ink788.xml"/><Relationship Id="rId409" Type="http://schemas.openxmlformats.org/officeDocument/2006/relationships/customXml" Target="../ink/ink795.xml"/><Relationship Id="rId71" Type="http://schemas.openxmlformats.org/officeDocument/2006/relationships/image" Target="../media/image2240.png"/><Relationship Id="rId92" Type="http://schemas.openxmlformats.org/officeDocument/2006/relationships/customXml" Target="../ink/ink636.xml"/><Relationship Id="rId213" Type="http://schemas.openxmlformats.org/officeDocument/2006/relationships/customXml" Target="../ink/ink697.xml"/><Relationship Id="rId234" Type="http://schemas.openxmlformats.org/officeDocument/2006/relationships/image" Target="../media/image573.png"/><Relationship Id="rId420" Type="http://schemas.openxmlformats.org/officeDocument/2006/relationships/image" Target="../media/image666.png"/><Relationship Id="rId2" Type="http://schemas.openxmlformats.org/officeDocument/2006/relationships/customXml" Target="../ink/ink591.xml"/><Relationship Id="rId29" Type="http://schemas.openxmlformats.org/officeDocument/2006/relationships/image" Target="../media/image2030.png"/><Relationship Id="rId255" Type="http://schemas.openxmlformats.org/officeDocument/2006/relationships/customXml" Target="../ink/ink718.xml"/><Relationship Id="rId276" Type="http://schemas.openxmlformats.org/officeDocument/2006/relationships/image" Target="../media/image594.png"/><Relationship Id="rId297" Type="http://schemas.openxmlformats.org/officeDocument/2006/relationships/customXml" Target="../ink/ink739.xml"/><Relationship Id="rId40" Type="http://schemas.openxmlformats.org/officeDocument/2006/relationships/customXml" Target="../ink/ink610.xml"/><Relationship Id="rId115" Type="http://schemas.openxmlformats.org/officeDocument/2006/relationships/customXml" Target="../ink/ink648.xml"/><Relationship Id="rId136" Type="http://schemas.openxmlformats.org/officeDocument/2006/relationships/image" Target="../media/image524.png"/><Relationship Id="rId157" Type="http://schemas.openxmlformats.org/officeDocument/2006/relationships/customXml" Target="../ink/ink669.xml"/><Relationship Id="rId178" Type="http://schemas.openxmlformats.org/officeDocument/2006/relationships/image" Target="../media/image545.png"/><Relationship Id="rId301" Type="http://schemas.openxmlformats.org/officeDocument/2006/relationships/customXml" Target="../ink/ink741.xml"/><Relationship Id="rId322" Type="http://schemas.openxmlformats.org/officeDocument/2006/relationships/image" Target="../media/image617.png"/><Relationship Id="rId343" Type="http://schemas.openxmlformats.org/officeDocument/2006/relationships/customXml" Target="../ink/ink762.xml"/><Relationship Id="rId364" Type="http://schemas.openxmlformats.org/officeDocument/2006/relationships/image" Target="../media/image638.png"/><Relationship Id="rId61" Type="http://schemas.openxmlformats.org/officeDocument/2006/relationships/image" Target="../media/image2190.png"/><Relationship Id="rId82" Type="http://schemas.openxmlformats.org/officeDocument/2006/relationships/customXml" Target="../ink/ink631.xml"/><Relationship Id="rId199" Type="http://schemas.openxmlformats.org/officeDocument/2006/relationships/customXml" Target="../ink/ink690.xml"/><Relationship Id="rId203" Type="http://schemas.openxmlformats.org/officeDocument/2006/relationships/customXml" Target="../ink/ink692.xml"/><Relationship Id="rId385" Type="http://schemas.openxmlformats.org/officeDocument/2006/relationships/customXml" Target="../ink/ink783.xml"/><Relationship Id="rId19" Type="http://schemas.openxmlformats.org/officeDocument/2006/relationships/image" Target="../media/image1980.png"/><Relationship Id="rId224" Type="http://schemas.openxmlformats.org/officeDocument/2006/relationships/image" Target="../media/image568.png"/><Relationship Id="rId245" Type="http://schemas.openxmlformats.org/officeDocument/2006/relationships/customXml" Target="../ink/ink713.xml"/><Relationship Id="rId266" Type="http://schemas.openxmlformats.org/officeDocument/2006/relationships/image" Target="../media/image589.png"/><Relationship Id="rId287" Type="http://schemas.openxmlformats.org/officeDocument/2006/relationships/customXml" Target="../ink/ink734.xml"/><Relationship Id="rId410" Type="http://schemas.openxmlformats.org/officeDocument/2006/relationships/image" Target="../media/image661.png"/><Relationship Id="rId30" Type="http://schemas.openxmlformats.org/officeDocument/2006/relationships/customXml" Target="../ink/ink605.xml"/><Relationship Id="rId105" Type="http://schemas.openxmlformats.org/officeDocument/2006/relationships/customXml" Target="../ink/ink643.xml"/><Relationship Id="rId126" Type="http://schemas.openxmlformats.org/officeDocument/2006/relationships/image" Target="../media/image519.png"/><Relationship Id="rId147" Type="http://schemas.openxmlformats.org/officeDocument/2006/relationships/customXml" Target="../ink/ink664.xml"/><Relationship Id="rId168" Type="http://schemas.openxmlformats.org/officeDocument/2006/relationships/image" Target="../media/image540.png"/><Relationship Id="rId312" Type="http://schemas.openxmlformats.org/officeDocument/2006/relationships/image" Target="../media/image612.png"/><Relationship Id="rId333" Type="http://schemas.openxmlformats.org/officeDocument/2006/relationships/customXml" Target="../ink/ink757.xml"/><Relationship Id="rId354" Type="http://schemas.openxmlformats.org/officeDocument/2006/relationships/image" Target="../media/image633.png"/><Relationship Id="rId51" Type="http://schemas.openxmlformats.org/officeDocument/2006/relationships/image" Target="../media/image2140.png"/><Relationship Id="rId72" Type="http://schemas.openxmlformats.org/officeDocument/2006/relationships/customXml" Target="../ink/ink626.xml"/><Relationship Id="rId93" Type="http://schemas.openxmlformats.org/officeDocument/2006/relationships/image" Target="../media/image2350.png"/><Relationship Id="rId189" Type="http://schemas.openxmlformats.org/officeDocument/2006/relationships/customXml" Target="../ink/ink685.xml"/><Relationship Id="rId375" Type="http://schemas.openxmlformats.org/officeDocument/2006/relationships/customXml" Target="../ink/ink778.xml"/><Relationship Id="rId396" Type="http://schemas.openxmlformats.org/officeDocument/2006/relationships/image" Target="../media/image654.png"/><Relationship Id="rId3" Type="http://schemas.openxmlformats.org/officeDocument/2006/relationships/image" Target="../media/image19010.png"/><Relationship Id="rId214" Type="http://schemas.openxmlformats.org/officeDocument/2006/relationships/image" Target="../media/image563.png"/><Relationship Id="rId235" Type="http://schemas.openxmlformats.org/officeDocument/2006/relationships/customXml" Target="../ink/ink708.xml"/><Relationship Id="rId256" Type="http://schemas.openxmlformats.org/officeDocument/2006/relationships/image" Target="../media/image584.png"/><Relationship Id="rId277" Type="http://schemas.openxmlformats.org/officeDocument/2006/relationships/customXml" Target="../ink/ink729.xml"/><Relationship Id="rId298" Type="http://schemas.openxmlformats.org/officeDocument/2006/relationships/image" Target="../media/image605.png"/><Relationship Id="rId400" Type="http://schemas.openxmlformats.org/officeDocument/2006/relationships/image" Target="../media/image656.png"/><Relationship Id="rId421" Type="http://schemas.openxmlformats.org/officeDocument/2006/relationships/customXml" Target="../ink/ink801.xml"/><Relationship Id="rId116" Type="http://schemas.openxmlformats.org/officeDocument/2006/relationships/image" Target="../media/image514.png"/><Relationship Id="rId137" Type="http://schemas.openxmlformats.org/officeDocument/2006/relationships/customXml" Target="../ink/ink659.xml"/><Relationship Id="rId158" Type="http://schemas.openxmlformats.org/officeDocument/2006/relationships/image" Target="../media/image535.png"/><Relationship Id="rId302" Type="http://schemas.openxmlformats.org/officeDocument/2006/relationships/image" Target="../media/image607.png"/><Relationship Id="rId323" Type="http://schemas.openxmlformats.org/officeDocument/2006/relationships/customXml" Target="../ink/ink752.xml"/><Relationship Id="rId344" Type="http://schemas.openxmlformats.org/officeDocument/2006/relationships/image" Target="../media/image628.png"/><Relationship Id="rId20" Type="http://schemas.openxmlformats.org/officeDocument/2006/relationships/customXml" Target="../ink/ink600.xml"/><Relationship Id="rId41" Type="http://schemas.openxmlformats.org/officeDocument/2006/relationships/image" Target="../media/image2090.png"/><Relationship Id="rId62" Type="http://schemas.openxmlformats.org/officeDocument/2006/relationships/customXml" Target="../ink/ink621.xml"/><Relationship Id="rId83" Type="http://schemas.openxmlformats.org/officeDocument/2006/relationships/image" Target="../media/image2300.png"/><Relationship Id="rId179" Type="http://schemas.openxmlformats.org/officeDocument/2006/relationships/customXml" Target="../ink/ink680.xml"/><Relationship Id="rId365" Type="http://schemas.openxmlformats.org/officeDocument/2006/relationships/customXml" Target="../ink/ink773.xml"/><Relationship Id="rId386" Type="http://schemas.openxmlformats.org/officeDocument/2006/relationships/image" Target="../media/image649.png"/><Relationship Id="rId190" Type="http://schemas.openxmlformats.org/officeDocument/2006/relationships/image" Target="../media/image551.png"/><Relationship Id="rId204" Type="http://schemas.openxmlformats.org/officeDocument/2006/relationships/image" Target="../media/image558.png"/><Relationship Id="rId225" Type="http://schemas.openxmlformats.org/officeDocument/2006/relationships/customXml" Target="../ink/ink703.xml"/><Relationship Id="rId246" Type="http://schemas.openxmlformats.org/officeDocument/2006/relationships/image" Target="../media/image579.png"/><Relationship Id="rId267" Type="http://schemas.openxmlformats.org/officeDocument/2006/relationships/customXml" Target="../ink/ink724.xml"/><Relationship Id="rId288" Type="http://schemas.openxmlformats.org/officeDocument/2006/relationships/image" Target="../media/image600.png"/><Relationship Id="rId411" Type="http://schemas.openxmlformats.org/officeDocument/2006/relationships/customXml" Target="../ink/ink796.xml"/><Relationship Id="rId106" Type="http://schemas.openxmlformats.org/officeDocument/2006/relationships/image" Target="../media/image509.png"/><Relationship Id="rId127" Type="http://schemas.openxmlformats.org/officeDocument/2006/relationships/customXml" Target="../ink/ink654.xml"/><Relationship Id="rId313" Type="http://schemas.openxmlformats.org/officeDocument/2006/relationships/customXml" Target="../ink/ink747.xml"/><Relationship Id="rId10" Type="http://schemas.openxmlformats.org/officeDocument/2006/relationships/customXml" Target="../ink/ink595.xml"/><Relationship Id="rId31" Type="http://schemas.openxmlformats.org/officeDocument/2006/relationships/image" Target="../media/image2040.png"/><Relationship Id="rId52" Type="http://schemas.openxmlformats.org/officeDocument/2006/relationships/customXml" Target="../ink/ink616.xml"/><Relationship Id="rId73" Type="http://schemas.openxmlformats.org/officeDocument/2006/relationships/image" Target="../media/image2250.png"/><Relationship Id="rId94" Type="http://schemas.openxmlformats.org/officeDocument/2006/relationships/customXml" Target="../ink/ink637.xml"/><Relationship Id="rId148" Type="http://schemas.openxmlformats.org/officeDocument/2006/relationships/image" Target="../media/image530.png"/><Relationship Id="rId169" Type="http://schemas.openxmlformats.org/officeDocument/2006/relationships/customXml" Target="../ink/ink675.xml"/><Relationship Id="rId334" Type="http://schemas.openxmlformats.org/officeDocument/2006/relationships/image" Target="../media/image623.png"/><Relationship Id="rId355" Type="http://schemas.openxmlformats.org/officeDocument/2006/relationships/customXml" Target="../ink/ink768.xml"/><Relationship Id="rId376" Type="http://schemas.openxmlformats.org/officeDocument/2006/relationships/image" Target="../media/image644.png"/><Relationship Id="rId397" Type="http://schemas.openxmlformats.org/officeDocument/2006/relationships/customXml" Target="../ink/ink789.xml"/><Relationship Id="rId4" Type="http://schemas.openxmlformats.org/officeDocument/2006/relationships/customXml" Target="../ink/ink592.xml"/><Relationship Id="rId180" Type="http://schemas.openxmlformats.org/officeDocument/2006/relationships/image" Target="../media/image546.png"/><Relationship Id="rId215" Type="http://schemas.openxmlformats.org/officeDocument/2006/relationships/customXml" Target="../ink/ink698.xml"/><Relationship Id="rId236" Type="http://schemas.openxmlformats.org/officeDocument/2006/relationships/image" Target="../media/image574.png"/><Relationship Id="rId257" Type="http://schemas.openxmlformats.org/officeDocument/2006/relationships/customXml" Target="../ink/ink719.xml"/><Relationship Id="rId278" Type="http://schemas.openxmlformats.org/officeDocument/2006/relationships/image" Target="../media/image595.png"/><Relationship Id="rId401" Type="http://schemas.openxmlformats.org/officeDocument/2006/relationships/customXml" Target="../ink/ink791.xml"/><Relationship Id="rId422" Type="http://schemas.openxmlformats.org/officeDocument/2006/relationships/image" Target="../media/image667.png"/><Relationship Id="rId303" Type="http://schemas.openxmlformats.org/officeDocument/2006/relationships/customXml" Target="../ink/ink742.xml"/><Relationship Id="rId42" Type="http://schemas.openxmlformats.org/officeDocument/2006/relationships/customXml" Target="../ink/ink611.xml"/><Relationship Id="rId84" Type="http://schemas.openxmlformats.org/officeDocument/2006/relationships/customXml" Target="../ink/ink632.xml"/><Relationship Id="rId138" Type="http://schemas.openxmlformats.org/officeDocument/2006/relationships/image" Target="../media/image525.png"/><Relationship Id="rId345" Type="http://schemas.openxmlformats.org/officeDocument/2006/relationships/customXml" Target="../ink/ink763.xml"/><Relationship Id="rId387" Type="http://schemas.openxmlformats.org/officeDocument/2006/relationships/customXml" Target="../ink/ink784.xml"/><Relationship Id="rId191" Type="http://schemas.openxmlformats.org/officeDocument/2006/relationships/customXml" Target="../ink/ink686.xml"/><Relationship Id="rId205" Type="http://schemas.openxmlformats.org/officeDocument/2006/relationships/customXml" Target="../ink/ink693.xml"/><Relationship Id="rId247" Type="http://schemas.openxmlformats.org/officeDocument/2006/relationships/customXml" Target="../ink/ink714.xml"/><Relationship Id="rId412" Type="http://schemas.openxmlformats.org/officeDocument/2006/relationships/image" Target="../media/image662.png"/><Relationship Id="rId107" Type="http://schemas.openxmlformats.org/officeDocument/2006/relationships/customXml" Target="../ink/ink644.xml"/><Relationship Id="rId289" Type="http://schemas.openxmlformats.org/officeDocument/2006/relationships/customXml" Target="../ink/ink735.xml"/><Relationship Id="rId11" Type="http://schemas.openxmlformats.org/officeDocument/2006/relationships/image" Target="../media/image1940.png"/><Relationship Id="rId53" Type="http://schemas.openxmlformats.org/officeDocument/2006/relationships/image" Target="../media/image2150.png"/><Relationship Id="rId149" Type="http://schemas.openxmlformats.org/officeDocument/2006/relationships/customXml" Target="../ink/ink665.xml"/><Relationship Id="rId314" Type="http://schemas.openxmlformats.org/officeDocument/2006/relationships/image" Target="../media/image613.png"/><Relationship Id="rId356" Type="http://schemas.openxmlformats.org/officeDocument/2006/relationships/image" Target="../media/image634.png"/><Relationship Id="rId398" Type="http://schemas.openxmlformats.org/officeDocument/2006/relationships/image" Target="../media/image655.png"/><Relationship Id="rId95" Type="http://schemas.openxmlformats.org/officeDocument/2006/relationships/customXml" Target="../ink/ink638.xml"/><Relationship Id="rId160" Type="http://schemas.openxmlformats.org/officeDocument/2006/relationships/image" Target="../media/image536.png"/><Relationship Id="rId216" Type="http://schemas.openxmlformats.org/officeDocument/2006/relationships/image" Target="../media/image564.png"/><Relationship Id="rId423" Type="http://schemas.openxmlformats.org/officeDocument/2006/relationships/customXml" Target="../ink/ink802.xml"/><Relationship Id="rId258" Type="http://schemas.openxmlformats.org/officeDocument/2006/relationships/image" Target="../media/image585.png"/><Relationship Id="rId22" Type="http://schemas.openxmlformats.org/officeDocument/2006/relationships/customXml" Target="../ink/ink601.xml"/><Relationship Id="rId64" Type="http://schemas.openxmlformats.org/officeDocument/2006/relationships/customXml" Target="../ink/ink622.xml"/><Relationship Id="rId118" Type="http://schemas.openxmlformats.org/officeDocument/2006/relationships/image" Target="../media/image515.png"/><Relationship Id="rId325" Type="http://schemas.openxmlformats.org/officeDocument/2006/relationships/customXml" Target="../ink/ink753.xml"/><Relationship Id="rId367" Type="http://schemas.openxmlformats.org/officeDocument/2006/relationships/customXml" Target="../ink/ink774.xml"/><Relationship Id="rId171" Type="http://schemas.openxmlformats.org/officeDocument/2006/relationships/customXml" Target="../ink/ink676.xml"/><Relationship Id="rId227" Type="http://schemas.openxmlformats.org/officeDocument/2006/relationships/customXml" Target="../ink/ink704.xml"/><Relationship Id="rId269" Type="http://schemas.openxmlformats.org/officeDocument/2006/relationships/customXml" Target="../ink/ink725.xml"/><Relationship Id="rId33" Type="http://schemas.openxmlformats.org/officeDocument/2006/relationships/image" Target="../media/image2050.png"/><Relationship Id="rId129" Type="http://schemas.openxmlformats.org/officeDocument/2006/relationships/customXml" Target="../ink/ink655.xml"/><Relationship Id="rId280" Type="http://schemas.openxmlformats.org/officeDocument/2006/relationships/image" Target="../media/image596.png"/><Relationship Id="rId336" Type="http://schemas.openxmlformats.org/officeDocument/2006/relationships/image" Target="../media/image624.png"/><Relationship Id="rId75" Type="http://schemas.openxmlformats.org/officeDocument/2006/relationships/image" Target="../media/image2260.png"/><Relationship Id="rId140" Type="http://schemas.openxmlformats.org/officeDocument/2006/relationships/image" Target="../media/image526.png"/><Relationship Id="rId182" Type="http://schemas.openxmlformats.org/officeDocument/2006/relationships/image" Target="../media/image547.png"/><Relationship Id="rId378" Type="http://schemas.openxmlformats.org/officeDocument/2006/relationships/image" Target="../media/image645.png"/><Relationship Id="rId403" Type="http://schemas.openxmlformats.org/officeDocument/2006/relationships/customXml" Target="../ink/ink792.xml"/><Relationship Id="rId6" Type="http://schemas.openxmlformats.org/officeDocument/2006/relationships/customXml" Target="../ink/ink593.xml"/><Relationship Id="rId238" Type="http://schemas.openxmlformats.org/officeDocument/2006/relationships/image" Target="../media/image575.png"/><Relationship Id="rId291" Type="http://schemas.openxmlformats.org/officeDocument/2006/relationships/customXml" Target="../ink/ink736.xml"/><Relationship Id="rId305" Type="http://schemas.openxmlformats.org/officeDocument/2006/relationships/customXml" Target="../ink/ink743.xml"/><Relationship Id="rId347" Type="http://schemas.openxmlformats.org/officeDocument/2006/relationships/customXml" Target="../ink/ink764.xml"/><Relationship Id="rId44" Type="http://schemas.openxmlformats.org/officeDocument/2006/relationships/customXml" Target="../ink/ink612.xml"/><Relationship Id="rId86" Type="http://schemas.openxmlformats.org/officeDocument/2006/relationships/customXml" Target="../ink/ink633.xml"/><Relationship Id="rId151" Type="http://schemas.openxmlformats.org/officeDocument/2006/relationships/customXml" Target="../ink/ink666.xml"/><Relationship Id="rId389" Type="http://schemas.openxmlformats.org/officeDocument/2006/relationships/customXml" Target="../ink/ink785.xml"/><Relationship Id="rId193" Type="http://schemas.openxmlformats.org/officeDocument/2006/relationships/customXml" Target="../ink/ink687.xml"/><Relationship Id="rId207" Type="http://schemas.openxmlformats.org/officeDocument/2006/relationships/customXml" Target="../ink/ink694.xml"/><Relationship Id="rId249" Type="http://schemas.openxmlformats.org/officeDocument/2006/relationships/customXml" Target="../ink/ink715.xml"/><Relationship Id="rId414" Type="http://schemas.openxmlformats.org/officeDocument/2006/relationships/image" Target="../media/image663.png"/><Relationship Id="rId13" Type="http://schemas.openxmlformats.org/officeDocument/2006/relationships/image" Target="../media/image1950.png"/><Relationship Id="rId109" Type="http://schemas.openxmlformats.org/officeDocument/2006/relationships/customXml" Target="../ink/ink645.xml"/><Relationship Id="rId260" Type="http://schemas.openxmlformats.org/officeDocument/2006/relationships/image" Target="../media/image586.png"/><Relationship Id="rId316" Type="http://schemas.openxmlformats.org/officeDocument/2006/relationships/image" Target="../media/image614.png"/><Relationship Id="rId55" Type="http://schemas.openxmlformats.org/officeDocument/2006/relationships/image" Target="../media/image2160.png"/><Relationship Id="rId97" Type="http://schemas.openxmlformats.org/officeDocument/2006/relationships/customXml" Target="../ink/ink639.xml"/><Relationship Id="rId120" Type="http://schemas.openxmlformats.org/officeDocument/2006/relationships/image" Target="../media/image516.png"/><Relationship Id="rId358" Type="http://schemas.openxmlformats.org/officeDocument/2006/relationships/image" Target="../media/image635.png"/><Relationship Id="rId162" Type="http://schemas.openxmlformats.org/officeDocument/2006/relationships/image" Target="../media/image537.png"/><Relationship Id="rId218" Type="http://schemas.openxmlformats.org/officeDocument/2006/relationships/image" Target="../media/image565.png"/><Relationship Id="rId425" Type="http://schemas.openxmlformats.org/officeDocument/2006/relationships/customXml" Target="../ink/ink803.xml"/><Relationship Id="rId271" Type="http://schemas.openxmlformats.org/officeDocument/2006/relationships/customXml" Target="../ink/ink726.xml"/><Relationship Id="rId24" Type="http://schemas.openxmlformats.org/officeDocument/2006/relationships/customXml" Target="../ink/ink602.xml"/><Relationship Id="rId66" Type="http://schemas.openxmlformats.org/officeDocument/2006/relationships/customXml" Target="../ink/ink623.xml"/><Relationship Id="rId131" Type="http://schemas.openxmlformats.org/officeDocument/2006/relationships/customXml" Target="../ink/ink656.xml"/><Relationship Id="rId327" Type="http://schemas.openxmlformats.org/officeDocument/2006/relationships/customXml" Target="../ink/ink754.xml"/><Relationship Id="rId369" Type="http://schemas.openxmlformats.org/officeDocument/2006/relationships/customXml" Target="../ink/ink775.xml"/><Relationship Id="rId173" Type="http://schemas.openxmlformats.org/officeDocument/2006/relationships/customXml" Target="../ink/ink677.xml"/><Relationship Id="rId229" Type="http://schemas.openxmlformats.org/officeDocument/2006/relationships/customXml" Target="../ink/ink705.xml"/><Relationship Id="rId380" Type="http://schemas.openxmlformats.org/officeDocument/2006/relationships/image" Target="../media/image646.png"/><Relationship Id="rId240" Type="http://schemas.openxmlformats.org/officeDocument/2006/relationships/image" Target="../media/image576.png"/><Relationship Id="rId35" Type="http://schemas.openxmlformats.org/officeDocument/2006/relationships/image" Target="../media/image2060.png"/><Relationship Id="rId77" Type="http://schemas.openxmlformats.org/officeDocument/2006/relationships/image" Target="../media/image2270.png"/><Relationship Id="rId100" Type="http://schemas.openxmlformats.org/officeDocument/2006/relationships/image" Target="../media/image506.png"/><Relationship Id="rId282" Type="http://schemas.openxmlformats.org/officeDocument/2006/relationships/image" Target="../media/image597.png"/><Relationship Id="rId338" Type="http://schemas.openxmlformats.org/officeDocument/2006/relationships/image" Target="../media/image625.png"/><Relationship Id="rId8" Type="http://schemas.openxmlformats.org/officeDocument/2006/relationships/customXml" Target="../ink/ink594.xml"/><Relationship Id="rId142" Type="http://schemas.openxmlformats.org/officeDocument/2006/relationships/image" Target="../media/image527.png"/><Relationship Id="rId184" Type="http://schemas.openxmlformats.org/officeDocument/2006/relationships/image" Target="../media/image548.png"/><Relationship Id="rId391" Type="http://schemas.openxmlformats.org/officeDocument/2006/relationships/customXml" Target="../ink/ink786.xml"/><Relationship Id="rId405" Type="http://schemas.openxmlformats.org/officeDocument/2006/relationships/customXml" Target="../ink/ink793.xml"/><Relationship Id="rId251" Type="http://schemas.openxmlformats.org/officeDocument/2006/relationships/customXml" Target="../ink/ink716.xml"/><Relationship Id="rId46" Type="http://schemas.openxmlformats.org/officeDocument/2006/relationships/customXml" Target="../ink/ink613.xml"/><Relationship Id="rId293" Type="http://schemas.openxmlformats.org/officeDocument/2006/relationships/customXml" Target="../ink/ink737.xml"/><Relationship Id="rId307" Type="http://schemas.openxmlformats.org/officeDocument/2006/relationships/customXml" Target="../ink/ink744.xml"/><Relationship Id="rId349" Type="http://schemas.openxmlformats.org/officeDocument/2006/relationships/customXml" Target="../ink/ink765.xml"/><Relationship Id="rId88" Type="http://schemas.openxmlformats.org/officeDocument/2006/relationships/customXml" Target="../ink/ink634.xml"/><Relationship Id="rId111" Type="http://schemas.openxmlformats.org/officeDocument/2006/relationships/customXml" Target="../ink/ink646.xml"/><Relationship Id="rId153" Type="http://schemas.openxmlformats.org/officeDocument/2006/relationships/customXml" Target="../ink/ink667.xml"/><Relationship Id="rId195" Type="http://schemas.openxmlformats.org/officeDocument/2006/relationships/customXml" Target="../ink/ink688.xml"/><Relationship Id="rId209" Type="http://schemas.openxmlformats.org/officeDocument/2006/relationships/customXml" Target="../ink/ink695.xml"/><Relationship Id="rId360" Type="http://schemas.openxmlformats.org/officeDocument/2006/relationships/image" Target="../media/image636.png"/><Relationship Id="rId416" Type="http://schemas.openxmlformats.org/officeDocument/2006/relationships/image" Target="../media/image664.png"/><Relationship Id="rId220" Type="http://schemas.openxmlformats.org/officeDocument/2006/relationships/image" Target="../media/image566.png"/><Relationship Id="rId15" Type="http://schemas.openxmlformats.org/officeDocument/2006/relationships/image" Target="../media/image1960.png"/><Relationship Id="rId57" Type="http://schemas.openxmlformats.org/officeDocument/2006/relationships/image" Target="../media/image2170.png"/><Relationship Id="rId262" Type="http://schemas.openxmlformats.org/officeDocument/2006/relationships/image" Target="../media/image587.png"/><Relationship Id="rId318" Type="http://schemas.openxmlformats.org/officeDocument/2006/relationships/image" Target="../media/image615.png"/><Relationship Id="rId99" Type="http://schemas.openxmlformats.org/officeDocument/2006/relationships/customXml" Target="../ink/ink640.xml"/><Relationship Id="rId122" Type="http://schemas.openxmlformats.org/officeDocument/2006/relationships/image" Target="../media/image517.png"/><Relationship Id="rId164" Type="http://schemas.openxmlformats.org/officeDocument/2006/relationships/image" Target="../media/image538.png"/><Relationship Id="rId371" Type="http://schemas.openxmlformats.org/officeDocument/2006/relationships/customXml" Target="../ink/ink776.xml"/><Relationship Id="rId427" Type="http://schemas.openxmlformats.org/officeDocument/2006/relationships/customXml" Target="../ink/ink804.xml"/><Relationship Id="rId26" Type="http://schemas.openxmlformats.org/officeDocument/2006/relationships/customXml" Target="../ink/ink603.xml"/><Relationship Id="rId231" Type="http://schemas.openxmlformats.org/officeDocument/2006/relationships/customXml" Target="../ink/ink706.xml"/><Relationship Id="rId273" Type="http://schemas.openxmlformats.org/officeDocument/2006/relationships/customXml" Target="../ink/ink727.xml"/><Relationship Id="rId329" Type="http://schemas.openxmlformats.org/officeDocument/2006/relationships/customXml" Target="../ink/ink755.xml"/><Relationship Id="rId68" Type="http://schemas.openxmlformats.org/officeDocument/2006/relationships/customXml" Target="../ink/ink624.xml"/><Relationship Id="rId133" Type="http://schemas.openxmlformats.org/officeDocument/2006/relationships/customXml" Target="../ink/ink657.xml"/><Relationship Id="rId175" Type="http://schemas.openxmlformats.org/officeDocument/2006/relationships/customXml" Target="../ink/ink678.xml"/><Relationship Id="rId340" Type="http://schemas.openxmlformats.org/officeDocument/2006/relationships/image" Target="../media/image626.png"/><Relationship Id="rId200" Type="http://schemas.openxmlformats.org/officeDocument/2006/relationships/image" Target="../media/image556.png"/><Relationship Id="rId382" Type="http://schemas.openxmlformats.org/officeDocument/2006/relationships/image" Target="../media/image647.png"/><Relationship Id="rId242" Type="http://schemas.openxmlformats.org/officeDocument/2006/relationships/image" Target="../media/image577.png"/><Relationship Id="rId284" Type="http://schemas.openxmlformats.org/officeDocument/2006/relationships/image" Target="../media/image598.png"/><Relationship Id="rId37" Type="http://schemas.openxmlformats.org/officeDocument/2006/relationships/image" Target="../media/image2070.png"/><Relationship Id="rId79" Type="http://schemas.openxmlformats.org/officeDocument/2006/relationships/image" Target="../media/image2280.png"/><Relationship Id="rId102" Type="http://schemas.openxmlformats.org/officeDocument/2006/relationships/image" Target="../media/image507.png"/><Relationship Id="rId144" Type="http://schemas.openxmlformats.org/officeDocument/2006/relationships/image" Target="../media/image528.png"/><Relationship Id="rId90" Type="http://schemas.openxmlformats.org/officeDocument/2006/relationships/customXml" Target="../ink/ink635.xml"/><Relationship Id="rId186" Type="http://schemas.openxmlformats.org/officeDocument/2006/relationships/image" Target="../media/image549.png"/><Relationship Id="rId351" Type="http://schemas.openxmlformats.org/officeDocument/2006/relationships/customXml" Target="../ink/ink766.xml"/><Relationship Id="rId393" Type="http://schemas.openxmlformats.org/officeDocument/2006/relationships/customXml" Target="../ink/ink787.xml"/><Relationship Id="rId407" Type="http://schemas.openxmlformats.org/officeDocument/2006/relationships/customXml" Target="../ink/ink794.xml"/><Relationship Id="rId211" Type="http://schemas.openxmlformats.org/officeDocument/2006/relationships/customXml" Target="../ink/ink696.xml"/><Relationship Id="rId253" Type="http://schemas.openxmlformats.org/officeDocument/2006/relationships/customXml" Target="../ink/ink717.xml"/><Relationship Id="rId295" Type="http://schemas.openxmlformats.org/officeDocument/2006/relationships/customXml" Target="../ink/ink738.xml"/><Relationship Id="rId309" Type="http://schemas.openxmlformats.org/officeDocument/2006/relationships/customXml" Target="../ink/ink745.xml"/><Relationship Id="rId48" Type="http://schemas.openxmlformats.org/officeDocument/2006/relationships/customXml" Target="../ink/ink614.xml"/><Relationship Id="rId113" Type="http://schemas.openxmlformats.org/officeDocument/2006/relationships/customXml" Target="../ink/ink647.xml"/><Relationship Id="rId320" Type="http://schemas.openxmlformats.org/officeDocument/2006/relationships/image" Target="../media/image616.png"/><Relationship Id="rId155" Type="http://schemas.openxmlformats.org/officeDocument/2006/relationships/customXml" Target="../ink/ink668.xml"/><Relationship Id="rId197" Type="http://schemas.openxmlformats.org/officeDocument/2006/relationships/customXml" Target="../ink/ink689.xml"/><Relationship Id="rId362" Type="http://schemas.openxmlformats.org/officeDocument/2006/relationships/image" Target="../media/image637.png"/><Relationship Id="rId418" Type="http://schemas.openxmlformats.org/officeDocument/2006/relationships/image" Target="../media/image665.png"/><Relationship Id="rId222" Type="http://schemas.openxmlformats.org/officeDocument/2006/relationships/image" Target="../media/image567.png"/><Relationship Id="rId264" Type="http://schemas.openxmlformats.org/officeDocument/2006/relationships/image" Target="../media/image588.png"/><Relationship Id="rId17" Type="http://schemas.openxmlformats.org/officeDocument/2006/relationships/image" Target="../media/image1970.png"/><Relationship Id="rId59" Type="http://schemas.openxmlformats.org/officeDocument/2006/relationships/image" Target="../media/image2180.png"/><Relationship Id="rId124" Type="http://schemas.openxmlformats.org/officeDocument/2006/relationships/image" Target="../media/image518.png"/><Relationship Id="rId70" Type="http://schemas.openxmlformats.org/officeDocument/2006/relationships/customXml" Target="../ink/ink625.xml"/><Relationship Id="rId166" Type="http://schemas.openxmlformats.org/officeDocument/2006/relationships/image" Target="../media/image539.png"/><Relationship Id="rId331" Type="http://schemas.openxmlformats.org/officeDocument/2006/relationships/customXml" Target="../ink/ink756.xml"/><Relationship Id="rId373" Type="http://schemas.openxmlformats.org/officeDocument/2006/relationships/customXml" Target="../ink/ink777.xml"/><Relationship Id="rId429" Type="http://schemas.openxmlformats.org/officeDocument/2006/relationships/customXml" Target="../ink/ink805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930.png"/><Relationship Id="rId299" Type="http://schemas.openxmlformats.org/officeDocument/2006/relationships/image" Target="../media/image720.png"/><Relationship Id="rId21" Type="http://schemas.openxmlformats.org/officeDocument/2006/relationships/image" Target="../media/image2450.png"/><Relationship Id="rId63" Type="http://schemas.openxmlformats.org/officeDocument/2006/relationships/image" Target="../media/image2660.png"/><Relationship Id="rId159" Type="http://schemas.openxmlformats.org/officeDocument/2006/relationships/image" Target="../media/image3140.png"/><Relationship Id="rId324" Type="http://schemas.openxmlformats.org/officeDocument/2006/relationships/customXml" Target="../ink/ink967.xml"/><Relationship Id="rId366" Type="http://schemas.openxmlformats.org/officeDocument/2006/relationships/customXml" Target="../ink/ink988.xml"/><Relationship Id="rId170" Type="http://schemas.openxmlformats.org/officeDocument/2006/relationships/customXml" Target="../ink/ink890.xml"/><Relationship Id="rId226" Type="http://schemas.openxmlformats.org/officeDocument/2006/relationships/customXml" Target="../ink/ink918.xml"/><Relationship Id="rId268" Type="http://schemas.openxmlformats.org/officeDocument/2006/relationships/customXml" Target="../ink/ink939.xml"/><Relationship Id="rId32" Type="http://schemas.openxmlformats.org/officeDocument/2006/relationships/customXml" Target="../ink/ink821.xml"/><Relationship Id="rId74" Type="http://schemas.openxmlformats.org/officeDocument/2006/relationships/customXml" Target="../ink/ink842.xml"/><Relationship Id="rId128" Type="http://schemas.openxmlformats.org/officeDocument/2006/relationships/customXml" Target="../ink/ink869.xml"/><Relationship Id="rId335" Type="http://schemas.openxmlformats.org/officeDocument/2006/relationships/image" Target="../media/image738.png"/><Relationship Id="rId377" Type="http://schemas.openxmlformats.org/officeDocument/2006/relationships/image" Target="../media/image759.png"/><Relationship Id="rId5" Type="http://schemas.openxmlformats.org/officeDocument/2006/relationships/image" Target="../media/image2370.png"/><Relationship Id="rId181" Type="http://schemas.openxmlformats.org/officeDocument/2006/relationships/image" Target="../media/image3250.png"/><Relationship Id="rId237" Type="http://schemas.openxmlformats.org/officeDocument/2006/relationships/image" Target="../media/image690.png"/><Relationship Id="rId402" Type="http://schemas.openxmlformats.org/officeDocument/2006/relationships/customXml" Target="../ink/ink1006.xml"/><Relationship Id="rId279" Type="http://schemas.openxmlformats.org/officeDocument/2006/relationships/image" Target="../media/image336.png"/><Relationship Id="rId43" Type="http://schemas.openxmlformats.org/officeDocument/2006/relationships/image" Target="../media/image2560.png"/><Relationship Id="rId139" Type="http://schemas.openxmlformats.org/officeDocument/2006/relationships/image" Target="../media/image3040.png"/><Relationship Id="rId290" Type="http://schemas.openxmlformats.org/officeDocument/2006/relationships/customXml" Target="../ink/ink950.xml"/><Relationship Id="rId304" Type="http://schemas.openxmlformats.org/officeDocument/2006/relationships/customXml" Target="../ink/ink957.xml"/><Relationship Id="rId346" Type="http://schemas.openxmlformats.org/officeDocument/2006/relationships/customXml" Target="../ink/ink978.xml"/><Relationship Id="rId388" Type="http://schemas.openxmlformats.org/officeDocument/2006/relationships/customXml" Target="../ink/ink999.xml"/><Relationship Id="rId85" Type="http://schemas.openxmlformats.org/officeDocument/2006/relationships/image" Target="../media/image2770.png"/><Relationship Id="rId150" Type="http://schemas.openxmlformats.org/officeDocument/2006/relationships/customXml" Target="../ink/ink880.xml"/><Relationship Id="rId192" Type="http://schemas.openxmlformats.org/officeDocument/2006/relationships/customXml" Target="../ink/ink901.xml"/><Relationship Id="rId206" Type="http://schemas.openxmlformats.org/officeDocument/2006/relationships/customXml" Target="../ink/ink908.xml"/><Relationship Id="rId413" Type="http://schemas.openxmlformats.org/officeDocument/2006/relationships/image" Target="../media/image777.png"/><Relationship Id="rId248" Type="http://schemas.openxmlformats.org/officeDocument/2006/relationships/customXml" Target="../ink/ink929.xml"/><Relationship Id="rId12" Type="http://schemas.openxmlformats.org/officeDocument/2006/relationships/customXml" Target="../ink/ink811.xml"/><Relationship Id="rId108" Type="http://schemas.openxmlformats.org/officeDocument/2006/relationships/customXml" Target="../ink/ink859.xml"/><Relationship Id="rId315" Type="http://schemas.openxmlformats.org/officeDocument/2006/relationships/image" Target="../media/image728.png"/><Relationship Id="rId357" Type="http://schemas.openxmlformats.org/officeDocument/2006/relationships/image" Target="../media/image749.png"/><Relationship Id="rId54" Type="http://schemas.openxmlformats.org/officeDocument/2006/relationships/customXml" Target="../ink/ink832.xml"/><Relationship Id="rId96" Type="http://schemas.openxmlformats.org/officeDocument/2006/relationships/customXml" Target="../ink/ink853.xml"/><Relationship Id="rId161" Type="http://schemas.openxmlformats.org/officeDocument/2006/relationships/image" Target="../media/image3150.png"/><Relationship Id="rId217" Type="http://schemas.openxmlformats.org/officeDocument/2006/relationships/image" Target="../media/image680.png"/><Relationship Id="rId399" Type="http://schemas.openxmlformats.org/officeDocument/2006/relationships/image" Target="../media/image770.png"/><Relationship Id="rId259" Type="http://schemas.openxmlformats.org/officeDocument/2006/relationships/image" Target="../media/image701.png"/><Relationship Id="rId424" Type="http://schemas.openxmlformats.org/officeDocument/2006/relationships/customXml" Target="../ink/ink1017.xml"/><Relationship Id="rId23" Type="http://schemas.openxmlformats.org/officeDocument/2006/relationships/image" Target="../media/image2460.png"/><Relationship Id="rId119" Type="http://schemas.openxmlformats.org/officeDocument/2006/relationships/image" Target="../media/image2940.png"/><Relationship Id="rId270" Type="http://schemas.openxmlformats.org/officeDocument/2006/relationships/customXml" Target="../ink/ink940.xml"/><Relationship Id="rId326" Type="http://schemas.openxmlformats.org/officeDocument/2006/relationships/customXml" Target="../ink/ink968.xml"/><Relationship Id="rId65" Type="http://schemas.openxmlformats.org/officeDocument/2006/relationships/image" Target="../media/image2670.png"/><Relationship Id="rId130" Type="http://schemas.openxmlformats.org/officeDocument/2006/relationships/customXml" Target="../ink/ink870.xml"/><Relationship Id="rId368" Type="http://schemas.openxmlformats.org/officeDocument/2006/relationships/customXml" Target="../ink/ink989.xml"/><Relationship Id="rId172" Type="http://schemas.openxmlformats.org/officeDocument/2006/relationships/customXml" Target="../ink/ink891.xml"/><Relationship Id="rId228" Type="http://schemas.openxmlformats.org/officeDocument/2006/relationships/customXml" Target="../ink/ink919.xml"/><Relationship Id="rId281" Type="http://schemas.openxmlformats.org/officeDocument/2006/relationships/image" Target="../media/image711.png"/><Relationship Id="rId337" Type="http://schemas.openxmlformats.org/officeDocument/2006/relationships/image" Target="../media/image739.png"/><Relationship Id="rId34" Type="http://schemas.openxmlformats.org/officeDocument/2006/relationships/customXml" Target="../ink/ink822.xml"/><Relationship Id="rId76" Type="http://schemas.openxmlformats.org/officeDocument/2006/relationships/customXml" Target="../ink/ink843.xml"/><Relationship Id="rId141" Type="http://schemas.openxmlformats.org/officeDocument/2006/relationships/image" Target="../media/image3050.png"/><Relationship Id="rId379" Type="http://schemas.openxmlformats.org/officeDocument/2006/relationships/image" Target="../media/image760.png"/><Relationship Id="rId7" Type="http://schemas.openxmlformats.org/officeDocument/2006/relationships/image" Target="../media/image2380.png"/><Relationship Id="rId183" Type="http://schemas.openxmlformats.org/officeDocument/2006/relationships/image" Target="../media/image3260.png"/><Relationship Id="rId239" Type="http://schemas.openxmlformats.org/officeDocument/2006/relationships/image" Target="../media/image691.png"/><Relationship Id="rId390" Type="http://schemas.openxmlformats.org/officeDocument/2006/relationships/customXml" Target="../ink/ink1000.xml"/><Relationship Id="rId404" Type="http://schemas.openxmlformats.org/officeDocument/2006/relationships/customXml" Target="../ink/ink1007.xml"/><Relationship Id="rId250" Type="http://schemas.openxmlformats.org/officeDocument/2006/relationships/customXml" Target="../ink/ink930.xml"/><Relationship Id="rId292" Type="http://schemas.openxmlformats.org/officeDocument/2006/relationships/customXml" Target="../ink/ink951.xml"/><Relationship Id="rId306" Type="http://schemas.openxmlformats.org/officeDocument/2006/relationships/customXml" Target="../ink/ink958.xml"/><Relationship Id="rId45" Type="http://schemas.openxmlformats.org/officeDocument/2006/relationships/image" Target="../media/image2570.png"/><Relationship Id="rId87" Type="http://schemas.openxmlformats.org/officeDocument/2006/relationships/image" Target="../media/image2780.png"/><Relationship Id="rId110" Type="http://schemas.openxmlformats.org/officeDocument/2006/relationships/customXml" Target="../ink/ink860.xml"/><Relationship Id="rId348" Type="http://schemas.openxmlformats.org/officeDocument/2006/relationships/customXml" Target="../ink/ink979.xml"/><Relationship Id="rId152" Type="http://schemas.openxmlformats.org/officeDocument/2006/relationships/customXml" Target="../ink/ink881.xml"/><Relationship Id="rId194" Type="http://schemas.openxmlformats.org/officeDocument/2006/relationships/customXml" Target="../ink/ink902.xml"/><Relationship Id="rId208" Type="http://schemas.openxmlformats.org/officeDocument/2006/relationships/customXml" Target="../ink/ink909.xml"/><Relationship Id="rId415" Type="http://schemas.openxmlformats.org/officeDocument/2006/relationships/image" Target="../media/image778.png"/><Relationship Id="rId261" Type="http://schemas.openxmlformats.org/officeDocument/2006/relationships/image" Target="../media/image702.png"/><Relationship Id="rId14" Type="http://schemas.openxmlformats.org/officeDocument/2006/relationships/customXml" Target="../ink/ink812.xml"/><Relationship Id="rId56" Type="http://schemas.openxmlformats.org/officeDocument/2006/relationships/customXml" Target="../ink/ink833.xml"/><Relationship Id="rId317" Type="http://schemas.openxmlformats.org/officeDocument/2006/relationships/image" Target="../media/image729.png"/><Relationship Id="rId359" Type="http://schemas.openxmlformats.org/officeDocument/2006/relationships/image" Target="../media/image750.png"/><Relationship Id="rId98" Type="http://schemas.openxmlformats.org/officeDocument/2006/relationships/customXml" Target="../ink/ink854.xml"/><Relationship Id="rId121" Type="http://schemas.openxmlformats.org/officeDocument/2006/relationships/image" Target="../media/image2950.png"/><Relationship Id="rId163" Type="http://schemas.openxmlformats.org/officeDocument/2006/relationships/image" Target="../media/image3160.png"/><Relationship Id="rId219" Type="http://schemas.openxmlformats.org/officeDocument/2006/relationships/image" Target="../media/image681.png"/><Relationship Id="rId370" Type="http://schemas.openxmlformats.org/officeDocument/2006/relationships/customXml" Target="../ink/ink990.xml"/><Relationship Id="rId426" Type="http://schemas.openxmlformats.org/officeDocument/2006/relationships/customXml" Target="../ink/ink1018.xml"/><Relationship Id="rId230" Type="http://schemas.openxmlformats.org/officeDocument/2006/relationships/customXml" Target="../ink/ink920.xml"/><Relationship Id="rId25" Type="http://schemas.openxmlformats.org/officeDocument/2006/relationships/image" Target="../media/image2470.png"/><Relationship Id="rId67" Type="http://schemas.openxmlformats.org/officeDocument/2006/relationships/image" Target="../media/image2680.png"/><Relationship Id="rId272" Type="http://schemas.openxmlformats.org/officeDocument/2006/relationships/customXml" Target="../ink/ink941.xml"/><Relationship Id="rId328" Type="http://schemas.openxmlformats.org/officeDocument/2006/relationships/customXml" Target="../ink/ink969.xml"/><Relationship Id="rId132" Type="http://schemas.openxmlformats.org/officeDocument/2006/relationships/customXml" Target="../ink/ink871.xml"/><Relationship Id="rId174" Type="http://schemas.openxmlformats.org/officeDocument/2006/relationships/customXml" Target="../ink/ink892.xml"/><Relationship Id="rId381" Type="http://schemas.openxmlformats.org/officeDocument/2006/relationships/image" Target="../media/image761.png"/><Relationship Id="rId241" Type="http://schemas.openxmlformats.org/officeDocument/2006/relationships/image" Target="../media/image692.png"/><Relationship Id="rId36" Type="http://schemas.openxmlformats.org/officeDocument/2006/relationships/customXml" Target="../ink/ink823.xml"/><Relationship Id="rId283" Type="http://schemas.openxmlformats.org/officeDocument/2006/relationships/image" Target="../media/image712.png"/><Relationship Id="rId339" Type="http://schemas.openxmlformats.org/officeDocument/2006/relationships/image" Target="../media/image740.png"/><Relationship Id="rId78" Type="http://schemas.openxmlformats.org/officeDocument/2006/relationships/customXml" Target="../ink/ink844.xml"/><Relationship Id="rId101" Type="http://schemas.openxmlformats.org/officeDocument/2006/relationships/image" Target="../media/image2850.png"/><Relationship Id="rId143" Type="http://schemas.openxmlformats.org/officeDocument/2006/relationships/image" Target="../media/image3060.png"/><Relationship Id="rId185" Type="http://schemas.openxmlformats.org/officeDocument/2006/relationships/image" Target="../media/image3270.png"/><Relationship Id="rId350" Type="http://schemas.openxmlformats.org/officeDocument/2006/relationships/customXml" Target="../ink/ink980.xml"/><Relationship Id="rId406" Type="http://schemas.openxmlformats.org/officeDocument/2006/relationships/customXml" Target="../ink/ink1008.xml"/><Relationship Id="rId9" Type="http://schemas.openxmlformats.org/officeDocument/2006/relationships/image" Target="../media/image2390.png"/><Relationship Id="rId210" Type="http://schemas.openxmlformats.org/officeDocument/2006/relationships/customXml" Target="../ink/ink910.xml"/><Relationship Id="rId392" Type="http://schemas.openxmlformats.org/officeDocument/2006/relationships/customXml" Target="../ink/ink1001.xml"/><Relationship Id="rId252" Type="http://schemas.openxmlformats.org/officeDocument/2006/relationships/customXml" Target="../ink/ink931.xml"/><Relationship Id="rId294" Type="http://schemas.openxmlformats.org/officeDocument/2006/relationships/customXml" Target="../ink/ink952.xml"/><Relationship Id="rId308" Type="http://schemas.openxmlformats.org/officeDocument/2006/relationships/customXml" Target="../ink/ink959.xml"/><Relationship Id="rId47" Type="http://schemas.openxmlformats.org/officeDocument/2006/relationships/image" Target="../media/image2580.png"/><Relationship Id="rId89" Type="http://schemas.openxmlformats.org/officeDocument/2006/relationships/image" Target="../media/image2790.png"/><Relationship Id="rId112" Type="http://schemas.openxmlformats.org/officeDocument/2006/relationships/customXml" Target="../ink/ink861.xml"/><Relationship Id="rId154" Type="http://schemas.openxmlformats.org/officeDocument/2006/relationships/customXml" Target="../ink/ink882.xml"/><Relationship Id="rId361" Type="http://schemas.openxmlformats.org/officeDocument/2006/relationships/image" Target="../media/image751.png"/><Relationship Id="rId196" Type="http://schemas.openxmlformats.org/officeDocument/2006/relationships/customXml" Target="../ink/ink903.xml"/><Relationship Id="rId417" Type="http://schemas.openxmlformats.org/officeDocument/2006/relationships/image" Target="../media/image779.png"/><Relationship Id="rId16" Type="http://schemas.openxmlformats.org/officeDocument/2006/relationships/customXml" Target="../ink/ink813.xml"/><Relationship Id="rId221" Type="http://schemas.openxmlformats.org/officeDocument/2006/relationships/image" Target="../media/image682.png"/><Relationship Id="rId263" Type="http://schemas.openxmlformats.org/officeDocument/2006/relationships/image" Target="../media/image703.png"/><Relationship Id="rId319" Type="http://schemas.openxmlformats.org/officeDocument/2006/relationships/image" Target="../media/image730.png"/><Relationship Id="rId58" Type="http://schemas.openxmlformats.org/officeDocument/2006/relationships/customXml" Target="../ink/ink834.xml"/><Relationship Id="rId123" Type="http://schemas.openxmlformats.org/officeDocument/2006/relationships/image" Target="../media/image2960.png"/><Relationship Id="rId330" Type="http://schemas.openxmlformats.org/officeDocument/2006/relationships/customXml" Target="../ink/ink970.xml"/><Relationship Id="rId165" Type="http://schemas.openxmlformats.org/officeDocument/2006/relationships/image" Target="../media/image3170.png"/><Relationship Id="rId372" Type="http://schemas.openxmlformats.org/officeDocument/2006/relationships/customXml" Target="../ink/ink991.xml"/><Relationship Id="rId428" Type="http://schemas.openxmlformats.org/officeDocument/2006/relationships/customXml" Target="../ink/ink1019.xml"/><Relationship Id="rId232" Type="http://schemas.openxmlformats.org/officeDocument/2006/relationships/customXml" Target="../ink/ink921.xml"/><Relationship Id="rId274" Type="http://schemas.openxmlformats.org/officeDocument/2006/relationships/customXml" Target="../ink/ink942.xml"/><Relationship Id="rId27" Type="http://schemas.openxmlformats.org/officeDocument/2006/relationships/image" Target="../media/image2480.png"/><Relationship Id="rId69" Type="http://schemas.openxmlformats.org/officeDocument/2006/relationships/image" Target="../media/image2690.png"/><Relationship Id="rId134" Type="http://schemas.openxmlformats.org/officeDocument/2006/relationships/customXml" Target="../ink/ink872.xml"/><Relationship Id="rId80" Type="http://schemas.openxmlformats.org/officeDocument/2006/relationships/customXml" Target="../ink/ink845.xml"/><Relationship Id="rId176" Type="http://schemas.openxmlformats.org/officeDocument/2006/relationships/customXml" Target="../ink/ink893.xml"/><Relationship Id="rId341" Type="http://schemas.openxmlformats.org/officeDocument/2006/relationships/image" Target="../media/image741.png"/><Relationship Id="rId383" Type="http://schemas.openxmlformats.org/officeDocument/2006/relationships/image" Target="../media/image762.png"/><Relationship Id="rId201" Type="http://schemas.openxmlformats.org/officeDocument/2006/relationships/image" Target="../media/image672.png"/><Relationship Id="rId243" Type="http://schemas.openxmlformats.org/officeDocument/2006/relationships/image" Target="../media/image693.png"/><Relationship Id="rId285" Type="http://schemas.openxmlformats.org/officeDocument/2006/relationships/image" Target="../media/image713.png"/><Relationship Id="rId38" Type="http://schemas.openxmlformats.org/officeDocument/2006/relationships/customXml" Target="../ink/ink824.xml"/><Relationship Id="rId103" Type="http://schemas.openxmlformats.org/officeDocument/2006/relationships/image" Target="../media/image2860.png"/><Relationship Id="rId310" Type="http://schemas.openxmlformats.org/officeDocument/2006/relationships/customXml" Target="../ink/ink960.xml"/><Relationship Id="rId91" Type="http://schemas.openxmlformats.org/officeDocument/2006/relationships/image" Target="../media/image2800.png"/><Relationship Id="rId145" Type="http://schemas.openxmlformats.org/officeDocument/2006/relationships/image" Target="../media/image3070.png"/><Relationship Id="rId187" Type="http://schemas.openxmlformats.org/officeDocument/2006/relationships/image" Target="../media/image3280.png"/><Relationship Id="rId352" Type="http://schemas.openxmlformats.org/officeDocument/2006/relationships/customXml" Target="../ink/ink981.xml"/><Relationship Id="rId394" Type="http://schemas.openxmlformats.org/officeDocument/2006/relationships/customXml" Target="../ink/ink1002.xml"/><Relationship Id="rId408" Type="http://schemas.openxmlformats.org/officeDocument/2006/relationships/customXml" Target="../ink/ink1009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911.xml"/><Relationship Id="rId233" Type="http://schemas.openxmlformats.org/officeDocument/2006/relationships/image" Target="../media/image688.png"/><Relationship Id="rId254" Type="http://schemas.openxmlformats.org/officeDocument/2006/relationships/customXml" Target="../ink/ink932.xml"/><Relationship Id="rId28" Type="http://schemas.openxmlformats.org/officeDocument/2006/relationships/customXml" Target="../ink/ink819.xml"/><Relationship Id="rId49" Type="http://schemas.openxmlformats.org/officeDocument/2006/relationships/image" Target="../media/image2590.png"/><Relationship Id="rId114" Type="http://schemas.openxmlformats.org/officeDocument/2006/relationships/customXml" Target="../ink/ink862.xml"/><Relationship Id="rId275" Type="http://schemas.openxmlformats.org/officeDocument/2006/relationships/image" Target="../media/image709.png"/><Relationship Id="rId296" Type="http://schemas.openxmlformats.org/officeDocument/2006/relationships/customXml" Target="../ink/ink953.xml"/><Relationship Id="rId300" Type="http://schemas.openxmlformats.org/officeDocument/2006/relationships/customXml" Target="../ink/ink955.xml"/><Relationship Id="rId60" Type="http://schemas.openxmlformats.org/officeDocument/2006/relationships/customXml" Target="../ink/ink835.xml"/><Relationship Id="rId81" Type="http://schemas.openxmlformats.org/officeDocument/2006/relationships/image" Target="../media/image2750.png"/><Relationship Id="rId135" Type="http://schemas.openxmlformats.org/officeDocument/2006/relationships/image" Target="../media/image3020.png"/><Relationship Id="rId156" Type="http://schemas.openxmlformats.org/officeDocument/2006/relationships/customXml" Target="../ink/ink883.xml"/><Relationship Id="rId177" Type="http://schemas.openxmlformats.org/officeDocument/2006/relationships/image" Target="../media/image3230.png"/><Relationship Id="rId198" Type="http://schemas.openxmlformats.org/officeDocument/2006/relationships/customXml" Target="../ink/ink904.xml"/><Relationship Id="rId321" Type="http://schemas.openxmlformats.org/officeDocument/2006/relationships/image" Target="../media/image731.png"/><Relationship Id="rId342" Type="http://schemas.openxmlformats.org/officeDocument/2006/relationships/customXml" Target="../ink/ink976.xml"/><Relationship Id="rId363" Type="http://schemas.openxmlformats.org/officeDocument/2006/relationships/image" Target="../media/image752.png"/><Relationship Id="rId384" Type="http://schemas.openxmlformats.org/officeDocument/2006/relationships/customXml" Target="../ink/ink997.xml"/><Relationship Id="rId419" Type="http://schemas.openxmlformats.org/officeDocument/2006/relationships/image" Target="../media/image780.png"/><Relationship Id="rId202" Type="http://schemas.openxmlformats.org/officeDocument/2006/relationships/customXml" Target="../ink/ink906.xml"/><Relationship Id="rId223" Type="http://schemas.openxmlformats.org/officeDocument/2006/relationships/image" Target="../media/image683.png"/><Relationship Id="rId244" Type="http://schemas.openxmlformats.org/officeDocument/2006/relationships/customXml" Target="../ink/ink927.xml"/><Relationship Id="rId18" Type="http://schemas.openxmlformats.org/officeDocument/2006/relationships/customXml" Target="../ink/ink814.xml"/><Relationship Id="rId39" Type="http://schemas.openxmlformats.org/officeDocument/2006/relationships/image" Target="../media/image2540.png"/><Relationship Id="rId265" Type="http://schemas.openxmlformats.org/officeDocument/2006/relationships/image" Target="../media/image704.png"/><Relationship Id="rId286" Type="http://schemas.openxmlformats.org/officeDocument/2006/relationships/customXml" Target="../ink/ink948.xml"/><Relationship Id="rId50" Type="http://schemas.openxmlformats.org/officeDocument/2006/relationships/customXml" Target="../ink/ink830.xml"/><Relationship Id="rId104" Type="http://schemas.openxmlformats.org/officeDocument/2006/relationships/customXml" Target="../ink/ink857.xml"/><Relationship Id="rId125" Type="http://schemas.openxmlformats.org/officeDocument/2006/relationships/image" Target="../media/image2970.png"/><Relationship Id="rId146" Type="http://schemas.openxmlformats.org/officeDocument/2006/relationships/customXml" Target="../ink/ink878.xml"/><Relationship Id="rId167" Type="http://schemas.openxmlformats.org/officeDocument/2006/relationships/image" Target="../media/image3180.png"/><Relationship Id="rId188" Type="http://schemas.openxmlformats.org/officeDocument/2006/relationships/customXml" Target="../ink/ink899.xml"/><Relationship Id="rId311" Type="http://schemas.openxmlformats.org/officeDocument/2006/relationships/image" Target="../media/image726.png"/><Relationship Id="rId332" Type="http://schemas.openxmlformats.org/officeDocument/2006/relationships/customXml" Target="../ink/ink971.xml"/><Relationship Id="rId353" Type="http://schemas.openxmlformats.org/officeDocument/2006/relationships/image" Target="../media/image747.png"/><Relationship Id="rId374" Type="http://schemas.openxmlformats.org/officeDocument/2006/relationships/customXml" Target="../ink/ink992.xml"/><Relationship Id="rId395" Type="http://schemas.openxmlformats.org/officeDocument/2006/relationships/image" Target="../media/image768.png"/><Relationship Id="rId409" Type="http://schemas.openxmlformats.org/officeDocument/2006/relationships/image" Target="../media/image775.png"/><Relationship Id="rId71" Type="http://schemas.openxmlformats.org/officeDocument/2006/relationships/image" Target="../media/image2700.png"/><Relationship Id="rId92" Type="http://schemas.openxmlformats.org/officeDocument/2006/relationships/customXml" Target="../ink/ink851.xml"/><Relationship Id="rId213" Type="http://schemas.openxmlformats.org/officeDocument/2006/relationships/image" Target="../media/image678.png"/><Relationship Id="rId234" Type="http://schemas.openxmlformats.org/officeDocument/2006/relationships/customXml" Target="../ink/ink922.xml"/><Relationship Id="rId420" Type="http://schemas.openxmlformats.org/officeDocument/2006/relationships/customXml" Target="../ink/ink1015.xml"/><Relationship Id="rId2" Type="http://schemas.openxmlformats.org/officeDocument/2006/relationships/customXml" Target="../ink/ink806.xml"/><Relationship Id="rId29" Type="http://schemas.openxmlformats.org/officeDocument/2006/relationships/image" Target="../media/image2490.png"/><Relationship Id="rId255" Type="http://schemas.openxmlformats.org/officeDocument/2006/relationships/image" Target="../media/image699.png"/><Relationship Id="rId276" Type="http://schemas.openxmlformats.org/officeDocument/2006/relationships/customXml" Target="../ink/ink943.xml"/><Relationship Id="rId297" Type="http://schemas.openxmlformats.org/officeDocument/2006/relationships/image" Target="../media/image719.png"/><Relationship Id="rId40" Type="http://schemas.openxmlformats.org/officeDocument/2006/relationships/customXml" Target="../ink/ink825.xml"/><Relationship Id="rId115" Type="http://schemas.openxmlformats.org/officeDocument/2006/relationships/image" Target="../media/image2920.png"/><Relationship Id="rId136" Type="http://schemas.openxmlformats.org/officeDocument/2006/relationships/customXml" Target="../ink/ink873.xml"/><Relationship Id="rId157" Type="http://schemas.openxmlformats.org/officeDocument/2006/relationships/image" Target="../media/image3130.png"/><Relationship Id="rId178" Type="http://schemas.openxmlformats.org/officeDocument/2006/relationships/customXml" Target="../ink/ink894.xml"/><Relationship Id="rId301" Type="http://schemas.openxmlformats.org/officeDocument/2006/relationships/image" Target="../media/image721.png"/><Relationship Id="rId322" Type="http://schemas.openxmlformats.org/officeDocument/2006/relationships/customXml" Target="../ink/ink966.xml"/><Relationship Id="rId343" Type="http://schemas.openxmlformats.org/officeDocument/2006/relationships/image" Target="../media/image742.png"/><Relationship Id="rId364" Type="http://schemas.openxmlformats.org/officeDocument/2006/relationships/customXml" Target="../ink/ink987.xml"/><Relationship Id="rId61" Type="http://schemas.openxmlformats.org/officeDocument/2006/relationships/image" Target="../media/image2650.png"/><Relationship Id="rId82" Type="http://schemas.openxmlformats.org/officeDocument/2006/relationships/customXml" Target="../ink/ink846.xml"/><Relationship Id="rId199" Type="http://schemas.openxmlformats.org/officeDocument/2006/relationships/image" Target="../media/image3340.png"/><Relationship Id="rId203" Type="http://schemas.openxmlformats.org/officeDocument/2006/relationships/image" Target="../media/image673.png"/><Relationship Id="rId385" Type="http://schemas.openxmlformats.org/officeDocument/2006/relationships/image" Target="../media/image763.png"/><Relationship Id="rId19" Type="http://schemas.openxmlformats.org/officeDocument/2006/relationships/image" Target="../media/image2440.png"/><Relationship Id="rId224" Type="http://schemas.openxmlformats.org/officeDocument/2006/relationships/customXml" Target="../ink/ink917.xml"/><Relationship Id="rId245" Type="http://schemas.openxmlformats.org/officeDocument/2006/relationships/image" Target="../media/image694.png"/><Relationship Id="rId266" Type="http://schemas.openxmlformats.org/officeDocument/2006/relationships/customXml" Target="../ink/ink938.xml"/><Relationship Id="rId287" Type="http://schemas.openxmlformats.org/officeDocument/2006/relationships/image" Target="../media/image714.png"/><Relationship Id="rId410" Type="http://schemas.openxmlformats.org/officeDocument/2006/relationships/customXml" Target="../ink/ink1010.xml"/><Relationship Id="rId30" Type="http://schemas.openxmlformats.org/officeDocument/2006/relationships/customXml" Target="../ink/ink820.xml"/><Relationship Id="rId105" Type="http://schemas.openxmlformats.org/officeDocument/2006/relationships/image" Target="../media/image2870.png"/><Relationship Id="rId126" Type="http://schemas.openxmlformats.org/officeDocument/2006/relationships/customXml" Target="../ink/ink868.xml"/><Relationship Id="rId147" Type="http://schemas.openxmlformats.org/officeDocument/2006/relationships/image" Target="../media/image3080.png"/><Relationship Id="rId168" Type="http://schemas.openxmlformats.org/officeDocument/2006/relationships/customXml" Target="../ink/ink889.xml"/><Relationship Id="rId312" Type="http://schemas.openxmlformats.org/officeDocument/2006/relationships/customXml" Target="../ink/ink961.xml"/><Relationship Id="rId333" Type="http://schemas.openxmlformats.org/officeDocument/2006/relationships/image" Target="../media/image737.png"/><Relationship Id="rId354" Type="http://schemas.openxmlformats.org/officeDocument/2006/relationships/customXml" Target="../ink/ink982.xml"/><Relationship Id="rId51" Type="http://schemas.openxmlformats.org/officeDocument/2006/relationships/image" Target="../media/image2600.png"/><Relationship Id="rId72" Type="http://schemas.openxmlformats.org/officeDocument/2006/relationships/customXml" Target="../ink/ink841.xml"/><Relationship Id="rId93" Type="http://schemas.openxmlformats.org/officeDocument/2006/relationships/image" Target="../media/image2810.png"/><Relationship Id="rId189" Type="http://schemas.openxmlformats.org/officeDocument/2006/relationships/image" Target="../media/image3290.png"/><Relationship Id="rId375" Type="http://schemas.openxmlformats.org/officeDocument/2006/relationships/image" Target="../media/image758.png"/><Relationship Id="rId396" Type="http://schemas.openxmlformats.org/officeDocument/2006/relationships/customXml" Target="../ink/ink1003.xml"/><Relationship Id="rId3" Type="http://schemas.openxmlformats.org/officeDocument/2006/relationships/image" Target="../media/image2360.png"/><Relationship Id="rId214" Type="http://schemas.openxmlformats.org/officeDocument/2006/relationships/customXml" Target="../ink/ink912.xml"/><Relationship Id="rId235" Type="http://schemas.openxmlformats.org/officeDocument/2006/relationships/image" Target="../media/image689.png"/><Relationship Id="rId256" Type="http://schemas.openxmlformats.org/officeDocument/2006/relationships/customXml" Target="../ink/ink933.xml"/><Relationship Id="rId277" Type="http://schemas.openxmlformats.org/officeDocument/2006/relationships/image" Target="../media/image710.png"/><Relationship Id="rId298" Type="http://schemas.openxmlformats.org/officeDocument/2006/relationships/customXml" Target="../ink/ink954.xml"/><Relationship Id="rId400" Type="http://schemas.openxmlformats.org/officeDocument/2006/relationships/customXml" Target="../ink/ink1005.xml"/><Relationship Id="rId421" Type="http://schemas.openxmlformats.org/officeDocument/2006/relationships/image" Target="../media/image781.png"/><Relationship Id="rId116" Type="http://schemas.openxmlformats.org/officeDocument/2006/relationships/customXml" Target="../ink/ink863.xml"/><Relationship Id="rId137" Type="http://schemas.openxmlformats.org/officeDocument/2006/relationships/image" Target="../media/image3030.png"/><Relationship Id="rId158" Type="http://schemas.openxmlformats.org/officeDocument/2006/relationships/customXml" Target="../ink/ink884.xml"/><Relationship Id="rId302" Type="http://schemas.openxmlformats.org/officeDocument/2006/relationships/customXml" Target="../ink/ink956.xml"/><Relationship Id="rId323" Type="http://schemas.openxmlformats.org/officeDocument/2006/relationships/image" Target="../media/image732.png"/><Relationship Id="rId344" Type="http://schemas.openxmlformats.org/officeDocument/2006/relationships/customXml" Target="../ink/ink977.xml"/><Relationship Id="rId20" Type="http://schemas.openxmlformats.org/officeDocument/2006/relationships/customXml" Target="../ink/ink815.xml"/><Relationship Id="rId41" Type="http://schemas.openxmlformats.org/officeDocument/2006/relationships/image" Target="../media/image2550.png"/><Relationship Id="rId62" Type="http://schemas.openxmlformats.org/officeDocument/2006/relationships/customXml" Target="../ink/ink836.xml"/><Relationship Id="rId83" Type="http://schemas.openxmlformats.org/officeDocument/2006/relationships/image" Target="../media/image2760.png"/><Relationship Id="rId179" Type="http://schemas.openxmlformats.org/officeDocument/2006/relationships/image" Target="../media/image3240.png"/><Relationship Id="rId365" Type="http://schemas.openxmlformats.org/officeDocument/2006/relationships/image" Target="../media/image753.png"/><Relationship Id="rId386" Type="http://schemas.openxmlformats.org/officeDocument/2006/relationships/customXml" Target="../ink/ink998.xml"/><Relationship Id="rId190" Type="http://schemas.openxmlformats.org/officeDocument/2006/relationships/customXml" Target="../ink/ink900.xml"/><Relationship Id="rId204" Type="http://schemas.openxmlformats.org/officeDocument/2006/relationships/customXml" Target="../ink/ink907.xml"/><Relationship Id="rId225" Type="http://schemas.openxmlformats.org/officeDocument/2006/relationships/image" Target="../media/image684.png"/><Relationship Id="rId246" Type="http://schemas.openxmlformats.org/officeDocument/2006/relationships/customXml" Target="../ink/ink928.xml"/><Relationship Id="rId267" Type="http://schemas.openxmlformats.org/officeDocument/2006/relationships/image" Target="../media/image705.png"/><Relationship Id="rId288" Type="http://schemas.openxmlformats.org/officeDocument/2006/relationships/customXml" Target="../ink/ink949.xml"/><Relationship Id="rId411" Type="http://schemas.openxmlformats.org/officeDocument/2006/relationships/image" Target="../media/image776.png"/><Relationship Id="rId106" Type="http://schemas.openxmlformats.org/officeDocument/2006/relationships/customXml" Target="../ink/ink858.xml"/><Relationship Id="rId127" Type="http://schemas.openxmlformats.org/officeDocument/2006/relationships/image" Target="../media/image2980.png"/><Relationship Id="rId313" Type="http://schemas.openxmlformats.org/officeDocument/2006/relationships/image" Target="../media/image727.png"/><Relationship Id="rId10" Type="http://schemas.openxmlformats.org/officeDocument/2006/relationships/customXml" Target="../ink/ink810.xml"/><Relationship Id="rId31" Type="http://schemas.openxmlformats.org/officeDocument/2006/relationships/image" Target="../media/image2500.png"/><Relationship Id="rId52" Type="http://schemas.openxmlformats.org/officeDocument/2006/relationships/customXml" Target="../ink/ink831.xml"/><Relationship Id="rId73" Type="http://schemas.openxmlformats.org/officeDocument/2006/relationships/image" Target="../media/image2710.png"/><Relationship Id="rId94" Type="http://schemas.openxmlformats.org/officeDocument/2006/relationships/customXml" Target="../ink/ink852.xml"/><Relationship Id="rId148" Type="http://schemas.openxmlformats.org/officeDocument/2006/relationships/customXml" Target="../ink/ink879.xml"/><Relationship Id="rId169" Type="http://schemas.openxmlformats.org/officeDocument/2006/relationships/image" Target="../media/image3190.png"/><Relationship Id="rId334" Type="http://schemas.openxmlformats.org/officeDocument/2006/relationships/customXml" Target="../ink/ink972.xml"/><Relationship Id="rId355" Type="http://schemas.openxmlformats.org/officeDocument/2006/relationships/image" Target="../media/image748.png"/><Relationship Id="rId376" Type="http://schemas.openxmlformats.org/officeDocument/2006/relationships/customXml" Target="../ink/ink993.xml"/><Relationship Id="rId397" Type="http://schemas.openxmlformats.org/officeDocument/2006/relationships/image" Target="../media/image769.png"/><Relationship Id="rId4" Type="http://schemas.openxmlformats.org/officeDocument/2006/relationships/customXml" Target="../ink/ink807.xml"/><Relationship Id="rId180" Type="http://schemas.openxmlformats.org/officeDocument/2006/relationships/customXml" Target="../ink/ink895.xml"/><Relationship Id="rId215" Type="http://schemas.openxmlformats.org/officeDocument/2006/relationships/image" Target="../media/image679.png"/><Relationship Id="rId236" Type="http://schemas.openxmlformats.org/officeDocument/2006/relationships/customXml" Target="../ink/ink923.xml"/><Relationship Id="rId257" Type="http://schemas.openxmlformats.org/officeDocument/2006/relationships/image" Target="../media/image700.png"/><Relationship Id="rId278" Type="http://schemas.openxmlformats.org/officeDocument/2006/relationships/customXml" Target="../ink/ink944.xml"/><Relationship Id="rId401" Type="http://schemas.openxmlformats.org/officeDocument/2006/relationships/image" Target="../media/image771.png"/><Relationship Id="rId422" Type="http://schemas.openxmlformats.org/officeDocument/2006/relationships/customXml" Target="../ink/ink1016.xml"/><Relationship Id="rId303" Type="http://schemas.openxmlformats.org/officeDocument/2006/relationships/image" Target="../media/image722.png"/><Relationship Id="rId42" Type="http://schemas.openxmlformats.org/officeDocument/2006/relationships/customXml" Target="../ink/ink826.xml"/><Relationship Id="rId84" Type="http://schemas.openxmlformats.org/officeDocument/2006/relationships/customXml" Target="../ink/ink847.xml"/><Relationship Id="rId138" Type="http://schemas.openxmlformats.org/officeDocument/2006/relationships/customXml" Target="../ink/ink874.xml"/><Relationship Id="rId345" Type="http://schemas.openxmlformats.org/officeDocument/2006/relationships/image" Target="../media/image743.png"/><Relationship Id="rId387" Type="http://schemas.openxmlformats.org/officeDocument/2006/relationships/image" Target="../media/image764.png"/><Relationship Id="rId191" Type="http://schemas.openxmlformats.org/officeDocument/2006/relationships/image" Target="../media/image3300.png"/><Relationship Id="rId205" Type="http://schemas.openxmlformats.org/officeDocument/2006/relationships/image" Target="../media/image674.png"/><Relationship Id="rId247" Type="http://schemas.openxmlformats.org/officeDocument/2006/relationships/image" Target="../media/image695.png"/><Relationship Id="rId412" Type="http://schemas.openxmlformats.org/officeDocument/2006/relationships/customXml" Target="../ink/ink1011.xml"/><Relationship Id="rId107" Type="http://schemas.openxmlformats.org/officeDocument/2006/relationships/image" Target="../media/image2880.png"/><Relationship Id="rId289" Type="http://schemas.openxmlformats.org/officeDocument/2006/relationships/image" Target="../media/image715.png"/><Relationship Id="rId11" Type="http://schemas.openxmlformats.org/officeDocument/2006/relationships/image" Target="../media/image2400.png"/><Relationship Id="rId53" Type="http://schemas.openxmlformats.org/officeDocument/2006/relationships/image" Target="../media/image2610.png"/><Relationship Id="rId149" Type="http://schemas.openxmlformats.org/officeDocument/2006/relationships/image" Target="../media/image3090.png"/><Relationship Id="rId314" Type="http://schemas.openxmlformats.org/officeDocument/2006/relationships/customXml" Target="../ink/ink962.xml"/><Relationship Id="rId356" Type="http://schemas.openxmlformats.org/officeDocument/2006/relationships/customXml" Target="../ink/ink983.xml"/><Relationship Id="rId398" Type="http://schemas.openxmlformats.org/officeDocument/2006/relationships/customXml" Target="../ink/ink1004.xml"/><Relationship Id="rId95" Type="http://schemas.openxmlformats.org/officeDocument/2006/relationships/image" Target="../media/image2820.png"/><Relationship Id="rId160" Type="http://schemas.openxmlformats.org/officeDocument/2006/relationships/customXml" Target="../ink/ink885.xml"/><Relationship Id="rId216" Type="http://schemas.openxmlformats.org/officeDocument/2006/relationships/customXml" Target="../ink/ink913.xml"/><Relationship Id="rId423" Type="http://schemas.openxmlformats.org/officeDocument/2006/relationships/image" Target="../media/image782.png"/><Relationship Id="rId258" Type="http://schemas.openxmlformats.org/officeDocument/2006/relationships/customXml" Target="../ink/ink934.xml"/><Relationship Id="rId22" Type="http://schemas.openxmlformats.org/officeDocument/2006/relationships/customXml" Target="../ink/ink816.xml"/><Relationship Id="rId64" Type="http://schemas.openxmlformats.org/officeDocument/2006/relationships/customXml" Target="../ink/ink837.xml"/><Relationship Id="rId118" Type="http://schemas.openxmlformats.org/officeDocument/2006/relationships/customXml" Target="../ink/ink864.xml"/><Relationship Id="rId325" Type="http://schemas.openxmlformats.org/officeDocument/2006/relationships/image" Target="../media/image733.png"/><Relationship Id="rId367" Type="http://schemas.openxmlformats.org/officeDocument/2006/relationships/image" Target="../media/image754.png"/><Relationship Id="rId171" Type="http://schemas.openxmlformats.org/officeDocument/2006/relationships/image" Target="../media/image3200.png"/><Relationship Id="rId227" Type="http://schemas.openxmlformats.org/officeDocument/2006/relationships/image" Target="../media/image685.png"/><Relationship Id="rId269" Type="http://schemas.openxmlformats.org/officeDocument/2006/relationships/image" Target="../media/image706.png"/><Relationship Id="rId33" Type="http://schemas.openxmlformats.org/officeDocument/2006/relationships/image" Target="../media/image2510.png"/><Relationship Id="rId129" Type="http://schemas.openxmlformats.org/officeDocument/2006/relationships/image" Target="../media/image2990.png"/><Relationship Id="rId280" Type="http://schemas.openxmlformats.org/officeDocument/2006/relationships/customXml" Target="../ink/ink945.xml"/><Relationship Id="rId336" Type="http://schemas.openxmlformats.org/officeDocument/2006/relationships/customXml" Target="../ink/ink973.xml"/><Relationship Id="rId75" Type="http://schemas.openxmlformats.org/officeDocument/2006/relationships/image" Target="../media/image2720.png"/><Relationship Id="rId140" Type="http://schemas.openxmlformats.org/officeDocument/2006/relationships/customXml" Target="../ink/ink875.xml"/><Relationship Id="rId182" Type="http://schemas.openxmlformats.org/officeDocument/2006/relationships/customXml" Target="../ink/ink896.xml"/><Relationship Id="rId378" Type="http://schemas.openxmlformats.org/officeDocument/2006/relationships/customXml" Target="../ink/ink994.xml"/><Relationship Id="rId403" Type="http://schemas.openxmlformats.org/officeDocument/2006/relationships/image" Target="../media/image772.png"/><Relationship Id="rId6" Type="http://schemas.openxmlformats.org/officeDocument/2006/relationships/customXml" Target="../ink/ink808.xml"/><Relationship Id="rId238" Type="http://schemas.openxmlformats.org/officeDocument/2006/relationships/customXml" Target="../ink/ink924.xml"/><Relationship Id="rId291" Type="http://schemas.openxmlformats.org/officeDocument/2006/relationships/image" Target="../media/image716.png"/><Relationship Id="rId305" Type="http://schemas.openxmlformats.org/officeDocument/2006/relationships/image" Target="../media/image723.png"/><Relationship Id="rId347" Type="http://schemas.openxmlformats.org/officeDocument/2006/relationships/image" Target="../media/image744.png"/><Relationship Id="rId44" Type="http://schemas.openxmlformats.org/officeDocument/2006/relationships/customXml" Target="../ink/ink827.xml"/><Relationship Id="rId86" Type="http://schemas.openxmlformats.org/officeDocument/2006/relationships/customXml" Target="../ink/ink848.xml"/><Relationship Id="rId151" Type="http://schemas.openxmlformats.org/officeDocument/2006/relationships/image" Target="../media/image3100.png"/><Relationship Id="rId389" Type="http://schemas.openxmlformats.org/officeDocument/2006/relationships/image" Target="../media/image765.png"/><Relationship Id="rId193" Type="http://schemas.openxmlformats.org/officeDocument/2006/relationships/image" Target="../media/image3310.png"/><Relationship Id="rId207" Type="http://schemas.openxmlformats.org/officeDocument/2006/relationships/image" Target="../media/image675.png"/><Relationship Id="rId249" Type="http://schemas.openxmlformats.org/officeDocument/2006/relationships/image" Target="../media/image696.png"/><Relationship Id="rId414" Type="http://schemas.openxmlformats.org/officeDocument/2006/relationships/customXml" Target="../ink/ink1012.xml"/><Relationship Id="rId13" Type="http://schemas.openxmlformats.org/officeDocument/2006/relationships/image" Target="../media/image2410.png"/><Relationship Id="rId109" Type="http://schemas.openxmlformats.org/officeDocument/2006/relationships/image" Target="../media/image2890.png"/><Relationship Id="rId260" Type="http://schemas.openxmlformats.org/officeDocument/2006/relationships/customXml" Target="../ink/ink935.xml"/><Relationship Id="rId316" Type="http://schemas.openxmlformats.org/officeDocument/2006/relationships/customXml" Target="../ink/ink963.xml"/><Relationship Id="rId55" Type="http://schemas.openxmlformats.org/officeDocument/2006/relationships/image" Target="../media/image2620.png"/><Relationship Id="rId97" Type="http://schemas.openxmlformats.org/officeDocument/2006/relationships/image" Target="../media/image2830.png"/><Relationship Id="rId120" Type="http://schemas.openxmlformats.org/officeDocument/2006/relationships/customXml" Target="../ink/ink865.xml"/><Relationship Id="rId358" Type="http://schemas.openxmlformats.org/officeDocument/2006/relationships/customXml" Target="../ink/ink984.xml"/><Relationship Id="rId162" Type="http://schemas.openxmlformats.org/officeDocument/2006/relationships/customXml" Target="../ink/ink886.xml"/><Relationship Id="rId218" Type="http://schemas.openxmlformats.org/officeDocument/2006/relationships/customXml" Target="../ink/ink914.xml"/><Relationship Id="rId425" Type="http://schemas.openxmlformats.org/officeDocument/2006/relationships/image" Target="../media/image783.png"/><Relationship Id="rId271" Type="http://schemas.openxmlformats.org/officeDocument/2006/relationships/image" Target="../media/image707.png"/><Relationship Id="rId24" Type="http://schemas.openxmlformats.org/officeDocument/2006/relationships/customXml" Target="../ink/ink817.xml"/><Relationship Id="rId66" Type="http://schemas.openxmlformats.org/officeDocument/2006/relationships/customXml" Target="../ink/ink838.xml"/><Relationship Id="rId131" Type="http://schemas.openxmlformats.org/officeDocument/2006/relationships/image" Target="../media/image3000.png"/><Relationship Id="rId327" Type="http://schemas.openxmlformats.org/officeDocument/2006/relationships/image" Target="../media/image734.png"/><Relationship Id="rId369" Type="http://schemas.openxmlformats.org/officeDocument/2006/relationships/image" Target="../media/image755.png"/><Relationship Id="rId173" Type="http://schemas.openxmlformats.org/officeDocument/2006/relationships/image" Target="../media/image3210.png"/><Relationship Id="rId229" Type="http://schemas.openxmlformats.org/officeDocument/2006/relationships/image" Target="../media/image686.png"/><Relationship Id="rId380" Type="http://schemas.openxmlformats.org/officeDocument/2006/relationships/customXml" Target="../ink/ink995.xml"/><Relationship Id="rId240" Type="http://schemas.openxmlformats.org/officeDocument/2006/relationships/customXml" Target="../ink/ink925.xml"/><Relationship Id="rId35" Type="http://schemas.openxmlformats.org/officeDocument/2006/relationships/image" Target="../media/image2520.png"/><Relationship Id="rId77" Type="http://schemas.openxmlformats.org/officeDocument/2006/relationships/image" Target="../media/image2730.png"/><Relationship Id="rId100" Type="http://schemas.openxmlformats.org/officeDocument/2006/relationships/customXml" Target="../ink/ink855.xml"/><Relationship Id="rId282" Type="http://schemas.openxmlformats.org/officeDocument/2006/relationships/customXml" Target="../ink/ink946.xml"/><Relationship Id="rId338" Type="http://schemas.openxmlformats.org/officeDocument/2006/relationships/customXml" Target="../ink/ink974.xml"/><Relationship Id="rId8" Type="http://schemas.openxmlformats.org/officeDocument/2006/relationships/customXml" Target="../ink/ink809.xml"/><Relationship Id="rId142" Type="http://schemas.openxmlformats.org/officeDocument/2006/relationships/customXml" Target="../ink/ink876.xml"/><Relationship Id="rId184" Type="http://schemas.openxmlformats.org/officeDocument/2006/relationships/customXml" Target="../ink/ink897.xml"/><Relationship Id="rId391" Type="http://schemas.openxmlformats.org/officeDocument/2006/relationships/image" Target="../media/image766.png"/><Relationship Id="rId405" Type="http://schemas.openxmlformats.org/officeDocument/2006/relationships/image" Target="../media/image773.png"/><Relationship Id="rId251" Type="http://schemas.openxmlformats.org/officeDocument/2006/relationships/image" Target="../media/image697.png"/><Relationship Id="rId46" Type="http://schemas.openxmlformats.org/officeDocument/2006/relationships/customXml" Target="../ink/ink828.xml"/><Relationship Id="rId293" Type="http://schemas.openxmlformats.org/officeDocument/2006/relationships/image" Target="../media/image717.png"/><Relationship Id="rId307" Type="http://schemas.openxmlformats.org/officeDocument/2006/relationships/image" Target="../media/image724.png"/><Relationship Id="rId349" Type="http://schemas.openxmlformats.org/officeDocument/2006/relationships/image" Target="../media/image745.png"/><Relationship Id="rId88" Type="http://schemas.openxmlformats.org/officeDocument/2006/relationships/customXml" Target="../ink/ink849.xml"/><Relationship Id="rId111" Type="http://schemas.openxmlformats.org/officeDocument/2006/relationships/image" Target="../media/image2900.png"/><Relationship Id="rId153" Type="http://schemas.openxmlformats.org/officeDocument/2006/relationships/image" Target="../media/image3110.png"/><Relationship Id="rId195" Type="http://schemas.openxmlformats.org/officeDocument/2006/relationships/image" Target="../media/image3320.png"/><Relationship Id="rId209" Type="http://schemas.openxmlformats.org/officeDocument/2006/relationships/image" Target="../media/image676.png"/><Relationship Id="rId360" Type="http://schemas.openxmlformats.org/officeDocument/2006/relationships/customXml" Target="../ink/ink985.xml"/><Relationship Id="rId416" Type="http://schemas.openxmlformats.org/officeDocument/2006/relationships/customXml" Target="../ink/ink1013.xml"/><Relationship Id="rId220" Type="http://schemas.openxmlformats.org/officeDocument/2006/relationships/customXml" Target="../ink/ink915.xml"/><Relationship Id="rId15" Type="http://schemas.openxmlformats.org/officeDocument/2006/relationships/image" Target="../media/image2420.png"/><Relationship Id="rId57" Type="http://schemas.openxmlformats.org/officeDocument/2006/relationships/image" Target="../media/image2630.png"/><Relationship Id="rId262" Type="http://schemas.openxmlformats.org/officeDocument/2006/relationships/customXml" Target="../ink/ink936.xml"/><Relationship Id="rId318" Type="http://schemas.openxmlformats.org/officeDocument/2006/relationships/customXml" Target="../ink/ink964.xml"/><Relationship Id="rId99" Type="http://schemas.openxmlformats.org/officeDocument/2006/relationships/image" Target="../media/image2840.png"/><Relationship Id="rId122" Type="http://schemas.openxmlformats.org/officeDocument/2006/relationships/customXml" Target="../ink/ink866.xml"/><Relationship Id="rId164" Type="http://schemas.openxmlformats.org/officeDocument/2006/relationships/customXml" Target="../ink/ink887.xml"/><Relationship Id="rId371" Type="http://schemas.openxmlformats.org/officeDocument/2006/relationships/image" Target="../media/image756.png"/><Relationship Id="rId427" Type="http://schemas.openxmlformats.org/officeDocument/2006/relationships/image" Target="../media/image784.png"/><Relationship Id="rId26" Type="http://schemas.openxmlformats.org/officeDocument/2006/relationships/customXml" Target="../ink/ink818.xml"/><Relationship Id="rId231" Type="http://schemas.openxmlformats.org/officeDocument/2006/relationships/image" Target="../media/image687.png"/><Relationship Id="rId273" Type="http://schemas.openxmlformats.org/officeDocument/2006/relationships/image" Target="../media/image708.png"/><Relationship Id="rId329" Type="http://schemas.openxmlformats.org/officeDocument/2006/relationships/image" Target="../media/image735.png"/><Relationship Id="rId68" Type="http://schemas.openxmlformats.org/officeDocument/2006/relationships/customXml" Target="../ink/ink839.xml"/><Relationship Id="rId133" Type="http://schemas.openxmlformats.org/officeDocument/2006/relationships/image" Target="../media/image3010.png"/><Relationship Id="rId175" Type="http://schemas.openxmlformats.org/officeDocument/2006/relationships/image" Target="../media/image3220.png"/><Relationship Id="rId340" Type="http://schemas.openxmlformats.org/officeDocument/2006/relationships/customXml" Target="../ink/ink975.xml"/><Relationship Id="rId200" Type="http://schemas.openxmlformats.org/officeDocument/2006/relationships/customXml" Target="../ink/ink905.xml"/><Relationship Id="rId382" Type="http://schemas.openxmlformats.org/officeDocument/2006/relationships/customXml" Target="../ink/ink996.xml"/><Relationship Id="rId242" Type="http://schemas.openxmlformats.org/officeDocument/2006/relationships/customXml" Target="../ink/ink926.xml"/><Relationship Id="rId284" Type="http://schemas.openxmlformats.org/officeDocument/2006/relationships/customXml" Target="../ink/ink947.xml"/><Relationship Id="rId37" Type="http://schemas.openxmlformats.org/officeDocument/2006/relationships/image" Target="../media/image2530.png"/><Relationship Id="rId79" Type="http://schemas.openxmlformats.org/officeDocument/2006/relationships/image" Target="../media/image2740.png"/><Relationship Id="rId102" Type="http://schemas.openxmlformats.org/officeDocument/2006/relationships/customXml" Target="../ink/ink856.xml"/><Relationship Id="rId144" Type="http://schemas.openxmlformats.org/officeDocument/2006/relationships/customXml" Target="../ink/ink877.xml"/><Relationship Id="rId90" Type="http://schemas.openxmlformats.org/officeDocument/2006/relationships/customXml" Target="../ink/ink850.xml"/><Relationship Id="rId186" Type="http://schemas.openxmlformats.org/officeDocument/2006/relationships/customXml" Target="../ink/ink898.xml"/><Relationship Id="rId351" Type="http://schemas.openxmlformats.org/officeDocument/2006/relationships/image" Target="../media/image746.png"/><Relationship Id="rId393" Type="http://schemas.openxmlformats.org/officeDocument/2006/relationships/image" Target="../media/image767.png"/><Relationship Id="rId407" Type="http://schemas.openxmlformats.org/officeDocument/2006/relationships/image" Target="../media/image774.png"/><Relationship Id="rId211" Type="http://schemas.openxmlformats.org/officeDocument/2006/relationships/image" Target="../media/image677.png"/><Relationship Id="rId253" Type="http://schemas.openxmlformats.org/officeDocument/2006/relationships/image" Target="../media/image698.png"/><Relationship Id="rId295" Type="http://schemas.openxmlformats.org/officeDocument/2006/relationships/image" Target="../media/image718.png"/><Relationship Id="rId309" Type="http://schemas.openxmlformats.org/officeDocument/2006/relationships/image" Target="../media/image725.png"/><Relationship Id="rId48" Type="http://schemas.openxmlformats.org/officeDocument/2006/relationships/customXml" Target="../ink/ink829.xml"/><Relationship Id="rId113" Type="http://schemas.openxmlformats.org/officeDocument/2006/relationships/image" Target="../media/image2910.png"/><Relationship Id="rId320" Type="http://schemas.openxmlformats.org/officeDocument/2006/relationships/customXml" Target="../ink/ink965.xml"/><Relationship Id="rId155" Type="http://schemas.openxmlformats.org/officeDocument/2006/relationships/image" Target="../media/image3120.png"/><Relationship Id="rId197" Type="http://schemas.openxmlformats.org/officeDocument/2006/relationships/image" Target="../media/image3330.png"/><Relationship Id="rId362" Type="http://schemas.openxmlformats.org/officeDocument/2006/relationships/customXml" Target="../ink/ink986.xml"/><Relationship Id="rId418" Type="http://schemas.openxmlformats.org/officeDocument/2006/relationships/customXml" Target="../ink/ink1014.xml"/><Relationship Id="rId222" Type="http://schemas.openxmlformats.org/officeDocument/2006/relationships/customXml" Target="../ink/ink916.xml"/><Relationship Id="rId264" Type="http://schemas.openxmlformats.org/officeDocument/2006/relationships/customXml" Target="../ink/ink937.xml"/><Relationship Id="rId17" Type="http://schemas.openxmlformats.org/officeDocument/2006/relationships/image" Target="../media/image2430.png"/><Relationship Id="rId59" Type="http://schemas.openxmlformats.org/officeDocument/2006/relationships/image" Target="../media/image2640.png"/><Relationship Id="rId124" Type="http://schemas.openxmlformats.org/officeDocument/2006/relationships/customXml" Target="../ink/ink867.xml"/><Relationship Id="rId70" Type="http://schemas.openxmlformats.org/officeDocument/2006/relationships/customXml" Target="../ink/ink840.xml"/><Relationship Id="rId166" Type="http://schemas.openxmlformats.org/officeDocument/2006/relationships/customXml" Target="../ink/ink888.xml"/><Relationship Id="rId331" Type="http://schemas.openxmlformats.org/officeDocument/2006/relationships/image" Target="../media/image736.png"/><Relationship Id="rId373" Type="http://schemas.openxmlformats.org/officeDocument/2006/relationships/image" Target="../media/image757.png"/><Relationship Id="rId429" Type="http://schemas.openxmlformats.org/officeDocument/2006/relationships/image" Target="../media/image785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01.png"/><Relationship Id="rId671" Type="http://schemas.openxmlformats.org/officeDocument/2006/relationships/image" Target="../media/image1074.png"/><Relationship Id="rId769" Type="http://schemas.openxmlformats.org/officeDocument/2006/relationships/image" Target="../media/image1123.png"/><Relationship Id="rId21" Type="http://schemas.openxmlformats.org/officeDocument/2006/relationships/image" Target="../media/image3440.png"/><Relationship Id="rId324" Type="http://schemas.openxmlformats.org/officeDocument/2006/relationships/customXml" Target="../ink/ink1180.xml"/><Relationship Id="rId531" Type="http://schemas.openxmlformats.org/officeDocument/2006/relationships/image" Target="../media/image1004.png"/><Relationship Id="rId629" Type="http://schemas.openxmlformats.org/officeDocument/2006/relationships/image" Target="../media/image1053.png"/><Relationship Id="rId170" Type="http://schemas.openxmlformats.org/officeDocument/2006/relationships/customXml" Target="../ink/ink1103.xml"/><Relationship Id="rId836" Type="http://schemas.openxmlformats.org/officeDocument/2006/relationships/customXml" Target="../ink/ink1438.xml"/><Relationship Id="rId268" Type="http://schemas.openxmlformats.org/officeDocument/2006/relationships/customXml" Target="../ink/ink1152.xml"/><Relationship Id="rId475" Type="http://schemas.openxmlformats.org/officeDocument/2006/relationships/customXml" Target="../ink/ink1257.xml"/><Relationship Id="rId682" Type="http://schemas.openxmlformats.org/officeDocument/2006/relationships/customXml" Target="../ink/ink1361.xml"/><Relationship Id="rId903" Type="http://schemas.openxmlformats.org/officeDocument/2006/relationships/image" Target="../media/image1190.png"/><Relationship Id="rId32" Type="http://schemas.openxmlformats.org/officeDocument/2006/relationships/customXml" Target="../ink/ink1034.xml"/><Relationship Id="rId128" Type="http://schemas.openxmlformats.org/officeDocument/2006/relationships/customXml" Target="../ink/ink1082.xml"/><Relationship Id="rId335" Type="http://schemas.openxmlformats.org/officeDocument/2006/relationships/image" Target="../media/image909.png"/><Relationship Id="rId542" Type="http://schemas.openxmlformats.org/officeDocument/2006/relationships/customXml" Target="../ink/ink1291.xml"/><Relationship Id="rId181" Type="http://schemas.openxmlformats.org/officeDocument/2006/relationships/image" Target="../media/image832.png"/><Relationship Id="rId402" Type="http://schemas.openxmlformats.org/officeDocument/2006/relationships/image" Target="../media/image942.png"/><Relationship Id="rId847" Type="http://schemas.openxmlformats.org/officeDocument/2006/relationships/image" Target="../media/image1162.png"/><Relationship Id="rId279" Type="http://schemas.openxmlformats.org/officeDocument/2006/relationships/image" Target="../media/image881.png"/><Relationship Id="rId486" Type="http://schemas.openxmlformats.org/officeDocument/2006/relationships/image" Target="../media/image982.png"/><Relationship Id="rId693" Type="http://schemas.openxmlformats.org/officeDocument/2006/relationships/image" Target="../media/image1085.png"/><Relationship Id="rId707" Type="http://schemas.openxmlformats.org/officeDocument/2006/relationships/image" Target="../media/image1092.png"/><Relationship Id="rId43" Type="http://schemas.openxmlformats.org/officeDocument/2006/relationships/image" Target="../media/image3550.png"/><Relationship Id="rId139" Type="http://schemas.openxmlformats.org/officeDocument/2006/relationships/image" Target="../media/image812.png"/><Relationship Id="rId346" Type="http://schemas.openxmlformats.org/officeDocument/2006/relationships/customXml" Target="../ink/ink1191.xml"/><Relationship Id="rId553" Type="http://schemas.openxmlformats.org/officeDocument/2006/relationships/image" Target="../media/image1015.png"/><Relationship Id="rId760" Type="http://schemas.openxmlformats.org/officeDocument/2006/relationships/customXml" Target="../ink/ink1400.xml"/><Relationship Id="rId192" Type="http://schemas.openxmlformats.org/officeDocument/2006/relationships/customXml" Target="../ink/ink1114.xml"/><Relationship Id="rId206" Type="http://schemas.openxmlformats.org/officeDocument/2006/relationships/customXml" Target="../ink/ink1121.xml"/><Relationship Id="rId413" Type="http://schemas.openxmlformats.org/officeDocument/2006/relationships/customXml" Target="../ink/ink1225.xml"/><Relationship Id="rId858" Type="http://schemas.openxmlformats.org/officeDocument/2006/relationships/customXml" Target="../ink/ink1449.xml"/><Relationship Id="rId497" Type="http://schemas.openxmlformats.org/officeDocument/2006/relationships/customXml" Target="../ink/ink1268.xml"/><Relationship Id="rId620" Type="http://schemas.openxmlformats.org/officeDocument/2006/relationships/customXml" Target="../ink/ink1330.xml"/><Relationship Id="rId718" Type="http://schemas.openxmlformats.org/officeDocument/2006/relationships/customXml" Target="../ink/ink1379.xml"/><Relationship Id="rId357" Type="http://schemas.openxmlformats.org/officeDocument/2006/relationships/image" Target="../media/image920.png"/><Relationship Id="rId54" Type="http://schemas.openxmlformats.org/officeDocument/2006/relationships/customXml" Target="../ink/ink1045.xml"/><Relationship Id="rId217" Type="http://schemas.openxmlformats.org/officeDocument/2006/relationships/image" Target="../media/image850.png"/><Relationship Id="rId564" Type="http://schemas.openxmlformats.org/officeDocument/2006/relationships/customXml" Target="../ink/ink1302.xml"/><Relationship Id="rId771" Type="http://schemas.openxmlformats.org/officeDocument/2006/relationships/image" Target="../media/image1124.png"/><Relationship Id="rId869" Type="http://schemas.openxmlformats.org/officeDocument/2006/relationships/image" Target="../media/image1173.png"/><Relationship Id="rId424" Type="http://schemas.openxmlformats.org/officeDocument/2006/relationships/customXml" Target="../ink/ink1231.xml"/><Relationship Id="rId631" Type="http://schemas.openxmlformats.org/officeDocument/2006/relationships/image" Target="../media/image1054.png"/><Relationship Id="rId729" Type="http://schemas.openxmlformats.org/officeDocument/2006/relationships/image" Target="../media/image1103.png"/><Relationship Id="rId270" Type="http://schemas.openxmlformats.org/officeDocument/2006/relationships/customXml" Target="../ink/ink1153.xml"/><Relationship Id="rId65" Type="http://schemas.openxmlformats.org/officeDocument/2006/relationships/image" Target="../media/image3660.png"/><Relationship Id="rId130" Type="http://schemas.openxmlformats.org/officeDocument/2006/relationships/customXml" Target="../ink/ink1083.xml"/><Relationship Id="rId368" Type="http://schemas.openxmlformats.org/officeDocument/2006/relationships/image" Target="../media/image925.png"/><Relationship Id="rId575" Type="http://schemas.openxmlformats.org/officeDocument/2006/relationships/image" Target="../media/image1026.png"/><Relationship Id="rId782" Type="http://schemas.openxmlformats.org/officeDocument/2006/relationships/customXml" Target="../ink/ink1411.xml"/><Relationship Id="rId228" Type="http://schemas.openxmlformats.org/officeDocument/2006/relationships/customXml" Target="../ink/ink1132.xml"/><Relationship Id="rId435" Type="http://schemas.openxmlformats.org/officeDocument/2006/relationships/customXml" Target="../ink/ink1237.xml"/><Relationship Id="rId642" Type="http://schemas.openxmlformats.org/officeDocument/2006/relationships/customXml" Target="../ink/ink1341.xml"/><Relationship Id="rId281" Type="http://schemas.openxmlformats.org/officeDocument/2006/relationships/image" Target="../media/image882.png"/><Relationship Id="rId502" Type="http://schemas.openxmlformats.org/officeDocument/2006/relationships/image" Target="../media/image990.png"/><Relationship Id="rId76" Type="http://schemas.openxmlformats.org/officeDocument/2006/relationships/customXml" Target="../ink/ink1056.xml"/><Relationship Id="rId141" Type="http://schemas.openxmlformats.org/officeDocument/2006/relationships/image" Target="../media/image813.png"/><Relationship Id="rId379" Type="http://schemas.openxmlformats.org/officeDocument/2006/relationships/customXml" Target="../ink/ink1208.xml"/><Relationship Id="rId586" Type="http://schemas.openxmlformats.org/officeDocument/2006/relationships/customXml" Target="../ink/ink1313.xml"/><Relationship Id="rId793" Type="http://schemas.openxmlformats.org/officeDocument/2006/relationships/image" Target="../media/image1135.png"/><Relationship Id="rId807" Type="http://schemas.openxmlformats.org/officeDocument/2006/relationships/image" Target="../media/image1142.png"/><Relationship Id="rId7" Type="http://schemas.openxmlformats.org/officeDocument/2006/relationships/image" Target="../media/image3370.png"/><Relationship Id="rId239" Type="http://schemas.openxmlformats.org/officeDocument/2006/relationships/image" Target="../media/image861.png"/><Relationship Id="rId446" Type="http://schemas.openxmlformats.org/officeDocument/2006/relationships/image" Target="../media/image962.png"/><Relationship Id="rId653" Type="http://schemas.openxmlformats.org/officeDocument/2006/relationships/image" Target="../media/image1065.png"/><Relationship Id="rId292" Type="http://schemas.openxmlformats.org/officeDocument/2006/relationships/customXml" Target="../ink/ink1164.xml"/><Relationship Id="rId306" Type="http://schemas.openxmlformats.org/officeDocument/2006/relationships/customXml" Target="../ink/ink1171.xml"/><Relationship Id="rId860" Type="http://schemas.openxmlformats.org/officeDocument/2006/relationships/customXml" Target="../ink/ink1450.xml"/><Relationship Id="rId87" Type="http://schemas.openxmlformats.org/officeDocument/2006/relationships/image" Target="../media/image3770.png"/><Relationship Id="rId513" Type="http://schemas.openxmlformats.org/officeDocument/2006/relationships/image" Target="../media/image995.png"/><Relationship Id="rId597" Type="http://schemas.openxmlformats.org/officeDocument/2006/relationships/image" Target="../media/image1037.png"/><Relationship Id="rId720" Type="http://schemas.openxmlformats.org/officeDocument/2006/relationships/customXml" Target="../ink/ink1380.xml"/><Relationship Id="rId818" Type="http://schemas.openxmlformats.org/officeDocument/2006/relationships/customXml" Target="../ink/ink1429.xml"/><Relationship Id="rId152" Type="http://schemas.openxmlformats.org/officeDocument/2006/relationships/customXml" Target="../ink/ink1094.xml"/><Relationship Id="rId457" Type="http://schemas.openxmlformats.org/officeDocument/2006/relationships/customXml" Target="../ink/ink1248.xml"/><Relationship Id="rId664" Type="http://schemas.openxmlformats.org/officeDocument/2006/relationships/customXml" Target="../ink/ink1352.xml"/><Relationship Id="rId871" Type="http://schemas.openxmlformats.org/officeDocument/2006/relationships/image" Target="../media/image1174.png"/><Relationship Id="rId14" Type="http://schemas.openxmlformats.org/officeDocument/2006/relationships/customXml" Target="../ink/ink1025.xml"/><Relationship Id="rId317" Type="http://schemas.openxmlformats.org/officeDocument/2006/relationships/image" Target="../media/image900.png"/><Relationship Id="rId524" Type="http://schemas.openxmlformats.org/officeDocument/2006/relationships/customXml" Target="../ink/ink1282.xml"/><Relationship Id="rId731" Type="http://schemas.openxmlformats.org/officeDocument/2006/relationships/image" Target="../media/image1104.png"/><Relationship Id="rId98" Type="http://schemas.openxmlformats.org/officeDocument/2006/relationships/customXml" Target="../ink/ink1067.xml"/><Relationship Id="rId163" Type="http://schemas.openxmlformats.org/officeDocument/2006/relationships/image" Target="../media/image824.png"/><Relationship Id="rId370" Type="http://schemas.openxmlformats.org/officeDocument/2006/relationships/image" Target="../media/image926.png"/><Relationship Id="rId829" Type="http://schemas.openxmlformats.org/officeDocument/2006/relationships/image" Target="../media/image1153.png"/><Relationship Id="rId230" Type="http://schemas.openxmlformats.org/officeDocument/2006/relationships/customXml" Target="../ink/ink1133.xml"/><Relationship Id="rId468" Type="http://schemas.openxmlformats.org/officeDocument/2006/relationships/image" Target="../media/image973.png"/><Relationship Id="rId675" Type="http://schemas.openxmlformats.org/officeDocument/2006/relationships/image" Target="../media/image1076.png"/><Relationship Id="rId882" Type="http://schemas.openxmlformats.org/officeDocument/2006/relationships/customXml" Target="../ink/ink1461.xml"/><Relationship Id="rId25" Type="http://schemas.openxmlformats.org/officeDocument/2006/relationships/image" Target="../media/image3460.png"/><Relationship Id="rId328" Type="http://schemas.openxmlformats.org/officeDocument/2006/relationships/customXml" Target="../ink/ink1182.xml"/><Relationship Id="rId535" Type="http://schemas.openxmlformats.org/officeDocument/2006/relationships/image" Target="../media/image1006.png"/><Relationship Id="rId742" Type="http://schemas.openxmlformats.org/officeDocument/2006/relationships/customXml" Target="../ink/ink1391.xml"/><Relationship Id="rId174" Type="http://schemas.openxmlformats.org/officeDocument/2006/relationships/customXml" Target="../ink/ink1105.xml"/><Relationship Id="rId381" Type="http://schemas.openxmlformats.org/officeDocument/2006/relationships/customXml" Target="../ink/ink1209.xml"/><Relationship Id="rId602" Type="http://schemas.openxmlformats.org/officeDocument/2006/relationships/customXml" Target="../ink/ink1321.xml"/><Relationship Id="rId241" Type="http://schemas.openxmlformats.org/officeDocument/2006/relationships/image" Target="../media/image862.png"/><Relationship Id="rId479" Type="http://schemas.openxmlformats.org/officeDocument/2006/relationships/customXml" Target="../ink/ink1259.xml"/><Relationship Id="rId686" Type="http://schemas.openxmlformats.org/officeDocument/2006/relationships/customXml" Target="../ink/ink1363.xml"/><Relationship Id="rId893" Type="http://schemas.openxmlformats.org/officeDocument/2006/relationships/image" Target="../media/image1185.png"/><Relationship Id="rId907" Type="http://schemas.openxmlformats.org/officeDocument/2006/relationships/image" Target="../media/image1192.png"/><Relationship Id="rId36" Type="http://schemas.openxmlformats.org/officeDocument/2006/relationships/customXml" Target="../ink/ink1036.xml"/><Relationship Id="rId339" Type="http://schemas.openxmlformats.org/officeDocument/2006/relationships/image" Target="../media/image911.png"/><Relationship Id="rId546" Type="http://schemas.openxmlformats.org/officeDocument/2006/relationships/customXml" Target="../ink/ink1293.xml"/><Relationship Id="rId753" Type="http://schemas.openxmlformats.org/officeDocument/2006/relationships/image" Target="../media/image1115.png"/><Relationship Id="rId101" Type="http://schemas.openxmlformats.org/officeDocument/2006/relationships/image" Target="../media/image793.png"/><Relationship Id="rId185" Type="http://schemas.openxmlformats.org/officeDocument/2006/relationships/image" Target="../media/image834.png"/><Relationship Id="rId406" Type="http://schemas.openxmlformats.org/officeDocument/2006/relationships/image" Target="../media/image944.png"/><Relationship Id="rId392" Type="http://schemas.openxmlformats.org/officeDocument/2006/relationships/image" Target="../media/image937.png"/><Relationship Id="rId613" Type="http://schemas.openxmlformats.org/officeDocument/2006/relationships/image" Target="../media/image1045.png"/><Relationship Id="rId697" Type="http://schemas.openxmlformats.org/officeDocument/2006/relationships/image" Target="../media/image1087.png"/><Relationship Id="rId820" Type="http://schemas.openxmlformats.org/officeDocument/2006/relationships/customXml" Target="../ink/ink1430.xml"/><Relationship Id="rId252" Type="http://schemas.openxmlformats.org/officeDocument/2006/relationships/customXml" Target="../ink/ink1144.xml"/><Relationship Id="rId47" Type="http://schemas.openxmlformats.org/officeDocument/2006/relationships/image" Target="../media/image3570.png"/><Relationship Id="rId112" Type="http://schemas.openxmlformats.org/officeDocument/2006/relationships/customXml" Target="../ink/ink1074.xml"/><Relationship Id="rId557" Type="http://schemas.openxmlformats.org/officeDocument/2006/relationships/image" Target="../media/image1017.png"/><Relationship Id="rId764" Type="http://schemas.openxmlformats.org/officeDocument/2006/relationships/customXml" Target="../ink/ink1402.xml"/><Relationship Id="rId196" Type="http://schemas.openxmlformats.org/officeDocument/2006/relationships/customXml" Target="../ink/ink1116.xml"/><Relationship Id="rId417" Type="http://schemas.openxmlformats.org/officeDocument/2006/relationships/customXml" Target="../ink/ink1227.xml"/><Relationship Id="rId624" Type="http://schemas.openxmlformats.org/officeDocument/2006/relationships/customXml" Target="../ink/ink1332.xml"/><Relationship Id="rId831" Type="http://schemas.openxmlformats.org/officeDocument/2006/relationships/image" Target="../media/image1154.png"/><Relationship Id="rId263" Type="http://schemas.openxmlformats.org/officeDocument/2006/relationships/image" Target="../media/image873.png"/><Relationship Id="rId470" Type="http://schemas.openxmlformats.org/officeDocument/2006/relationships/image" Target="../media/image974.png"/><Relationship Id="rId58" Type="http://schemas.openxmlformats.org/officeDocument/2006/relationships/customXml" Target="../ink/ink1047.xml"/><Relationship Id="rId123" Type="http://schemas.openxmlformats.org/officeDocument/2006/relationships/image" Target="../media/image804.png"/><Relationship Id="rId330" Type="http://schemas.openxmlformats.org/officeDocument/2006/relationships/customXml" Target="../ink/ink1183.xml"/><Relationship Id="rId568" Type="http://schemas.openxmlformats.org/officeDocument/2006/relationships/customXml" Target="../ink/ink1304.xml"/><Relationship Id="rId775" Type="http://schemas.openxmlformats.org/officeDocument/2006/relationships/image" Target="../media/image1126.png"/><Relationship Id="rId428" Type="http://schemas.openxmlformats.org/officeDocument/2006/relationships/customXml" Target="../ink/ink1233.xml"/><Relationship Id="rId635" Type="http://schemas.openxmlformats.org/officeDocument/2006/relationships/image" Target="../media/image1056.png"/><Relationship Id="rId842" Type="http://schemas.openxmlformats.org/officeDocument/2006/relationships/customXml" Target="../ink/ink1441.xml"/><Relationship Id="rId274" Type="http://schemas.openxmlformats.org/officeDocument/2006/relationships/customXml" Target="../ink/ink1155.xml"/><Relationship Id="rId481" Type="http://schemas.openxmlformats.org/officeDocument/2006/relationships/customXml" Target="../ink/ink1260.xml"/><Relationship Id="rId702" Type="http://schemas.openxmlformats.org/officeDocument/2006/relationships/customXml" Target="../ink/ink1371.xml"/><Relationship Id="rId69" Type="http://schemas.openxmlformats.org/officeDocument/2006/relationships/image" Target="../media/image3680.png"/><Relationship Id="rId134" Type="http://schemas.openxmlformats.org/officeDocument/2006/relationships/customXml" Target="../ink/ink1085.xml"/><Relationship Id="rId579" Type="http://schemas.openxmlformats.org/officeDocument/2006/relationships/image" Target="../media/image1028.png"/><Relationship Id="rId786" Type="http://schemas.openxmlformats.org/officeDocument/2006/relationships/customXml" Target="../ink/ink1413.xml"/><Relationship Id="rId341" Type="http://schemas.openxmlformats.org/officeDocument/2006/relationships/image" Target="../media/image912.png"/><Relationship Id="rId439" Type="http://schemas.openxmlformats.org/officeDocument/2006/relationships/customXml" Target="../ink/ink1239.xml"/><Relationship Id="rId646" Type="http://schemas.openxmlformats.org/officeDocument/2006/relationships/customXml" Target="../ink/ink1343.xml"/><Relationship Id="rId201" Type="http://schemas.openxmlformats.org/officeDocument/2006/relationships/image" Target="../media/image842.png"/><Relationship Id="rId285" Type="http://schemas.openxmlformats.org/officeDocument/2006/relationships/image" Target="../media/image884.png"/><Relationship Id="rId506" Type="http://schemas.openxmlformats.org/officeDocument/2006/relationships/customXml" Target="../ink/ink1273.xml"/><Relationship Id="rId853" Type="http://schemas.openxmlformats.org/officeDocument/2006/relationships/image" Target="../media/image1165.png"/><Relationship Id="rId492" Type="http://schemas.openxmlformats.org/officeDocument/2006/relationships/image" Target="../media/image985.png"/><Relationship Id="rId713" Type="http://schemas.openxmlformats.org/officeDocument/2006/relationships/image" Target="../media/image1095.png"/><Relationship Id="rId797" Type="http://schemas.openxmlformats.org/officeDocument/2006/relationships/image" Target="../media/image1137.png"/><Relationship Id="rId145" Type="http://schemas.openxmlformats.org/officeDocument/2006/relationships/image" Target="../media/image815.png"/><Relationship Id="rId352" Type="http://schemas.openxmlformats.org/officeDocument/2006/relationships/customXml" Target="../ink/ink1194.xml"/><Relationship Id="rId212" Type="http://schemas.openxmlformats.org/officeDocument/2006/relationships/customXml" Target="../ink/ink1124.xml"/><Relationship Id="rId657" Type="http://schemas.openxmlformats.org/officeDocument/2006/relationships/image" Target="../media/image1067.png"/><Relationship Id="rId864" Type="http://schemas.openxmlformats.org/officeDocument/2006/relationships/customXml" Target="../ink/ink1452.xml"/><Relationship Id="rId296" Type="http://schemas.openxmlformats.org/officeDocument/2006/relationships/customXml" Target="../ink/ink1166.xml"/><Relationship Id="rId517" Type="http://schemas.openxmlformats.org/officeDocument/2006/relationships/image" Target="../media/image997.png"/><Relationship Id="rId724" Type="http://schemas.openxmlformats.org/officeDocument/2006/relationships/customXml" Target="../ink/ink1382.xml"/><Relationship Id="rId60" Type="http://schemas.openxmlformats.org/officeDocument/2006/relationships/customXml" Target="../ink/ink1048.xml"/><Relationship Id="rId156" Type="http://schemas.openxmlformats.org/officeDocument/2006/relationships/customXml" Target="../ink/ink1096.xml"/><Relationship Id="rId363" Type="http://schemas.openxmlformats.org/officeDocument/2006/relationships/customXml" Target="../ink/ink1200.xml"/><Relationship Id="rId570" Type="http://schemas.openxmlformats.org/officeDocument/2006/relationships/customXml" Target="../ink/ink1305.xml"/><Relationship Id="rId223" Type="http://schemas.openxmlformats.org/officeDocument/2006/relationships/image" Target="../media/image853.png"/><Relationship Id="rId430" Type="http://schemas.openxmlformats.org/officeDocument/2006/relationships/customXml" Target="../ink/ink1234.xml"/><Relationship Id="rId668" Type="http://schemas.openxmlformats.org/officeDocument/2006/relationships/customXml" Target="../ink/ink1354.xml"/><Relationship Id="rId875" Type="http://schemas.openxmlformats.org/officeDocument/2006/relationships/image" Target="../media/image1176.png"/><Relationship Id="rId18" Type="http://schemas.openxmlformats.org/officeDocument/2006/relationships/customXml" Target="../ink/ink1027.xml"/><Relationship Id="rId528" Type="http://schemas.openxmlformats.org/officeDocument/2006/relationships/customXml" Target="../ink/ink1284.xml"/><Relationship Id="rId735" Type="http://schemas.openxmlformats.org/officeDocument/2006/relationships/image" Target="../media/image1106.png"/><Relationship Id="rId167" Type="http://schemas.openxmlformats.org/officeDocument/2006/relationships/image" Target="../media/image826.png"/><Relationship Id="rId374" Type="http://schemas.openxmlformats.org/officeDocument/2006/relationships/image" Target="../media/image928.png"/><Relationship Id="rId581" Type="http://schemas.openxmlformats.org/officeDocument/2006/relationships/image" Target="../media/image1029.png"/><Relationship Id="rId71" Type="http://schemas.openxmlformats.org/officeDocument/2006/relationships/image" Target="../media/image3690.png"/><Relationship Id="rId234" Type="http://schemas.openxmlformats.org/officeDocument/2006/relationships/customXml" Target="../ink/ink1135.xml"/><Relationship Id="rId679" Type="http://schemas.openxmlformats.org/officeDocument/2006/relationships/image" Target="../media/image1078.png"/><Relationship Id="rId802" Type="http://schemas.openxmlformats.org/officeDocument/2006/relationships/customXml" Target="../ink/ink1421.xml"/><Relationship Id="rId886" Type="http://schemas.openxmlformats.org/officeDocument/2006/relationships/customXml" Target="../ink/ink1463.xml"/><Relationship Id="rId2" Type="http://schemas.openxmlformats.org/officeDocument/2006/relationships/customXml" Target="../ink/ink1020.xml"/><Relationship Id="rId29" Type="http://schemas.openxmlformats.org/officeDocument/2006/relationships/image" Target="../media/image3480.png"/><Relationship Id="rId441" Type="http://schemas.openxmlformats.org/officeDocument/2006/relationships/customXml" Target="../ink/ink1240.xml"/><Relationship Id="rId539" Type="http://schemas.openxmlformats.org/officeDocument/2006/relationships/image" Target="../media/image1008.png"/><Relationship Id="rId746" Type="http://schemas.openxmlformats.org/officeDocument/2006/relationships/customXml" Target="../ink/ink1393.xml"/><Relationship Id="rId178" Type="http://schemas.openxmlformats.org/officeDocument/2006/relationships/customXml" Target="../ink/ink1107.xml"/><Relationship Id="rId301" Type="http://schemas.openxmlformats.org/officeDocument/2006/relationships/image" Target="../media/image892.png"/><Relationship Id="rId82" Type="http://schemas.openxmlformats.org/officeDocument/2006/relationships/customXml" Target="../ink/ink1059.xml"/><Relationship Id="rId385" Type="http://schemas.openxmlformats.org/officeDocument/2006/relationships/customXml" Target="../ink/ink1211.xml"/><Relationship Id="rId592" Type="http://schemas.openxmlformats.org/officeDocument/2006/relationships/customXml" Target="../ink/ink1316.xml"/><Relationship Id="rId606" Type="http://schemas.openxmlformats.org/officeDocument/2006/relationships/customXml" Target="../ink/ink1323.xml"/><Relationship Id="rId813" Type="http://schemas.openxmlformats.org/officeDocument/2006/relationships/image" Target="../media/image1145.png"/><Relationship Id="rId245" Type="http://schemas.openxmlformats.org/officeDocument/2006/relationships/image" Target="../media/image864.png"/><Relationship Id="rId452" Type="http://schemas.openxmlformats.org/officeDocument/2006/relationships/image" Target="../media/image965.png"/><Relationship Id="rId897" Type="http://schemas.openxmlformats.org/officeDocument/2006/relationships/image" Target="../media/image1187.png"/><Relationship Id="rId105" Type="http://schemas.openxmlformats.org/officeDocument/2006/relationships/image" Target="../media/image795.png"/><Relationship Id="rId312" Type="http://schemas.openxmlformats.org/officeDocument/2006/relationships/customXml" Target="../ink/ink1174.xml"/><Relationship Id="rId757" Type="http://schemas.openxmlformats.org/officeDocument/2006/relationships/image" Target="../media/image1117.png"/><Relationship Id="rId93" Type="http://schemas.openxmlformats.org/officeDocument/2006/relationships/image" Target="../media/image789.png"/><Relationship Id="rId189" Type="http://schemas.openxmlformats.org/officeDocument/2006/relationships/image" Target="../media/image836.png"/><Relationship Id="rId396" Type="http://schemas.openxmlformats.org/officeDocument/2006/relationships/image" Target="../media/image939.png"/><Relationship Id="rId617" Type="http://schemas.openxmlformats.org/officeDocument/2006/relationships/image" Target="../media/image1047.png"/><Relationship Id="rId824" Type="http://schemas.openxmlformats.org/officeDocument/2006/relationships/customXml" Target="../ink/ink1432.xml"/><Relationship Id="rId256" Type="http://schemas.openxmlformats.org/officeDocument/2006/relationships/customXml" Target="../ink/ink1146.xml"/><Relationship Id="rId463" Type="http://schemas.openxmlformats.org/officeDocument/2006/relationships/customXml" Target="../ink/ink1251.xml"/><Relationship Id="rId670" Type="http://schemas.openxmlformats.org/officeDocument/2006/relationships/customXml" Target="../ink/ink1355.xml"/><Relationship Id="rId116" Type="http://schemas.openxmlformats.org/officeDocument/2006/relationships/customXml" Target="../ink/ink1076.xml"/><Relationship Id="rId323" Type="http://schemas.openxmlformats.org/officeDocument/2006/relationships/image" Target="../media/image903.png"/><Relationship Id="rId530" Type="http://schemas.openxmlformats.org/officeDocument/2006/relationships/customXml" Target="../ink/ink1285.xml"/><Relationship Id="rId768" Type="http://schemas.openxmlformats.org/officeDocument/2006/relationships/customXml" Target="../ink/ink1404.xml"/><Relationship Id="rId20" Type="http://schemas.openxmlformats.org/officeDocument/2006/relationships/customXml" Target="../ink/ink1028.xml"/><Relationship Id="rId628" Type="http://schemas.openxmlformats.org/officeDocument/2006/relationships/customXml" Target="../ink/ink1334.xml"/><Relationship Id="rId835" Type="http://schemas.openxmlformats.org/officeDocument/2006/relationships/image" Target="../media/image1156.png"/><Relationship Id="rId267" Type="http://schemas.openxmlformats.org/officeDocument/2006/relationships/image" Target="../media/image875.png"/><Relationship Id="rId474" Type="http://schemas.openxmlformats.org/officeDocument/2006/relationships/image" Target="../media/image976.png"/><Relationship Id="rId127" Type="http://schemas.openxmlformats.org/officeDocument/2006/relationships/image" Target="../media/image806.png"/><Relationship Id="rId681" Type="http://schemas.openxmlformats.org/officeDocument/2006/relationships/image" Target="../media/image1079.png"/><Relationship Id="rId779" Type="http://schemas.openxmlformats.org/officeDocument/2006/relationships/image" Target="../media/image1128.png"/><Relationship Id="rId902" Type="http://schemas.openxmlformats.org/officeDocument/2006/relationships/customXml" Target="../ink/ink1471.xml"/><Relationship Id="rId31" Type="http://schemas.openxmlformats.org/officeDocument/2006/relationships/image" Target="../media/image3490.png"/><Relationship Id="rId334" Type="http://schemas.openxmlformats.org/officeDocument/2006/relationships/customXml" Target="../ink/ink1185.xml"/><Relationship Id="rId541" Type="http://schemas.openxmlformats.org/officeDocument/2006/relationships/image" Target="../media/image1009.png"/><Relationship Id="rId639" Type="http://schemas.openxmlformats.org/officeDocument/2006/relationships/image" Target="../media/image1058.png"/><Relationship Id="rId180" Type="http://schemas.openxmlformats.org/officeDocument/2006/relationships/customXml" Target="../ink/ink1108.xml"/><Relationship Id="rId278" Type="http://schemas.openxmlformats.org/officeDocument/2006/relationships/customXml" Target="../ink/ink1157.xml"/><Relationship Id="rId401" Type="http://schemas.openxmlformats.org/officeDocument/2006/relationships/customXml" Target="../ink/ink1219.xml"/><Relationship Id="rId846" Type="http://schemas.openxmlformats.org/officeDocument/2006/relationships/customXml" Target="../ink/ink1443.xml"/><Relationship Id="rId485" Type="http://schemas.openxmlformats.org/officeDocument/2006/relationships/customXml" Target="../ink/ink1262.xml"/><Relationship Id="rId692" Type="http://schemas.openxmlformats.org/officeDocument/2006/relationships/customXml" Target="../ink/ink1366.xml"/><Relationship Id="rId706" Type="http://schemas.openxmlformats.org/officeDocument/2006/relationships/customXml" Target="../ink/ink1373.xml"/><Relationship Id="rId913" Type="http://schemas.openxmlformats.org/officeDocument/2006/relationships/image" Target="../media/image1195.png"/><Relationship Id="rId42" Type="http://schemas.openxmlformats.org/officeDocument/2006/relationships/customXml" Target="../ink/ink1039.xml"/><Relationship Id="rId138" Type="http://schemas.openxmlformats.org/officeDocument/2006/relationships/customXml" Target="../ink/ink1087.xml"/><Relationship Id="rId345" Type="http://schemas.openxmlformats.org/officeDocument/2006/relationships/image" Target="../media/image914.png"/><Relationship Id="rId552" Type="http://schemas.openxmlformats.org/officeDocument/2006/relationships/customXml" Target="../ink/ink1296.xml"/><Relationship Id="rId191" Type="http://schemas.openxmlformats.org/officeDocument/2006/relationships/image" Target="../media/image837.png"/><Relationship Id="rId205" Type="http://schemas.openxmlformats.org/officeDocument/2006/relationships/image" Target="../media/image844.png"/><Relationship Id="rId412" Type="http://schemas.openxmlformats.org/officeDocument/2006/relationships/image" Target="../media/image170.png"/><Relationship Id="rId857" Type="http://schemas.openxmlformats.org/officeDocument/2006/relationships/image" Target="../media/image1167.png"/><Relationship Id="rId289" Type="http://schemas.openxmlformats.org/officeDocument/2006/relationships/image" Target="../media/image886.png"/><Relationship Id="rId496" Type="http://schemas.openxmlformats.org/officeDocument/2006/relationships/image" Target="../media/image987.png"/><Relationship Id="rId717" Type="http://schemas.openxmlformats.org/officeDocument/2006/relationships/image" Target="../media/image1097.png"/><Relationship Id="rId53" Type="http://schemas.openxmlformats.org/officeDocument/2006/relationships/image" Target="../media/image3600.png"/><Relationship Id="rId149" Type="http://schemas.openxmlformats.org/officeDocument/2006/relationships/image" Target="../media/image817.png"/><Relationship Id="rId356" Type="http://schemas.openxmlformats.org/officeDocument/2006/relationships/customXml" Target="../ink/ink1196.xml"/><Relationship Id="rId563" Type="http://schemas.openxmlformats.org/officeDocument/2006/relationships/image" Target="../media/image1020.png"/><Relationship Id="rId770" Type="http://schemas.openxmlformats.org/officeDocument/2006/relationships/customXml" Target="../ink/ink1405.xml"/><Relationship Id="rId216" Type="http://schemas.openxmlformats.org/officeDocument/2006/relationships/customXml" Target="../ink/ink1126.xml"/><Relationship Id="rId423" Type="http://schemas.openxmlformats.org/officeDocument/2006/relationships/image" Target="../media/image951.png"/><Relationship Id="rId868" Type="http://schemas.openxmlformats.org/officeDocument/2006/relationships/customXml" Target="../ink/ink1454.xml"/><Relationship Id="rId630" Type="http://schemas.openxmlformats.org/officeDocument/2006/relationships/customXml" Target="../ink/ink1335.xml"/><Relationship Id="rId728" Type="http://schemas.openxmlformats.org/officeDocument/2006/relationships/customXml" Target="../ink/ink1384.xml"/><Relationship Id="rId64" Type="http://schemas.openxmlformats.org/officeDocument/2006/relationships/customXml" Target="../ink/ink1050.xml"/><Relationship Id="rId367" Type="http://schemas.openxmlformats.org/officeDocument/2006/relationships/customXml" Target="../ink/ink1202.xml"/><Relationship Id="rId574" Type="http://schemas.openxmlformats.org/officeDocument/2006/relationships/customXml" Target="../ink/ink1307.xml"/><Relationship Id="rId227" Type="http://schemas.openxmlformats.org/officeDocument/2006/relationships/image" Target="../media/image855.png"/><Relationship Id="rId781" Type="http://schemas.openxmlformats.org/officeDocument/2006/relationships/image" Target="../media/image1129.png"/><Relationship Id="rId879" Type="http://schemas.openxmlformats.org/officeDocument/2006/relationships/image" Target="../media/image1178.png"/><Relationship Id="rId434" Type="http://schemas.openxmlformats.org/officeDocument/2006/relationships/customXml" Target="../ink/ink1236.xml"/><Relationship Id="rId641" Type="http://schemas.openxmlformats.org/officeDocument/2006/relationships/image" Target="../media/image1059.png"/><Relationship Id="rId739" Type="http://schemas.openxmlformats.org/officeDocument/2006/relationships/image" Target="../media/image1108.png"/><Relationship Id="rId280" Type="http://schemas.openxmlformats.org/officeDocument/2006/relationships/customXml" Target="../ink/ink1158.xml"/><Relationship Id="rId501" Type="http://schemas.openxmlformats.org/officeDocument/2006/relationships/customXml" Target="../ink/ink1270.xml"/><Relationship Id="rId75" Type="http://schemas.openxmlformats.org/officeDocument/2006/relationships/image" Target="../media/image3711.png"/><Relationship Id="rId140" Type="http://schemas.openxmlformats.org/officeDocument/2006/relationships/customXml" Target="../ink/ink1088.xml"/><Relationship Id="rId378" Type="http://schemas.openxmlformats.org/officeDocument/2006/relationships/image" Target="../media/image930.png"/><Relationship Id="rId585" Type="http://schemas.openxmlformats.org/officeDocument/2006/relationships/image" Target="../media/image1031.png"/><Relationship Id="rId792" Type="http://schemas.openxmlformats.org/officeDocument/2006/relationships/customXml" Target="../ink/ink1416.xml"/><Relationship Id="rId806" Type="http://schemas.openxmlformats.org/officeDocument/2006/relationships/customXml" Target="../ink/ink1423.xml"/><Relationship Id="rId238" Type="http://schemas.openxmlformats.org/officeDocument/2006/relationships/customXml" Target="../ink/ink1137.xml"/><Relationship Id="rId445" Type="http://schemas.openxmlformats.org/officeDocument/2006/relationships/customXml" Target="../ink/ink1242.xml"/><Relationship Id="rId652" Type="http://schemas.openxmlformats.org/officeDocument/2006/relationships/customXml" Target="../ink/ink1346.xml"/><Relationship Id="rId291" Type="http://schemas.openxmlformats.org/officeDocument/2006/relationships/image" Target="../media/image887.png"/><Relationship Id="rId305" Type="http://schemas.openxmlformats.org/officeDocument/2006/relationships/image" Target="../media/image894.png"/><Relationship Id="rId512" Type="http://schemas.openxmlformats.org/officeDocument/2006/relationships/customXml" Target="../ink/ink1276.xml"/><Relationship Id="rId86" Type="http://schemas.openxmlformats.org/officeDocument/2006/relationships/customXml" Target="../ink/ink1061.xml"/><Relationship Id="rId151" Type="http://schemas.openxmlformats.org/officeDocument/2006/relationships/image" Target="../media/image818.png"/><Relationship Id="rId389" Type="http://schemas.openxmlformats.org/officeDocument/2006/relationships/customXml" Target="../ink/ink1213.xml"/><Relationship Id="rId596" Type="http://schemas.openxmlformats.org/officeDocument/2006/relationships/customXml" Target="../ink/ink1318.xml"/><Relationship Id="rId817" Type="http://schemas.openxmlformats.org/officeDocument/2006/relationships/image" Target="../media/image1147.png"/><Relationship Id="rId249" Type="http://schemas.openxmlformats.org/officeDocument/2006/relationships/image" Target="../media/image866.png"/><Relationship Id="rId456" Type="http://schemas.openxmlformats.org/officeDocument/2006/relationships/image" Target="../media/image967.png"/><Relationship Id="rId663" Type="http://schemas.openxmlformats.org/officeDocument/2006/relationships/image" Target="../media/image1070.png"/><Relationship Id="rId870" Type="http://schemas.openxmlformats.org/officeDocument/2006/relationships/customXml" Target="../ink/ink1455.xml"/><Relationship Id="rId13" Type="http://schemas.openxmlformats.org/officeDocument/2006/relationships/image" Target="../media/image3400.png"/><Relationship Id="rId109" Type="http://schemas.openxmlformats.org/officeDocument/2006/relationships/image" Target="../media/image797.png"/><Relationship Id="rId316" Type="http://schemas.openxmlformats.org/officeDocument/2006/relationships/customXml" Target="../ink/ink1176.xml"/><Relationship Id="rId523" Type="http://schemas.openxmlformats.org/officeDocument/2006/relationships/image" Target="../media/image1000.png"/><Relationship Id="rId97" Type="http://schemas.openxmlformats.org/officeDocument/2006/relationships/image" Target="../media/image791.png"/><Relationship Id="rId730" Type="http://schemas.openxmlformats.org/officeDocument/2006/relationships/customXml" Target="../ink/ink1385.xml"/><Relationship Id="rId828" Type="http://schemas.openxmlformats.org/officeDocument/2006/relationships/customXml" Target="../ink/ink1434.xml"/><Relationship Id="rId162" Type="http://schemas.openxmlformats.org/officeDocument/2006/relationships/customXml" Target="../ink/ink1099.xml"/><Relationship Id="rId467" Type="http://schemas.openxmlformats.org/officeDocument/2006/relationships/customXml" Target="../ink/ink1253.xml"/><Relationship Id="rId674" Type="http://schemas.openxmlformats.org/officeDocument/2006/relationships/customXml" Target="../ink/ink1357.xml"/><Relationship Id="rId881" Type="http://schemas.openxmlformats.org/officeDocument/2006/relationships/image" Target="../media/image1179.png"/><Relationship Id="rId24" Type="http://schemas.openxmlformats.org/officeDocument/2006/relationships/customXml" Target="../ink/ink1030.xml"/><Relationship Id="rId327" Type="http://schemas.openxmlformats.org/officeDocument/2006/relationships/image" Target="../media/image905.png"/><Relationship Id="rId534" Type="http://schemas.openxmlformats.org/officeDocument/2006/relationships/customXml" Target="../ink/ink1287.xml"/><Relationship Id="rId741" Type="http://schemas.openxmlformats.org/officeDocument/2006/relationships/image" Target="../media/image1109.png"/><Relationship Id="rId839" Type="http://schemas.openxmlformats.org/officeDocument/2006/relationships/image" Target="../media/image1158.png"/><Relationship Id="rId173" Type="http://schemas.openxmlformats.org/officeDocument/2006/relationships/image" Target="../media/image828.png"/><Relationship Id="rId380" Type="http://schemas.openxmlformats.org/officeDocument/2006/relationships/image" Target="../media/image931.png"/><Relationship Id="rId601" Type="http://schemas.openxmlformats.org/officeDocument/2006/relationships/image" Target="../media/image1039.png"/><Relationship Id="rId240" Type="http://schemas.openxmlformats.org/officeDocument/2006/relationships/customXml" Target="../ink/ink1138.xml"/><Relationship Id="rId478" Type="http://schemas.openxmlformats.org/officeDocument/2006/relationships/image" Target="../media/image978.png"/><Relationship Id="rId685" Type="http://schemas.openxmlformats.org/officeDocument/2006/relationships/image" Target="../media/image1081.png"/><Relationship Id="rId892" Type="http://schemas.openxmlformats.org/officeDocument/2006/relationships/customXml" Target="../ink/ink1466.xml"/><Relationship Id="rId906" Type="http://schemas.openxmlformats.org/officeDocument/2006/relationships/customXml" Target="../ink/ink1473.xml"/><Relationship Id="rId35" Type="http://schemas.openxmlformats.org/officeDocument/2006/relationships/image" Target="../media/image3511.png"/><Relationship Id="rId100" Type="http://schemas.openxmlformats.org/officeDocument/2006/relationships/customXml" Target="../ink/ink1068.xml"/><Relationship Id="rId338" Type="http://schemas.openxmlformats.org/officeDocument/2006/relationships/customXml" Target="../ink/ink1187.xml"/><Relationship Id="rId545" Type="http://schemas.openxmlformats.org/officeDocument/2006/relationships/image" Target="../media/image1011.png"/><Relationship Id="rId752" Type="http://schemas.openxmlformats.org/officeDocument/2006/relationships/customXml" Target="../ink/ink1396.xml"/><Relationship Id="rId184" Type="http://schemas.openxmlformats.org/officeDocument/2006/relationships/customXml" Target="../ink/ink1110.xml"/><Relationship Id="rId391" Type="http://schemas.openxmlformats.org/officeDocument/2006/relationships/customXml" Target="../ink/ink1214.xml"/><Relationship Id="rId405" Type="http://schemas.openxmlformats.org/officeDocument/2006/relationships/customXml" Target="../ink/ink1221.xml"/><Relationship Id="rId612" Type="http://schemas.openxmlformats.org/officeDocument/2006/relationships/customXml" Target="../ink/ink1326.xml"/><Relationship Id="rId251" Type="http://schemas.openxmlformats.org/officeDocument/2006/relationships/image" Target="../media/image867.png"/><Relationship Id="rId489" Type="http://schemas.openxmlformats.org/officeDocument/2006/relationships/customXml" Target="../ink/ink1264.xml"/><Relationship Id="rId696" Type="http://schemas.openxmlformats.org/officeDocument/2006/relationships/customXml" Target="../ink/ink1368.xml"/><Relationship Id="rId46" Type="http://schemas.openxmlformats.org/officeDocument/2006/relationships/customXml" Target="../ink/ink1041.xml"/><Relationship Id="rId349" Type="http://schemas.openxmlformats.org/officeDocument/2006/relationships/image" Target="../media/image916.png"/><Relationship Id="rId556" Type="http://schemas.openxmlformats.org/officeDocument/2006/relationships/customXml" Target="../ink/ink1298.xml"/><Relationship Id="rId763" Type="http://schemas.openxmlformats.org/officeDocument/2006/relationships/image" Target="../media/image1120.png"/><Relationship Id="rId111" Type="http://schemas.openxmlformats.org/officeDocument/2006/relationships/image" Target="../media/image798.png"/><Relationship Id="rId195" Type="http://schemas.openxmlformats.org/officeDocument/2006/relationships/image" Target="../media/image839.png"/><Relationship Id="rId209" Type="http://schemas.openxmlformats.org/officeDocument/2006/relationships/image" Target="../media/image846.png"/><Relationship Id="rId416" Type="http://schemas.openxmlformats.org/officeDocument/2006/relationships/image" Target="../media/image948.png"/><Relationship Id="rId623" Type="http://schemas.openxmlformats.org/officeDocument/2006/relationships/image" Target="../media/image1050.png"/><Relationship Id="rId830" Type="http://schemas.openxmlformats.org/officeDocument/2006/relationships/customXml" Target="../ink/ink1435.xml"/><Relationship Id="rId57" Type="http://schemas.openxmlformats.org/officeDocument/2006/relationships/image" Target="../media/image3620.png"/><Relationship Id="rId262" Type="http://schemas.openxmlformats.org/officeDocument/2006/relationships/customXml" Target="../ink/ink1149.xml"/><Relationship Id="rId567" Type="http://schemas.openxmlformats.org/officeDocument/2006/relationships/image" Target="../media/image1022.png"/><Relationship Id="rId122" Type="http://schemas.openxmlformats.org/officeDocument/2006/relationships/customXml" Target="../ink/ink1079.xml"/><Relationship Id="rId774" Type="http://schemas.openxmlformats.org/officeDocument/2006/relationships/customXml" Target="../ink/ink1407.xml"/><Relationship Id="rId427" Type="http://schemas.openxmlformats.org/officeDocument/2006/relationships/image" Target="../media/image953.png"/><Relationship Id="rId634" Type="http://schemas.openxmlformats.org/officeDocument/2006/relationships/customXml" Target="../ink/ink1337.xml"/><Relationship Id="rId841" Type="http://schemas.openxmlformats.org/officeDocument/2006/relationships/image" Target="../media/image1159.png"/><Relationship Id="rId273" Type="http://schemas.openxmlformats.org/officeDocument/2006/relationships/image" Target="../media/image878.png"/><Relationship Id="rId480" Type="http://schemas.openxmlformats.org/officeDocument/2006/relationships/image" Target="../media/image979.png"/><Relationship Id="rId701" Type="http://schemas.openxmlformats.org/officeDocument/2006/relationships/image" Target="../media/image1089.png"/><Relationship Id="rId68" Type="http://schemas.openxmlformats.org/officeDocument/2006/relationships/customXml" Target="../ink/ink1052.xml"/><Relationship Id="rId133" Type="http://schemas.openxmlformats.org/officeDocument/2006/relationships/image" Target="../media/image809.png"/><Relationship Id="rId340" Type="http://schemas.openxmlformats.org/officeDocument/2006/relationships/customXml" Target="../ink/ink1188.xml"/><Relationship Id="rId578" Type="http://schemas.openxmlformats.org/officeDocument/2006/relationships/customXml" Target="../ink/ink1309.xml"/><Relationship Id="rId785" Type="http://schemas.openxmlformats.org/officeDocument/2006/relationships/image" Target="../media/image1131.png"/><Relationship Id="rId200" Type="http://schemas.openxmlformats.org/officeDocument/2006/relationships/customXml" Target="../ink/ink1118.xml"/><Relationship Id="rId438" Type="http://schemas.openxmlformats.org/officeDocument/2006/relationships/image" Target="../media/image958.png"/><Relationship Id="rId645" Type="http://schemas.openxmlformats.org/officeDocument/2006/relationships/image" Target="../media/image1061.png"/><Relationship Id="rId852" Type="http://schemas.openxmlformats.org/officeDocument/2006/relationships/customXml" Target="../ink/ink1446.xml"/><Relationship Id="rId284" Type="http://schemas.openxmlformats.org/officeDocument/2006/relationships/customXml" Target="../ink/ink1160.xml"/><Relationship Id="rId491" Type="http://schemas.openxmlformats.org/officeDocument/2006/relationships/customXml" Target="../ink/ink1265.xml"/><Relationship Id="rId505" Type="http://schemas.openxmlformats.org/officeDocument/2006/relationships/image" Target="../media/image991.png"/><Relationship Id="rId712" Type="http://schemas.openxmlformats.org/officeDocument/2006/relationships/customXml" Target="../ink/ink1376.xml"/><Relationship Id="rId37" Type="http://schemas.openxmlformats.org/officeDocument/2006/relationships/image" Target="../media/image3520.png"/><Relationship Id="rId79" Type="http://schemas.openxmlformats.org/officeDocument/2006/relationships/image" Target="../media/image3730.png"/><Relationship Id="rId102" Type="http://schemas.openxmlformats.org/officeDocument/2006/relationships/customXml" Target="../ink/ink1069.xml"/><Relationship Id="rId144" Type="http://schemas.openxmlformats.org/officeDocument/2006/relationships/customXml" Target="../ink/ink1090.xml"/><Relationship Id="rId547" Type="http://schemas.openxmlformats.org/officeDocument/2006/relationships/image" Target="../media/image1012.png"/><Relationship Id="rId589" Type="http://schemas.openxmlformats.org/officeDocument/2006/relationships/image" Target="../media/image1033.png"/><Relationship Id="rId754" Type="http://schemas.openxmlformats.org/officeDocument/2006/relationships/customXml" Target="../ink/ink1397.xml"/><Relationship Id="rId796" Type="http://schemas.openxmlformats.org/officeDocument/2006/relationships/customXml" Target="../ink/ink1418.xml"/><Relationship Id="rId90" Type="http://schemas.openxmlformats.org/officeDocument/2006/relationships/customXml" Target="../ink/ink1063.xml"/><Relationship Id="rId186" Type="http://schemas.openxmlformats.org/officeDocument/2006/relationships/customXml" Target="../ink/ink1111.xml"/><Relationship Id="rId351" Type="http://schemas.openxmlformats.org/officeDocument/2006/relationships/image" Target="../media/image917.png"/><Relationship Id="rId393" Type="http://schemas.openxmlformats.org/officeDocument/2006/relationships/customXml" Target="../ink/ink1215.xml"/><Relationship Id="rId407" Type="http://schemas.openxmlformats.org/officeDocument/2006/relationships/customXml" Target="../ink/ink1222.xml"/><Relationship Id="rId449" Type="http://schemas.openxmlformats.org/officeDocument/2006/relationships/customXml" Target="../ink/ink1244.xml"/><Relationship Id="rId614" Type="http://schemas.openxmlformats.org/officeDocument/2006/relationships/customXml" Target="../ink/ink1327.xml"/><Relationship Id="rId656" Type="http://schemas.openxmlformats.org/officeDocument/2006/relationships/customXml" Target="../ink/ink1348.xml"/><Relationship Id="rId821" Type="http://schemas.openxmlformats.org/officeDocument/2006/relationships/image" Target="../media/image1149.png"/><Relationship Id="rId863" Type="http://schemas.openxmlformats.org/officeDocument/2006/relationships/image" Target="../media/image1170.png"/><Relationship Id="rId211" Type="http://schemas.openxmlformats.org/officeDocument/2006/relationships/image" Target="../media/image847.png"/><Relationship Id="rId253" Type="http://schemas.openxmlformats.org/officeDocument/2006/relationships/image" Target="../media/image868.png"/><Relationship Id="rId295" Type="http://schemas.openxmlformats.org/officeDocument/2006/relationships/image" Target="../media/image889.png"/><Relationship Id="rId309" Type="http://schemas.openxmlformats.org/officeDocument/2006/relationships/image" Target="../media/image896.png"/><Relationship Id="rId460" Type="http://schemas.openxmlformats.org/officeDocument/2006/relationships/image" Target="../media/image969.png"/><Relationship Id="rId516" Type="http://schemas.openxmlformats.org/officeDocument/2006/relationships/customXml" Target="../ink/ink1278.xml"/><Relationship Id="rId698" Type="http://schemas.openxmlformats.org/officeDocument/2006/relationships/customXml" Target="../ink/ink1369.xml"/><Relationship Id="rId48" Type="http://schemas.openxmlformats.org/officeDocument/2006/relationships/customXml" Target="../ink/ink1042.xml"/><Relationship Id="rId113" Type="http://schemas.openxmlformats.org/officeDocument/2006/relationships/image" Target="../media/image799.png"/><Relationship Id="rId320" Type="http://schemas.openxmlformats.org/officeDocument/2006/relationships/customXml" Target="../ink/ink1178.xml"/><Relationship Id="rId558" Type="http://schemas.openxmlformats.org/officeDocument/2006/relationships/customXml" Target="../ink/ink1299.xml"/><Relationship Id="rId723" Type="http://schemas.openxmlformats.org/officeDocument/2006/relationships/image" Target="../media/image1100.png"/><Relationship Id="rId765" Type="http://schemas.openxmlformats.org/officeDocument/2006/relationships/image" Target="../media/image1121.png"/><Relationship Id="rId155" Type="http://schemas.openxmlformats.org/officeDocument/2006/relationships/image" Target="../media/image820.png"/><Relationship Id="rId197" Type="http://schemas.openxmlformats.org/officeDocument/2006/relationships/image" Target="../media/image840.png"/><Relationship Id="rId362" Type="http://schemas.openxmlformats.org/officeDocument/2006/relationships/image" Target="../media/image922.png"/><Relationship Id="rId418" Type="http://schemas.openxmlformats.org/officeDocument/2006/relationships/customXml" Target="../ink/ink1228.xml"/><Relationship Id="rId625" Type="http://schemas.openxmlformats.org/officeDocument/2006/relationships/image" Target="../media/image1051.png"/><Relationship Id="rId832" Type="http://schemas.openxmlformats.org/officeDocument/2006/relationships/customXml" Target="../ink/ink1436.xml"/><Relationship Id="rId222" Type="http://schemas.openxmlformats.org/officeDocument/2006/relationships/customXml" Target="../ink/ink1129.xml"/><Relationship Id="rId264" Type="http://schemas.openxmlformats.org/officeDocument/2006/relationships/customXml" Target="../ink/ink1150.xml"/><Relationship Id="rId471" Type="http://schemas.openxmlformats.org/officeDocument/2006/relationships/customXml" Target="../ink/ink1255.xml"/><Relationship Id="rId667" Type="http://schemas.openxmlformats.org/officeDocument/2006/relationships/image" Target="../media/image1072.png"/><Relationship Id="rId874" Type="http://schemas.openxmlformats.org/officeDocument/2006/relationships/customXml" Target="../ink/ink1457.xml"/><Relationship Id="rId17" Type="http://schemas.openxmlformats.org/officeDocument/2006/relationships/image" Target="../media/image3420.png"/><Relationship Id="rId59" Type="http://schemas.openxmlformats.org/officeDocument/2006/relationships/image" Target="../media/image3630.png"/><Relationship Id="rId124" Type="http://schemas.openxmlformats.org/officeDocument/2006/relationships/customXml" Target="../ink/ink1080.xml"/><Relationship Id="rId527" Type="http://schemas.openxmlformats.org/officeDocument/2006/relationships/image" Target="../media/image1002.png"/><Relationship Id="rId569" Type="http://schemas.openxmlformats.org/officeDocument/2006/relationships/image" Target="../media/image1023.png"/><Relationship Id="rId734" Type="http://schemas.openxmlformats.org/officeDocument/2006/relationships/customXml" Target="../ink/ink1387.xml"/><Relationship Id="rId776" Type="http://schemas.openxmlformats.org/officeDocument/2006/relationships/customXml" Target="../ink/ink1408.xml"/><Relationship Id="rId70" Type="http://schemas.openxmlformats.org/officeDocument/2006/relationships/customXml" Target="../ink/ink1053.xml"/><Relationship Id="rId166" Type="http://schemas.openxmlformats.org/officeDocument/2006/relationships/customXml" Target="../ink/ink1101.xml"/><Relationship Id="rId331" Type="http://schemas.openxmlformats.org/officeDocument/2006/relationships/image" Target="../media/image907.png"/><Relationship Id="rId373" Type="http://schemas.openxmlformats.org/officeDocument/2006/relationships/customXml" Target="../ink/ink1205.xml"/><Relationship Id="rId429" Type="http://schemas.openxmlformats.org/officeDocument/2006/relationships/image" Target="../media/image954.png"/><Relationship Id="rId580" Type="http://schemas.openxmlformats.org/officeDocument/2006/relationships/customXml" Target="../ink/ink1310.xml"/><Relationship Id="rId636" Type="http://schemas.openxmlformats.org/officeDocument/2006/relationships/customXml" Target="../ink/ink1338.xml"/><Relationship Id="rId801" Type="http://schemas.openxmlformats.org/officeDocument/2006/relationships/image" Target="../media/image1139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858.png"/><Relationship Id="rId440" Type="http://schemas.openxmlformats.org/officeDocument/2006/relationships/image" Target="../media/image959.png"/><Relationship Id="rId678" Type="http://schemas.openxmlformats.org/officeDocument/2006/relationships/customXml" Target="../ink/ink1359.xml"/><Relationship Id="rId843" Type="http://schemas.openxmlformats.org/officeDocument/2006/relationships/image" Target="../media/image1160.png"/><Relationship Id="rId885" Type="http://schemas.openxmlformats.org/officeDocument/2006/relationships/image" Target="../media/image1181.png"/><Relationship Id="rId28" Type="http://schemas.openxmlformats.org/officeDocument/2006/relationships/customXml" Target="../ink/ink1032.xml"/><Relationship Id="rId275" Type="http://schemas.openxmlformats.org/officeDocument/2006/relationships/image" Target="../media/image879.png"/><Relationship Id="rId300" Type="http://schemas.openxmlformats.org/officeDocument/2006/relationships/customXml" Target="../ink/ink1168.xml"/><Relationship Id="rId482" Type="http://schemas.openxmlformats.org/officeDocument/2006/relationships/image" Target="../media/image980.png"/><Relationship Id="rId538" Type="http://schemas.openxmlformats.org/officeDocument/2006/relationships/customXml" Target="../ink/ink1289.xml"/><Relationship Id="rId703" Type="http://schemas.openxmlformats.org/officeDocument/2006/relationships/image" Target="../media/image1090.png"/><Relationship Id="rId745" Type="http://schemas.openxmlformats.org/officeDocument/2006/relationships/image" Target="../media/image1111.png"/><Relationship Id="rId910" Type="http://schemas.openxmlformats.org/officeDocument/2006/relationships/customXml" Target="../ink/ink1475.xml"/><Relationship Id="rId81" Type="http://schemas.openxmlformats.org/officeDocument/2006/relationships/image" Target="../media/image3740.png"/><Relationship Id="rId135" Type="http://schemas.openxmlformats.org/officeDocument/2006/relationships/image" Target="../media/image810.png"/><Relationship Id="rId177" Type="http://schemas.openxmlformats.org/officeDocument/2006/relationships/image" Target="../media/image830.png"/><Relationship Id="rId342" Type="http://schemas.openxmlformats.org/officeDocument/2006/relationships/customXml" Target="../ink/ink1189.xml"/><Relationship Id="rId384" Type="http://schemas.openxmlformats.org/officeDocument/2006/relationships/image" Target="../media/image933.png"/><Relationship Id="rId591" Type="http://schemas.openxmlformats.org/officeDocument/2006/relationships/image" Target="../media/image1034.png"/><Relationship Id="rId605" Type="http://schemas.openxmlformats.org/officeDocument/2006/relationships/image" Target="../media/image1041.png"/><Relationship Id="rId787" Type="http://schemas.openxmlformats.org/officeDocument/2006/relationships/image" Target="../media/image1132.png"/><Relationship Id="rId812" Type="http://schemas.openxmlformats.org/officeDocument/2006/relationships/customXml" Target="../ink/ink1426.xml"/><Relationship Id="rId202" Type="http://schemas.openxmlformats.org/officeDocument/2006/relationships/customXml" Target="../ink/ink1119.xml"/><Relationship Id="rId244" Type="http://schemas.openxmlformats.org/officeDocument/2006/relationships/customXml" Target="../ink/ink1140.xml"/><Relationship Id="rId647" Type="http://schemas.openxmlformats.org/officeDocument/2006/relationships/image" Target="../media/image1062.png"/><Relationship Id="rId689" Type="http://schemas.openxmlformats.org/officeDocument/2006/relationships/image" Target="../media/image1083.png"/><Relationship Id="rId854" Type="http://schemas.openxmlformats.org/officeDocument/2006/relationships/customXml" Target="../ink/ink1447.xml"/><Relationship Id="rId896" Type="http://schemas.openxmlformats.org/officeDocument/2006/relationships/customXml" Target="../ink/ink1468.xml"/><Relationship Id="rId39" Type="http://schemas.openxmlformats.org/officeDocument/2006/relationships/image" Target="../media/image3530.png"/><Relationship Id="rId286" Type="http://schemas.openxmlformats.org/officeDocument/2006/relationships/customXml" Target="../ink/ink1161.xml"/><Relationship Id="rId451" Type="http://schemas.openxmlformats.org/officeDocument/2006/relationships/customXml" Target="../ink/ink1245.xml"/><Relationship Id="rId493" Type="http://schemas.openxmlformats.org/officeDocument/2006/relationships/customXml" Target="../ink/ink1266.xml"/><Relationship Id="rId507" Type="http://schemas.openxmlformats.org/officeDocument/2006/relationships/image" Target="../media/image992.png"/><Relationship Id="rId549" Type="http://schemas.openxmlformats.org/officeDocument/2006/relationships/image" Target="../media/image1013.png"/><Relationship Id="rId714" Type="http://schemas.openxmlformats.org/officeDocument/2006/relationships/customXml" Target="../ink/ink1377.xml"/><Relationship Id="rId756" Type="http://schemas.openxmlformats.org/officeDocument/2006/relationships/customXml" Target="../ink/ink1398.xml"/><Relationship Id="rId50" Type="http://schemas.openxmlformats.org/officeDocument/2006/relationships/customXml" Target="../ink/ink1043.xml"/><Relationship Id="rId104" Type="http://schemas.openxmlformats.org/officeDocument/2006/relationships/customXml" Target="../ink/ink1070.xml"/><Relationship Id="rId146" Type="http://schemas.openxmlformats.org/officeDocument/2006/relationships/customXml" Target="../ink/ink1091.xml"/><Relationship Id="rId188" Type="http://schemas.openxmlformats.org/officeDocument/2006/relationships/customXml" Target="../ink/ink1112.xml"/><Relationship Id="rId311" Type="http://schemas.openxmlformats.org/officeDocument/2006/relationships/image" Target="../media/image897.png"/><Relationship Id="rId353" Type="http://schemas.openxmlformats.org/officeDocument/2006/relationships/image" Target="../media/image918.png"/><Relationship Id="rId395" Type="http://schemas.openxmlformats.org/officeDocument/2006/relationships/customXml" Target="../ink/ink1216.xml"/><Relationship Id="rId409" Type="http://schemas.openxmlformats.org/officeDocument/2006/relationships/customXml" Target="../ink/ink1223.xml"/><Relationship Id="rId560" Type="http://schemas.openxmlformats.org/officeDocument/2006/relationships/customXml" Target="../ink/ink1300.xml"/><Relationship Id="rId798" Type="http://schemas.openxmlformats.org/officeDocument/2006/relationships/customXml" Target="../ink/ink1419.xml"/><Relationship Id="rId92" Type="http://schemas.openxmlformats.org/officeDocument/2006/relationships/customXml" Target="../ink/ink1064.xml"/><Relationship Id="rId213" Type="http://schemas.openxmlformats.org/officeDocument/2006/relationships/image" Target="../media/image848.png"/><Relationship Id="rId420" Type="http://schemas.openxmlformats.org/officeDocument/2006/relationships/customXml" Target="../ink/ink1229.xml"/><Relationship Id="rId616" Type="http://schemas.openxmlformats.org/officeDocument/2006/relationships/customXml" Target="../ink/ink1328.xml"/><Relationship Id="rId658" Type="http://schemas.openxmlformats.org/officeDocument/2006/relationships/customXml" Target="../ink/ink1349.xml"/><Relationship Id="rId823" Type="http://schemas.openxmlformats.org/officeDocument/2006/relationships/image" Target="../media/image1150.png"/><Relationship Id="rId865" Type="http://schemas.openxmlformats.org/officeDocument/2006/relationships/image" Target="../media/image1171.png"/><Relationship Id="rId255" Type="http://schemas.openxmlformats.org/officeDocument/2006/relationships/image" Target="../media/image869.png"/><Relationship Id="rId297" Type="http://schemas.openxmlformats.org/officeDocument/2006/relationships/image" Target="../media/image890.png"/><Relationship Id="rId462" Type="http://schemas.openxmlformats.org/officeDocument/2006/relationships/image" Target="../media/image970.png"/><Relationship Id="rId518" Type="http://schemas.openxmlformats.org/officeDocument/2006/relationships/customXml" Target="../ink/ink1279.xml"/><Relationship Id="rId725" Type="http://schemas.openxmlformats.org/officeDocument/2006/relationships/image" Target="../media/image1101.png"/><Relationship Id="rId115" Type="http://schemas.openxmlformats.org/officeDocument/2006/relationships/image" Target="../media/image800.png"/><Relationship Id="rId157" Type="http://schemas.openxmlformats.org/officeDocument/2006/relationships/image" Target="../media/image821.png"/><Relationship Id="rId322" Type="http://schemas.openxmlformats.org/officeDocument/2006/relationships/customXml" Target="../ink/ink1179.xml"/><Relationship Id="rId364" Type="http://schemas.openxmlformats.org/officeDocument/2006/relationships/image" Target="../media/image923.png"/><Relationship Id="rId767" Type="http://schemas.openxmlformats.org/officeDocument/2006/relationships/image" Target="../media/image1122.png"/><Relationship Id="rId61" Type="http://schemas.openxmlformats.org/officeDocument/2006/relationships/image" Target="../media/image3640.png"/><Relationship Id="rId199" Type="http://schemas.openxmlformats.org/officeDocument/2006/relationships/image" Target="../media/image841.png"/><Relationship Id="rId571" Type="http://schemas.openxmlformats.org/officeDocument/2006/relationships/image" Target="../media/image1024.png"/><Relationship Id="rId627" Type="http://schemas.openxmlformats.org/officeDocument/2006/relationships/image" Target="../media/image1052.png"/><Relationship Id="rId669" Type="http://schemas.openxmlformats.org/officeDocument/2006/relationships/image" Target="../media/image1073.png"/><Relationship Id="rId834" Type="http://schemas.openxmlformats.org/officeDocument/2006/relationships/customXml" Target="../ink/ink1437.xml"/><Relationship Id="rId876" Type="http://schemas.openxmlformats.org/officeDocument/2006/relationships/customXml" Target="../ink/ink1458.xml"/><Relationship Id="rId19" Type="http://schemas.openxmlformats.org/officeDocument/2006/relationships/image" Target="../media/image3430.png"/><Relationship Id="rId224" Type="http://schemas.openxmlformats.org/officeDocument/2006/relationships/customXml" Target="../ink/ink1130.xml"/><Relationship Id="rId266" Type="http://schemas.openxmlformats.org/officeDocument/2006/relationships/customXml" Target="../ink/ink1151.xml"/><Relationship Id="rId431" Type="http://schemas.openxmlformats.org/officeDocument/2006/relationships/image" Target="../media/image955.png"/><Relationship Id="rId473" Type="http://schemas.openxmlformats.org/officeDocument/2006/relationships/customXml" Target="../ink/ink1256.xml"/><Relationship Id="rId529" Type="http://schemas.openxmlformats.org/officeDocument/2006/relationships/image" Target="../media/image1003.png"/><Relationship Id="rId680" Type="http://schemas.openxmlformats.org/officeDocument/2006/relationships/customXml" Target="../ink/ink1360.xml"/><Relationship Id="rId736" Type="http://schemas.openxmlformats.org/officeDocument/2006/relationships/customXml" Target="../ink/ink1388.xml"/><Relationship Id="rId901" Type="http://schemas.openxmlformats.org/officeDocument/2006/relationships/image" Target="../media/image1189.png"/><Relationship Id="rId30" Type="http://schemas.openxmlformats.org/officeDocument/2006/relationships/customXml" Target="../ink/ink1033.xml"/><Relationship Id="rId126" Type="http://schemas.openxmlformats.org/officeDocument/2006/relationships/customXml" Target="../ink/ink1081.xml"/><Relationship Id="rId168" Type="http://schemas.openxmlformats.org/officeDocument/2006/relationships/customXml" Target="../ink/ink1102.xml"/><Relationship Id="rId333" Type="http://schemas.openxmlformats.org/officeDocument/2006/relationships/image" Target="../media/image908.png"/><Relationship Id="rId540" Type="http://schemas.openxmlformats.org/officeDocument/2006/relationships/customXml" Target="../ink/ink1290.xml"/><Relationship Id="rId778" Type="http://schemas.openxmlformats.org/officeDocument/2006/relationships/customXml" Target="../ink/ink1409.xml"/><Relationship Id="rId72" Type="http://schemas.openxmlformats.org/officeDocument/2006/relationships/customXml" Target="../ink/ink1054.xml"/><Relationship Id="rId375" Type="http://schemas.openxmlformats.org/officeDocument/2006/relationships/customXml" Target="../ink/ink1206.xml"/><Relationship Id="rId582" Type="http://schemas.openxmlformats.org/officeDocument/2006/relationships/customXml" Target="../ink/ink1311.xml"/><Relationship Id="rId638" Type="http://schemas.openxmlformats.org/officeDocument/2006/relationships/customXml" Target="../ink/ink1339.xml"/><Relationship Id="rId803" Type="http://schemas.openxmlformats.org/officeDocument/2006/relationships/image" Target="../media/image1140.png"/><Relationship Id="rId845" Type="http://schemas.openxmlformats.org/officeDocument/2006/relationships/image" Target="../media/image1161.png"/><Relationship Id="rId3" Type="http://schemas.openxmlformats.org/officeDocument/2006/relationships/image" Target="../media/image786.png"/><Relationship Id="rId235" Type="http://schemas.openxmlformats.org/officeDocument/2006/relationships/image" Target="../media/image859.png"/><Relationship Id="rId277" Type="http://schemas.openxmlformats.org/officeDocument/2006/relationships/image" Target="../media/image880.png"/><Relationship Id="rId400" Type="http://schemas.openxmlformats.org/officeDocument/2006/relationships/image" Target="../media/image941.png"/><Relationship Id="rId442" Type="http://schemas.openxmlformats.org/officeDocument/2006/relationships/image" Target="../media/image960.png"/><Relationship Id="rId484" Type="http://schemas.openxmlformats.org/officeDocument/2006/relationships/image" Target="../media/image981.png"/><Relationship Id="rId705" Type="http://schemas.openxmlformats.org/officeDocument/2006/relationships/image" Target="../media/image1091.png"/><Relationship Id="rId887" Type="http://schemas.openxmlformats.org/officeDocument/2006/relationships/image" Target="../media/image1182.png"/><Relationship Id="rId137" Type="http://schemas.openxmlformats.org/officeDocument/2006/relationships/image" Target="../media/image811.png"/><Relationship Id="rId302" Type="http://schemas.openxmlformats.org/officeDocument/2006/relationships/customXml" Target="../ink/ink1169.xml"/><Relationship Id="rId344" Type="http://schemas.openxmlformats.org/officeDocument/2006/relationships/customXml" Target="../ink/ink1190.xml"/><Relationship Id="rId691" Type="http://schemas.openxmlformats.org/officeDocument/2006/relationships/image" Target="../media/image1084.png"/><Relationship Id="rId747" Type="http://schemas.openxmlformats.org/officeDocument/2006/relationships/image" Target="../media/image1112.png"/><Relationship Id="rId789" Type="http://schemas.openxmlformats.org/officeDocument/2006/relationships/image" Target="../media/image1133.png"/><Relationship Id="rId912" Type="http://schemas.openxmlformats.org/officeDocument/2006/relationships/customXml" Target="../ink/ink1476.xml"/><Relationship Id="rId41" Type="http://schemas.openxmlformats.org/officeDocument/2006/relationships/image" Target="../media/image3540.png"/><Relationship Id="rId83" Type="http://schemas.openxmlformats.org/officeDocument/2006/relationships/image" Target="../media/image3750.png"/><Relationship Id="rId179" Type="http://schemas.openxmlformats.org/officeDocument/2006/relationships/image" Target="../media/image831.png"/><Relationship Id="rId386" Type="http://schemas.openxmlformats.org/officeDocument/2006/relationships/image" Target="../media/image934.png"/><Relationship Id="rId551" Type="http://schemas.openxmlformats.org/officeDocument/2006/relationships/image" Target="../media/image1014.png"/><Relationship Id="rId593" Type="http://schemas.openxmlformats.org/officeDocument/2006/relationships/image" Target="../media/image1035.png"/><Relationship Id="rId607" Type="http://schemas.openxmlformats.org/officeDocument/2006/relationships/image" Target="../media/image1042.png"/><Relationship Id="rId649" Type="http://schemas.openxmlformats.org/officeDocument/2006/relationships/image" Target="../media/image1063.png"/><Relationship Id="rId814" Type="http://schemas.openxmlformats.org/officeDocument/2006/relationships/customXml" Target="../ink/ink1427.xml"/><Relationship Id="rId856" Type="http://schemas.openxmlformats.org/officeDocument/2006/relationships/customXml" Target="../ink/ink1448.xml"/><Relationship Id="rId190" Type="http://schemas.openxmlformats.org/officeDocument/2006/relationships/customXml" Target="../ink/ink1113.xml"/><Relationship Id="rId204" Type="http://schemas.openxmlformats.org/officeDocument/2006/relationships/customXml" Target="../ink/ink1120.xml"/><Relationship Id="rId246" Type="http://schemas.openxmlformats.org/officeDocument/2006/relationships/customXml" Target="../ink/ink1141.xml"/><Relationship Id="rId288" Type="http://schemas.openxmlformats.org/officeDocument/2006/relationships/customXml" Target="../ink/ink1162.xml"/><Relationship Id="rId411" Type="http://schemas.openxmlformats.org/officeDocument/2006/relationships/customXml" Target="../ink/ink1224.xml"/><Relationship Id="rId453" Type="http://schemas.openxmlformats.org/officeDocument/2006/relationships/customXml" Target="../ink/ink1246.xml"/><Relationship Id="rId509" Type="http://schemas.openxmlformats.org/officeDocument/2006/relationships/image" Target="../media/image993.png"/><Relationship Id="rId660" Type="http://schemas.openxmlformats.org/officeDocument/2006/relationships/customXml" Target="../ink/ink1350.xml"/><Relationship Id="rId898" Type="http://schemas.openxmlformats.org/officeDocument/2006/relationships/customXml" Target="../ink/ink1469.xml"/><Relationship Id="rId106" Type="http://schemas.openxmlformats.org/officeDocument/2006/relationships/customXml" Target="../ink/ink1071.xml"/><Relationship Id="rId313" Type="http://schemas.openxmlformats.org/officeDocument/2006/relationships/image" Target="../media/image898.png"/><Relationship Id="rId495" Type="http://schemas.openxmlformats.org/officeDocument/2006/relationships/customXml" Target="../ink/ink1267.xml"/><Relationship Id="rId716" Type="http://schemas.openxmlformats.org/officeDocument/2006/relationships/customXml" Target="../ink/ink1378.xml"/><Relationship Id="rId758" Type="http://schemas.openxmlformats.org/officeDocument/2006/relationships/customXml" Target="../ink/ink1399.xml"/><Relationship Id="rId10" Type="http://schemas.openxmlformats.org/officeDocument/2006/relationships/customXml" Target="../ink/ink1023.xml"/><Relationship Id="rId52" Type="http://schemas.openxmlformats.org/officeDocument/2006/relationships/customXml" Target="../ink/ink1044.xml"/><Relationship Id="rId94" Type="http://schemas.openxmlformats.org/officeDocument/2006/relationships/customXml" Target="../ink/ink1065.xml"/><Relationship Id="rId148" Type="http://schemas.openxmlformats.org/officeDocument/2006/relationships/customXml" Target="../ink/ink1092.xml"/><Relationship Id="rId355" Type="http://schemas.openxmlformats.org/officeDocument/2006/relationships/image" Target="../media/image919.png"/><Relationship Id="rId397" Type="http://schemas.openxmlformats.org/officeDocument/2006/relationships/customXml" Target="../ink/ink1217.xml"/><Relationship Id="rId520" Type="http://schemas.openxmlformats.org/officeDocument/2006/relationships/customXml" Target="../ink/ink1280.xml"/><Relationship Id="rId562" Type="http://schemas.openxmlformats.org/officeDocument/2006/relationships/customXml" Target="../ink/ink1301.xml"/><Relationship Id="rId618" Type="http://schemas.openxmlformats.org/officeDocument/2006/relationships/customXml" Target="../ink/ink1329.xml"/><Relationship Id="rId825" Type="http://schemas.openxmlformats.org/officeDocument/2006/relationships/image" Target="../media/image1151.png"/><Relationship Id="rId215" Type="http://schemas.openxmlformats.org/officeDocument/2006/relationships/image" Target="../media/image849.png"/><Relationship Id="rId257" Type="http://schemas.openxmlformats.org/officeDocument/2006/relationships/image" Target="../media/image870.png"/><Relationship Id="rId422" Type="http://schemas.openxmlformats.org/officeDocument/2006/relationships/customXml" Target="../ink/ink1230.xml"/><Relationship Id="rId464" Type="http://schemas.openxmlformats.org/officeDocument/2006/relationships/image" Target="../media/image971.png"/><Relationship Id="rId867" Type="http://schemas.openxmlformats.org/officeDocument/2006/relationships/image" Target="../media/image1172.png"/><Relationship Id="rId299" Type="http://schemas.openxmlformats.org/officeDocument/2006/relationships/image" Target="../media/image891.png"/><Relationship Id="rId727" Type="http://schemas.openxmlformats.org/officeDocument/2006/relationships/image" Target="../media/image1102.png"/><Relationship Id="rId63" Type="http://schemas.openxmlformats.org/officeDocument/2006/relationships/image" Target="../media/image3650.png"/><Relationship Id="rId159" Type="http://schemas.openxmlformats.org/officeDocument/2006/relationships/image" Target="../media/image822.png"/><Relationship Id="rId366" Type="http://schemas.openxmlformats.org/officeDocument/2006/relationships/image" Target="../media/image924.png"/><Relationship Id="rId573" Type="http://schemas.openxmlformats.org/officeDocument/2006/relationships/image" Target="../media/image1025.png"/><Relationship Id="rId780" Type="http://schemas.openxmlformats.org/officeDocument/2006/relationships/customXml" Target="../ink/ink1410.xml"/><Relationship Id="rId226" Type="http://schemas.openxmlformats.org/officeDocument/2006/relationships/customXml" Target="../ink/ink1131.xml"/><Relationship Id="rId433" Type="http://schemas.openxmlformats.org/officeDocument/2006/relationships/image" Target="../media/image956.png"/><Relationship Id="rId878" Type="http://schemas.openxmlformats.org/officeDocument/2006/relationships/customXml" Target="../ink/ink1459.xml"/><Relationship Id="rId640" Type="http://schemas.openxmlformats.org/officeDocument/2006/relationships/customXml" Target="../ink/ink1340.xml"/><Relationship Id="rId738" Type="http://schemas.openxmlformats.org/officeDocument/2006/relationships/customXml" Target="../ink/ink1389.xml"/><Relationship Id="rId74" Type="http://schemas.openxmlformats.org/officeDocument/2006/relationships/customXml" Target="../ink/ink1055.xml"/><Relationship Id="rId377" Type="http://schemas.openxmlformats.org/officeDocument/2006/relationships/customXml" Target="../ink/ink1207.xml"/><Relationship Id="rId500" Type="http://schemas.openxmlformats.org/officeDocument/2006/relationships/image" Target="../media/image989.png"/><Relationship Id="rId584" Type="http://schemas.openxmlformats.org/officeDocument/2006/relationships/customXml" Target="../ink/ink1312.xml"/><Relationship Id="rId805" Type="http://schemas.openxmlformats.org/officeDocument/2006/relationships/image" Target="../media/image1141.png"/><Relationship Id="rId237" Type="http://schemas.openxmlformats.org/officeDocument/2006/relationships/image" Target="../media/image860.png"/><Relationship Id="rId791" Type="http://schemas.openxmlformats.org/officeDocument/2006/relationships/image" Target="../media/image1134.png"/><Relationship Id="rId889" Type="http://schemas.openxmlformats.org/officeDocument/2006/relationships/image" Target="../media/image1183.png"/><Relationship Id="rId444" Type="http://schemas.openxmlformats.org/officeDocument/2006/relationships/image" Target="../media/image961.png"/><Relationship Id="rId651" Type="http://schemas.openxmlformats.org/officeDocument/2006/relationships/image" Target="../media/image1064.png"/><Relationship Id="rId749" Type="http://schemas.openxmlformats.org/officeDocument/2006/relationships/image" Target="../media/image1113.png"/><Relationship Id="rId290" Type="http://schemas.openxmlformats.org/officeDocument/2006/relationships/customXml" Target="../ink/ink1163.xml"/><Relationship Id="rId304" Type="http://schemas.openxmlformats.org/officeDocument/2006/relationships/customXml" Target="../ink/ink1170.xml"/><Relationship Id="rId388" Type="http://schemas.openxmlformats.org/officeDocument/2006/relationships/image" Target="../media/image935.png"/><Relationship Id="rId511" Type="http://schemas.openxmlformats.org/officeDocument/2006/relationships/image" Target="../media/image994.png"/><Relationship Id="rId609" Type="http://schemas.openxmlformats.org/officeDocument/2006/relationships/image" Target="../media/image1043.png"/><Relationship Id="rId85" Type="http://schemas.openxmlformats.org/officeDocument/2006/relationships/image" Target="../media/image3760.png"/><Relationship Id="rId150" Type="http://schemas.openxmlformats.org/officeDocument/2006/relationships/customXml" Target="../ink/ink1093.xml"/><Relationship Id="rId595" Type="http://schemas.openxmlformats.org/officeDocument/2006/relationships/image" Target="../media/image1036.png"/><Relationship Id="rId816" Type="http://schemas.openxmlformats.org/officeDocument/2006/relationships/customXml" Target="../ink/ink1428.xml"/><Relationship Id="rId248" Type="http://schemas.openxmlformats.org/officeDocument/2006/relationships/customXml" Target="../ink/ink1142.xml"/><Relationship Id="rId455" Type="http://schemas.openxmlformats.org/officeDocument/2006/relationships/customXml" Target="../ink/ink1247.xml"/><Relationship Id="rId662" Type="http://schemas.openxmlformats.org/officeDocument/2006/relationships/customXml" Target="../ink/ink1351.xml"/><Relationship Id="rId12" Type="http://schemas.openxmlformats.org/officeDocument/2006/relationships/customXml" Target="../ink/ink1024.xml"/><Relationship Id="rId108" Type="http://schemas.openxmlformats.org/officeDocument/2006/relationships/customXml" Target="../ink/ink1072.xml"/><Relationship Id="rId315" Type="http://schemas.openxmlformats.org/officeDocument/2006/relationships/image" Target="../media/image899.png"/><Relationship Id="rId522" Type="http://schemas.openxmlformats.org/officeDocument/2006/relationships/customXml" Target="../ink/ink1281.xml"/><Relationship Id="rId96" Type="http://schemas.openxmlformats.org/officeDocument/2006/relationships/customXml" Target="../ink/ink1066.xml"/><Relationship Id="rId161" Type="http://schemas.openxmlformats.org/officeDocument/2006/relationships/image" Target="../media/image823.png"/><Relationship Id="rId399" Type="http://schemas.openxmlformats.org/officeDocument/2006/relationships/customXml" Target="../ink/ink1218.xml"/><Relationship Id="rId827" Type="http://schemas.openxmlformats.org/officeDocument/2006/relationships/image" Target="../media/image1152.png"/><Relationship Id="rId259" Type="http://schemas.openxmlformats.org/officeDocument/2006/relationships/image" Target="../media/image871.png"/><Relationship Id="rId466" Type="http://schemas.openxmlformats.org/officeDocument/2006/relationships/image" Target="../media/image972.png"/><Relationship Id="rId673" Type="http://schemas.openxmlformats.org/officeDocument/2006/relationships/image" Target="../media/image1075.png"/><Relationship Id="rId880" Type="http://schemas.openxmlformats.org/officeDocument/2006/relationships/customXml" Target="../ink/ink1460.xml"/><Relationship Id="rId23" Type="http://schemas.openxmlformats.org/officeDocument/2006/relationships/image" Target="../media/image3450.png"/><Relationship Id="rId119" Type="http://schemas.openxmlformats.org/officeDocument/2006/relationships/image" Target="../media/image802.png"/><Relationship Id="rId326" Type="http://schemas.openxmlformats.org/officeDocument/2006/relationships/customXml" Target="../ink/ink1181.xml"/><Relationship Id="rId533" Type="http://schemas.openxmlformats.org/officeDocument/2006/relationships/image" Target="../media/image1005.png"/><Relationship Id="rId740" Type="http://schemas.openxmlformats.org/officeDocument/2006/relationships/customXml" Target="../ink/ink1390.xml"/><Relationship Id="rId838" Type="http://schemas.openxmlformats.org/officeDocument/2006/relationships/customXml" Target="../ink/ink1439.xml"/><Relationship Id="rId172" Type="http://schemas.openxmlformats.org/officeDocument/2006/relationships/customXml" Target="../ink/ink1104.xml"/><Relationship Id="rId477" Type="http://schemas.openxmlformats.org/officeDocument/2006/relationships/customXml" Target="../ink/ink1258.xml"/><Relationship Id="rId600" Type="http://schemas.openxmlformats.org/officeDocument/2006/relationships/customXml" Target="../ink/ink1320.xml"/><Relationship Id="rId684" Type="http://schemas.openxmlformats.org/officeDocument/2006/relationships/customXml" Target="../ink/ink1362.xml"/><Relationship Id="rId337" Type="http://schemas.openxmlformats.org/officeDocument/2006/relationships/image" Target="../media/image910.png"/><Relationship Id="rId891" Type="http://schemas.openxmlformats.org/officeDocument/2006/relationships/image" Target="../media/image1184.png"/><Relationship Id="rId905" Type="http://schemas.openxmlformats.org/officeDocument/2006/relationships/image" Target="../media/image1191.png"/><Relationship Id="rId34" Type="http://schemas.openxmlformats.org/officeDocument/2006/relationships/customXml" Target="../ink/ink1035.xml"/><Relationship Id="rId544" Type="http://schemas.openxmlformats.org/officeDocument/2006/relationships/customXml" Target="../ink/ink1292.xml"/><Relationship Id="rId751" Type="http://schemas.openxmlformats.org/officeDocument/2006/relationships/image" Target="../media/image1114.png"/><Relationship Id="rId849" Type="http://schemas.openxmlformats.org/officeDocument/2006/relationships/image" Target="../media/image1163.png"/><Relationship Id="rId183" Type="http://schemas.openxmlformats.org/officeDocument/2006/relationships/image" Target="../media/image833.png"/><Relationship Id="rId390" Type="http://schemas.openxmlformats.org/officeDocument/2006/relationships/image" Target="../media/image936.png"/><Relationship Id="rId404" Type="http://schemas.openxmlformats.org/officeDocument/2006/relationships/image" Target="../media/image943.png"/><Relationship Id="rId611" Type="http://schemas.openxmlformats.org/officeDocument/2006/relationships/image" Target="../media/image1044.png"/><Relationship Id="rId250" Type="http://schemas.openxmlformats.org/officeDocument/2006/relationships/customXml" Target="../ink/ink1143.xml"/><Relationship Id="rId488" Type="http://schemas.openxmlformats.org/officeDocument/2006/relationships/image" Target="../media/image983.png"/><Relationship Id="rId695" Type="http://schemas.openxmlformats.org/officeDocument/2006/relationships/image" Target="../media/image1086.png"/><Relationship Id="rId709" Type="http://schemas.openxmlformats.org/officeDocument/2006/relationships/image" Target="../media/image1093.png"/><Relationship Id="rId45" Type="http://schemas.openxmlformats.org/officeDocument/2006/relationships/image" Target="../media/image3560.png"/><Relationship Id="rId110" Type="http://schemas.openxmlformats.org/officeDocument/2006/relationships/customXml" Target="../ink/ink1073.xml"/><Relationship Id="rId348" Type="http://schemas.openxmlformats.org/officeDocument/2006/relationships/customXml" Target="../ink/ink1192.xml"/><Relationship Id="rId555" Type="http://schemas.openxmlformats.org/officeDocument/2006/relationships/image" Target="../media/image1016.png"/><Relationship Id="rId762" Type="http://schemas.openxmlformats.org/officeDocument/2006/relationships/customXml" Target="../ink/ink1401.xml"/><Relationship Id="rId194" Type="http://schemas.openxmlformats.org/officeDocument/2006/relationships/customXml" Target="../ink/ink1115.xml"/><Relationship Id="rId208" Type="http://schemas.openxmlformats.org/officeDocument/2006/relationships/customXml" Target="../ink/ink1122.xml"/><Relationship Id="rId415" Type="http://schemas.openxmlformats.org/officeDocument/2006/relationships/customXml" Target="../ink/ink1226.xml"/><Relationship Id="rId622" Type="http://schemas.openxmlformats.org/officeDocument/2006/relationships/customXml" Target="../ink/ink1331.xml"/><Relationship Id="rId261" Type="http://schemas.openxmlformats.org/officeDocument/2006/relationships/image" Target="../media/image872.png"/><Relationship Id="rId499" Type="http://schemas.openxmlformats.org/officeDocument/2006/relationships/customXml" Target="../ink/ink1269.xml"/><Relationship Id="rId56" Type="http://schemas.openxmlformats.org/officeDocument/2006/relationships/customXml" Target="../ink/ink1046.xml"/><Relationship Id="rId359" Type="http://schemas.openxmlformats.org/officeDocument/2006/relationships/image" Target="../media/image921.png"/><Relationship Id="rId566" Type="http://schemas.openxmlformats.org/officeDocument/2006/relationships/customXml" Target="../ink/ink1303.xml"/><Relationship Id="rId773" Type="http://schemas.openxmlformats.org/officeDocument/2006/relationships/image" Target="../media/image1125.png"/><Relationship Id="rId121" Type="http://schemas.openxmlformats.org/officeDocument/2006/relationships/image" Target="../media/image803.png"/><Relationship Id="rId219" Type="http://schemas.openxmlformats.org/officeDocument/2006/relationships/image" Target="../media/image851.png"/><Relationship Id="rId426" Type="http://schemas.openxmlformats.org/officeDocument/2006/relationships/customXml" Target="../ink/ink1232.xml"/><Relationship Id="rId633" Type="http://schemas.openxmlformats.org/officeDocument/2006/relationships/image" Target="../media/image1055.png"/><Relationship Id="rId840" Type="http://schemas.openxmlformats.org/officeDocument/2006/relationships/customXml" Target="../ink/ink1440.xml"/><Relationship Id="rId67" Type="http://schemas.openxmlformats.org/officeDocument/2006/relationships/image" Target="../media/image3670.png"/><Relationship Id="rId272" Type="http://schemas.openxmlformats.org/officeDocument/2006/relationships/customXml" Target="../ink/ink1154.xml"/><Relationship Id="rId577" Type="http://schemas.openxmlformats.org/officeDocument/2006/relationships/image" Target="../media/image1027.png"/><Relationship Id="rId700" Type="http://schemas.openxmlformats.org/officeDocument/2006/relationships/customXml" Target="../ink/ink1370.xml"/><Relationship Id="rId132" Type="http://schemas.openxmlformats.org/officeDocument/2006/relationships/customXml" Target="../ink/ink1084.xml"/><Relationship Id="rId784" Type="http://schemas.openxmlformats.org/officeDocument/2006/relationships/customXml" Target="../ink/ink1412.xml"/><Relationship Id="rId437" Type="http://schemas.openxmlformats.org/officeDocument/2006/relationships/customXml" Target="../ink/ink1238.xml"/><Relationship Id="rId644" Type="http://schemas.openxmlformats.org/officeDocument/2006/relationships/customXml" Target="../ink/ink1342.xml"/><Relationship Id="rId851" Type="http://schemas.openxmlformats.org/officeDocument/2006/relationships/image" Target="../media/image1164.png"/><Relationship Id="rId283" Type="http://schemas.openxmlformats.org/officeDocument/2006/relationships/image" Target="../media/image883.png"/><Relationship Id="rId490" Type="http://schemas.openxmlformats.org/officeDocument/2006/relationships/image" Target="../media/image984.png"/><Relationship Id="rId504" Type="http://schemas.openxmlformats.org/officeDocument/2006/relationships/customXml" Target="../ink/ink1272.xml"/><Relationship Id="rId711" Type="http://schemas.openxmlformats.org/officeDocument/2006/relationships/image" Target="../media/image1094.png"/><Relationship Id="rId78" Type="http://schemas.openxmlformats.org/officeDocument/2006/relationships/customXml" Target="../ink/ink1057.xml"/><Relationship Id="rId143" Type="http://schemas.openxmlformats.org/officeDocument/2006/relationships/image" Target="../media/image814.png"/><Relationship Id="rId350" Type="http://schemas.openxmlformats.org/officeDocument/2006/relationships/customXml" Target="../ink/ink1193.xml"/><Relationship Id="rId588" Type="http://schemas.openxmlformats.org/officeDocument/2006/relationships/customXml" Target="../ink/ink1314.xml"/><Relationship Id="rId795" Type="http://schemas.openxmlformats.org/officeDocument/2006/relationships/image" Target="../media/image1136.png"/><Relationship Id="rId809" Type="http://schemas.openxmlformats.org/officeDocument/2006/relationships/image" Target="../media/image1143.png"/><Relationship Id="rId9" Type="http://schemas.openxmlformats.org/officeDocument/2006/relationships/image" Target="../media/image3380.png"/><Relationship Id="rId210" Type="http://schemas.openxmlformats.org/officeDocument/2006/relationships/customXml" Target="../ink/ink1123.xml"/><Relationship Id="rId448" Type="http://schemas.openxmlformats.org/officeDocument/2006/relationships/image" Target="../media/image963.png"/><Relationship Id="rId655" Type="http://schemas.openxmlformats.org/officeDocument/2006/relationships/image" Target="../media/image1066.png"/><Relationship Id="rId862" Type="http://schemas.openxmlformats.org/officeDocument/2006/relationships/customXml" Target="../ink/ink1451.xml"/><Relationship Id="rId294" Type="http://schemas.openxmlformats.org/officeDocument/2006/relationships/customXml" Target="../ink/ink1165.xml"/><Relationship Id="rId308" Type="http://schemas.openxmlformats.org/officeDocument/2006/relationships/customXml" Target="../ink/ink1172.xml"/><Relationship Id="rId515" Type="http://schemas.openxmlformats.org/officeDocument/2006/relationships/image" Target="../media/image996.png"/><Relationship Id="rId722" Type="http://schemas.openxmlformats.org/officeDocument/2006/relationships/customXml" Target="../ink/ink1381.xml"/><Relationship Id="rId89" Type="http://schemas.openxmlformats.org/officeDocument/2006/relationships/image" Target="../media/image787.png"/><Relationship Id="rId154" Type="http://schemas.openxmlformats.org/officeDocument/2006/relationships/customXml" Target="../ink/ink1095.xml"/><Relationship Id="rId361" Type="http://schemas.openxmlformats.org/officeDocument/2006/relationships/customXml" Target="../ink/ink1199.xml"/><Relationship Id="rId599" Type="http://schemas.openxmlformats.org/officeDocument/2006/relationships/image" Target="../media/image1038.png"/><Relationship Id="rId459" Type="http://schemas.openxmlformats.org/officeDocument/2006/relationships/customXml" Target="../ink/ink1249.xml"/><Relationship Id="rId666" Type="http://schemas.openxmlformats.org/officeDocument/2006/relationships/customXml" Target="../ink/ink1353.xml"/><Relationship Id="rId873" Type="http://schemas.openxmlformats.org/officeDocument/2006/relationships/image" Target="../media/image1175.png"/><Relationship Id="rId16" Type="http://schemas.openxmlformats.org/officeDocument/2006/relationships/customXml" Target="../ink/ink1026.xml"/><Relationship Id="rId221" Type="http://schemas.openxmlformats.org/officeDocument/2006/relationships/image" Target="../media/image852.png"/><Relationship Id="rId319" Type="http://schemas.openxmlformats.org/officeDocument/2006/relationships/image" Target="../media/image901.png"/><Relationship Id="rId526" Type="http://schemas.openxmlformats.org/officeDocument/2006/relationships/customXml" Target="../ink/ink1283.xml"/><Relationship Id="rId733" Type="http://schemas.openxmlformats.org/officeDocument/2006/relationships/image" Target="../media/image1105.png"/><Relationship Id="rId165" Type="http://schemas.openxmlformats.org/officeDocument/2006/relationships/image" Target="../media/image825.png"/><Relationship Id="rId372" Type="http://schemas.openxmlformats.org/officeDocument/2006/relationships/image" Target="../media/image927.png"/><Relationship Id="rId677" Type="http://schemas.openxmlformats.org/officeDocument/2006/relationships/image" Target="../media/image1077.png"/><Relationship Id="rId800" Type="http://schemas.openxmlformats.org/officeDocument/2006/relationships/customXml" Target="../ink/ink1420.xml"/><Relationship Id="rId232" Type="http://schemas.openxmlformats.org/officeDocument/2006/relationships/customXml" Target="../ink/ink1134.xml"/><Relationship Id="rId884" Type="http://schemas.openxmlformats.org/officeDocument/2006/relationships/customXml" Target="../ink/ink1462.xml"/><Relationship Id="rId27" Type="http://schemas.openxmlformats.org/officeDocument/2006/relationships/image" Target="../media/image3470.png"/><Relationship Id="rId537" Type="http://schemas.openxmlformats.org/officeDocument/2006/relationships/image" Target="../media/image1007.png"/><Relationship Id="rId744" Type="http://schemas.openxmlformats.org/officeDocument/2006/relationships/customXml" Target="../ink/ink1392.xml"/><Relationship Id="rId80" Type="http://schemas.openxmlformats.org/officeDocument/2006/relationships/customXml" Target="../ink/ink1058.xml"/><Relationship Id="rId176" Type="http://schemas.openxmlformats.org/officeDocument/2006/relationships/customXml" Target="../ink/ink1106.xml"/><Relationship Id="rId383" Type="http://schemas.openxmlformats.org/officeDocument/2006/relationships/customXml" Target="../ink/ink1210.xml"/><Relationship Id="rId590" Type="http://schemas.openxmlformats.org/officeDocument/2006/relationships/customXml" Target="../ink/ink1315.xml"/><Relationship Id="rId604" Type="http://schemas.openxmlformats.org/officeDocument/2006/relationships/customXml" Target="../ink/ink1322.xml"/><Relationship Id="rId811" Type="http://schemas.openxmlformats.org/officeDocument/2006/relationships/image" Target="../media/image1144.png"/><Relationship Id="rId243" Type="http://schemas.openxmlformats.org/officeDocument/2006/relationships/image" Target="../media/image863.png"/><Relationship Id="rId450" Type="http://schemas.openxmlformats.org/officeDocument/2006/relationships/image" Target="../media/image964.png"/><Relationship Id="rId688" Type="http://schemas.openxmlformats.org/officeDocument/2006/relationships/customXml" Target="../ink/ink1364.xml"/><Relationship Id="rId895" Type="http://schemas.openxmlformats.org/officeDocument/2006/relationships/image" Target="../media/image1186.png"/><Relationship Id="rId909" Type="http://schemas.openxmlformats.org/officeDocument/2006/relationships/image" Target="../media/image1193.png"/><Relationship Id="rId38" Type="http://schemas.openxmlformats.org/officeDocument/2006/relationships/customXml" Target="../ink/ink1037.xml"/><Relationship Id="rId103" Type="http://schemas.openxmlformats.org/officeDocument/2006/relationships/image" Target="../media/image794.png"/><Relationship Id="rId310" Type="http://schemas.openxmlformats.org/officeDocument/2006/relationships/customXml" Target="../ink/ink1173.xml"/><Relationship Id="rId548" Type="http://schemas.openxmlformats.org/officeDocument/2006/relationships/customXml" Target="../ink/ink1294.xml"/><Relationship Id="rId755" Type="http://schemas.openxmlformats.org/officeDocument/2006/relationships/image" Target="../media/image1116.png"/><Relationship Id="rId91" Type="http://schemas.openxmlformats.org/officeDocument/2006/relationships/image" Target="../media/image788.png"/><Relationship Id="rId187" Type="http://schemas.openxmlformats.org/officeDocument/2006/relationships/image" Target="../media/image835.png"/><Relationship Id="rId394" Type="http://schemas.openxmlformats.org/officeDocument/2006/relationships/image" Target="../media/image938.png"/><Relationship Id="rId408" Type="http://schemas.openxmlformats.org/officeDocument/2006/relationships/image" Target="../media/image945.png"/><Relationship Id="rId615" Type="http://schemas.openxmlformats.org/officeDocument/2006/relationships/image" Target="../media/image1046.png"/><Relationship Id="rId822" Type="http://schemas.openxmlformats.org/officeDocument/2006/relationships/customXml" Target="../ink/ink1431.xml"/><Relationship Id="rId254" Type="http://schemas.openxmlformats.org/officeDocument/2006/relationships/customXml" Target="../ink/ink1145.xml"/><Relationship Id="rId699" Type="http://schemas.openxmlformats.org/officeDocument/2006/relationships/image" Target="../media/image1088.png"/><Relationship Id="rId49" Type="http://schemas.openxmlformats.org/officeDocument/2006/relationships/image" Target="../media/image3580.png"/><Relationship Id="rId114" Type="http://schemas.openxmlformats.org/officeDocument/2006/relationships/customXml" Target="../ink/ink1075.xml"/><Relationship Id="rId461" Type="http://schemas.openxmlformats.org/officeDocument/2006/relationships/customXml" Target="../ink/ink1250.xml"/><Relationship Id="rId559" Type="http://schemas.openxmlformats.org/officeDocument/2006/relationships/image" Target="../media/image1018.png"/><Relationship Id="rId766" Type="http://schemas.openxmlformats.org/officeDocument/2006/relationships/customXml" Target="../ink/ink1403.xml"/><Relationship Id="rId198" Type="http://schemas.openxmlformats.org/officeDocument/2006/relationships/customXml" Target="../ink/ink1117.xml"/><Relationship Id="rId321" Type="http://schemas.openxmlformats.org/officeDocument/2006/relationships/image" Target="../media/image902.png"/><Relationship Id="rId419" Type="http://schemas.openxmlformats.org/officeDocument/2006/relationships/image" Target="../media/image949.png"/><Relationship Id="rId626" Type="http://schemas.openxmlformats.org/officeDocument/2006/relationships/customXml" Target="../ink/ink1333.xml"/><Relationship Id="rId833" Type="http://schemas.openxmlformats.org/officeDocument/2006/relationships/image" Target="../media/image1155.png"/><Relationship Id="rId265" Type="http://schemas.openxmlformats.org/officeDocument/2006/relationships/image" Target="../media/image874.png"/><Relationship Id="rId472" Type="http://schemas.openxmlformats.org/officeDocument/2006/relationships/image" Target="../media/image975.png"/><Relationship Id="rId900" Type="http://schemas.openxmlformats.org/officeDocument/2006/relationships/customXml" Target="../ink/ink1470.xml"/><Relationship Id="rId125" Type="http://schemas.openxmlformats.org/officeDocument/2006/relationships/image" Target="../media/image805.png"/><Relationship Id="rId332" Type="http://schemas.openxmlformats.org/officeDocument/2006/relationships/customXml" Target="../ink/ink1184.xml"/><Relationship Id="rId777" Type="http://schemas.openxmlformats.org/officeDocument/2006/relationships/image" Target="../media/image1127.png"/><Relationship Id="rId637" Type="http://schemas.openxmlformats.org/officeDocument/2006/relationships/image" Target="../media/image1057.png"/><Relationship Id="rId844" Type="http://schemas.openxmlformats.org/officeDocument/2006/relationships/customXml" Target="../ink/ink1442.xml"/><Relationship Id="rId276" Type="http://schemas.openxmlformats.org/officeDocument/2006/relationships/customXml" Target="../ink/ink1156.xml"/><Relationship Id="rId483" Type="http://schemas.openxmlformats.org/officeDocument/2006/relationships/customXml" Target="../ink/ink1261.xml"/><Relationship Id="rId690" Type="http://schemas.openxmlformats.org/officeDocument/2006/relationships/customXml" Target="../ink/ink1365.xml"/><Relationship Id="rId704" Type="http://schemas.openxmlformats.org/officeDocument/2006/relationships/customXml" Target="../ink/ink1372.xml"/><Relationship Id="rId911" Type="http://schemas.openxmlformats.org/officeDocument/2006/relationships/image" Target="../media/image1194.png"/><Relationship Id="rId40" Type="http://schemas.openxmlformats.org/officeDocument/2006/relationships/customXml" Target="../ink/ink1038.xml"/><Relationship Id="rId136" Type="http://schemas.openxmlformats.org/officeDocument/2006/relationships/customXml" Target="../ink/ink1086.xml"/><Relationship Id="rId343" Type="http://schemas.openxmlformats.org/officeDocument/2006/relationships/image" Target="../media/image913.png"/><Relationship Id="rId550" Type="http://schemas.openxmlformats.org/officeDocument/2006/relationships/customXml" Target="../ink/ink1295.xml"/><Relationship Id="rId788" Type="http://schemas.openxmlformats.org/officeDocument/2006/relationships/customXml" Target="../ink/ink1414.xml"/><Relationship Id="rId203" Type="http://schemas.openxmlformats.org/officeDocument/2006/relationships/image" Target="../media/image843.png"/><Relationship Id="rId648" Type="http://schemas.openxmlformats.org/officeDocument/2006/relationships/customXml" Target="../ink/ink1344.xml"/><Relationship Id="rId855" Type="http://schemas.openxmlformats.org/officeDocument/2006/relationships/image" Target="../media/image1166.png"/><Relationship Id="rId287" Type="http://schemas.openxmlformats.org/officeDocument/2006/relationships/image" Target="../media/image885.png"/><Relationship Id="rId410" Type="http://schemas.openxmlformats.org/officeDocument/2006/relationships/image" Target="../media/image946.png"/><Relationship Id="rId494" Type="http://schemas.openxmlformats.org/officeDocument/2006/relationships/image" Target="../media/image986.png"/><Relationship Id="rId508" Type="http://schemas.openxmlformats.org/officeDocument/2006/relationships/customXml" Target="../ink/ink1274.xml"/><Relationship Id="rId715" Type="http://schemas.openxmlformats.org/officeDocument/2006/relationships/image" Target="../media/image1096.png"/><Relationship Id="rId147" Type="http://schemas.openxmlformats.org/officeDocument/2006/relationships/image" Target="../media/image816.png"/><Relationship Id="rId354" Type="http://schemas.openxmlformats.org/officeDocument/2006/relationships/customXml" Target="../ink/ink1195.xml"/><Relationship Id="rId799" Type="http://schemas.openxmlformats.org/officeDocument/2006/relationships/image" Target="../media/image1138.png"/><Relationship Id="rId51" Type="http://schemas.openxmlformats.org/officeDocument/2006/relationships/image" Target="../media/image3590.png"/><Relationship Id="rId561" Type="http://schemas.openxmlformats.org/officeDocument/2006/relationships/image" Target="../media/image1019.png"/><Relationship Id="rId659" Type="http://schemas.openxmlformats.org/officeDocument/2006/relationships/image" Target="../media/image1068.png"/><Relationship Id="rId866" Type="http://schemas.openxmlformats.org/officeDocument/2006/relationships/customXml" Target="../ink/ink1453.xml"/><Relationship Id="rId214" Type="http://schemas.openxmlformats.org/officeDocument/2006/relationships/customXml" Target="../ink/ink1125.xml"/><Relationship Id="rId298" Type="http://schemas.openxmlformats.org/officeDocument/2006/relationships/customXml" Target="../ink/ink1167.xml"/><Relationship Id="rId421" Type="http://schemas.openxmlformats.org/officeDocument/2006/relationships/image" Target="../media/image950.png"/><Relationship Id="rId519" Type="http://schemas.openxmlformats.org/officeDocument/2006/relationships/image" Target="../media/image998.png"/><Relationship Id="rId158" Type="http://schemas.openxmlformats.org/officeDocument/2006/relationships/customXml" Target="../ink/ink1097.xml"/><Relationship Id="rId726" Type="http://schemas.openxmlformats.org/officeDocument/2006/relationships/customXml" Target="../ink/ink1383.xml"/><Relationship Id="rId62" Type="http://schemas.openxmlformats.org/officeDocument/2006/relationships/customXml" Target="../ink/ink1049.xml"/><Relationship Id="rId365" Type="http://schemas.openxmlformats.org/officeDocument/2006/relationships/customXml" Target="../ink/ink1201.xml"/><Relationship Id="rId572" Type="http://schemas.openxmlformats.org/officeDocument/2006/relationships/customXml" Target="../ink/ink1306.xml"/><Relationship Id="rId225" Type="http://schemas.openxmlformats.org/officeDocument/2006/relationships/image" Target="../media/image854.png"/><Relationship Id="rId432" Type="http://schemas.openxmlformats.org/officeDocument/2006/relationships/customXml" Target="../ink/ink1235.xml"/><Relationship Id="rId877" Type="http://schemas.openxmlformats.org/officeDocument/2006/relationships/image" Target="../media/image1177.png"/><Relationship Id="rId737" Type="http://schemas.openxmlformats.org/officeDocument/2006/relationships/image" Target="../media/image1107.png"/><Relationship Id="rId73" Type="http://schemas.openxmlformats.org/officeDocument/2006/relationships/image" Target="../media/image3700.png"/><Relationship Id="rId169" Type="http://schemas.openxmlformats.org/officeDocument/2006/relationships/image" Target="../media/image827.png"/><Relationship Id="rId376" Type="http://schemas.openxmlformats.org/officeDocument/2006/relationships/image" Target="../media/image929.png"/><Relationship Id="rId583" Type="http://schemas.openxmlformats.org/officeDocument/2006/relationships/image" Target="../media/image1030.png"/><Relationship Id="rId790" Type="http://schemas.openxmlformats.org/officeDocument/2006/relationships/customXml" Target="../ink/ink1415.xml"/><Relationship Id="rId804" Type="http://schemas.openxmlformats.org/officeDocument/2006/relationships/customXml" Target="../ink/ink1422.xml"/><Relationship Id="rId4" Type="http://schemas.openxmlformats.org/officeDocument/2006/relationships/customXml" Target="../ink/ink1021.xml"/><Relationship Id="rId236" Type="http://schemas.openxmlformats.org/officeDocument/2006/relationships/customXml" Target="../ink/ink1136.xml"/><Relationship Id="rId443" Type="http://schemas.openxmlformats.org/officeDocument/2006/relationships/customXml" Target="../ink/ink1241.xml"/><Relationship Id="rId650" Type="http://schemas.openxmlformats.org/officeDocument/2006/relationships/customXml" Target="../ink/ink1345.xml"/><Relationship Id="rId888" Type="http://schemas.openxmlformats.org/officeDocument/2006/relationships/customXml" Target="../ink/ink1464.xml"/><Relationship Id="rId303" Type="http://schemas.openxmlformats.org/officeDocument/2006/relationships/image" Target="../media/image893.png"/><Relationship Id="rId748" Type="http://schemas.openxmlformats.org/officeDocument/2006/relationships/customXml" Target="../ink/ink1394.xml"/><Relationship Id="rId84" Type="http://schemas.openxmlformats.org/officeDocument/2006/relationships/customXml" Target="../ink/ink1060.xml"/><Relationship Id="rId387" Type="http://schemas.openxmlformats.org/officeDocument/2006/relationships/customXml" Target="../ink/ink1212.xml"/><Relationship Id="rId510" Type="http://schemas.openxmlformats.org/officeDocument/2006/relationships/customXml" Target="../ink/ink1275.xml"/><Relationship Id="rId594" Type="http://schemas.openxmlformats.org/officeDocument/2006/relationships/customXml" Target="../ink/ink1317.xml"/><Relationship Id="rId608" Type="http://schemas.openxmlformats.org/officeDocument/2006/relationships/customXml" Target="../ink/ink1324.xml"/><Relationship Id="rId815" Type="http://schemas.openxmlformats.org/officeDocument/2006/relationships/image" Target="../media/image1146.png"/><Relationship Id="rId247" Type="http://schemas.openxmlformats.org/officeDocument/2006/relationships/image" Target="../media/image865.png"/><Relationship Id="rId899" Type="http://schemas.openxmlformats.org/officeDocument/2006/relationships/image" Target="../media/image1188.png"/><Relationship Id="rId107" Type="http://schemas.openxmlformats.org/officeDocument/2006/relationships/image" Target="../media/image796.png"/><Relationship Id="rId454" Type="http://schemas.openxmlformats.org/officeDocument/2006/relationships/image" Target="../media/image966.png"/><Relationship Id="rId661" Type="http://schemas.openxmlformats.org/officeDocument/2006/relationships/image" Target="../media/image1069.png"/><Relationship Id="rId759" Type="http://schemas.openxmlformats.org/officeDocument/2006/relationships/image" Target="../media/image1118.png"/><Relationship Id="rId11" Type="http://schemas.openxmlformats.org/officeDocument/2006/relationships/image" Target="../media/image3390.png"/><Relationship Id="rId314" Type="http://schemas.openxmlformats.org/officeDocument/2006/relationships/customXml" Target="../ink/ink1175.xml"/><Relationship Id="rId398" Type="http://schemas.openxmlformats.org/officeDocument/2006/relationships/image" Target="../media/image940.png"/><Relationship Id="rId521" Type="http://schemas.openxmlformats.org/officeDocument/2006/relationships/image" Target="../media/image999.png"/><Relationship Id="rId619" Type="http://schemas.openxmlformats.org/officeDocument/2006/relationships/image" Target="../media/image1048.png"/><Relationship Id="rId95" Type="http://schemas.openxmlformats.org/officeDocument/2006/relationships/image" Target="../media/image790.png"/><Relationship Id="rId160" Type="http://schemas.openxmlformats.org/officeDocument/2006/relationships/customXml" Target="../ink/ink1098.xml"/><Relationship Id="rId826" Type="http://schemas.openxmlformats.org/officeDocument/2006/relationships/customXml" Target="../ink/ink1433.xml"/><Relationship Id="rId258" Type="http://schemas.openxmlformats.org/officeDocument/2006/relationships/customXml" Target="../ink/ink1147.xml"/><Relationship Id="rId465" Type="http://schemas.openxmlformats.org/officeDocument/2006/relationships/customXml" Target="../ink/ink1252.xml"/><Relationship Id="rId672" Type="http://schemas.openxmlformats.org/officeDocument/2006/relationships/customXml" Target="../ink/ink1356.xml"/><Relationship Id="rId22" Type="http://schemas.openxmlformats.org/officeDocument/2006/relationships/customXml" Target="../ink/ink1029.xml"/><Relationship Id="rId118" Type="http://schemas.openxmlformats.org/officeDocument/2006/relationships/customXml" Target="../ink/ink1077.xml"/><Relationship Id="rId325" Type="http://schemas.openxmlformats.org/officeDocument/2006/relationships/image" Target="../media/image904.png"/><Relationship Id="rId532" Type="http://schemas.openxmlformats.org/officeDocument/2006/relationships/customXml" Target="../ink/ink1286.xml"/><Relationship Id="rId171" Type="http://schemas.openxmlformats.org/officeDocument/2006/relationships/image" Target="../media/image414.png"/><Relationship Id="rId837" Type="http://schemas.openxmlformats.org/officeDocument/2006/relationships/image" Target="../media/image1157.png"/><Relationship Id="rId269" Type="http://schemas.openxmlformats.org/officeDocument/2006/relationships/image" Target="../media/image876.png"/><Relationship Id="rId476" Type="http://schemas.openxmlformats.org/officeDocument/2006/relationships/image" Target="../media/image977.png"/><Relationship Id="rId683" Type="http://schemas.openxmlformats.org/officeDocument/2006/relationships/image" Target="../media/image1080.png"/><Relationship Id="rId890" Type="http://schemas.openxmlformats.org/officeDocument/2006/relationships/customXml" Target="../ink/ink1465.xml"/><Relationship Id="rId904" Type="http://schemas.openxmlformats.org/officeDocument/2006/relationships/customXml" Target="../ink/ink1472.xml"/><Relationship Id="rId33" Type="http://schemas.openxmlformats.org/officeDocument/2006/relationships/image" Target="../media/image3500.png"/><Relationship Id="rId129" Type="http://schemas.openxmlformats.org/officeDocument/2006/relationships/image" Target="../media/image807.png"/><Relationship Id="rId336" Type="http://schemas.openxmlformats.org/officeDocument/2006/relationships/customXml" Target="../ink/ink1186.xml"/><Relationship Id="rId543" Type="http://schemas.openxmlformats.org/officeDocument/2006/relationships/image" Target="../media/image1010.png"/><Relationship Id="rId182" Type="http://schemas.openxmlformats.org/officeDocument/2006/relationships/customXml" Target="../ink/ink1109.xml"/><Relationship Id="rId403" Type="http://schemas.openxmlformats.org/officeDocument/2006/relationships/customXml" Target="../ink/ink1220.xml"/><Relationship Id="rId750" Type="http://schemas.openxmlformats.org/officeDocument/2006/relationships/customXml" Target="../ink/ink1395.xml"/><Relationship Id="rId848" Type="http://schemas.openxmlformats.org/officeDocument/2006/relationships/customXml" Target="../ink/ink1444.xml"/><Relationship Id="rId487" Type="http://schemas.openxmlformats.org/officeDocument/2006/relationships/customXml" Target="../ink/ink1263.xml"/><Relationship Id="rId610" Type="http://schemas.openxmlformats.org/officeDocument/2006/relationships/customXml" Target="../ink/ink1325.xml"/><Relationship Id="rId694" Type="http://schemas.openxmlformats.org/officeDocument/2006/relationships/customXml" Target="../ink/ink1367.xml"/><Relationship Id="rId708" Type="http://schemas.openxmlformats.org/officeDocument/2006/relationships/customXml" Target="../ink/ink1374.xml"/><Relationship Id="rId347" Type="http://schemas.openxmlformats.org/officeDocument/2006/relationships/image" Target="../media/image915.png"/><Relationship Id="rId44" Type="http://schemas.openxmlformats.org/officeDocument/2006/relationships/customXml" Target="../ink/ink1040.xml"/><Relationship Id="rId554" Type="http://schemas.openxmlformats.org/officeDocument/2006/relationships/customXml" Target="../ink/ink1297.xml"/><Relationship Id="rId761" Type="http://schemas.openxmlformats.org/officeDocument/2006/relationships/image" Target="../media/image1119.png"/><Relationship Id="rId859" Type="http://schemas.openxmlformats.org/officeDocument/2006/relationships/image" Target="../media/image1168.png"/><Relationship Id="rId193" Type="http://schemas.openxmlformats.org/officeDocument/2006/relationships/image" Target="../media/image838.png"/><Relationship Id="rId207" Type="http://schemas.openxmlformats.org/officeDocument/2006/relationships/image" Target="../media/image845.png"/><Relationship Id="rId414" Type="http://schemas.openxmlformats.org/officeDocument/2006/relationships/image" Target="../media/image947.png"/><Relationship Id="rId498" Type="http://schemas.openxmlformats.org/officeDocument/2006/relationships/image" Target="../media/image988.png"/><Relationship Id="rId621" Type="http://schemas.openxmlformats.org/officeDocument/2006/relationships/image" Target="../media/image1049.png"/><Relationship Id="rId260" Type="http://schemas.openxmlformats.org/officeDocument/2006/relationships/customXml" Target="../ink/ink1148.xml"/><Relationship Id="rId719" Type="http://schemas.openxmlformats.org/officeDocument/2006/relationships/image" Target="../media/image1098.png"/><Relationship Id="rId55" Type="http://schemas.openxmlformats.org/officeDocument/2006/relationships/image" Target="../media/image3611.png"/><Relationship Id="rId120" Type="http://schemas.openxmlformats.org/officeDocument/2006/relationships/customXml" Target="../ink/ink1078.xml"/><Relationship Id="rId358" Type="http://schemas.openxmlformats.org/officeDocument/2006/relationships/customXml" Target="../ink/ink1197.xml"/><Relationship Id="rId565" Type="http://schemas.openxmlformats.org/officeDocument/2006/relationships/image" Target="../media/image1021.png"/><Relationship Id="rId772" Type="http://schemas.openxmlformats.org/officeDocument/2006/relationships/customXml" Target="../ink/ink1406.xml"/><Relationship Id="rId218" Type="http://schemas.openxmlformats.org/officeDocument/2006/relationships/customXml" Target="../ink/ink1127.xml"/><Relationship Id="rId425" Type="http://schemas.openxmlformats.org/officeDocument/2006/relationships/image" Target="../media/image952.png"/><Relationship Id="rId632" Type="http://schemas.openxmlformats.org/officeDocument/2006/relationships/customXml" Target="../ink/ink1336.xml"/><Relationship Id="rId271" Type="http://schemas.openxmlformats.org/officeDocument/2006/relationships/image" Target="../media/image877.png"/><Relationship Id="rId66" Type="http://schemas.openxmlformats.org/officeDocument/2006/relationships/customXml" Target="../ink/ink1051.xml"/><Relationship Id="rId131" Type="http://schemas.openxmlformats.org/officeDocument/2006/relationships/image" Target="../media/image808.png"/><Relationship Id="rId369" Type="http://schemas.openxmlformats.org/officeDocument/2006/relationships/customXml" Target="../ink/ink1203.xml"/><Relationship Id="rId576" Type="http://schemas.openxmlformats.org/officeDocument/2006/relationships/customXml" Target="../ink/ink1308.xml"/><Relationship Id="rId783" Type="http://schemas.openxmlformats.org/officeDocument/2006/relationships/image" Target="../media/image1130.png"/><Relationship Id="rId229" Type="http://schemas.openxmlformats.org/officeDocument/2006/relationships/image" Target="../media/image856.png"/><Relationship Id="rId436" Type="http://schemas.openxmlformats.org/officeDocument/2006/relationships/image" Target="../media/image957.png"/><Relationship Id="rId643" Type="http://schemas.openxmlformats.org/officeDocument/2006/relationships/image" Target="../media/image1060.png"/><Relationship Id="rId850" Type="http://schemas.openxmlformats.org/officeDocument/2006/relationships/customXml" Target="../ink/ink1445.xml"/><Relationship Id="rId77" Type="http://schemas.openxmlformats.org/officeDocument/2006/relationships/image" Target="../media/image3720.png"/><Relationship Id="rId282" Type="http://schemas.openxmlformats.org/officeDocument/2006/relationships/customXml" Target="../ink/ink1159.xml"/><Relationship Id="rId503" Type="http://schemas.openxmlformats.org/officeDocument/2006/relationships/customXml" Target="../ink/ink1271.xml"/><Relationship Id="rId587" Type="http://schemas.openxmlformats.org/officeDocument/2006/relationships/image" Target="../media/image1032.png"/><Relationship Id="rId710" Type="http://schemas.openxmlformats.org/officeDocument/2006/relationships/customXml" Target="../ink/ink1375.xml"/><Relationship Id="rId808" Type="http://schemas.openxmlformats.org/officeDocument/2006/relationships/customXml" Target="../ink/ink1424.xml"/><Relationship Id="rId8" Type="http://schemas.openxmlformats.org/officeDocument/2006/relationships/customXml" Target="../ink/ink1022.xml"/><Relationship Id="rId142" Type="http://schemas.openxmlformats.org/officeDocument/2006/relationships/customXml" Target="../ink/ink1089.xml"/><Relationship Id="rId447" Type="http://schemas.openxmlformats.org/officeDocument/2006/relationships/customXml" Target="../ink/ink1243.xml"/><Relationship Id="rId794" Type="http://schemas.openxmlformats.org/officeDocument/2006/relationships/customXml" Target="../ink/ink1417.xml"/><Relationship Id="rId654" Type="http://schemas.openxmlformats.org/officeDocument/2006/relationships/customXml" Target="../ink/ink1347.xml"/><Relationship Id="rId861" Type="http://schemas.openxmlformats.org/officeDocument/2006/relationships/image" Target="../media/image1169.png"/><Relationship Id="rId293" Type="http://schemas.openxmlformats.org/officeDocument/2006/relationships/image" Target="../media/image888.png"/><Relationship Id="rId307" Type="http://schemas.openxmlformats.org/officeDocument/2006/relationships/image" Target="../media/image895.png"/><Relationship Id="rId514" Type="http://schemas.openxmlformats.org/officeDocument/2006/relationships/customXml" Target="../ink/ink1277.xml"/><Relationship Id="rId721" Type="http://schemas.openxmlformats.org/officeDocument/2006/relationships/image" Target="../media/image1099.png"/><Relationship Id="rId88" Type="http://schemas.openxmlformats.org/officeDocument/2006/relationships/customXml" Target="../ink/ink1062.xml"/><Relationship Id="rId153" Type="http://schemas.openxmlformats.org/officeDocument/2006/relationships/image" Target="../media/image819.png"/><Relationship Id="rId360" Type="http://schemas.openxmlformats.org/officeDocument/2006/relationships/customXml" Target="../ink/ink1198.xml"/><Relationship Id="rId598" Type="http://schemas.openxmlformats.org/officeDocument/2006/relationships/customXml" Target="../ink/ink1319.xml"/><Relationship Id="rId819" Type="http://schemas.openxmlformats.org/officeDocument/2006/relationships/image" Target="../media/image1148.png"/><Relationship Id="rId220" Type="http://schemas.openxmlformats.org/officeDocument/2006/relationships/customXml" Target="../ink/ink1128.xml"/><Relationship Id="rId458" Type="http://schemas.openxmlformats.org/officeDocument/2006/relationships/image" Target="../media/image968.png"/><Relationship Id="rId665" Type="http://schemas.openxmlformats.org/officeDocument/2006/relationships/image" Target="../media/image1071.png"/><Relationship Id="rId872" Type="http://schemas.openxmlformats.org/officeDocument/2006/relationships/customXml" Target="../ink/ink1456.xml"/><Relationship Id="rId15" Type="http://schemas.openxmlformats.org/officeDocument/2006/relationships/image" Target="../media/image3410.png"/><Relationship Id="rId318" Type="http://schemas.openxmlformats.org/officeDocument/2006/relationships/customXml" Target="../ink/ink1177.xml"/><Relationship Id="rId525" Type="http://schemas.openxmlformats.org/officeDocument/2006/relationships/image" Target="../media/image1001.png"/><Relationship Id="rId732" Type="http://schemas.openxmlformats.org/officeDocument/2006/relationships/customXml" Target="../ink/ink1386.xml"/><Relationship Id="rId99" Type="http://schemas.openxmlformats.org/officeDocument/2006/relationships/image" Target="../media/image792.png"/><Relationship Id="rId164" Type="http://schemas.openxmlformats.org/officeDocument/2006/relationships/customXml" Target="../ink/ink1100.xml"/><Relationship Id="rId371" Type="http://schemas.openxmlformats.org/officeDocument/2006/relationships/customXml" Target="../ink/ink1204.xml"/><Relationship Id="rId469" Type="http://schemas.openxmlformats.org/officeDocument/2006/relationships/customXml" Target="../ink/ink1254.xml"/><Relationship Id="rId676" Type="http://schemas.openxmlformats.org/officeDocument/2006/relationships/customXml" Target="../ink/ink1358.xml"/><Relationship Id="rId883" Type="http://schemas.openxmlformats.org/officeDocument/2006/relationships/image" Target="../media/image1180.png"/><Relationship Id="rId26" Type="http://schemas.openxmlformats.org/officeDocument/2006/relationships/customXml" Target="../ink/ink1031.xml"/><Relationship Id="rId231" Type="http://schemas.openxmlformats.org/officeDocument/2006/relationships/image" Target="../media/image857.png"/><Relationship Id="rId329" Type="http://schemas.openxmlformats.org/officeDocument/2006/relationships/image" Target="../media/image906.png"/><Relationship Id="rId536" Type="http://schemas.openxmlformats.org/officeDocument/2006/relationships/customXml" Target="../ink/ink1288.xml"/><Relationship Id="rId175" Type="http://schemas.openxmlformats.org/officeDocument/2006/relationships/image" Target="../media/image829.png"/><Relationship Id="rId743" Type="http://schemas.openxmlformats.org/officeDocument/2006/relationships/image" Target="../media/image1110.png"/><Relationship Id="rId382" Type="http://schemas.openxmlformats.org/officeDocument/2006/relationships/image" Target="../media/image932.png"/><Relationship Id="rId603" Type="http://schemas.openxmlformats.org/officeDocument/2006/relationships/image" Target="../media/image1040.png"/><Relationship Id="rId687" Type="http://schemas.openxmlformats.org/officeDocument/2006/relationships/image" Target="../media/image1082.png"/><Relationship Id="rId810" Type="http://schemas.openxmlformats.org/officeDocument/2006/relationships/customXml" Target="../ink/ink1425.xml"/><Relationship Id="rId908" Type="http://schemas.openxmlformats.org/officeDocument/2006/relationships/customXml" Target="../ink/ink1474.xml"/><Relationship Id="rId242" Type="http://schemas.openxmlformats.org/officeDocument/2006/relationships/customXml" Target="../ink/ink1139.xml"/><Relationship Id="rId894" Type="http://schemas.openxmlformats.org/officeDocument/2006/relationships/customXml" Target="../ink/ink1467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15.png"/><Relationship Id="rId21" Type="http://schemas.openxmlformats.org/officeDocument/2006/relationships/image" Target="../media/image3870.png"/><Relationship Id="rId63" Type="http://schemas.openxmlformats.org/officeDocument/2006/relationships/image" Target="../media/image4080.png"/><Relationship Id="rId159" Type="http://schemas.openxmlformats.org/officeDocument/2006/relationships/image" Target="../media/image1236.png"/><Relationship Id="rId324" Type="http://schemas.openxmlformats.org/officeDocument/2006/relationships/customXml" Target="../ink/ink1638.xml"/><Relationship Id="rId366" Type="http://schemas.openxmlformats.org/officeDocument/2006/relationships/customXml" Target="../ink/ink1659.xml"/><Relationship Id="rId170" Type="http://schemas.openxmlformats.org/officeDocument/2006/relationships/customXml" Target="../ink/ink1561.xml"/><Relationship Id="rId226" Type="http://schemas.openxmlformats.org/officeDocument/2006/relationships/customXml" Target="../ink/ink1589.xml"/><Relationship Id="rId433" Type="http://schemas.openxmlformats.org/officeDocument/2006/relationships/image" Target="../media/image1373.png"/><Relationship Id="rId268" Type="http://schemas.openxmlformats.org/officeDocument/2006/relationships/customXml" Target="../ink/ink1610.xml"/><Relationship Id="rId475" Type="http://schemas.openxmlformats.org/officeDocument/2006/relationships/image" Target="../media/image1394.png"/><Relationship Id="rId32" Type="http://schemas.openxmlformats.org/officeDocument/2006/relationships/customXml" Target="../ink/ink1492.xml"/><Relationship Id="rId74" Type="http://schemas.openxmlformats.org/officeDocument/2006/relationships/customXml" Target="../ink/ink1513.xml"/><Relationship Id="rId128" Type="http://schemas.openxmlformats.org/officeDocument/2006/relationships/customXml" Target="../ink/ink1540.xml"/><Relationship Id="rId335" Type="http://schemas.openxmlformats.org/officeDocument/2006/relationships/image" Target="../media/image1324.png"/><Relationship Id="rId377" Type="http://schemas.openxmlformats.org/officeDocument/2006/relationships/image" Target="../media/image1345.png"/><Relationship Id="rId500" Type="http://schemas.openxmlformats.org/officeDocument/2006/relationships/customXml" Target="../ink/ink1726.xml"/><Relationship Id="rId5" Type="http://schemas.openxmlformats.org/officeDocument/2006/relationships/image" Target="../media/image3790.png"/><Relationship Id="rId181" Type="http://schemas.openxmlformats.org/officeDocument/2006/relationships/image" Target="../media/image1247.png"/><Relationship Id="rId237" Type="http://schemas.openxmlformats.org/officeDocument/2006/relationships/image" Target="../media/image1275.png"/><Relationship Id="rId402" Type="http://schemas.openxmlformats.org/officeDocument/2006/relationships/customXml" Target="../ink/ink1677.xml"/><Relationship Id="rId279" Type="http://schemas.openxmlformats.org/officeDocument/2006/relationships/image" Target="../media/image1296.png"/><Relationship Id="rId444" Type="http://schemas.openxmlformats.org/officeDocument/2006/relationships/customXml" Target="../ink/ink1698.xml"/><Relationship Id="rId486" Type="http://schemas.openxmlformats.org/officeDocument/2006/relationships/customXml" Target="../ink/ink1719.xml"/><Relationship Id="rId43" Type="http://schemas.openxmlformats.org/officeDocument/2006/relationships/image" Target="../media/image3980.png"/><Relationship Id="rId139" Type="http://schemas.openxmlformats.org/officeDocument/2006/relationships/image" Target="../media/image1226.png"/><Relationship Id="rId290" Type="http://schemas.openxmlformats.org/officeDocument/2006/relationships/customXml" Target="../ink/ink1621.xml"/><Relationship Id="rId304" Type="http://schemas.openxmlformats.org/officeDocument/2006/relationships/customXml" Target="../ink/ink1628.xml"/><Relationship Id="rId346" Type="http://schemas.openxmlformats.org/officeDocument/2006/relationships/customXml" Target="../ink/ink1649.xml"/><Relationship Id="rId388" Type="http://schemas.openxmlformats.org/officeDocument/2006/relationships/customXml" Target="../ink/ink1670.xml"/><Relationship Id="rId511" Type="http://schemas.openxmlformats.org/officeDocument/2006/relationships/image" Target="../media/image1412.png"/><Relationship Id="rId85" Type="http://schemas.openxmlformats.org/officeDocument/2006/relationships/image" Target="../media/image1199.png"/><Relationship Id="rId150" Type="http://schemas.openxmlformats.org/officeDocument/2006/relationships/customXml" Target="../ink/ink1551.xml"/><Relationship Id="rId192" Type="http://schemas.openxmlformats.org/officeDocument/2006/relationships/customXml" Target="../ink/ink1572.xml"/><Relationship Id="rId206" Type="http://schemas.openxmlformats.org/officeDocument/2006/relationships/customXml" Target="../ink/ink1579.xml"/><Relationship Id="rId413" Type="http://schemas.openxmlformats.org/officeDocument/2006/relationships/image" Target="../media/image1363.png"/><Relationship Id="rId248" Type="http://schemas.openxmlformats.org/officeDocument/2006/relationships/customXml" Target="../ink/ink1600.xml"/><Relationship Id="rId455" Type="http://schemas.openxmlformats.org/officeDocument/2006/relationships/image" Target="../media/image1384.png"/><Relationship Id="rId497" Type="http://schemas.openxmlformats.org/officeDocument/2006/relationships/image" Target="../media/image1405.png"/><Relationship Id="rId12" Type="http://schemas.openxmlformats.org/officeDocument/2006/relationships/customXml" Target="../ink/ink1482.xml"/><Relationship Id="rId108" Type="http://schemas.openxmlformats.org/officeDocument/2006/relationships/customXml" Target="../ink/ink1530.xml"/><Relationship Id="rId315" Type="http://schemas.openxmlformats.org/officeDocument/2006/relationships/image" Target="../media/image1314.png"/><Relationship Id="rId357" Type="http://schemas.openxmlformats.org/officeDocument/2006/relationships/image" Target="../media/image1335.png"/><Relationship Id="rId54" Type="http://schemas.openxmlformats.org/officeDocument/2006/relationships/customXml" Target="../ink/ink1503.xml"/><Relationship Id="rId96" Type="http://schemas.openxmlformats.org/officeDocument/2006/relationships/customXml" Target="../ink/ink1524.xml"/><Relationship Id="rId161" Type="http://schemas.openxmlformats.org/officeDocument/2006/relationships/image" Target="../media/image1237.png"/><Relationship Id="rId217" Type="http://schemas.openxmlformats.org/officeDocument/2006/relationships/image" Target="../media/image1265.png"/><Relationship Id="rId399" Type="http://schemas.openxmlformats.org/officeDocument/2006/relationships/image" Target="../media/image1356.png"/><Relationship Id="rId259" Type="http://schemas.openxmlformats.org/officeDocument/2006/relationships/image" Target="../media/image1286.png"/><Relationship Id="rId424" Type="http://schemas.openxmlformats.org/officeDocument/2006/relationships/customXml" Target="../ink/ink1688.xml"/><Relationship Id="rId466" Type="http://schemas.openxmlformats.org/officeDocument/2006/relationships/customXml" Target="../ink/ink1709.xml"/><Relationship Id="rId23" Type="http://schemas.openxmlformats.org/officeDocument/2006/relationships/image" Target="../media/image3880.png"/><Relationship Id="rId119" Type="http://schemas.openxmlformats.org/officeDocument/2006/relationships/image" Target="../media/image1216.png"/><Relationship Id="rId270" Type="http://schemas.openxmlformats.org/officeDocument/2006/relationships/customXml" Target="../ink/ink1611.xml"/><Relationship Id="rId326" Type="http://schemas.openxmlformats.org/officeDocument/2006/relationships/customXml" Target="../ink/ink1639.xml"/><Relationship Id="rId65" Type="http://schemas.openxmlformats.org/officeDocument/2006/relationships/image" Target="../media/image4090.png"/><Relationship Id="rId130" Type="http://schemas.openxmlformats.org/officeDocument/2006/relationships/customXml" Target="../ink/ink1541.xml"/><Relationship Id="rId368" Type="http://schemas.openxmlformats.org/officeDocument/2006/relationships/customXml" Target="../ink/ink1660.xml"/><Relationship Id="rId172" Type="http://schemas.openxmlformats.org/officeDocument/2006/relationships/customXml" Target="../ink/ink1562.xml"/><Relationship Id="rId228" Type="http://schemas.openxmlformats.org/officeDocument/2006/relationships/customXml" Target="../ink/ink1590.xml"/><Relationship Id="rId435" Type="http://schemas.openxmlformats.org/officeDocument/2006/relationships/image" Target="../media/image1374.png"/><Relationship Id="rId477" Type="http://schemas.openxmlformats.org/officeDocument/2006/relationships/image" Target="../media/image1395.png"/><Relationship Id="rId281" Type="http://schemas.openxmlformats.org/officeDocument/2006/relationships/image" Target="../media/image1297.png"/><Relationship Id="rId337" Type="http://schemas.openxmlformats.org/officeDocument/2006/relationships/image" Target="../media/image1325.png"/><Relationship Id="rId502" Type="http://schemas.openxmlformats.org/officeDocument/2006/relationships/customXml" Target="../ink/ink1727.xml"/><Relationship Id="rId34" Type="http://schemas.openxmlformats.org/officeDocument/2006/relationships/customXml" Target="../ink/ink1493.xml"/><Relationship Id="rId76" Type="http://schemas.openxmlformats.org/officeDocument/2006/relationships/customXml" Target="../ink/ink1514.xml"/><Relationship Id="rId141" Type="http://schemas.openxmlformats.org/officeDocument/2006/relationships/image" Target="../media/image1227.png"/><Relationship Id="rId379" Type="http://schemas.openxmlformats.org/officeDocument/2006/relationships/image" Target="../media/image1346.png"/><Relationship Id="rId7" Type="http://schemas.openxmlformats.org/officeDocument/2006/relationships/image" Target="../media/image3800.png"/><Relationship Id="rId183" Type="http://schemas.openxmlformats.org/officeDocument/2006/relationships/image" Target="../media/image1248.png"/><Relationship Id="rId239" Type="http://schemas.openxmlformats.org/officeDocument/2006/relationships/image" Target="../media/image1276.png"/><Relationship Id="rId390" Type="http://schemas.openxmlformats.org/officeDocument/2006/relationships/customXml" Target="../ink/ink1671.xml"/><Relationship Id="rId404" Type="http://schemas.openxmlformats.org/officeDocument/2006/relationships/customXml" Target="../ink/ink1678.xml"/><Relationship Id="rId446" Type="http://schemas.openxmlformats.org/officeDocument/2006/relationships/customXml" Target="../ink/ink1699.xml"/><Relationship Id="rId250" Type="http://schemas.openxmlformats.org/officeDocument/2006/relationships/customXml" Target="../ink/ink1601.xml"/><Relationship Id="rId292" Type="http://schemas.openxmlformats.org/officeDocument/2006/relationships/customXml" Target="../ink/ink1622.xml"/><Relationship Id="rId306" Type="http://schemas.openxmlformats.org/officeDocument/2006/relationships/customXml" Target="../ink/ink1629.xml"/><Relationship Id="rId488" Type="http://schemas.openxmlformats.org/officeDocument/2006/relationships/customXml" Target="../ink/ink1720.xml"/><Relationship Id="rId45" Type="http://schemas.openxmlformats.org/officeDocument/2006/relationships/image" Target="../media/image3990.png"/><Relationship Id="rId87" Type="http://schemas.openxmlformats.org/officeDocument/2006/relationships/image" Target="../media/image1200.png"/><Relationship Id="rId110" Type="http://schemas.openxmlformats.org/officeDocument/2006/relationships/customXml" Target="../ink/ink1531.xml"/><Relationship Id="rId348" Type="http://schemas.openxmlformats.org/officeDocument/2006/relationships/customXml" Target="../ink/ink1650.xml"/><Relationship Id="rId513" Type="http://schemas.openxmlformats.org/officeDocument/2006/relationships/image" Target="../media/image1413.png"/><Relationship Id="rId152" Type="http://schemas.openxmlformats.org/officeDocument/2006/relationships/customXml" Target="../ink/ink1552.xml"/><Relationship Id="rId194" Type="http://schemas.openxmlformats.org/officeDocument/2006/relationships/customXml" Target="../ink/ink1573.xml"/><Relationship Id="rId208" Type="http://schemas.openxmlformats.org/officeDocument/2006/relationships/customXml" Target="../ink/ink1580.xml"/><Relationship Id="rId415" Type="http://schemas.openxmlformats.org/officeDocument/2006/relationships/image" Target="../media/image1364.png"/><Relationship Id="rId457" Type="http://schemas.openxmlformats.org/officeDocument/2006/relationships/image" Target="../media/image1385.png"/><Relationship Id="rId261" Type="http://schemas.openxmlformats.org/officeDocument/2006/relationships/image" Target="../media/image1287.png"/><Relationship Id="rId499" Type="http://schemas.openxmlformats.org/officeDocument/2006/relationships/image" Target="../media/image1406.png"/><Relationship Id="rId14" Type="http://schemas.openxmlformats.org/officeDocument/2006/relationships/customXml" Target="../ink/ink1483.xml"/><Relationship Id="rId56" Type="http://schemas.openxmlformats.org/officeDocument/2006/relationships/customXml" Target="../ink/ink1504.xml"/><Relationship Id="rId317" Type="http://schemas.openxmlformats.org/officeDocument/2006/relationships/image" Target="../media/image1315.png"/><Relationship Id="rId359" Type="http://schemas.openxmlformats.org/officeDocument/2006/relationships/image" Target="../media/image1336.png"/><Relationship Id="rId98" Type="http://schemas.openxmlformats.org/officeDocument/2006/relationships/customXml" Target="../ink/ink1525.xml"/><Relationship Id="rId121" Type="http://schemas.openxmlformats.org/officeDocument/2006/relationships/image" Target="../media/image1217.png"/><Relationship Id="rId163" Type="http://schemas.openxmlformats.org/officeDocument/2006/relationships/image" Target="../media/image1238.png"/><Relationship Id="rId219" Type="http://schemas.openxmlformats.org/officeDocument/2006/relationships/image" Target="../media/image1266.png"/><Relationship Id="rId370" Type="http://schemas.openxmlformats.org/officeDocument/2006/relationships/customXml" Target="../ink/ink1661.xml"/><Relationship Id="rId426" Type="http://schemas.openxmlformats.org/officeDocument/2006/relationships/customXml" Target="../ink/ink1689.xml"/><Relationship Id="rId230" Type="http://schemas.openxmlformats.org/officeDocument/2006/relationships/customXml" Target="../ink/ink1591.xml"/><Relationship Id="rId468" Type="http://schemas.openxmlformats.org/officeDocument/2006/relationships/customXml" Target="../ink/ink1710.xml"/><Relationship Id="rId25" Type="http://schemas.openxmlformats.org/officeDocument/2006/relationships/image" Target="../media/image3890.png"/><Relationship Id="rId67" Type="http://schemas.openxmlformats.org/officeDocument/2006/relationships/image" Target="../media/image4100.png"/><Relationship Id="rId272" Type="http://schemas.openxmlformats.org/officeDocument/2006/relationships/customXml" Target="../ink/ink1612.xml"/><Relationship Id="rId328" Type="http://schemas.openxmlformats.org/officeDocument/2006/relationships/customXml" Target="../ink/ink1640.xml"/><Relationship Id="rId132" Type="http://schemas.openxmlformats.org/officeDocument/2006/relationships/customXml" Target="../ink/ink1542.xml"/><Relationship Id="rId174" Type="http://schemas.openxmlformats.org/officeDocument/2006/relationships/customXml" Target="../ink/ink1563.xml"/><Relationship Id="rId381" Type="http://schemas.openxmlformats.org/officeDocument/2006/relationships/image" Target="../media/image1347.png"/><Relationship Id="rId241" Type="http://schemas.openxmlformats.org/officeDocument/2006/relationships/image" Target="../media/image1277.png"/><Relationship Id="rId437" Type="http://schemas.openxmlformats.org/officeDocument/2006/relationships/image" Target="../media/image1375.png"/><Relationship Id="rId479" Type="http://schemas.openxmlformats.org/officeDocument/2006/relationships/image" Target="../media/image1396.png"/><Relationship Id="rId36" Type="http://schemas.openxmlformats.org/officeDocument/2006/relationships/customXml" Target="../ink/ink1494.xml"/><Relationship Id="rId283" Type="http://schemas.openxmlformats.org/officeDocument/2006/relationships/image" Target="../media/image1298.png"/><Relationship Id="rId339" Type="http://schemas.openxmlformats.org/officeDocument/2006/relationships/image" Target="../media/image1326.png"/><Relationship Id="rId490" Type="http://schemas.openxmlformats.org/officeDocument/2006/relationships/customXml" Target="../ink/ink1721.xml"/><Relationship Id="rId504" Type="http://schemas.openxmlformats.org/officeDocument/2006/relationships/customXml" Target="../ink/ink1728.xml"/><Relationship Id="rId78" Type="http://schemas.openxmlformats.org/officeDocument/2006/relationships/customXml" Target="../ink/ink1515.xml"/><Relationship Id="rId101" Type="http://schemas.openxmlformats.org/officeDocument/2006/relationships/image" Target="../media/image1207.png"/><Relationship Id="rId143" Type="http://schemas.openxmlformats.org/officeDocument/2006/relationships/image" Target="../media/image1228.png"/><Relationship Id="rId185" Type="http://schemas.openxmlformats.org/officeDocument/2006/relationships/image" Target="../media/image1249.png"/><Relationship Id="rId350" Type="http://schemas.openxmlformats.org/officeDocument/2006/relationships/customXml" Target="../ink/ink1651.xml"/><Relationship Id="rId406" Type="http://schemas.openxmlformats.org/officeDocument/2006/relationships/customXml" Target="../ink/ink1679.xml"/><Relationship Id="rId9" Type="http://schemas.openxmlformats.org/officeDocument/2006/relationships/image" Target="../media/image3811.png"/><Relationship Id="rId210" Type="http://schemas.openxmlformats.org/officeDocument/2006/relationships/customXml" Target="../ink/ink1581.xml"/><Relationship Id="rId392" Type="http://schemas.openxmlformats.org/officeDocument/2006/relationships/customXml" Target="../ink/ink1672.xml"/><Relationship Id="rId448" Type="http://schemas.openxmlformats.org/officeDocument/2006/relationships/customXml" Target="../ink/ink1700.xml"/><Relationship Id="rId252" Type="http://schemas.openxmlformats.org/officeDocument/2006/relationships/customXml" Target="../ink/ink1602.xml"/><Relationship Id="rId294" Type="http://schemas.openxmlformats.org/officeDocument/2006/relationships/customXml" Target="../ink/ink1623.xml"/><Relationship Id="rId308" Type="http://schemas.openxmlformats.org/officeDocument/2006/relationships/customXml" Target="../ink/ink1630.xml"/><Relationship Id="rId515" Type="http://schemas.openxmlformats.org/officeDocument/2006/relationships/image" Target="../media/image1414.png"/><Relationship Id="rId47" Type="http://schemas.openxmlformats.org/officeDocument/2006/relationships/image" Target="../media/image4000.png"/><Relationship Id="rId89" Type="http://schemas.openxmlformats.org/officeDocument/2006/relationships/image" Target="../media/image1201.png"/><Relationship Id="rId112" Type="http://schemas.openxmlformats.org/officeDocument/2006/relationships/customXml" Target="../ink/ink1532.xml"/><Relationship Id="rId154" Type="http://schemas.openxmlformats.org/officeDocument/2006/relationships/customXml" Target="../ink/ink1553.xml"/><Relationship Id="rId361" Type="http://schemas.openxmlformats.org/officeDocument/2006/relationships/image" Target="../media/image1337.png"/><Relationship Id="rId196" Type="http://schemas.openxmlformats.org/officeDocument/2006/relationships/customXml" Target="../ink/ink1574.xml"/><Relationship Id="rId417" Type="http://schemas.openxmlformats.org/officeDocument/2006/relationships/image" Target="../media/image1365.png"/><Relationship Id="rId459" Type="http://schemas.openxmlformats.org/officeDocument/2006/relationships/image" Target="../media/image1386.png"/><Relationship Id="rId16" Type="http://schemas.openxmlformats.org/officeDocument/2006/relationships/customXml" Target="../ink/ink1484.xml"/><Relationship Id="rId221" Type="http://schemas.openxmlformats.org/officeDocument/2006/relationships/image" Target="../media/image1267.png"/><Relationship Id="rId263" Type="http://schemas.openxmlformats.org/officeDocument/2006/relationships/image" Target="../media/image1288.png"/><Relationship Id="rId319" Type="http://schemas.openxmlformats.org/officeDocument/2006/relationships/image" Target="../media/image1316.png"/><Relationship Id="rId470" Type="http://schemas.openxmlformats.org/officeDocument/2006/relationships/customXml" Target="../ink/ink1711.xml"/><Relationship Id="rId58" Type="http://schemas.openxmlformats.org/officeDocument/2006/relationships/customXml" Target="../ink/ink1505.xml"/><Relationship Id="rId123" Type="http://schemas.openxmlformats.org/officeDocument/2006/relationships/image" Target="../media/image1218.png"/><Relationship Id="rId330" Type="http://schemas.openxmlformats.org/officeDocument/2006/relationships/customXml" Target="../ink/ink1641.xml"/><Relationship Id="rId165" Type="http://schemas.openxmlformats.org/officeDocument/2006/relationships/image" Target="../media/image1239.png"/><Relationship Id="rId372" Type="http://schemas.openxmlformats.org/officeDocument/2006/relationships/customXml" Target="../ink/ink1662.xml"/><Relationship Id="rId428" Type="http://schemas.openxmlformats.org/officeDocument/2006/relationships/customXml" Target="../ink/ink1690.xml"/><Relationship Id="rId232" Type="http://schemas.openxmlformats.org/officeDocument/2006/relationships/customXml" Target="../ink/ink1592.xml"/><Relationship Id="rId274" Type="http://schemas.openxmlformats.org/officeDocument/2006/relationships/customXml" Target="../ink/ink1613.xml"/><Relationship Id="rId481" Type="http://schemas.openxmlformats.org/officeDocument/2006/relationships/image" Target="../media/image1397.png"/><Relationship Id="rId27" Type="http://schemas.openxmlformats.org/officeDocument/2006/relationships/image" Target="../media/image3900.png"/><Relationship Id="rId69" Type="http://schemas.openxmlformats.org/officeDocument/2006/relationships/image" Target="../media/image4111.png"/><Relationship Id="rId134" Type="http://schemas.openxmlformats.org/officeDocument/2006/relationships/customXml" Target="../ink/ink1543.xml"/><Relationship Id="rId80" Type="http://schemas.openxmlformats.org/officeDocument/2006/relationships/customXml" Target="../ink/ink1516.xml"/><Relationship Id="rId176" Type="http://schemas.openxmlformats.org/officeDocument/2006/relationships/customXml" Target="../ink/ink1564.xml"/><Relationship Id="rId341" Type="http://schemas.openxmlformats.org/officeDocument/2006/relationships/image" Target="../media/image1327.png"/><Relationship Id="rId383" Type="http://schemas.openxmlformats.org/officeDocument/2006/relationships/image" Target="../media/image1348.png"/><Relationship Id="rId439" Type="http://schemas.openxmlformats.org/officeDocument/2006/relationships/image" Target="../media/image1376.png"/><Relationship Id="rId201" Type="http://schemas.openxmlformats.org/officeDocument/2006/relationships/image" Target="../media/image1257.png"/><Relationship Id="rId243" Type="http://schemas.openxmlformats.org/officeDocument/2006/relationships/image" Target="../media/image1278.png"/><Relationship Id="rId285" Type="http://schemas.openxmlformats.org/officeDocument/2006/relationships/image" Target="../media/image1299.png"/><Relationship Id="rId450" Type="http://schemas.openxmlformats.org/officeDocument/2006/relationships/customXml" Target="../ink/ink1701.xml"/><Relationship Id="rId506" Type="http://schemas.openxmlformats.org/officeDocument/2006/relationships/customXml" Target="../ink/ink1729.xml"/><Relationship Id="rId38" Type="http://schemas.openxmlformats.org/officeDocument/2006/relationships/customXml" Target="../ink/ink1495.xml"/><Relationship Id="rId103" Type="http://schemas.openxmlformats.org/officeDocument/2006/relationships/image" Target="../media/image1208.png"/><Relationship Id="rId310" Type="http://schemas.openxmlformats.org/officeDocument/2006/relationships/customXml" Target="../ink/ink1631.xml"/><Relationship Id="rId492" Type="http://schemas.openxmlformats.org/officeDocument/2006/relationships/customXml" Target="../ink/ink1722.xml"/><Relationship Id="rId91" Type="http://schemas.openxmlformats.org/officeDocument/2006/relationships/image" Target="../media/image1202.png"/><Relationship Id="rId145" Type="http://schemas.openxmlformats.org/officeDocument/2006/relationships/image" Target="../media/image1229.png"/><Relationship Id="rId187" Type="http://schemas.openxmlformats.org/officeDocument/2006/relationships/image" Target="../media/image1250.png"/><Relationship Id="rId352" Type="http://schemas.openxmlformats.org/officeDocument/2006/relationships/customXml" Target="../ink/ink1652.xml"/><Relationship Id="rId394" Type="http://schemas.openxmlformats.org/officeDocument/2006/relationships/customXml" Target="../ink/ink1673.xml"/><Relationship Id="rId408" Type="http://schemas.openxmlformats.org/officeDocument/2006/relationships/customXml" Target="../ink/ink1680.xml"/><Relationship Id="rId212" Type="http://schemas.openxmlformats.org/officeDocument/2006/relationships/customXml" Target="../ink/ink1582.xml"/><Relationship Id="rId254" Type="http://schemas.openxmlformats.org/officeDocument/2006/relationships/customXml" Target="../ink/ink1603.xml"/><Relationship Id="rId49" Type="http://schemas.openxmlformats.org/officeDocument/2006/relationships/image" Target="../media/image4011.png"/><Relationship Id="rId114" Type="http://schemas.openxmlformats.org/officeDocument/2006/relationships/customXml" Target="../ink/ink1533.xml"/><Relationship Id="rId296" Type="http://schemas.openxmlformats.org/officeDocument/2006/relationships/customXml" Target="../ink/ink1624.xml"/><Relationship Id="rId461" Type="http://schemas.openxmlformats.org/officeDocument/2006/relationships/image" Target="../media/image1387.png"/><Relationship Id="rId60" Type="http://schemas.openxmlformats.org/officeDocument/2006/relationships/customXml" Target="../ink/ink1506.xml"/><Relationship Id="rId156" Type="http://schemas.openxmlformats.org/officeDocument/2006/relationships/customXml" Target="../ink/ink1554.xml"/><Relationship Id="rId198" Type="http://schemas.openxmlformats.org/officeDocument/2006/relationships/customXml" Target="../ink/ink1575.xml"/><Relationship Id="rId321" Type="http://schemas.openxmlformats.org/officeDocument/2006/relationships/image" Target="../media/image1317.png"/><Relationship Id="rId363" Type="http://schemas.openxmlformats.org/officeDocument/2006/relationships/image" Target="../media/image1338.png"/><Relationship Id="rId419" Type="http://schemas.openxmlformats.org/officeDocument/2006/relationships/image" Target="../media/image1366.png"/><Relationship Id="rId223" Type="http://schemas.openxmlformats.org/officeDocument/2006/relationships/image" Target="../media/image1268.png"/><Relationship Id="rId430" Type="http://schemas.openxmlformats.org/officeDocument/2006/relationships/customXml" Target="../ink/ink1691.xml"/><Relationship Id="rId18" Type="http://schemas.openxmlformats.org/officeDocument/2006/relationships/customXml" Target="../ink/ink1485.xml"/><Relationship Id="rId265" Type="http://schemas.openxmlformats.org/officeDocument/2006/relationships/image" Target="../media/image1289.png"/><Relationship Id="rId472" Type="http://schemas.openxmlformats.org/officeDocument/2006/relationships/customXml" Target="../ink/ink1712.xml"/><Relationship Id="rId125" Type="http://schemas.openxmlformats.org/officeDocument/2006/relationships/image" Target="../media/image1219.png"/><Relationship Id="rId167" Type="http://schemas.openxmlformats.org/officeDocument/2006/relationships/image" Target="../media/image1240.png"/><Relationship Id="rId332" Type="http://schemas.openxmlformats.org/officeDocument/2006/relationships/customXml" Target="../ink/ink1642.xml"/><Relationship Id="rId374" Type="http://schemas.openxmlformats.org/officeDocument/2006/relationships/customXml" Target="../ink/ink1663.xml"/><Relationship Id="rId71" Type="http://schemas.openxmlformats.org/officeDocument/2006/relationships/image" Target="../media/image4120.png"/><Relationship Id="rId234" Type="http://schemas.openxmlformats.org/officeDocument/2006/relationships/customXml" Target="../ink/ink1593.xml"/><Relationship Id="rId2" Type="http://schemas.openxmlformats.org/officeDocument/2006/relationships/customXml" Target="../ink/ink1477.xml"/><Relationship Id="rId29" Type="http://schemas.openxmlformats.org/officeDocument/2006/relationships/image" Target="../media/image3911.png"/><Relationship Id="rId276" Type="http://schemas.openxmlformats.org/officeDocument/2006/relationships/customXml" Target="../ink/ink1614.xml"/><Relationship Id="rId441" Type="http://schemas.openxmlformats.org/officeDocument/2006/relationships/image" Target="../media/image1377.png"/><Relationship Id="rId483" Type="http://schemas.openxmlformats.org/officeDocument/2006/relationships/image" Target="../media/image1398.png"/><Relationship Id="rId40" Type="http://schemas.openxmlformats.org/officeDocument/2006/relationships/customXml" Target="../ink/ink1496.xml"/><Relationship Id="rId136" Type="http://schemas.openxmlformats.org/officeDocument/2006/relationships/customXml" Target="../ink/ink1544.xml"/><Relationship Id="rId178" Type="http://schemas.openxmlformats.org/officeDocument/2006/relationships/customXml" Target="../ink/ink1565.xml"/><Relationship Id="rId301" Type="http://schemas.openxmlformats.org/officeDocument/2006/relationships/image" Target="../media/image1307.png"/><Relationship Id="rId343" Type="http://schemas.openxmlformats.org/officeDocument/2006/relationships/image" Target="../media/image1328.png"/><Relationship Id="rId82" Type="http://schemas.openxmlformats.org/officeDocument/2006/relationships/customXml" Target="../ink/ink1517.xml"/><Relationship Id="rId203" Type="http://schemas.openxmlformats.org/officeDocument/2006/relationships/image" Target="../media/image1258.png"/><Relationship Id="rId385" Type="http://schemas.openxmlformats.org/officeDocument/2006/relationships/image" Target="../media/image1349.png"/><Relationship Id="rId245" Type="http://schemas.openxmlformats.org/officeDocument/2006/relationships/image" Target="../media/image1279.png"/><Relationship Id="rId287" Type="http://schemas.openxmlformats.org/officeDocument/2006/relationships/image" Target="../media/image1300.png"/><Relationship Id="rId410" Type="http://schemas.openxmlformats.org/officeDocument/2006/relationships/customXml" Target="../ink/ink1681.xml"/><Relationship Id="rId452" Type="http://schemas.openxmlformats.org/officeDocument/2006/relationships/customXml" Target="../ink/ink1702.xml"/><Relationship Id="rId494" Type="http://schemas.openxmlformats.org/officeDocument/2006/relationships/customXml" Target="../ink/ink1723.xml"/><Relationship Id="rId508" Type="http://schemas.openxmlformats.org/officeDocument/2006/relationships/customXml" Target="../ink/ink1730.xml"/><Relationship Id="rId105" Type="http://schemas.openxmlformats.org/officeDocument/2006/relationships/image" Target="../media/image1209.png"/><Relationship Id="rId147" Type="http://schemas.openxmlformats.org/officeDocument/2006/relationships/image" Target="../media/image1230.png"/><Relationship Id="rId312" Type="http://schemas.openxmlformats.org/officeDocument/2006/relationships/customXml" Target="../ink/ink1632.xml"/><Relationship Id="rId354" Type="http://schemas.openxmlformats.org/officeDocument/2006/relationships/customXml" Target="../ink/ink1653.xml"/><Relationship Id="rId51" Type="http://schemas.openxmlformats.org/officeDocument/2006/relationships/image" Target="../media/image4020.png"/><Relationship Id="rId93" Type="http://schemas.openxmlformats.org/officeDocument/2006/relationships/image" Target="../media/image1203.png"/><Relationship Id="rId189" Type="http://schemas.openxmlformats.org/officeDocument/2006/relationships/image" Target="../media/image1251.png"/><Relationship Id="rId396" Type="http://schemas.openxmlformats.org/officeDocument/2006/relationships/customXml" Target="../ink/ink1674.xml"/><Relationship Id="rId214" Type="http://schemas.openxmlformats.org/officeDocument/2006/relationships/customXml" Target="../ink/ink1583.xml"/><Relationship Id="rId256" Type="http://schemas.openxmlformats.org/officeDocument/2006/relationships/customXml" Target="../ink/ink1604.xml"/><Relationship Id="rId298" Type="http://schemas.openxmlformats.org/officeDocument/2006/relationships/customXml" Target="../ink/ink1625.xml"/><Relationship Id="rId421" Type="http://schemas.openxmlformats.org/officeDocument/2006/relationships/image" Target="../media/image1367.png"/><Relationship Id="rId463" Type="http://schemas.openxmlformats.org/officeDocument/2006/relationships/image" Target="../media/image1388.png"/><Relationship Id="rId116" Type="http://schemas.openxmlformats.org/officeDocument/2006/relationships/customXml" Target="../ink/ink1534.xml"/><Relationship Id="rId158" Type="http://schemas.openxmlformats.org/officeDocument/2006/relationships/customXml" Target="../ink/ink1555.xml"/><Relationship Id="rId323" Type="http://schemas.openxmlformats.org/officeDocument/2006/relationships/image" Target="../media/image1318.png"/><Relationship Id="rId20" Type="http://schemas.openxmlformats.org/officeDocument/2006/relationships/customXml" Target="../ink/ink1486.xml"/><Relationship Id="rId62" Type="http://schemas.openxmlformats.org/officeDocument/2006/relationships/customXml" Target="../ink/ink1507.xml"/><Relationship Id="rId365" Type="http://schemas.openxmlformats.org/officeDocument/2006/relationships/image" Target="../media/image1339.png"/><Relationship Id="rId225" Type="http://schemas.openxmlformats.org/officeDocument/2006/relationships/image" Target="../media/image1269.png"/><Relationship Id="rId267" Type="http://schemas.openxmlformats.org/officeDocument/2006/relationships/image" Target="../media/image1290.png"/><Relationship Id="rId432" Type="http://schemas.openxmlformats.org/officeDocument/2006/relationships/customXml" Target="../ink/ink1692.xml"/><Relationship Id="rId474" Type="http://schemas.openxmlformats.org/officeDocument/2006/relationships/customXml" Target="../ink/ink1713.xml"/><Relationship Id="rId127" Type="http://schemas.openxmlformats.org/officeDocument/2006/relationships/image" Target="../media/image1220.png"/><Relationship Id="rId31" Type="http://schemas.openxmlformats.org/officeDocument/2006/relationships/image" Target="../media/image3920.png"/><Relationship Id="rId73" Type="http://schemas.openxmlformats.org/officeDocument/2006/relationships/image" Target="../media/image4130.png"/><Relationship Id="rId169" Type="http://schemas.openxmlformats.org/officeDocument/2006/relationships/image" Target="../media/image1241.png"/><Relationship Id="rId334" Type="http://schemas.openxmlformats.org/officeDocument/2006/relationships/customXml" Target="../ink/ink1643.xml"/><Relationship Id="rId376" Type="http://schemas.openxmlformats.org/officeDocument/2006/relationships/customXml" Target="../ink/ink1664.xml"/><Relationship Id="rId4" Type="http://schemas.openxmlformats.org/officeDocument/2006/relationships/customXml" Target="../ink/ink1478.xml"/><Relationship Id="rId180" Type="http://schemas.openxmlformats.org/officeDocument/2006/relationships/customXml" Target="../ink/ink1566.xml"/><Relationship Id="rId236" Type="http://schemas.openxmlformats.org/officeDocument/2006/relationships/customXml" Target="../ink/ink1594.xml"/><Relationship Id="rId278" Type="http://schemas.openxmlformats.org/officeDocument/2006/relationships/customXml" Target="../ink/ink1615.xml"/><Relationship Id="rId401" Type="http://schemas.openxmlformats.org/officeDocument/2006/relationships/image" Target="../media/image1357.png"/><Relationship Id="rId443" Type="http://schemas.openxmlformats.org/officeDocument/2006/relationships/image" Target="../media/image1378.png"/><Relationship Id="rId303" Type="http://schemas.openxmlformats.org/officeDocument/2006/relationships/image" Target="../media/image1308.png"/><Relationship Id="rId485" Type="http://schemas.openxmlformats.org/officeDocument/2006/relationships/image" Target="../media/image1399.png"/><Relationship Id="rId42" Type="http://schemas.openxmlformats.org/officeDocument/2006/relationships/customXml" Target="../ink/ink1497.xml"/><Relationship Id="rId84" Type="http://schemas.openxmlformats.org/officeDocument/2006/relationships/customXml" Target="../ink/ink1518.xml"/><Relationship Id="rId138" Type="http://schemas.openxmlformats.org/officeDocument/2006/relationships/customXml" Target="../ink/ink1545.xml"/><Relationship Id="rId345" Type="http://schemas.openxmlformats.org/officeDocument/2006/relationships/image" Target="../media/image1329.png"/><Relationship Id="rId387" Type="http://schemas.openxmlformats.org/officeDocument/2006/relationships/image" Target="../media/image1350.png"/><Relationship Id="rId510" Type="http://schemas.openxmlformats.org/officeDocument/2006/relationships/customXml" Target="../ink/ink1731.xml"/><Relationship Id="rId191" Type="http://schemas.openxmlformats.org/officeDocument/2006/relationships/image" Target="../media/image1252.png"/><Relationship Id="rId205" Type="http://schemas.openxmlformats.org/officeDocument/2006/relationships/image" Target="../media/image1259.png"/><Relationship Id="rId247" Type="http://schemas.openxmlformats.org/officeDocument/2006/relationships/image" Target="../media/image1280.png"/><Relationship Id="rId412" Type="http://schemas.openxmlformats.org/officeDocument/2006/relationships/customXml" Target="../ink/ink1682.xml"/><Relationship Id="rId107" Type="http://schemas.openxmlformats.org/officeDocument/2006/relationships/image" Target="../media/image1210.png"/><Relationship Id="rId289" Type="http://schemas.openxmlformats.org/officeDocument/2006/relationships/image" Target="../media/image1301.png"/><Relationship Id="rId454" Type="http://schemas.openxmlformats.org/officeDocument/2006/relationships/customXml" Target="../ink/ink1703.xml"/><Relationship Id="rId496" Type="http://schemas.openxmlformats.org/officeDocument/2006/relationships/customXml" Target="../ink/ink1724.xml"/><Relationship Id="rId11" Type="http://schemas.openxmlformats.org/officeDocument/2006/relationships/image" Target="../media/image3820.png"/><Relationship Id="rId53" Type="http://schemas.openxmlformats.org/officeDocument/2006/relationships/image" Target="../media/image4030.png"/><Relationship Id="rId149" Type="http://schemas.openxmlformats.org/officeDocument/2006/relationships/image" Target="../media/image1231.png"/><Relationship Id="rId314" Type="http://schemas.openxmlformats.org/officeDocument/2006/relationships/customXml" Target="../ink/ink1633.xml"/><Relationship Id="rId356" Type="http://schemas.openxmlformats.org/officeDocument/2006/relationships/customXml" Target="../ink/ink1654.xml"/><Relationship Id="rId398" Type="http://schemas.openxmlformats.org/officeDocument/2006/relationships/customXml" Target="../ink/ink1675.xml"/><Relationship Id="rId95" Type="http://schemas.openxmlformats.org/officeDocument/2006/relationships/image" Target="../media/image1204.png"/><Relationship Id="rId160" Type="http://schemas.openxmlformats.org/officeDocument/2006/relationships/customXml" Target="../ink/ink1556.xml"/><Relationship Id="rId216" Type="http://schemas.openxmlformats.org/officeDocument/2006/relationships/customXml" Target="../ink/ink1584.xml"/><Relationship Id="rId423" Type="http://schemas.openxmlformats.org/officeDocument/2006/relationships/image" Target="../media/image1368.png"/><Relationship Id="rId258" Type="http://schemas.openxmlformats.org/officeDocument/2006/relationships/customXml" Target="../ink/ink1605.xml"/><Relationship Id="rId465" Type="http://schemas.openxmlformats.org/officeDocument/2006/relationships/image" Target="../media/image1389.png"/><Relationship Id="rId22" Type="http://schemas.openxmlformats.org/officeDocument/2006/relationships/customXml" Target="../ink/ink1487.xml"/><Relationship Id="rId64" Type="http://schemas.openxmlformats.org/officeDocument/2006/relationships/customXml" Target="../ink/ink1508.xml"/><Relationship Id="rId118" Type="http://schemas.openxmlformats.org/officeDocument/2006/relationships/customXml" Target="../ink/ink1535.xml"/><Relationship Id="rId325" Type="http://schemas.openxmlformats.org/officeDocument/2006/relationships/image" Target="../media/image1319.png"/><Relationship Id="rId367" Type="http://schemas.openxmlformats.org/officeDocument/2006/relationships/image" Target="../media/image1340.png"/><Relationship Id="rId171" Type="http://schemas.openxmlformats.org/officeDocument/2006/relationships/image" Target="../media/image1242.png"/><Relationship Id="rId227" Type="http://schemas.openxmlformats.org/officeDocument/2006/relationships/image" Target="../media/image1270.png"/><Relationship Id="rId269" Type="http://schemas.openxmlformats.org/officeDocument/2006/relationships/image" Target="../media/image1291.png"/><Relationship Id="rId434" Type="http://schemas.openxmlformats.org/officeDocument/2006/relationships/customXml" Target="../ink/ink1693.xml"/><Relationship Id="rId476" Type="http://schemas.openxmlformats.org/officeDocument/2006/relationships/customXml" Target="../ink/ink1714.xml"/><Relationship Id="rId33" Type="http://schemas.openxmlformats.org/officeDocument/2006/relationships/image" Target="../media/image3930.png"/><Relationship Id="rId129" Type="http://schemas.openxmlformats.org/officeDocument/2006/relationships/image" Target="../media/image1221.png"/><Relationship Id="rId280" Type="http://schemas.openxmlformats.org/officeDocument/2006/relationships/customXml" Target="../ink/ink1616.xml"/><Relationship Id="rId336" Type="http://schemas.openxmlformats.org/officeDocument/2006/relationships/customXml" Target="../ink/ink1644.xml"/><Relationship Id="rId501" Type="http://schemas.openxmlformats.org/officeDocument/2006/relationships/image" Target="../media/image1407.png"/><Relationship Id="rId75" Type="http://schemas.openxmlformats.org/officeDocument/2006/relationships/image" Target="../media/image4140.png"/><Relationship Id="rId140" Type="http://schemas.openxmlformats.org/officeDocument/2006/relationships/customXml" Target="../ink/ink1546.xml"/><Relationship Id="rId182" Type="http://schemas.openxmlformats.org/officeDocument/2006/relationships/customXml" Target="../ink/ink1567.xml"/><Relationship Id="rId378" Type="http://schemas.openxmlformats.org/officeDocument/2006/relationships/customXml" Target="../ink/ink1665.xml"/><Relationship Id="rId403" Type="http://schemas.openxmlformats.org/officeDocument/2006/relationships/image" Target="../media/image1358.png"/><Relationship Id="rId6" Type="http://schemas.openxmlformats.org/officeDocument/2006/relationships/customXml" Target="../ink/ink1479.xml"/><Relationship Id="rId238" Type="http://schemas.openxmlformats.org/officeDocument/2006/relationships/customXml" Target="../ink/ink1595.xml"/><Relationship Id="rId445" Type="http://schemas.openxmlformats.org/officeDocument/2006/relationships/image" Target="../media/image1379.png"/><Relationship Id="rId487" Type="http://schemas.openxmlformats.org/officeDocument/2006/relationships/image" Target="../media/image1400.png"/><Relationship Id="rId291" Type="http://schemas.openxmlformats.org/officeDocument/2006/relationships/image" Target="../media/image1302.png"/><Relationship Id="rId305" Type="http://schemas.openxmlformats.org/officeDocument/2006/relationships/image" Target="../media/image1309.png"/><Relationship Id="rId347" Type="http://schemas.openxmlformats.org/officeDocument/2006/relationships/image" Target="../media/image1330.png"/><Relationship Id="rId512" Type="http://schemas.openxmlformats.org/officeDocument/2006/relationships/customXml" Target="../ink/ink1732.xml"/><Relationship Id="rId44" Type="http://schemas.openxmlformats.org/officeDocument/2006/relationships/customXml" Target="../ink/ink1498.xml"/><Relationship Id="rId86" Type="http://schemas.openxmlformats.org/officeDocument/2006/relationships/customXml" Target="../ink/ink1519.xml"/><Relationship Id="rId151" Type="http://schemas.openxmlformats.org/officeDocument/2006/relationships/image" Target="../media/image1232.png"/><Relationship Id="rId389" Type="http://schemas.openxmlformats.org/officeDocument/2006/relationships/image" Target="../media/image1351.png"/><Relationship Id="rId193" Type="http://schemas.openxmlformats.org/officeDocument/2006/relationships/image" Target="../media/image1253.png"/><Relationship Id="rId207" Type="http://schemas.openxmlformats.org/officeDocument/2006/relationships/image" Target="../media/image1260.png"/><Relationship Id="rId249" Type="http://schemas.openxmlformats.org/officeDocument/2006/relationships/image" Target="../media/image1281.png"/><Relationship Id="rId414" Type="http://schemas.openxmlformats.org/officeDocument/2006/relationships/customXml" Target="../ink/ink1683.xml"/><Relationship Id="rId456" Type="http://schemas.openxmlformats.org/officeDocument/2006/relationships/customXml" Target="../ink/ink1704.xml"/><Relationship Id="rId498" Type="http://schemas.openxmlformats.org/officeDocument/2006/relationships/customXml" Target="../ink/ink1725.xml"/><Relationship Id="rId13" Type="http://schemas.openxmlformats.org/officeDocument/2006/relationships/image" Target="../media/image3830.png"/><Relationship Id="rId109" Type="http://schemas.openxmlformats.org/officeDocument/2006/relationships/image" Target="../media/image1211.png"/><Relationship Id="rId260" Type="http://schemas.openxmlformats.org/officeDocument/2006/relationships/customXml" Target="../ink/ink1606.xml"/><Relationship Id="rId316" Type="http://schemas.openxmlformats.org/officeDocument/2006/relationships/customXml" Target="../ink/ink1634.xml"/><Relationship Id="rId55" Type="http://schemas.openxmlformats.org/officeDocument/2006/relationships/image" Target="../media/image4040.png"/><Relationship Id="rId97" Type="http://schemas.openxmlformats.org/officeDocument/2006/relationships/image" Target="../media/image1205.png"/><Relationship Id="rId120" Type="http://schemas.openxmlformats.org/officeDocument/2006/relationships/customXml" Target="../ink/ink1536.xml"/><Relationship Id="rId358" Type="http://schemas.openxmlformats.org/officeDocument/2006/relationships/customXml" Target="../ink/ink1655.xml"/><Relationship Id="rId162" Type="http://schemas.openxmlformats.org/officeDocument/2006/relationships/customXml" Target="../ink/ink1557.xml"/><Relationship Id="rId218" Type="http://schemas.openxmlformats.org/officeDocument/2006/relationships/customXml" Target="../ink/ink1585.xml"/><Relationship Id="rId425" Type="http://schemas.openxmlformats.org/officeDocument/2006/relationships/image" Target="../media/image1369.png"/><Relationship Id="rId467" Type="http://schemas.openxmlformats.org/officeDocument/2006/relationships/image" Target="../media/image1390.png"/><Relationship Id="rId271" Type="http://schemas.openxmlformats.org/officeDocument/2006/relationships/image" Target="../media/image1292.png"/><Relationship Id="rId24" Type="http://schemas.openxmlformats.org/officeDocument/2006/relationships/customXml" Target="../ink/ink1488.xml"/><Relationship Id="rId66" Type="http://schemas.openxmlformats.org/officeDocument/2006/relationships/customXml" Target="../ink/ink1509.xml"/><Relationship Id="rId131" Type="http://schemas.openxmlformats.org/officeDocument/2006/relationships/image" Target="../media/image1222.png"/><Relationship Id="rId327" Type="http://schemas.openxmlformats.org/officeDocument/2006/relationships/image" Target="../media/image1320.png"/><Relationship Id="rId369" Type="http://schemas.openxmlformats.org/officeDocument/2006/relationships/image" Target="../media/image1341.png"/><Relationship Id="rId173" Type="http://schemas.openxmlformats.org/officeDocument/2006/relationships/image" Target="../media/image1243.png"/><Relationship Id="rId229" Type="http://schemas.openxmlformats.org/officeDocument/2006/relationships/image" Target="../media/image1271.png"/><Relationship Id="rId380" Type="http://schemas.openxmlformats.org/officeDocument/2006/relationships/customXml" Target="../ink/ink1666.xml"/><Relationship Id="rId436" Type="http://schemas.openxmlformats.org/officeDocument/2006/relationships/customXml" Target="../ink/ink1694.xml"/><Relationship Id="rId240" Type="http://schemas.openxmlformats.org/officeDocument/2006/relationships/customXml" Target="../ink/ink1596.xml"/><Relationship Id="rId478" Type="http://schemas.openxmlformats.org/officeDocument/2006/relationships/customXml" Target="../ink/ink1715.xml"/><Relationship Id="rId35" Type="http://schemas.openxmlformats.org/officeDocument/2006/relationships/image" Target="../media/image3940.png"/><Relationship Id="rId77" Type="http://schemas.openxmlformats.org/officeDocument/2006/relationships/image" Target="../media/image4150.png"/><Relationship Id="rId100" Type="http://schemas.openxmlformats.org/officeDocument/2006/relationships/customXml" Target="../ink/ink1526.xml"/><Relationship Id="rId282" Type="http://schemas.openxmlformats.org/officeDocument/2006/relationships/customXml" Target="../ink/ink1617.xml"/><Relationship Id="rId338" Type="http://schemas.openxmlformats.org/officeDocument/2006/relationships/customXml" Target="../ink/ink1645.xml"/><Relationship Id="rId503" Type="http://schemas.openxmlformats.org/officeDocument/2006/relationships/image" Target="../media/image1408.png"/><Relationship Id="rId8" Type="http://schemas.openxmlformats.org/officeDocument/2006/relationships/customXml" Target="../ink/ink1480.xml"/><Relationship Id="rId142" Type="http://schemas.openxmlformats.org/officeDocument/2006/relationships/customXml" Target="../ink/ink1547.xml"/><Relationship Id="rId184" Type="http://schemas.openxmlformats.org/officeDocument/2006/relationships/customXml" Target="../ink/ink1568.xml"/><Relationship Id="rId391" Type="http://schemas.openxmlformats.org/officeDocument/2006/relationships/image" Target="../media/image1352.png"/><Relationship Id="rId405" Type="http://schemas.openxmlformats.org/officeDocument/2006/relationships/image" Target="../media/image1359.png"/><Relationship Id="rId447" Type="http://schemas.openxmlformats.org/officeDocument/2006/relationships/image" Target="../media/image1380.png"/><Relationship Id="rId251" Type="http://schemas.openxmlformats.org/officeDocument/2006/relationships/image" Target="../media/image1282.png"/><Relationship Id="rId489" Type="http://schemas.openxmlformats.org/officeDocument/2006/relationships/image" Target="../media/image1401.png"/><Relationship Id="rId46" Type="http://schemas.openxmlformats.org/officeDocument/2006/relationships/customXml" Target="../ink/ink1499.xml"/><Relationship Id="rId293" Type="http://schemas.openxmlformats.org/officeDocument/2006/relationships/image" Target="../media/image1303.png"/><Relationship Id="rId307" Type="http://schemas.openxmlformats.org/officeDocument/2006/relationships/image" Target="../media/image1310.png"/><Relationship Id="rId349" Type="http://schemas.openxmlformats.org/officeDocument/2006/relationships/image" Target="../media/image1331.png"/><Relationship Id="rId514" Type="http://schemas.openxmlformats.org/officeDocument/2006/relationships/customXml" Target="../ink/ink1733.xml"/><Relationship Id="rId88" Type="http://schemas.openxmlformats.org/officeDocument/2006/relationships/customXml" Target="../ink/ink1520.xml"/><Relationship Id="rId111" Type="http://schemas.openxmlformats.org/officeDocument/2006/relationships/image" Target="../media/image1212.png"/><Relationship Id="rId153" Type="http://schemas.openxmlformats.org/officeDocument/2006/relationships/image" Target="../media/image1233.png"/><Relationship Id="rId195" Type="http://schemas.openxmlformats.org/officeDocument/2006/relationships/image" Target="../media/image1254.png"/><Relationship Id="rId209" Type="http://schemas.openxmlformats.org/officeDocument/2006/relationships/image" Target="../media/image1261.png"/><Relationship Id="rId360" Type="http://schemas.openxmlformats.org/officeDocument/2006/relationships/customXml" Target="../ink/ink1656.xml"/><Relationship Id="rId416" Type="http://schemas.openxmlformats.org/officeDocument/2006/relationships/customXml" Target="../ink/ink1684.xml"/><Relationship Id="rId220" Type="http://schemas.openxmlformats.org/officeDocument/2006/relationships/customXml" Target="../ink/ink1586.xml"/><Relationship Id="rId458" Type="http://schemas.openxmlformats.org/officeDocument/2006/relationships/customXml" Target="../ink/ink1705.xml"/><Relationship Id="rId15" Type="http://schemas.openxmlformats.org/officeDocument/2006/relationships/image" Target="../media/image3840.png"/><Relationship Id="rId57" Type="http://schemas.openxmlformats.org/officeDocument/2006/relationships/image" Target="../media/image4050.png"/><Relationship Id="rId262" Type="http://schemas.openxmlformats.org/officeDocument/2006/relationships/customXml" Target="../ink/ink1607.xml"/><Relationship Id="rId318" Type="http://schemas.openxmlformats.org/officeDocument/2006/relationships/customXml" Target="../ink/ink1635.xml"/><Relationship Id="rId99" Type="http://schemas.openxmlformats.org/officeDocument/2006/relationships/image" Target="../media/image1206.png"/><Relationship Id="rId122" Type="http://schemas.openxmlformats.org/officeDocument/2006/relationships/customXml" Target="../ink/ink1537.xml"/><Relationship Id="rId164" Type="http://schemas.openxmlformats.org/officeDocument/2006/relationships/customXml" Target="../ink/ink1558.xml"/><Relationship Id="rId371" Type="http://schemas.openxmlformats.org/officeDocument/2006/relationships/image" Target="../media/image1342.png"/><Relationship Id="rId427" Type="http://schemas.openxmlformats.org/officeDocument/2006/relationships/image" Target="../media/image1370.png"/><Relationship Id="rId469" Type="http://schemas.openxmlformats.org/officeDocument/2006/relationships/image" Target="../media/image1391.png"/><Relationship Id="rId26" Type="http://schemas.openxmlformats.org/officeDocument/2006/relationships/customXml" Target="../ink/ink1489.xml"/><Relationship Id="rId231" Type="http://schemas.openxmlformats.org/officeDocument/2006/relationships/image" Target="../media/image1272.png"/><Relationship Id="rId273" Type="http://schemas.openxmlformats.org/officeDocument/2006/relationships/image" Target="../media/image1293.png"/><Relationship Id="rId329" Type="http://schemas.openxmlformats.org/officeDocument/2006/relationships/image" Target="../media/image1321.png"/><Relationship Id="rId480" Type="http://schemas.openxmlformats.org/officeDocument/2006/relationships/customXml" Target="../ink/ink1716.xml"/><Relationship Id="rId68" Type="http://schemas.openxmlformats.org/officeDocument/2006/relationships/customXml" Target="../ink/ink1510.xml"/><Relationship Id="rId133" Type="http://schemas.openxmlformats.org/officeDocument/2006/relationships/image" Target="../media/image1223.png"/><Relationship Id="rId175" Type="http://schemas.openxmlformats.org/officeDocument/2006/relationships/image" Target="../media/image1244.png"/><Relationship Id="rId340" Type="http://schemas.openxmlformats.org/officeDocument/2006/relationships/customXml" Target="../ink/ink1646.xml"/><Relationship Id="rId200" Type="http://schemas.openxmlformats.org/officeDocument/2006/relationships/customXml" Target="../ink/ink1576.xml"/><Relationship Id="rId382" Type="http://schemas.openxmlformats.org/officeDocument/2006/relationships/customXml" Target="../ink/ink1667.xml"/><Relationship Id="rId438" Type="http://schemas.openxmlformats.org/officeDocument/2006/relationships/customXml" Target="../ink/ink1695.xml"/><Relationship Id="rId242" Type="http://schemas.openxmlformats.org/officeDocument/2006/relationships/customXml" Target="../ink/ink1597.xml"/><Relationship Id="rId284" Type="http://schemas.openxmlformats.org/officeDocument/2006/relationships/customXml" Target="../ink/ink1618.xml"/><Relationship Id="rId491" Type="http://schemas.openxmlformats.org/officeDocument/2006/relationships/image" Target="../media/image1402.png"/><Relationship Id="rId505" Type="http://schemas.openxmlformats.org/officeDocument/2006/relationships/image" Target="../media/image1409.png"/><Relationship Id="rId37" Type="http://schemas.openxmlformats.org/officeDocument/2006/relationships/image" Target="../media/image3950.png"/><Relationship Id="rId79" Type="http://schemas.openxmlformats.org/officeDocument/2006/relationships/image" Target="../media/image1196.png"/><Relationship Id="rId102" Type="http://schemas.openxmlformats.org/officeDocument/2006/relationships/customXml" Target="../ink/ink1527.xml"/><Relationship Id="rId144" Type="http://schemas.openxmlformats.org/officeDocument/2006/relationships/customXml" Target="../ink/ink1548.xml"/><Relationship Id="rId90" Type="http://schemas.openxmlformats.org/officeDocument/2006/relationships/customXml" Target="../ink/ink1521.xml"/><Relationship Id="rId186" Type="http://schemas.openxmlformats.org/officeDocument/2006/relationships/customXml" Target="../ink/ink1569.xml"/><Relationship Id="rId351" Type="http://schemas.openxmlformats.org/officeDocument/2006/relationships/image" Target="../media/image1332.png"/><Relationship Id="rId393" Type="http://schemas.openxmlformats.org/officeDocument/2006/relationships/image" Target="../media/image1353.png"/><Relationship Id="rId407" Type="http://schemas.openxmlformats.org/officeDocument/2006/relationships/image" Target="../media/image1360.png"/><Relationship Id="rId449" Type="http://schemas.openxmlformats.org/officeDocument/2006/relationships/image" Target="../media/image1381.png"/><Relationship Id="rId211" Type="http://schemas.openxmlformats.org/officeDocument/2006/relationships/image" Target="../media/image1262.png"/><Relationship Id="rId253" Type="http://schemas.openxmlformats.org/officeDocument/2006/relationships/image" Target="../media/image1283.png"/><Relationship Id="rId295" Type="http://schemas.openxmlformats.org/officeDocument/2006/relationships/image" Target="../media/image1304.png"/><Relationship Id="rId309" Type="http://schemas.openxmlformats.org/officeDocument/2006/relationships/image" Target="../media/image1311.png"/><Relationship Id="rId460" Type="http://schemas.openxmlformats.org/officeDocument/2006/relationships/customXml" Target="../ink/ink1706.xml"/><Relationship Id="rId48" Type="http://schemas.openxmlformats.org/officeDocument/2006/relationships/customXml" Target="../ink/ink1500.xml"/><Relationship Id="rId113" Type="http://schemas.openxmlformats.org/officeDocument/2006/relationships/image" Target="../media/image1213.png"/><Relationship Id="rId320" Type="http://schemas.openxmlformats.org/officeDocument/2006/relationships/customXml" Target="../ink/ink1636.xml"/><Relationship Id="rId155" Type="http://schemas.openxmlformats.org/officeDocument/2006/relationships/image" Target="../media/image1234.png"/><Relationship Id="rId197" Type="http://schemas.openxmlformats.org/officeDocument/2006/relationships/image" Target="../media/image1255.png"/><Relationship Id="rId362" Type="http://schemas.openxmlformats.org/officeDocument/2006/relationships/customXml" Target="../ink/ink1657.xml"/><Relationship Id="rId418" Type="http://schemas.openxmlformats.org/officeDocument/2006/relationships/customXml" Target="../ink/ink1685.xml"/><Relationship Id="rId222" Type="http://schemas.openxmlformats.org/officeDocument/2006/relationships/customXml" Target="../ink/ink1587.xml"/><Relationship Id="rId264" Type="http://schemas.openxmlformats.org/officeDocument/2006/relationships/customXml" Target="../ink/ink1608.xml"/><Relationship Id="rId471" Type="http://schemas.openxmlformats.org/officeDocument/2006/relationships/image" Target="../media/image1392.png"/><Relationship Id="rId17" Type="http://schemas.openxmlformats.org/officeDocument/2006/relationships/image" Target="../media/image3850.png"/><Relationship Id="rId59" Type="http://schemas.openxmlformats.org/officeDocument/2006/relationships/image" Target="../media/image4060.png"/><Relationship Id="rId124" Type="http://schemas.openxmlformats.org/officeDocument/2006/relationships/customXml" Target="../ink/ink1538.xml"/><Relationship Id="rId70" Type="http://schemas.openxmlformats.org/officeDocument/2006/relationships/customXml" Target="../ink/ink1511.xml"/><Relationship Id="rId166" Type="http://schemas.openxmlformats.org/officeDocument/2006/relationships/customXml" Target="../ink/ink1559.xml"/><Relationship Id="rId331" Type="http://schemas.openxmlformats.org/officeDocument/2006/relationships/image" Target="../media/image1322.png"/><Relationship Id="rId373" Type="http://schemas.openxmlformats.org/officeDocument/2006/relationships/image" Target="../media/image1343.png"/><Relationship Id="rId429" Type="http://schemas.openxmlformats.org/officeDocument/2006/relationships/image" Target="../media/image1371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273.png"/><Relationship Id="rId440" Type="http://schemas.openxmlformats.org/officeDocument/2006/relationships/customXml" Target="../ink/ink1696.xml"/><Relationship Id="rId28" Type="http://schemas.openxmlformats.org/officeDocument/2006/relationships/customXml" Target="../ink/ink1490.xml"/><Relationship Id="rId275" Type="http://schemas.openxmlformats.org/officeDocument/2006/relationships/image" Target="../media/image1294.png"/><Relationship Id="rId300" Type="http://schemas.openxmlformats.org/officeDocument/2006/relationships/customXml" Target="../ink/ink1626.xml"/><Relationship Id="rId482" Type="http://schemas.openxmlformats.org/officeDocument/2006/relationships/customXml" Target="../ink/ink1717.xml"/><Relationship Id="rId81" Type="http://schemas.openxmlformats.org/officeDocument/2006/relationships/image" Target="../media/image1197.png"/><Relationship Id="rId135" Type="http://schemas.openxmlformats.org/officeDocument/2006/relationships/image" Target="../media/image1224.png"/><Relationship Id="rId177" Type="http://schemas.openxmlformats.org/officeDocument/2006/relationships/image" Target="../media/image1245.png"/><Relationship Id="rId342" Type="http://schemas.openxmlformats.org/officeDocument/2006/relationships/customXml" Target="../ink/ink1647.xml"/><Relationship Id="rId384" Type="http://schemas.openxmlformats.org/officeDocument/2006/relationships/customXml" Target="../ink/ink1668.xml"/><Relationship Id="rId202" Type="http://schemas.openxmlformats.org/officeDocument/2006/relationships/customXml" Target="../ink/ink1577.xml"/><Relationship Id="rId244" Type="http://schemas.openxmlformats.org/officeDocument/2006/relationships/customXml" Target="../ink/ink1598.xml"/><Relationship Id="rId39" Type="http://schemas.openxmlformats.org/officeDocument/2006/relationships/image" Target="../media/image3960.png"/><Relationship Id="rId286" Type="http://schemas.openxmlformats.org/officeDocument/2006/relationships/customXml" Target="../ink/ink1619.xml"/><Relationship Id="rId451" Type="http://schemas.openxmlformats.org/officeDocument/2006/relationships/image" Target="../media/image1382.png"/><Relationship Id="rId493" Type="http://schemas.openxmlformats.org/officeDocument/2006/relationships/image" Target="../media/image1403.png"/><Relationship Id="rId507" Type="http://schemas.openxmlformats.org/officeDocument/2006/relationships/image" Target="../media/image1410.png"/><Relationship Id="rId50" Type="http://schemas.openxmlformats.org/officeDocument/2006/relationships/customXml" Target="../ink/ink1501.xml"/><Relationship Id="rId104" Type="http://schemas.openxmlformats.org/officeDocument/2006/relationships/customXml" Target="../ink/ink1528.xml"/><Relationship Id="rId146" Type="http://schemas.openxmlformats.org/officeDocument/2006/relationships/customXml" Target="../ink/ink1549.xml"/><Relationship Id="rId188" Type="http://schemas.openxmlformats.org/officeDocument/2006/relationships/customXml" Target="../ink/ink1570.xml"/><Relationship Id="rId311" Type="http://schemas.openxmlformats.org/officeDocument/2006/relationships/image" Target="../media/image1312.png"/><Relationship Id="rId353" Type="http://schemas.openxmlformats.org/officeDocument/2006/relationships/image" Target="../media/image1333.png"/><Relationship Id="rId395" Type="http://schemas.openxmlformats.org/officeDocument/2006/relationships/image" Target="../media/image1354.png"/><Relationship Id="rId409" Type="http://schemas.openxmlformats.org/officeDocument/2006/relationships/image" Target="../media/image1361.png"/><Relationship Id="rId92" Type="http://schemas.openxmlformats.org/officeDocument/2006/relationships/customXml" Target="../ink/ink1522.xml"/><Relationship Id="rId213" Type="http://schemas.openxmlformats.org/officeDocument/2006/relationships/image" Target="../media/image1263.png"/><Relationship Id="rId420" Type="http://schemas.openxmlformats.org/officeDocument/2006/relationships/customXml" Target="../ink/ink1686.xml"/><Relationship Id="rId255" Type="http://schemas.openxmlformats.org/officeDocument/2006/relationships/image" Target="../media/image1284.png"/><Relationship Id="rId297" Type="http://schemas.openxmlformats.org/officeDocument/2006/relationships/image" Target="../media/image1305.png"/><Relationship Id="rId462" Type="http://schemas.openxmlformats.org/officeDocument/2006/relationships/customXml" Target="../ink/ink1707.xml"/><Relationship Id="rId115" Type="http://schemas.openxmlformats.org/officeDocument/2006/relationships/image" Target="../media/image1214.png"/><Relationship Id="rId157" Type="http://schemas.openxmlformats.org/officeDocument/2006/relationships/image" Target="../media/image1235.png"/><Relationship Id="rId322" Type="http://schemas.openxmlformats.org/officeDocument/2006/relationships/customXml" Target="../ink/ink1637.xml"/><Relationship Id="rId364" Type="http://schemas.openxmlformats.org/officeDocument/2006/relationships/customXml" Target="../ink/ink1658.xml"/><Relationship Id="rId61" Type="http://schemas.openxmlformats.org/officeDocument/2006/relationships/image" Target="../media/image4070.png"/><Relationship Id="rId199" Type="http://schemas.openxmlformats.org/officeDocument/2006/relationships/image" Target="../media/image1256.png"/><Relationship Id="rId19" Type="http://schemas.openxmlformats.org/officeDocument/2006/relationships/image" Target="../media/image3860.png"/><Relationship Id="rId224" Type="http://schemas.openxmlformats.org/officeDocument/2006/relationships/customXml" Target="../ink/ink1588.xml"/><Relationship Id="rId266" Type="http://schemas.openxmlformats.org/officeDocument/2006/relationships/customXml" Target="../ink/ink1609.xml"/><Relationship Id="rId431" Type="http://schemas.openxmlformats.org/officeDocument/2006/relationships/image" Target="../media/image1372.png"/><Relationship Id="rId473" Type="http://schemas.openxmlformats.org/officeDocument/2006/relationships/image" Target="../media/image1393.png"/><Relationship Id="rId30" Type="http://schemas.openxmlformats.org/officeDocument/2006/relationships/customXml" Target="../ink/ink1491.xml"/><Relationship Id="rId126" Type="http://schemas.openxmlformats.org/officeDocument/2006/relationships/customXml" Target="../ink/ink1539.xml"/><Relationship Id="rId168" Type="http://schemas.openxmlformats.org/officeDocument/2006/relationships/customXml" Target="../ink/ink1560.xml"/><Relationship Id="rId333" Type="http://schemas.openxmlformats.org/officeDocument/2006/relationships/image" Target="../media/image1323.png"/><Relationship Id="rId72" Type="http://schemas.openxmlformats.org/officeDocument/2006/relationships/customXml" Target="../ink/ink1512.xml"/><Relationship Id="rId375" Type="http://schemas.openxmlformats.org/officeDocument/2006/relationships/image" Target="../media/image1344.png"/><Relationship Id="rId3" Type="http://schemas.openxmlformats.org/officeDocument/2006/relationships/image" Target="../media/image3780.png"/><Relationship Id="rId235" Type="http://schemas.openxmlformats.org/officeDocument/2006/relationships/image" Target="../media/image1274.png"/><Relationship Id="rId277" Type="http://schemas.openxmlformats.org/officeDocument/2006/relationships/image" Target="../media/image1295.png"/><Relationship Id="rId400" Type="http://schemas.openxmlformats.org/officeDocument/2006/relationships/customXml" Target="../ink/ink1676.xml"/><Relationship Id="rId442" Type="http://schemas.openxmlformats.org/officeDocument/2006/relationships/customXml" Target="../ink/ink1697.xml"/><Relationship Id="rId484" Type="http://schemas.openxmlformats.org/officeDocument/2006/relationships/customXml" Target="../ink/ink1718.xml"/><Relationship Id="rId137" Type="http://schemas.openxmlformats.org/officeDocument/2006/relationships/image" Target="../media/image1225.png"/><Relationship Id="rId302" Type="http://schemas.openxmlformats.org/officeDocument/2006/relationships/customXml" Target="../ink/ink1627.xml"/><Relationship Id="rId344" Type="http://schemas.openxmlformats.org/officeDocument/2006/relationships/customXml" Target="../ink/ink1648.xml"/><Relationship Id="rId41" Type="http://schemas.openxmlformats.org/officeDocument/2006/relationships/image" Target="../media/image3970.png"/><Relationship Id="rId83" Type="http://schemas.openxmlformats.org/officeDocument/2006/relationships/image" Target="../media/image1198.png"/><Relationship Id="rId179" Type="http://schemas.openxmlformats.org/officeDocument/2006/relationships/image" Target="../media/image1246.png"/><Relationship Id="rId386" Type="http://schemas.openxmlformats.org/officeDocument/2006/relationships/customXml" Target="../ink/ink1669.xml"/><Relationship Id="rId190" Type="http://schemas.openxmlformats.org/officeDocument/2006/relationships/customXml" Target="../ink/ink1571.xml"/><Relationship Id="rId204" Type="http://schemas.openxmlformats.org/officeDocument/2006/relationships/customXml" Target="../ink/ink1578.xml"/><Relationship Id="rId246" Type="http://schemas.openxmlformats.org/officeDocument/2006/relationships/customXml" Target="../ink/ink1599.xml"/><Relationship Id="rId288" Type="http://schemas.openxmlformats.org/officeDocument/2006/relationships/customXml" Target="../ink/ink1620.xml"/><Relationship Id="rId411" Type="http://schemas.openxmlformats.org/officeDocument/2006/relationships/image" Target="../media/image1362.png"/><Relationship Id="rId453" Type="http://schemas.openxmlformats.org/officeDocument/2006/relationships/image" Target="../media/image1383.png"/><Relationship Id="rId509" Type="http://schemas.openxmlformats.org/officeDocument/2006/relationships/image" Target="../media/image1411.png"/><Relationship Id="rId106" Type="http://schemas.openxmlformats.org/officeDocument/2006/relationships/customXml" Target="../ink/ink1529.xml"/><Relationship Id="rId313" Type="http://schemas.openxmlformats.org/officeDocument/2006/relationships/image" Target="../media/image1313.png"/><Relationship Id="rId495" Type="http://schemas.openxmlformats.org/officeDocument/2006/relationships/image" Target="../media/image1404.png"/><Relationship Id="rId10" Type="http://schemas.openxmlformats.org/officeDocument/2006/relationships/customXml" Target="../ink/ink1481.xml"/><Relationship Id="rId52" Type="http://schemas.openxmlformats.org/officeDocument/2006/relationships/customXml" Target="../ink/ink1502.xml"/><Relationship Id="rId94" Type="http://schemas.openxmlformats.org/officeDocument/2006/relationships/customXml" Target="../ink/ink1523.xml"/><Relationship Id="rId148" Type="http://schemas.openxmlformats.org/officeDocument/2006/relationships/customXml" Target="../ink/ink1550.xml"/><Relationship Id="rId355" Type="http://schemas.openxmlformats.org/officeDocument/2006/relationships/image" Target="../media/image1334.png"/><Relationship Id="rId397" Type="http://schemas.openxmlformats.org/officeDocument/2006/relationships/image" Target="../media/image1355.png"/><Relationship Id="rId215" Type="http://schemas.openxmlformats.org/officeDocument/2006/relationships/image" Target="../media/image1264.png"/><Relationship Id="rId257" Type="http://schemas.openxmlformats.org/officeDocument/2006/relationships/image" Target="../media/image1285.png"/><Relationship Id="rId422" Type="http://schemas.openxmlformats.org/officeDocument/2006/relationships/customXml" Target="../ink/ink1687.xml"/><Relationship Id="rId464" Type="http://schemas.openxmlformats.org/officeDocument/2006/relationships/customXml" Target="../ink/ink1708.xml"/><Relationship Id="rId299" Type="http://schemas.openxmlformats.org/officeDocument/2006/relationships/image" Target="../media/image1306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30.png"/><Relationship Id="rId21" Type="http://schemas.openxmlformats.org/officeDocument/2006/relationships/image" Target="../media/image4250.png"/><Relationship Id="rId324" Type="http://schemas.openxmlformats.org/officeDocument/2006/relationships/customXml" Target="../ink/ink1895.xml"/><Relationship Id="rId531" Type="http://schemas.openxmlformats.org/officeDocument/2006/relationships/customXml" Target="../ink/ink1999.xml"/><Relationship Id="rId170" Type="http://schemas.openxmlformats.org/officeDocument/2006/relationships/customXml" Target="../ink/ink1818.xml"/><Relationship Id="rId268" Type="http://schemas.openxmlformats.org/officeDocument/2006/relationships/customXml" Target="../ink/ink1867.xml"/><Relationship Id="rId475" Type="http://schemas.openxmlformats.org/officeDocument/2006/relationships/customXml" Target="../ink/ink1971.xml"/><Relationship Id="rId32" Type="http://schemas.openxmlformats.org/officeDocument/2006/relationships/customXml" Target="../ink/ink1749.xml"/><Relationship Id="rId128" Type="http://schemas.openxmlformats.org/officeDocument/2006/relationships/customXml" Target="../ink/ink1797.xml"/><Relationship Id="rId335" Type="http://schemas.openxmlformats.org/officeDocument/2006/relationships/image" Target="../media/image1539.png"/><Relationship Id="rId542" Type="http://schemas.openxmlformats.org/officeDocument/2006/relationships/image" Target="../media/image1641.png"/><Relationship Id="rId181" Type="http://schemas.openxmlformats.org/officeDocument/2006/relationships/image" Target="../media/image1462.png"/><Relationship Id="rId402" Type="http://schemas.openxmlformats.org/officeDocument/2006/relationships/image" Target="../media/image1571.png"/><Relationship Id="rId279" Type="http://schemas.openxmlformats.org/officeDocument/2006/relationships/image" Target="../media/image1511.png"/><Relationship Id="rId486" Type="http://schemas.openxmlformats.org/officeDocument/2006/relationships/image" Target="../media/image1613.png"/><Relationship Id="rId43" Type="http://schemas.openxmlformats.org/officeDocument/2006/relationships/image" Target="../media/image4360.png"/><Relationship Id="rId139" Type="http://schemas.openxmlformats.org/officeDocument/2006/relationships/image" Target="../media/image1441.png"/><Relationship Id="rId346" Type="http://schemas.openxmlformats.org/officeDocument/2006/relationships/customXml" Target="../ink/ink1906.xml"/><Relationship Id="rId553" Type="http://schemas.openxmlformats.org/officeDocument/2006/relationships/customXml" Target="../ink/ink2010.xml"/><Relationship Id="rId192" Type="http://schemas.openxmlformats.org/officeDocument/2006/relationships/customXml" Target="../ink/ink1829.xml"/><Relationship Id="rId206" Type="http://schemas.openxmlformats.org/officeDocument/2006/relationships/customXml" Target="../ink/ink1836.xml"/><Relationship Id="rId413" Type="http://schemas.openxmlformats.org/officeDocument/2006/relationships/customXml" Target="../ink/ink1940.xml"/><Relationship Id="rId497" Type="http://schemas.openxmlformats.org/officeDocument/2006/relationships/customXml" Target="../ink/ink1982.xml"/><Relationship Id="rId620" Type="http://schemas.openxmlformats.org/officeDocument/2006/relationships/image" Target="../media/image1679.png"/><Relationship Id="rId357" Type="http://schemas.openxmlformats.org/officeDocument/2006/relationships/customXml" Target="../ink/ink1912.xml"/><Relationship Id="rId54" Type="http://schemas.openxmlformats.org/officeDocument/2006/relationships/customXml" Target="../ink/ink1760.xml"/><Relationship Id="rId217" Type="http://schemas.openxmlformats.org/officeDocument/2006/relationships/image" Target="../media/image1480.png"/><Relationship Id="rId564" Type="http://schemas.openxmlformats.org/officeDocument/2006/relationships/image" Target="../media/image1652.png"/><Relationship Id="rId424" Type="http://schemas.openxmlformats.org/officeDocument/2006/relationships/image" Target="../media/image1582.png"/><Relationship Id="rId270" Type="http://schemas.openxmlformats.org/officeDocument/2006/relationships/customXml" Target="../ink/ink1868.xml"/><Relationship Id="rId65" Type="http://schemas.openxmlformats.org/officeDocument/2006/relationships/image" Target="../media/image4470.png"/><Relationship Id="rId130" Type="http://schemas.openxmlformats.org/officeDocument/2006/relationships/customXml" Target="../ink/ink1798.xml"/><Relationship Id="rId368" Type="http://schemas.openxmlformats.org/officeDocument/2006/relationships/image" Target="../media/image1554.png"/><Relationship Id="rId575" Type="http://schemas.openxmlformats.org/officeDocument/2006/relationships/customXml" Target="../ink/ink2021.xml"/><Relationship Id="rId228" Type="http://schemas.openxmlformats.org/officeDocument/2006/relationships/customXml" Target="../ink/ink1847.xml"/><Relationship Id="rId435" Type="http://schemas.openxmlformats.org/officeDocument/2006/relationships/customXml" Target="../ink/ink1951.xml"/><Relationship Id="rId281" Type="http://schemas.openxmlformats.org/officeDocument/2006/relationships/image" Target="../media/image1512.png"/><Relationship Id="rId502" Type="http://schemas.openxmlformats.org/officeDocument/2006/relationships/image" Target="../media/image1621.png"/><Relationship Id="rId76" Type="http://schemas.openxmlformats.org/officeDocument/2006/relationships/customXml" Target="../ink/ink1771.xml"/><Relationship Id="rId141" Type="http://schemas.openxmlformats.org/officeDocument/2006/relationships/image" Target="../media/image1442.png"/><Relationship Id="rId379" Type="http://schemas.openxmlformats.org/officeDocument/2006/relationships/customXml" Target="../ink/ink1923.xml"/><Relationship Id="rId586" Type="http://schemas.openxmlformats.org/officeDocument/2006/relationships/image" Target="../media/image1663.png"/><Relationship Id="rId7" Type="http://schemas.openxmlformats.org/officeDocument/2006/relationships/image" Target="../media/image4180.png"/><Relationship Id="rId239" Type="http://schemas.openxmlformats.org/officeDocument/2006/relationships/image" Target="../media/image1491.png"/><Relationship Id="rId446" Type="http://schemas.openxmlformats.org/officeDocument/2006/relationships/image" Target="../media/image1593.png"/><Relationship Id="rId292" Type="http://schemas.openxmlformats.org/officeDocument/2006/relationships/customXml" Target="../ink/ink1879.xml"/><Relationship Id="rId306" Type="http://schemas.openxmlformats.org/officeDocument/2006/relationships/customXml" Target="../ink/ink1886.xml"/><Relationship Id="rId87" Type="http://schemas.openxmlformats.org/officeDocument/2006/relationships/image" Target="../media/image1415.png"/><Relationship Id="rId513" Type="http://schemas.openxmlformats.org/officeDocument/2006/relationships/customXml" Target="../ink/ink1990.xml"/><Relationship Id="rId597" Type="http://schemas.openxmlformats.org/officeDocument/2006/relationships/customXml" Target="../ink/ink2032.xml"/><Relationship Id="rId152" Type="http://schemas.openxmlformats.org/officeDocument/2006/relationships/customXml" Target="../ink/ink1809.xml"/><Relationship Id="rId457" Type="http://schemas.openxmlformats.org/officeDocument/2006/relationships/customXml" Target="../ink/ink1962.xml"/><Relationship Id="rId14" Type="http://schemas.openxmlformats.org/officeDocument/2006/relationships/customXml" Target="../ink/ink1740.xml"/><Relationship Id="rId317" Type="http://schemas.openxmlformats.org/officeDocument/2006/relationships/image" Target="../media/image1530.png"/><Relationship Id="rId524" Type="http://schemas.openxmlformats.org/officeDocument/2006/relationships/image" Target="../media/image1632.png"/><Relationship Id="rId98" Type="http://schemas.openxmlformats.org/officeDocument/2006/relationships/customXml" Target="../ink/ink1782.xml"/><Relationship Id="rId163" Type="http://schemas.openxmlformats.org/officeDocument/2006/relationships/image" Target="../media/image1453.png"/><Relationship Id="rId370" Type="http://schemas.openxmlformats.org/officeDocument/2006/relationships/image" Target="../media/image1555.png"/><Relationship Id="rId230" Type="http://schemas.openxmlformats.org/officeDocument/2006/relationships/customXml" Target="../ink/ink1848.xml"/><Relationship Id="rId468" Type="http://schemas.openxmlformats.org/officeDocument/2006/relationships/image" Target="../media/image1604.png"/><Relationship Id="rId25" Type="http://schemas.openxmlformats.org/officeDocument/2006/relationships/image" Target="../media/image4270.png"/><Relationship Id="rId328" Type="http://schemas.openxmlformats.org/officeDocument/2006/relationships/customXml" Target="../ink/ink1897.xml"/><Relationship Id="rId535" Type="http://schemas.openxmlformats.org/officeDocument/2006/relationships/customXml" Target="../ink/ink2001.xml"/><Relationship Id="rId132" Type="http://schemas.openxmlformats.org/officeDocument/2006/relationships/customXml" Target="../ink/ink1799.xml"/><Relationship Id="rId174" Type="http://schemas.openxmlformats.org/officeDocument/2006/relationships/customXml" Target="../ink/ink1820.xml"/><Relationship Id="rId381" Type="http://schemas.openxmlformats.org/officeDocument/2006/relationships/customXml" Target="../ink/ink1924.xml"/><Relationship Id="rId602" Type="http://schemas.openxmlformats.org/officeDocument/2006/relationships/image" Target="../media/image1671.png"/><Relationship Id="rId241" Type="http://schemas.openxmlformats.org/officeDocument/2006/relationships/image" Target="../media/image1492.png"/><Relationship Id="rId437" Type="http://schemas.openxmlformats.org/officeDocument/2006/relationships/customXml" Target="../ink/ink1952.xml"/><Relationship Id="rId479" Type="http://schemas.openxmlformats.org/officeDocument/2006/relationships/customXml" Target="../ink/ink1973.xml"/><Relationship Id="rId36" Type="http://schemas.openxmlformats.org/officeDocument/2006/relationships/customXml" Target="../ink/ink1751.xml"/><Relationship Id="rId283" Type="http://schemas.openxmlformats.org/officeDocument/2006/relationships/image" Target="../media/image1513.png"/><Relationship Id="rId339" Type="http://schemas.openxmlformats.org/officeDocument/2006/relationships/image" Target="../media/image1541.png"/><Relationship Id="rId490" Type="http://schemas.openxmlformats.org/officeDocument/2006/relationships/image" Target="../media/image1615.png"/><Relationship Id="rId504" Type="http://schemas.openxmlformats.org/officeDocument/2006/relationships/image" Target="../media/image1622.png"/><Relationship Id="rId546" Type="http://schemas.openxmlformats.org/officeDocument/2006/relationships/image" Target="../media/image1643.png"/><Relationship Id="rId78" Type="http://schemas.openxmlformats.org/officeDocument/2006/relationships/customXml" Target="../ink/ink1772.xml"/><Relationship Id="rId101" Type="http://schemas.openxmlformats.org/officeDocument/2006/relationships/image" Target="../media/image1422.png"/><Relationship Id="rId143" Type="http://schemas.openxmlformats.org/officeDocument/2006/relationships/image" Target="../media/image1443.png"/><Relationship Id="rId185" Type="http://schemas.openxmlformats.org/officeDocument/2006/relationships/image" Target="../media/image1464.png"/><Relationship Id="rId350" Type="http://schemas.openxmlformats.org/officeDocument/2006/relationships/image" Target="../media/image1545.png"/><Relationship Id="rId406" Type="http://schemas.openxmlformats.org/officeDocument/2006/relationships/image" Target="../media/image1573.png"/><Relationship Id="rId588" Type="http://schemas.openxmlformats.org/officeDocument/2006/relationships/image" Target="../media/image1664.png"/><Relationship Id="rId9" Type="http://schemas.openxmlformats.org/officeDocument/2006/relationships/image" Target="../media/image4190.png"/><Relationship Id="rId210" Type="http://schemas.openxmlformats.org/officeDocument/2006/relationships/customXml" Target="../ink/ink1838.xml"/><Relationship Id="rId392" Type="http://schemas.openxmlformats.org/officeDocument/2006/relationships/image" Target="../media/image1566.png"/><Relationship Id="rId448" Type="http://schemas.openxmlformats.org/officeDocument/2006/relationships/image" Target="../media/image1594.png"/><Relationship Id="rId613" Type="http://schemas.openxmlformats.org/officeDocument/2006/relationships/customXml" Target="../ink/ink2041.xml"/><Relationship Id="rId252" Type="http://schemas.openxmlformats.org/officeDocument/2006/relationships/customXml" Target="../ink/ink1859.xml"/><Relationship Id="rId294" Type="http://schemas.openxmlformats.org/officeDocument/2006/relationships/customXml" Target="../ink/ink1880.xml"/><Relationship Id="rId308" Type="http://schemas.openxmlformats.org/officeDocument/2006/relationships/customXml" Target="../ink/ink1887.xml"/><Relationship Id="rId515" Type="http://schemas.openxmlformats.org/officeDocument/2006/relationships/customXml" Target="../ink/ink1991.xml"/><Relationship Id="rId47" Type="http://schemas.openxmlformats.org/officeDocument/2006/relationships/image" Target="../media/image4380.png"/><Relationship Id="rId89" Type="http://schemas.openxmlformats.org/officeDocument/2006/relationships/image" Target="../media/image1416.png"/><Relationship Id="rId112" Type="http://schemas.openxmlformats.org/officeDocument/2006/relationships/customXml" Target="../ink/ink1789.xml"/><Relationship Id="rId154" Type="http://schemas.openxmlformats.org/officeDocument/2006/relationships/customXml" Target="../ink/ink1810.xml"/><Relationship Id="rId361" Type="http://schemas.openxmlformats.org/officeDocument/2006/relationships/customXml" Target="../ink/ink1914.xml"/><Relationship Id="rId557" Type="http://schemas.openxmlformats.org/officeDocument/2006/relationships/customXml" Target="../ink/ink2012.xml"/><Relationship Id="rId599" Type="http://schemas.openxmlformats.org/officeDocument/2006/relationships/customXml" Target="../ink/ink2033.xml"/><Relationship Id="rId196" Type="http://schemas.openxmlformats.org/officeDocument/2006/relationships/customXml" Target="../ink/ink1831.xml"/><Relationship Id="rId417" Type="http://schemas.openxmlformats.org/officeDocument/2006/relationships/customXml" Target="../ink/ink1942.xml"/><Relationship Id="rId459" Type="http://schemas.openxmlformats.org/officeDocument/2006/relationships/customXml" Target="../ink/ink1963.xml"/><Relationship Id="rId16" Type="http://schemas.openxmlformats.org/officeDocument/2006/relationships/customXml" Target="../ink/ink1741.xml"/><Relationship Id="rId221" Type="http://schemas.openxmlformats.org/officeDocument/2006/relationships/image" Target="../media/image1482.png"/><Relationship Id="rId263" Type="http://schemas.openxmlformats.org/officeDocument/2006/relationships/image" Target="../media/image1503.png"/><Relationship Id="rId319" Type="http://schemas.openxmlformats.org/officeDocument/2006/relationships/image" Target="../media/image1531.png"/><Relationship Id="rId470" Type="http://schemas.openxmlformats.org/officeDocument/2006/relationships/image" Target="../media/image1605.png"/><Relationship Id="rId526" Type="http://schemas.openxmlformats.org/officeDocument/2006/relationships/image" Target="../media/image1633.png"/><Relationship Id="rId58" Type="http://schemas.openxmlformats.org/officeDocument/2006/relationships/customXml" Target="../ink/ink1762.xml"/><Relationship Id="rId123" Type="http://schemas.openxmlformats.org/officeDocument/2006/relationships/image" Target="../media/image1433.png"/><Relationship Id="rId330" Type="http://schemas.openxmlformats.org/officeDocument/2006/relationships/customXml" Target="../ink/ink1898.xml"/><Relationship Id="rId568" Type="http://schemas.openxmlformats.org/officeDocument/2006/relationships/image" Target="../media/image1654.png"/><Relationship Id="rId165" Type="http://schemas.openxmlformats.org/officeDocument/2006/relationships/image" Target="../media/image1454.png"/><Relationship Id="rId372" Type="http://schemas.openxmlformats.org/officeDocument/2006/relationships/image" Target="../media/image1556.png"/><Relationship Id="rId428" Type="http://schemas.openxmlformats.org/officeDocument/2006/relationships/image" Target="../media/image1584.png"/><Relationship Id="rId232" Type="http://schemas.openxmlformats.org/officeDocument/2006/relationships/customXml" Target="../ink/ink1849.xml"/><Relationship Id="rId274" Type="http://schemas.openxmlformats.org/officeDocument/2006/relationships/customXml" Target="../ink/ink1870.xml"/><Relationship Id="rId481" Type="http://schemas.openxmlformats.org/officeDocument/2006/relationships/customXml" Target="../ink/ink1974.xml"/><Relationship Id="rId27" Type="http://schemas.openxmlformats.org/officeDocument/2006/relationships/image" Target="../media/image4280.png"/><Relationship Id="rId69" Type="http://schemas.openxmlformats.org/officeDocument/2006/relationships/image" Target="../media/image4490.png"/><Relationship Id="rId134" Type="http://schemas.openxmlformats.org/officeDocument/2006/relationships/customXml" Target="../ink/ink1800.xml"/><Relationship Id="rId537" Type="http://schemas.openxmlformats.org/officeDocument/2006/relationships/customXml" Target="../ink/ink2002.xml"/><Relationship Id="rId579" Type="http://schemas.openxmlformats.org/officeDocument/2006/relationships/customXml" Target="../ink/ink2023.xml"/><Relationship Id="rId80" Type="http://schemas.openxmlformats.org/officeDocument/2006/relationships/customXml" Target="../ink/ink1773.xml"/><Relationship Id="rId176" Type="http://schemas.openxmlformats.org/officeDocument/2006/relationships/customXml" Target="../ink/ink1821.xml"/><Relationship Id="rId341" Type="http://schemas.openxmlformats.org/officeDocument/2006/relationships/image" Target="../media/image1542.png"/><Relationship Id="rId383" Type="http://schemas.openxmlformats.org/officeDocument/2006/relationships/customXml" Target="../ink/ink1925.xml"/><Relationship Id="rId439" Type="http://schemas.openxmlformats.org/officeDocument/2006/relationships/customXml" Target="../ink/ink1953.xml"/><Relationship Id="rId590" Type="http://schemas.openxmlformats.org/officeDocument/2006/relationships/image" Target="../media/image1665.png"/><Relationship Id="rId604" Type="http://schemas.openxmlformats.org/officeDocument/2006/relationships/customXml" Target="../ink/ink2036.xml"/><Relationship Id="rId201" Type="http://schemas.openxmlformats.org/officeDocument/2006/relationships/image" Target="../media/image1472.png"/><Relationship Id="rId243" Type="http://schemas.openxmlformats.org/officeDocument/2006/relationships/image" Target="../media/image1493.png"/><Relationship Id="rId285" Type="http://schemas.openxmlformats.org/officeDocument/2006/relationships/image" Target="../media/image1514.png"/><Relationship Id="rId450" Type="http://schemas.openxmlformats.org/officeDocument/2006/relationships/image" Target="../media/image1595.png"/><Relationship Id="rId506" Type="http://schemas.openxmlformats.org/officeDocument/2006/relationships/image" Target="../media/image1623.png"/><Relationship Id="rId38" Type="http://schemas.openxmlformats.org/officeDocument/2006/relationships/customXml" Target="../ink/ink1752.xml"/><Relationship Id="rId103" Type="http://schemas.openxmlformats.org/officeDocument/2006/relationships/image" Target="../media/image1423.png"/><Relationship Id="rId310" Type="http://schemas.openxmlformats.org/officeDocument/2006/relationships/customXml" Target="../ink/ink1888.xml"/><Relationship Id="rId492" Type="http://schemas.openxmlformats.org/officeDocument/2006/relationships/image" Target="../media/image1616.png"/><Relationship Id="rId548" Type="http://schemas.openxmlformats.org/officeDocument/2006/relationships/image" Target="../media/image1644.png"/><Relationship Id="rId91" Type="http://schemas.openxmlformats.org/officeDocument/2006/relationships/image" Target="../media/image1417.png"/><Relationship Id="rId145" Type="http://schemas.openxmlformats.org/officeDocument/2006/relationships/image" Target="../media/image1444.png"/><Relationship Id="rId187" Type="http://schemas.openxmlformats.org/officeDocument/2006/relationships/image" Target="../media/image1465.png"/><Relationship Id="rId352" Type="http://schemas.openxmlformats.org/officeDocument/2006/relationships/image" Target="../media/image1546.png"/><Relationship Id="rId394" Type="http://schemas.openxmlformats.org/officeDocument/2006/relationships/image" Target="../media/image1567.png"/><Relationship Id="rId408" Type="http://schemas.openxmlformats.org/officeDocument/2006/relationships/image" Target="../media/image1574.png"/><Relationship Id="rId615" Type="http://schemas.openxmlformats.org/officeDocument/2006/relationships/customXml" Target="../ink/ink2042.xml"/><Relationship Id="rId212" Type="http://schemas.openxmlformats.org/officeDocument/2006/relationships/customXml" Target="../ink/ink1839.xml"/><Relationship Id="rId254" Type="http://schemas.openxmlformats.org/officeDocument/2006/relationships/customXml" Target="../ink/ink1860.xml"/><Relationship Id="rId49" Type="http://schemas.openxmlformats.org/officeDocument/2006/relationships/image" Target="../media/image4390.png"/><Relationship Id="rId114" Type="http://schemas.openxmlformats.org/officeDocument/2006/relationships/customXml" Target="../ink/ink1790.xml"/><Relationship Id="rId296" Type="http://schemas.openxmlformats.org/officeDocument/2006/relationships/customXml" Target="../ink/ink1881.xml"/><Relationship Id="rId461" Type="http://schemas.openxmlformats.org/officeDocument/2006/relationships/customXml" Target="../ink/ink1964.xml"/><Relationship Id="rId517" Type="http://schemas.openxmlformats.org/officeDocument/2006/relationships/customXml" Target="../ink/ink1992.xml"/><Relationship Id="rId559" Type="http://schemas.openxmlformats.org/officeDocument/2006/relationships/customXml" Target="../ink/ink2013.xml"/><Relationship Id="rId60" Type="http://schemas.openxmlformats.org/officeDocument/2006/relationships/customXml" Target="../ink/ink1763.xml"/><Relationship Id="rId156" Type="http://schemas.openxmlformats.org/officeDocument/2006/relationships/customXml" Target="../ink/ink1811.xml"/><Relationship Id="rId198" Type="http://schemas.openxmlformats.org/officeDocument/2006/relationships/customXml" Target="../ink/ink1832.xml"/><Relationship Id="rId321" Type="http://schemas.openxmlformats.org/officeDocument/2006/relationships/image" Target="../media/image1532.png"/><Relationship Id="rId363" Type="http://schemas.openxmlformats.org/officeDocument/2006/relationships/customXml" Target="../ink/ink1915.xml"/><Relationship Id="rId419" Type="http://schemas.openxmlformats.org/officeDocument/2006/relationships/customXml" Target="../ink/ink1943.xml"/><Relationship Id="rId570" Type="http://schemas.openxmlformats.org/officeDocument/2006/relationships/image" Target="../media/image1655.png"/><Relationship Id="rId223" Type="http://schemas.openxmlformats.org/officeDocument/2006/relationships/image" Target="../media/image1483.png"/><Relationship Id="rId430" Type="http://schemas.openxmlformats.org/officeDocument/2006/relationships/image" Target="../media/image1585.png"/><Relationship Id="rId18" Type="http://schemas.openxmlformats.org/officeDocument/2006/relationships/customXml" Target="../ink/ink1742.xml"/><Relationship Id="rId265" Type="http://schemas.openxmlformats.org/officeDocument/2006/relationships/image" Target="../media/image1504.png"/><Relationship Id="rId472" Type="http://schemas.openxmlformats.org/officeDocument/2006/relationships/image" Target="../media/image1606.png"/><Relationship Id="rId528" Type="http://schemas.openxmlformats.org/officeDocument/2006/relationships/image" Target="../media/image1634.png"/><Relationship Id="rId125" Type="http://schemas.openxmlformats.org/officeDocument/2006/relationships/image" Target="../media/image1434.png"/><Relationship Id="rId167" Type="http://schemas.openxmlformats.org/officeDocument/2006/relationships/image" Target="../media/image1455.png"/><Relationship Id="rId332" Type="http://schemas.openxmlformats.org/officeDocument/2006/relationships/customXml" Target="../ink/ink1899.xml"/><Relationship Id="rId374" Type="http://schemas.openxmlformats.org/officeDocument/2006/relationships/image" Target="../media/image1557.png"/><Relationship Id="rId581" Type="http://schemas.openxmlformats.org/officeDocument/2006/relationships/customXml" Target="../ink/ink2024.xml"/><Relationship Id="rId71" Type="http://schemas.openxmlformats.org/officeDocument/2006/relationships/image" Target="../media/image4500.png"/><Relationship Id="rId234" Type="http://schemas.openxmlformats.org/officeDocument/2006/relationships/customXml" Target="../ink/ink1850.xml"/><Relationship Id="rId2" Type="http://schemas.openxmlformats.org/officeDocument/2006/relationships/customXml" Target="../ink/ink1734.xml"/><Relationship Id="rId29" Type="http://schemas.openxmlformats.org/officeDocument/2006/relationships/image" Target="../media/image4290.png"/><Relationship Id="rId276" Type="http://schemas.openxmlformats.org/officeDocument/2006/relationships/customXml" Target="../ink/ink1871.xml"/><Relationship Id="rId441" Type="http://schemas.openxmlformats.org/officeDocument/2006/relationships/customXml" Target="../ink/ink1954.xml"/><Relationship Id="rId483" Type="http://schemas.openxmlformats.org/officeDocument/2006/relationships/customXml" Target="../ink/ink1975.xml"/><Relationship Id="rId539" Type="http://schemas.openxmlformats.org/officeDocument/2006/relationships/customXml" Target="../ink/ink2003.xml"/><Relationship Id="rId40" Type="http://schemas.openxmlformats.org/officeDocument/2006/relationships/customXml" Target="../ink/ink1753.xml"/><Relationship Id="rId136" Type="http://schemas.openxmlformats.org/officeDocument/2006/relationships/customXml" Target="../ink/ink1801.xml"/><Relationship Id="rId178" Type="http://schemas.openxmlformats.org/officeDocument/2006/relationships/customXml" Target="../ink/ink1822.xml"/><Relationship Id="rId301" Type="http://schemas.openxmlformats.org/officeDocument/2006/relationships/image" Target="../media/image1522.png"/><Relationship Id="rId343" Type="http://schemas.openxmlformats.org/officeDocument/2006/relationships/image" Target="../media/image1543.png"/><Relationship Id="rId550" Type="http://schemas.openxmlformats.org/officeDocument/2006/relationships/image" Target="../media/image1645.png"/><Relationship Id="rId82" Type="http://schemas.openxmlformats.org/officeDocument/2006/relationships/customXml" Target="../ink/ink1774.xml"/><Relationship Id="rId203" Type="http://schemas.openxmlformats.org/officeDocument/2006/relationships/image" Target="../media/image1473.png"/><Relationship Id="rId385" Type="http://schemas.openxmlformats.org/officeDocument/2006/relationships/customXml" Target="../ink/ink1926.xml"/><Relationship Id="rId592" Type="http://schemas.openxmlformats.org/officeDocument/2006/relationships/image" Target="../media/image1666.png"/><Relationship Id="rId606" Type="http://schemas.openxmlformats.org/officeDocument/2006/relationships/image" Target="../media/image1672.png"/><Relationship Id="rId245" Type="http://schemas.openxmlformats.org/officeDocument/2006/relationships/image" Target="../media/image1494.png"/><Relationship Id="rId287" Type="http://schemas.openxmlformats.org/officeDocument/2006/relationships/image" Target="../media/image1515.png"/><Relationship Id="rId410" Type="http://schemas.openxmlformats.org/officeDocument/2006/relationships/image" Target="../media/image1575.png"/><Relationship Id="rId452" Type="http://schemas.openxmlformats.org/officeDocument/2006/relationships/image" Target="../media/image1596.png"/><Relationship Id="rId494" Type="http://schemas.openxmlformats.org/officeDocument/2006/relationships/image" Target="../media/image1617.png"/><Relationship Id="rId508" Type="http://schemas.openxmlformats.org/officeDocument/2006/relationships/image" Target="../media/image1624.png"/><Relationship Id="rId105" Type="http://schemas.openxmlformats.org/officeDocument/2006/relationships/image" Target="../media/image1424.png"/><Relationship Id="rId147" Type="http://schemas.openxmlformats.org/officeDocument/2006/relationships/image" Target="../media/image1445.png"/><Relationship Id="rId312" Type="http://schemas.openxmlformats.org/officeDocument/2006/relationships/customXml" Target="../ink/ink1889.xml"/><Relationship Id="rId354" Type="http://schemas.openxmlformats.org/officeDocument/2006/relationships/image" Target="../media/image1547.png"/><Relationship Id="rId51" Type="http://schemas.openxmlformats.org/officeDocument/2006/relationships/image" Target="../media/image4400.png"/><Relationship Id="rId93" Type="http://schemas.openxmlformats.org/officeDocument/2006/relationships/image" Target="../media/image1418.png"/><Relationship Id="rId189" Type="http://schemas.openxmlformats.org/officeDocument/2006/relationships/image" Target="../media/image1466.png"/><Relationship Id="rId396" Type="http://schemas.openxmlformats.org/officeDocument/2006/relationships/image" Target="../media/image1568.png"/><Relationship Id="rId561" Type="http://schemas.openxmlformats.org/officeDocument/2006/relationships/customXml" Target="../ink/ink2014.xml"/><Relationship Id="rId617" Type="http://schemas.openxmlformats.org/officeDocument/2006/relationships/customXml" Target="../ink/ink2043.xml"/><Relationship Id="rId214" Type="http://schemas.openxmlformats.org/officeDocument/2006/relationships/customXml" Target="../ink/ink1840.xml"/><Relationship Id="rId256" Type="http://schemas.openxmlformats.org/officeDocument/2006/relationships/customXml" Target="../ink/ink1861.xml"/><Relationship Id="rId298" Type="http://schemas.openxmlformats.org/officeDocument/2006/relationships/customXml" Target="../ink/ink1882.xml"/><Relationship Id="rId421" Type="http://schemas.openxmlformats.org/officeDocument/2006/relationships/customXml" Target="../ink/ink1944.xml"/><Relationship Id="rId463" Type="http://schemas.openxmlformats.org/officeDocument/2006/relationships/customXml" Target="../ink/ink1965.xml"/><Relationship Id="rId519" Type="http://schemas.openxmlformats.org/officeDocument/2006/relationships/customXml" Target="../ink/ink1993.xml"/><Relationship Id="rId116" Type="http://schemas.openxmlformats.org/officeDocument/2006/relationships/customXml" Target="../ink/ink1791.xml"/><Relationship Id="rId158" Type="http://schemas.openxmlformats.org/officeDocument/2006/relationships/customXml" Target="../ink/ink1812.xml"/><Relationship Id="rId323" Type="http://schemas.openxmlformats.org/officeDocument/2006/relationships/image" Target="../media/image1533.png"/><Relationship Id="rId530" Type="http://schemas.openxmlformats.org/officeDocument/2006/relationships/image" Target="../media/image1635.png"/><Relationship Id="rId20" Type="http://schemas.openxmlformats.org/officeDocument/2006/relationships/customXml" Target="../ink/ink1743.xml"/><Relationship Id="rId62" Type="http://schemas.openxmlformats.org/officeDocument/2006/relationships/customXml" Target="../ink/ink1764.xml"/><Relationship Id="rId365" Type="http://schemas.openxmlformats.org/officeDocument/2006/relationships/customXml" Target="../ink/ink1916.xml"/><Relationship Id="rId572" Type="http://schemas.openxmlformats.org/officeDocument/2006/relationships/image" Target="../media/image1656.png"/><Relationship Id="rId225" Type="http://schemas.openxmlformats.org/officeDocument/2006/relationships/image" Target="../media/image1484.png"/><Relationship Id="rId267" Type="http://schemas.openxmlformats.org/officeDocument/2006/relationships/image" Target="../media/image1505.png"/><Relationship Id="rId432" Type="http://schemas.openxmlformats.org/officeDocument/2006/relationships/image" Target="../media/image1586.png"/><Relationship Id="rId474" Type="http://schemas.openxmlformats.org/officeDocument/2006/relationships/image" Target="../media/image1607.png"/><Relationship Id="rId127" Type="http://schemas.openxmlformats.org/officeDocument/2006/relationships/image" Target="../media/image1435.png"/><Relationship Id="rId31" Type="http://schemas.openxmlformats.org/officeDocument/2006/relationships/image" Target="../media/image4300.png"/><Relationship Id="rId73" Type="http://schemas.openxmlformats.org/officeDocument/2006/relationships/image" Target="../media/image4511.png"/><Relationship Id="rId169" Type="http://schemas.openxmlformats.org/officeDocument/2006/relationships/image" Target="../media/image1456.png"/><Relationship Id="rId334" Type="http://schemas.openxmlformats.org/officeDocument/2006/relationships/customXml" Target="../ink/ink1900.xml"/><Relationship Id="rId376" Type="http://schemas.openxmlformats.org/officeDocument/2006/relationships/image" Target="../media/image1558.png"/><Relationship Id="rId541" Type="http://schemas.openxmlformats.org/officeDocument/2006/relationships/customXml" Target="../ink/ink2004.xml"/><Relationship Id="rId583" Type="http://schemas.openxmlformats.org/officeDocument/2006/relationships/customXml" Target="../ink/ink2025.xml"/><Relationship Id="rId4" Type="http://schemas.openxmlformats.org/officeDocument/2006/relationships/customXml" Target="../ink/ink1735.xml"/><Relationship Id="rId180" Type="http://schemas.openxmlformats.org/officeDocument/2006/relationships/customXml" Target="../ink/ink1823.xml"/><Relationship Id="rId236" Type="http://schemas.openxmlformats.org/officeDocument/2006/relationships/customXml" Target="../ink/ink1851.xml"/><Relationship Id="rId278" Type="http://schemas.openxmlformats.org/officeDocument/2006/relationships/customXml" Target="../ink/ink1872.xml"/><Relationship Id="rId401" Type="http://schemas.openxmlformats.org/officeDocument/2006/relationships/customXml" Target="../ink/ink1934.xml"/><Relationship Id="rId443" Type="http://schemas.openxmlformats.org/officeDocument/2006/relationships/customXml" Target="../ink/ink1955.xml"/><Relationship Id="rId303" Type="http://schemas.openxmlformats.org/officeDocument/2006/relationships/image" Target="../media/image1523.png"/><Relationship Id="rId485" Type="http://schemas.openxmlformats.org/officeDocument/2006/relationships/customXml" Target="../ink/ink1976.xml"/><Relationship Id="rId42" Type="http://schemas.openxmlformats.org/officeDocument/2006/relationships/customXml" Target="../ink/ink1754.xml"/><Relationship Id="rId84" Type="http://schemas.openxmlformats.org/officeDocument/2006/relationships/customXml" Target="../ink/ink1775.xml"/><Relationship Id="rId138" Type="http://schemas.openxmlformats.org/officeDocument/2006/relationships/customXml" Target="../ink/ink1802.xml"/><Relationship Id="rId345" Type="http://schemas.openxmlformats.org/officeDocument/2006/relationships/image" Target="../media/image414.png"/><Relationship Id="rId387" Type="http://schemas.openxmlformats.org/officeDocument/2006/relationships/customXml" Target="../ink/ink1927.xml"/><Relationship Id="rId510" Type="http://schemas.openxmlformats.org/officeDocument/2006/relationships/image" Target="../media/image1625.png"/><Relationship Id="rId552" Type="http://schemas.openxmlformats.org/officeDocument/2006/relationships/image" Target="../media/image1646.png"/><Relationship Id="rId594" Type="http://schemas.openxmlformats.org/officeDocument/2006/relationships/image" Target="../media/image1667.png"/><Relationship Id="rId608" Type="http://schemas.openxmlformats.org/officeDocument/2006/relationships/image" Target="../media/image1673.png"/><Relationship Id="rId191" Type="http://schemas.openxmlformats.org/officeDocument/2006/relationships/image" Target="../media/image1467.png"/><Relationship Id="rId205" Type="http://schemas.openxmlformats.org/officeDocument/2006/relationships/image" Target="../media/image1474.png"/><Relationship Id="rId247" Type="http://schemas.openxmlformats.org/officeDocument/2006/relationships/image" Target="../media/image1495.png"/><Relationship Id="rId412" Type="http://schemas.openxmlformats.org/officeDocument/2006/relationships/image" Target="../media/image1576.png"/><Relationship Id="rId107" Type="http://schemas.openxmlformats.org/officeDocument/2006/relationships/image" Target="../media/image1425.png"/><Relationship Id="rId289" Type="http://schemas.openxmlformats.org/officeDocument/2006/relationships/image" Target="../media/image1516.png"/><Relationship Id="rId454" Type="http://schemas.openxmlformats.org/officeDocument/2006/relationships/image" Target="../media/image1597.png"/><Relationship Id="rId496" Type="http://schemas.openxmlformats.org/officeDocument/2006/relationships/image" Target="../media/image1618.png"/><Relationship Id="rId11" Type="http://schemas.openxmlformats.org/officeDocument/2006/relationships/image" Target="../media/image4200.png"/><Relationship Id="rId53" Type="http://schemas.openxmlformats.org/officeDocument/2006/relationships/image" Target="../media/image4411.png"/><Relationship Id="rId149" Type="http://schemas.openxmlformats.org/officeDocument/2006/relationships/image" Target="../media/image1446.png"/><Relationship Id="rId314" Type="http://schemas.openxmlformats.org/officeDocument/2006/relationships/customXml" Target="../ink/ink1890.xml"/><Relationship Id="rId356" Type="http://schemas.openxmlformats.org/officeDocument/2006/relationships/image" Target="../media/image1548.png"/><Relationship Id="rId398" Type="http://schemas.openxmlformats.org/officeDocument/2006/relationships/image" Target="../media/image1569.png"/><Relationship Id="rId521" Type="http://schemas.openxmlformats.org/officeDocument/2006/relationships/customXml" Target="../ink/ink1994.xml"/><Relationship Id="rId563" Type="http://schemas.openxmlformats.org/officeDocument/2006/relationships/customXml" Target="../ink/ink2015.xml"/><Relationship Id="rId619" Type="http://schemas.openxmlformats.org/officeDocument/2006/relationships/customXml" Target="../ink/ink2044.xml"/><Relationship Id="rId95" Type="http://schemas.openxmlformats.org/officeDocument/2006/relationships/image" Target="../media/image1419.png"/><Relationship Id="rId160" Type="http://schemas.openxmlformats.org/officeDocument/2006/relationships/customXml" Target="../ink/ink1813.xml"/><Relationship Id="rId216" Type="http://schemas.openxmlformats.org/officeDocument/2006/relationships/customXml" Target="../ink/ink1841.xml"/><Relationship Id="rId423" Type="http://schemas.openxmlformats.org/officeDocument/2006/relationships/customXml" Target="../ink/ink1945.xml"/><Relationship Id="rId258" Type="http://schemas.openxmlformats.org/officeDocument/2006/relationships/customXml" Target="../ink/ink1862.xml"/><Relationship Id="rId465" Type="http://schemas.openxmlformats.org/officeDocument/2006/relationships/customXml" Target="../ink/ink1966.xml"/><Relationship Id="rId22" Type="http://schemas.openxmlformats.org/officeDocument/2006/relationships/customXml" Target="../ink/ink1744.xml"/><Relationship Id="rId64" Type="http://schemas.openxmlformats.org/officeDocument/2006/relationships/customXml" Target="../ink/ink1765.xml"/><Relationship Id="rId118" Type="http://schemas.openxmlformats.org/officeDocument/2006/relationships/customXml" Target="../ink/ink1792.xml"/><Relationship Id="rId325" Type="http://schemas.openxmlformats.org/officeDocument/2006/relationships/image" Target="../media/image1534.png"/><Relationship Id="rId367" Type="http://schemas.openxmlformats.org/officeDocument/2006/relationships/customXml" Target="../ink/ink1917.xml"/><Relationship Id="rId532" Type="http://schemas.openxmlformats.org/officeDocument/2006/relationships/image" Target="../media/image1636.png"/><Relationship Id="rId574" Type="http://schemas.openxmlformats.org/officeDocument/2006/relationships/image" Target="../media/image1657.png"/><Relationship Id="rId171" Type="http://schemas.openxmlformats.org/officeDocument/2006/relationships/image" Target="../media/image1457.png"/><Relationship Id="rId227" Type="http://schemas.openxmlformats.org/officeDocument/2006/relationships/image" Target="../media/image1485.png"/><Relationship Id="rId269" Type="http://schemas.openxmlformats.org/officeDocument/2006/relationships/image" Target="../media/image1506.png"/><Relationship Id="rId434" Type="http://schemas.openxmlformats.org/officeDocument/2006/relationships/image" Target="../media/image1587.png"/><Relationship Id="rId476" Type="http://schemas.openxmlformats.org/officeDocument/2006/relationships/image" Target="../media/image1608.png"/><Relationship Id="rId33" Type="http://schemas.openxmlformats.org/officeDocument/2006/relationships/image" Target="../media/image4311.png"/><Relationship Id="rId129" Type="http://schemas.openxmlformats.org/officeDocument/2006/relationships/image" Target="../media/image1436.png"/><Relationship Id="rId280" Type="http://schemas.openxmlformats.org/officeDocument/2006/relationships/customXml" Target="../ink/ink1873.xml"/><Relationship Id="rId336" Type="http://schemas.openxmlformats.org/officeDocument/2006/relationships/customXml" Target="../ink/ink1901.xml"/><Relationship Id="rId501" Type="http://schemas.openxmlformats.org/officeDocument/2006/relationships/customXml" Target="../ink/ink1984.xml"/><Relationship Id="rId543" Type="http://schemas.openxmlformats.org/officeDocument/2006/relationships/customXml" Target="../ink/ink2005.xml"/><Relationship Id="rId75" Type="http://schemas.openxmlformats.org/officeDocument/2006/relationships/image" Target="../media/image4520.png"/><Relationship Id="rId140" Type="http://schemas.openxmlformats.org/officeDocument/2006/relationships/customXml" Target="../ink/ink1803.xml"/><Relationship Id="rId182" Type="http://schemas.openxmlformats.org/officeDocument/2006/relationships/customXml" Target="../ink/ink1824.xml"/><Relationship Id="rId378" Type="http://schemas.openxmlformats.org/officeDocument/2006/relationships/image" Target="../media/image1559.png"/><Relationship Id="rId403" Type="http://schemas.openxmlformats.org/officeDocument/2006/relationships/customXml" Target="../ink/ink1935.xml"/><Relationship Id="rId585" Type="http://schemas.openxmlformats.org/officeDocument/2006/relationships/customXml" Target="../ink/ink2026.xml"/><Relationship Id="rId6" Type="http://schemas.openxmlformats.org/officeDocument/2006/relationships/customXml" Target="../ink/ink1736.xml"/><Relationship Id="rId238" Type="http://schemas.openxmlformats.org/officeDocument/2006/relationships/customXml" Target="../ink/ink1852.xml"/><Relationship Id="rId445" Type="http://schemas.openxmlformats.org/officeDocument/2006/relationships/customXml" Target="../ink/ink1956.xml"/><Relationship Id="rId487" Type="http://schemas.openxmlformats.org/officeDocument/2006/relationships/customXml" Target="../ink/ink1977.xml"/><Relationship Id="rId610" Type="http://schemas.openxmlformats.org/officeDocument/2006/relationships/image" Target="../media/image1674.png"/><Relationship Id="rId291" Type="http://schemas.openxmlformats.org/officeDocument/2006/relationships/image" Target="../media/image1517.png"/><Relationship Id="rId305" Type="http://schemas.openxmlformats.org/officeDocument/2006/relationships/image" Target="../media/image1524.png"/><Relationship Id="rId347" Type="http://schemas.openxmlformats.org/officeDocument/2006/relationships/customXml" Target="../ink/ink1907.xml"/><Relationship Id="rId512" Type="http://schemas.openxmlformats.org/officeDocument/2006/relationships/image" Target="../media/image1626.png"/><Relationship Id="rId44" Type="http://schemas.openxmlformats.org/officeDocument/2006/relationships/customXml" Target="../ink/ink1755.xml"/><Relationship Id="rId86" Type="http://schemas.openxmlformats.org/officeDocument/2006/relationships/customXml" Target="../ink/ink1776.xml"/><Relationship Id="rId151" Type="http://schemas.openxmlformats.org/officeDocument/2006/relationships/image" Target="../media/image1447.png"/><Relationship Id="rId389" Type="http://schemas.openxmlformats.org/officeDocument/2006/relationships/customXml" Target="../ink/ink1928.xml"/><Relationship Id="rId554" Type="http://schemas.openxmlformats.org/officeDocument/2006/relationships/image" Target="../media/image1647.png"/><Relationship Id="rId596" Type="http://schemas.openxmlformats.org/officeDocument/2006/relationships/image" Target="../media/image1668.png"/><Relationship Id="rId193" Type="http://schemas.openxmlformats.org/officeDocument/2006/relationships/image" Target="../media/image1468.png"/><Relationship Id="rId207" Type="http://schemas.openxmlformats.org/officeDocument/2006/relationships/image" Target="../media/image1475.png"/><Relationship Id="rId249" Type="http://schemas.openxmlformats.org/officeDocument/2006/relationships/image" Target="../media/image1496.png"/><Relationship Id="rId414" Type="http://schemas.openxmlformats.org/officeDocument/2006/relationships/image" Target="../media/image1577.png"/><Relationship Id="rId456" Type="http://schemas.openxmlformats.org/officeDocument/2006/relationships/image" Target="../media/image1598.png"/><Relationship Id="rId498" Type="http://schemas.openxmlformats.org/officeDocument/2006/relationships/image" Target="../media/image1619.png"/><Relationship Id="rId13" Type="http://schemas.openxmlformats.org/officeDocument/2006/relationships/image" Target="../media/image4211.png"/><Relationship Id="rId109" Type="http://schemas.openxmlformats.org/officeDocument/2006/relationships/image" Target="../media/image1426.png"/><Relationship Id="rId260" Type="http://schemas.openxmlformats.org/officeDocument/2006/relationships/customXml" Target="../ink/ink1863.xml"/><Relationship Id="rId316" Type="http://schemas.openxmlformats.org/officeDocument/2006/relationships/customXml" Target="../ink/ink1891.xml"/><Relationship Id="rId523" Type="http://schemas.openxmlformats.org/officeDocument/2006/relationships/customXml" Target="../ink/ink1995.xml"/><Relationship Id="rId55" Type="http://schemas.openxmlformats.org/officeDocument/2006/relationships/image" Target="../media/image4420.png"/><Relationship Id="rId97" Type="http://schemas.openxmlformats.org/officeDocument/2006/relationships/image" Target="../media/image1420.png"/><Relationship Id="rId120" Type="http://schemas.openxmlformats.org/officeDocument/2006/relationships/customXml" Target="../ink/ink1793.xml"/><Relationship Id="rId358" Type="http://schemas.openxmlformats.org/officeDocument/2006/relationships/image" Target="../media/image1549.png"/><Relationship Id="rId565" Type="http://schemas.openxmlformats.org/officeDocument/2006/relationships/customXml" Target="../ink/ink2016.xml"/><Relationship Id="rId162" Type="http://schemas.openxmlformats.org/officeDocument/2006/relationships/customXml" Target="../ink/ink1814.xml"/><Relationship Id="rId218" Type="http://schemas.openxmlformats.org/officeDocument/2006/relationships/customXml" Target="../ink/ink1842.xml"/><Relationship Id="rId425" Type="http://schemas.openxmlformats.org/officeDocument/2006/relationships/customXml" Target="../ink/ink1946.xml"/><Relationship Id="rId467" Type="http://schemas.openxmlformats.org/officeDocument/2006/relationships/customXml" Target="../ink/ink1967.xml"/><Relationship Id="rId271" Type="http://schemas.openxmlformats.org/officeDocument/2006/relationships/image" Target="../media/image1507.png"/><Relationship Id="rId24" Type="http://schemas.openxmlformats.org/officeDocument/2006/relationships/customXml" Target="../ink/ink1745.xml"/><Relationship Id="rId66" Type="http://schemas.openxmlformats.org/officeDocument/2006/relationships/customXml" Target="../ink/ink1766.xml"/><Relationship Id="rId131" Type="http://schemas.openxmlformats.org/officeDocument/2006/relationships/image" Target="../media/image1437.png"/><Relationship Id="rId327" Type="http://schemas.openxmlformats.org/officeDocument/2006/relationships/image" Target="../media/image1535.png"/><Relationship Id="rId369" Type="http://schemas.openxmlformats.org/officeDocument/2006/relationships/customXml" Target="../ink/ink1918.xml"/><Relationship Id="rId534" Type="http://schemas.openxmlformats.org/officeDocument/2006/relationships/image" Target="../media/image1637.png"/><Relationship Id="rId576" Type="http://schemas.openxmlformats.org/officeDocument/2006/relationships/image" Target="../media/image1658.png"/><Relationship Id="rId173" Type="http://schemas.openxmlformats.org/officeDocument/2006/relationships/image" Target="../media/image1458.png"/><Relationship Id="rId229" Type="http://schemas.openxmlformats.org/officeDocument/2006/relationships/image" Target="../media/image1486.png"/><Relationship Id="rId380" Type="http://schemas.openxmlformats.org/officeDocument/2006/relationships/image" Target="../media/image1560.png"/><Relationship Id="rId436" Type="http://schemas.openxmlformats.org/officeDocument/2006/relationships/image" Target="../media/image1588.png"/><Relationship Id="rId601" Type="http://schemas.openxmlformats.org/officeDocument/2006/relationships/customXml" Target="../ink/ink2034.xml"/><Relationship Id="rId240" Type="http://schemas.openxmlformats.org/officeDocument/2006/relationships/customXml" Target="../ink/ink1853.xml"/><Relationship Id="rId478" Type="http://schemas.openxmlformats.org/officeDocument/2006/relationships/image" Target="../media/image1609.png"/><Relationship Id="rId35" Type="http://schemas.openxmlformats.org/officeDocument/2006/relationships/image" Target="../media/image4320.png"/><Relationship Id="rId77" Type="http://schemas.openxmlformats.org/officeDocument/2006/relationships/image" Target="../media/image4530.png"/><Relationship Id="rId100" Type="http://schemas.openxmlformats.org/officeDocument/2006/relationships/customXml" Target="../ink/ink1783.xml"/><Relationship Id="rId282" Type="http://schemas.openxmlformats.org/officeDocument/2006/relationships/customXml" Target="../ink/ink1874.xml"/><Relationship Id="rId338" Type="http://schemas.openxmlformats.org/officeDocument/2006/relationships/customXml" Target="../ink/ink1902.xml"/><Relationship Id="rId503" Type="http://schemas.openxmlformats.org/officeDocument/2006/relationships/customXml" Target="../ink/ink1985.xml"/><Relationship Id="rId545" Type="http://schemas.openxmlformats.org/officeDocument/2006/relationships/customXml" Target="../ink/ink2006.xml"/><Relationship Id="rId587" Type="http://schemas.openxmlformats.org/officeDocument/2006/relationships/customXml" Target="../ink/ink2027.xml"/><Relationship Id="rId8" Type="http://schemas.openxmlformats.org/officeDocument/2006/relationships/customXml" Target="../ink/ink1737.xml"/><Relationship Id="rId142" Type="http://schemas.openxmlformats.org/officeDocument/2006/relationships/customXml" Target="../ink/ink1804.xml"/><Relationship Id="rId184" Type="http://schemas.openxmlformats.org/officeDocument/2006/relationships/customXml" Target="../ink/ink1825.xml"/><Relationship Id="rId391" Type="http://schemas.openxmlformats.org/officeDocument/2006/relationships/customXml" Target="../ink/ink1929.xml"/><Relationship Id="rId405" Type="http://schemas.openxmlformats.org/officeDocument/2006/relationships/customXml" Target="../ink/ink1936.xml"/><Relationship Id="rId447" Type="http://schemas.openxmlformats.org/officeDocument/2006/relationships/customXml" Target="../ink/ink1957.xml"/><Relationship Id="rId612" Type="http://schemas.openxmlformats.org/officeDocument/2006/relationships/image" Target="../media/image1675.png"/><Relationship Id="rId251" Type="http://schemas.openxmlformats.org/officeDocument/2006/relationships/image" Target="../media/image1497.png"/><Relationship Id="rId489" Type="http://schemas.openxmlformats.org/officeDocument/2006/relationships/customXml" Target="../ink/ink1978.xml"/><Relationship Id="rId46" Type="http://schemas.openxmlformats.org/officeDocument/2006/relationships/customXml" Target="../ink/ink1756.xml"/><Relationship Id="rId293" Type="http://schemas.openxmlformats.org/officeDocument/2006/relationships/image" Target="../media/image1518.png"/><Relationship Id="rId307" Type="http://schemas.openxmlformats.org/officeDocument/2006/relationships/image" Target="../media/image1525.png"/><Relationship Id="rId349" Type="http://schemas.openxmlformats.org/officeDocument/2006/relationships/customXml" Target="../ink/ink1908.xml"/><Relationship Id="rId514" Type="http://schemas.openxmlformats.org/officeDocument/2006/relationships/image" Target="../media/image1627.png"/><Relationship Id="rId556" Type="http://schemas.openxmlformats.org/officeDocument/2006/relationships/image" Target="../media/image1648.png"/><Relationship Id="rId88" Type="http://schemas.openxmlformats.org/officeDocument/2006/relationships/customXml" Target="../ink/ink1777.xml"/><Relationship Id="rId111" Type="http://schemas.openxmlformats.org/officeDocument/2006/relationships/image" Target="../media/image1427.png"/><Relationship Id="rId153" Type="http://schemas.openxmlformats.org/officeDocument/2006/relationships/image" Target="../media/image1448.png"/><Relationship Id="rId195" Type="http://schemas.openxmlformats.org/officeDocument/2006/relationships/image" Target="../media/image1469.png"/><Relationship Id="rId209" Type="http://schemas.openxmlformats.org/officeDocument/2006/relationships/image" Target="../media/image1476.png"/><Relationship Id="rId360" Type="http://schemas.openxmlformats.org/officeDocument/2006/relationships/image" Target="../media/image1550.png"/><Relationship Id="rId416" Type="http://schemas.openxmlformats.org/officeDocument/2006/relationships/image" Target="../media/image1578.png"/><Relationship Id="rId598" Type="http://schemas.openxmlformats.org/officeDocument/2006/relationships/image" Target="../media/image1669.png"/><Relationship Id="rId220" Type="http://schemas.openxmlformats.org/officeDocument/2006/relationships/customXml" Target="../ink/ink1843.xml"/><Relationship Id="rId458" Type="http://schemas.openxmlformats.org/officeDocument/2006/relationships/image" Target="../media/image1599.png"/><Relationship Id="rId15" Type="http://schemas.openxmlformats.org/officeDocument/2006/relationships/image" Target="../media/image4220.png"/><Relationship Id="rId57" Type="http://schemas.openxmlformats.org/officeDocument/2006/relationships/image" Target="../media/image4430.png"/><Relationship Id="rId262" Type="http://schemas.openxmlformats.org/officeDocument/2006/relationships/customXml" Target="../ink/ink1864.xml"/><Relationship Id="rId318" Type="http://schemas.openxmlformats.org/officeDocument/2006/relationships/customXml" Target="../ink/ink1892.xml"/><Relationship Id="rId525" Type="http://schemas.openxmlformats.org/officeDocument/2006/relationships/customXml" Target="../ink/ink1996.xml"/><Relationship Id="rId567" Type="http://schemas.openxmlformats.org/officeDocument/2006/relationships/customXml" Target="../ink/ink2017.xml"/><Relationship Id="rId99" Type="http://schemas.openxmlformats.org/officeDocument/2006/relationships/image" Target="../media/image1421.png"/><Relationship Id="rId122" Type="http://schemas.openxmlformats.org/officeDocument/2006/relationships/customXml" Target="../ink/ink1794.xml"/><Relationship Id="rId164" Type="http://schemas.openxmlformats.org/officeDocument/2006/relationships/customXml" Target="../ink/ink1815.xml"/><Relationship Id="rId371" Type="http://schemas.openxmlformats.org/officeDocument/2006/relationships/customXml" Target="../ink/ink1919.xml"/><Relationship Id="rId427" Type="http://schemas.openxmlformats.org/officeDocument/2006/relationships/customXml" Target="../ink/ink1947.xml"/><Relationship Id="rId469" Type="http://schemas.openxmlformats.org/officeDocument/2006/relationships/customXml" Target="../ink/ink1968.xml"/><Relationship Id="rId26" Type="http://schemas.openxmlformats.org/officeDocument/2006/relationships/customXml" Target="../ink/ink1746.xml"/><Relationship Id="rId231" Type="http://schemas.openxmlformats.org/officeDocument/2006/relationships/image" Target="../media/image1487.png"/><Relationship Id="rId273" Type="http://schemas.openxmlformats.org/officeDocument/2006/relationships/image" Target="../media/image1508.png"/><Relationship Id="rId329" Type="http://schemas.openxmlformats.org/officeDocument/2006/relationships/image" Target="../media/image1536.png"/><Relationship Id="rId480" Type="http://schemas.openxmlformats.org/officeDocument/2006/relationships/image" Target="../media/image1610.png"/><Relationship Id="rId536" Type="http://schemas.openxmlformats.org/officeDocument/2006/relationships/image" Target="../media/image1638.png"/><Relationship Id="rId68" Type="http://schemas.openxmlformats.org/officeDocument/2006/relationships/customXml" Target="../ink/ink1767.xml"/><Relationship Id="rId133" Type="http://schemas.openxmlformats.org/officeDocument/2006/relationships/image" Target="../media/image1438.png"/><Relationship Id="rId175" Type="http://schemas.openxmlformats.org/officeDocument/2006/relationships/image" Target="../media/image1459.png"/><Relationship Id="rId340" Type="http://schemas.openxmlformats.org/officeDocument/2006/relationships/customXml" Target="../ink/ink1903.xml"/><Relationship Id="rId578" Type="http://schemas.openxmlformats.org/officeDocument/2006/relationships/image" Target="../media/image1659.png"/><Relationship Id="rId200" Type="http://schemas.openxmlformats.org/officeDocument/2006/relationships/customXml" Target="../ink/ink1833.xml"/><Relationship Id="rId382" Type="http://schemas.openxmlformats.org/officeDocument/2006/relationships/image" Target="../media/image1561.png"/><Relationship Id="rId438" Type="http://schemas.openxmlformats.org/officeDocument/2006/relationships/image" Target="../media/image1589.png"/><Relationship Id="rId603" Type="http://schemas.openxmlformats.org/officeDocument/2006/relationships/customXml" Target="../ink/ink2035.xml"/><Relationship Id="rId242" Type="http://schemas.openxmlformats.org/officeDocument/2006/relationships/customXml" Target="../ink/ink1854.xml"/><Relationship Id="rId284" Type="http://schemas.openxmlformats.org/officeDocument/2006/relationships/customXml" Target="../ink/ink1875.xml"/><Relationship Id="rId491" Type="http://schemas.openxmlformats.org/officeDocument/2006/relationships/customXml" Target="../ink/ink1979.xml"/><Relationship Id="rId505" Type="http://schemas.openxmlformats.org/officeDocument/2006/relationships/customXml" Target="../ink/ink1986.xml"/><Relationship Id="rId37" Type="http://schemas.openxmlformats.org/officeDocument/2006/relationships/image" Target="../media/image4330.png"/><Relationship Id="rId79" Type="http://schemas.openxmlformats.org/officeDocument/2006/relationships/image" Target="../media/image4540.png"/><Relationship Id="rId102" Type="http://schemas.openxmlformats.org/officeDocument/2006/relationships/customXml" Target="../ink/ink1784.xml"/><Relationship Id="rId144" Type="http://schemas.openxmlformats.org/officeDocument/2006/relationships/customXml" Target="../ink/ink1805.xml"/><Relationship Id="rId547" Type="http://schemas.openxmlformats.org/officeDocument/2006/relationships/customXml" Target="../ink/ink2007.xml"/><Relationship Id="rId589" Type="http://schemas.openxmlformats.org/officeDocument/2006/relationships/customXml" Target="../ink/ink2028.xml"/><Relationship Id="rId90" Type="http://schemas.openxmlformats.org/officeDocument/2006/relationships/customXml" Target="../ink/ink1778.xml"/><Relationship Id="rId186" Type="http://schemas.openxmlformats.org/officeDocument/2006/relationships/customXml" Target="../ink/ink1826.xml"/><Relationship Id="rId351" Type="http://schemas.openxmlformats.org/officeDocument/2006/relationships/customXml" Target="../ink/ink1909.xml"/><Relationship Id="rId393" Type="http://schemas.openxmlformats.org/officeDocument/2006/relationships/customXml" Target="../ink/ink1930.xml"/><Relationship Id="rId407" Type="http://schemas.openxmlformats.org/officeDocument/2006/relationships/customXml" Target="../ink/ink1937.xml"/><Relationship Id="rId449" Type="http://schemas.openxmlformats.org/officeDocument/2006/relationships/customXml" Target="../ink/ink1958.xml"/><Relationship Id="rId614" Type="http://schemas.openxmlformats.org/officeDocument/2006/relationships/image" Target="../media/image1676.png"/><Relationship Id="rId211" Type="http://schemas.openxmlformats.org/officeDocument/2006/relationships/image" Target="../media/image1477.png"/><Relationship Id="rId253" Type="http://schemas.openxmlformats.org/officeDocument/2006/relationships/image" Target="../media/image1498.png"/><Relationship Id="rId295" Type="http://schemas.openxmlformats.org/officeDocument/2006/relationships/image" Target="../media/image1519.png"/><Relationship Id="rId309" Type="http://schemas.openxmlformats.org/officeDocument/2006/relationships/image" Target="../media/image1526.png"/><Relationship Id="rId460" Type="http://schemas.openxmlformats.org/officeDocument/2006/relationships/image" Target="../media/image1600.png"/><Relationship Id="rId516" Type="http://schemas.openxmlformats.org/officeDocument/2006/relationships/image" Target="../media/image1628.png"/><Relationship Id="rId48" Type="http://schemas.openxmlformats.org/officeDocument/2006/relationships/customXml" Target="../ink/ink1757.xml"/><Relationship Id="rId113" Type="http://schemas.openxmlformats.org/officeDocument/2006/relationships/image" Target="../media/image1428.png"/><Relationship Id="rId320" Type="http://schemas.openxmlformats.org/officeDocument/2006/relationships/customXml" Target="../ink/ink1893.xml"/><Relationship Id="rId558" Type="http://schemas.openxmlformats.org/officeDocument/2006/relationships/image" Target="../media/image1649.png"/><Relationship Id="rId155" Type="http://schemas.openxmlformats.org/officeDocument/2006/relationships/image" Target="../media/image1449.png"/><Relationship Id="rId197" Type="http://schemas.openxmlformats.org/officeDocument/2006/relationships/image" Target="../media/image1470.png"/><Relationship Id="rId362" Type="http://schemas.openxmlformats.org/officeDocument/2006/relationships/image" Target="../media/image1551.png"/><Relationship Id="rId418" Type="http://schemas.openxmlformats.org/officeDocument/2006/relationships/image" Target="../media/image1579.png"/><Relationship Id="rId222" Type="http://schemas.openxmlformats.org/officeDocument/2006/relationships/customXml" Target="../ink/ink1844.xml"/><Relationship Id="rId264" Type="http://schemas.openxmlformats.org/officeDocument/2006/relationships/customXml" Target="../ink/ink1865.xml"/><Relationship Id="rId471" Type="http://schemas.openxmlformats.org/officeDocument/2006/relationships/customXml" Target="../ink/ink1969.xml"/><Relationship Id="rId17" Type="http://schemas.openxmlformats.org/officeDocument/2006/relationships/image" Target="../media/image4230.png"/><Relationship Id="rId59" Type="http://schemas.openxmlformats.org/officeDocument/2006/relationships/image" Target="../media/image4440.png"/><Relationship Id="rId124" Type="http://schemas.openxmlformats.org/officeDocument/2006/relationships/customXml" Target="../ink/ink1795.xml"/><Relationship Id="rId527" Type="http://schemas.openxmlformats.org/officeDocument/2006/relationships/customXml" Target="../ink/ink1997.xml"/><Relationship Id="rId569" Type="http://schemas.openxmlformats.org/officeDocument/2006/relationships/customXml" Target="../ink/ink2018.xml"/><Relationship Id="rId70" Type="http://schemas.openxmlformats.org/officeDocument/2006/relationships/customXml" Target="../ink/ink1768.xml"/><Relationship Id="rId166" Type="http://schemas.openxmlformats.org/officeDocument/2006/relationships/customXml" Target="../ink/ink1816.xml"/><Relationship Id="rId331" Type="http://schemas.openxmlformats.org/officeDocument/2006/relationships/image" Target="../media/image1537.png"/><Relationship Id="rId373" Type="http://schemas.openxmlformats.org/officeDocument/2006/relationships/customXml" Target="../ink/ink1920.xml"/><Relationship Id="rId429" Type="http://schemas.openxmlformats.org/officeDocument/2006/relationships/customXml" Target="../ink/ink1948.xml"/><Relationship Id="rId580" Type="http://schemas.openxmlformats.org/officeDocument/2006/relationships/image" Target="../media/image1660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488.png"/><Relationship Id="rId440" Type="http://schemas.openxmlformats.org/officeDocument/2006/relationships/image" Target="../media/image1590.png"/><Relationship Id="rId28" Type="http://schemas.openxmlformats.org/officeDocument/2006/relationships/customXml" Target="../ink/ink1747.xml"/><Relationship Id="rId275" Type="http://schemas.openxmlformats.org/officeDocument/2006/relationships/image" Target="../media/image1509.png"/><Relationship Id="rId300" Type="http://schemas.openxmlformats.org/officeDocument/2006/relationships/customXml" Target="../ink/ink1883.xml"/><Relationship Id="rId482" Type="http://schemas.openxmlformats.org/officeDocument/2006/relationships/image" Target="../media/image1611.png"/><Relationship Id="rId538" Type="http://schemas.openxmlformats.org/officeDocument/2006/relationships/image" Target="../media/image1639.png"/><Relationship Id="rId81" Type="http://schemas.openxmlformats.org/officeDocument/2006/relationships/image" Target="../media/image4550.png"/><Relationship Id="rId135" Type="http://schemas.openxmlformats.org/officeDocument/2006/relationships/image" Target="../media/image1439.png"/><Relationship Id="rId177" Type="http://schemas.openxmlformats.org/officeDocument/2006/relationships/image" Target="../media/image1460.png"/><Relationship Id="rId342" Type="http://schemas.openxmlformats.org/officeDocument/2006/relationships/customXml" Target="../ink/ink1904.xml"/><Relationship Id="rId384" Type="http://schemas.openxmlformats.org/officeDocument/2006/relationships/image" Target="../media/image1562.png"/><Relationship Id="rId591" Type="http://schemas.openxmlformats.org/officeDocument/2006/relationships/customXml" Target="../ink/ink2029.xml"/><Relationship Id="rId605" Type="http://schemas.openxmlformats.org/officeDocument/2006/relationships/customXml" Target="../ink/ink2037.xml"/><Relationship Id="rId202" Type="http://schemas.openxmlformats.org/officeDocument/2006/relationships/customXml" Target="../ink/ink1834.xml"/><Relationship Id="rId244" Type="http://schemas.openxmlformats.org/officeDocument/2006/relationships/customXml" Target="../ink/ink1855.xml"/><Relationship Id="rId39" Type="http://schemas.openxmlformats.org/officeDocument/2006/relationships/image" Target="../media/image4340.png"/><Relationship Id="rId286" Type="http://schemas.openxmlformats.org/officeDocument/2006/relationships/customXml" Target="../ink/ink1876.xml"/><Relationship Id="rId451" Type="http://schemas.openxmlformats.org/officeDocument/2006/relationships/customXml" Target="../ink/ink1959.xml"/><Relationship Id="rId493" Type="http://schemas.openxmlformats.org/officeDocument/2006/relationships/customXml" Target="../ink/ink1980.xml"/><Relationship Id="rId507" Type="http://schemas.openxmlformats.org/officeDocument/2006/relationships/customXml" Target="../ink/ink1987.xml"/><Relationship Id="rId549" Type="http://schemas.openxmlformats.org/officeDocument/2006/relationships/customXml" Target="../ink/ink2008.xml"/><Relationship Id="rId50" Type="http://schemas.openxmlformats.org/officeDocument/2006/relationships/customXml" Target="../ink/ink1758.xml"/><Relationship Id="rId104" Type="http://schemas.openxmlformats.org/officeDocument/2006/relationships/customXml" Target="../ink/ink1785.xml"/><Relationship Id="rId146" Type="http://schemas.openxmlformats.org/officeDocument/2006/relationships/customXml" Target="../ink/ink1806.xml"/><Relationship Id="rId188" Type="http://schemas.openxmlformats.org/officeDocument/2006/relationships/customXml" Target="../ink/ink1827.xml"/><Relationship Id="rId311" Type="http://schemas.openxmlformats.org/officeDocument/2006/relationships/image" Target="../media/image1527.png"/><Relationship Id="rId353" Type="http://schemas.openxmlformats.org/officeDocument/2006/relationships/customXml" Target="../ink/ink1910.xml"/><Relationship Id="rId395" Type="http://schemas.openxmlformats.org/officeDocument/2006/relationships/customXml" Target="../ink/ink1931.xml"/><Relationship Id="rId409" Type="http://schemas.openxmlformats.org/officeDocument/2006/relationships/customXml" Target="../ink/ink1938.xml"/><Relationship Id="rId560" Type="http://schemas.openxmlformats.org/officeDocument/2006/relationships/image" Target="../media/image1650.png"/><Relationship Id="rId92" Type="http://schemas.openxmlformats.org/officeDocument/2006/relationships/customXml" Target="../ink/ink1779.xml"/><Relationship Id="rId213" Type="http://schemas.openxmlformats.org/officeDocument/2006/relationships/image" Target="../media/image1478.png"/><Relationship Id="rId420" Type="http://schemas.openxmlformats.org/officeDocument/2006/relationships/image" Target="../media/image1580.png"/><Relationship Id="rId616" Type="http://schemas.openxmlformats.org/officeDocument/2006/relationships/image" Target="../media/image1677.png"/><Relationship Id="rId255" Type="http://schemas.openxmlformats.org/officeDocument/2006/relationships/image" Target="../media/image1499.png"/><Relationship Id="rId297" Type="http://schemas.openxmlformats.org/officeDocument/2006/relationships/image" Target="../media/image1520.png"/><Relationship Id="rId462" Type="http://schemas.openxmlformats.org/officeDocument/2006/relationships/image" Target="../media/image1601.png"/><Relationship Id="rId518" Type="http://schemas.openxmlformats.org/officeDocument/2006/relationships/image" Target="../media/image1629.png"/><Relationship Id="rId115" Type="http://schemas.openxmlformats.org/officeDocument/2006/relationships/image" Target="../media/image1429.png"/><Relationship Id="rId157" Type="http://schemas.openxmlformats.org/officeDocument/2006/relationships/image" Target="../media/image1450.png"/><Relationship Id="rId322" Type="http://schemas.openxmlformats.org/officeDocument/2006/relationships/customXml" Target="../ink/ink1894.xml"/><Relationship Id="rId364" Type="http://schemas.openxmlformats.org/officeDocument/2006/relationships/image" Target="../media/image1552.png"/><Relationship Id="rId61" Type="http://schemas.openxmlformats.org/officeDocument/2006/relationships/image" Target="../media/image4450.png"/><Relationship Id="rId199" Type="http://schemas.openxmlformats.org/officeDocument/2006/relationships/image" Target="../media/image1471.png"/><Relationship Id="rId571" Type="http://schemas.openxmlformats.org/officeDocument/2006/relationships/customXml" Target="../ink/ink2019.xml"/><Relationship Id="rId19" Type="http://schemas.openxmlformats.org/officeDocument/2006/relationships/image" Target="../media/image4240.png"/><Relationship Id="rId224" Type="http://schemas.openxmlformats.org/officeDocument/2006/relationships/customXml" Target="../ink/ink1845.xml"/><Relationship Id="rId266" Type="http://schemas.openxmlformats.org/officeDocument/2006/relationships/customXml" Target="../ink/ink1866.xml"/><Relationship Id="rId431" Type="http://schemas.openxmlformats.org/officeDocument/2006/relationships/customXml" Target="../ink/ink1949.xml"/><Relationship Id="rId473" Type="http://schemas.openxmlformats.org/officeDocument/2006/relationships/customXml" Target="../ink/ink1970.xml"/><Relationship Id="rId529" Type="http://schemas.openxmlformats.org/officeDocument/2006/relationships/customXml" Target="../ink/ink1998.xml"/><Relationship Id="rId30" Type="http://schemas.openxmlformats.org/officeDocument/2006/relationships/customXml" Target="../ink/ink1748.xml"/><Relationship Id="rId126" Type="http://schemas.openxmlformats.org/officeDocument/2006/relationships/customXml" Target="../ink/ink1796.xml"/><Relationship Id="rId168" Type="http://schemas.openxmlformats.org/officeDocument/2006/relationships/customXml" Target="../ink/ink1817.xml"/><Relationship Id="rId333" Type="http://schemas.openxmlformats.org/officeDocument/2006/relationships/image" Target="../media/image1538.png"/><Relationship Id="rId540" Type="http://schemas.openxmlformats.org/officeDocument/2006/relationships/image" Target="../media/image1640.png"/><Relationship Id="rId72" Type="http://schemas.openxmlformats.org/officeDocument/2006/relationships/customXml" Target="../ink/ink1769.xml"/><Relationship Id="rId375" Type="http://schemas.openxmlformats.org/officeDocument/2006/relationships/customXml" Target="../ink/ink1921.xml"/><Relationship Id="rId582" Type="http://schemas.openxmlformats.org/officeDocument/2006/relationships/image" Target="../media/image1661.png"/><Relationship Id="rId3" Type="http://schemas.openxmlformats.org/officeDocument/2006/relationships/image" Target="../media/image4160.png"/><Relationship Id="rId235" Type="http://schemas.openxmlformats.org/officeDocument/2006/relationships/image" Target="../media/image1489.png"/><Relationship Id="rId277" Type="http://schemas.openxmlformats.org/officeDocument/2006/relationships/image" Target="../media/image1510.png"/><Relationship Id="rId400" Type="http://schemas.openxmlformats.org/officeDocument/2006/relationships/image" Target="../media/image1570.png"/><Relationship Id="rId442" Type="http://schemas.openxmlformats.org/officeDocument/2006/relationships/image" Target="../media/image1591.png"/><Relationship Id="rId484" Type="http://schemas.openxmlformats.org/officeDocument/2006/relationships/image" Target="../media/image1612.png"/><Relationship Id="rId137" Type="http://schemas.openxmlformats.org/officeDocument/2006/relationships/image" Target="../media/image1440.png"/><Relationship Id="rId302" Type="http://schemas.openxmlformats.org/officeDocument/2006/relationships/customXml" Target="../ink/ink1884.xml"/><Relationship Id="rId344" Type="http://schemas.openxmlformats.org/officeDocument/2006/relationships/customXml" Target="../ink/ink1905.xml"/><Relationship Id="rId41" Type="http://schemas.openxmlformats.org/officeDocument/2006/relationships/image" Target="../media/image4350.png"/><Relationship Id="rId83" Type="http://schemas.openxmlformats.org/officeDocument/2006/relationships/image" Target="../media/image4560.png"/><Relationship Id="rId179" Type="http://schemas.openxmlformats.org/officeDocument/2006/relationships/image" Target="../media/image1461.png"/><Relationship Id="rId386" Type="http://schemas.openxmlformats.org/officeDocument/2006/relationships/image" Target="../media/image1563.png"/><Relationship Id="rId551" Type="http://schemas.openxmlformats.org/officeDocument/2006/relationships/customXml" Target="../ink/ink2009.xml"/><Relationship Id="rId593" Type="http://schemas.openxmlformats.org/officeDocument/2006/relationships/customXml" Target="../ink/ink2030.xml"/><Relationship Id="rId607" Type="http://schemas.openxmlformats.org/officeDocument/2006/relationships/customXml" Target="../ink/ink2038.xml"/><Relationship Id="rId190" Type="http://schemas.openxmlformats.org/officeDocument/2006/relationships/customXml" Target="../ink/ink1828.xml"/><Relationship Id="rId204" Type="http://schemas.openxmlformats.org/officeDocument/2006/relationships/customXml" Target="../ink/ink1835.xml"/><Relationship Id="rId246" Type="http://schemas.openxmlformats.org/officeDocument/2006/relationships/customXml" Target="../ink/ink1856.xml"/><Relationship Id="rId288" Type="http://schemas.openxmlformats.org/officeDocument/2006/relationships/customXml" Target="../ink/ink1877.xml"/><Relationship Id="rId411" Type="http://schemas.openxmlformats.org/officeDocument/2006/relationships/customXml" Target="../ink/ink1939.xml"/><Relationship Id="rId453" Type="http://schemas.openxmlformats.org/officeDocument/2006/relationships/customXml" Target="../ink/ink1960.xml"/><Relationship Id="rId509" Type="http://schemas.openxmlformats.org/officeDocument/2006/relationships/customXml" Target="../ink/ink1988.xml"/><Relationship Id="rId106" Type="http://schemas.openxmlformats.org/officeDocument/2006/relationships/customXml" Target="../ink/ink1786.xml"/><Relationship Id="rId313" Type="http://schemas.openxmlformats.org/officeDocument/2006/relationships/image" Target="../media/image1528.png"/><Relationship Id="rId495" Type="http://schemas.openxmlformats.org/officeDocument/2006/relationships/customXml" Target="../ink/ink1981.xml"/><Relationship Id="rId10" Type="http://schemas.openxmlformats.org/officeDocument/2006/relationships/customXml" Target="../ink/ink1738.xml"/><Relationship Id="rId52" Type="http://schemas.openxmlformats.org/officeDocument/2006/relationships/customXml" Target="../ink/ink1759.xml"/><Relationship Id="rId94" Type="http://schemas.openxmlformats.org/officeDocument/2006/relationships/customXml" Target="../ink/ink1780.xml"/><Relationship Id="rId148" Type="http://schemas.openxmlformats.org/officeDocument/2006/relationships/customXml" Target="../ink/ink1807.xml"/><Relationship Id="rId355" Type="http://schemas.openxmlformats.org/officeDocument/2006/relationships/customXml" Target="../ink/ink1911.xml"/><Relationship Id="rId397" Type="http://schemas.openxmlformats.org/officeDocument/2006/relationships/customXml" Target="../ink/ink1932.xml"/><Relationship Id="rId520" Type="http://schemas.openxmlformats.org/officeDocument/2006/relationships/image" Target="../media/image1630.png"/><Relationship Id="rId562" Type="http://schemas.openxmlformats.org/officeDocument/2006/relationships/image" Target="../media/image1651.png"/><Relationship Id="rId618" Type="http://schemas.openxmlformats.org/officeDocument/2006/relationships/image" Target="../media/image1678.png"/><Relationship Id="rId215" Type="http://schemas.openxmlformats.org/officeDocument/2006/relationships/image" Target="../media/image1479.png"/><Relationship Id="rId257" Type="http://schemas.openxmlformats.org/officeDocument/2006/relationships/image" Target="../media/image1500.png"/><Relationship Id="rId422" Type="http://schemas.openxmlformats.org/officeDocument/2006/relationships/image" Target="../media/image1581.png"/><Relationship Id="rId464" Type="http://schemas.openxmlformats.org/officeDocument/2006/relationships/image" Target="../media/image1602.png"/><Relationship Id="rId299" Type="http://schemas.openxmlformats.org/officeDocument/2006/relationships/image" Target="../media/image1521.png"/><Relationship Id="rId63" Type="http://schemas.openxmlformats.org/officeDocument/2006/relationships/image" Target="../media/image4460.png"/><Relationship Id="rId159" Type="http://schemas.openxmlformats.org/officeDocument/2006/relationships/image" Target="../media/image1451.png"/><Relationship Id="rId366" Type="http://schemas.openxmlformats.org/officeDocument/2006/relationships/image" Target="../media/image1553.png"/><Relationship Id="rId573" Type="http://schemas.openxmlformats.org/officeDocument/2006/relationships/customXml" Target="../ink/ink2020.xml"/><Relationship Id="rId226" Type="http://schemas.openxmlformats.org/officeDocument/2006/relationships/customXml" Target="../ink/ink1846.xml"/><Relationship Id="rId433" Type="http://schemas.openxmlformats.org/officeDocument/2006/relationships/customXml" Target="../ink/ink1950.xml"/><Relationship Id="rId74" Type="http://schemas.openxmlformats.org/officeDocument/2006/relationships/customXml" Target="../ink/ink1770.xml"/><Relationship Id="rId377" Type="http://schemas.openxmlformats.org/officeDocument/2006/relationships/customXml" Target="../ink/ink1922.xml"/><Relationship Id="rId500" Type="http://schemas.openxmlformats.org/officeDocument/2006/relationships/image" Target="../media/image1620.png"/><Relationship Id="rId584" Type="http://schemas.openxmlformats.org/officeDocument/2006/relationships/image" Target="../media/image1662.png"/><Relationship Id="rId5" Type="http://schemas.openxmlformats.org/officeDocument/2006/relationships/image" Target="../media/image4170.png"/><Relationship Id="rId237" Type="http://schemas.openxmlformats.org/officeDocument/2006/relationships/image" Target="../media/image1490.png"/><Relationship Id="rId444" Type="http://schemas.openxmlformats.org/officeDocument/2006/relationships/image" Target="../media/image1592.png"/><Relationship Id="rId290" Type="http://schemas.openxmlformats.org/officeDocument/2006/relationships/customXml" Target="../ink/ink1878.xml"/><Relationship Id="rId304" Type="http://schemas.openxmlformats.org/officeDocument/2006/relationships/customXml" Target="../ink/ink1885.xml"/><Relationship Id="rId388" Type="http://schemas.openxmlformats.org/officeDocument/2006/relationships/image" Target="../media/image1564.png"/><Relationship Id="rId511" Type="http://schemas.openxmlformats.org/officeDocument/2006/relationships/customXml" Target="../ink/ink1989.xml"/><Relationship Id="rId609" Type="http://schemas.openxmlformats.org/officeDocument/2006/relationships/customXml" Target="../ink/ink2039.xml"/><Relationship Id="rId85" Type="http://schemas.openxmlformats.org/officeDocument/2006/relationships/image" Target="../media/image4570.png"/><Relationship Id="rId150" Type="http://schemas.openxmlformats.org/officeDocument/2006/relationships/customXml" Target="../ink/ink1808.xml"/><Relationship Id="rId595" Type="http://schemas.openxmlformats.org/officeDocument/2006/relationships/customXml" Target="../ink/ink2031.xml"/><Relationship Id="rId248" Type="http://schemas.openxmlformats.org/officeDocument/2006/relationships/customXml" Target="../ink/ink1857.xml"/><Relationship Id="rId455" Type="http://schemas.openxmlformats.org/officeDocument/2006/relationships/customXml" Target="../ink/ink1961.xml"/><Relationship Id="rId12" Type="http://schemas.openxmlformats.org/officeDocument/2006/relationships/customXml" Target="../ink/ink1739.xml"/><Relationship Id="rId108" Type="http://schemas.openxmlformats.org/officeDocument/2006/relationships/customXml" Target="../ink/ink1787.xml"/><Relationship Id="rId315" Type="http://schemas.openxmlformats.org/officeDocument/2006/relationships/image" Target="../media/image1529.png"/><Relationship Id="rId522" Type="http://schemas.openxmlformats.org/officeDocument/2006/relationships/image" Target="../media/image1631.png"/><Relationship Id="rId96" Type="http://schemas.openxmlformats.org/officeDocument/2006/relationships/customXml" Target="../ink/ink1781.xml"/><Relationship Id="rId161" Type="http://schemas.openxmlformats.org/officeDocument/2006/relationships/image" Target="../media/image1452.png"/><Relationship Id="rId399" Type="http://schemas.openxmlformats.org/officeDocument/2006/relationships/customXml" Target="../ink/ink1933.xml"/><Relationship Id="rId259" Type="http://schemas.openxmlformats.org/officeDocument/2006/relationships/image" Target="../media/image1501.png"/><Relationship Id="rId466" Type="http://schemas.openxmlformats.org/officeDocument/2006/relationships/image" Target="../media/image1603.png"/><Relationship Id="rId23" Type="http://schemas.openxmlformats.org/officeDocument/2006/relationships/image" Target="../media/image4260.png"/><Relationship Id="rId119" Type="http://schemas.openxmlformats.org/officeDocument/2006/relationships/image" Target="../media/image1431.png"/><Relationship Id="rId326" Type="http://schemas.openxmlformats.org/officeDocument/2006/relationships/customXml" Target="../ink/ink1896.xml"/><Relationship Id="rId533" Type="http://schemas.openxmlformats.org/officeDocument/2006/relationships/customXml" Target="../ink/ink2000.xml"/><Relationship Id="rId172" Type="http://schemas.openxmlformats.org/officeDocument/2006/relationships/customXml" Target="../ink/ink1819.xml"/><Relationship Id="rId477" Type="http://schemas.openxmlformats.org/officeDocument/2006/relationships/customXml" Target="../ink/ink1972.xml"/><Relationship Id="rId600" Type="http://schemas.openxmlformats.org/officeDocument/2006/relationships/image" Target="../media/image1670.png"/><Relationship Id="rId337" Type="http://schemas.openxmlformats.org/officeDocument/2006/relationships/image" Target="../media/image1540.png"/><Relationship Id="rId34" Type="http://schemas.openxmlformats.org/officeDocument/2006/relationships/customXml" Target="../ink/ink1750.xml"/><Relationship Id="rId544" Type="http://schemas.openxmlformats.org/officeDocument/2006/relationships/image" Target="../media/image1642.png"/><Relationship Id="rId183" Type="http://schemas.openxmlformats.org/officeDocument/2006/relationships/image" Target="../media/image1463.png"/><Relationship Id="rId390" Type="http://schemas.openxmlformats.org/officeDocument/2006/relationships/image" Target="../media/image1565.png"/><Relationship Id="rId404" Type="http://schemas.openxmlformats.org/officeDocument/2006/relationships/image" Target="../media/image1572.png"/><Relationship Id="rId611" Type="http://schemas.openxmlformats.org/officeDocument/2006/relationships/customXml" Target="../ink/ink2040.xml"/><Relationship Id="rId250" Type="http://schemas.openxmlformats.org/officeDocument/2006/relationships/customXml" Target="../ink/ink1858.xml"/><Relationship Id="rId488" Type="http://schemas.openxmlformats.org/officeDocument/2006/relationships/image" Target="../media/image1614.png"/><Relationship Id="rId45" Type="http://schemas.openxmlformats.org/officeDocument/2006/relationships/image" Target="../media/image4370.png"/><Relationship Id="rId110" Type="http://schemas.openxmlformats.org/officeDocument/2006/relationships/customXml" Target="../ink/ink1788.xml"/><Relationship Id="rId348" Type="http://schemas.openxmlformats.org/officeDocument/2006/relationships/image" Target="../media/image1544.png"/><Relationship Id="rId555" Type="http://schemas.openxmlformats.org/officeDocument/2006/relationships/customXml" Target="../ink/ink2011.xml"/><Relationship Id="rId194" Type="http://schemas.openxmlformats.org/officeDocument/2006/relationships/customXml" Target="../ink/ink1830.xml"/><Relationship Id="rId208" Type="http://schemas.openxmlformats.org/officeDocument/2006/relationships/customXml" Target="../ink/ink1837.xml"/><Relationship Id="rId415" Type="http://schemas.openxmlformats.org/officeDocument/2006/relationships/customXml" Target="../ink/ink1941.xml"/><Relationship Id="rId261" Type="http://schemas.openxmlformats.org/officeDocument/2006/relationships/image" Target="../media/image1502.png"/><Relationship Id="rId499" Type="http://schemas.openxmlformats.org/officeDocument/2006/relationships/customXml" Target="../ink/ink1983.xml"/><Relationship Id="rId56" Type="http://schemas.openxmlformats.org/officeDocument/2006/relationships/customXml" Target="../ink/ink1761.xml"/><Relationship Id="rId359" Type="http://schemas.openxmlformats.org/officeDocument/2006/relationships/customXml" Target="../ink/ink1913.xml"/><Relationship Id="rId566" Type="http://schemas.openxmlformats.org/officeDocument/2006/relationships/image" Target="../media/image1653.png"/><Relationship Id="rId121" Type="http://schemas.openxmlformats.org/officeDocument/2006/relationships/image" Target="../media/image1432.png"/><Relationship Id="rId219" Type="http://schemas.openxmlformats.org/officeDocument/2006/relationships/image" Target="../media/image1481.png"/><Relationship Id="rId426" Type="http://schemas.openxmlformats.org/officeDocument/2006/relationships/image" Target="../media/image1583.png"/><Relationship Id="rId67" Type="http://schemas.openxmlformats.org/officeDocument/2006/relationships/image" Target="../media/image4480.png"/><Relationship Id="rId272" Type="http://schemas.openxmlformats.org/officeDocument/2006/relationships/customXml" Target="../ink/ink1869.xml"/><Relationship Id="rId577" Type="http://schemas.openxmlformats.org/officeDocument/2006/relationships/customXml" Target="../ink/ink20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2E2E8-8B36-17FD-8D10-5C225FCF76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Degular" panose="04040406060303040305" pitchFamily="82" charset="0"/>
              </a:rPr>
              <a:t>Alphabet Patterns in C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EDE9A0E-F53C-E560-6250-CDDC7BB8F27E}"/>
                  </a:ext>
                </a:extLst>
              </p14:cNvPr>
              <p14:cNvContentPartPr/>
              <p14:nvPr/>
            </p14:nvContentPartPr>
            <p14:xfrm>
              <a:off x="731951" y="1233598"/>
              <a:ext cx="8280" cy="5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EDE9A0E-F53C-E560-6250-CDDC7BB8F2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5831" y="1227478"/>
                <a:ext cx="2052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5092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2EFA2CB-DFF0-6D8F-B3E9-26FEA6491C95}"/>
              </a:ext>
            </a:extLst>
          </p:cNvPr>
          <p:cNvGrpSpPr/>
          <p:nvPr/>
        </p:nvGrpSpPr>
        <p:grpSpPr>
          <a:xfrm>
            <a:off x="75920" y="181602"/>
            <a:ext cx="537480" cy="741960"/>
            <a:chOff x="75920" y="181602"/>
            <a:chExt cx="537480" cy="74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0D17C43-AED0-6E29-D4B8-BDD94096FC3D}"/>
                    </a:ext>
                  </a:extLst>
                </p14:cNvPr>
                <p14:cNvContentPartPr/>
                <p14:nvPr/>
              </p14:nvContentPartPr>
              <p14:xfrm>
                <a:off x="223160" y="454482"/>
                <a:ext cx="209160" cy="318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0D17C43-AED0-6E29-D4B8-BDD94096FC3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7040" y="448362"/>
                  <a:ext cx="2214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FF8D144-FACA-8FB2-0C34-CB487580FBE6}"/>
                    </a:ext>
                  </a:extLst>
                </p14:cNvPr>
                <p14:cNvContentPartPr/>
                <p14:nvPr/>
              </p14:nvContentPartPr>
              <p14:xfrm>
                <a:off x="268160" y="324162"/>
                <a:ext cx="123840" cy="64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FF8D144-FACA-8FB2-0C34-CB487580FBE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2040" y="318042"/>
                  <a:ext cx="1360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BCA46D7-E7E4-A4C5-CACE-8E0C8A572F96}"/>
                    </a:ext>
                  </a:extLst>
                </p14:cNvPr>
                <p14:cNvContentPartPr/>
                <p14:nvPr/>
              </p14:nvContentPartPr>
              <p14:xfrm>
                <a:off x="75920" y="181602"/>
                <a:ext cx="537480" cy="741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BCA46D7-E7E4-A4C5-CACE-8E0C8A572F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800" y="175482"/>
                  <a:ext cx="549720" cy="75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098D5BE-0E59-F8B6-9D96-C5A2095083B6}"/>
              </a:ext>
            </a:extLst>
          </p:cNvPr>
          <p:cNvGrpSpPr/>
          <p:nvPr/>
        </p:nvGrpSpPr>
        <p:grpSpPr>
          <a:xfrm>
            <a:off x="1165640" y="468162"/>
            <a:ext cx="240480" cy="417960"/>
            <a:chOff x="1165640" y="468162"/>
            <a:chExt cx="240480" cy="41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E87CE05-160F-F39E-5EC0-BDFF34D11087}"/>
                    </a:ext>
                  </a:extLst>
                </p14:cNvPr>
                <p14:cNvContentPartPr/>
                <p14:nvPr/>
              </p14:nvContentPartPr>
              <p14:xfrm>
                <a:off x="1184360" y="527202"/>
                <a:ext cx="13320" cy="340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E87CE05-160F-F39E-5EC0-BDFF34D1108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78240" y="521082"/>
                  <a:ext cx="255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1E313E1-0646-36C0-8C10-CC74CAD58CF0}"/>
                    </a:ext>
                  </a:extLst>
                </p14:cNvPr>
                <p14:cNvContentPartPr/>
                <p14:nvPr/>
              </p14:nvContentPartPr>
              <p14:xfrm>
                <a:off x="1165640" y="468162"/>
                <a:ext cx="183960" cy="93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1E313E1-0646-36C0-8C10-CC74CAD58CF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59520" y="462042"/>
                  <a:ext cx="1962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A752FE5-91D7-32A3-A37B-303DC907A45D}"/>
                    </a:ext>
                  </a:extLst>
                </p14:cNvPr>
                <p14:cNvContentPartPr/>
                <p14:nvPr/>
              </p14:nvContentPartPr>
              <p14:xfrm>
                <a:off x="1193000" y="702162"/>
                <a:ext cx="143280" cy="29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A752FE5-91D7-32A3-A37B-303DC907A45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86880" y="696042"/>
                  <a:ext cx="1555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4701673-AE0F-5779-79C2-97D55E665845}"/>
                    </a:ext>
                  </a:extLst>
                </p14:cNvPr>
                <p14:cNvContentPartPr/>
                <p14:nvPr/>
              </p14:nvContentPartPr>
              <p14:xfrm>
                <a:off x="1177160" y="857682"/>
                <a:ext cx="228960" cy="28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4701673-AE0F-5779-79C2-97D55E66584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71040" y="851562"/>
                  <a:ext cx="24120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FFCC6E-5626-49EC-C9A9-9A0B38CD0E07}"/>
              </a:ext>
            </a:extLst>
          </p:cNvPr>
          <p:cNvGrpSpPr/>
          <p:nvPr/>
        </p:nvGrpSpPr>
        <p:grpSpPr>
          <a:xfrm>
            <a:off x="1832000" y="428562"/>
            <a:ext cx="187920" cy="321840"/>
            <a:chOff x="1832000" y="428562"/>
            <a:chExt cx="187920" cy="32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B1BEDEC-3AED-A7DC-8167-0A20943C1F14}"/>
                    </a:ext>
                  </a:extLst>
                </p14:cNvPr>
                <p14:cNvContentPartPr/>
                <p14:nvPr/>
              </p14:nvContentPartPr>
              <p14:xfrm>
                <a:off x="1864040" y="452322"/>
                <a:ext cx="15120" cy="298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B1BEDEC-3AED-A7DC-8167-0A20943C1F1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57920" y="446202"/>
                  <a:ext cx="273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BF38660-B95B-1B80-B774-A330ADB1E37D}"/>
                    </a:ext>
                  </a:extLst>
                </p14:cNvPr>
                <p14:cNvContentPartPr/>
                <p14:nvPr/>
              </p14:nvContentPartPr>
              <p14:xfrm>
                <a:off x="1832000" y="428562"/>
                <a:ext cx="187920" cy="72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BF38660-B95B-1B80-B774-A330ADB1E37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25880" y="422442"/>
                  <a:ext cx="2001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86EDE13-F635-6F21-0DF2-FEE652230674}"/>
                    </a:ext>
                  </a:extLst>
                </p14:cNvPr>
                <p14:cNvContentPartPr/>
                <p14:nvPr/>
              </p14:nvContentPartPr>
              <p14:xfrm>
                <a:off x="1857560" y="608562"/>
                <a:ext cx="147240" cy="18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86EDE13-F635-6F21-0DF2-FEE65223067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51440" y="602442"/>
                  <a:ext cx="159480" cy="3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A6B2CBB-5A99-EADD-66E8-5FB157B10123}"/>
                  </a:ext>
                </a:extLst>
              </p14:cNvPr>
              <p14:cNvContentPartPr/>
              <p14:nvPr/>
            </p14:nvContentPartPr>
            <p14:xfrm>
              <a:off x="2309360" y="469242"/>
              <a:ext cx="255960" cy="610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A6B2CBB-5A99-EADD-66E8-5FB157B1012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03240" y="463122"/>
                <a:ext cx="268200" cy="62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1E7C8B20-7504-36DA-C973-DB7E2AE73734}"/>
              </a:ext>
            </a:extLst>
          </p:cNvPr>
          <p:cNvGrpSpPr/>
          <p:nvPr/>
        </p:nvGrpSpPr>
        <p:grpSpPr>
          <a:xfrm>
            <a:off x="2937920" y="493722"/>
            <a:ext cx="213480" cy="309960"/>
            <a:chOff x="2937920" y="493722"/>
            <a:chExt cx="213480" cy="3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2A19638-9484-3410-C23B-CA9EDB428386}"/>
                    </a:ext>
                  </a:extLst>
                </p14:cNvPr>
                <p14:cNvContentPartPr/>
                <p14:nvPr/>
              </p14:nvContentPartPr>
              <p14:xfrm>
                <a:off x="2937920" y="493722"/>
                <a:ext cx="28080" cy="309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2A19638-9484-3410-C23B-CA9EDB42838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31800" y="487602"/>
                  <a:ext cx="403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8920395-5573-13B9-626E-C13074AAE603}"/>
                    </a:ext>
                  </a:extLst>
                </p14:cNvPr>
                <p14:cNvContentPartPr/>
                <p14:nvPr/>
              </p14:nvContentPartPr>
              <p14:xfrm>
                <a:off x="3108560" y="532962"/>
                <a:ext cx="32760" cy="232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8920395-5573-13B9-626E-C13074AAE60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02440" y="526842"/>
                  <a:ext cx="450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429A963-BA6A-A0F8-7EAF-EC39424E1DCC}"/>
                    </a:ext>
                  </a:extLst>
                </p14:cNvPr>
                <p14:cNvContentPartPr/>
                <p14:nvPr/>
              </p14:nvContentPartPr>
              <p14:xfrm>
                <a:off x="2991200" y="685962"/>
                <a:ext cx="160200" cy="23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429A963-BA6A-A0F8-7EAF-EC39424E1DC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85080" y="679842"/>
                  <a:ext cx="172440" cy="3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EF9888F-3379-60CF-CFB1-C5B0F33E648F}"/>
                  </a:ext>
                </a:extLst>
              </p14:cNvPr>
              <p14:cNvContentPartPr/>
              <p14:nvPr/>
            </p14:nvContentPartPr>
            <p14:xfrm>
              <a:off x="3458120" y="485442"/>
              <a:ext cx="26280" cy="300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EF9888F-3379-60CF-CFB1-C5B0F33E648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52000" y="479322"/>
                <a:ext cx="38520" cy="31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7E8FB95D-854C-A853-8AC2-753E67CD14ED}"/>
              </a:ext>
            </a:extLst>
          </p:cNvPr>
          <p:cNvGrpSpPr/>
          <p:nvPr/>
        </p:nvGrpSpPr>
        <p:grpSpPr>
          <a:xfrm>
            <a:off x="1190840" y="1435482"/>
            <a:ext cx="225720" cy="297000"/>
            <a:chOff x="1190840" y="1435482"/>
            <a:chExt cx="225720" cy="29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28904B2-52B5-6261-2691-4B21FB098335}"/>
                    </a:ext>
                  </a:extLst>
                </p14:cNvPr>
                <p14:cNvContentPartPr/>
                <p14:nvPr/>
              </p14:nvContentPartPr>
              <p14:xfrm>
                <a:off x="1231160" y="1435482"/>
                <a:ext cx="38880" cy="297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28904B2-52B5-6261-2691-4B21FB09833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25040" y="1429362"/>
                  <a:ext cx="511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280CFAB-1CB2-975C-53DA-FDB32E2AAC36}"/>
                    </a:ext>
                  </a:extLst>
                </p14:cNvPr>
                <p14:cNvContentPartPr/>
                <p14:nvPr/>
              </p14:nvContentPartPr>
              <p14:xfrm>
                <a:off x="1190840" y="1445562"/>
                <a:ext cx="225720" cy="273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280CFAB-1CB2-975C-53DA-FDB32E2AAC3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84720" y="1439442"/>
                  <a:ext cx="237960" cy="28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549C33D-1E71-02D3-8021-188D3A49B4BA}"/>
              </a:ext>
            </a:extLst>
          </p:cNvPr>
          <p:cNvGrpSpPr/>
          <p:nvPr/>
        </p:nvGrpSpPr>
        <p:grpSpPr>
          <a:xfrm>
            <a:off x="1812200" y="1354122"/>
            <a:ext cx="271800" cy="353520"/>
            <a:chOff x="1812200" y="1354122"/>
            <a:chExt cx="271800" cy="3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7D19D1F-0910-4E2F-79A1-5BAAE1475928}"/>
                    </a:ext>
                  </a:extLst>
                </p14:cNvPr>
                <p14:cNvContentPartPr/>
                <p14:nvPr/>
              </p14:nvContentPartPr>
              <p14:xfrm>
                <a:off x="1812200" y="1430442"/>
                <a:ext cx="14040" cy="2415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7D19D1F-0910-4E2F-79A1-5BAAE147592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06080" y="1424322"/>
                  <a:ext cx="262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F6EDDAA-C8B8-996B-9F2C-174204FAA314}"/>
                    </a:ext>
                  </a:extLst>
                </p14:cNvPr>
                <p14:cNvContentPartPr/>
                <p14:nvPr/>
              </p14:nvContentPartPr>
              <p14:xfrm>
                <a:off x="1819400" y="1354122"/>
                <a:ext cx="183600" cy="54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F6EDDAA-C8B8-996B-9F2C-174204FAA31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813280" y="1348002"/>
                  <a:ext cx="1958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AE9BF80-DDFF-F8F7-3D07-819E5117D1F9}"/>
                    </a:ext>
                  </a:extLst>
                </p14:cNvPr>
                <p14:cNvContentPartPr/>
                <p14:nvPr/>
              </p14:nvContentPartPr>
              <p14:xfrm>
                <a:off x="1838480" y="1516842"/>
                <a:ext cx="121680" cy="34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AE9BF80-DDFF-F8F7-3D07-819E5117D1F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832360" y="1510722"/>
                  <a:ext cx="1339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928E2F6-7902-A431-8803-740AC64B3C40}"/>
                    </a:ext>
                  </a:extLst>
                </p14:cNvPr>
                <p14:cNvContentPartPr/>
                <p14:nvPr/>
              </p14:nvContentPartPr>
              <p14:xfrm>
                <a:off x="1836320" y="1630962"/>
                <a:ext cx="247680" cy="76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928E2F6-7902-A431-8803-740AC64B3C4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30200" y="1624842"/>
                  <a:ext cx="259920" cy="8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BA1FCF1-3B22-082F-2584-22C324ADD39F}"/>
              </a:ext>
            </a:extLst>
          </p:cNvPr>
          <p:cNvGrpSpPr/>
          <p:nvPr/>
        </p:nvGrpSpPr>
        <p:grpSpPr>
          <a:xfrm>
            <a:off x="2301080" y="1349802"/>
            <a:ext cx="177120" cy="292680"/>
            <a:chOff x="2301080" y="1349802"/>
            <a:chExt cx="177120" cy="29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96E561E-74CF-7F7D-7901-66DF9A56B93B}"/>
                    </a:ext>
                  </a:extLst>
                </p14:cNvPr>
                <p14:cNvContentPartPr/>
                <p14:nvPr/>
              </p14:nvContentPartPr>
              <p14:xfrm>
                <a:off x="2301080" y="1390122"/>
                <a:ext cx="21240" cy="252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96E561E-74CF-7F7D-7901-66DF9A56B93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94960" y="1384002"/>
                  <a:ext cx="334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F15C7D0-7500-7922-73AD-8A2D00D1724F}"/>
                    </a:ext>
                  </a:extLst>
                </p14:cNvPr>
                <p14:cNvContentPartPr/>
                <p14:nvPr/>
              </p14:nvContentPartPr>
              <p14:xfrm>
                <a:off x="2311520" y="1349802"/>
                <a:ext cx="166680" cy="40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F15C7D0-7500-7922-73AD-8A2D00D1724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305400" y="1343682"/>
                  <a:ext cx="1789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8387E81-1F4B-19D2-7F32-43CFA61091A1}"/>
                    </a:ext>
                  </a:extLst>
                </p14:cNvPr>
                <p14:cNvContentPartPr/>
                <p14:nvPr/>
              </p14:nvContentPartPr>
              <p14:xfrm>
                <a:off x="2311520" y="1493802"/>
                <a:ext cx="149400" cy="41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8387E81-1F4B-19D2-7F32-43CFA61091A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305400" y="1487682"/>
                  <a:ext cx="161640" cy="5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70468FA-D0AC-AA05-ED66-CAE12C72E82B}"/>
                  </a:ext>
                </a:extLst>
              </p14:cNvPr>
              <p14:cNvContentPartPr/>
              <p14:nvPr/>
            </p14:nvContentPartPr>
            <p14:xfrm>
              <a:off x="2867720" y="1287522"/>
              <a:ext cx="218160" cy="523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70468FA-D0AC-AA05-ED66-CAE12C72E82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861600" y="1281402"/>
                <a:ext cx="23040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F034CCF-6EC5-A68A-7F52-4B38BA8FA383}"/>
                  </a:ext>
                </a:extLst>
              </p14:cNvPr>
              <p14:cNvContentPartPr/>
              <p14:nvPr/>
            </p14:nvContentPartPr>
            <p14:xfrm>
              <a:off x="1205960" y="2185362"/>
              <a:ext cx="249480" cy="3495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F034CCF-6EC5-A68A-7F52-4B38BA8FA38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99840" y="2179242"/>
                <a:ext cx="261720" cy="36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E413D933-FA88-6997-3BBE-44FD018CDE95}"/>
              </a:ext>
            </a:extLst>
          </p:cNvPr>
          <p:cNvGrpSpPr/>
          <p:nvPr/>
        </p:nvGrpSpPr>
        <p:grpSpPr>
          <a:xfrm>
            <a:off x="1838480" y="2173482"/>
            <a:ext cx="226800" cy="271080"/>
            <a:chOff x="1838480" y="2173482"/>
            <a:chExt cx="226800" cy="2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BB0D0C3-FC88-72C9-062F-643BA18E22BC}"/>
                    </a:ext>
                  </a:extLst>
                </p14:cNvPr>
                <p14:cNvContentPartPr/>
                <p14:nvPr/>
              </p14:nvContentPartPr>
              <p14:xfrm>
                <a:off x="1867640" y="2206242"/>
                <a:ext cx="33120" cy="238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BB0D0C3-FC88-72C9-062F-643BA18E22B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861520" y="2200122"/>
                  <a:ext cx="453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44F85C4-0780-5D03-744F-0892B426A529}"/>
                    </a:ext>
                  </a:extLst>
                </p14:cNvPr>
                <p14:cNvContentPartPr/>
                <p14:nvPr/>
              </p14:nvContentPartPr>
              <p14:xfrm>
                <a:off x="1838480" y="2173482"/>
                <a:ext cx="226800" cy="231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44F85C4-0780-5D03-744F-0892B426A52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32360" y="2167362"/>
                  <a:ext cx="239040" cy="24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C597D21-7922-E257-178B-864C4FDC4ABA}"/>
              </a:ext>
            </a:extLst>
          </p:cNvPr>
          <p:cNvGrpSpPr/>
          <p:nvPr/>
        </p:nvGrpSpPr>
        <p:grpSpPr>
          <a:xfrm>
            <a:off x="2369120" y="2019762"/>
            <a:ext cx="249480" cy="348840"/>
            <a:chOff x="2369120" y="2019762"/>
            <a:chExt cx="249480" cy="34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A74F396-1528-1C74-4245-B08D93FFEE23}"/>
                    </a:ext>
                  </a:extLst>
                </p14:cNvPr>
                <p14:cNvContentPartPr/>
                <p14:nvPr/>
              </p14:nvContentPartPr>
              <p14:xfrm>
                <a:off x="2377760" y="2092842"/>
                <a:ext cx="25920" cy="241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A74F396-1528-1C74-4245-B08D93FFEE2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371640" y="2086722"/>
                  <a:ext cx="381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33DBC67-D6E2-7B40-F228-8DA93C4E4C67}"/>
                    </a:ext>
                  </a:extLst>
                </p14:cNvPr>
                <p14:cNvContentPartPr/>
                <p14:nvPr/>
              </p14:nvContentPartPr>
              <p14:xfrm>
                <a:off x="2369120" y="2019762"/>
                <a:ext cx="179280" cy="60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33DBC67-D6E2-7B40-F228-8DA93C4E4C6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63000" y="2013642"/>
                  <a:ext cx="1915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F59DB44-BE49-B70C-58DC-2B4B8F011AFB}"/>
                    </a:ext>
                  </a:extLst>
                </p14:cNvPr>
                <p14:cNvContentPartPr/>
                <p14:nvPr/>
              </p14:nvContentPartPr>
              <p14:xfrm>
                <a:off x="2420240" y="2143242"/>
                <a:ext cx="138960" cy="40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F59DB44-BE49-B70C-58DC-2B4B8F011AF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414120" y="2137122"/>
                  <a:ext cx="1512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F9C33E0-7768-A18E-3398-0F8A5B2496BC}"/>
                    </a:ext>
                  </a:extLst>
                </p14:cNvPr>
                <p14:cNvContentPartPr/>
                <p14:nvPr/>
              </p14:nvContentPartPr>
              <p14:xfrm>
                <a:off x="2420240" y="2331162"/>
                <a:ext cx="198360" cy="37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F9C33E0-7768-A18E-3398-0F8A5B2496B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414120" y="2325042"/>
                  <a:ext cx="21060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DD11B15-E05F-B6CA-7F39-08564DD6CEB5}"/>
              </a:ext>
            </a:extLst>
          </p:cNvPr>
          <p:cNvGrpSpPr/>
          <p:nvPr/>
        </p:nvGrpSpPr>
        <p:grpSpPr>
          <a:xfrm>
            <a:off x="1235480" y="2870442"/>
            <a:ext cx="206280" cy="410760"/>
            <a:chOff x="1235480" y="2870442"/>
            <a:chExt cx="206280" cy="41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E83DD29-8E67-705C-5211-06C01987BA2D}"/>
                    </a:ext>
                  </a:extLst>
                </p14:cNvPr>
                <p14:cNvContentPartPr/>
                <p14:nvPr/>
              </p14:nvContentPartPr>
              <p14:xfrm>
                <a:off x="1244480" y="2932722"/>
                <a:ext cx="21240" cy="296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E83DD29-8E67-705C-5211-06C01987BA2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238360" y="2926602"/>
                  <a:ext cx="334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48356C0-FA32-BEF5-D5F4-FBCD66C67020}"/>
                    </a:ext>
                  </a:extLst>
                </p14:cNvPr>
                <p14:cNvContentPartPr/>
                <p14:nvPr/>
              </p14:nvContentPartPr>
              <p14:xfrm>
                <a:off x="1235480" y="2870442"/>
                <a:ext cx="206280" cy="410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48356C0-FA32-BEF5-D5F4-FBCD66C6702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229360" y="2864322"/>
                  <a:ext cx="218520" cy="42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A282AA2-FF7C-3A91-B825-B6BEC34E71F6}"/>
                  </a:ext>
                </a:extLst>
              </p14:cNvPr>
              <p14:cNvContentPartPr/>
              <p14:nvPr/>
            </p14:nvContentPartPr>
            <p14:xfrm>
              <a:off x="1931720" y="2893482"/>
              <a:ext cx="171720" cy="2271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A282AA2-FF7C-3A91-B825-B6BEC34E71F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925600" y="2887362"/>
                <a:ext cx="183960" cy="23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ECCA8760-A666-D357-2E41-2A587D6D4C1E}"/>
              </a:ext>
            </a:extLst>
          </p:cNvPr>
          <p:cNvGrpSpPr/>
          <p:nvPr/>
        </p:nvGrpSpPr>
        <p:grpSpPr>
          <a:xfrm>
            <a:off x="1335560" y="3664602"/>
            <a:ext cx="234720" cy="415080"/>
            <a:chOff x="1335560" y="3664602"/>
            <a:chExt cx="234720" cy="41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EFD5C06-36C1-F2A5-AA7C-5A8E593CABCA}"/>
                    </a:ext>
                  </a:extLst>
                </p14:cNvPr>
                <p14:cNvContentPartPr/>
                <p14:nvPr/>
              </p14:nvContentPartPr>
              <p14:xfrm>
                <a:off x="1335560" y="3730122"/>
                <a:ext cx="62280" cy="349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EFD5C06-36C1-F2A5-AA7C-5A8E593CABC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329440" y="3724002"/>
                  <a:ext cx="7452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69B322D-7340-56D8-6140-ED42F86977D3}"/>
                    </a:ext>
                  </a:extLst>
                </p14:cNvPr>
                <p14:cNvContentPartPr/>
                <p14:nvPr/>
              </p14:nvContentPartPr>
              <p14:xfrm>
                <a:off x="1358960" y="3664602"/>
                <a:ext cx="171000" cy="337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69B322D-7340-56D8-6140-ED42F86977D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352840" y="3658482"/>
                  <a:ext cx="18324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E056314-C214-5F22-EE0D-2E1244BBEEEA}"/>
                    </a:ext>
                  </a:extLst>
                </p14:cNvPr>
                <p14:cNvContentPartPr/>
                <p14:nvPr/>
              </p14:nvContentPartPr>
              <p14:xfrm>
                <a:off x="1369760" y="3883842"/>
                <a:ext cx="200520" cy="421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E056314-C214-5F22-EE0D-2E1244BBEEE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363640" y="3877722"/>
                  <a:ext cx="21276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6D6C24D-D64A-C0F3-FF23-BA1C6ECA7224}"/>
              </a:ext>
            </a:extLst>
          </p:cNvPr>
          <p:cNvGrpSpPr/>
          <p:nvPr/>
        </p:nvGrpSpPr>
        <p:grpSpPr>
          <a:xfrm>
            <a:off x="5144831" y="931918"/>
            <a:ext cx="1887120" cy="1041480"/>
            <a:chOff x="5144831" y="931918"/>
            <a:chExt cx="1887120" cy="104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E562CE3-1BB0-C86F-0D80-3B3F495A6CBE}"/>
                    </a:ext>
                  </a:extLst>
                </p14:cNvPr>
                <p14:cNvContentPartPr/>
                <p14:nvPr/>
              </p14:nvContentPartPr>
              <p14:xfrm>
                <a:off x="5371631" y="1041358"/>
                <a:ext cx="39600" cy="5184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E562CE3-1BB0-C86F-0D80-3B3F495A6CB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65511" y="1035238"/>
                  <a:ext cx="5184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114F3AF-4EEB-82A6-4A06-B2FD243C64F9}"/>
                    </a:ext>
                  </a:extLst>
                </p14:cNvPr>
                <p14:cNvContentPartPr/>
                <p14:nvPr/>
              </p14:nvContentPartPr>
              <p14:xfrm>
                <a:off x="5455511" y="996358"/>
                <a:ext cx="96480" cy="5011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114F3AF-4EEB-82A6-4A06-B2FD243C64F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449391" y="990238"/>
                  <a:ext cx="10872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296DFE2-D201-2610-D5D8-14AEA22CEBB5}"/>
                    </a:ext>
                  </a:extLst>
                </p14:cNvPr>
                <p14:cNvContentPartPr/>
                <p14:nvPr/>
              </p14:nvContentPartPr>
              <p14:xfrm>
                <a:off x="5168231" y="1170958"/>
                <a:ext cx="481680" cy="148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296DFE2-D201-2610-D5D8-14AEA22CEBB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162111" y="1164838"/>
                  <a:ext cx="4939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25B5CA6-55AC-9B61-EF05-E17BD5D89E89}"/>
                    </a:ext>
                  </a:extLst>
                </p14:cNvPr>
                <p14:cNvContentPartPr/>
                <p14:nvPr/>
              </p14:nvContentPartPr>
              <p14:xfrm>
                <a:off x="5144831" y="1294078"/>
                <a:ext cx="534240" cy="167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25B5CA6-55AC-9B61-EF05-E17BD5D89E8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138711" y="1287958"/>
                  <a:ext cx="546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31BF87A-A859-426A-3B42-6E93CF2588AE}"/>
                    </a:ext>
                  </a:extLst>
                </p14:cNvPr>
                <p14:cNvContentPartPr/>
                <p14:nvPr/>
              </p14:nvContentPartPr>
              <p14:xfrm>
                <a:off x="5921711" y="1048918"/>
                <a:ext cx="42840" cy="518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31BF87A-A859-426A-3B42-6E93CF2588A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915591" y="1042798"/>
                  <a:ext cx="5508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CFF58CC-7E30-FE8E-24CE-3B68C3FF2A45}"/>
                    </a:ext>
                  </a:extLst>
                </p14:cNvPr>
                <p14:cNvContentPartPr/>
                <p14:nvPr/>
              </p14:nvContentPartPr>
              <p14:xfrm>
                <a:off x="6086951" y="1070158"/>
                <a:ext cx="22320" cy="451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CFF58CC-7E30-FE8E-24CE-3B68C3FF2A4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080831" y="1064038"/>
                  <a:ext cx="3456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85D49E2-3BDB-750A-EEB9-95DF5601964F}"/>
                    </a:ext>
                  </a:extLst>
                </p14:cNvPr>
                <p14:cNvContentPartPr/>
                <p14:nvPr/>
              </p14:nvContentPartPr>
              <p14:xfrm>
                <a:off x="5930711" y="1237558"/>
                <a:ext cx="295560" cy="84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85D49E2-3BDB-750A-EEB9-95DF5601964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924591" y="1231438"/>
                  <a:ext cx="3078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B6AE48F-7F1B-7E3A-9753-703D3465C036}"/>
                    </a:ext>
                  </a:extLst>
                </p14:cNvPr>
                <p14:cNvContentPartPr/>
                <p14:nvPr/>
              </p14:nvContentPartPr>
              <p14:xfrm>
                <a:off x="6373151" y="1043878"/>
                <a:ext cx="435600" cy="337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B6AE48F-7F1B-7E3A-9753-703D3465C03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367031" y="1037758"/>
                  <a:ext cx="44784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2897889-B837-0CD7-A60F-61C87BB46385}"/>
                    </a:ext>
                  </a:extLst>
                </p14:cNvPr>
                <p14:cNvContentPartPr/>
                <p14:nvPr/>
              </p14:nvContentPartPr>
              <p14:xfrm>
                <a:off x="6771311" y="931918"/>
                <a:ext cx="260640" cy="765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2897889-B837-0CD7-A60F-61C87BB4638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765191" y="925798"/>
                  <a:ext cx="272880" cy="77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03BA05B-F7DF-7101-8F56-C2748EABB6CB}"/>
                    </a:ext>
                  </a:extLst>
                </p14:cNvPr>
                <p14:cNvContentPartPr/>
                <p14:nvPr/>
              </p14:nvContentPartPr>
              <p14:xfrm>
                <a:off x="5770511" y="1744438"/>
                <a:ext cx="930960" cy="138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03BA05B-F7DF-7101-8F56-C2748EABB6C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764391" y="1738318"/>
                  <a:ext cx="9432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313F07B-1398-B9DC-3995-2FC4E2BD8686}"/>
                    </a:ext>
                  </a:extLst>
                </p14:cNvPr>
                <p14:cNvContentPartPr/>
                <p14:nvPr/>
              </p14:nvContentPartPr>
              <p14:xfrm>
                <a:off x="5928551" y="1847758"/>
                <a:ext cx="467640" cy="125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313F07B-1398-B9DC-3995-2FC4E2BD868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922431" y="1841638"/>
                  <a:ext cx="4798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D4CB452-FBE7-F2B5-2D53-BCA300B871D8}"/>
                    </a:ext>
                  </a:extLst>
                </p14:cNvPr>
                <p14:cNvContentPartPr/>
                <p14:nvPr/>
              </p14:nvContentPartPr>
              <p14:xfrm>
                <a:off x="5758271" y="985558"/>
                <a:ext cx="249120" cy="941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D4CB452-FBE7-F2B5-2D53-BCA300B871D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752151" y="979438"/>
                  <a:ext cx="261360" cy="95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530F726-D62E-0592-3C3E-EEDBB13752C4}"/>
                  </a:ext>
                </a:extLst>
              </p14:cNvPr>
              <p14:cNvContentPartPr/>
              <p14:nvPr/>
            </p14:nvContentPartPr>
            <p14:xfrm>
              <a:off x="1068191" y="3023878"/>
              <a:ext cx="360" cy="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530F726-D62E-0592-3C3E-EEDBB13752C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62071" y="3017758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8717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DDEFBA-F5AB-A9FF-2CC2-A3E3EE3BE3FF}"/>
              </a:ext>
            </a:extLst>
          </p:cNvPr>
          <p:cNvGrpSpPr/>
          <p:nvPr/>
        </p:nvGrpSpPr>
        <p:grpSpPr>
          <a:xfrm>
            <a:off x="361760" y="195282"/>
            <a:ext cx="452160" cy="671040"/>
            <a:chOff x="361760" y="195282"/>
            <a:chExt cx="452160" cy="67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EA81D0D-E39E-2FC0-8CA3-5E8FB9C3555A}"/>
                    </a:ext>
                  </a:extLst>
                </p14:cNvPr>
                <p14:cNvContentPartPr/>
                <p14:nvPr/>
              </p14:nvContentPartPr>
              <p14:xfrm>
                <a:off x="527720" y="450162"/>
                <a:ext cx="166680" cy="348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EA81D0D-E39E-2FC0-8CA3-5E8FB9C3555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1600" y="444042"/>
                  <a:ext cx="1789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A7267A1-B490-190C-E668-85270D5A4311}"/>
                    </a:ext>
                  </a:extLst>
                </p14:cNvPr>
                <p14:cNvContentPartPr/>
                <p14:nvPr/>
              </p14:nvContentPartPr>
              <p14:xfrm>
                <a:off x="566240" y="380322"/>
                <a:ext cx="132480" cy="34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A7267A1-B490-190C-E668-85270D5A431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0120" y="374202"/>
                  <a:ext cx="1447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621E526-D5DA-4A0B-744D-F480B5EB1042}"/>
                    </a:ext>
                  </a:extLst>
                </p14:cNvPr>
                <p14:cNvContentPartPr/>
                <p14:nvPr/>
              </p14:nvContentPartPr>
              <p14:xfrm>
                <a:off x="361760" y="195282"/>
                <a:ext cx="452160" cy="671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621E526-D5DA-4A0B-744D-F480B5EB104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5640" y="189162"/>
                  <a:ext cx="464400" cy="68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0E928E8-4868-0499-0BD2-DA796F769E80}"/>
              </a:ext>
            </a:extLst>
          </p:cNvPr>
          <p:cNvGrpSpPr/>
          <p:nvPr/>
        </p:nvGrpSpPr>
        <p:grpSpPr>
          <a:xfrm>
            <a:off x="1216400" y="454842"/>
            <a:ext cx="165960" cy="287280"/>
            <a:chOff x="1216400" y="454842"/>
            <a:chExt cx="165960" cy="28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08C2F21-3E42-C3B7-CDF3-6702EA62A74E}"/>
                    </a:ext>
                  </a:extLst>
                </p14:cNvPr>
                <p14:cNvContentPartPr/>
                <p14:nvPr/>
              </p14:nvContentPartPr>
              <p14:xfrm>
                <a:off x="1216400" y="454842"/>
                <a:ext cx="57960" cy="287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08C2F21-3E42-C3B7-CDF3-6702EA62A74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10280" y="448722"/>
                  <a:ext cx="702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BD72473-D352-5C36-ABC9-753905483607}"/>
                    </a:ext>
                  </a:extLst>
                </p14:cNvPr>
                <p14:cNvContentPartPr/>
                <p14:nvPr/>
              </p14:nvContentPartPr>
              <p14:xfrm>
                <a:off x="1235480" y="461322"/>
                <a:ext cx="146880" cy="266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BD72473-D352-5C36-ABC9-75390548360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29360" y="455202"/>
                  <a:ext cx="1591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8EEF670-745E-DB24-B655-84564E6F5583}"/>
                    </a:ext>
                  </a:extLst>
                </p14:cNvPr>
                <p14:cNvContentPartPr/>
                <p14:nvPr/>
              </p14:nvContentPartPr>
              <p14:xfrm>
                <a:off x="1226840" y="648162"/>
                <a:ext cx="145080" cy="8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8EEF670-745E-DB24-B655-84564E6F558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20720" y="642042"/>
                  <a:ext cx="15732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E326A54-FF54-1C53-95F8-DEB443E26702}"/>
              </a:ext>
            </a:extLst>
          </p:cNvPr>
          <p:cNvGrpSpPr/>
          <p:nvPr/>
        </p:nvGrpSpPr>
        <p:grpSpPr>
          <a:xfrm>
            <a:off x="1227560" y="1016442"/>
            <a:ext cx="190080" cy="275760"/>
            <a:chOff x="1227560" y="1016442"/>
            <a:chExt cx="190080" cy="27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647EEAD-CF97-D3EB-CE30-F0102ED13BBD}"/>
                    </a:ext>
                  </a:extLst>
                </p14:cNvPr>
                <p14:cNvContentPartPr/>
                <p14:nvPr/>
              </p14:nvContentPartPr>
              <p14:xfrm>
                <a:off x="1261040" y="1039482"/>
                <a:ext cx="13320" cy="252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647EEAD-CF97-D3EB-CE30-F0102ED13BB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54920" y="1033362"/>
                  <a:ext cx="255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D402394-1E5F-4D13-5E47-67856633E2E6}"/>
                    </a:ext>
                  </a:extLst>
                </p14:cNvPr>
                <p14:cNvContentPartPr/>
                <p14:nvPr/>
              </p14:nvContentPartPr>
              <p14:xfrm>
                <a:off x="1227560" y="1016442"/>
                <a:ext cx="190080" cy="273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D402394-1E5F-4D13-5E47-67856633E2E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21440" y="1010322"/>
                  <a:ext cx="202320" cy="28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42DB3AC-A05D-4AC6-CD3A-A2F69CC3253F}"/>
                  </a:ext>
                </a:extLst>
              </p14:cNvPr>
              <p14:cNvContentPartPr/>
              <p14:nvPr/>
            </p14:nvContentPartPr>
            <p14:xfrm>
              <a:off x="1736240" y="1011762"/>
              <a:ext cx="217800" cy="253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42DB3AC-A05D-4AC6-CD3A-A2F69CC3253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30120" y="1005642"/>
                <a:ext cx="230040" cy="26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AF5673F-5B20-A553-01FE-FC5B81F1A9A7}"/>
              </a:ext>
            </a:extLst>
          </p:cNvPr>
          <p:cNvGrpSpPr/>
          <p:nvPr/>
        </p:nvGrpSpPr>
        <p:grpSpPr>
          <a:xfrm>
            <a:off x="1199120" y="1654002"/>
            <a:ext cx="247320" cy="278280"/>
            <a:chOff x="1199120" y="1654002"/>
            <a:chExt cx="247320" cy="27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7E416E-BC9F-AA5B-7CC3-7C35BCEED449}"/>
                    </a:ext>
                  </a:extLst>
                </p14:cNvPr>
                <p14:cNvContentPartPr/>
                <p14:nvPr/>
              </p14:nvContentPartPr>
              <p14:xfrm>
                <a:off x="1261040" y="1654002"/>
                <a:ext cx="42840" cy="253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7E416E-BC9F-AA5B-7CC3-7C35BCEED44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54920" y="1647882"/>
                  <a:ext cx="550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C4522A8-8D77-2B91-F008-85DE36F7438E}"/>
                    </a:ext>
                  </a:extLst>
                </p14:cNvPr>
                <p14:cNvContentPartPr/>
                <p14:nvPr/>
              </p14:nvContentPartPr>
              <p14:xfrm>
                <a:off x="1199120" y="1664802"/>
                <a:ext cx="247320" cy="267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C4522A8-8D77-2B91-F008-85DE36F7438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93000" y="1658682"/>
                  <a:ext cx="259560" cy="27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FD86E66-F236-5382-D44B-B872926B669E}"/>
              </a:ext>
            </a:extLst>
          </p:cNvPr>
          <p:cNvGrpSpPr/>
          <p:nvPr/>
        </p:nvGrpSpPr>
        <p:grpSpPr>
          <a:xfrm>
            <a:off x="1823720" y="1623042"/>
            <a:ext cx="275040" cy="313200"/>
            <a:chOff x="1823720" y="1623042"/>
            <a:chExt cx="275040" cy="31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5B709B0-B1B5-822E-ACCB-06A4C6BD238E}"/>
                    </a:ext>
                  </a:extLst>
                </p14:cNvPr>
                <p14:cNvContentPartPr/>
                <p14:nvPr/>
              </p14:nvContentPartPr>
              <p14:xfrm>
                <a:off x="1823720" y="1668402"/>
                <a:ext cx="13320" cy="223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5B709B0-B1B5-822E-ACCB-06A4C6BD238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17600" y="1662282"/>
                  <a:ext cx="255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00D98F3-07D8-CEB6-130D-31CD89DD8DB2}"/>
                    </a:ext>
                  </a:extLst>
                </p14:cNvPr>
                <p14:cNvContentPartPr/>
                <p14:nvPr/>
              </p14:nvContentPartPr>
              <p14:xfrm>
                <a:off x="1825880" y="1623042"/>
                <a:ext cx="184680" cy="64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00D98F3-07D8-CEB6-130D-31CD89DD8DB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19760" y="1616922"/>
                  <a:ext cx="1969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0E63943-10B0-B6B1-23AD-BB1BDF573CAE}"/>
                    </a:ext>
                  </a:extLst>
                </p14:cNvPr>
                <p14:cNvContentPartPr/>
                <p14:nvPr/>
              </p14:nvContentPartPr>
              <p14:xfrm>
                <a:off x="1854320" y="1776042"/>
                <a:ext cx="169920" cy="15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0E63943-10B0-B6B1-23AD-BB1BDF573CA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48200" y="1769922"/>
                  <a:ext cx="1821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6DCE083-6DE2-773D-6A75-09B3DDF1B8A6}"/>
                    </a:ext>
                  </a:extLst>
                </p14:cNvPr>
                <p14:cNvContentPartPr/>
                <p14:nvPr/>
              </p14:nvContentPartPr>
              <p14:xfrm>
                <a:off x="1847120" y="1921842"/>
                <a:ext cx="251640" cy="14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6DCE083-6DE2-773D-6A75-09B3DDF1B8A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41000" y="1915722"/>
                  <a:ext cx="26388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E535939-B81B-E1A6-9149-6B3812DE7F5C}"/>
              </a:ext>
            </a:extLst>
          </p:cNvPr>
          <p:cNvGrpSpPr/>
          <p:nvPr/>
        </p:nvGrpSpPr>
        <p:grpSpPr>
          <a:xfrm>
            <a:off x="2469200" y="1597482"/>
            <a:ext cx="162360" cy="295560"/>
            <a:chOff x="2469200" y="1597482"/>
            <a:chExt cx="162360" cy="29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031A5C7-834B-06FC-1F89-29A0C43A2637}"/>
                    </a:ext>
                  </a:extLst>
                </p14:cNvPr>
                <p14:cNvContentPartPr/>
                <p14:nvPr/>
              </p14:nvContentPartPr>
              <p14:xfrm>
                <a:off x="2482160" y="1613322"/>
                <a:ext cx="30240" cy="279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031A5C7-834B-06FC-1F89-29A0C43A263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76040" y="1607202"/>
                  <a:ext cx="424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1E95050-35FC-6A5F-E23B-F3936DD4A2DC}"/>
                    </a:ext>
                  </a:extLst>
                </p14:cNvPr>
                <p14:cNvContentPartPr/>
                <p14:nvPr/>
              </p14:nvContentPartPr>
              <p14:xfrm>
                <a:off x="2469200" y="1597482"/>
                <a:ext cx="162360" cy="78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1E95050-35FC-6A5F-E23B-F3936DD4A2D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63080" y="1591362"/>
                  <a:ext cx="1746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0752D79-7021-F490-D392-16F894004DE8}"/>
                    </a:ext>
                  </a:extLst>
                </p14:cNvPr>
                <p14:cNvContentPartPr/>
                <p14:nvPr/>
              </p14:nvContentPartPr>
              <p14:xfrm>
                <a:off x="2490440" y="1767402"/>
                <a:ext cx="128160" cy="6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0752D79-7021-F490-D392-16F894004DE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484320" y="1761282"/>
                  <a:ext cx="140400" cy="1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9B0D02F-C42C-0D09-35F8-2A445F06BA94}"/>
                  </a:ext>
                </a:extLst>
              </p14:cNvPr>
              <p14:cNvContentPartPr/>
              <p14:nvPr/>
            </p14:nvContentPartPr>
            <p14:xfrm>
              <a:off x="1212080" y="2305602"/>
              <a:ext cx="185040" cy="5191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9B0D02F-C42C-0D09-35F8-2A445F06BA9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205960" y="2299482"/>
                <a:ext cx="197280" cy="53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BBE9C1F1-9882-2D39-3494-C318CA88B95C}"/>
              </a:ext>
            </a:extLst>
          </p:cNvPr>
          <p:cNvGrpSpPr/>
          <p:nvPr/>
        </p:nvGrpSpPr>
        <p:grpSpPr>
          <a:xfrm>
            <a:off x="1930280" y="2314242"/>
            <a:ext cx="221760" cy="270720"/>
            <a:chOff x="1930280" y="2314242"/>
            <a:chExt cx="221760" cy="27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399BE92-95F9-E749-BAA4-BDA73471880A}"/>
                    </a:ext>
                  </a:extLst>
                </p14:cNvPr>
                <p14:cNvContentPartPr/>
                <p14:nvPr/>
              </p14:nvContentPartPr>
              <p14:xfrm>
                <a:off x="1930280" y="2314242"/>
                <a:ext cx="19440" cy="270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399BE92-95F9-E749-BAA4-BDA73471880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24160" y="2308122"/>
                  <a:ext cx="316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64A89EA-1BD0-DFDA-AE9B-838CAB7E844B}"/>
                    </a:ext>
                  </a:extLst>
                </p14:cNvPr>
                <p14:cNvContentPartPr/>
                <p14:nvPr/>
              </p14:nvContentPartPr>
              <p14:xfrm>
                <a:off x="2113520" y="2332602"/>
                <a:ext cx="38520" cy="230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64A89EA-1BD0-DFDA-AE9B-838CAB7E844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07400" y="2326482"/>
                  <a:ext cx="507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3BC6985-696F-CC66-E81E-1DDF51BCFB47}"/>
                    </a:ext>
                  </a:extLst>
                </p14:cNvPr>
                <p14:cNvContentPartPr/>
                <p14:nvPr/>
              </p14:nvContentPartPr>
              <p14:xfrm>
                <a:off x="1936400" y="2478402"/>
                <a:ext cx="215640" cy="9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3BC6985-696F-CC66-E81E-1DDF51BCFB4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930280" y="2472282"/>
                  <a:ext cx="227880" cy="2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0D38D06-B0F2-ED69-C61D-B4382812C37C}"/>
                  </a:ext>
                </a:extLst>
              </p14:cNvPr>
              <p14:cNvContentPartPr/>
              <p14:nvPr/>
            </p14:nvContentPartPr>
            <p14:xfrm>
              <a:off x="2645960" y="2373282"/>
              <a:ext cx="40680" cy="2512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0D38D06-B0F2-ED69-C61D-B4382812C37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639840" y="2367162"/>
                <a:ext cx="52920" cy="26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37A71B62-DCDE-206A-EF5B-025768D42BCC}"/>
              </a:ext>
            </a:extLst>
          </p:cNvPr>
          <p:cNvGrpSpPr/>
          <p:nvPr/>
        </p:nvGrpSpPr>
        <p:grpSpPr>
          <a:xfrm>
            <a:off x="3108560" y="2297322"/>
            <a:ext cx="313920" cy="291960"/>
            <a:chOff x="3108560" y="2297322"/>
            <a:chExt cx="313920" cy="29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06850CD-96C0-E840-8A0F-B7A8EC0650C6}"/>
                    </a:ext>
                  </a:extLst>
                </p14:cNvPr>
                <p14:cNvContentPartPr/>
                <p14:nvPr/>
              </p14:nvContentPartPr>
              <p14:xfrm>
                <a:off x="3157520" y="2345922"/>
                <a:ext cx="162360" cy="243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06850CD-96C0-E840-8A0F-B7A8EC0650C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51400" y="2339802"/>
                  <a:ext cx="1746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582F3D8-8B50-B741-8181-B3CC4D5187E9}"/>
                    </a:ext>
                  </a:extLst>
                </p14:cNvPr>
                <p14:cNvContentPartPr/>
                <p14:nvPr/>
              </p14:nvContentPartPr>
              <p14:xfrm>
                <a:off x="3108560" y="2297322"/>
                <a:ext cx="313920" cy="36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582F3D8-8B50-B741-8181-B3CC4D5187E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02440" y="2291202"/>
                  <a:ext cx="32616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0A77A6A-3300-A213-AC3D-60EC0DFBF600}"/>
              </a:ext>
            </a:extLst>
          </p:cNvPr>
          <p:cNvGrpSpPr/>
          <p:nvPr/>
        </p:nvGrpSpPr>
        <p:grpSpPr>
          <a:xfrm>
            <a:off x="4788791" y="1740478"/>
            <a:ext cx="618840" cy="752760"/>
            <a:chOff x="4788791" y="1740478"/>
            <a:chExt cx="618840" cy="75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2922EB2-929F-72F1-FB8A-C5075B6D8140}"/>
                    </a:ext>
                  </a:extLst>
                </p14:cNvPr>
                <p14:cNvContentPartPr/>
                <p14:nvPr/>
              </p14:nvContentPartPr>
              <p14:xfrm>
                <a:off x="4792751" y="1740478"/>
                <a:ext cx="166680" cy="7527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2922EB2-929F-72F1-FB8A-C5075B6D814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86631" y="1734358"/>
                  <a:ext cx="178920" cy="76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D161482-FA40-BAFE-E5E8-89A883C843FE}"/>
                    </a:ext>
                  </a:extLst>
                </p14:cNvPr>
                <p14:cNvContentPartPr/>
                <p14:nvPr/>
              </p14:nvContentPartPr>
              <p14:xfrm>
                <a:off x="4788791" y="2254918"/>
                <a:ext cx="227160" cy="39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D161482-FA40-BAFE-E5E8-89A883C843F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82671" y="2248798"/>
                  <a:ext cx="2394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5B388B3-EC98-241F-288B-58A7983D0C8C}"/>
                    </a:ext>
                  </a:extLst>
                </p14:cNvPr>
                <p14:cNvContentPartPr/>
                <p14:nvPr/>
              </p14:nvContentPartPr>
              <p14:xfrm>
                <a:off x="5131511" y="2049718"/>
                <a:ext cx="94320" cy="214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5B388B3-EC98-241F-288B-58A7983D0C8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25391" y="2043598"/>
                  <a:ext cx="1065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3E02982-5840-1F0F-074D-F4F3B12231DD}"/>
                    </a:ext>
                  </a:extLst>
                </p14:cNvPr>
                <p14:cNvContentPartPr/>
                <p14:nvPr/>
              </p14:nvContentPartPr>
              <p14:xfrm>
                <a:off x="5273711" y="2074558"/>
                <a:ext cx="133920" cy="195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3E02982-5840-1F0F-074D-F4F3B12231D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267591" y="2068438"/>
                  <a:ext cx="14616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B4B0EDE-73BC-6948-1C6C-30FC8DA0B058}"/>
              </a:ext>
            </a:extLst>
          </p:cNvPr>
          <p:cNvGrpSpPr/>
          <p:nvPr/>
        </p:nvGrpSpPr>
        <p:grpSpPr>
          <a:xfrm>
            <a:off x="5630111" y="1804558"/>
            <a:ext cx="897480" cy="589320"/>
            <a:chOff x="5630111" y="1804558"/>
            <a:chExt cx="897480" cy="58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CAA5E3C-F4B2-2B61-6157-27E93EBD6D5F}"/>
                    </a:ext>
                  </a:extLst>
                </p14:cNvPr>
                <p14:cNvContentPartPr/>
                <p14:nvPr/>
              </p14:nvContentPartPr>
              <p14:xfrm>
                <a:off x="5630111" y="1804558"/>
                <a:ext cx="113040" cy="589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CAA5E3C-F4B2-2B61-6157-27E93EBD6D5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23991" y="1798438"/>
                  <a:ext cx="12528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013D234-89C3-F61D-7732-E73A38946E9F}"/>
                    </a:ext>
                  </a:extLst>
                </p14:cNvPr>
                <p14:cNvContentPartPr/>
                <p14:nvPr/>
              </p14:nvContentPartPr>
              <p14:xfrm>
                <a:off x="5959871" y="2116678"/>
                <a:ext cx="10080" cy="184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013D234-89C3-F61D-7732-E73A38946E9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53751" y="2110558"/>
                  <a:ext cx="223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B5519E2-D3BB-2E33-05E4-0C37AE556411}"/>
                    </a:ext>
                  </a:extLst>
                </p14:cNvPr>
                <p14:cNvContentPartPr/>
                <p14:nvPr/>
              </p14:nvContentPartPr>
              <p14:xfrm>
                <a:off x="5903351" y="1955398"/>
                <a:ext cx="91800" cy="108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B5519E2-D3BB-2E33-05E4-0C37AE55641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97231" y="1949278"/>
                  <a:ext cx="1040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CAF6454-8AA5-C7DE-473D-EAF5D743CBC2}"/>
                    </a:ext>
                  </a:extLst>
                </p14:cNvPr>
                <p14:cNvContentPartPr/>
                <p14:nvPr/>
              </p14:nvContentPartPr>
              <p14:xfrm>
                <a:off x="6073271" y="2109838"/>
                <a:ext cx="246600" cy="190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CAF6454-8AA5-C7DE-473D-EAF5D743CBC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067151" y="2103718"/>
                  <a:ext cx="2588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8BD32D4-E53D-9256-B851-0CEA2B1564A6}"/>
                    </a:ext>
                  </a:extLst>
                </p14:cNvPr>
                <p14:cNvContentPartPr/>
                <p14:nvPr/>
              </p14:nvContentPartPr>
              <p14:xfrm>
                <a:off x="6386111" y="2014078"/>
                <a:ext cx="47160" cy="237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8BD32D4-E53D-9256-B851-0CEA2B1564A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79991" y="2007958"/>
                  <a:ext cx="594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FDEED0C-4E52-F77A-9AE8-425017FD6926}"/>
                    </a:ext>
                  </a:extLst>
                </p14:cNvPr>
                <p14:cNvContentPartPr/>
                <p14:nvPr/>
              </p14:nvContentPartPr>
              <p14:xfrm>
                <a:off x="6347231" y="2146558"/>
                <a:ext cx="180360" cy="33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FDEED0C-4E52-F77A-9AE8-425017FD692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41111" y="2140438"/>
                  <a:ext cx="19260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B716855-572E-124F-3846-33403D4FACD4}"/>
              </a:ext>
            </a:extLst>
          </p:cNvPr>
          <p:cNvGrpSpPr/>
          <p:nvPr/>
        </p:nvGrpSpPr>
        <p:grpSpPr>
          <a:xfrm>
            <a:off x="7101791" y="1836598"/>
            <a:ext cx="381600" cy="381960"/>
            <a:chOff x="7101791" y="1836598"/>
            <a:chExt cx="381600" cy="38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7D6A923-A430-3361-FD55-70ACF3A04146}"/>
                    </a:ext>
                  </a:extLst>
                </p14:cNvPr>
                <p14:cNvContentPartPr/>
                <p14:nvPr/>
              </p14:nvContentPartPr>
              <p14:xfrm>
                <a:off x="7115471" y="2105518"/>
                <a:ext cx="31680" cy="113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7D6A923-A430-3361-FD55-70ACF3A0414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109351" y="2099398"/>
                  <a:ext cx="439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5636CEF-EAAE-8D94-91AD-50AD98A24423}"/>
                    </a:ext>
                  </a:extLst>
                </p14:cNvPr>
                <p14:cNvContentPartPr/>
                <p14:nvPr/>
              </p14:nvContentPartPr>
              <p14:xfrm>
                <a:off x="7101791" y="1836598"/>
                <a:ext cx="103320" cy="139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5636CEF-EAAE-8D94-91AD-50AD98A2442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095671" y="1830478"/>
                  <a:ext cx="1155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55DF956-DC88-B651-D974-F1FDE667DA07}"/>
                    </a:ext>
                  </a:extLst>
                </p14:cNvPr>
                <p14:cNvContentPartPr/>
                <p14:nvPr/>
              </p14:nvContentPartPr>
              <p14:xfrm>
                <a:off x="7322831" y="2022358"/>
                <a:ext cx="160560" cy="106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55DF956-DC88-B651-D974-F1FDE667DA0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316711" y="2016238"/>
                  <a:ext cx="172800" cy="11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65457DC-AA3A-189C-FC4C-466764325EBE}"/>
                  </a:ext>
                </a:extLst>
              </p14:cNvPr>
              <p14:cNvContentPartPr/>
              <p14:nvPr/>
            </p14:nvContentPartPr>
            <p14:xfrm>
              <a:off x="7712351" y="1867198"/>
              <a:ext cx="21240" cy="342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65457DC-AA3A-189C-FC4C-466764325EB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706231" y="1861078"/>
                <a:ext cx="3348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99E61E9-522C-7A82-F8D7-373E9B8BE412}"/>
                  </a:ext>
                </a:extLst>
              </p14:cNvPr>
              <p14:cNvContentPartPr/>
              <p14:nvPr/>
            </p14:nvContentPartPr>
            <p14:xfrm>
              <a:off x="8050031" y="1996078"/>
              <a:ext cx="21960" cy="795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99E61E9-522C-7A82-F8D7-373E9B8BE41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043911" y="1989958"/>
                <a:ext cx="3420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D8684DA-4B0A-405B-6238-019C7F82D4A2}"/>
                  </a:ext>
                </a:extLst>
              </p14:cNvPr>
              <p14:cNvContentPartPr/>
              <p14:nvPr/>
            </p14:nvContentPartPr>
            <p14:xfrm>
              <a:off x="7956071" y="2206678"/>
              <a:ext cx="94320" cy="1821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D8684DA-4B0A-405B-6238-019C7F82D4A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949951" y="2200558"/>
                <a:ext cx="106560" cy="19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5E6D31C-C598-805B-49FF-DA25E6E0854C}"/>
              </a:ext>
            </a:extLst>
          </p:cNvPr>
          <p:cNvGrpSpPr/>
          <p:nvPr/>
        </p:nvGrpSpPr>
        <p:grpSpPr>
          <a:xfrm>
            <a:off x="8305991" y="1915438"/>
            <a:ext cx="975960" cy="510840"/>
            <a:chOff x="8305991" y="1915438"/>
            <a:chExt cx="975960" cy="51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6FC3BF5-1C7B-4DFE-BF86-53D614D3B3E9}"/>
                    </a:ext>
                  </a:extLst>
                </p14:cNvPr>
                <p14:cNvContentPartPr/>
                <p14:nvPr/>
              </p14:nvContentPartPr>
              <p14:xfrm>
                <a:off x="8337311" y="2079238"/>
                <a:ext cx="360" cy="158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6FC3BF5-1C7B-4DFE-BF86-53D614D3B3E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331191" y="2073118"/>
                  <a:ext cx="126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D691415-C6EE-3639-7160-601E25693996}"/>
                    </a:ext>
                  </a:extLst>
                </p14:cNvPr>
                <p14:cNvContentPartPr/>
                <p14:nvPr/>
              </p14:nvContentPartPr>
              <p14:xfrm>
                <a:off x="8305991" y="1915438"/>
                <a:ext cx="65520" cy="106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D691415-C6EE-3639-7160-601E2569399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299871" y="1909318"/>
                  <a:ext cx="777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6F61A98-8501-AA3C-5060-2A14988FE6CB}"/>
                    </a:ext>
                  </a:extLst>
                </p14:cNvPr>
                <p14:cNvContentPartPr/>
                <p14:nvPr/>
              </p14:nvContentPartPr>
              <p14:xfrm>
                <a:off x="8475551" y="1934158"/>
                <a:ext cx="196560" cy="328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6F61A98-8501-AA3C-5060-2A14988FE6C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69431" y="1928038"/>
                  <a:ext cx="2088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1164B4B-A858-1631-6CFD-4039DEE317A7}"/>
                    </a:ext>
                  </a:extLst>
                </p14:cNvPr>
                <p14:cNvContentPartPr/>
                <p14:nvPr/>
              </p14:nvContentPartPr>
              <p14:xfrm>
                <a:off x="8771471" y="2051878"/>
                <a:ext cx="84600" cy="52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1164B4B-A858-1631-6CFD-4039DEE317A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765351" y="2045758"/>
                  <a:ext cx="968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F975EF8-23E3-44F0-5DC8-D43DA233E366}"/>
                    </a:ext>
                  </a:extLst>
                </p14:cNvPr>
                <p14:cNvContentPartPr/>
                <p14:nvPr/>
              </p14:nvContentPartPr>
              <p14:xfrm>
                <a:off x="8779391" y="2149078"/>
                <a:ext cx="119520" cy="18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F975EF8-23E3-44F0-5DC8-D43DA233E36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773271" y="2142958"/>
                  <a:ext cx="1317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B957BBF-4CE3-DA41-B4CB-975F389A1D9F}"/>
                    </a:ext>
                  </a:extLst>
                </p14:cNvPr>
                <p14:cNvContentPartPr/>
                <p14:nvPr/>
              </p14:nvContentPartPr>
              <p14:xfrm>
                <a:off x="8943551" y="1951798"/>
                <a:ext cx="84600" cy="2296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B957BBF-4CE3-DA41-B4CB-975F389A1D9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937431" y="1945678"/>
                  <a:ext cx="968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C5CE011-3314-1FFF-2175-3B1962DBC839}"/>
                    </a:ext>
                  </a:extLst>
                </p14:cNvPr>
                <p14:cNvContentPartPr/>
                <p14:nvPr/>
              </p14:nvContentPartPr>
              <p14:xfrm>
                <a:off x="8982431" y="1934158"/>
                <a:ext cx="149040" cy="56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C5CE011-3314-1FFF-2175-3B1962DBC83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976311" y="1928038"/>
                  <a:ext cx="1612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2ADEC3F-E4AD-FB33-CC0B-506728663251}"/>
                    </a:ext>
                  </a:extLst>
                </p14:cNvPr>
                <p14:cNvContentPartPr/>
                <p14:nvPr/>
              </p14:nvContentPartPr>
              <p14:xfrm>
                <a:off x="9242711" y="2095078"/>
                <a:ext cx="23760" cy="54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2ADEC3F-E4AD-FB33-CC0B-50672866325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236591" y="2088958"/>
                  <a:ext cx="360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701BA3E-87A2-D8D7-7BCC-E7B8016AB1C0}"/>
                    </a:ext>
                  </a:extLst>
                </p14:cNvPr>
                <p14:cNvContentPartPr/>
                <p14:nvPr/>
              </p14:nvContentPartPr>
              <p14:xfrm>
                <a:off x="9162431" y="2290198"/>
                <a:ext cx="119520" cy="136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701BA3E-87A2-D8D7-7BCC-E7B8016AB1C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156311" y="2284078"/>
                  <a:ext cx="131760" cy="14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A78A046-3150-46CF-2DB4-D97178F95798}"/>
              </a:ext>
            </a:extLst>
          </p:cNvPr>
          <p:cNvGrpSpPr/>
          <p:nvPr/>
        </p:nvGrpSpPr>
        <p:grpSpPr>
          <a:xfrm>
            <a:off x="9573191" y="1876918"/>
            <a:ext cx="717120" cy="496800"/>
            <a:chOff x="9573191" y="1876918"/>
            <a:chExt cx="717120" cy="49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9CE1867-A506-CAC3-F097-0EB6BEC7459F}"/>
                    </a:ext>
                  </a:extLst>
                </p14:cNvPr>
                <p14:cNvContentPartPr/>
                <p14:nvPr/>
              </p14:nvContentPartPr>
              <p14:xfrm>
                <a:off x="9616031" y="2077438"/>
                <a:ext cx="14040" cy="167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9CE1867-A506-CAC3-F097-0EB6BEC7459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609911" y="2071318"/>
                  <a:ext cx="262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B4A6D63-5B0B-9501-EF7C-96FB442960AA}"/>
                    </a:ext>
                  </a:extLst>
                </p14:cNvPr>
                <p14:cNvContentPartPr/>
                <p14:nvPr/>
              </p14:nvContentPartPr>
              <p14:xfrm>
                <a:off x="9573191" y="1876918"/>
                <a:ext cx="98280" cy="1105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B4A6D63-5B0B-9501-EF7C-96FB442960A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567071" y="1870798"/>
                  <a:ext cx="1105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5AD5E67-D25A-E53B-784B-685147AE3B63}"/>
                    </a:ext>
                  </a:extLst>
                </p14:cNvPr>
                <p14:cNvContentPartPr/>
                <p14:nvPr/>
              </p14:nvContentPartPr>
              <p14:xfrm>
                <a:off x="9813671" y="2023438"/>
                <a:ext cx="63000" cy="240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5AD5E67-D25A-E53B-784B-685147AE3B6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807551" y="2017318"/>
                  <a:ext cx="752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6B0B5EE-EB89-436D-9EFA-0B2E7B2E21FC}"/>
                    </a:ext>
                  </a:extLst>
                </p14:cNvPr>
                <p14:cNvContentPartPr/>
                <p14:nvPr/>
              </p14:nvContentPartPr>
              <p14:xfrm>
                <a:off x="9793871" y="2140798"/>
                <a:ext cx="145080" cy="19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6B0B5EE-EB89-436D-9EFA-0B2E7B2E21F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787751" y="2134678"/>
                  <a:ext cx="1573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C456697-938E-2D9A-3A5F-5D8C53B2CEBA}"/>
                    </a:ext>
                  </a:extLst>
                </p14:cNvPr>
                <p14:cNvContentPartPr/>
                <p14:nvPr/>
              </p14:nvContentPartPr>
              <p14:xfrm>
                <a:off x="10034351" y="2036038"/>
                <a:ext cx="41400" cy="1980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C456697-938E-2D9A-3A5F-5D8C53B2CEB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028231" y="2029918"/>
                  <a:ext cx="536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6B48535-F178-F4E3-E452-0230DF0411B4}"/>
                    </a:ext>
                  </a:extLst>
                </p14:cNvPr>
                <p14:cNvContentPartPr/>
                <p14:nvPr/>
              </p14:nvContentPartPr>
              <p14:xfrm>
                <a:off x="9989351" y="2135758"/>
                <a:ext cx="170280" cy="21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6B48535-F178-F4E3-E452-0230DF0411B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983231" y="2129638"/>
                  <a:ext cx="1825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1693C45-EF6F-A73D-7017-435E9071C534}"/>
                    </a:ext>
                  </a:extLst>
                </p14:cNvPr>
                <p14:cNvContentPartPr/>
                <p14:nvPr/>
              </p14:nvContentPartPr>
              <p14:xfrm>
                <a:off x="10190951" y="1920478"/>
                <a:ext cx="99360" cy="453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1693C45-EF6F-A73D-7017-435E9071C53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184831" y="1914358"/>
                  <a:ext cx="111600" cy="46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0276577-75DE-045D-9712-D9C2A64F5280}"/>
                  </a:ext>
                </a:extLst>
              </p14:cNvPr>
              <p14:cNvContentPartPr/>
              <p14:nvPr/>
            </p14:nvContentPartPr>
            <p14:xfrm>
              <a:off x="10480391" y="1801678"/>
              <a:ext cx="119160" cy="5968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0276577-75DE-045D-9712-D9C2A64F528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474271" y="1795558"/>
                <a:ext cx="131400" cy="60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99F7AFC-47A9-8D1E-953C-5A1E6505E92E}"/>
              </a:ext>
            </a:extLst>
          </p:cNvPr>
          <p:cNvGrpSpPr/>
          <p:nvPr/>
        </p:nvGrpSpPr>
        <p:grpSpPr>
          <a:xfrm>
            <a:off x="5492591" y="2920558"/>
            <a:ext cx="2080800" cy="666720"/>
            <a:chOff x="5492591" y="2920558"/>
            <a:chExt cx="2080800" cy="66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2EB6808-ABFD-9653-BE50-8901492A0E0A}"/>
                    </a:ext>
                  </a:extLst>
                </p14:cNvPr>
                <p14:cNvContentPartPr/>
                <p14:nvPr/>
              </p14:nvContentPartPr>
              <p14:xfrm>
                <a:off x="5494751" y="3009118"/>
                <a:ext cx="134640" cy="578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2EB6808-ABFD-9653-BE50-8901492A0E0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488631" y="3002998"/>
                  <a:ext cx="14688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0131ED4-BE6E-6137-E741-E2D6E3A05F55}"/>
                    </a:ext>
                  </a:extLst>
                </p14:cNvPr>
                <p14:cNvContentPartPr/>
                <p14:nvPr/>
              </p14:nvContentPartPr>
              <p14:xfrm>
                <a:off x="5492591" y="3329518"/>
                <a:ext cx="164520" cy="55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0131ED4-BE6E-6137-E741-E2D6E3A05F5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486471" y="3323398"/>
                  <a:ext cx="1767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181E659-29F5-8BA6-BE7E-DCC0B96C5556}"/>
                    </a:ext>
                  </a:extLst>
                </p14:cNvPr>
                <p14:cNvContentPartPr/>
                <p14:nvPr/>
              </p14:nvContentPartPr>
              <p14:xfrm>
                <a:off x="5693111" y="3207478"/>
                <a:ext cx="106920" cy="181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181E659-29F5-8BA6-BE7E-DCC0B96C555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686991" y="3201358"/>
                  <a:ext cx="1191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87876C3-CCD2-DBBB-3993-A33847C9A302}"/>
                    </a:ext>
                  </a:extLst>
                </p14:cNvPr>
                <p14:cNvContentPartPr/>
                <p14:nvPr/>
              </p14:nvContentPartPr>
              <p14:xfrm>
                <a:off x="5909111" y="3177598"/>
                <a:ext cx="165600" cy="165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87876C3-CCD2-DBBB-3993-A33847C9A30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02991" y="3171478"/>
                  <a:ext cx="1778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600BE72-659F-B536-7C20-FF3E3C3DF955}"/>
                    </a:ext>
                  </a:extLst>
                </p14:cNvPr>
                <p14:cNvContentPartPr/>
                <p14:nvPr/>
              </p14:nvContentPartPr>
              <p14:xfrm>
                <a:off x="6239591" y="2933158"/>
                <a:ext cx="150840" cy="526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600BE72-659F-B536-7C20-FF3E3C3DF95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233471" y="2927038"/>
                  <a:ext cx="16308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371CABE-1444-0F23-E4E2-3DED8FD1BD4F}"/>
                    </a:ext>
                  </a:extLst>
                </p14:cNvPr>
                <p14:cNvContentPartPr/>
                <p14:nvPr/>
              </p14:nvContentPartPr>
              <p14:xfrm>
                <a:off x="6491951" y="3173998"/>
                <a:ext cx="23760" cy="151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371CABE-1444-0F23-E4E2-3DED8FD1BD4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485831" y="3167878"/>
                  <a:ext cx="360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9E0EA11-ACA5-CE99-864A-866A5D8677A3}"/>
                    </a:ext>
                  </a:extLst>
                </p14:cNvPr>
                <p14:cNvContentPartPr/>
                <p14:nvPr/>
              </p14:nvContentPartPr>
              <p14:xfrm>
                <a:off x="6435071" y="3016318"/>
                <a:ext cx="113040" cy="1152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9E0EA11-ACA5-CE99-864A-866A5D8677A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428951" y="3010198"/>
                  <a:ext cx="1252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8B68256-17A0-510D-CD72-388A50A8CAE6}"/>
                    </a:ext>
                  </a:extLst>
                </p14:cNvPr>
                <p14:cNvContentPartPr/>
                <p14:nvPr/>
              </p14:nvContentPartPr>
              <p14:xfrm>
                <a:off x="6599231" y="3174718"/>
                <a:ext cx="183960" cy="112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8B68256-17A0-510D-CD72-388A50A8CAE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593111" y="3168598"/>
                  <a:ext cx="1962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34A9DE1-026D-2C82-918A-555E6A15685D}"/>
                    </a:ext>
                  </a:extLst>
                </p14:cNvPr>
                <p14:cNvContentPartPr/>
                <p14:nvPr/>
              </p14:nvContentPartPr>
              <p14:xfrm>
                <a:off x="6839711" y="3019558"/>
                <a:ext cx="60840" cy="2656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34A9DE1-026D-2C82-918A-555E6A15685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833591" y="3013438"/>
                  <a:ext cx="730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397C3A3-458B-1051-2CB1-EB2C0041EC36}"/>
                    </a:ext>
                  </a:extLst>
                </p14:cNvPr>
                <p14:cNvContentPartPr/>
                <p14:nvPr/>
              </p14:nvContentPartPr>
              <p14:xfrm>
                <a:off x="6832151" y="3176878"/>
                <a:ext cx="149040" cy="198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397C3A3-458B-1051-2CB1-EB2C0041EC3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826031" y="3170758"/>
                  <a:ext cx="1612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5878CC6-15D4-D157-0885-E1B71F0688E1}"/>
                    </a:ext>
                  </a:extLst>
                </p14:cNvPr>
                <p14:cNvContentPartPr/>
                <p14:nvPr/>
              </p14:nvContentPartPr>
              <p14:xfrm>
                <a:off x="7119431" y="3090478"/>
                <a:ext cx="207720" cy="3787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5878CC6-15D4-D157-0885-E1B71F0688E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13311" y="3084358"/>
                  <a:ext cx="21996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59C4345-9DC5-6387-8F7D-83BABFA50B7E}"/>
                    </a:ext>
                  </a:extLst>
                </p14:cNvPr>
                <p14:cNvContentPartPr/>
                <p14:nvPr/>
              </p14:nvContentPartPr>
              <p14:xfrm>
                <a:off x="7211231" y="2920558"/>
                <a:ext cx="115920" cy="1188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59C4345-9DC5-6387-8F7D-83BABFA50B7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205111" y="2914438"/>
                  <a:ext cx="1281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352604F-AD9D-F16A-3905-8AF6E3F1FE1F}"/>
                    </a:ext>
                  </a:extLst>
                </p14:cNvPr>
                <p14:cNvContentPartPr/>
                <p14:nvPr/>
              </p14:nvContentPartPr>
              <p14:xfrm>
                <a:off x="7449911" y="3128638"/>
                <a:ext cx="98280" cy="471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352604F-AD9D-F16A-3905-8AF6E3F1FE1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443791" y="3122518"/>
                  <a:ext cx="1105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81E52E6-F45B-0629-DA2A-A9464C2FDE93}"/>
                    </a:ext>
                  </a:extLst>
                </p14:cNvPr>
                <p14:cNvContentPartPr/>
                <p14:nvPr/>
              </p14:nvContentPartPr>
              <p14:xfrm>
                <a:off x="7451711" y="3215398"/>
                <a:ext cx="121680" cy="39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81E52E6-F45B-0629-DA2A-A9464C2FDE9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445591" y="3209278"/>
                  <a:ext cx="133920" cy="1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75A28EE-41AA-6898-E9F2-B513A33A1EFA}"/>
                  </a:ext>
                </a:extLst>
              </p14:cNvPr>
              <p14:cNvContentPartPr/>
              <p14:nvPr/>
            </p14:nvContentPartPr>
            <p14:xfrm>
              <a:off x="7750511" y="3038278"/>
              <a:ext cx="28080" cy="2775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75A28EE-41AA-6898-E9F2-B513A33A1EFA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744391" y="3032158"/>
                <a:ext cx="4032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46588CD-14F5-9163-5A02-3F89C8C52657}"/>
                  </a:ext>
                </a:extLst>
              </p14:cNvPr>
              <p14:cNvContentPartPr/>
              <p14:nvPr/>
            </p14:nvContentPartPr>
            <p14:xfrm>
              <a:off x="8059751" y="3200998"/>
              <a:ext cx="18000" cy="432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46588CD-14F5-9163-5A02-3F89C8C5265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053631" y="3194878"/>
                <a:ext cx="3024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0FD62A0-9E32-7367-9A7A-1CFF5495F5CF}"/>
                  </a:ext>
                </a:extLst>
              </p14:cNvPr>
              <p14:cNvContentPartPr/>
              <p14:nvPr/>
            </p14:nvContentPartPr>
            <p14:xfrm>
              <a:off x="7967951" y="3366238"/>
              <a:ext cx="90360" cy="1051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0FD62A0-9E32-7367-9A7A-1CFF5495F5CF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961831" y="3360118"/>
                <a:ext cx="102600" cy="11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9682A25-2BAA-509F-5660-16EF67D7A4D8}"/>
              </a:ext>
            </a:extLst>
          </p:cNvPr>
          <p:cNvGrpSpPr/>
          <p:nvPr/>
        </p:nvGrpSpPr>
        <p:grpSpPr>
          <a:xfrm>
            <a:off x="8335511" y="2848198"/>
            <a:ext cx="2385360" cy="615240"/>
            <a:chOff x="8335511" y="2848198"/>
            <a:chExt cx="2385360" cy="61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649CD8F-8CD0-0E50-550D-CF4AB470BA89}"/>
                    </a:ext>
                  </a:extLst>
                </p14:cNvPr>
                <p14:cNvContentPartPr/>
                <p14:nvPr/>
              </p14:nvContentPartPr>
              <p14:xfrm>
                <a:off x="8335511" y="3087238"/>
                <a:ext cx="115560" cy="3700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649CD8F-8CD0-0E50-550D-CF4AB470BA8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329391" y="3081118"/>
                  <a:ext cx="12780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5F999D0-8059-EFC9-54D3-51C4502D911D}"/>
                    </a:ext>
                  </a:extLst>
                </p14:cNvPr>
                <p14:cNvContentPartPr/>
                <p14:nvPr/>
              </p14:nvContentPartPr>
              <p14:xfrm>
                <a:off x="8394191" y="2902918"/>
                <a:ext cx="114120" cy="1332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5F999D0-8059-EFC9-54D3-51C4502D911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388071" y="2896798"/>
                  <a:ext cx="1263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3932F2E-249C-85BF-1E31-8A4AEDF5E610}"/>
                    </a:ext>
                  </a:extLst>
                </p14:cNvPr>
                <p14:cNvContentPartPr/>
                <p14:nvPr/>
              </p14:nvContentPartPr>
              <p14:xfrm>
                <a:off x="8556551" y="2953678"/>
                <a:ext cx="279720" cy="3531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3932F2E-249C-85BF-1E31-8A4AEDF5E61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550431" y="2947558"/>
                  <a:ext cx="2919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B6F360A-CA4F-3702-55B7-7D3A25D0C8C5}"/>
                    </a:ext>
                  </a:extLst>
                </p14:cNvPr>
                <p14:cNvContentPartPr/>
                <p14:nvPr/>
              </p14:nvContentPartPr>
              <p14:xfrm>
                <a:off x="9065951" y="3077518"/>
                <a:ext cx="120600" cy="1818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B6F360A-CA4F-3702-55B7-7D3A25D0C8C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059831" y="3071398"/>
                  <a:ext cx="1328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E9D1EC0-36FB-F5CF-0100-CCC734FA311B}"/>
                    </a:ext>
                  </a:extLst>
                </p14:cNvPr>
                <p14:cNvContentPartPr/>
                <p14:nvPr/>
              </p14:nvContentPartPr>
              <p14:xfrm>
                <a:off x="9009791" y="2848198"/>
                <a:ext cx="111960" cy="615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E9D1EC0-36FB-F5CF-0100-CCC734FA311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003671" y="2842078"/>
                  <a:ext cx="1242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18591E3-9A0B-12C2-373F-712E469B1153}"/>
                    </a:ext>
                  </a:extLst>
                </p14:cNvPr>
                <p14:cNvContentPartPr/>
                <p14:nvPr/>
              </p14:nvContentPartPr>
              <p14:xfrm>
                <a:off x="8798831" y="3085798"/>
                <a:ext cx="164520" cy="698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18591E3-9A0B-12C2-373F-712E469B115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792711" y="3079678"/>
                  <a:ext cx="1767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2B61268-2748-0809-FB6C-F3FD7E2D173E}"/>
                    </a:ext>
                  </a:extLst>
                </p14:cNvPr>
                <p14:cNvContentPartPr/>
                <p14:nvPr/>
              </p14:nvContentPartPr>
              <p14:xfrm>
                <a:off x="9473471" y="3039718"/>
                <a:ext cx="14040" cy="817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2B61268-2748-0809-FB6C-F3FD7E2D173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467351" y="3033598"/>
                  <a:ext cx="262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D6EAD28-4D4D-AE8A-8EF8-18AF390009B6}"/>
                    </a:ext>
                  </a:extLst>
                </p14:cNvPr>
                <p14:cNvContentPartPr/>
                <p14:nvPr/>
              </p14:nvContentPartPr>
              <p14:xfrm>
                <a:off x="9301391" y="3251038"/>
                <a:ext cx="178200" cy="200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D6EAD28-4D4D-AE8A-8EF8-18AF390009B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295271" y="3244918"/>
                  <a:ext cx="1904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960D73D-CB27-5DA2-AA80-58A37CBF3916}"/>
                    </a:ext>
                  </a:extLst>
                </p14:cNvPr>
                <p14:cNvContentPartPr/>
                <p14:nvPr/>
              </p14:nvContentPartPr>
              <p14:xfrm>
                <a:off x="9586871" y="3090478"/>
                <a:ext cx="205560" cy="3060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960D73D-CB27-5DA2-AA80-58A37CBF391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580751" y="3084358"/>
                  <a:ext cx="2178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E88B21B-C992-7F23-07B8-28A05FB7C199}"/>
                    </a:ext>
                  </a:extLst>
                </p14:cNvPr>
                <p14:cNvContentPartPr/>
                <p14:nvPr/>
              </p14:nvContentPartPr>
              <p14:xfrm>
                <a:off x="9690191" y="2900758"/>
                <a:ext cx="84600" cy="820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E88B21B-C992-7F23-07B8-28A05FB7C19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684071" y="2894638"/>
                  <a:ext cx="96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765AD94-7976-CD5B-4E31-27E0CF651540}"/>
                    </a:ext>
                  </a:extLst>
                </p14:cNvPr>
                <p14:cNvContentPartPr/>
                <p14:nvPr/>
              </p14:nvContentPartPr>
              <p14:xfrm>
                <a:off x="9930671" y="3045838"/>
                <a:ext cx="14040" cy="2116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765AD94-7976-CD5B-4E31-27E0CF65154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924551" y="3039718"/>
                  <a:ext cx="262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3A83DD6-1B6E-7261-E8F8-FB2AAB880EB8}"/>
                    </a:ext>
                  </a:extLst>
                </p14:cNvPr>
                <p14:cNvContentPartPr/>
                <p14:nvPr/>
              </p14:nvContentPartPr>
              <p14:xfrm>
                <a:off x="9897551" y="3141598"/>
                <a:ext cx="149040" cy="237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3A83DD6-1B6E-7261-E8F8-FB2AAB880EB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891431" y="3135478"/>
                  <a:ext cx="161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C9BCAB0-2524-7218-BD02-3A9408DC0668}"/>
                    </a:ext>
                  </a:extLst>
                </p14:cNvPr>
                <p14:cNvContentPartPr/>
                <p14:nvPr/>
              </p14:nvContentPartPr>
              <p14:xfrm>
                <a:off x="10134071" y="3059518"/>
                <a:ext cx="6120" cy="149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C9BCAB0-2524-7218-BD02-3A9408DC066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127951" y="3053398"/>
                  <a:ext cx="183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F6B6D9B-A62D-D431-AA80-3C6B59E08EC8}"/>
                    </a:ext>
                  </a:extLst>
                </p14:cNvPr>
                <p14:cNvContentPartPr/>
                <p14:nvPr/>
              </p14:nvContentPartPr>
              <p14:xfrm>
                <a:off x="10079351" y="3139438"/>
                <a:ext cx="133200" cy="147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F6B6D9B-A62D-D431-AA80-3C6B59E08EC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073231" y="3133318"/>
                  <a:ext cx="1454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9FBDB53-43EF-8D42-DCC9-E42853B56FAB}"/>
                    </a:ext>
                  </a:extLst>
                </p14:cNvPr>
                <p14:cNvContentPartPr/>
                <p14:nvPr/>
              </p14:nvContentPartPr>
              <p14:xfrm>
                <a:off x="10288511" y="2906158"/>
                <a:ext cx="80280" cy="4899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9FBDB53-43EF-8D42-DCC9-E42853B56FA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282391" y="2900038"/>
                  <a:ext cx="9252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D6309A8-F25E-48C4-23BC-7E9080D8E51B}"/>
                    </a:ext>
                  </a:extLst>
                </p14:cNvPr>
                <p14:cNvContentPartPr/>
                <p14:nvPr/>
              </p14:nvContentPartPr>
              <p14:xfrm>
                <a:off x="10540871" y="2959438"/>
                <a:ext cx="180000" cy="5040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D6309A8-F25E-48C4-23BC-7E9080D8E51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534751" y="2953318"/>
                  <a:ext cx="192240" cy="51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E16D6A3-967D-B0FE-D546-EA822E2A3ABE}"/>
              </a:ext>
            </a:extLst>
          </p:cNvPr>
          <p:cNvGrpSpPr/>
          <p:nvPr/>
        </p:nvGrpSpPr>
        <p:grpSpPr>
          <a:xfrm>
            <a:off x="6642431" y="3907318"/>
            <a:ext cx="1144080" cy="567720"/>
            <a:chOff x="6642431" y="3907318"/>
            <a:chExt cx="1144080" cy="56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A1EA555-0BB3-78CB-241B-C9D1D9D5A1CF}"/>
                    </a:ext>
                  </a:extLst>
                </p14:cNvPr>
                <p14:cNvContentPartPr/>
                <p14:nvPr/>
              </p14:nvContentPartPr>
              <p14:xfrm>
                <a:off x="6642431" y="3957718"/>
                <a:ext cx="39600" cy="5173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A1EA555-0BB3-78CB-241B-C9D1D9D5A1C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636311" y="3951598"/>
                  <a:ext cx="5184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8666B65-465F-EA74-963E-557EDEB419C5}"/>
                    </a:ext>
                  </a:extLst>
                </p14:cNvPr>
                <p14:cNvContentPartPr/>
                <p14:nvPr/>
              </p14:nvContentPartPr>
              <p14:xfrm>
                <a:off x="6698951" y="4110718"/>
                <a:ext cx="129240" cy="2098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8666B65-465F-EA74-963E-557EDEB419C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692831" y="4104598"/>
                  <a:ext cx="1414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1FB2C3E-240E-FCE9-77C3-CF8A8AA4A332}"/>
                    </a:ext>
                  </a:extLst>
                </p14:cNvPr>
                <p14:cNvContentPartPr/>
                <p14:nvPr/>
              </p14:nvContentPartPr>
              <p14:xfrm>
                <a:off x="6835751" y="4174798"/>
                <a:ext cx="164880" cy="1134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1FB2C3E-240E-FCE9-77C3-CF8A8AA4A33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829631" y="4168678"/>
                  <a:ext cx="1771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8470F0E-361F-E802-ADD8-A7EE80EF72A1}"/>
                    </a:ext>
                  </a:extLst>
                </p14:cNvPr>
                <p14:cNvContentPartPr/>
                <p14:nvPr/>
              </p14:nvContentPartPr>
              <p14:xfrm>
                <a:off x="7105751" y="4218358"/>
                <a:ext cx="14040" cy="615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8470F0E-361F-E802-ADD8-A7EE80EF72A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099631" y="4212238"/>
                  <a:ext cx="262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8015D88-D2F5-2207-51DD-95311EA7CB45}"/>
                    </a:ext>
                  </a:extLst>
                </p14:cNvPr>
                <p14:cNvContentPartPr/>
                <p14:nvPr/>
              </p14:nvContentPartPr>
              <p14:xfrm>
                <a:off x="7160471" y="4087318"/>
                <a:ext cx="47160" cy="133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8015D88-D2F5-2207-51DD-95311EA7CB4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154351" y="4081198"/>
                  <a:ext cx="594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FE46923-45B6-4F39-B4BC-19EC1D271151}"/>
                    </a:ext>
                  </a:extLst>
                </p14:cNvPr>
                <p14:cNvContentPartPr/>
                <p14:nvPr/>
              </p14:nvContentPartPr>
              <p14:xfrm>
                <a:off x="7318871" y="3907318"/>
                <a:ext cx="444240" cy="4701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FE46923-45B6-4F39-B4BC-19EC1D27115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312751" y="3901198"/>
                  <a:ext cx="45648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621F875-566A-C344-5911-1D53DBCFAC0C}"/>
                    </a:ext>
                  </a:extLst>
                </p14:cNvPr>
                <p14:cNvContentPartPr/>
                <p14:nvPr/>
              </p14:nvContentPartPr>
              <p14:xfrm>
                <a:off x="7682471" y="4198198"/>
                <a:ext cx="104040" cy="252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621F875-566A-C344-5911-1D53DBCFAC0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676351" y="4192078"/>
                  <a:ext cx="116280" cy="3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B11E7E8E-6E74-3407-9D53-0198224B7ADB}"/>
                  </a:ext>
                </a:extLst>
              </p14:cNvPr>
              <p14:cNvContentPartPr/>
              <p14:nvPr/>
            </p14:nvContentPartPr>
            <p14:xfrm>
              <a:off x="8099351" y="3889318"/>
              <a:ext cx="128880" cy="4107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B11E7E8E-6E74-3407-9D53-0198224B7ADB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8093231" y="3883198"/>
                <a:ext cx="141120" cy="42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92D6EDE-8516-36E0-3970-0F66865B03B1}"/>
              </a:ext>
            </a:extLst>
          </p:cNvPr>
          <p:cNvGrpSpPr/>
          <p:nvPr/>
        </p:nvGrpSpPr>
        <p:grpSpPr>
          <a:xfrm>
            <a:off x="8443151" y="4073638"/>
            <a:ext cx="536040" cy="59040"/>
            <a:chOff x="8443151" y="4073638"/>
            <a:chExt cx="536040" cy="5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207C3FB-C140-82C7-779B-F8322FE40906}"/>
                    </a:ext>
                  </a:extLst>
                </p14:cNvPr>
                <p14:cNvContentPartPr/>
                <p14:nvPr/>
              </p14:nvContentPartPr>
              <p14:xfrm>
                <a:off x="8443151" y="4088758"/>
                <a:ext cx="59040" cy="439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207C3FB-C140-82C7-779B-F8322FE4090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437031" y="4082638"/>
                  <a:ext cx="712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B90276B-28D0-2F2E-9A99-EE4E6C6784B4}"/>
                    </a:ext>
                  </a:extLst>
                </p14:cNvPr>
                <p14:cNvContentPartPr/>
                <p14:nvPr/>
              </p14:nvContentPartPr>
              <p14:xfrm>
                <a:off x="8589671" y="4093078"/>
                <a:ext cx="68760" cy="100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B90276B-28D0-2F2E-9A99-EE4E6C6784B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583551" y="4086958"/>
                  <a:ext cx="810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A52C605-DC27-57CC-7726-52E10AD84C10}"/>
                    </a:ext>
                  </a:extLst>
                </p14:cNvPr>
                <p14:cNvContentPartPr/>
                <p14:nvPr/>
              </p14:nvContentPartPr>
              <p14:xfrm>
                <a:off x="8769311" y="4074358"/>
                <a:ext cx="98280" cy="133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A52C605-DC27-57CC-7726-52E10AD84C1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763191" y="4068238"/>
                  <a:ext cx="1105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34D1F02-29E4-6E20-9D5F-30686088AF6D}"/>
                    </a:ext>
                  </a:extLst>
                </p14:cNvPr>
                <p14:cNvContentPartPr/>
                <p14:nvPr/>
              </p14:nvContentPartPr>
              <p14:xfrm>
                <a:off x="8943551" y="4073638"/>
                <a:ext cx="35640" cy="64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34D1F02-29E4-6E20-9D5F-30686088AF6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937431" y="4067518"/>
                  <a:ext cx="47880" cy="1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DF411B41-D640-99DA-AB2E-347EE9BBB928}"/>
                  </a:ext>
                </a:extLst>
              </p14:cNvPr>
              <p14:cNvContentPartPr/>
              <p14:nvPr/>
            </p14:nvContentPartPr>
            <p14:xfrm>
              <a:off x="4454711" y="5850238"/>
              <a:ext cx="168120" cy="4590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DF411B41-D640-99DA-AB2E-347EE9BBB928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4448591" y="5844118"/>
                <a:ext cx="180360" cy="47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0D75DD4-15F4-37E7-D803-1B3908D82597}"/>
              </a:ext>
            </a:extLst>
          </p:cNvPr>
          <p:cNvGrpSpPr/>
          <p:nvPr/>
        </p:nvGrpSpPr>
        <p:grpSpPr>
          <a:xfrm>
            <a:off x="4960871" y="5135278"/>
            <a:ext cx="2002320" cy="886320"/>
            <a:chOff x="4960871" y="5135278"/>
            <a:chExt cx="2002320" cy="88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15E5F73-EEDE-2DB7-E08A-29613F348E5D}"/>
                    </a:ext>
                  </a:extLst>
                </p14:cNvPr>
                <p14:cNvContentPartPr/>
                <p14:nvPr/>
              </p14:nvContentPartPr>
              <p14:xfrm>
                <a:off x="5308991" y="5135278"/>
                <a:ext cx="221400" cy="4730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15E5F73-EEDE-2DB7-E08A-29613F348E5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302871" y="5129158"/>
                  <a:ext cx="23364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57C5795-D808-A9FD-7EA5-AA7780E43BEC}"/>
                    </a:ext>
                  </a:extLst>
                </p14:cNvPr>
                <p14:cNvContentPartPr/>
                <p14:nvPr/>
              </p14:nvContentPartPr>
              <p14:xfrm>
                <a:off x="4960871" y="5606878"/>
                <a:ext cx="42480" cy="4147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57C5795-D808-A9FD-7EA5-AA7780E43BE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954751" y="5600758"/>
                  <a:ext cx="5472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4A2FEBB-4184-73F9-34E7-454F5E9DC55B}"/>
                    </a:ext>
                  </a:extLst>
                </p14:cNvPr>
                <p14:cNvContentPartPr/>
                <p14:nvPr/>
              </p14:nvContentPartPr>
              <p14:xfrm>
                <a:off x="5009831" y="5715958"/>
                <a:ext cx="108360" cy="1519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4A2FEBB-4184-73F9-34E7-454F5E9DC55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003711" y="5709838"/>
                  <a:ext cx="1206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1522778-1559-C7B6-1426-3DDF702673EF}"/>
                    </a:ext>
                  </a:extLst>
                </p14:cNvPr>
                <p14:cNvContentPartPr/>
                <p14:nvPr/>
              </p14:nvContentPartPr>
              <p14:xfrm>
                <a:off x="5171831" y="5758078"/>
                <a:ext cx="160920" cy="1022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1522778-1559-C7B6-1426-3DDF702673E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165711" y="5751958"/>
                  <a:ext cx="1731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A4535BD-98A4-8E31-D2E7-C6D09505A0BD}"/>
                    </a:ext>
                  </a:extLst>
                </p14:cNvPr>
                <p14:cNvContentPartPr/>
                <p14:nvPr/>
              </p14:nvContentPartPr>
              <p14:xfrm>
                <a:off x="5398991" y="5775718"/>
                <a:ext cx="4320" cy="900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A4535BD-98A4-8E31-D2E7-C6D09505A0B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392871" y="5769598"/>
                  <a:ext cx="165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ACE3C3A-CB69-92B8-4DFA-03A7677103F1}"/>
                    </a:ext>
                  </a:extLst>
                </p14:cNvPr>
                <p14:cNvContentPartPr/>
                <p14:nvPr/>
              </p14:nvContentPartPr>
              <p14:xfrm>
                <a:off x="5459471" y="5610118"/>
                <a:ext cx="318960" cy="1612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ACE3C3A-CB69-92B8-4DFA-03A7677103F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453351" y="5603998"/>
                  <a:ext cx="3312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7EDE793-EAFF-83DE-C043-3DCE112B08F6}"/>
                    </a:ext>
                  </a:extLst>
                </p14:cNvPr>
                <p14:cNvContentPartPr/>
                <p14:nvPr/>
              </p14:nvContentPartPr>
              <p14:xfrm>
                <a:off x="5944391" y="5484478"/>
                <a:ext cx="145080" cy="3873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7EDE793-EAFF-83DE-C043-3DCE112B08F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938271" y="5478358"/>
                  <a:ext cx="1573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05847D6-C877-2718-B8A4-2751ED2C19FE}"/>
                    </a:ext>
                  </a:extLst>
                </p14:cNvPr>
                <p14:cNvContentPartPr/>
                <p14:nvPr/>
              </p14:nvContentPartPr>
              <p14:xfrm>
                <a:off x="6194591" y="5667718"/>
                <a:ext cx="127440" cy="1965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05847D6-C877-2718-B8A4-2751ED2C19F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188471" y="5661598"/>
                  <a:ext cx="1396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7BD4E3F-A50C-91F9-9AAD-317B168C9FAA}"/>
                    </a:ext>
                  </a:extLst>
                </p14:cNvPr>
                <p14:cNvContentPartPr/>
                <p14:nvPr/>
              </p14:nvContentPartPr>
              <p14:xfrm>
                <a:off x="6419591" y="5733238"/>
                <a:ext cx="162360" cy="1231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7BD4E3F-A50C-91F9-9AAD-317B168C9FA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413471" y="5727118"/>
                  <a:ext cx="1746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A4E5985-CE02-8B61-FAFF-9D99A23061E0}"/>
                    </a:ext>
                  </a:extLst>
                </p14:cNvPr>
                <p14:cNvContentPartPr/>
                <p14:nvPr/>
              </p14:nvContentPartPr>
              <p14:xfrm>
                <a:off x="6720551" y="5602918"/>
                <a:ext cx="42480" cy="2386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A4E5985-CE02-8B61-FAFF-9D99A23061E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714431" y="5596798"/>
                  <a:ext cx="547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790B606-198F-34D5-A044-942C611F252C}"/>
                    </a:ext>
                  </a:extLst>
                </p14:cNvPr>
                <p14:cNvContentPartPr/>
                <p14:nvPr/>
              </p14:nvContentPartPr>
              <p14:xfrm>
                <a:off x="6919991" y="5716678"/>
                <a:ext cx="43200" cy="349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790B606-198F-34D5-A044-942C611F252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913871" y="5710558"/>
                  <a:ext cx="554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B5C9CBE-57DC-0624-2851-FF139D610041}"/>
                    </a:ext>
                  </a:extLst>
                </p14:cNvPr>
                <p14:cNvContentPartPr/>
                <p14:nvPr/>
              </p14:nvContentPartPr>
              <p14:xfrm>
                <a:off x="6749711" y="5824678"/>
                <a:ext cx="168480" cy="1263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B5C9CBE-57DC-0624-2851-FF139D61004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743591" y="5818558"/>
                  <a:ext cx="18072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74CADE8-B3FA-8A4D-3C9B-42C5D972DDBE}"/>
              </a:ext>
            </a:extLst>
          </p:cNvPr>
          <p:cNvGrpSpPr/>
          <p:nvPr/>
        </p:nvGrpSpPr>
        <p:grpSpPr>
          <a:xfrm>
            <a:off x="5183711" y="711238"/>
            <a:ext cx="876240" cy="524880"/>
            <a:chOff x="5183711" y="711238"/>
            <a:chExt cx="876240" cy="52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3E660F1-B69D-0C0E-5212-6FCAB6DDEB3B}"/>
                    </a:ext>
                  </a:extLst>
                </p14:cNvPr>
                <p14:cNvContentPartPr/>
                <p14:nvPr/>
              </p14:nvContentPartPr>
              <p14:xfrm>
                <a:off x="5289551" y="991678"/>
                <a:ext cx="60840" cy="1778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3E660F1-B69D-0C0E-5212-6FCAB6DDEB3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283431" y="985558"/>
                  <a:ext cx="730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7412049-DA73-6EE6-8FD5-D2A2957AA56A}"/>
                    </a:ext>
                  </a:extLst>
                </p14:cNvPr>
                <p14:cNvContentPartPr/>
                <p14:nvPr/>
              </p14:nvContentPartPr>
              <p14:xfrm>
                <a:off x="5183711" y="711238"/>
                <a:ext cx="150480" cy="2188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7412049-DA73-6EE6-8FD5-D2A2957AA56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177591" y="705118"/>
                  <a:ext cx="162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1FA7F60-6E82-5B24-EAFE-C64DB2C3D4BF}"/>
                    </a:ext>
                  </a:extLst>
                </p14:cNvPr>
                <p14:cNvContentPartPr/>
                <p14:nvPr/>
              </p14:nvContentPartPr>
              <p14:xfrm>
                <a:off x="5488991" y="998158"/>
                <a:ext cx="239040" cy="1429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1FA7F60-6E82-5B24-EAFE-C64DB2C3D4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482871" y="992038"/>
                  <a:ext cx="2512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265A4A5-A5AC-50B6-B8DF-1678EFFA22D4}"/>
                    </a:ext>
                  </a:extLst>
                </p14:cNvPr>
                <p14:cNvContentPartPr/>
                <p14:nvPr/>
              </p14:nvContentPartPr>
              <p14:xfrm>
                <a:off x="5793911" y="851278"/>
                <a:ext cx="18000" cy="3848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265A4A5-A5AC-50B6-B8DF-1678EFFA22D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787791" y="845158"/>
                  <a:ext cx="3024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E15A3AD-1CB5-A97D-BC92-03B9A3B86B4F}"/>
                    </a:ext>
                  </a:extLst>
                </p14:cNvPr>
                <p14:cNvContentPartPr/>
                <p14:nvPr/>
              </p14:nvContentPartPr>
              <p14:xfrm>
                <a:off x="5668631" y="966118"/>
                <a:ext cx="391320" cy="410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E15A3AD-1CB5-A97D-BC92-03B9A3B86B4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662511" y="959998"/>
                  <a:ext cx="40356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1387BC86-8ED5-72D8-2744-9C7B3B3645B0}"/>
              </a:ext>
            </a:extLst>
          </p:cNvPr>
          <p:cNvGrpSpPr/>
          <p:nvPr/>
        </p:nvGrpSpPr>
        <p:grpSpPr>
          <a:xfrm>
            <a:off x="6252911" y="870358"/>
            <a:ext cx="368280" cy="392040"/>
            <a:chOff x="6252911" y="870358"/>
            <a:chExt cx="368280" cy="39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EA0E6AB-4C66-7F68-CF98-B26F57C37C9E}"/>
                    </a:ext>
                  </a:extLst>
                </p14:cNvPr>
                <p14:cNvContentPartPr/>
                <p14:nvPr/>
              </p14:nvContentPartPr>
              <p14:xfrm>
                <a:off x="6427151" y="1051438"/>
                <a:ext cx="360" cy="3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EA0E6AB-4C66-7F68-CF98-B26F57C37C9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421031" y="104531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FD90E95-B7F3-C07D-5B3A-2C8FD38FA7AC}"/>
                    </a:ext>
                  </a:extLst>
                </p14:cNvPr>
                <p14:cNvContentPartPr/>
                <p14:nvPr/>
              </p14:nvContentPartPr>
              <p14:xfrm>
                <a:off x="6321311" y="870358"/>
                <a:ext cx="184680" cy="2944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FD90E95-B7F3-C07D-5B3A-2C8FD38FA7A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315191" y="864238"/>
                  <a:ext cx="19692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5C6AE52-907C-F2F7-942F-559C29F04DA7}"/>
                    </a:ext>
                  </a:extLst>
                </p14:cNvPr>
                <p14:cNvContentPartPr/>
                <p14:nvPr/>
              </p14:nvContentPartPr>
              <p14:xfrm>
                <a:off x="6298631" y="878278"/>
                <a:ext cx="66600" cy="759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5C6AE52-907C-F2F7-942F-559C29F04DA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292511" y="872158"/>
                  <a:ext cx="788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04647DA-9D9A-762F-D028-F2CA00B3AB78}"/>
                    </a:ext>
                  </a:extLst>
                </p14:cNvPr>
                <p14:cNvContentPartPr/>
                <p14:nvPr/>
              </p14:nvContentPartPr>
              <p14:xfrm>
                <a:off x="6538751" y="920758"/>
                <a:ext cx="37440" cy="313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04647DA-9D9A-762F-D028-F2CA00B3AB7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532631" y="914638"/>
                  <a:ext cx="496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2279028-079A-2689-0055-897278339290}"/>
                    </a:ext>
                  </a:extLst>
                </p14:cNvPr>
                <p14:cNvContentPartPr/>
                <p14:nvPr/>
              </p14:nvContentPartPr>
              <p14:xfrm>
                <a:off x="6252911" y="885838"/>
                <a:ext cx="368280" cy="3765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2279028-079A-2689-0055-89727833929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246791" y="879718"/>
                  <a:ext cx="380520" cy="38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F0693EE-00F3-B93B-9DCF-8DEDB5FC1EBE}"/>
              </a:ext>
            </a:extLst>
          </p:cNvPr>
          <p:cNvGrpSpPr/>
          <p:nvPr/>
        </p:nvGrpSpPr>
        <p:grpSpPr>
          <a:xfrm>
            <a:off x="6859511" y="702958"/>
            <a:ext cx="1090080" cy="696960"/>
            <a:chOff x="6859511" y="702958"/>
            <a:chExt cx="1090080" cy="69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297B3A9-B046-DC9E-3799-92ECDAE6A996}"/>
                    </a:ext>
                  </a:extLst>
                </p14:cNvPr>
                <p14:cNvContentPartPr/>
                <p14:nvPr/>
              </p14:nvContentPartPr>
              <p14:xfrm>
                <a:off x="6859511" y="954238"/>
                <a:ext cx="194040" cy="997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297B3A9-B046-DC9E-3799-92ECDAE6A99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853391" y="948118"/>
                  <a:ext cx="2062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0870816-9257-EC90-1300-7F5CD544A9C8}"/>
                    </a:ext>
                  </a:extLst>
                </p14:cNvPr>
                <p14:cNvContentPartPr/>
                <p14:nvPr/>
              </p14:nvContentPartPr>
              <p14:xfrm>
                <a:off x="7205471" y="750838"/>
                <a:ext cx="213480" cy="3506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0870816-9257-EC90-1300-7F5CD544A9C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199351" y="744718"/>
                  <a:ext cx="2257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F55D106-6473-B78B-9720-7591B724B2B0}"/>
                    </a:ext>
                  </a:extLst>
                </p14:cNvPr>
                <p14:cNvContentPartPr/>
                <p14:nvPr/>
              </p14:nvContentPartPr>
              <p14:xfrm>
                <a:off x="7520111" y="774598"/>
                <a:ext cx="158760" cy="2084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F55D106-6473-B78B-9720-7591B724B2B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513991" y="768478"/>
                  <a:ext cx="1710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9DF4FA8-A0FF-4214-CF51-D664D19F2E25}"/>
                    </a:ext>
                  </a:extLst>
                </p14:cNvPr>
                <p14:cNvContentPartPr/>
                <p14:nvPr/>
              </p14:nvContentPartPr>
              <p14:xfrm>
                <a:off x="7449911" y="797998"/>
                <a:ext cx="232200" cy="3326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9DF4FA8-A0FF-4214-CF51-D664D19F2E2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443791" y="791878"/>
                  <a:ext cx="2444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448DB00-DC95-E1B7-50C7-262E2F320F9D}"/>
                    </a:ext>
                  </a:extLst>
                </p14:cNvPr>
                <p14:cNvContentPartPr/>
                <p14:nvPr/>
              </p14:nvContentPartPr>
              <p14:xfrm>
                <a:off x="7668791" y="702958"/>
                <a:ext cx="247680" cy="568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448DB00-DC95-E1B7-50C7-262E2F320F9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662671" y="696838"/>
                  <a:ext cx="2599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2F8DAA7-F7C2-0EBD-E4DB-6D6E53E8C456}"/>
                    </a:ext>
                  </a:extLst>
                </p14:cNvPr>
                <p14:cNvContentPartPr/>
                <p14:nvPr/>
              </p14:nvContentPartPr>
              <p14:xfrm>
                <a:off x="7907111" y="929758"/>
                <a:ext cx="42480" cy="583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2F8DAA7-F7C2-0EBD-E4DB-6D6E53E8C45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900991" y="923638"/>
                  <a:ext cx="547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C2716CA-C123-E2B2-93EC-3592748B3848}"/>
                    </a:ext>
                  </a:extLst>
                </p14:cNvPr>
                <p14:cNvContentPartPr/>
                <p14:nvPr/>
              </p14:nvContentPartPr>
              <p14:xfrm>
                <a:off x="7754831" y="1101838"/>
                <a:ext cx="166680" cy="2980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C2716CA-C123-E2B2-93EC-3592748B384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748711" y="1095718"/>
                  <a:ext cx="178920" cy="31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D9DE387C-1772-2A22-6BE2-CD953196FB52}"/>
              </a:ext>
            </a:extLst>
          </p:cNvPr>
          <p:cNvGrpSpPr/>
          <p:nvPr/>
        </p:nvGrpSpPr>
        <p:grpSpPr>
          <a:xfrm>
            <a:off x="9166391" y="3737398"/>
            <a:ext cx="1449000" cy="762480"/>
            <a:chOff x="9166391" y="3737398"/>
            <a:chExt cx="1449000" cy="76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AA87F5C-F7B2-6113-33BE-0571827B41FB}"/>
                    </a:ext>
                  </a:extLst>
                </p14:cNvPr>
                <p14:cNvContentPartPr/>
                <p14:nvPr/>
              </p14:nvContentPartPr>
              <p14:xfrm>
                <a:off x="9281591" y="3875278"/>
                <a:ext cx="72720" cy="4302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AA87F5C-F7B2-6113-33BE-0571827B41F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275471" y="3869158"/>
                  <a:ext cx="8496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B6BD24F-F9CD-E6F7-1FF0-039D072A3E3A}"/>
                    </a:ext>
                  </a:extLst>
                </p14:cNvPr>
                <p14:cNvContentPartPr/>
                <p14:nvPr/>
              </p14:nvContentPartPr>
              <p14:xfrm>
                <a:off x="9240551" y="3792118"/>
                <a:ext cx="1290600" cy="5893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B6BD24F-F9CD-E6F7-1FF0-039D072A3E3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234431" y="3785998"/>
                  <a:ext cx="130284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3A164B0-926E-C8F2-6AE9-453999D1DF8D}"/>
                    </a:ext>
                  </a:extLst>
                </p14:cNvPr>
                <p14:cNvContentPartPr/>
                <p14:nvPr/>
              </p14:nvContentPartPr>
              <p14:xfrm>
                <a:off x="10420631" y="3737398"/>
                <a:ext cx="194760" cy="7228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3A164B0-926E-C8F2-6AE9-453999D1DF8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414511" y="3731278"/>
                  <a:ext cx="207000" cy="73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0F515B7-4836-03EE-0EEA-E0C520C168F8}"/>
                    </a:ext>
                  </a:extLst>
                </p14:cNvPr>
                <p14:cNvContentPartPr/>
                <p14:nvPr/>
              </p14:nvContentPartPr>
              <p14:xfrm>
                <a:off x="9166391" y="4281718"/>
                <a:ext cx="92880" cy="2181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0F515B7-4836-03EE-0EEA-E0C520C168F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160271" y="4275598"/>
                  <a:ext cx="1051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0151CD8-266B-FDF6-A4D4-A0B3783B8AC2}"/>
                    </a:ext>
                  </a:extLst>
                </p14:cNvPr>
                <p14:cNvContentPartPr/>
                <p14:nvPr/>
              </p14:nvContentPartPr>
              <p14:xfrm>
                <a:off x="9521711" y="3997318"/>
                <a:ext cx="200160" cy="2174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0151CD8-266B-FDF6-A4D4-A0B3783B8AC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515591" y="3991198"/>
                  <a:ext cx="2124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2D969D8-2532-93E1-7281-D59B4E499C64}"/>
                    </a:ext>
                  </a:extLst>
                </p14:cNvPr>
                <p14:cNvContentPartPr/>
                <p14:nvPr/>
              </p14:nvContentPartPr>
              <p14:xfrm>
                <a:off x="9564911" y="3992278"/>
                <a:ext cx="219600" cy="2203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2D969D8-2532-93E1-7281-D59B4E499C6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558791" y="3986158"/>
                  <a:ext cx="2318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83370BE-BE3F-074B-882A-39272A5BA6CE}"/>
                    </a:ext>
                  </a:extLst>
                </p14:cNvPr>
                <p14:cNvContentPartPr/>
                <p14:nvPr/>
              </p14:nvContentPartPr>
              <p14:xfrm>
                <a:off x="9958031" y="3982558"/>
                <a:ext cx="8280" cy="2052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83370BE-BE3F-074B-882A-39272A5BA6C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951911" y="3976438"/>
                  <a:ext cx="205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935AA619-45CA-221B-1233-ABB7691335DC}"/>
                    </a:ext>
                  </a:extLst>
                </p14:cNvPr>
                <p14:cNvContentPartPr/>
                <p14:nvPr/>
              </p14:nvContentPartPr>
              <p14:xfrm>
                <a:off x="9909431" y="4057798"/>
                <a:ext cx="145080" cy="190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935AA619-45CA-221B-1233-ABB7691335D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903311" y="4051678"/>
                  <a:ext cx="1573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C732042-6442-0C92-2019-12111774D476}"/>
                    </a:ext>
                  </a:extLst>
                </p14:cNvPr>
                <p14:cNvContentPartPr/>
                <p14:nvPr/>
              </p14:nvContentPartPr>
              <p14:xfrm>
                <a:off x="10222271" y="3994438"/>
                <a:ext cx="21960" cy="1818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C732042-6442-0C92-2019-12111774D47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216151" y="3988318"/>
                  <a:ext cx="342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7B9EFD6-E55A-DDD2-59AD-9200E01043D0}"/>
                    </a:ext>
                  </a:extLst>
                </p14:cNvPr>
                <p14:cNvContentPartPr/>
                <p14:nvPr/>
              </p14:nvContentPartPr>
              <p14:xfrm>
                <a:off x="10188791" y="4086598"/>
                <a:ext cx="104040" cy="198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7B9EFD6-E55A-DDD2-59AD-9200E01043D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182671" y="4080478"/>
                  <a:ext cx="11628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3781B2A1-8551-961C-2D2A-149B02D3DD04}"/>
              </a:ext>
            </a:extLst>
          </p:cNvPr>
          <p:cNvGrpSpPr/>
          <p:nvPr/>
        </p:nvGrpSpPr>
        <p:grpSpPr>
          <a:xfrm>
            <a:off x="387791" y="3517798"/>
            <a:ext cx="198000" cy="408240"/>
            <a:chOff x="387791" y="3517798"/>
            <a:chExt cx="198000" cy="40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495F038-0CBF-E7EF-3EB5-99D53EECF500}"/>
                    </a:ext>
                  </a:extLst>
                </p14:cNvPr>
                <p14:cNvContentPartPr/>
                <p14:nvPr/>
              </p14:nvContentPartPr>
              <p14:xfrm>
                <a:off x="414071" y="3517798"/>
                <a:ext cx="120960" cy="4057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495F038-0CBF-E7EF-3EB5-99D53EECF50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07951" y="3511678"/>
                  <a:ext cx="1332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D293C55-D120-C9EA-C880-4D95660AC362}"/>
                    </a:ext>
                  </a:extLst>
                </p14:cNvPr>
                <p14:cNvContentPartPr/>
                <p14:nvPr/>
              </p14:nvContentPartPr>
              <p14:xfrm>
                <a:off x="387791" y="3900118"/>
                <a:ext cx="198000" cy="259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D293C55-D120-C9EA-C880-4D95660AC36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81671" y="3893998"/>
                  <a:ext cx="210240" cy="3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911F433C-6B3E-64BE-891D-D97204D6A902}"/>
                  </a:ext>
                </a:extLst>
              </p14:cNvPr>
              <p14:cNvContentPartPr/>
              <p14:nvPr/>
            </p14:nvContentPartPr>
            <p14:xfrm>
              <a:off x="411191" y="4303318"/>
              <a:ext cx="162720" cy="45972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911F433C-6B3E-64BE-891D-D97204D6A9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405071" y="4297198"/>
                <a:ext cx="17496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CAC3582F-0F74-68AE-82A3-9978811692DF}"/>
                  </a:ext>
                </a:extLst>
              </p14:cNvPr>
              <p14:cNvContentPartPr/>
              <p14:nvPr/>
            </p14:nvContentPartPr>
            <p14:xfrm>
              <a:off x="418751" y="5063278"/>
              <a:ext cx="151200" cy="34560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CAC3582F-0F74-68AE-82A3-9978811692DF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412631" y="5057158"/>
                <a:ext cx="16344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654AE227-DAA6-2526-DADD-678324222C98}"/>
                  </a:ext>
                </a:extLst>
              </p14:cNvPr>
              <p14:cNvContentPartPr/>
              <p14:nvPr/>
            </p14:nvContentPartPr>
            <p14:xfrm>
              <a:off x="398951" y="5797318"/>
              <a:ext cx="178920" cy="41076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654AE227-DAA6-2526-DADD-678324222C98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392831" y="5791198"/>
                <a:ext cx="191160" cy="42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7" name="Group 186">
            <a:extLst>
              <a:ext uri="{FF2B5EF4-FFF2-40B4-BE49-F238E27FC236}">
                <a16:creationId xmlns:a16="http://schemas.microsoft.com/office/drawing/2014/main" id="{09D7AEF5-AFBF-7C19-08C1-5C75E1F2C81E}"/>
              </a:ext>
            </a:extLst>
          </p:cNvPr>
          <p:cNvGrpSpPr/>
          <p:nvPr/>
        </p:nvGrpSpPr>
        <p:grpSpPr>
          <a:xfrm>
            <a:off x="3379391" y="2767558"/>
            <a:ext cx="948600" cy="1009440"/>
            <a:chOff x="3379391" y="2767558"/>
            <a:chExt cx="948600" cy="100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A582DA7-8140-396E-4AC8-9E7EC9346798}"/>
                    </a:ext>
                  </a:extLst>
                </p14:cNvPr>
                <p14:cNvContentPartPr/>
                <p14:nvPr/>
              </p14:nvContentPartPr>
              <p14:xfrm>
                <a:off x="3400991" y="3443278"/>
                <a:ext cx="168120" cy="3283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A582DA7-8140-396E-4AC8-9E7EC934679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394871" y="3437158"/>
                  <a:ext cx="18036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6736731-7EB3-C3B9-9CDC-81857BB103D3}"/>
                    </a:ext>
                  </a:extLst>
                </p14:cNvPr>
                <p14:cNvContentPartPr/>
                <p14:nvPr/>
              </p14:nvContentPartPr>
              <p14:xfrm>
                <a:off x="3406751" y="3755398"/>
                <a:ext cx="252720" cy="216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6736731-7EB3-C3B9-9CDC-81857BB103D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400631" y="3749278"/>
                  <a:ext cx="2649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F217824-12FD-E8CE-D847-EBCD019CE627}"/>
                    </a:ext>
                  </a:extLst>
                </p14:cNvPr>
                <p14:cNvContentPartPr/>
                <p14:nvPr/>
              </p14:nvContentPartPr>
              <p14:xfrm>
                <a:off x="3817151" y="3541198"/>
                <a:ext cx="176400" cy="25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F217824-12FD-E8CE-D847-EBCD019CE62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811031" y="3535078"/>
                  <a:ext cx="18864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D2E24867-B3F6-CF50-95B4-68A3EB1CDF45}"/>
                    </a:ext>
                  </a:extLst>
                </p14:cNvPr>
                <p14:cNvContentPartPr/>
                <p14:nvPr/>
              </p14:nvContentPartPr>
              <p14:xfrm>
                <a:off x="4155551" y="3384598"/>
                <a:ext cx="102600" cy="2656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D2E24867-B3F6-CF50-95B4-68A3EB1CDF4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149431" y="3378478"/>
                  <a:ext cx="1148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1CC6E152-009A-BC40-2FD1-E17FB585A957}"/>
                    </a:ext>
                  </a:extLst>
                </p14:cNvPr>
                <p14:cNvContentPartPr/>
                <p14:nvPr/>
              </p14:nvContentPartPr>
              <p14:xfrm>
                <a:off x="4147631" y="3654958"/>
                <a:ext cx="180360" cy="133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1CC6E152-009A-BC40-2FD1-E17FB585A957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141511" y="3648838"/>
                  <a:ext cx="1926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986C89A-A66B-68AD-59B7-EB9B87E7E0A1}"/>
                    </a:ext>
                  </a:extLst>
                </p14:cNvPr>
                <p14:cNvContentPartPr/>
                <p14:nvPr/>
              </p14:nvContentPartPr>
              <p14:xfrm>
                <a:off x="3446711" y="3000478"/>
                <a:ext cx="93240" cy="2962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986C89A-A66B-68AD-59B7-EB9B87E7E0A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440591" y="2994358"/>
                  <a:ext cx="1054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E942EB8-2EF1-5A7C-8D1A-49F34FC4096F}"/>
                    </a:ext>
                  </a:extLst>
                </p14:cNvPr>
                <p14:cNvContentPartPr/>
                <p14:nvPr/>
              </p14:nvContentPartPr>
              <p14:xfrm>
                <a:off x="3379391" y="2767558"/>
                <a:ext cx="219960" cy="1450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E942EB8-2EF1-5A7C-8D1A-49F34FC4096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373271" y="2761438"/>
                  <a:ext cx="232200" cy="15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7EEF8885-3F95-07BF-A782-6B4DB18C7587}"/>
              </a:ext>
            </a:extLst>
          </p:cNvPr>
          <p:cNvGrpSpPr/>
          <p:nvPr/>
        </p:nvGrpSpPr>
        <p:grpSpPr>
          <a:xfrm>
            <a:off x="483911" y="2935318"/>
            <a:ext cx="111600" cy="362880"/>
            <a:chOff x="483911" y="2935318"/>
            <a:chExt cx="111600" cy="36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7A3AAB9-AFE6-A207-34DF-E7A7FBC23C94}"/>
                    </a:ext>
                  </a:extLst>
                </p14:cNvPr>
                <p14:cNvContentPartPr/>
                <p14:nvPr/>
              </p14:nvContentPartPr>
              <p14:xfrm>
                <a:off x="536471" y="3069238"/>
                <a:ext cx="59040" cy="2289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7A3AAB9-AFE6-A207-34DF-E7A7FBC23C9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30351" y="3063118"/>
                  <a:ext cx="712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A3DED5B-F753-B132-A86C-563655D7D6B9}"/>
                    </a:ext>
                  </a:extLst>
                </p14:cNvPr>
                <p14:cNvContentPartPr/>
                <p14:nvPr/>
              </p14:nvContentPartPr>
              <p14:xfrm>
                <a:off x="483911" y="2935318"/>
                <a:ext cx="105120" cy="1803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A3DED5B-F753-B132-A86C-563655D7D6B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77791" y="2929198"/>
                  <a:ext cx="117360" cy="19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A79F9652-D9BC-182E-56A2-C96BD3C9E530}"/>
              </a:ext>
            </a:extLst>
          </p:cNvPr>
          <p:cNvGrpSpPr/>
          <p:nvPr/>
        </p:nvGrpSpPr>
        <p:grpSpPr>
          <a:xfrm>
            <a:off x="3461471" y="4187398"/>
            <a:ext cx="170280" cy="364680"/>
            <a:chOff x="3461471" y="4187398"/>
            <a:chExt cx="170280" cy="36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6D47671-1445-9268-00E9-51FC2783BA35}"/>
                    </a:ext>
                  </a:extLst>
                </p14:cNvPr>
                <p14:cNvContentPartPr/>
                <p14:nvPr/>
              </p14:nvContentPartPr>
              <p14:xfrm>
                <a:off x="3479111" y="4187398"/>
                <a:ext cx="77760" cy="3646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6D47671-1445-9268-00E9-51FC2783BA35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472991" y="4181278"/>
                  <a:ext cx="9000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74B87B6-6A04-ED30-667C-0D46755AA9F2}"/>
                    </a:ext>
                  </a:extLst>
                </p14:cNvPr>
                <p14:cNvContentPartPr/>
                <p14:nvPr/>
              </p14:nvContentPartPr>
              <p14:xfrm>
                <a:off x="3461471" y="4506358"/>
                <a:ext cx="170280" cy="410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74B87B6-6A04-ED30-667C-0D46755AA9F2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455351" y="4500238"/>
                  <a:ext cx="18252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6105C1AB-46D5-5004-0148-C74E1634677D}"/>
              </a:ext>
            </a:extLst>
          </p:cNvPr>
          <p:cNvGrpSpPr/>
          <p:nvPr/>
        </p:nvGrpSpPr>
        <p:grpSpPr>
          <a:xfrm>
            <a:off x="3871871" y="4260478"/>
            <a:ext cx="469800" cy="282240"/>
            <a:chOff x="3871871" y="4260478"/>
            <a:chExt cx="469800" cy="28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878BF68-28FA-29B4-F4C2-9B41246EE376}"/>
                    </a:ext>
                  </a:extLst>
                </p14:cNvPr>
                <p14:cNvContentPartPr/>
                <p14:nvPr/>
              </p14:nvContentPartPr>
              <p14:xfrm>
                <a:off x="3871871" y="4407718"/>
                <a:ext cx="53280" cy="108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878BF68-28FA-29B4-F4C2-9B41246EE376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3865751" y="4401598"/>
                  <a:ext cx="655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60A1F0F-A82C-5B3E-E45F-363C0922FFD1}"/>
                    </a:ext>
                  </a:extLst>
                </p14:cNvPr>
                <p14:cNvContentPartPr/>
                <p14:nvPr/>
              </p14:nvContentPartPr>
              <p14:xfrm>
                <a:off x="4089311" y="4260478"/>
                <a:ext cx="252360" cy="2822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60A1F0F-A82C-5B3E-E45F-363C0922FFD1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083191" y="4254358"/>
                  <a:ext cx="264600" cy="29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854C20B4-01C0-F5D8-35C0-92BF315DA1EF}"/>
              </a:ext>
            </a:extLst>
          </p:cNvPr>
          <p:cNvGrpSpPr/>
          <p:nvPr/>
        </p:nvGrpSpPr>
        <p:grpSpPr>
          <a:xfrm>
            <a:off x="3430151" y="4866718"/>
            <a:ext cx="156600" cy="364680"/>
            <a:chOff x="3430151" y="4866718"/>
            <a:chExt cx="156600" cy="36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E6CA287-CC3E-CD67-9F57-1512178A2113}"/>
                    </a:ext>
                  </a:extLst>
                </p14:cNvPr>
                <p14:cNvContentPartPr/>
                <p14:nvPr/>
              </p14:nvContentPartPr>
              <p14:xfrm>
                <a:off x="3479111" y="4866718"/>
                <a:ext cx="74880" cy="3646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E6CA287-CC3E-CD67-9F57-1512178A2113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472991" y="4860598"/>
                  <a:ext cx="8712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A79DE02-D56D-2234-5AD8-D0EE4EC2C449}"/>
                    </a:ext>
                  </a:extLst>
                </p14:cNvPr>
                <p14:cNvContentPartPr/>
                <p14:nvPr/>
              </p14:nvContentPartPr>
              <p14:xfrm>
                <a:off x="3430151" y="5172358"/>
                <a:ext cx="156600" cy="140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A79DE02-D56D-2234-5AD8-D0EE4EC2C449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424031" y="5166238"/>
                  <a:ext cx="16884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1022898-27EF-4B94-D729-A3D50E574A22}"/>
              </a:ext>
            </a:extLst>
          </p:cNvPr>
          <p:cNvGrpSpPr/>
          <p:nvPr/>
        </p:nvGrpSpPr>
        <p:grpSpPr>
          <a:xfrm>
            <a:off x="3784031" y="4874278"/>
            <a:ext cx="458280" cy="335880"/>
            <a:chOff x="3784031" y="4874278"/>
            <a:chExt cx="458280" cy="33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AB0F5E70-8EA2-E726-7113-5E04D41D1EAB}"/>
                    </a:ext>
                  </a:extLst>
                </p14:cNvPr>
                <p14:cNvContentPartPr/>
                <p14:nvPr/>
              </p14:nvContentPartPr>
              <p14:xfrm>
                <a:off x="3784031" y="5074438"/>
                <a:ext cx="88200" cy="306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AB0F5E70-8EA2-E726-7113-5E04D41D1EAB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777911" y="5068318"/>
                  <a:ext cx="1004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46F2ED5-8096-8D1D-D747-D098D89BB9B9}"/>
                    </a:ext>
                  </a:extLst>
                </p14:cNvPr>
                <p14:cNvContentPartPr/>
                <p14:nvPr/>
              </p14:nvContentPartPr>
              <p14:xfrm>
                <a:off x="3979511" y="4874278"/>
                <a:ext cx="262800" cy="3358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46F2ED5-8096-8D1D-D747-D098D89BB9B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973391" y="4868158"/>
                  <a:ext cx="275040" cy="34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A47D5B20-910A-A037-96CE-F0C5E5B58156}"/>
              </a:ext>
            </a:extLst>
          </p:cNvPr>
          <p:cNvGrpSpPr/>
          <p:nvPr/>
        </p:nvGrpSpPr>
        <p:grpSpPr>
          <a:xfrm>
            <a:off x="3273551" y="5757358"/>
            <a:ext cx="174240" cy="297000"/>
            <a:chOff x="3273551" y="5757358"/>
            <a:chExt cx="174240" cy="29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B47854D6-182A-092E-AF79-82A0CD0AFC25}"/>
                    </a:ext>
                  </a:extLst>
                </p14:cNvPr>
                <p14:cNvContentPartPr/>
                <p14:nvPr/>
              </p14:nvContentPartPr>
              <p14:xfrm>
                <a:off x="3297311" y="5757358"/>
                <a:ext cx="94320" cy="2970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B47854D6-182A-092E-AF79-82A0CD0AFC25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291191" y="5751238"/>
                  <a:ext cx="1065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4E6B85E4-4158-D31B-C008-7D8B6A1BD352}"/>
                    </a:ext>
                  </a:extLst>
                </p14:cNvPr>
                <p14:cNvContentPartPr/>
                <p14:nvPr/>
              </p14:nvContentPartPr>
              <p14:xfrm>
                <a:off x="3273551" y="6010798"/>
                <a:ext cx="174240" cy="237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4E6B85E4-4158-D31B-C008-7D8B6A1BD352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267431" y="6004678"/>
                  <a:ext cx="18648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5CE3B5FF-3944-598B-FE36-97D2B4787AF6}"/>
              </a:ext>
            </a:extLst>
          </p:cNvPr>
          <p:cNvGrpSpPr/>
          <p:nvPr/>
        </p:nvGrpSpPr>
        <p:grpSpPr>
          <a:xfrm>
            <a:off x="3776111" y="5700118"/>
            <a:ext cx="303480" cy="269280"/>
            <a:chOff x="3776111" y="5700118"/>
            <a:chExt cx="303480" cy="26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D8C1C08-A6AE-6614-E7CD-613F82D9DCAA}"/>
                    </a:ext>
                  </a:extLst>
                </p14:cNvPr>
                <p14:cNvContentPartPr/>
                <p14:nvPr/>
              </p14:nvContentPartPr>
              <p14:xfrm>
                <a:off x="3776111" y="5846638"/>
                <a:ext cx="59040" cy="39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D8C1C08-A6AE-6614-E7CD-613F82D9DCAA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769991" y="5840518"/>
                  <a:ext cx="7128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2D2B29AC-D628-1922-EBA0-4126ECDF3C7B}"/>
                    </a:ext>
                  </a:extLst>
                </p14:cNvPr>
                <p14:cNvContentPartPr/>
                <p14:nvPr/>
              </p14:nvContentPartPr>
              <p14:xfrm>
                <a:off x="3921551" y="5700118"/>
                <a:ext cx="158040" cy="2692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2D2B29AC-D628-1922-EBA0-4126ECDF3C7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15431" y="5693998"/>
                  <a:ext cx="170280" cy="28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0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83D2542E-0BEB-16D1-1C9B-979C0430CB29}"/>
                  </a:ext>
                </a:extLst>
              </p14:cNvPr>
              <p14:cNvContentPartPr/>
              <p14:nvPr/>
            </p14:nvContentPartPr>
            <p14:xfrm>
              <a:off x="7264151" y="1325758"/>
              <a:ext cx="244800" cy="2736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83D2542E-0BEB-16D1-1C9B-979C0430CB29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7258031" y="1319638"/>
                <a:ext cx="2570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846B04D7-2B65-0486-A62E-081F31AE8D59}"/>
                  </a:ext>
                </a:extLst>
              </p14:cNvPr>
              <p14:cNvContentPartPr/>
              <p14:nvPr/>
            </p14:nvContentPartPr>
            <p14:xfrm>
              <a:off x="7291511" y="1408558"/>
              <a:ext cx="199800" cy="1044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846B04D7-2B65-0486-A62E-081F31AE8D59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7285391" y="1402438"/>
                <a:ext cx="212040" cy="2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6C8B6B06-E35D-3710-42F3-B04B422445C2}"/>
              </a:ext>
            </a:extLst>
          </p:cNvPr>
          <p:cNvGrpSpPr/>
          <p:nvPr/>
        </p:nvGrpSpPr>
        <p:grpSpPr>
          <a:xfrm>
            <a:off x="1140551" y="3491518"/>
            <a:ext cx="264600" cy="387360"/>
            <a:chOff x="1140551" y="3491518"/>
            <a:chExt cx="264600" cy="38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B68FBDD-DACE-B9EF-8139-5D5D2754E47B}"/>
                    </a:ext>
                  </a:extLst>
                </p14:cNvPr>
                <p14:cNvContentPartPr/>
                <p14:nvPr/>
              </p14:nvContentPartPr>
              <p14:xfrm>
                <a:off x="1140551" y="3491518"/>
                <a:ext cx="198000" cy="3873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B68FBDD-DACE-B9EF-8139-5D5D2754E47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134431" y="3485398"/>
                  <a:ext cx="21024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2805598-611F-12A1-B7BC-F45B2894E36D}"/>
                    </a:ext>
                  </a:extLst>
                </p14:cNvPr>
                <p14:cNvContentPartPr/>
                <p14:nvPr/>
              </p14:nvContentPartPr>
              <p14:xfrm>
                <a:off x="1183751" y="3679438"/>
                <a:ext cx="221400" cy="748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2805598-611F-12A1-B7BC-F45B2894E36D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177631" y="3673318"/>
                  <a:ext cx="233640" cy="8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8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F95B1CB1-CE03-9DF9-7400-EF04B8468D65}"/>
                  </a:ext>
                </a:extLst>
              </p14:cNvPr>
              <p14:cNvContentPartPr/>
              <p14:nvPr/>
            </p14:nvContentPartPr>
            <p14:xfrm>
              <a:off x="9418751" y="4394758"/>
              <a:ext cx="721800" cy="72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F95B1CB1-CE03-9DF9-7400-EF04B8468D65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9412631" y="4382518"/>
                <a:ext cx="73404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0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6EA31239-C3B3-1316-6BAB-9DCB296471E4}"/>
                  </a:ext>
                </a:extLst>
              </p14:cNvPr>
              <p14:cNvContentPartPr/>
              <p14:nvPr/>
            </p14:nvContentPartPr>
            <p14:xfrm>
              <a:off x="7119431" y="678838"/>
              <a:ext cx="813600" cy="64296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6EA31239-C3B3-1316-6BAB-9DCB296471E4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7113311" y="672718"/>
                <a:ext cx="825840" cy="6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28F00421-51AF-2E4C-F6F5-531BCD07AD65}"/>
                  </a:ext>
                </a:extLst>
              </p14:cNvPr>
              <p14:cNvContentPartPr/>
              <p14:nvPr/>
            </p14:nvContentPartPr>
            <p14:xfrm>
              <a:off x="150911" y="3672238"/>
              <a:ext cx="419040" cy="76752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28F00421-51AF-2E4C-F6F5-531BCD07AD65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144791" y="3666118"/>
                <a:ext cx="431280" cy="77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916188A-D1AB-B7EF-0652-DBB9D62E163C}"/>
              </a:ext>
            </a:extLst>
          </p:cNvPr>
          <p:cNvGrpSpPr/>
          <p:nvPr/>
        </p:nvGrpSpPr>
        <p:grpSpPr>
          <a:xfrm>
            <a:off x="1220831" y="4239238"/>
            <a:ext cx="261000" cy="426960"/>
            <a:chOff x="1220831" y="4239238"/>
            <a:chExt cx="261000" cy="42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4EB1FA4-A9BA-425B-D0DB-6BAEC02CCF31}"/>
                    </a:ext>
                  </a:extLst>
                </p14:cNvPr>
                <p14:cNvContentPartPr/>
                <p14:nvPr/>
              </p14:nvContentPartPr>
              <p14:xfrm>
                <a:off x="1224071" y="4275958"/>
                <a:ext cx="34200" cy="3387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4EB1FA4-A9BA-425B-D0DB-6BAEC02CCF31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217951" y="4269838"/>
                  <a:ext cx="464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B59F952E-C6B8-AFF4-05A9-8895888CAACF}"/>
                    </a:ext>
                  </a:extLst>
                </p14:cNvPr>
                <p14:cNvContentPartPr/>
                <p14:nvPr/>
              </p14:nvContentPartPr>
              <p14:xfrm>
                <a:off x="1220831" y="4239238"/>
                <a:ext cx="261000" cy="4269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B59F952E-C6B8-AFF4-05A9-8895888CAAC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214711" y="4233118"/>
                  <a:ext cx="273240" cy="43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84953C29-1F9E-8E17-EF62-4E9FFE5F3018}"/>
              </a:ext>
            </a:extLst>
          </p:cNvPr>
          <p:cNvGrpSpPr/>
          <p:nvPr/>
        </p:nvGrpSpPr>
        <p:grpSpPr>
          <a:xfrm>
            <a:off x="8511551" y="764878"/>
            <a:ext cx="581040" cy="642960"/>
            <a:chOff x="8511551" y="764878"/>
            <a:chExt cx="581040" cy="64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A18F5518-6F64-DDC0-63E4-EBA39D8C8546}"/>
                    </a:ext>
                  </a:extLst>
                </p14:cNvPr>
                <p14:cNvContentPartPr/>
                <p14:nvPr/>
              </p14:nvContentPartPr>
              <p14:xfrm>
                <a:off x="8511551" y="841558"/>
                <a:ext cx="221400" cy="3798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A18F5518-6F64-DDC0-63E4-EBA39D8C8546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505431" y="835438"/>
                  <a:ext cx="23364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48C2E797-2E33-2901-3A30-58171A51FCEA}"/>
                    </a:ext>
                  </a:extLst>
                </p14:cNvPr>
                <p14:cNvContentPartPr/>
                <p14:nvPr/>
              </p14:nvContentPartPr>
              <p14:xfrm>
                <a:off x="8667791" y="960718"/>
                <a:ext cx="368280" cy="2998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48C2E797-2E33-2901-3A30-58171A51FCEA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661671" y="954598"/>
                  <a:ext cx="3805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FD0A97B3-3F75-95EE-1598-184EFF870DF4}"/>
                    </a:ext>
                  </a:extLst>
                </p14:cNvPr>
                <p14:cNvContentPartPr/>
                <p14:nvPr/>
              </p14:nvContentPartPr>
              <p14:xfrm>
                <a:off x="8582111" y="764878"/>
                <a:ext cx="510480" cy="6429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FD0A97B3-3F75-95EE-1598-184EFF870DF4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575991" y="758758"/>
                  <a:ext cx="522720" cy="65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4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4FE98ACA-622E-383E-ACE1-9C8912CFFB68}"/>
                  </a:ext>
                </a:extLst>
              </p14:cNvPr>
              <p14:cNvContentPartPr/>
              <p14:nvPr/>
            </p14:nvContentPartPr>
            <p14:xfrm>
              <a:off x="4545431" y="4214038"/>
              <a:ext cx="266040" cy="29268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4FE98ACA-622E-383E-ACE1-9C8912CFFB68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4539311" y="4207918"/>
                <a:ext cx="27828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6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DF3E22BE-FFAC-018E-92A8-3184FA94D410}"/>
                  </a:ext>
                </a:extLst>
              </p14:cNvPr>
              <p14:cNvContentPartPr/>
              <p14:nvPr/>
            </p14:nvContentPartPr>
            <p14:xfrm>
              <a:off x="3561911" y="4612918"/>
              <a:ext cx="733320" cy="12636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DF3E22BE-FFAC-018E-92A8-3184FA94D410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3555791" y="4606798"/>
                <a:ext cx="74556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8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7ABCA8F7-6773-8F7D-81D2-E5DE735AC06C}"/>
                  </a:ext>
                </a:extLst>
              </p14:cNvPr>
              <p14:cNvContentPartPr/>
              <p14:nvPr/>
            </p14:nvContentPartPr>
            <p14:xfrm>
              <a:off x="1889351" y="4177318"/>
              <a:ext cx="348480" cy="40716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7ABCA8F7-6773-8F7D-81D2-E5DE735AC06C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883231" y="4171198"/>
                <a:ext cx="360720" cy="41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8" name="Group 237">
            <a:extLst>
              <a:ext uri="{FF2B5EF4-FFF2-40B4-BE49-F238E27FC236}">
                <a16:creationId xmlns:a16="http://schemas.microsoft.com/office/drawing/2014/main" id="{EBC989BA-791F-AF46-C9DD-3F809E303E18}"/>
              </a:ext>
            </a:extLst>
          </p:cNvPr>
          <p:cNvGrpSpPr/>
          <p:nvPr/>
        </p:nvGrpSpPr>
        <p:grpSpPr>
          <a:xfrm>
            <a:off x="9485351" y="749758"/>
            <a:ext cx="666720" cy="792720"/>
            <a:chOff x="9485351" y="749758"/>
            <a:chExt cx="666720" cy="79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5249DA8B-E269-DA3B-7F28-8D09F50E8794}"/>
                    </a:ext>
                  </a:extLst>
                </p14:cNvPr>
                <p14:cNvContentPartPr/>
                <p14:nvPr/>
              </p14:nvContentPartPr>
              <p14:xfrm>
                <a:off x="9504431" y="913918"/>
                <a:ext cx="192960" cy="3463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5249DA8B-E269-DA3B-7F28-8D09F50E8794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498311" y="907798"/>
                  <a:ext cx="2052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95207B33-3D7E-157A-A1D4-7443ACC2323A}"/>
                    </a:ext>
                  </a:extLst>
                </p14:cNvPr>
                <p14:cNvContentPartPr/>
                <p14:nvPr/>
              </p14:nvContentPartPr>
              <p14:xfrm>
                <a:off x="9844631" y="921838"/>
                <a:ext cx="119160" cy="3765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95207B33-3D7E-157A-A1D4-7443ACC2323A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838511" y="915718"/>
                  <a:ext cx="13140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B12FEDB-4D0D-710D-8FE0-26AD6CF03FEE}"/>
                    </a:ext>
                  </a:extLst>
                </p14:cNvPr>
                <p14:cNvContentPartPr/>
                <p14:nvPr/>
              </p14:nvContentPartPr>
              <p14:xfrm>
                <a:off x="9823391" y="1090678"/>
                <a:ext cx="327240" cy="475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B12FEDB-4D0D-710D-8FE0-26AD6CF03FEE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817271" y="1084558"/>
                  <a:ext cx="3394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0A60562C-8BA4-C90E-66FA-4C58270A4E28}"/>
                    </a:ext>
                  </a:extLst>
                </p14:cNvPr>
                <p14:cNvContentPartPr/>
                <p14:nvPr/>
              </p14:nvContentPartPr>
              <p14:xfrm>
                <a:off x="9711791" y="1468318"/>
                <a:ext cx="129240" cy="72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0A60562C-8BA4-C90E-66FA-4C58270A4E28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705671" y="1462198"/>
                  <a:ext cx="1414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90931CB7-2809-959F-40D0-8ADACADEEFF5}"/>
                    </a:ext>
                  </a:extLst>
                </p14:cNvPr>
                <p14:cNvContentPartPr/>
                <p14:nvPr/>
              </p14:nvContentPartPr>
              <p14:xfrm>
                <a:off x="9637631" y="1517998"/>
                <a:ext cx="198000" cy="244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90931CB7-2809-959F-40D0-8ADACADEEFF5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631511" y="1511878"/>
                  <a:ext cx="210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0ED2E13E-9F07-BA5F-3AFC-98CC316D8FA0}"/>
                    </a:ext>
                  </a:extLst>
                </p14:cNvPr>
                <p14:cNvContentPartPr/>
                <p14:nvPr/>
              </p14:nvContentPartPr>
              <p14:xfrm>
                <a:off x="9485351" y="749758"/>
                <a:ext cx="666720" cy="6631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0ED2E13E-9F07-BA5F-3AFC-98CC316D8FA0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479231" y="743638"/>
                  <a:ext cx="678960" cy="67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2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1D9D3A52-38ED-CB21-5536-97C6CEE01708}"/>
                  </a:ext>
                </a:extLst>
              </p14:cNvPr>
              <p14:cNvContentPartPr/>
              <p14:nvPr/>
            </p14:nvContentPartPr>
            <p14:xfrm>
              <a:off x="4718591" y="4439038"/>
              <a:ext cx="215280" cy="16668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1D9D3A52-38ED-CB21-5536-97C6CEE01708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4712471" y="4432918"/>
                <a:ext cx="22752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4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A8BCBC05-3627-E7A1-D4C3-7E56F13C61D6}"/>
                  </a:ext>
                </a:extLst>
              </p14:cNvPr>
              <p14:cNvContentPartPr/>
              <p14:nvPr/>
            </p14:nvContentPartPr>
            <p14:xfrm>
              <a:off x="111671" y="4557478"/>
              <a:ext cx="320760" cy="83160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A8BCBC05-3627-E7A1-D4C3-7E56F13C61D6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105551" y="4551358"/>
                <a:ext cx="333000" cy="84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6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308FAEB3-17D5-11EE-1839-A282F0099FCE}"/>
                  </a:ext>
                </a:extLst>
              </p14:cNvPr>
              <p14:cNvContentPartPr/>
              <p14:nvPr/>
            </p14:nvContentPartPr>
            <p14:xfrm>
              <a:off x="5617871" y="5792278"/>
              <a:ext cx="182160" cy="7488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308FAEB3-17D5-11EE-1839-A282F0099FCE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5611751" y="5786158"/>
                <a:ext cx="194400" cy="8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7" name="Group 246">
            <a:extLst>
              <a:ext uri="{FF2B5EF4-FFF2-40B4-BE49-F238E27FC236}">
                <a16:creationId xmlns:a16="http://schemas.microsoft.com/office/drawing/2014/main" id="{17642060-FD23-66E5-1604-D0BAD29EBC22}"/>
              </a:ext>
            </a:extLst>
          </p:cNvPr>
          <p:cNvGrpSpPr/>
          <p:nvPr/>
        </p:nvGrpSpPr>
        <p:grpSpPr>
          <a:xfrm>
            <a:off x="1238471" y="5045638"/>
            <a:ext cx="263520" cy="321120"/>
            <a:chOff x="1238471" y="5045638"/>
            <a:chExt cx="263520" cy="32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1F9904C-632A-6EA8-B6A2-839453353293}"/>
                    </a:ext>
                  </a:extLst>
                </p14:cNvPr>
                <p14:cNvContentPartPr/>
                <p14:nvPr/>
              </p14:nvContentPartPr>
              <p14:xfrm>
                <a:off x="1269791" y="5045638"/>
                <a:ext cx="25920" cy="32112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1F9904C-632A-6EA8-B6A2-839453353293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263671" y="5039518"/>
                  <a:ext cx="3816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76F348AB-7880-1CE5-C60A-B634AAD0CC88}"/>
                    </a:ext>
                  </a:extLst>
                </p14:cNvPr>
                <p14:cNvContentPartPr/>
                <p14:nvPr/>
              </p14:nvContentPartPr>
              <p14:xfrm>
                <a:off x="1238471" y="5092438"/>
                <a:ext cx="263520" cy="27108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76F348AB-7880-1CE5-C60A-B634AAD0CC88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232351" y="5086318"/>
                  <a:ext cx="275760" cy="28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2FDBDC3A-F530-ABBE-BEB4-222BCAB18166}"/>
              </a:ext>
            </a:extLst>
          </p:cNvPr>
          <p:cNvGrpSpPr/>
          <p:nvPr/>
        </p:nvGrpSpPr>
        <p:grpSpPr>
          <a:xfrm>
            <a:off x="10390391" y="923998"/>
            <a:ext cx="667080" cy="545400"/>
            <a:chOff x="10390391" y="923998"/>
            <a:chExt cx="667080" cy="54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AFECD7D0-CDB8-D365-47AD-59FDFE6F04C4}"/>
                    </a:ext>
                  </a:extLst>
                </p14:cNvPr>
                <p14:cNvContentPartPr/>
                <p14:nvPr/>
              </p14:nvContentPartPr>
              <p14:xfrm>
                <a:off x="10464191" y="957838"/>
                <a:ext cx="170640" cy="3549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AFECD7D0-CDB8-D365-47AD-59FDFE6F04C4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0458071" y="951718"/>
                  <a:ext cx="1828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9CE996A2-F2B5-04B5-09B2-3E6C5046F707}"/>
                    </a:ext>
                  </a:extLst>
                </p14:cNvPr>
                <p14:cNvContentPartPr/>
                <p14:nvPr/>
              </p14:nvContentPartPr>
              <p14:xfrm>
                <a:off x="10919951" y="1031278"/>
                <a:ext cx="130320" cy="28224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9CE996A2-F2B5-04B5-09B2-3E6C5046F707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0913831" y="1025158"/>
                  <a:ext cx="1425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624E1AAD-F8EB-3AFA-53F3-899C6C941B62}"/>
                    </a:ext>
                  </a:extLst>
                </p14:cNvPr>
                <p14:cNvContentPartPr/>
                <p14:nvPr/>
              </p14:nvContentPartPr>
              <p14:xfrm>
                <a:off x="10390391" y="923998"/>
                <a:ext cx="667080" cy="54540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624E1AAD-F8EB-3AFA-53F3-899C6C941B62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0384271" y="917878"/>
                  <a:ext cx="679320" cy="55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34C753F4-73A6-373B-4AE2-3A90FCA526B1}"/>
              </a:ext>
            </a:extLst>
          </p:cNvPr>
          <p:cNvGrpSpPr/>
          <p:nvPr/>
        </p:nvGrpSpPr>
        <p:grpSpPr>
          <a:xfrm>
            <a:off x="1529711" y="5443798"/>
            <a:ext cx="88200" cy="76320"/>
            <a:chOff x="1529711" y="5443798"/>
            <a:chExt cx="88200" cy="7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0B4B7880-20A1-9D03-25FA-656151C423B8}"/>
                    </a:ext>
                  </a:extLst>
                </p14:cNvPr>
                <p14:cNvContentPartPr/>
                <p14:nvPr/>
              </p14:nvContentPartPr>
              <p14:xfrm>
                <a:off x="1529711" y="5443798"/>
                <a:ext cx="43200" cy="2160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0B4B7880-20A1-9D03-25FA-656151C423B8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523591" y="5437678"/>
                  <a:ext cx="55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F7F37771-7F51-5574-304F-618F4B5E5640}"/>
                    </a:ext>
                  </a:extLst>
                </p14:cNvPr>
                <p14:cNvContentPartPr/>
                <p14:nvPr/>
              </p14:nvContentPartPr>
              <p14:xfrm>
                <a:off x="1590191" y="5492758"/>
                <a:ext cx="27720" cy="273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F7F37771-7F51-5574-304F-618F4B5E5640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584071" y="5486638"/>
                  <a:ext cx="3996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040FD029-AD2D-48CF-E40E-EC60D1CD4002}"/>
              </a:ext>
            </a:extLst>
          </p:cNvPr>
          <p:cNvGrpSpPr/>
          <p:nvPr/>
        </p:nvGrpSpPr>
        <p:grpSpPr>
          <a:xfrm>
            <a:off x="1989071" y="4995958"/>
            <a:ext cx="199800" cy="387360"/>
            <a:chOff x="1989071" y="4995958"/>
            <a:chExt cx="199800" cy="38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E06156EB-E583-A91B-5E96-025549A812D8}"/>
                    </a:ext>
                  </a:extLst>
                </p14:cNvPr>
                <p14:cNvContentPartPr/>
                <p14:nvPr/>
              </p14:nvContentPartPr>
              <p14:xfrm>
                <a:off x="2002751" y="5025478"/>
                <a:ext cx="53280" cy="35712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E06156EB-E583-A91B-5E96-025549A812D8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996631" y="5019358"/>
                  <a:ext cx="655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F9F0C6AE-85AC-393C-7699-4A6722CC75FA}"/>
                    </a:ext>
                  </a:extLst>
                </p14:cNvPr>
                <p14:cNvContentPartPr/>
                <p14:nvPr/>
              </p14:nvContentPartPr>
              <p14:xfrm>
                <a:off x="1989071" y="4995958"/>
                <a:ext cx="180360" cy="12096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F9F0C6AE-85AC-393C-7699-4A6722CC75FA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982951" y="4989838"/>
                  <a:ext cx="1926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B89B6914-57DC-570A-B701-78501AA06C7A}"/>
                    </a:ext>
                  </a:extLst>
                </p14:cNvPr>
                <p14:cNvContentPartPr/>
                <p14:nvPr/>
              </p14:nvContentPartPr>
              <p14:xfrm>
                <a:off x="2079071" y="5170918"/>
                <a:ext cx="94320" cy="4716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B89B6914-57DC-570A-B701-78501AA06C7A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2072951" y="5164798"/>
                  <a:ext cx="1065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6AB38B31-7657-4BE5-8AF4-666BC1DC95DD}"/>
                    </a:ext>
                  </a:extLst>
                </p14:cNvPr>
                <p14:cNvContentPartPr/>
                <p14:nvPr/>
              </p14:nvContentPartPr>
              <p14:xfrm>
                <a:off x="2092751" y="5370718"/>
                <a:ext cx="96120" cy="1260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6AB38B31-7657-4BE5-8AF4-666BC1DC95DD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2086631" y="5364598"/>
                  <a:ext cx="10836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C9740A73-5919-FD2B-E545-D5639A394796}"/>
              </a:ext>
            </a:extLst>
          </p:cNvPr>
          <p:cNvGrpSpPr/>
          <p:nvPr/>
        </p:nvGrpSpPr>
        <p:grpSpPr>
          <a:xfrm>
            <a:off x="10814471" y="1442038"/>
            <a:ext cx="722160" cy="500400"/>
            <a:chOff x="10814471" y="1442038"/>
            <a:chExt cx="722160" cy="50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1113F687-6168-6290-CE54-CE526C6A9E20}"/>
                    </a:ext>
                  </a:extLst>
                </p14:cNvPr>
                <p14:cNvContentPartPr/>
                <p14:nvPr/>
              </p14:nvContentPartPr>
              <p14:xfrm>
                <a:off x="10869191" y="1547518"/>
                <a:ext cx="142920" cy="327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1113F687-6168-6290-CE54-CE526C6A9E20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0863071" y="1541398"/>
                  <a:ext cx="1551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F7D76F08-72C5-C167-5D85-1535616104AF}"/>
                    </a:ext>
                  </a:extLst>
                </p14:cNvPr>
                <p14:cNvContentPartPr/>
                <p14:nvPr/>
              </p14:nvContentPartPr>
              <p14:xfrm>
                <a:off x="10814471" y="1647598"/>
                <a:ext cx="143280" cy="1548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F7D76F08-72C5-C167-5D85-1535616104AF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0808351" y="1641478"/>
                  <a:ext cx="1555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CEA68C29-C95B-FF24-669B-85D42BE2AFEB}"/>
                    </a:ext>
                  </a:extLst>
                </p14:cNvPr>
                <p14:cNvContentPartPr/>
                <p14:nvPr/>
              </p14:nvContentPartPr>
              <p14:xfrm>
                <a:off x="11070071" y="1485238"/>
                <a:ext cx="143280" cy="31824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CEA68C29-C95B-FF24-669B-85D42BE2AFEB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1063951" y="1479118"/>
                  <a:ext cx="1555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0E46DD40-957C-C7FA-1B42-A4FD82C7533D}"/>
                    </a:ext>
                  </a:extLst>
                </p14:cNvPr>
                <p14:cNvContentPartPr/>
                <p14:nvPr/>
              </p14:nvContentPartPr>
              <p14:xfrm>
                <a:off x="11453831" y="1535998"/>
                <a:ext cx="82800" cy="40644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0E46DD40-957C-C7FA-1B42-A4FD82C7533D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1447711" y="1529878"/>
                  <a:ext cx="950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8E99AB75-171B-DED1-3C20-458A3962130F}"/>
                    </a:ext>
                  </a:extLst>
                </p14:cNvPr>
                <p14:cNvContentPartPr/>
                <p14:nvPr/>
              </p14:nvContentPartPr>
              <p14:xfrm>
                <a:off x="10900151" y="1442038"/>
                <a:ext cx="636120" cy="47916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8E99AB75-171B-DED1-3C20-458A3962130F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0894031" y="1435918"/>
                  <a:ext cx="648360" cy="49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0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D0BC0961-6FF7-38D3-0CF7-40BBEF666690}"/>
                  </a:ext>
                </a:extLst>
              </p14:cNvPr>
              <p14:cNvContentPartPr/>
              <p14:nvPr/>
            </p14:nvContentPartPr>
            <p14:xfrm>
              <a:off x="4065191" y="5295118"/>
              <a:ext cx="192600" cy="13032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D0BC0961-6FF7-38D3-0CF7-40BBEF666690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4059071" y="5288998"/>
                <a:ext cx="204840" cy="14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0" name="Group 279">
            <a:extLst>
              <a:ext uri="{FF2B5EF4-FFF2-40B4-BE49-F238E27FC236}">
                <a16:creationId xmlns:a16="http://schemas.microsoft.com/office/drawing/2014/main" id="{BC06A647-A13D-6A8E-3963-71487D4ABF3A}"/>
              </a:ext>
            </a:extLst>
          </p:cNvPr>
          <p:cNvGrpSpPr/>
          <p:nvPr/>
        </p:nvGrpSpPr>
        <p:grpSpPr>
          <a:xfrm>
            <a:off x="2642111" y="4960318"/>
            <a:ext cx="248760" cy="398160"/>
            <a:chOff x="2642111" y="4960318"/>
            <a:chExt cx="248760" cy="39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1C5F04BE-B471-4288-4035-1435374C1AC5}"/>
                    </a:ext>
                  </a:extLst>
                </p14:cNvPr>
                <p14:cNvContentPartPr/>
                <p14:nvPr/>
              </p14:nvContentPartPr>
              <p14:xfrm>
                <a:off x="2642111" y="5038798"/>
                <a:ext cx="21600" cy="31968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1C5F04BE-B471-4288-4035-1435374C1AC5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2635991" y="5032678"/>
                  <a:ext cx="338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D75FD48A-7B50-73F4-389D-1BA23653D083}"/>
                    </a:ext>
                  </a:extLst>
                </p14:cNvPr>
                <p14:cNvContentPartPr/>
                <p14:nvPr/>
              </p14:nvContentPartPr>
              <p14:xfrm>
                <a:off x="2657951" y="4960318"/>
                <a:ext cx="207720" cy="13320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D75FD48A-7B50-73F4-389D-1BA23653D083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651831" y="4954198"/>
                  <a:ext cx="2199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8EA85FCA-478E-CEA2-D9CC-0B629BA96712}"/>
                    </a:ext>
                  </a:extLst>
                </p14:cNvPr>
                <p14:cNvContentPartPr/>
                <p14:nvPr/>
              </p14:nvContentPartPr>
              <p14:xfrm>
                <a:off x="2737871" y="5144638"/>
                <a:ext cx="153000" cy="6120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8EA85FCA-478E-CEA2-D9CC-0B629BA96712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731751" y="5138518"/>
                  <a:ext cx="16524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6BCC2C88-EA12-C348-D5A6-942B12895938}"/>
              </a:ext>
            </a:extLst>
          </p:cNvPr>
          <p:cNvGrpSpPr/>
          <p:nvPr/>
        </p:nvGrpSpPr>
        <p:grpSpPr>
          <a:xfrm>
            <a:off x="11129111" y="2107678"/>
            <a:ext cx="563400" cy="440640"/>
            <a:chOff x="11129111" y="2107678"/>
            <a:chExt cx="563400" cy="44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2DCC5CA9-0BCD-BAF3-03F9-820632A71415}"/>
                    </a:ext>
                  </a:extLst>
                </p14:cNvPr>
                <p14:cNvContentPartPr/>
                <p14:nvPr/>
              </p14:nvContentPartPr>
              <p14:xfrm>
                <a:off x="11184191" y="2111998"/>
                <a:ext cx="166680" cy="34956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2DCC5CA9-0BCD-BAF3-03F9-820632A71415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1178071" y="2105878"/>
                  <a:ext cx="17892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EAE536DB-2048-C1B4-C9B0-6794B7E6C63E}"/>
                    </a:ext>
                  </a:extLst>
                </p14:cNvPr>
                <p14:cNvContentPartPr/>
                <p14:nvPr/>
              </p14:nvContentPartPr>
              <p14:xfrm>
                <a:off x="11299391" y="2334838"/>
                <a:ext cx="190080" cy="2664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EAE536DB-2048-C1B4-C9B0-6794B7E6C63E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1293271" y="2328718"/>
                  <a:ext cx="2023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1E0F4237-DC6F-23E7-6A29-BA3EDC5627A5}"/>
                    </a:ext>
                  </a:extLst>
                </p14:cNvPr>
                <p14:cNvContentPartPr/>
                <p14:nvPr/>
              </p14:nvContentPartPr>
              <p14:xfrm>
                <a:off x="11502791" y="2268958"/>
                <a:ext cx="189720" cy="17820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1E0F4237-DC6F-23E7-6A29-BA3EDC5627A5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1496671" y="2262838"/>
                  <a:ext cx="2019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F6C6227D-E0A2-E178-C854-3D3B316CFBE3}"/>
                    </a:ext>
                  </a:extLst>
                </p14:cNvPr>
                <p14:cNvContentPartPr/>
                <p14:nvPr/>
              </p14:nvContentPartPr>
              <p14:xfrm>
                <a:off x="11129111" y="2107678"/>
                <a:ext cx="307440" cy="44064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F6C6227D-E0A2-E178-C854-3D3B316CFBE3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1122991" y="2101558"/>
                  <a:ext cx="319680" cy="45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D08B185D-8B4C-65BB-5B43-F4A6964F1455}"/>
              </a:ext>
            </a:extLst>
          </p:cNvPr>
          <p:cNvGrpSpPr/>
          <p:nvPr/>
        </p:nvGrpSpPr>
        <p:grpSpPr>
          <a:xfrm>
            <a:off x="11156831" y="2688358"/>
            <a:ext cx="483120" cy="284040"/>
            <a:chOff x="11156831" y="2688358"/>
            <a:chExt cx="483120" cy="28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5848FA82-05FA-EAF9-579F-FE33AB6AA9D4}"/>
                    </a:ext>
                  </a:extLst>
                </p14:cNvPr>
                <p14:cNvContentPartPr/>
                <p14:nvPr/>
              </p14:nvContentPartPr>
              <p14:xfrm>
                <a:off x="11156831" y="2688358"/>
                <a:ext cx="147600" cy="27684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5848FA82-05FA-EAF9-579F-FE33AB6AA9D4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1150711" y="2682238"/>
                  <a:ext cx="1598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8BB8D822-C638-8E46-D9D6-E3E80E3D1172}"/>
                    </a:ext>
                  </a:extLst>
                </p14:cNvPr>
                <p14:cNvContentPartPr/>
                <p14:nvPr/>
              </p14:nvContentPartPr>
              <p14:xfrm>
                <a:off x="11273831" y="2826238"/>
                <a:ext cx="223200" cy="2520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8BB8D822-C638-8E46-D9D6-E3E80E3D1172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1267711" y="2820118"/>
                  <a:ext cx="2354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99EE75D9-3BA4-21D3-2225-950982DEE59C}"/>
                    </a:ext>
                  </a:extLst>
                </p14:cNvPr>
                <p14:cNvContentPartPr/>
                <p14:nvPr/>
              </p14:nvContentPartPr>
              <p14:xfrm>
                <a:off x="11594591" y="2722918"/>
                <a:ext cx="45360" cy="24948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99EE75D9-3BA4-21D3-2225-950982DEE59C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1588471" y="2716798"/>
                  <a:ext cx="57600" cy="26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EA83B0E1-0A56-A8F6-E713-82CA9444A7CA}"/>
              </a:ext>
            </a:extLst>
          </p:cNvPr>
          <p:cNvGrpSpPr/>
          <p:nvPr/>
        </p:nvGrpSpPr>
        <p:grpSpPr>
          <a:xfrm>
            <a:off x="4329431" y="5086318"/>
            <a:ext cx="169560" cy="142200"/>
            <a:chOff x="4329431" y="5086318"/>
            <a:chExt cx="169560" cy="14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20E358CD-5356-448A-8325-547FA7B88ECB}"/>
                    </a:ext>
                  </a:extLst>
                </p14:cNvPr>
                <p14:cNvContentPartPr/>
                <p14:nvPr/>
              </p14:nvContentPartPr>
              <p14:xfrm>
                <a:off x="4329431" y="5086318"/>
                <a:ext cx="145080" cy="5832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20E358CD-5356-448A-8325-547FA7B88ECB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323311" y="5080198"/>
                  <a:ext cx="1573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5E03A6D8-BAA5-A152-B029-193CC2095A71}"/>
                    </a:ext>
                  </a:extLst>
                </p14:cNvPr>
                <p14:cNvContentPartPr/>
                <p14:nvPr/>
              </p14:nvContentPartPr>
              <p14:xfrm>
                <a:off x="4386311" y="5154718"/>
                <a:ext cx="112680" cy="7380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5E03A6D8-BAA5-A152-B029-193CC2095A71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4380191" y="5148598"/>
                  <a:ext cx="124920" cy="8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6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1D89E9A5-3116-3E7B-A1D8-D9CDEB0F679D}"/>
                  </a:ext>
                </a:extLst>
              </p14:cNvPr>
              <p14:cNvContentPartPr/>
              <p14:nvPr/>
            </p14:nvContentPartPr>
            <p14:xfrm>
              <a:off x="1192031" y="5722078"/>
              <a:ext cx="316440" cy="53424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1D89E9A5-3116-3E7B-A1D8-D9CDEB0F679D}"/>
                  </a:ext>
                </a:extLst>
              </p:cNvPr>
              <p:cNvPicPr/>
              <p:nvPr/>
            </p:nvPicPr>
            <p:blipFill>
              <a:blip r:embed="rId447"/>
              <a:stretch>
                <a:fillRect/>
              </a:stretch>
            </p:blipFill>
            <p:spPr>
              <a:xfrm>
                <a:off x="1185911" y="5715958"/>
                <a:ext cx="328680" cy="54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9" name="Group 288">
            <a:extLst>
              <a:ext uri="{FF2B5EF4-FFF2-40B4-BE49-F238E27FC236}">
                <a16:creationId xmlns:a16="http://schemas.microsoft.com/office/drawing/2014/main" id="{9974CBAC-8D5C-5346-62FB-58DA44A8EEEA}"/>
              </a:ext>
            </a:extLst>
          </p:cNvPr>
          <p:cNvGrpSpPr/>
          <p:nvPr/>
        </p:nvGrpSpPr>
        <p:grpSpPr>
          <a:xfrm>
            <a:off x="1932551" y="5742598"/>
            <a:ext cx="297360" cy="273240"/>
            <a:chOff x="1932551" y="5742598"/>
            <a:chExt cx="297360" cy="27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0AA078FF-881B-672D-A9D9-7046F42EF202}"/>
                    </a:ext>
                  </a:extLst>
                </p14:cNvPr>
                <p14:cNvContentPartPr/>
                <p14:nvPr/>
              </p14:nvContentPartPr>
              <p14:xfrm>
                <a:off x="1932551" y="5742598"/>
                <a:ext cx="66960" cy="24012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0AA078FF-881B-672D-A9D9-7046F42EF202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926431" y="5736478"/>
                  <a:ext cx="792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8773FB85-A7C4-DFEF-E892-DDD8AA41ADEC}"/>
                    </a:ext>
                  </a:extLst>
                </p14:cNvPr>
                <p14:cNvContentPartPr/>
                <p14:nvPr/>
              </p14:nvContentPartPr>
              <p14:xfrm>
                <a:off x="2079071" y="5744038"/>
                <a:ext cx="21960" cy="27180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8773FB85-A7C4-DFEF-E892-DDD8AA41ADEC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2072951" y="5737918"/>
                  <a:ext cx="342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00C2DC21-433D-95DB-C0C7-CCDD87F94669}"/>
                    </a:ext>
                  </a:extLst>
                </p14:cNvPr>
                <p14:cNvContentPartPr/>
                <p14:nvPr/>
              </p14:nvContentPartPr>
              <p14:xfrm>
                <a:off x="2047751" y="5890918"/>
                <a:ext cx="182160" cy="1476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00C2DC21-433D-95DB-C0C7-CCDD87F94669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2041631" y="5884798"/>
                  <a:ext cx="19440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686550D1-AC1C-17A1-D3FD-83E619835260}"/>
              </a:ext>
            </a:extLst>
          </p:cNvPr>
          <p:cNvGrpSpPr/>
          <p:nvPr/>
        </p:nvGrpSpPr>
        <p:grpSpPr>
          <a:xfrm>
            <a:off x="2606831" y="5666278"/>
            <a:ext cx="610560" cy="324720"/>
            <a:chOff x="2606831" y="5666278"/>
            <a:chExt cx="610560" cy="32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4F9A0C72-B5ED-0A95-AD54-068D3FC5BDF0}"/>
                    </a:ext>
                  </a:extLst>
                </p14:cNvPr>
                <p14:cNvContentPartPr/>
                <p14:nvPr/>
              </p14:nvContentPartPr>
              <p14:xfrm>
                <a:off x="2606831" y="5666278"/>
                <a:ext cx="92160" cy="28728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4F9A0C72-B5ED-0A95-AD54-068D3FC5BDF0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2600711" y="5660158"/>
                  <a:ext cx="1044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6D8601BB-986C-3AAC-5F5B-374F2CD2F9B8}"/>
                    </a:ext>
                  </a:extLst>
                </p14:cNvPr>
                <p14:cNvContentPartPr/>
                <p14:nvPr/>
              </p14:nvContentPartPr>
              <p14:xfrm>
                <a:off x="2941271" y="5721358"/>
                <a:ext cx="133200" cy="26964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6D8601BB-986C-3AAC-5F5B-374F2CD2F9B8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2935151" y="5715238"/>
                  <a:ext cx="1454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CC826553-2424-31FE-18D2-640063C30A10}"/>
                    </a:ext>
                  </a:extLst>
                </p14:cNvPr>
                <p14:cNvContentPartPr/>
                <p14:nvPr/>
              </p14:nvContentPartPr>
              <p14:xfrm>
                <a:off x="2884751" y="5693278"/>
                <a:ext cx="332640" cy="5004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CC826553-2424-31FE-18D2-640063C30A10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2878631" y="5687158"/>
                  <a:ext cx="344880" cy="6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0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58208E9F-2B78-29B8-04F7-FA1CA4E2EB6E}"/>
                  </a:ext>
                </a:extLst>
              </p14:cNvPr>
              <p14:cNvContentPartPr/>
              <p14:nvPr/>
            </p14:nvContentPartPr>
            <p14:xfrm>
              <a:off x="6472151" y="1049638"/>
              <a:ext cx="360" cy="36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58208E9F-2B78-29B8-04F7-FA1CA4E2EB6E}"/>
                  </a:ext>
                </a:extLst>
              </p:cNvPr>
              <p:cNvPicPr/>
              <p:nvPr/>
            </p:nvPicPr>
            <p:blipFill>
              <a:blip r:embed="rId461"/>
              <a:stretch>
                <a:fillRect/>
              </a:stretch>
            </p:blipFill>
            <p:spPr>
              <a:xfrm>
                <a:off x="6466031" y="1043518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2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D38135F9-2F7F-0261-7E42-4DB0BF8CEDD4}"/>
                  </a:ext>
                </a:extLst>
              </p14:cNvPr>
              <p14:cNvContentPartPr/>
              <p14:nvPr/>
            </p14:nvContentPartPr>
            <p14:xfrm>
              <a:off x="7190711" y="1350238"/>
              <a:ext cx="655200" cy="10116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D38135F9-2F7F-0261-7E42-4DB0BF8CEDD4}"/>
                  </a:ext>
                </a:extLst>
              </p:cNvPr>
              <p:cNvPicPr/>
              <p:nvPr/>
            </p:nvPicPr>
            <p:blipFill>
              <a:blip r:embed="rId463"/>
              <a:stretch>
                <a:fillRect/>
              </a:stretch>
            </p:blipFill>
            <p:spPr>
              <a:xfrm>
                <a:off x="7184591" y="1344118"/>
                <a:ext cx="66744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4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839E45A8-01FD-1326-A46B-A8A4FCAE30F3}"/>
                  </a:ext>
                </a:extLst>
              </p14:cNvPr>
              <p14:cNvContentPartPr/>
              <p14:nvPr/>
            </p14:nvContentPartPr>
            <p14:xfrm>
              <a:off x="7484831" y="346918"/>
              <a:ext cx="8280" cy="17892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839E45A8-01FD-1326-A46B-A8A4FCAE30F3}"/>
                  </a:ext>
                </a:extLst>
              </p:cNvPr>
              <p:cNvPicPr/>
              <p:nvPr/>
            </p:nvPicPr>
            <p:blipFill>
              <a:blip r:embed="rId465"/>
              <a:stretch>
                <a:fillRect/>
              </a:stretch>
            </p:blipFill>
            <p:spPr>
              <a:xfrm>
                <a:off x="7478711" y="340798"/>
                <a:ext cx="2052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6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34F104AF-2451-6998-0B66-9A4F6EF59C00}"/>
                  </a:ext>
                </a:extLst>
              </p14:cNvPr>
              <p14:cNvContentPartPr/>
              <p14:nvPr/>
            </p14:nvContentPartPr>
            <p14:xfrm>
              <a:off x="3011831" y="338638"/>
              <a:ext cx="60840" cy="26892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34F104AF-2451-6998-0B66-9A4F6EF59C00}"/>
                  </a:ext>
                </a:extLst>
              </p:cNvPr>
              <p:cNvPicPr/>
              <p:nvPr/>
            </p:nvPicPr>
            <p:blipFill>
              <a:blip r:embed="rId467"/>
              <a:stretch>
                <a:fillRect/>
              </a:stretch>
            </p:blipFill>
            <p:spPr>
              <a:xfrm>
                <a:off x="3005711" y="332518"/>
                <a:ext cx="730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8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903DD12A-3CE7-607D-B288-EE4DA9088993}"/>
                  </a:ext>
                </a:extLst>
              </p14:cNvPr>
              <p14:cNvContentPartPr/>
              <p14:nvPr/>
            </p14:nvContentPartPr>
            <p14:xfrm>
              <a:off x="3003911" y="867478"/>
              <a:ext cx="258480" cy="24228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903DD12A-3CE7-607D-B288-EE4DA9088993}"/>
                  </a:ext>
                </a:extLst>
              </p:cNvPr>
              <p:cNvPicPr/>
              <p:nvPr/>
            </p:nvPicPr>
            <p:blipFill>
              <a:blip r:embed="rId469"/>
              <a:stretch>
                <a:fillRect/>
              </a:stretch>
            </p:blipFill>
            <p:spPr>
              <a:xfrm>
                <a:off x="2997791" y="861358"/>
                <a:ext cx="27072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0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2612C961-334B-FF90-6302-FEDC5613B65D}"/>
                  </a:ext>
                </a:extLst>
              </p14:cNvPr>
              <p14:cNvContentPartPr/>
              <p14:nvPr/>
            </p14:nvContentPartPr>
            <p14:xfrm>
              <a:off x="3471191" y="861718"/>
              <a:ext cx="183240" cy="27288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2612C961-334B-FF90-6302-FEDC5613B65D}"/>
                  </a:ext>
                </a:extLst>
              </p:cNvPr>
              <p:cNvPicPr/>
              <p:nvPr/>
            </p:nvPicPr>
            <p:blipFill>
              <a:blip r:embed="rId471"/>
              <a:stretch>
                <a:fillRect/>
              </a:stretch>
            </p:blipFill>
            <p:spPr>
              <a:xfrm>
                <a:off x="3465071" y="855598"/>
                <a:ext cx="19548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2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4C92641B-42C7-E8D2-130F-6969A064D2D3}"/>
                  </a:ext>
                </a:extLst>
              </p14:cNvPr>
              <p14:cNvContentPartPr/>
              <p14:nvPr/>
            </p14:nvContentPartPr>
            <p14:xfrm>
              <a:off x="3031991" y="1435918"/>
              <a:ext cx="208800" cy="27108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4C92641B-42C7-E8D2-130F-6969A064D2D3}"/>
                  </a:ext>
                </a:extLst>
              </p:cNvPr>
              <p:cNvPicPr/>
              <p:nvPr/>
            </p:nvPicPr>
            <p:blipFill>
              <a:blip r:embed="rId473"/>
              <a:stretch>
                <a:fillRect/>
              </a:stretch>
            </p:blipFill>
            <p:spPr>
              <a:xfrm>
                <a:off x="3025871" y="1429798"/>
                <a:ext cx="221040" cy="28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6" name="Group 305">
            <a:extLst>
              <a:ext uri="{FF2B5EF4-FFF2-40B4-BE49-F238E27FC236}">
                <a16:creationId xmlns:a16="http://schemas.microsoft.com/office/drawing/2014/main" id="{742BF246-3DE2-6FDC-9558-F794DAC9ED5A}"/>
              </a:ext>
            </a:extLst>
          </p:cNvPr>
          <p:cNvGrpSpPr/>
          <p:nvPr/>
        </p:nvGrpSpPr>
        <p:grpSpPr>
          <a:xfrm>
            <a:off x="3723191" y="1343038"/>
            <a:ext cx="495360" cy="264240"/>
            <a:chOff x="3723191" y="1343038"/>
            <a:chExt cx="495360" cy="26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B3C8F23F-9024-0255-1903-D45F7F4F9681}"/>
                    </a:ext>
                  </a:extLst>
                </p14:cNvPr>
                <p14:cNvContentPartPr/>
                <p14:nvPr/>
              </p14:nvContentPartPr>
              <p14:xfrm>
                <a:off x="3727151" y="1416838"/>
                <a:ext cx="53280" cy="14904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B3C8F23F-9024-0255-1903-D45F7F4F9681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3721031" y="1410718"/>
                  <a:ext cx="655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467A4054-0D72-1C7E-B7F0-ABA7EA66AF24}"/>
                    </a:ext>
                  </a:extLst>
                </p14:cNvPr>
                <p14:cNvContentPartPr/>
                <p14:nvPr/>
              </p14:nvContentPartPr>
              <p14:xfrm>
                <a:off x="3723191" y="1390558"/>
                <a:ext cx="195840" cy="3420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467A4054-0D72-1C7E-B7F0-ABA7EA66AF24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3717071" y="1384438"/>
                  <a:ext cx="2080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07E0D4AB-20D7-C89A-4A3A-7B16894309D9}"/>
                    </a:ext>
                  </a:extLst>
                </p14:cNvPr>
                <p14:cNvContentPartPr/>
                <p14:nvPr/>
              </p14:nvContentPartPr>
              <p14:xfrm>
                <a:off x="3969791" y="1343038"/>
                <a:ext cx="248760" cy="26424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07E0D4AB-20D7-C89A-4A3A-7B16894309D9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3963671" y="1336918"/>
                  <a:ext cx="261000" cy="27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0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6A037314-105F-B44E-BE52-91ED7C15A943}"/>
                  </a:ext>
                </a:extLst>
              </p14:cNvPr>
              <p14:cNvContentPartPr/>
              <p14:nvPr/>
            </p14:nvContentPartPr>
            <p14:xfrm>
              <a:off x="3216311" y="1934158"/>
              <a:ext cx="198720" cy="21564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6A037314-105F-B44E-BE52-91ED7C15A943}"/>
                  </a:ext>
                </a:extLst>
              </p:cNvPr>
              <p:cNvPicPr/>
              <p:nvPr/>
            </p:nvPicPr>
            <p:blipFill>
              <a:blip r:embed="rId481"/>
              <a:stretch>
                <a:fillRect/>
              </a:stretch>
            </p:blipFill>
            <p:spPr>
              <a:xfrm>
                <a:off x="3210191" y="1928038"/>
                <a:ext cx="21096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2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050A43D1-A195-A376-EDDE-F7810B7FA44A}"/>
                  </a:ext>
                </a:extLst>
              </p14:cNvPr>
              <p14:cNvContentPartPr/>
              <p14:nvPr/>
            </p14:nvContentPartPr>
            <p14:xfrm>
              <a:off x="3817511" y="1976638"/>
              <a:ext cx="80640" cy="15984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050A43D1-A195-A376-EDDE-F7810B7FA44A}"/>
                  </a:ext>
                </a:extLst>
              </p:cNvPr>
              <p:cNvPicPr/>
              <p:nvPr/>
            </p:nvPicPr>
            <p:blipFill>
              <a:blip r:embed="rId483"/>
              <a:stretch>
                <a:fillRect/>
              </a:stretch>
            </p:blipFill>
            <p:spPr>
              <a:xfrm>
                <a:off x="3811391" y="1970518"/>
                <a:ext cx="928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4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2AAEDB9A-B4EA-BCB1-2FC0-8FB4DC06431C}"/>
                  </a:ext>
                </a:extLst>
              </p14:cNvPr>
              <p14:cNvContentPartPr/>
              <p14:nvPr/>
            </p14:nvContentPartPr>
            <p14:xfrm>
              <a:off x="4245551" y="1889158"/>
              <a:ext cx="49320" cy="18900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2AAEDB9A-B4EA-BCB1-2FC0-8FB4DC06431C}"/>
                  </a:ext>
                </a:extLst>
              </p:cNvPr>
              <p:cNvPicPr/>
              <p:nvPr/>
            </p:nvPicPr>
            <p:blipFill>
              <a:blip r:embed="rId485"/>
              <a:stretch>
                <a:fillRect/>
              </a:stretch>
            </p:blipFill>
            <p:spPr>
              <a:xfrm>
                <a:off x="4239431" y="1883038"/>
                <a:ext cx="61560" cy="20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5" name="Group 304">
            <a:extLst>
              <a:ext uri="{FF2B5EF4-FFF2-40B4-BE49-F238E27FC236}">
                <a16:creationId xmlns:a16="http://schemas.microsoft.com/office/drawing/2014/main" id="{62665D5E-BD07-5B77-B9EB-DA268F4A031A}"/>
              </a:ext>
            </a:extLst>
          </p:cNvPr>
          <p:cNvGrpSpPr/>
          <p:nvPr/>
        </p:nvGrpSpPr>
        <p:grpSpPr>
          <a:xfrm>
            <a:off x="4536791" y="1939558"/>
            <a:ext cx="147960" cy="159480"/>
            <a:chOff x="4536791" y="1939558"/>
            <a:chExt cx="147960" cy="15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F6CAC8FD-D917-BBC4-8DA8-A75168574B6C}"/>
                    </a:ext>
                  </a:extLst>
                </p14:cNvPr>
                <p14:cNvContentPartPr/>
                <p14:nvPr/>
              </p14:nvContentPartPr>
              <p14:xfrm>
                <a:off x="4536791" y="1939558"/>
                <a:ext cx="56880" cy="15948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F6CAC8FD-D917-BBC4-8DA8-A75168574B6C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4530671" y="1933438"/>
                  <a:ext cx="691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635999B0-7140-BF62-0384-3C0DD4F85236}"/>
                    </a:ext>
                  </a:extLst>
                </p14:cNvPr>
                <p14:cNvContentPartPr/>
                <p14:nvPr/>
              </p14:nvContentPartPr>
              <p14:xfrm>
                <a:off x="4550471" y="1973398"/>
                <a:ext cx="134280" cy="10224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635999B0-7140-BF62-0384-3C0DD4F85236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4544351" y="1967278"/>
                  <a:ext cx="146520" cy="114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4804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AD5ED47-6075-30D2-6674-6E5BD762AD52}"/>
              </a:ext>
            </a:extLst>
          </p:cNvPr>
          <p:cNvGrpSpPr/>
          <p:nvPr/>
        </p:nvGrpSpPr>
        <p:grpSpPr>
          <a:xfrm>
            <a:off x="2138720" y="309762"/>
            <a:ext cx="1213200" cy="348840"/>
            <a:chOff x="2138720" y="309762"/>
            <a:chExt cx="1213200" cy="34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09E1883-CC72-97D3-0E6B-0C479FF6A2F9}"/>
                    </a:ext>
                  </a:extLst>
                </p14:cNvPr>
                <p14:cNvContentPartPr/>
                <p14:nvPr/>
              </p14:nvContentPartPr>
              <p14:xfrm>
                <a:off x="2138720" y="309762"/>
                <a:ext cx="227160" cy="322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09E1883-CC72-97D3-0E6B-0C479FF6A2F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32600" y="303642"/>
                  <a:ext cx="2394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B010371-6AC5-2676-2BB2-99DA9BFEEAB7}"/>
                    </a:ext>
                  </a:extLst>
                </p14:cNvPr>
                <p14:cNvContentPartPr/>
                <p14:nvPr/>
              </p14:nvContentPartPr>
              <p14:xfrm>
                <a:off x="2449040" y="430362"/>
                <a:ext cx="902880" cy="228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B010371-6AC5-2676-2BB2-99DA9BFEEAB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42920" y="424242"/>
                  <a:ext cx="91512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1D7BD20-D254-C840-F34B-8E74AD6AB311}"/>
              </a:ext>
            </a:extLst>
          </p:cNvPr>
          <p:cNvGrpSpPr/>
          <p:nvPr/>
        </p:nvGrpSpPr>
        <p:grpSpPr>
          <a:xfrm>
            <a:off x="466160" y="390762"/>
            <a:ext cx="1227960" cy="548280"/>
            <a:chOff x="466160" y="390762"/>
            <a:chExt cx="1227960" cy="54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AAB0F7C-BBE0-8920-97B5-25903A824C31}"/>
                    </a:ext>
                  </a:extLst>
                </p14:cNvPr>
                <p14:cNvContentPartPr/>
                <p14:nvPr/>
              </p14:nvContentPartPr>
              <p14:xfrm>
                <a:off x="728240" y="616122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AAB0F7C-BBE0-8920-97B5-25903A824C3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2120" y="61000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BBFF085-6778-1C06-498A-E7DA4BD4C6B5}"/>
                    </a:ext>
                  </a:extLst>
                </p14:cNvPr>
                <p14:cNvContentPartPr/>
                <p14:nvPr/>
              </p14:nvContentPartPr>
              <p14:xfrm>
                <a:off x="466160" y="453762"/>
                <a:ext cx="62280" cy="307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BBFF085-6778-1C06-498A-E7DA4BD4C6B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0040" y="447642"/>
                  <a:ext cx="745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F8F86AA-F274-0B5C-8E8C-F79D26044591}"/>
                    </a:ext>
                  </a:extLst>
                </p14:cNvPr>
                <p14:cNvContentPartPr/>
                <p14:nvPr/>
              </p14:nvContentPartPr>
              <p14:xfrm>
                <a:off x="493880" y="399762"/>
                <a:ext cx="158040" cy="309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F8F86AA-F274-0B5C-8E8C-F79D2604459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7760" y="393642"/>
                  <a:ext cx="1702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6F5B55F-8BF3-EB01-33C7-EEF91D443C43}"/>
                    </a:ext>
                  </a:extLst>
                </p14:cNvPr>
                <p14:cNvContentPartPr/>
                <p14:nvPr/>
              </p14:nvContentPartPr>
              <p14:xfrm>
                <a:off x="470480" y="634122"/>
                <a:ext cx="177120" cy="17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6F5B55F-8BF3-EB01-33C7-EEF91D443C4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4360" y="628002"/>
                  <a:ext cx="1893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3534E43-5E9A-F512-729D-4BC789AB0328}"/>
                    </a:ext>
                  </a:extLst>
                </p14:cNvPr>
                <p14:cNvContentPartPr/>
                <p14:nvPr/>
              </p14:nvContentPartPr>
              <p14:xfrm>
                <a:off x="771080" y="427842"/>
                <a:ext cx="148320" cy="294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3534E43-5E9A-F512-729D-4BC789AB032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4960" y="421722"/>
                  <a:ext cx="1605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1701BF-F838-BC27-5BC3-AB6262F09A27}"/>
                    </a:ext>
                  </a:extLst>
                </p14:cNvPr>
                <p14:cNvContentPartPr/>
                <p14:nvPr/>
              </p14:nvContentPartPr>
              <p14:xfrm>
                <a:off x="1088240" y="390762"/>
                <a:ext cx="185760" cy="259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1701BF-F838-BC27-5BC3-AB6262F09A2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82120" y="384642"/>
                  <a:ext cx="1980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E8F622D-045E-C2B4-DCE7-08B02EEE395A}"/>
                    </a:ext>
                  </a:extLst>
                </p14:cNvPr>
                <p14:cNvContentPartPr/>
                <p14:nvPr/>
              </p14:nvContentPartPr>
              <p14:xfrm>
                <a:off x="1353920" y="415602"/>
                <a:ext cx="30960" cy="221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E8F622D-045E-C2B4-DCE7-08B02EEE395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47800" y="409482"/>
                  <a:ext cx="432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F0FCD99-C7BA-F66B-548D-BEB4D7A9C4F9}"/>
                    </a:ext>
                  </a:extLst>
                </p14:cNvPr>
                <p14:cNvContentPartPr/>
                <p14:nvPr/>
              </p14:nvContentPartPr>
              <p14:xfrm>
                <a:off x="1523480" y="394002"/>
                <a:ext cx="29880" cy="277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F0FCD99-C7BA-F66B-548D-BEB4D7A9C4F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17360" y="387882"/>
                  <a:ext cx="421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73AFC05-69F5-0F5A-5A5C-E6606659DCF0}"/>
                    </a:ext>
                  </a:extLst>
                </p14:cNvPr>
                <p14:cNvContentPartPr/>
                <p14:nvPr/>
              </p14:nvContentPartPr>
              <p14:xfrm>
                <a:off x="553640" y="847602"/>
                <a:ext cx="1140480" cy="91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73AFC05-69F5-0F5A-5A5C-E6606659DCF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7520" y="841482"/>
                  <a:ext cx="11527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446CD79-45E2-BA36-BA3E-996714476EE4}"/>
                  </a:ext>
                </a:extLst>
              </p14:cNvPr>
              <p14:cNvContentPartPr/>
              <p14:nvPr/>
            </p14:nvContentPartPr>
            <p14:xfrm>
              <a:off x="2262560" y="801162"/>
              <a:ext cx="1226160" cy="84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446CD79-45E2-BA36-BA3E-996714476EE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56440" y="795042"/>
                <a:ext cx="1238400" cy="9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1F1491AD-E4BF-925A-3C56-EB487719A069}"/>
              </a:ext>
            </a:extLst>
          </p:cNvPr>
          <p:cNvGrpSpPr/>
          <p:nvPr/>
        </p:nvGrpSpPr>
        <p:grpSpPr>
          <a:xfrm>
            <a:off x="836960" y="1589922"/>
            <a:ext cx="837720" cy="360360"/>
            <a:chOff x="836960" y="1589922"/>
            <a:chExt cx="837720" cy="36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9662FA0-511F-353B-1E2D-83B4390B0580}"/>
                    </a:ext>
                  </a:extLst>
                </p14:cNvPr>
                <p14:cNvContentPartPr/>
                <p14:nvPr/>
              </p14:nvContentPartPr>
              <p14:xfrm>
                <a:off x="836960" y="1589922"/>
                <a:ext cx="77400" cy="360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9662FA0-511F-353B-1E2D-83B4390B058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30840" y="1583802"/>
                  <a:ext cx="8964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A09E1E6-21A9-A219-3ED6-3A10CB55CE5B}"/>
                    </a:ext>
                  </a:extLst>
                </p14:cNvPr>
                <p14:cNvContentPartPr/>
                <p14:nvPr/>
              </p14:nvContentPartPr>
              <p14:xfrm>
                <a:off x="894560" y="1610082"/>
                <a:ext cx="96480" cy="295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A09E1E6-21A9-A219-3ED6-3A10CB55CE5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8440" y="1603962"/>
                  <a:ext cx="1087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F07DDE3-F56E-7CB7-11E3-987C5F076250}"/>
                    </a:ext>
                  </a:extLst>
                </p14:cNvPr>
                <p14:cNvContentPartPr/>
                <p14:nvPr/>
              </p14:nvContentPartPr>
              <p14:xfrm>
                <a:off x="860360" y="1802682"/>
                <a:ext cx="151560" cy="15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F07DDE3-F56E-7CB7-11E3-987C5F07625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54240" y="1796562"/>
                  <a:ext cx="1638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3680F5F-71D2-6CE1-CD0E-A9ADD668364B}"/>
                    </a:ext>
                  </a:extLst>
                </p14:cNvPr>
                <p14:cNvContentPartPr/>
                <p14:nvPr/>
              </p14:nvContentPartPr>
              <p14:xfrm>
                <a:off x="1142600" y="1783242"/>
                <a:ext cx="144360" cy="19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3680F5F-71D2-6CE1-CD0E-A9ADD668364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36480" y="1777122"/>
                  <a:ext cx="1566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3EDE063-9228-109E-6E26-120A10874622}"/>
                    </a:ext>
                  </a:extLst>
                </p14:cNvPr>
                <p14:cNvContentPartPr/>
                <p14:nvPr/>
              </p14:nvContentPartPr>
              <p14:xfrm>
                <a:off x="1439960" y="1607922"/>
                <a:ext cx="217800" cy="317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3EDE063-9228-109E-6E26-120A1087462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33840" y="1601802"/>
                  <a:ext cx="2300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0728551-C41E-6F53-024E-B214BF924916}"/>
                    </a:ext>
                  </a:extLst>
                </p14:cNvPr>
                <p14:cNvContentPartPr/>
                <p14:nvPr/>
              </p14:nvContentPartPr>
              <p14:xfrm>
                <a:off x="1516640" y="1783962"/>
                <a:ext cx="158040" cy="7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0728551-C41E-6F53-024E-B214BF92491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510520" y="1777842"/>
                  <a:ext cx="17028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99A85F3-22EB-F092-8C14-ACFBA4EF7277}"/>
              </a:ext>
            </a:extLst>
          </p:cNvPr>
          <p:cNvGrpSpPr/>
          <p:nvPr/>
        </p:nvGrpSpPr>
        <p:grpSpPr>
          <a:xfrm>
            <a:off x="3549200" y="1655082"/>
            <a:ext cx="780480" cy="300960"/>
            <a:chOff x="3549200" y="1655082"/>
            <a:chExt cx="780480" cy="30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053E7E3-2818-1C03-6655-8DCB5419410A}"/>
                    </a:ext>
                  </a:extLst>
                </p14:cNvPr>
                <p14:cNvContentPartPr/>
                <p14:nvPr/>
              </p14:nvContentPartPr>
              <p14:xfrm>
                <a:off x="3549200" y="1655082"/>
                <a:ext cx="135720" cy="300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053E7E3-2818-1C03-6655-8DCB5419410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43080" y="1648962"/>
                  <a:ext cx="1479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5EC660E-0729-9EA1-47E8-637184ED5BE9}"/>
                    </a:ext>
                  </a:extLst>
                </p14:cNvPr>
                <p14:cNvContentPartPr/>
                <p14:nvPr/>
              </p14:nvContentPartPr>
              <p14:xfrm>
                <a:off x="3835040" y="1669842"/>
                <a:ext cx="128160" cy="258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5EC660E-0729-9EA1-47E8-637184ED5BE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28920" y="1663722"/>
                  <a:ext cx="140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C26DFE0-7EF8-BADF-FE1D-028D6CECDB36}"/>
                    </a:ext>
                  </a:extLst>
                </p14:cNvPr>
                <p14:cNvContentPartPr/>
                <p14:nvPr/>
              </p14:nvContentPartPr>
              <p14:xfrm>
                <a:off x="3899120" y="1679562"/>
                <a:ext cx="155880" cy="21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C26DFE0-7EF8-BADF-FE1D-028D6CECDB3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93000" y="1673442"/>
                  <a:ext cx="1681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E43EB13-22B3-B05C-F4A3-B4BA22861019}"/>
                    </a:ext>
                  </a:extLst>
                </p14:cNvPr>
                <p14:cNvContentPartPr/>
                <p14:nvPr/>
              </p14:nvContentPartPr>
              <p14:xfrm>
                <a:off x="4181000" y="1821042"/>
                <a:ext cx="148680" cy="20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E43EB13-22B3-B05C-F4A3-B4BA2286101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174880" y="1814922"/>
                  <a:ext cx="16092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E8EDD4D-8AA0-6EF5-D289-6B95E1135170}"/>
              </a:ext>
            </a:extLst>
          </p:cNvPr>
          <p:cNvGrpSpPr/>
          <p:nvPr/>
        </p:nvGrpSpPr>
        <p:grpSpPr>
          <a:xfrm>
            <a:off x="4526960" y="1683162"/>
            <a:ext cx="349200" cy="272520"/>
            <a:chOff x="4526960" y="1683162"/>
            <a:chExt cx="349200" cy="2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16B1AFE-7C9E-0579-807B-8C24E36EF3D0}"/>
                    </a:ext>
                  </a:extLst>
                </p14:cNvPr>
                <p14:cNvContentPartPr/>
                <p14:nvPr/>
              </p14:nvContentPartPr>
              <p14:xfrm>
                <a:off x="4526960" y="1683162"/>
                <a:ext cx="122400" cy="269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16B1AFE-7C9E-0579-807B-8C24E36EF3D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20840" y="1677042"/>
                  <a:ext cx="1346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9C05C6E-EA30-955A-6540-BFAE4A7DDC0C}"/>
                    </a:ext>
                  </a:extLst>
                </p14:cNvPr>
                <p14:cNvContentPartPr/>
                <p14:nvPr/>
              </p14:nvContentPartPr>
              <p14:xfrm>
                <a:off x="4740800" y="1700082"/>
                <a:ext cx="135360" cy="255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9C05C6E-EA30-955A-6540-BFAE4A7DDC0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34680" y="1693962"/>
                  <a:ext cx="147600" cy="26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4952E86-B603-CF1A-6460-146C0AB3D3A4}"/>
              </a:ext>
            </a:extLst>
          </p:cNvPr>
          <p:cNvGrpSpPr/>
          <p:nvPr/>
        </p:nvGrpSpPr>
        <p:grpSpPr>
          <a:xfrm>
            <a:off x="871160" y="2430882"/>
            <a:ext cx="867600" cy="376920"/>
            <a:chOff x="871160" y="2430882"/>
            <a:chExt cx="867600" cy="3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7B11648-50A3-06EA-886A-7AF4D339CC1F}"/>
                    </a:ext>
                  </a:extLst>
                </p14:cNvPr>
                <p14:cNvContentPartPr/>
                <p14:nvPr/>
              </p14:nvContentPartPr>
              <p14:xfrm>
                <a:off x="871160" y="2436642"/>
                <a:ext cx="168480" cy="227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7B11648-50A3-06EA-886A-7AF4D339CC1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65040" y="2430522"/>
                  <a:ext cx="1807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B361228-A877-243D-BAFD-BF9E1ECA5C03}"/>
                    </a:ext>
                  </a:extLst>
                </p14:cNvPr>
                <p14:cNvContentPartPr/>
                <p14:nvPr/>
              </p14:nvContentPartPr>
              <p14:xfrm>
                <a:off x="1265360" y="2507922"/>
                <a:ext cx="79200" cy="24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B361228-A877-243D-BAFD-BF9E1ECA5C0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259240" y="2501802"/>
                  <a:ext cx="914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B68CBFE-7276-DF4D-37A4-6D1BC8D50A9C}"/>
                    </a:ext>
                  </a:extLst>
                </p14:cNvPr>
                <p14:cNvContentPartPr/>
                <p14:nvPr/>
              </p14:nvContentPartPr>
              <p14:xfrm>
                <a:off x="1493240" y="2430882"/>
                <a:ext cx="245520" cy="376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B68CBFE-7276-DF4D-37A4-6D1BC8D50A9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487120" y="2424762"/>
                  <a:ext cx="257760" cy="38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67ED81A-6A8C-AB82-9D75-296EB3343D3D}"/>
              </a:ext>
            </a:extLst>
          </p:cNvPr>
          <p:cNvGrpSpPr/>
          <p:nvPr/>
        </p:nvGrpSpPr>
        <p:grpSpPr>
          <a:xfrm>
            <a:off x="3540920" y="2407122"/>
            <a:ext cx="744120" cy="316440"/>
            <a:chOff x="3540920" y="2407122"/>
            <a:chExt cx="744120" cy="31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4548E91-22CB-DB2C-E295-A3112D621912}"/>
                    </a:ext>
                  </a:extLst>
                </p14:cNvPr>
                <p14:cNvContentPartPr/>
                <p14:nvPr/>
              </p14:nvContentPartPr>
              <p14:xfrm>
                <a:off x="3540920" y="2407122"/>
                <a:ext cx="149760" cy="273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4548E91-22CB-DB2C-E295-A3112D62191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534800" y="2401002"/>
                  <a:ext cx="1620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BC78317-9A46-9F0E-E177-6E47EF1B4829}"/>
                    </a:ext>
                  </a:extLst>
                </p14:cNvPr>
                <p14:cNvContentPartPr/>
                <p14:nvPr/>
              </p14:nvContentPartPr>
              <p14:xfrm>
                <a:off x="3754400" y="2447442"/>
                <a:ext cx="185760" cy="276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BC78317-9A46-9F0E-E177-6E47EF1B482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48280" y="2441322"/>
                  <a:ext cx="1980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B602885-E88D-F9F0-184E-7F239094D446}"/>
                    </a:ext>
                  </a:extLst>
                </p14:cNvPr>
                <p14:cNvContentPartPr/>
                <p14:nvPr/>
              </p14:nvContentPartPr>
              <p14:xfrm>
                <a:off x="3841520" y="2599362"/>
                <a:ext cx="119520" cy="20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B602885-E88D-F9F0-184E-7F239094D44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35400" y="2593242"/>
                  <a:ext cx="1317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CBCD86A-92E2-12BD-7E97-F7A964DE180A}"/>
                    </a:ext>
                  </a:extLst>
                </p14:cNvPr>
                <p14:cNvContentPartPr/>
                <p14:nvPr/>
              </p14:nvContentPartPr>
              <p14:xfrm>
                <a:off x="4175240" y="2609082"/>
                <a:ext cx="109800" cy="15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CBCD86A-92E2-12BD-7E97-F7A964DE180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69120" y="2602962"/>
                  <a:ext cx="12204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C096294-04C7-7541-AF0B-C3F4EC104775}"/>
              </a:ext>
            </a:extLst>
          </p:cNvPr>
          <p:cNvGrpSpPr/>
          <p:nvPr/>
        </p:nvGrpSpPr>
        <p:grpSpPr>
          <a:xfrm>
            <a:off x="4476200" y="2459682"/>
            <a:ext cx="492840" cy="244080"/>
            <a:chOff x="4476200" y="2459682"/>
            <a:chExt cx="492840" cy="24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3787C16-F177-8BB5-9C1B-8A1C41F11AF2}"/>
                    </a:ext>
                  </a:extLst>
                </p14:cNvPr>
                <p14:cNvContentPartPr/>
                <p14:nvPr/>
              </p14:nvContentPartPr>
              <p14:xfrm>
                <a:off x="4476200" y="2459682"/>
                <a:ext cx="28440" cy="23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3787C16-F177-8BB5-9C1B-8A1C41F11AF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470080" y="2453562"/>
                  <a:ext cx="406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43A4582-0D45-7861-6E03-77B1D327DD09}"/>
                    </a:ext>
                  </a:extLst>
                </p14:cNvPr>
                <p14:cNvContentPartPr/>
                <p14:nvPr/>
              </p14:nvContentPartPr>
              <p14:xfrm>
                <a:off x="4568000" y="2474442"/>
                <a:ext cx="128160" cy="229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43A4582-0D45-7861-6E03-77B1D327DD0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561880" y="2468322"/>
                  <a:ext cx="1404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C41C47C-9B56-23F3-0518-3BE0AA623FD0}"/>
                    </a:ext>
                  </a:extLst>
                </p14:cNvPr>
                <p14:cNvContentPartPr/>
                <p14:nvPr/>
              </p14:nvContentPartPr>
              <p14:xfrm>
                <a:off x="4823960" y="2487402"/>
                <a:ext cx="145080" cy="208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C41C47C-9B56-23F3-0518-3BE0AA623FD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17840" y="2481282"/>
                  <a:ext cx="157320" cy="22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330AD50-6C76-6203-F7B0-AE848E1AC802}"/>
                  </a:ext>
                </a:extLst>
              </p14:cNvPr>
              <p14:cNvContentPartPr/>
              <p14:nvPr/>
            </p14:nvContentPartPr>
            <p14:xfrm>
              <a:off x="605231" y="1515118"/>
              <a:ext cx="138960" cy="477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330AD50-6C76-6203-F7B0-AE848E1AC80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99111" y="1508998"/>
                <a:ext cx="15120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A5F49E0-FAE7-968A-7398-3189DEE9BF94}"/>
                  </a:ext>
                </a:extLst>
              </p14:cNvPr>
              <p14:cNvContentPartPr/>
              <p14:nvPr/>
            </p14:nvContentPartPr>
            <p14:xfrm>
              <a:off x="1631591" y="1509358"/>
              <a:ext cx="261720" cy="487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A5F49E0-FAE7-968A-7398-3189DEE9BF9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625471" y="1503238"/>
                <a:ext cx="27396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6A56A3F-E746-9239-93D5-384898B4CD9D}"/>
                  </a:ext>
                </a:extLst>
              </p14:cNvPr>
              <p14:cNvContentPartPr/>
              <p14:nvPr/>
            </p14:nvContentPartPr>
            <p14:xfrm>
              <a:off x="3561191" y="2097598"/>
              <a:ext cx="418680" cy="630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6A56A3F-E746-9239-93D5-384898B4CD9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555071" y="2091478"/>
                <a:ext cx="43092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E0E37AD-71B8-B2FD-9A05-3EE8AC3E660A}"/>
                  </a:ext>
                </a:extLst>
              </p14:cNvPr>
              <p14:cNvContentPartPr/>
              <p14:nvPr/>
            </p14:nvContentPartPr>
            <p14:xfrm>
              <a:off x="4558031" y="2098678"/>
              <a:ext cx="281880" cy="637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E0E37AD-71B8-B2FD-9A05-3EE8AC3E660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551911" y="2092558"/>
                <a:ext cx="294120" cy="7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9CADE7F6-3EC8-DF4B-A9EE-C3649E9E8D6B}"/>
              </a:ext>
            </a:extLst>
          </p:cNvPr>
          <p:cNvGrpSpPr/>
          <p:nvPr/>
        </p:nvGrpSpPr>
        <p:grpSpPr>
          <a:xfrm>
            <a:off x="6392231" y="653998"/>
            <a:ext cx="221040" cy="395640"/>
            <a:chOff x="6392231" y="653998"/>
            <a:chExt cx="221040" cy="39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11A04E5-EE9E-BBF2-AD49-18297507E30A}"/>
                    </a:ext>
                  </a:extLst>
                </p14:cNvPr>
                <p14:cNvContentPartPr/>
                <p14:nvPr/>
              </p14:nvContentPartPr>
              <p14:xfrm>
                <a:off x="6392231" y="662278"/>
                <a:ext cx="104040" cy="387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11A04E5-EE9E-BBF2-AD49-18297507E30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86111" y="656158"/>
                  <a:ext cx="11628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186CDE-586D-38F1-2147-B056EF57ABC9}"/>
                    </a:ext>
                  </a:extLst>
                </p14:cNvPr>
                <p14:cNvContentPartPr/>
                <p14:nvPr/>
              </p14:nvContentPartPr>
              <p14:xfrm>
                <a:off x="6395831" y="653998"/>
                <a:ext cx="199800" cy="357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186CDE-586D-38F1-2147-B056EF57ABC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389711" y="647878"/>
                  <a:ext cx="2120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81C78AB-9955-62B9-0766-F1F34E154F59}"/>
                    </a:ext>
                  </a:extLst>
                </p14:cNvPr>
                <p14:cNvContentPartPr/>
                <p14:nvPr/>
              </p14:nvContentPartPr>
              <p14:xfrm>
                <a:off x="6395831" y="874678"/>
                <a:ext cx="217440" cy="5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81C78AB-9955-62B9-0766-F1F34E154F5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389711" y="868558"/>
                  <a:ext cx="22968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12D3A5C-15A4-982E-7309-37A104DF2F88}"/>
              </a:ext>
            </a:extLst>
          </p:cNvPr>
          <p:cNvGrpSpPr/>
          <p:nvPr/>
        </p:nvGrpSpPr>
        <p:grpSpPr>
          <a:xfrm>
            <a:off x="6882551" y="707278"/>
            <a:ext cx="923400" cy="261000"/>
            <a:chOff x="6882551" y="707278"/>
            <a:chExt cx="923400" cy="26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8F2FA6E-6F88-C106-9231-AAFC2FA94EDE}"/>
                    </a:ext>
                  </a:extLst>
                </p14:cNvPr>
                <p14:cNvContentPartPr/>
                <p14:nvPr/>
              </p14:nvContentPartPr>
              <p14:xfrm>
                <a:off x="6882551" y="800878"/>
                <a:ext cx="281880" cy="130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8F2FA6E-6F88-C106-9231-AAFC2FA94ED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876431" y="794758"/>
                  <a:ext cx="2941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1CEE11C-BC02-BA52-8468-F3ED496AF997}"/>
                    </a:ext>
                  </a:extLst>
                </p14:cNvPr>
                <p14:cNvContentPartPr/>
                <p14:nvPr/>
              </p14:nvContentPartPr>
              <p14:xfrm>
                <a:off x="7326791" y="707278"/>
                <a:ext cx="111960" cy="251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1CEE11C-BC02-BA52-8468-F3ED496AF99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320671" y="701158"/>
                  <a:ext cx="1242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7F40EC2-C882-FDE9-025C-D587FEDEC25E}"/>
                    </a:ext>
                  </a:extLst>
                </p14:cNvPr>
                <p14:cNvContentPartPr/>
                <p14:nvPr/>
              </p14:nvContentPartPr>
              <p14:xfrm>
                <a:off x="7555391" y="740398"/>
                <a:ext cx="74520" cy="227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7F40EC2-C882-FDE9-025C-D587FEDEC25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549271" y="734278"/>
                  <a:ext cx="867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4470E35-EEB1-6BE9-DE48-FC52E6AD334C}"/>
                    </a:ext>
                  </a:extLst>
                </p14:cNvPr>
                <p14:cNvContentPartPr/>
                <p14:nvPr/>
              </p14:nvContentPartPr>
              <p14:xfrm>
                <a:off x="7625591" y="753358"/>
                <a:ext cx="180360" cy="29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4470E35-EEB1-6BE9-DE48-FC52E6AD334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19471" y="747238"/>
                  <a:ext cx="19260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2C50B9A-FD8B-072A-31BE-4FAD69D70FB3}"/>
              </a:ext>
            </a:extLst>
          </p:cNvPr>
          <p:cNvGrpSpPr/>
          <p:nvPr/>
        </p:nvGrpSpPr>
        <p:grpSpPr>
          <a:xfrm>
            <a:off x="6577631" y="1261678"/>
            <a:ext cx="153360" cy="324360"/>
            <a:chOff x="6577631" y="1261678"/>
            <a:chExt cx="153360" cy="32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F84B425-D975-1C2A-2B94-D41EE2672D23}"/>
                    </a:ext>
                  </a:extLst>
                </p14:cNvPr>
                <p14:cNvContentPartPr/>
                <p14:nvPr/>
              </p14:nvContentPartPr>
              <p14:xfrm>
                <a:off x="6581591" y="1261678"/>
                <a:ext cx="56880" cy="324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F84B425-D975-1C2A-2B94-D41EE2672D2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575471" y="1255558"/>
                  <a:ext cx="691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BD65F79-27AB-EE53-01D8-A22AA824CFB7}"/>
                    </a:ext>
                  </a:extLst>
                </p14:cNvPr>
                <p14:cNvContentPartPr/>
                <p14:nvPr/>
              </p14:nvContentPartPr>
              <p14:xfrm>
                <a:off x="6577631" y="1309198"/>
                <a:ext cx="153360" cy="262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BD65F79-27AB-EE53-01D8-A22AA824CFB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571511" y="1303078"/>
                  <a:ext cx="165600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4AE1411-E556-FC13-6923-E8EE7C2D227C}"/>
              </a:ext>
            </a:extLst>
          </p:cNvPr>
          <p:cNvGrpSpPr/>
          <p:nvPr/>
        </p:nvGrpSpPr>
        <p:grpSpPr>
          <a:xfrm>
            <a:off x="6988391" y="1307758"/>
            <a:ext cx="736560" cy="240120"/>
            <a:chOff x="6988391" y="1307758"/>
            <a:chExt cx="736560" cy="24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BF32F05-0EE5-1D3B-CBFA-1C385C5F5E77}"/>
                    </a:ext>
                  </a:extLst>
                </p14:cNvPr>
                <p14:cNvContentPartPr/>
                <p14:nvPr/>
              </p14:nvContentPartPr>
              <p14:xfrm>
                <a:off x="7013951" y="1457878"/>
                <a:ext cx="123480" cy="8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BF32F05-0EE5-1D3B-CBFA-1C385C5F5E7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007831" y="1451758"/>
                  <a:ext cx="1357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21195AC-D00C-46F6-ABBB-AF0359122DF0}"/>
                    </a:ext>
                  </a:extLst>
                </p14:cNvPr>
                <p14:cNvContentPartPr/>
                <p14:nvPr/>
              </p14:nvContentPartPr>
              <p14:xfrm>
                <a:off x="6988391" y="1404958"/>
                <a:ext cx="246600" cy="1242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21195AC-D00C-46F6-ABBB-AF0359122DF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982271" y="1398838"/>
                  <a:ext cx="2588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A0B19F0-AAAF-056B-9C94-A22FFD5D0965}"/>
                    </a:ext>
                  </a:extLst>
                </p14:cNvPr>
                <p14:cNvContentPartPr/>
                <p14:nvPr/>
              </p14:nvContentPartPr>
              <p14:xfrm>
                <a:off x="7406711" y="1307758"/>
                <a:ext cx="109800" cy="210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A0B19F0-AAAF-056B-9C94-A22FFD5D096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400591" y="1301638"/>
                  <a:ext cx="1220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3FDAA59-0853-0C28-8D1F-9FAF1C8322FF}"/>
                    </a:ext>
                  </a:extLst>
                </p14:cNvPr>
                <p14:cNvContentPartPr/>
                <p14:nvPr/>
              </p14:nvContentPartPr>
              <p14:xfrm>
                <a:off x="7623791" y="1332598"/>
                <a:ext cx="101160" cy="215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3FDAA59-0853-0C28-8D1F-9FAF1C8322F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617671" y="1326478"/>
                  <a:ext cx="113400" cy="22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05F8AF1-FDF7-0DB0-26CB-D19482216A61}"/>
                  </a:ext>
                </a:extLst>
              </p14:cNvPr>
              <p14:cNvContentPartPr/>
              <p14:nvPr/>
            </p14:nvContentPartPr>
            <p14:xfrm>
              <a:off x="6507791" y="1812838"/>
              <a:ext cx="299160" cy="3042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05F8AF1-FDF7-0DB0-26CB-D19482216A6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501671" y="1806718"/>
                <a:ext cx="311400" cy="31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E1BC8BFA-B05B-9A24-A141-7A84C5DB2DE9}"/>
              </a:ext>
            </a:extLst>
          </p:cNvPr>
          <p:cNvGrpSpPr/>
          <p:nvPr/>
        </p:nvGrpSpPr>
        <p:grpSpPr>
          <a:xfrm>
            <a:off x="7088111" y="1858198"/>
            <a:ext cx="716040" cy="237600"/>
            <a:chOff x="7088111" y="1858198"/>
            <a:chExt cx="716040" cy="23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B640F69-479D-130C-BB2A-29FF1CD91EA1}"/>
                    </a:ext>
                  </a:extLst>
                </p14:cNvPr>
                <p14:cNvContentPartPr/>
                <p14:nvPr/>
              </p14:nvContentPartPr>
              <p14:xfrm>
                <a:off x="7088111" y="2009758"/>
                <a:ext cx="123480" cy="6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B640F69-479D-130C-BB2A-29FF1CD91EA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081991" y="2003638"/>
                  <a:ext cx="1357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8C0C9D4-0B7B-0052-53A9-100B4CB4D8DF}"/>
                    </a:ext>
                  </a:extLst>
                </p14:cNvPr>
                <p14:cNvContentPartPr/>
                <p14:nvPr/>
              </p14:nvContentPartPr>
              <p14:xfrm>
                <a:off x="7348031" y="1880878"/>
                <a:ext cx="128160" cy="210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8C0C9D4-0B7B-0052-53A9-100B4CB4D8D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341911" y="1874758"/>
                  <a:ext cx="1404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21E85F8-77EB-90F7-EAB2-9CA0A5A4129A}"/>
                    </a:ext>
                  </a:extLst>
                </p14:cNvPr>
                <p14:cNvContentPartPr/>
                <p14:nvPr/>
              </p14:nvContentPartPr>
              <p14:xfrm>
                <a:off x="7600391" y="1858198"/>
                <a:ext cx="97560" cy="237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21E85F8-77EB-90F7-EAB2-9CA0A5A4129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594271" y="1852078"/>
                  <a:ext cx="1098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F535836-389B-1957-8DD0-FF7AC95B230A}"/>
                    </a:ext>
                  </a:extLst>
                </p14:cNvPr>
                <p14:cNvContentPartPr/>
                <p14:nvPr/>
              </p14:nvContentPartPr>
              <p14:xfrm>
                <a:off x="7645391" y="1993918"/>
                <a:ext cx="158760" cy="22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F535836-389B-1957-8DD0-FF7AC95B230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639271" y="1987798"/>
                  <a:ext cx="171000" cy="3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C074E7E-72F9-8D9A-EC7F-56A3ED88197D}"/>
                  </a:ext>
                </a:extLst>
              </p14:cNvPr>
              <p14:cNvContentPartPr/>
              <p14:nvPr/>
            </p14:nvContentPartPr>
            <p14:xfrm>
              <a:off x="6669791" y="2385238"/>
              <a:ext cx="23760" cy="432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C074E7E-72F9-8D9A-EC7F-56A3ED88197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663671" y="2379118"/>
                <a:ext cx="3600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34350C2-C0EB-064E-0DD2-09E11F4405BC}"/>
                  </a:ext>
                </a:extLst>
              </p14:cNvPr>
              <p14:cNvContentPartPr/>
              <p14:nvPr/>
            </p14:nvContentPartPr>
            <p14:xfrm>
              <a:off x="6616871" y="2684758"/>
              <a:ext cx="360" cy="3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34350C2-C0EB-064E-0DD2-09E11F4405B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610751" y="2678638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058C4AEC-5213-FB62-4BA3-79BA57E15420}"/>
              </a:ext>
            </a:extLst>
          </p:cNvPr>
          <p:cNvGrpSpPr/>
          <p:nvPr/>
        </p:nvGrpSpPr>
        <p:grpSpPr>
          <a:xfrm>
            <a:off x="6612911" y="2864038"/>
            <a:ext cx="43200" cy="84960"/>
            <a:chOff x="6612911" y="2864038"/>
            <a:chExt cx="43200" cy="8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8F32F29-42A0-4DDF-6FCA-C893F57FD7E5}"/>
                    </a:ext>
                  </a:extLst>
                </p14:cNvPr>
                <p14:cNvContentPartPr/>
                <p14:nvPr/>
              </p14:nvContentPartPr>
              <p14:xfrm>
                <a:off x="6612911" y="2864038"/>
                <a:ext cx="15840" cy="20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8F32F29-42A0-4DDF-6FCA-C893F57FD7E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606791" y="2857918"/>
                  <a:ext cx="280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B6ED00B-64E0-DD9D-2F54-43F947ABCC40}"/>
                    </a:ext>
                  </a:extLst>
                </p14:cNvPr>
                <p14:cNvContentPartPr/>
                <p14:nvPr/>
              </p14:nvContentPartPr>
              <p14:xfrm>
                <a:off x="6636311" y="2933518"/>
                <a:ext cx="19800" cy="154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B6ED00B-64E0-DD9D-2F54-43F947ABCC4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630191" y="2927398"/>
                  <a:ext cx="3204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08894BF-4C50-0847-346C-F71B6A404926}"/>
              </a:ext>
            </a:extLst>
          </p:cNvPr>
          <p:cNvGrpSpPr/>
          <p:nvPr/>
        </p:nvGrpSpPr>
        <p:grpSpPr>
          <a:xfrm>
            <a:off x="6622991" y="3165358"/>
            <a:ext cx="305280" cy="303840"/>
            <a:chOff x="6622991" y="3165358"/>
            <a:chExt cx="305280" cy="30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07C47BD-3D26-0A30-CCD6-65B15D98EF63}"/>
                    </a:ext>
                  </a:extLst>
                </p14:cNvPr>
                <p14:cNvContentPartPr/>
                <p14:nvPr/>
              </p14:nvContentPartPr>
              <p14:xfrm>
                <a:off x="6622991" y="3165358"/>
                <a:ext cx="221400" cy="3038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07C47BD-3D26-0A30-CCD6-65B15D98EF6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616871" y="3159238"/>
                  <a:ext cx="233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E5ECCB6-EC23-1AD9-79BA-1C5514DB1228}"/>
                    </a:ext>
                  </a:extLst>
                </p14:cNvPr>
                <p14:cNvContentPartPr/>
                <p14:nvPr/>
              </p14:nvContentPartPr>
              <p14:xfrm>
                <a:off x="6665831" y="3356518"/>
                <a:ext cx="262440" cy="2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E5ECCB6-EC23-1AD9-79BA-1C5514DB122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659711" y="3350398"/>
                  <a:ext cx="274680" cy="1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A8369FF-2EDD-6C80-81AC-A15B906CDA06}"/>
              </a:ext>
            </a:extLst>
          </p:cNvPr>
          <p:cNvGrpSpPr/>
          <p:nvPr/>
        </p:nvGrpSpPr>
        <p:grpSpPr>
          <a:xfrm>
            <a:off x="7119431" y="3146998"/>
            <a:ext cx="632160" cy="286560"/>
            <a:chOff x="7119431" y="3146998"/>
            <a:chExt cx="632160" cy="28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380E827-6DEE-4668-42BD-62E09F5DC6A2}"/>
                    </a:ext>
                  </a:extLst>
                </p14:cNvPr>
                <p14:cNvContentPartPr/>
                <p14:nvPr/>
              </p14:nvContentPartPr>
              <p14:xfrm>
                <a:off x="7119431" y="3306118"/>
                <a:ext cx="205560" cy="64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380E827-6DEE-4668-42BD-62E09F5DC6A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113311" y="3299998"/>
                  <a:ext cx="2178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9D8FE39-8C1A-9F2D-7BD6-6F2EE8826E65}"/>
                    </a:ext>
                  </a:extLst>
                </p14:cNvPr>
                <p14:cNvContentPartPr/>
                <p14:nvPr/>
              </p14:nvContentPartPr>
              <p14:xfrm>
                <a:off x="7329671" y="3146998"/>
                <a:ext cx="155880" cy="286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9D8FE39-8C1A-9F2D-7BD6-6F2EE8826E6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323551" y="3140878"/>
                  <a:ext cx="16812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9A577C7-FFE8-5F5D-15D8-1C38833DBE36}"/>
                    </a:ext>
                  </a:extLst>
                </p14:cNvPr>
                <p14:cNvContentPartPr/>
                <p14:nvPr/>
              </p14:nvContentPartPr>
              <p14:xfrm>
                <a:off x="7535951" y="3182278"/>
                <a:ext cx="215640" cy="2354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9A577C7-FFE8-5F5D-15D8-1C38833DBE3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529831" y="3176158"/>
                  <a:ext cx="227880" cy="24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AFCA1DA-477E-FCC2-8F96-C0308A4691C1}"/>
              </a:ext>
            </a:extLst>
          </p:cNvPr>
          <p:cNvGrpSpPr/>
          <p:nvPr/>
        </p:nvGrpSpPr>
        <p:grpSpPr>
          <a:xfrm>
            <a:off x="9161711" y="626998"/>
            <a:ext cx="1029600" cy="306720"/>
            <a:chOff x="9161711" y="626998"/>
            <a:chExt cx="1029600" cy="30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E4740F7-B8F0-5EB9-7C46-7F0D58D5C910}"/>
                    </a:ext>
                  </a:extLst>
                </p14:cNvPr>
                <p14:cNvContentPartPr/>
                <p14:nvPr/>
              </p14:nvContentPartPr>
              <p14:xfrm>
                <a:off x="9161711" y="627358"/>
                <a:ext cx="243360" cy="2836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E4740F7-B8F0-5EB9-7C46-7F0D58D5C91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155591" y="621238"/>
                  <a:ext cx="2556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B5BE3C5-37BD-1B1D-15B7-8EA95177C9BB}"/>
                    </a:ext>
                  </a:extLst>
                </p14:cNvPr>
                <p14:cNvContentPartPr/>
                <p14:nvPr/>
              </p14:nvContentPartPr>
              <p14:xfrm>
                <a:off x="9551591" y="797998"/>
                <a:ext cx="78480" cy="14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B5BE3C5-37BD-1B1D-15B7-8EA95177C9B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45471" y="791878"/>
                  <a:ext cx="907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A239BD5-4DC7-0335-3468-FF481A777F23}"/>
                    </a:ext>
                  </a:extLst>
                </p14:cNvPr>
                <p14:cNvContentPartPr/>
                <p14:nvPr/>
              </p14:nvContentPartPr>
              <p14:xfrm>
                <a:off x="9741311" y="626998"/>
                <a:ext cx="143640" cy="3067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A239BD5-4DC7-0335-3468-FF481A777F2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35191" y="620878"/>
                  <a:ext cx="15588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DE0FE8E-EA7A-F1D0-BD69-CF441E34251E}"/>
                    </a:ext>
                  </a:extLst>
                </p14:cNvPr>
                <p14:cNvContentPartPr/>
                <p14:nvPr/>
              </p14:nvContentPartPr>
              <p14:xfrm>
                <a:off x="9997271" y="653998"/>
                <a:ext cx="92160" cy="2541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DE0FE8E-EA7A-F1D0-BD69-CF441E34251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991151" y="647878"/>
                  <a:ext cx="1044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D1590B8-B34E-04F9-DC79-9F8E188C5636}"/>
                    </a:ext>
                  </a:extLst>
                </p14:cNvPr>
                <p14:cNvContentPartPr/>
                <p14:nvPr/>
              </p14:nvContentPartPr>
              <p14:xfrm>
                <a:off x="10063871" y="776758"/>
                <a:ext cx="127440" cy="259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D1590B8-B34E-04F9-DC79-9F8E188C563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057751" y="770638"/>
                  <a:ext cx="139680" cy="3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B944221-7F82-16FC-FAA8-6F2A769F034D}"/>
                  </a:ext>
                </a:extLst>
              </p14:cNvPr>
              <p14:cNvContentPartPr/>
              <p14:nvPr/>
            </p14:nvContentPartPr>
            <p14:xfrm>
              <a:off x="9247031" y="1157638"/>
              <a:ext cx="155880" cy="2808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B944221-7F82-16FC-FAA8-6F2A769F034D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240911" y="1151518"/>
                <a:ext cx="16812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DEC8A679-EF12-A5EF-5408-DD80D0294268}"/>
                  </a:ext>
                </a:extLst>
              </p14:cNvPr>
              <p14:cNvContentPartPr/>
              <p14:nvPr/>
            </p14:nvContentPartPr>
            <p14:xfrm>
              <a:off x="9658871" y="1312078"/>
              <a:ext cx="119520" cy="126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DEC8A679-EF12-A5EF-5408-DD80D0294268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652751" y="1305958"/>
                <a:ext cx="1317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2A732C8-6FEA-7E37-54DC-693A83CE1009}"/>
                  </a:ext>
                </a:extLst>
              </p14:cNvPr>
              <p14:cNvContentPartPr/>
              <p14:nvPr/>
            </p14:nvContentPartPr>
            <p14:xfrm>
              <a:off x="9641591" y="1422958"/>
              <a:ext cx="119520" cy="57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2A732C8-6FEA-7E37-54DC-693A83CE100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635471" y="1416838"/>
                <a:ext cx="13176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045DA05-89FF-77B1-7962-88B79BA19025}"/>
              </a:ext>
            </a:extLst>
          </p:cNvPr>
          <p:cNvGrpSpPr/>
          <p:nvPr/>
        </p:nvGrpSpPr>
        <p:grpSpPr>
          <a:xfrm>
            <a:off x="9941111" y="1135318"/>
            <a:ext cx="466200" cy="356400"/>
            <a:chOff x="9941111" y="1135318"/>
            <a:chExt cx="466200" cy="35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91787FF-A3C4-C57A-895C-DD54876261A5}"/>
                    </a:ext>
                  </a:extLst>
                </p14:cNvPr>
                <p14:cNvContentPartPr/>
                <p14:nvPr/>
              </p14:nvContentPartPr>
              <p14:xfrm>
                <a:off x="9941111" y="1135318"/>
                <a:ext cx="142920" cy="3355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91787FF-A3C4-C57A-895C-DD54876261A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934991" y="1129198"/>
                  <a:ext cx="1551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DF40907-DF97-FBAB-B6C3-2B187FA5259D}"/>
                    </a:ext>
                  </a:extLst>
                </p14:cNvPr>
                <p14:cNvContentPartPr/>
                <p14:nvPr/>
              </p14:nvContentPartPr>
              <p14:xfrm>
                <a:off x="10151711" y="1219558"/>
                <a:ext cx="168120" cy="2649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DF40907-DF97-FBAB-B6C3-2B187FA5259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145591" y="1213438"/>
                  <a:ext cx="1803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3366667-126C-E11C-9B21-4A3BC29062CF}"/>
                    </a:ext>
                  </a:extLst>
                </p14:cNvPr>
                <p14:cNvContentPartPr/>
                <p14:nvPr/>
              </p14:nvContentPartPr>
              <p14:xfrm>
                <a:off x="10247111" y="1149718"/>
                <a:ext cx="160200" cy="3420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3366667-126C-E11C-9B21-4A3BC29062C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240991" y="1143598"/>
                  <a:ext cx="172440" cy="35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D732375-BABB-904C-E9AF-DBD818144242}"/>
                  </a:ext>
                </a:extLst>
              </p14:cNvPr>
              <p14:cNvContentPartPr/>
              <p14:nvPr/>
            </p14:nvContentPartPr>
            <p14:xfrm>
              <a:off x="9186191" y="1765678"/>
              <a:ext cx="256320" cy="2300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D732375-BABB-904C-E9AF-DBD818144242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180071" y="1759558"/>
                <a:ext cx="268560" cy="24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903E48D-D821-A320-B4D1-555CFF531FFC}"/>
              </a:ext>
            </a:extLst>
          </p:cNvPr>
          <p:cNvGrpSpPr/>
          <p:nvPr/>
        </p:nvGrpSpPr>
        <p:grpSpPr>
          <a:xfrm>
            <a:off x="9827351" y="1704118"/>
            <a:ext cx="783720" cy="420480"/>
            <a:chOff x="9827351" y="1704118"/>
            <a:chExt cx="783720" cy="42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EF32231-E02D-3892-7F0D-54D1DC30FB43}"/>
                    </a:ext>
                  </a:extLst>
                </p14:cNvPr>
                <p14:cNvContentPartPr/>
                <p14:nvPr/>
              </p14:nvContentPartPr>
              <p14:xfrm>
                <a:off x="9916991" y="1865038"/>
                <a:ext cx="64800" cy="18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EF32231-E02D-3892-7F0D-54D1DC30FB4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910871" y="1858918"/>
                  <a:ext cx="770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5F56CA0-7D2B-C85E-3EC6-BDB2FB5AC246}"/>
                    </a:ext>
                  </a:extLst>
                </p14:cNvPr>
                <p14:cNvContentPartPr/>
                <p14:nvPr/>
              </p14:nvContentPartPr>
              <p14:xfrm>
                <a:off x="10126151" y="1871878"/>
                <a:ext cx="56880" cy="25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5F56CA0-7D2B-C85E-3EC6-BDB2FB5AC24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120031" y="1865758"/>
                  <a:ext cx="6912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71DA047-9033-1602-905D-5810A1493FB8}"/>
                    </a:ext>
                  </a:extLst>
                </p14:cNvPr>
                <p14:cNvContentPartPr/>
                <p14:nvPr/>
              </p14:nvContentPartPr>
              <p14:xfrm>
                <a:off x="9827351" y="1805998"/>
                <a:ext cx="166680" cy="424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71DA047-9033-1602-905D-5810A1493FB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821231" y="1799878"/>
                  <a:ext cx="1789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03C35D6-4D3B-5611-EC91-FF1F7DE6018C}"/>
                    </a:ext>
                  </a:extLst>
                </p14:cNvPr>
                <p14:cNvContentPartPr/>
                <p14:nvPr/>
              </p14:nvContentPartPr>
              <p14:xfrm>
                <a:off x="9841031" y="1901038"/>
                <a:ext cx="235080" cy="190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03C35D6-4D3B-5611-EC91-FF1F7DE6018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834911" y="1894918"/>
                  <a:ext cx="2473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9D026B1-CFF1-6569-626E-3AB995A3C53E}"/>
                    </a:ext>
                  </a:extLst>
                </p14:cNvPr>
                <p14:cNvContentPartPr/>
                <p14:nvPr/>
              </p14:nvContentPartPr>
              <p14:xfrm>
                <a:off x="10183391" y="1704118"/>
                <a:ext cx="213120" cy="309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9D026B1-CFF1-6569-626E-3AB995A3C53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177271" y="1697998"/>
                  <a:ext cx="2253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7501D89-3D2F-D9B7-8332-03F9DB80A51A}"/>
                    </a:ext>
                  </a:extLst>
                </p14:cNvPr>
                <p14:cNvContentPartPr/>
                <p14:nvPr/>
              </p14:nvContentPartPr>
              <p14:xfrm>
                <a:off x="10471031" y="1775398"/>
                <a:ext cx="140040" cy="3492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7501D89-3D2F-D9B7-8332-03F9DB80A51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464911" y="1769278"/>
                  <a:ext cx="152280" cy="36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622FC2C5-5B59-5F7E-4AD9-B4E116331023}"/>
                  </a:ext>
                </a:extLst>
              </p14:cNvPr>
              <p14:cNvContentPartPr/>
              <p14:nvPr/>
            </p14:nvContentPartPr>
            <p14:xfrm>
              <a:off x="9422351" y="2381638"/>
              <a:ext cx="12240" cy="658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22FC2C5-5B59-5F7E-4AD9-B4E11633102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416231" y="2375518"/>
                <a:ext cx="24480" cy="7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416A25A-C8F7-9AEE-B8FC-160E3BE7448D}"/>
              </a:ext>
            </a:extLst>
          </p:cNvPr>
          <p:cNvGrpSpPr/>
          <p:nvPr/>
        </p:nvGrpSpPr>
        <p:grpSpPr>
          <a:xfrm>
            <a:off x="9404711" y="2723998"/>
            <a:ext cx="18000" cy="163800"/>
            <a:chOff x="9404711" y="2723998"/>
            <a:chExt cx="18000" cy="16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A27E7C9-FAAD-8016-31E9-66B078065481}"/>
                    </a:ext>
                  </a:extLst>
                </p14:cNvPr>
                <p14:cNvContentPartPr/>
                <p14:nvPr/>
              </p14:nvContentPartPr>
              <p14:xfrm>
                <a:off x="9412631" y="2723998"/>
                <a:ext cx="8280" cy="712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A27E7C9-FAAD-8016-31E9-66B07806548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406511" y="2717878"/>
                  <a:ext cx="205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6007BF2-E5E8-690E-B44A-70E5290E1147}"/>
                    </a:ext>
                  </a:extLst>
                </p14:cNvPr>
                <p14:cNvContentPartPr/>
                <p14:nvPr/>
              </p14:nvContentPartPr>
              <p14:xfrm>
                <a:off x="9404711" y="2865478"/>
                <a:ext cx="18000" cy="223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6007BF2-E5E8-690E-B44A-70E5290E114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398591" y="2859358"/>
                  <a:ext cx="3024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92C85F8-F233-302C-6B95-7781876D0CB7}"/>
              </a:ext>
            </a:extLst>
          </p:cNvPr>
          <p:cNvGrpSpPr/>
          <p:nvPr/>
        </p:nvGrpSpPr>
        <p:grpSpPr>
          <a:xfrm>
            <a:off x="9449711" y="3066358"/>
            <a:ext cx="51120" cy="10800"/>
            <a:chOff x="9449711" y="3066358"/>
            <a:chExt cx="51120" cy="1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DDB79B4-E9A9-560A-B168-1707543858AA}"/>
                    </a:ext>
                  </a:extLst>
                </p14:cNvPr>
                <p14:cNvContentPartPr/>
                <p14:nvPr/>
              </p14:nvContentPartPr>
              <p14:xfrm>
                <a:off x="9449711" y="3066358"/>
                <a:ext cx="360" cy="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DDB79B4-E9A9-560A-B168-1707543858A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443591" y="306023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9F7090F-A859-840A-0765-292B16EE7569}"/>
                    </a:ext>
                  </a:extLst>
                </p14:cNvPr>
                <p14:cNvContentPartPr/>
                <p14:nvPr/>
              </p14:nvContentPartPr>
              <p14:xfrm>
                <a:off x="9449711" y="3066358"/>
                <a:ext cx="51120" cy="108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9F7090F-A859-840A-0765-292B16EE756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443591" y="3060238"/>
                  <a:ext cx="63360" cy="2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5668EE6A-A27A-7A3E-6D15-06167B8D9662}"/>
                  </a:ext>
                </a:extLst>
              </p14:cNvPr>
              <p14:cNvContentPartPr/>
              <p14:nvPr/>
            </p14:nvContentPartPr>
            <p14:xfrm>
              <a:off x="9371591" y="3221518"/>
              <a:ext cx="287640" cy="4021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5668EE6A-A27A-7A3E-6D15-06167B8D9662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9365471" y="3215398"/>
                <a:ext cx="299880" cy="41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9220FC8-B93E-D9A7-C45E-3338E57B395C}"/>
              </a:ext>
            </a:extLst>
          </p:cNvPr>
          <p:cNvGrpSpPr/>
          <p:nvPr/>
        </p:nvGrpSpPr>
        <p:grpSpPr>
          <a:xfrm>
            <a:off x="9856511" y="3153838"/>
            <a:ext cx="205560" cy="108000"/>
            <a:chOff x="9856511" y="3153838"/>
            <a:chExt cx="205560" cy="10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6E53D45-9E09-D027-1160-A1B62AF7663E}"/>
                    </a:ext>
                  </a:extLst>
                </p14:cNvPr>
                <p14:cNvContentPartPr/>
                <p14:nvPr/>
              </p14:nvContentPartPr>
              <p14:xfrm>
                <a:off x="9856511" y="3153838"/>
                <a:ext cx="166680" cy="334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6E53D45-9E09-D027-1160-A1B62AF7663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850391" y="3147718"/>
                  <a:ext cx="1789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EA727C7-2623-47A0-9AC2-7102EAB320C3}"/>
                    </a:ext>
                  </a:extLst>
                </p14:cNvPr>
                <p14:cNvContentPartPr/>
                <p14:nvPr/>
              </p14:nvContentPartPr>
              <p14:xfrm>
                <a:off x="9871991" y="3253918"/>
                <a:ext cx="190080" cy="79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EA727C7-2623-47A0-9AC2-7102EAB320C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865871" y="3247798"/>
                  <a:ext cx="20232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D5D30D2-516C-F367-37CF-272CE65658F6}"/>
              </a:ext>
            </a:extLst>
          </p:cNvPr>
          <p:cNvGrpSpPr/>
          <p:nvPr/>
        </p:nvGrpSpPr>
        <p:grpSpPr>
          <a:xfrm>
            <a:off x="10270871" y="2992918"/>
            <a:ext cx="543600" cy="317160"/>
            <a:chOff x="10270871" y="2992918"/>
            <a:chExt cx="543600" cy="31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DA1B089-36A1-8625-81D3-2C3B909A74FB}"/>
                    </a:ext>
                  </a:extLst>
                </p14:cNvPr>
                <p14:cNvContentPartPr/>
                <p14:nvPr/>
              </p14:nvContentPartPr>
              <p14:xfrm>
                <a:off x="10270871" y="2992918"/>
                <a:ext cx="18000" cy="3164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DA1B089-36A1-8625-81D3-2C3B909A74F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264751" y="2986798"/>
                  <a:ext cx="302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F01B450-97AA-D4CF-B14B-C7E60FFF1B43}"/>
                    </a:ext>
                  </a:extLst>
                </p14:cNvPr>
                <p14:cNvContentPartPr/>
                <p14:nvPr/>
              </p14:nvContentPartPr>
              <p14:xfrm>
                <a:off x="10398311" y="3055558"/>
                <a:ext cx="189720" cy="2322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F01B450-97AA-D4CF-B14B-C7E60FFF1B4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392191" y="3049438"/>
                  <a:ext cx="2019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5939439-A31A-D7DC-A663-0826D9366933}"/>
                    </a:ext>
                  </a:extLst>
                </p14:cNvPr>
                <p14:cNvContentPartPr/>
                <p14:nvPr/>
              </p14:nvContentPartPr>
              <p14:xfrm>
                <a:off x="10624751" y="3012718"/>
                <a:ext cx="189720" cy="297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5939439-A31A-D7DC-A663-0826D936693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618631" y="3006598"/>
                  <a:ext cx="201960" cy="30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4577429B-387D-FE42-F523-8A87EF0D8204}"/>
                  </a:ext>
                </a:extLst>
              </p14:cNvPr>
              <p14:cNvContentPartPr/>
              <p14:nvPr/>
            </p14:nvContentPartPr>
            <p14:xfrm>
              <a:off x="3456431" y="2164918"/>
              <a:ext cx="640080" cy="11664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4577429B-387D-FE42-F523-8A87EF0D8204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3450311" y="2158798"/>
                <a:ext cx="652320" cy="12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BC897EF-DEF1-498A-FD66-53577323821D}"/>
              </a:ext>
            </a:extLst>
          </p:cNvPr>
          <p:cNvGrpSpPr/>
          <p:nvPr/>
        </p:nvGrpSpPr>
        <p:grpSpPr>
          <a:xfrm>
            <a:off x="3664151" y="1163038"/>
            <a:ext cx="362520" cy="305640"/>
            <a:chOff x="3664151" y="1163038"/>
            <a:chExt cx="362520" cy="30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6C5035F-BC09-A721-6B0E-25630C1625CB}"/>
                    </a:ext>
                  </a:extLst>
                </p14:cNvPr>
                <p14:cNvContentPartPr/>
                <p14:nvPr/>
              </p14:nvContentPartPr>
              <p14:xfrm>
                <a:off x="3664151" y="1163038"/>
                <a:ext cx="112320" cy="3056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6C5035F-BC09-A721-6B0E-25630C1625C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658031" y="1156918"/>
                  <a:ext cx="1245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12A5E80-3058-EA13-A6B4-440C505BC6F3}"/>
                    </a:ext>
                  </a:extLst>
                </p14:cNvPr>
                <p14:cNvContentPartPr/>
                <p14:nvPr/>
              </p14:nvContentPartPr>
              <p14:xfrm>
                <a:off x="3879791" y="1203718"/>
                <a:ext cx="146880" cy="2394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12A5E80-3058-EA13-A6B4-440C505BC6F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873671" y="1197598"/>
                  <a:ext cx="159120" cy="25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7C981976-40AB-5F8A-7A90-1F90C6DDCDDD}"/>
                  </a:ext>
                </a:extLst>
              </p14:cNvPr>
              <p14:cNvContentPartPr/>
              <p14:nvPr/>
            </p14:nvContentPartPr>
            <p14:xfrm>
              <a:off x="788831" y="2835598"/>
              <a:ext cx="377280" cy="1022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7C981976-40AB-5F8A-7A90-1F90C6DDCDDD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782711" y="2829478"/>
                <a:ext cx="389520" cy="11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FFA3DA7-A822-EDC9-5573-D3749627E7AC}"/>
              </a:ext>
            </a:extLst>
          </p:cNvPr>
          <p:cNvGrpSpPr/>
          <p:nvPr/>
        </p:nvGrpSpPr>
        <p:grpSpPr>
          <a:xfrm>
            <a:off x="3487031" y="3046918"/>
            <a:ext cx="414360" cy="349920"/>
            <a:chOff x="3487031" y="3046918"/>
            <a:chExt cx="414360" cy="34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3884D6C-837F-5149-7320-2698A72EE9C2}"/>
                    </a:ext>
                  </a:extLst>
                </p14:cNvPr>
                <p14:cNvContentPartPr/>
                <p14:nvPr/>
              </p14:nvContentPartPr>
              <p14:xfrm>
                <a:off x="3487031" y="3046918"/>
                <a:ext cx="258480" cy="3499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3884D6C-837F-5149-7320-2698A72EE9C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480911" y="3040798"/>
                  <a:ext cx="2707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69EC994-F200-7F7A-D673-A79827FA922E}"/>
                    </a:ext>
                  </a:extLst>
                </p14:cNvPr>
                <p14:cNvContentPartPr/>
                <p14:nvPr/>
              </p14:nvContentPartPr>
              <p14:xfrm>
                <a:off x="3770351" y="3104878"/>
                <a:ext cx="131040" cy="2599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69EC994-F200-7F7A-D673-A79827FA922E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764231" y="3098758"/>
                  <a:ext cx="143280" cy="272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31644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8B2D9C91-7D48-0590-8D52-BAC45F1FD1F9}"/>
              </a:ext>
            </a:extLst>
          </p:cNvPr>
          <p:cNvGrpSpPr/>
          <p:nvPr/>
        </p:nvGrpSpPr>
        <p:grpSpPr>
          <a:xfrm>
            <a:off x="359600" y="349722"/>
            <a:ext cx="2095200" cy="469080"/>
            <a:chOff x="359600" y="349722"/>
            <a:chExt cx="2095200" cy="46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F723092-2434-0BD3-0A7B-2C191FDB23F6}"/>
                    </a:ext>
                  </a:extLst>
                </p14:cNvPr>
                <p14:cNvContentPartPr/>
                <p14:nvPr/>
              </p14:nvContentPartPr>
              <p14:xfrm>
                <a:off x="702680" y="630162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F723092-2434-0BD3-0A7B-2C191FDB23F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6560" y="62404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AF24BC0-4E52-1451-A34F-5A544B3801B0}"/>
                    </a:ext>
                  </a:extLst>
                </p14:cNvPr>
                <p14:cNvContentPartPr/>
                <p14:nvPr/>
              </p14:nvContentPartPr>
              <p14:xfrm>
                <a:off x="561560" y="424602"/>
                <a:ext cx="28440" cy="394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AF24BC0-4E52-1451-A34F-5A544B3801B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5440" y="418482"/>
                  <a:ext cx="4068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AC904FE-48FE-C0F8-B017-63A4B4B56836}"/>
                    </a:ext>
                  </a:extLst>
                </p14:cNvPr>
                <p14:cNvContentPartPr/>
                <p14:nvPr/>
              </p14:nvContentPartPr>
              <p14:xfrm>
                <a:off x="641120" y="459162"/>
                <a:ext cx="55800" cy="307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AC904FE-48FE-C0F8-B017-63A4B4B5683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5000" y="453042"/>
                  <a:ext cx="6804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1D1894D-AC4F-881A-BEA7-53AC8FE1F597}"/>
                    </a:ext>
                  </a:extLst>
                </p14:cNvPr>
                <p14:cNvContentPartPr/>
                <p14:nvPr/>
              </p14:nvContentPartPr>
              <p14:xfrm>
                <a:off x="389120" y="584802"/>
                <a:ext cx="372960" cy="40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1D1894D-AC4F-881A-BEA7-53AC8FE1F5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3000" y="578682"/>
                  <a:ext cx="3852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271C5F6-04F7-9775-3886-AFB5C5C90A40}"/>
                    </a:ext>
                  </a:extLst>
                </p14:cNvPr>
                <p14:cNvContentPartPr/>
                <p14:nvPr/>
              </p14:nvContentPartPr>
              <p14:xfrm>
                <a:off x="359600" y="689922"/>
                <a:ext cx="276840" cy="61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271C5F6-04F7-9775-3886-AFB5C5C90A4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3480" y="683802"/>
                  <a:ext cx="2890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FFD6E5A-3DB1-96C6-E3E0-5E3FE32D64E3}"/>
                    </a:ext>
                  </a:extLst>
                </p14:cNvPr>
                <p14:cNvContentPartPr/>
                <p14:nvPr/>
              </p14:nvContentPartPr>
              <p14:xfrm>
                <a:off x="956480" y="378882"/>
                <a:ext cx="24120" cy="346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FFD6E5A-3DB1-96C6-E3E0-5E3FE32D64E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50360" y="372762"/>
                  <a:ext cx="3636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15B05CD-4306-B86D-60C0-8BE68074EA3C}"/>
                    </a:ext>
                  </a:extLst>
                </p14:cNvPr>
                <p14:cNvContentPartPr/>
                <p14:nvPr/>
              </p14:nvContentPartPr>
              <p14:xfrm>
                <a:off x="939200" y="350442"/>
                <a:ext cx="204480" cy="199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15B05CD-4306-B86D-60C0-8BE68074EA3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33080" y="344322"/>
                  <a:ext cx="2167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2003D5E-E5A1-3B89-8CC3-6F05C8CEBCA8}"/>
                    </a:ext>
                  </a:extLst>
                </p14:cNvPr>
                <p14:cNvContentPartPr/>
                <p14:nvPr/>
              </p14:nvContentPartPr>
              <p14:xfrm>
                <a:off x="988160" y="546282"/>
                <a:ext cx="185760" cy="138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2003D5E-E5A1-3B89-8CC3-6F05C8CEBCA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82040" y="540162"/>
                  <a:ext cx="1980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50ECCC0-168E-6486-6E71-88EC57FB60AB}"/>
                    </a:ext>
                  </a:extLst>
                </p14:cNvPr>
                <p14:cNvContentPartPr/>
                <p14:nvPr/>
              </p14:nvContentPartPr>
              <p14:xfrm>
                <a:off x="1189760" y="499482"/>
                <a:ext cx="144000" cy="184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50ECCC0-168E-6486-6E71-88EC57FB60A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83640" y="493362"/>
                  <a:ext cx="1562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BCB4A10-2BEE-7340-CE7B-8AFEAA064D50}"/>
                    </a:ext>
                  </a:extLst>
                </p14:cNvPr>
                <p14:cNvContentPartPr/>
                <p14:nvPr/>
              </p14:nvContentPartPr>
              <p14:xfrm>
                <a:off x="1344200" y="516762"/>
                <a:ext cx="143280" cy="173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BCB4A10-2BEE-7340-CE7B-8AFEAA064D5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38080" y="510642"/>
                  <a:ext cx="1555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B11BA07-62DC-3CA6-9036-EBC8D4BDB5C4}"/>
                    </a:ext>
                  </a:extLst>
                </p14:cNvPr>
                <p14:cNvContentPartPr/>
                <p14:nvPr/>
              </p14:nvContentPartPr>
              <p14:xfrm>
                <a:off x="1554800" y="537282"/>
                <a:ext cx="70920" cy="122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B11BA07-62DC-3CA6-9036-EBC8D4BDB5C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48680" y="531162"/>
                  <a:ext cx="831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7EFF0DE-00DC-4F8D-362C-E3FDE10FFD98}"/>
                    </a:ext>
                  </a:extLst>
                </p14:cNvPr>
                <p14:cNvContentPartPr/>
                <p14:nvPr/>
              </p14:nvContentPartPr>
              <p14:xfrm>
                <a:off x="1510520" y="374202"/>
                <a:ext cx="70560" cy="132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7EFF0DE-00DC-4F8D-362C-E3FDE10FFD9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04400" y="368082"/>
                  <a:ext cx="828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0F5B02A-EC74-F19C-7E25-FE7A35B90CD7}"/>
                    </a:ext>
                  </a:extLst>
                </p14:cNvPr>
                <p14:cNvContentPartPr/>
                <p14:nvPr/>
              </p14:nvContentPartPr>
              <p14:xfrm>
                <a:off x="1617440" y="540162"/>
                <a:ext cx="129960" cy="122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0F5B02A-EC74-F19C-7E25-FE7A35B90CD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11320" y="534042"/>
                  <a:ext cx="1422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3D1D3D1-3358-46B5-A8EC-C7F766AAEAE9}"/>
                    </a:ext>
                  </a:extLst>
                </p14:cNvPr>
                <p14:cNvContentPartPr/>
                <p14:nvPr/>
              </p14:nvContentPartPr>
              <p14:xfrm>
                <a:off x="1842800" y="494082"/>
                <a:ext cx="79200" cy="138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3D1D3D1-3358-46B5-A8EC-C7F766AAEAE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36680" y="487962"/>
                  <a:ext cx="914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E6A0E9C-5C20-F9B9-BB6D-AD81BDB4947C}"/>
                    </a:ext>
                  </a:extLst>
                </p14:cNvPr>
                <p14:cNvContentPartPr/>
                <p14:nvPr/>
              </p14:nvContentPartPr>
              <p14:xfrm>
                <a:off x="1789520" y="349722"/>
                <a:ext cx="58680" cy="109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E6A0E9C-5C20-F9B9-BB6D-AD81BDB4947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83400" y="343602"/>
                  <a:ext cx="709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59DD76F-EFA0-717D-69AA-AEECC86E37EE}"/>
                    </a:ext>
                  </a:extLst>
                </p14:cNvPr>
                <p14:cNvContentPartPr/>
                <p14:nvPr/>
              </p14:nvContentPartPr>
              <p14:xfrm>
                <a:off x="1970600" y="503442"/>
                <a:ext cx="98640" cy="157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59DD76F-EFA0-717D-69AA-AEECC86E37E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64480" y="497322"/>
                  <a:ext cx="1108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0AB80DF-7119-F57B-98E5-C895088EFE3B}"/>
                    </a:ext>
                  </a:extLst>
                </p14:cNvPr>
                <p14:cNvContentPartPr/>
                <p14:nvPr/>
              </p14:nvContentPartPr>
              <p14:xfrm>
                <a:off x="2126120" y="484362"/>
                <a:ext cx="328680" cy="186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0AB80DF-7119-F57B-98E5-C895088EFE3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20000" y="478242"/>
                  <a:ext cx="34092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52C4CB0-F2EC-FD44-299D-391622F3468F}"/>
              </a:ext>
            </a:extLst>
          </p:cNvPr>
          <p:cNvGrpSpPr/>
          <p:nvPr/>
        </p:nvGrpSpPr>
        <p:grpSpPr>
          <a:xfrm>
            <a:off x="3077600" y="275202"/>
            <a:ext cx="346680" cy="579240"/>
            <a:chOff x="3077600" y="275202"/>
            <a:chExt cx="346680" cy="57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6B870AA-7176-D494-F075-22CB0E5D6D5F}"/>
                    </a:ext>
                  </a:extLst>
                </p14:cNvPr>
                <p14:cNvContentPartPr/>
                <p14:nvPr/>
              </p14:nvContentPartPr>
              <p14:xfrm>
                <a:off x="3077600" y="453042"/>
                <a:ext cx="85680" cy="181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6B870AA-7176-D494-F075-22CB0E5D6D5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71480" y="446922"/>
                  <a:ext cx="979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95AC9AD-32BE-C319-DBDC-65B856F8A536}"/>
                    </a:ext>
                  </a:extLst>
                </p14:cNvPr>
                <p14:cNvContentPartPr/>
                <p14:nvPr/>
              </p14:nvContentPartPr>
              <p14:xfrm>
                <a:off x="3285320" y="275202"/>
                <a:ext cx="74880" cy="579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95AC9AD-32BE-C319-DBDC-65B856F8A53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79200" y="269082"/>
                  <a:ext cx="8712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B67C1F2-6703-0572-27B1-3B9A3A945FCA}"/>
                    </a:ext>
                  </a:extLst>
                </p14:cNvPr>
                <p14:cNvContentPartPr/>
                <p14:nvPr/>
              </p14:nvContentPartPr>
              <p14:xfrm>
                <a:off x="3281000" y="584802"/>
                <a:ext cx="14328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B67C1F2-6703-0572-27B1-3B9A3A945FC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74880" y="578682"/>
                  <a:ext cx="15552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BDA97F-C489-6C68-ECFF-FD7B993FCCA7}"/>
              </a:ext>
            </a:extLst>
          </p:cNvPr>
          <p:cNvGrpSpPr/>
          <p:nvPr/>
        </p:nvGrpSpPr>
        <p:grpSpPr>
          <a:xfrm>
            <a:off x="4003520" y="255762"/>
            <a:ext cx="852840" cy="357120"/>
            <a:chOff x="4003520" y="255762"/>
            <a:chExt cx="852840" cy="35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9900F03-1226-AE2C-B8D4-BBA361EE0102}"/>
                    </a:ext>
                  </a:extLst>
                </p14:cNvPr>
                <p14:cNvContentPartPr/>
                <p14:nvPr/>
              </p14:nvContentPartPr>
              <p14:xfrm>
                <a:off x="4003520" y="354402"/>
                <a:ext cx="150120" cy="253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9900F03-1226-AE2C-B8D4-BBA361EE010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97400" y="348282"/>
                  <a:ext cx="1623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ECD6126-C076-B253-E2A1-8930A4383453}"/>
                    </a:ext>
                  </a:extLst>
                </p14:cNvPr>
                <p14:cNvContentPartPr/>
                <p14:nvPr/>
              </p14:nvContentPartPr>
              <p14:xfrm>
                <a:off x="4269920" y="255762"/>
                <a:ext cx="17280" cy="357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ECD6126-C076-B253-E2A1-8930A438345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63800" y="249642"/>
                  <a:ext cx="295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8396255-E773-3C0E-F8A3-62FB3E37D10A}"/>
                    </a:ext>
                  </a:extLst>
                </p14:cNvPr>
                <p14:cNvContentPartPr/>
                <p14:nvPr/>
              </p14:nvContentPartPr>
              <p14:xfrm>
                <a:off x="4197200" y="431082"/>
                <a:ext cx="196560" cy="34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8396255-E773-3C0E-F8A3-62FB3E37D10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191080" y="424962"/>
                  <a:ext cx="2088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D7DE6EE-F087-94B0-905E-CABBF1B6203A}"/>
                    </a:ext>
                  </a:extLst>
                </p14:cNvPr>
                <p14:cNvContentPartPr/>
                <p14:nvPr/>
              </p14:nvContentPartPr>
              <p14:xfrm>
                <a:off x="4463600" y="390402"/>
                <a:ext cx="226440" cy="200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D7DE6EE-F087-94B0-905E-CABBF1B6203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457480" y="384282"/>
                  <a:ext cx="2386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C35CBEB-50DF-EA1A-5E19-7E4D5FC8FC67}"/>
                    </a:ext>
                  </a:extLst>
                </p14:cNvPr>
                <p14:cNvContentPartPr/>
                <p14:nvPr/>
              </p14:nvContentPartPr>
              <p14:xfrm>
                <a:off x="4687520" y="402282"/>
                <a:ext cx="168840" cy="194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C35CBEB-50DF-EA1A-5E19-7E4D5FC8FC6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81400" y="396162"/>
                  <a:ext cx="18108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9E9D4F9-5381-3D22-3B2E-AC8FD818B994}"/>
              </a:ext>
            </a:extLst>
          </p:cNvPr>
          <p:cNvGrpSpPr/>
          <p:nvPr/>
        </p:nvGrpSpPr>
        <p:grpSpPr>
          <a:xfrm>
            <a:off x="5271440" y="227682"/>
            <a:ext cx="1438200" cy="402480"/>
            <a:chOff x="5271440" y="227682"/>
            <a:chExt cx="1438200" cy="40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DC263AC-DEB7-1036-2AB4-32A91E2D083A}"/>
                    </a:ext>
                  </a:extLst>
                </p14:cNvPr>
                <p14:cNvContentPartPr/>
                <p14:nvPr/>
              </p14:nvContentPartPr>
              <p14:xfrm>
                <a:off x="5343800" y="227682"/>
                <a:ext cx="4680" cy="340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DC263AC-DEB7-1036-2AB4-32A91E2D083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37680" y="221562"/>
                  <a:ext cx="1692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4288433-73BA-5E64-94C8-C95450D2BF08}"/>
                    </a:ext>
                  </a:extLst>
                </p14:cNvPr>
                <p14:cNvContentPartPr/>
                <p14:nvPr/>
              </p14:nvContentPartPr>
              <p14:xfrm>
                <a:off x="5271440" y="259722"/>
                <a:ext cx="254880" cy="181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4288433-73BA-5E64-94C8-C95450D2BF0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65320" y="253602"/>
                  <a:ext cx="2671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FEF58CA-CFFC-DFF9-2C2D-68CBAC733953}"/>
                    </a:ext>
                  </a:extLst>
                </p14:cNvPr>
                <p14:cNvContentPartPr/>
                <p14:nvPr/>
              </p14:nvContentPartPr>
              <p14:xfrm>
                <a:off x="5506520" y="457362"/>
                <a:ext cx="208440" cy="172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FEF58CA-CFFC-DFF9-2C2D-68CBAC73395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00400" y="451242"/>
                  <a:ext cx="2206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4C7E8D4-87A9-32A3-35C3-CB9224BCCFB7}"/>
                    </a:ext>
                  </a:extLst>
                </p14:cNvPr>
                <p14:cNvContentPartPr/>
                <p14:nvPr/>
              </p14:nvContentPartPr>
              <p14:xfrm>
                <a:off x="5806040" y="311562"/>
                <a:ext cx="127800" cy="285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4C7E8D4-87A9-32A3-35C3-CB9224BCCFB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99920" y="305442"/>
                  <a:ext cx="1400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FC589A7-FF26-FB2E-9F30-EB11449FCD66}"/>
                    </a:ext>
                  </a:extLst>
                </p14:cNvPr>
                <p14:cNvContentPartPr/>
                <p14:nvPr/>
              </p14:nvContentPartPr>
              <p14:xfrm>
                <a:off x="5712440" y="447642"/>
                <a:ext cx="153720" cy="6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FC589A7-FF26-FB2E-9F30-EB11449FCD6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706320" y="441522"/>
                  <a:ext cx="1659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B95EBBF-EE7E-3DCD-5471-0B4DC7ADB9FE}"/>
                    </a:ext>
                  </a:extLst>
                </p14:cNvPr>
                <p14:cNvContentPartPr/>
                <p14:nvPr/>
              </p14:nvContentPartPr>
              <p14:xfrm>
                <a:off x="5946800" y="314442"/>
                <a:ext cx="149400" cy="243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B95EBBF-EE7E-3DCD-5471-0B4DC7ADB9F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40680" y="308322"/>
                  <a:ext cx="1616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1773FAD-535B-C53D-DAD9-AAD9F5772D1E}"/>
                    </a:ext>
                  </a:extLst>
                </p14:cNvPr>
                <p14:cNvContentPartPr/>
                <p14:nvPr/>
              </p14:nvContentPartPr>
              <p14:xfrm>
                <a:off x="5919080" y="402282"/>
                <a:ext cx="145080" cy="20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1773FAD-535B-C53D-DAD9-AAD9F5772D1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12960" y="396162"/>
                  <a:ext cx="1573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3D924A9-9847-D0D7-1FD8-6D55E51C0F72}"/>
                    </a:ext>
                  </a:extLst>
                </p14:cNvPr>
                <p14:cNvContentPartPr/>
                <p14:nvPr/>
              </p14:nvContentPartPr>
              <p14:xfrm>
                <a:off x="6146240" y="387882"/>
                <a:ext cx="139320" cy="159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3D924A9-9847-D0D7-1FD8-6D55E51C0F7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40120" y="381762"/>
                  <a:ext cx="1515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7B32217-EF77-B2AC-CFFB-B911DC125BA2}"/>
                    </a:ext>
                  </a:extLst>
                </p14:cNvPr>
                <p14:cNvContentPartPr/>
                <p14:nvPr/>
              </p14:nvContentPartPr>
              <p14:xfrm>
                <a:off x="6276920" y="390042"/>
                <a:ext cx="145080" cy="175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7B32217-EF77-B2AC-CFFB-B911DC125BA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70800" y="383922"/>
                  <a:ext cx="1573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7E70EF9-8647-1418-51B2-D5B9037A9EA2}"/>
                    </a:ext>
                  </a:extLst>
                </p14:cNvPr>
                <p14:cNvContentPartPr/>
                <p14:nvPr/>
              </p14:nvContentPartPr>
              <p14:xfrm>
                <a:off x="6475280" y="422802"/>
                <a:ext cx="234360" cy="169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7E70EF9-8647-1418-51B2-D5B9037A9EA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69160" y="416682"/>
                  <a:ext cx="24660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452DB6B-2BBF-110F-EA64-D2F0FF9620E5}"/>
              </a:ext>
            </a:extLst>
          </p:cNvPr>
          <p:cNvGrpSpPr/>
          <p:nvPr/>
        </p:nvGrpSpPr>
        <p:grpSpPr>
          <a:xfrm>
            <a:off x="845600" y="1357002"/>
            <a:ext cx="166680" cy="220320"/>
            <a:chOff x="845600" y="1357002"/>
            <a:chExt cx="166680" cy="22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BA7A441-6CA0-504D-48A3-0462B3780241}"/>
                    </a:ext>
                  </a:extLst>
                </p14:cNvPr>
                <p14:cNvContentPartPr/>
                <p14:nvPr/>
              </p14:nvContentPartPr>
              <p14:xfrm>
                <a:off x="849920" y="1402722"/>
                <a:ext cx="104760" cy="114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BA7A441-6CA0-504D-48A3-0462B378024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3800" y="1396602"/>
                  <a:ext cx="1170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D890FF9-0663-B86C-D0A0-4788F51D0F4E}"/>
                    </a:ext>
                  </a:extLst>
                </p14:cNvPr>
                <p14:cNvContentPartPr/>
                <p14:nvPr/>
              </p14:nvContentPartPr>
              <p14:xfrm>
                <a:off x="848480" y="1405962"/>
                <a:ext cx="120960" cy="100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D890FF9-0663-B86C-D0A0-4788F51D0F4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2360" y="1399842"/>
                  <a:ext cx="1332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B4D678F-E3C3-5FD6-E4F1-624738360F0C}"/>
                    </a:ext>
                  </a:extLst>
                </p14:cNvPr>
                <p14:cNvContentPartPr/>
                <p14:nvPr/>
              </p14:nvContentPartPr>
              <p14:xfrm>
                <a:off x="911480" y="1357002"/>
                <a:ext cx="32400" cy="220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B4D678F-E3C3-5FD6-E4F1-624738360F0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05360" y="1350882"/>
                  <a:ext cx="446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8206235-E466-3E79-FC9E-8DDC0C84DAE7}"/>
                    </a:ext>
                  </a:extLst>
                </p14:cNvPr>
                <p14:cNvContentPartPr/>
                <p14:nvPr/>
              </p14:nvContentPartPr>
              <p14:xfrm>
                <a:off x="845600" y="1456722"/>
                <a:ext cx="166680" cy="9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8206235-E466-3E79-FC9E-8DDC0C84DAE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39480" y="1450602"/>
                  <a:ext cx="17892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2232F43-93CA-2CAE-642F-84552DE7885F}"/>
              </a:ext>
            </a:extLst>
          </p:cNvPr>
          <p:cNvGrpSpPr/>
          <p:nvPr/>
        </p:nvGrpSpPr>
        <p:grpSpPr>
          <a:xfrm>
            <a:off x="827960" y="1850922"/>
            <a:ext cx="175680" cy="199080"/>
            <a:chOff x="827960" y="1850922"/>
            <a:chExt cx="175680" cy="19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3FB96DD-2D96-0B0B-9314-612848207E1D}"/>
                    </a:ext>
                  </a:extLst>
                </p14:cNvPr>
                <p14:cNvContentPartPr/>
                <p14:nvPr/>
              </p14:nvContentPartPr>
              <p14:xfrm>
                <a:off x="832640" y="1863522"/>
                <a:ext cx="119520" cy="151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3FB96DD-2D96-0B0B-9314-612848207E1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26520" y="1857402"/>
                  <a:ext cx="1317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50B0829-65C4-E0B4-75A8-A2410C54864E}"/>
                    </a:ext>
                  </a:extLst>
                </p14:cNvPr>
                <p14:cNvContentPartPr/>
                <p14:nvPr/>
              </p14:nvContentPartPr>
              <p14:xfrm>
                <a:off x="827960" y="1865682"/>
                <a:ext cx="119520" cy="126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50B0829-65C4-E0B4-75A8-A2410C54864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1840" y="1859562"/>
                  <a:ext cx="1317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1E636F6-788F-640E-7811-BF6151D37CFE}"/>
                    </a:ext>
                  </a:extLst>
                </p14:cNvPr>
                <p14:cNvContentPartPr/>
                <p14:nvPr/>
              </p14:nvContentPartPr>
              <p14:xfrm>
                <a:off x="892400" y="1850922"/>
                <a:ext cx="21600" cy="199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1E636F6-788F-640E-7811-BF6151D37CF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86280" y="1844802"/>
                  <a:ext cx="338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8F0E3F2-90AE-65C8-490B-E435D940431B}"/>
                    </a:ext>
                  </a:extLst>
                </p14:cNvPr>
                <p14:cNvContentPartPr/>
                <p14:nvPr/>
              </p14:nvContentPartPr>
              <p14:xfrm>
                <a:off x="836960" y="1944162"/>
                <a:ext cx="166680" cy="6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8F0E3F2-90AE-65C8-490B-E435D940431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0840" y="1938042"/>
                  <a:ext cx="178920" cy="1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7460732-A708-19EA-FDE6-A7089729B358}"/>
              </a:ext>
            </a:extLst>
          </p:cNvPr>
          <p:cNvGrpSpPr/>
          <p:nvPr/>
        </p:nvGrpSpPr>
        <p:grpSpPr>
          <a:xfrm>
            <a:off x="1231160" y="1845882"/>
            <a:ext cx="170640" cy="203760"/>
            <a:chOff x="1231160" y="1845882"/>
            <a:chExt cx="170640" cy="20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C3E53ED-F245-A789-D978-D427540C5FBC}"/>
                    </a:ext>
                  </a:extLst>
                </p14:cNvPr>
                <p14:cNvContentPartPr/>
                <p14:nvPr/>
              </p14:nvContentPartPr>
              <p14:xfrm>
                <a:off x="1242320" y="1926882"/>
                <a:ext cx="134280" cy="102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C3E53ED-F245-A789-D978-D427540C5FB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236200" y="1920762"/>
                  <a:ext cx="1465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46F28A3-FF5A-9132-DAEC-876D1151BEF5}"/>
                    </a:ext>
                  </a:extLst>
                </p14:cNvPr>
                <p14:cNvContentPartPr/>
                <p14:nvPr/>
              </p14:nvContentPartPr>
              <p14:xfrm>
                <a:off x="1231160" y="1906362"/>
                <a:ext cx="123840" cy="100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46F28A3-FF5A-9132-DAEC-876D1151BEF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225040" y="1900242"/>
                  <a:ext cx="1360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36DC8D2-9A4F-53AC-13B2-976F31FCC4AA}"/>
                    </a:ext>
                  </a:extLst>
                </p14:cNvPr>
                <p14:cNvContentPartPr/>
                <p14:nvPr/>
              </p14:nvContentPartPr>
              <p14:xfrm>
                <a:off x="1293800" y="1845882"/>
                <a:ext cx="33840" cy="2037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36DC8D2-9A4F-53AC-13B2-976F31FCC4A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287680" y="1839762"/>
                  <a:ext cx="460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FFAB513-899B-ED37-D5E1-48E5E6574A25}"/>
                    </a:ext>
                  </a:extLst>
                </p14:cNvPr>
                <p14:cNvContentPartPr/>
                <p14:nvPr/>
              </p14:nvContentPartPr>
              <p14:xfrm>
                <a:off x="1252400" y="1951722"/>
                <a:ext cx="149400" cy="12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FFAB513-899B-ED37-D5E1-48E5E6574A2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246280" y="1945602"/>
                  <a:ext cx="16164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4E6E0E2-8D38-5188-5114-739BD423C05D}"/>
              </a:ext>
            </a:extLst>
          </p:cNvPr>
          <p:cNvGrpSpPr/>
          <p:nvPr/>
        </p:nvGrpSpPr>
        <p:grpSpPr>
          <a:xfrm>
            <a:off x="828320" y="2451762"/>
            <a:ext cx="192600" cy="212400"/>
            <a:chOff x="828320" y="2451762"/>
            <a:chExt cx="19260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A86C64C-F370-580E-FABD-3313E5544011}"/>
                    </a:ext>
                  </a:extLst>
                </p14:cNvPr>
                <p14:cNvContentPartPr/>
                <p14:nvPr/>
              </p14:nvContentPartPr>
              <p14:xfrm>
                <a:off x="858200" y="2503242"/>
                <a:ext cx="68400" cy="120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A86C64C-F370-580E-FABD-3313E554401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52080" y="2497122"/>
                  <a:ext cx="806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2DF57FB-F74A-BE5E-85E6-FA30D033B94A}"/>
                    </a:ext>
                  </a:extLst>
                </p14:cNvPr>
                <p14:cNvContentPartPr/>
                <p14:nvPr/>
              </p14:nvContentPartPr>
              <p14:xfrm>
                <a:off x="828320" y="2506122"/>
                <a:ext cx="158040" cy="109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2DF57FB-F74A-BE5E-85E6-FA30D033B94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22200" y="2500002"/>
                  <a:ext cx="1702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C92B5FC-5BE3-8F1E-EFFD-A502213C0254}"/>
                    </a:ext>
                  </a:extLst>
                </p14:cNvPr>
                <p14:cNvContentPartPr/>
                <p14:nvPr/>
              </p14:nvContentPartPr>
              <p14:xfrm>
                <a:off x="911120" y="2451762"/>
                <a:ext cx="9360" cy="212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C92B5FC-5BE3-8F1E-EFFD-A502213C025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05000" y="2445642"/>
                  <a:ext cx="216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BA25828-47E0-00ED-5439-EEC193A728DE}"/>
                    </a:ext>
                  </a:extLst>
                </p14:cNvPr>
                <p14:cNvContentPartPr/>
                <p14:nvPr/>
              </p14:nvContentPartPr>
              <p14:xfrm>
                <a:off x="849920" y="2537442"/>
                <a:ext cx="171000" cy="15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BA25828-47E0-00ED-5439-EEC193A728D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3800" y="2531322"/>
                  <a:ext cx="18324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8D9B51E-FA28-1D93-B454-671D72C13567}"/>
              </a:ext>
            </a:extLst>
          </p:cNvPr>
          <p:cNvGrpSpPr/>
          <p:nvPr/>
        </p:nvGrpSpPr>
        <p:grpSpPr>
          <a:xfrm>
            <a:off x="1327280" y="2415042"/>
            <a:ext cx="149400" cy="241200"/>
            <a:chOff x="1327280" y="2415042"/>
            <a:chExt cx="149400" cy="24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733BD26-4D4D-1A58-7324-407BBA178234}"/>
                    </a:ext>
                  </a:extLst>
                </p14:cNvPr>
                <p14:cNvContentPartPr/>
                <p14:nvPr/>
              </p14:nvContentPartPr>
              <p14:xfrm>
                <a:off x="1331240" y="2488122"/>
                <a:ext cx="128160" cy="116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733BD26-4D4D-1A58-7324-407BBA17823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325120" y="2482002"/>
                  <a:ext cx="1404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2616A6F-1DEB-2D70-6894-1D100907889B}"/>
                    </a:ext>
                  </a:extLst>
                </p14:cNvPr>
                <p14:cNvContentPartPr/>
                <p14:nvPr/>
              </p14:nvContentPartPr>
              <p14:xfrm>
                <a:off x="1327280" y="2478402"/>
                <a:ext cx="110880" cy="799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2616A6F-1DEB-2D70-6894-1D100907889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321160" y="2472282"/>
                  <a:ext cx="1231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FB5EDE4-13FD-82E2-8677-9119E09FCE85}"/>
                    </a:ext>
                  </a:extLst>
                </p14:cNvPr>
                <p14:cNvContentPartPr/>
                <p14:nvPr/>
              </p14:nvContentPartPr>
              <p14:xfrm>
                <a:off x="1376240" y="2415042"/>
                <a:ext cx="11160" cy="241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FB5EDE4-13FD-82E2-8677-9119E09FCE8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370120" y="2408922"/>
                  <a:ext cx="234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DA7A7A6-57B4-18A4-0382-6DBE634DF071}"/>
                    </a:ext>
                  </a:extLst>
                </p14:cNvPr>
                <p14:cNvContentPartPr/>
                <p14:nvPr/>
              </p14:nvContentPartPr>
              <p14:xfrm>
                <a:off x="1348520" y="2538522"/>
                <a:ext cx="128160" cy="11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DA7A7A6-57B4-18A4-0382-6DBE634DF07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342400" y="2532402"/>
                  <a:ext cx="14040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A8F8A72-49F3-69E5-6BA5-6AF3A8011A0B}"/>
              </a:ext>
            </a:extLst>
          </p:cNvPr>
          <p:cNvGrpSpPr/>
          <p:nvPr/>
        </p:nvGrpSpPr>
        <p:grpSpPr>
          <a:xfrm>
            <a:off x="1772600" y="2374722"/>
            <a:ext cx="158040" cy="243360"/>
            <a:chOff x="1772600" y="2374722"/>
            <a:chExt cx="15804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654055B-F045-D57D-4CDE-76F184C25035}"/>
                    </a:ext>
                  </a:extLst>
                </p14:cNvPr>
                <p14:cNvContentPartPr/>
                <p14:nvPr/>
              </p14:nvContentPartPr>
              <p14:xfrm>
                <a:off x="1802120" y="2429082"/>
                <a:ext cx="123840" cy="126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654055B-F045-D57D-4CDE-76F184C2503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796000" y="2422962"/>
                  <a:ext cx="1360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64A9692-265C-8B3D-8E87-87A6788D2023}"/>
                    </a:ext>
                  </a:extLst>
                </p14:cNvPr>
                <p14:cNvContentPartPr/>
                <p14:nvPr/>
              </p14:nvContentPartPr>
              <p14:xfrm>
                <a:off x="1785200" y="2438082"/>
                <a:ext cx="113400" cy="92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64A9692-265C-8B3D-8E87-87A6788D202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779080" y="2431962"/>
                  <a:ext cx="1256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035D7D5-9A28-9A9F-807E-6E13E3141C8A}"/>
                    </a:ext>
                  </a:extLst>
                </p14:cNvPr>
                <p14:cNvContentPartPr/>
                <p14:nvPr/>
              </p14:nvContentPartPr>
              <p14:xfrm>
                <a:off x="1837760" y="2374722"/>
                <a:ext cx="20160" cy="243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035D7D5-9A28-9A9F-807E-6E13E3141C8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831640" y="2368602"/>
                  <a:ext cx="324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B790225-6FCE-1B3F-D1A7-C8F33CDDAB4C}"/>
                    </a:ext>
                  </a:extLst>
                </p14:cNvPr>
                <p14:cNvContentPartPr/>
                <p14:nvPr/>
              </p14:nvContentPartPr>
              <p14:xfrm>
                <a:off x="1772600" y="2494962"/>
                <a:ext cx="158040" cy="21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B790225-6FCE-1B3F-D1A7-C8F33CDDAB4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766480" y="2488842"/>
                  <a:ext cx="170280" cy="1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76D661B-7CA9-45EF-A2C0-2C0270470E08}"/>
              </a:ext>
            </a:extLst>
          </p:cNvPr>
          <p:cNvGrpSpPr/>
          <p:nvPr/>
        </p:nvGrpSpPr>
        <p:grpSpPr>
          <a:xfrm>
            <a:off x="809240" y="3057642"/>
            <a:ext cx="181440" cy="233640"/>
            <a:chOff x="809240" y="3057642"/>
            <a:chExt cx="181440" cy="23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2820DB8-1EA1-03AB-1D64-EB76B37E8429}"/>
                    </a:ext>
                  </a:extLst>
                </p14:cNvPr>
                <p14:cNvContentPartPr/>
                <p14:nvPr/>
              </p14:nvContentPartPr>
              <p14:xfrm>
                <a:off x="820400" y="3134322"/>
                <a:ext cx="74520" cy="108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2820DB8-1EA1-03AB-1D64-EB76B37E842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14280" y="3128202"/>
                  <a:ext cx="867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F2701AF-1AC4-CE44-5586-D090998ECE2B}"/>
                    </a:ext>
                  </a:extLst>
                </p14:cNvPr>
                <p14:cNvContentPartPr/>
                <p14:nvPr/>
              </p14:nvContentPartPr>
              <p14:xfrm>
                <a:off x="811400" y="3127842"/>
                <a:ext cx="167760" cy="1008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F2701AF-1AC4-CE44-5586-D090998ECE2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05280" y="3121722"/>
                  <a:ext cx="1800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8892F29-A229-C88F-BD4C-21AB11C82619}"/>
                    </a:ext>
                  </a:extLst>
                </p14:cNvPr>
                <p14:cNvContentPartPr/>
                <p14:nvPr/>
              </p14:nvContentPartPr>
              <p14:xfrm>
                <a:off x="871160" y="3057642"/>
                <a:ext cx="23760" cy="233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8892F29-A229-C88F-BD4C-21AB11C8261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65040" y="3051522"/>
                  <a:ext cx="360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CA3746C-1B8C-5CAF-DAAB-A52D5C226A2A}"/>
                    </a:ext>
                  </a:extLst>
                </p14:cNvPr>
                <p14:cNvContentPartPr/>
                <p14:nvPr/>
              </p14:nvContentPartPr>
              <p14:xfrm>
                <a:off x="809240" y="3181122"/>
                <a:ext cx="181440" cy="158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CA3746C-1B8C-5CAF-DAAB-A52D5C226A2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03120" y="3175002"/>
                  <a:ext cx="19368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F53947D-8EAC-8C05-3E94-CB1BA047B488}"/>
              </a:ext>
            </a:extLst>
          </p:cNvPr>
          <p:cNvGrpSpPr/>
          <p:nvPr/>
        </p:nvGrpSpPr>
        <p:grpSpPr>
          <a:xfrm>
            <a:off x="1386680" y="3085002"/>
            <a:ext cx="143280" cy="199080"/>
            <a:chOff x="1386680" y="3085002"/>
            <a:chExt cx="143280" cy="19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1EA332F-B942-D45B-D55C-9F22E93714F9}"/>
                    </a:ext>
                  </a:extLst>
                </p14:cNvPr>
                <p14:cNvContentPartPr/>
                <p14:nvPr/>
              </p14:nvContentPartPr>
              <p14:xfrm>
                <a:off x="1386680" y="3085002"/>
                <a:ext cx="138960" cy="169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1EA332F-B942-D45B-D55C-9F22E93714F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380560" y="3078882"/>
                  <a:ext cx="1512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69B2A16-8C93-4755-CD41-56C0B2291801}"/>
                    </a:ext>
                  </a:extLst>
                </p14:cNvPr>
                <p14:cNvContentPartPr/>
                <p14:nvPr/>
              </p14:nvContentPartPr>
              <p14:xfrm>
                <a:off x="1395320" y="3132522"/>
                <a:ext cx="115200" cy="105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69B2A16-8C93-4755-CD41-56C0B229180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389200" y="3126402"/>
                  <a:ext cx="1274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672BCD0-6563-EAB2-C432-1048E5516CB2}"/>
                    </a:ext>
                  </a:extLst>
                </p14:cNvPr>
                <p14:cNvContentPartPr/>
                <p14:nvPr/>
              </p14:nvContentPartPr>
              <p14:xfrm>
                <a:off x="1437800" y="3117762"/>
                <a:ext cx="21600" cy="166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672BCD0-6563-EAB2-C432-1048E5516CB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431680" y="3111642"/>
                  <a:ext cx="338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9FE4403-A309-6BBD-6FB9-FF3D2BB3A347}"/>
                    </a:ext>
                  </a:extLst>
                </p14:cNvPr>
                <p14:cNvContentPartPr/>
                <p14:nvPr/>
              </p14:nvContentPartPr>
              <p14:xfrm>
                <a:off x="1397480" y="3196602"/>
                <a:ext cx="132480" cy="4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9FE4403-A309-6BBD-6FB9-FF3D2BB3A34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391360" y="3190482"/>
                  <a:ext cx="144720" cy="1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A7F4535-5480-233A-AAF3-FF66A6DC05D9}"/>
              </a:ext>
            </a:extLst>
          </p:cNvPr>
          <p:cNvGrpSpPr/>
          <p:nvPr/>
        </p:nvGrpSpPr>
        <p:grpSpPr>
          <a:xfrm>
            <a:off x="1879160" y="3074922"/>
            <a:ext cx="153720" cy="218520"/>
            <a:chOff x="1879160" y="3074922"/>
            <a:chExt cx="153720" cy="21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1E084FC-3861-7FD2-A686-28754ADB248B}"/>
                    </a:ext>
                  </a:extLst>
                </p14:cNvPr>
                <p14:cNvContentPartPr/>
                <p14:nvPr/>
              </p14:nvContentPartPr>
              <p14:xfrm>
                <a:off x="1901120" y="3137562"/>
                <a:ext cx="106200" cy="99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1E084FC-3861-7FD2-A686-28754ADB248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895000" y="3131442"/>
                  <a:ext cx="1184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D518BAB-E4C7-4E9B-63EE-20484C372B81}"/>
                    </a:ext>
                  </a:extLst>
                </p14:cNvPr>
                <p14:cNvContentPartPr/>
                <p14:nvPr/>
              </p14:nvContentPartPr>
              <p14:xfrm>
                <a:off x="1913000" y="3123522"/>
                <a:ext cx="119880" cy="109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D518BAB-E4C7-4E9B-63EE-20484C372B8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906880" y="3117402"/>
                  <a:ext cx="1321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3D85920-8802-C8D7-5B37-597D9E0F65EF}"/>
                    </a:ext>
                  </a:extLst>
                </p14:cNvPr>
                <p14:cNvContentPartPr/>
                <p14:nvPr/>
              </p14:nvContentPartPr>
              <p14:xfrm>
                <a:off x="1917320" y="3074922"/>
                <a:ext cx="40680" cy="2185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3D85920-8802-C8D7-5B37-597D9E0F65E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911200" y="3068802"/>
                  <a:ext cx="529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6E9B3B3-EC6E-C228-C412-91ED9E34B202}"/>
                    </a:ext>
                  </a:extLst>
                </p14:cNvPr>
                <p14:cNvContentPartPr/>
                <p14:nvPr/>
              </p14:nvContentPartPr>
              <p14:xfrm>
                <a:off x="1879160" y="3203442"/>
                <a:ext cx="153720" cy="6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6E9B3B3-EC6E-C228-C412-91ED9E34B20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873040" y="3197322"/>
                  <a:ext cx="165960" cy="1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0908322-E70B-5648-A611-C91F8C807287}"/>
              </a:ext>
            </a:extLst>
          </p:cNvPr>
          <p:cNvGrpSpPr/>
          <p:nvPr/>
        </p:nvGrpSpPr>
        <p:grpSpPr>
          <a:xfrm>
            <a:off x="2473520" y="3076002"/>
            <a:ext cx="180360" cy="222120"/>
            <a:chOff x="2473520" y="3076002"/>
            <a:chExt cx="180360" cy="2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7D50814-A8EE-05E8-AAE6-B83D03E44B5A}"/>
                    </a:ext>
                  </a:extLst>
                </p14:cNvPr>
                <p14:cNvContentPartPr/>
                <p14:nvPr/>
              </p14:nvContentPartPr>
              <p14:xfrm>
                <a:off x="2488280" y="3103002"/>
                <a:ext cx="136800" cy="1519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7D50814-A8EE-05E8-AAE6-B83D03E44B5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482160" y="3096882"/>
                  <a:ext cx="1490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26A3BFF-1A84-6FDD-B9A9-45ADF3F8D4BC}"/>
                    </a:ext>
                  </a:extLst>
                </p14:cNvPr>
                <p14:cNvContentPartPr/>
                <p14:nvPr/>
              </p14:nvContentPartPr>
              <p14:xfrm>
                <a:off x="2484320" y="3104082"/>
                <a:ext cx="169560" cy="121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26A3BFF-1A84-6FDD-B9A9-45ADF3F8D4B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478200" y="3097962"/>
                  <a:ext cx="1818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39361CF-8B03-7E08-46E7-4198ADB90FFD}"/>
                    </a:ext>
                  </a:extLst>
                </p14:cNvPr>
                <p14:cNvContentPartPr/>
                <p14:nvPr/>
              </p14:nvContentPartPr>
              <p14:xfrm>
                <a:off x="2539400" y="3076002"/>
                <a:ext cx="30240" cy="2221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39361CF-8B03-7E08-46E7-4198ADB90FF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533280" y="3069882"/>
                  <a:ext cx="424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16F57CF-1140-4F83-C328-BA8AE429B127}"/>
                    </a:ext>
                  </a:extLst>
                </p14:cNvPr>
                <p14:cNvContentPartPr/>
                <p14:nvPr/>
              </p14:nvContentPartPr>
              <p14:xfrm>
                <a:off x="2473520" y="3176082"/>
                <a:ext cx="174960" cy="19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16F57CF-1140-4F83-C328-BA8AE429B12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467400" y="3169962"/>
                  <a:ext cx="18720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F48C57A-33E8-C9C9-3D1E-C475C49D5278}"/>
              </a:ext>
            </a:extLst>
          </p:cNvPr>
          <p:cNvGrpSpPr/>
          <p:nvPr/>
        </p:nvGrpSpPr>
        <p:grpSpPr>
          <a:xfrm>
            <a:off x="3863480" y="1008162"/>
            <a:ext cx="397080" cy="438480"/>
            <a:chOff x="3863480" y="1008162"/>
            <a:chExt cx="397080" cy="43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683CE7E-C0A3-ACE4-FC43-D089B3EDCB79}"/>
                    </a:ext>
                  </a:extLst>
                </p14:cNvPr>
                <p14:cNvContentPartPr/>
                <p14:nvPr/>
              </p14:nvContentPartPr>
              <p14:xfrm>
                <a:off x="3911720" y="1030842"/>
                <a:ext cx="133200" cy="244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683CE7E-C0A3-ACE4-FC43-D089B3EDCB7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905600" y="1024722"/>
                  <a:ext cx="1454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28AF813-F3DA-EB0A-48E9-64410E201F44}"/>
                    </a:ext>
                  </a:extLst>
                </p14:cNvPr>
                <p14:cNvContentPartPr/>
                <p14:nvPr/>
              </p14:nvContentPartPr>
              <p14:xfrm>
                <a:off x="4124840" y="1008162"/>
                <a:ext cx="72720" cy="2102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28AF813-F3DA-EB0A-48E9-64410E201F4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118720" y="1002042"/>
                  <a:ext cx="849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FD4E3A4-C2F4-CDF5-29E3-84A8B14AD18C}"/>
                    </a:ext>
                  </a:extLst>
                </p14:cNvPr>
                <p14:cNvContentPartPr/>
                <p14:nvPr/>
              </p14:nvContentPartPr>
              <p14:xfrm>
                <a:off x="4101440" y="1198602"/>
                <a:ext cx="159120" cy="356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FD4E3A4-C2F4-CDF5-29E3-84A8B14AD18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095320" y="1192482"/>
                  <a:ext cx="1713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886275B-04D5-47D7-8B50-40BACA88ADC7}"/>
                    </a:ext>
                  </a:extLst>
                </p14:cNvPr>
                <p14:cNvContentPartPr/>
                <p14:nvPr/>
              </p14:nvContentPartPr>
              <p14:xfrm>
                <a:off x="3863480" y="1330722"/>
                <a:ext cx="395640" cy="738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886275B-04D5-47D7-8B50-40BACA88ADC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857360" y="1324602"/>
                  <a:ext cx="4078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1E972BD-6887-5966-212B-E3ECFAB14179}"/>
                    </a:ext>
                  </a:extLst>
                </p14:cNvPr>
                <p14:cNvContentPartPr/>
                <p14:nvPr/>
              </p14:nvContentPartPr>
              <p14:xfrm>
                <a:off x="3944480" y="1393722"/>
                <a:ext cx="242280" cy="529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1E972BD-6887-5966-212B-E3ECFAB1417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938360" y="1387602"/>
                  <a:ext cx="254520" cy="6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D523450-8C03-28F9-CD2B-7E2C12193CAC}"/>
              </a:ext>
            </a:extLst>
          </p:cNvPr>
          <p:cNvGrpSpPr/>
          <p:nvPr/>
        </p:nvGrpSpPr>
        <p:grpSpPr>
          <a:xfrm>
            <a:off x="4708400" y="1094202"/>
            <a:ext cx="527040" cy="244080"/>
            <a:chOff x="4708400" y="1094202"/>
            <a:chExt cx="527040" cy="24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D4543C7-0640-1522-F11A-77DE902ABB87}"/>
                    </a:ext>
                  </a:extLst>
                </p14:cNvPr>
                <p14:cNvContentPartPr/>
                <p14:nvPr/>
              </p14:nvContentPartPr>
              <p14:xfrm>
                <a:off x="4708400" y="1094202"/>
                <a:ext cx="222480" cy="243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D4543C7-0640-1522-F11A-77DE902ABB8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702280" y="1088082"/>
                  <a:ext cx="2347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760339C-0747-9092-0C34-A76527546B32}"/>
                    </a:ext>
                  </a:extLst>
                </p14:cNvPr>
                <p14:cNvContentPartPr/>
                <p14:nvPr/>
              </p14:nvContentPartPr>
              <p14:xfrm>
                <a:off x="5007200" y="1168362"/>
                <a:ext cx="120240" cy="1699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760339C-0747-9092-0C34-A76527546B3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001080" y="1162242"/>
                  <a:ext cx="1324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595AE70-B2AA-937B-F67C-B14C1E0BC39D}"/>
                    </a:ext>
                  </a:extLst>
                </p14:cNvPr>
                <p14:cNvContentPartPr/>
                <p14:nvPr/>
              </p14:nvContentPartPr>
              <p14:xfrm>
                <a:off x="5230760" y="1296522"/>
                <a:ext cx="4680" cy="208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595AE70-B2AA-937B-F67C-B14C1E0BC39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224640" y="1290402"/>
                  <a:ext cx="16920" cy="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3E9BD20-5DAE-F23E-ACAD-3DF0C7F815AC}"/>
              </a:ext>
            </a:extLst>
          </p:cNvPr>
          <p:cNvGrpSpPr/>
          <p:nvPr/>
        </p:nvGrpSpPr>
        <p:grpSpPr>
          <a:xfrm>
            <a:off x="5592560" y="929322"/>
            <a:ext cx="313920" cy="510840"/>
            <a:chOff x="5592560" y="929322"/>
            <a:chExt cx="313920" cy="51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A062E8B-7C73-4A48-C711-3042986620C5}"/>
                    </a:ext>
                  </a:extLst>
                </p14:cNvPr>
                <p14:cNvContentPartPr/>
                <p14:nvPr/>
              </p14:nvContentPartPr>
              <p14:xfrm>
                <a:off x="5592560" y="929322"/>
                <a:ext cx="224280" cy="5108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A062E8B-7C73-4A48-C711-3042986620C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586440" y="923202"/>
                  <a:ext cx="23652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69B3FBA-612D-EBBE-72EE-88EA74E6E219}"/>
                    </a:ext>
                  </a:extLst>
                </p14:cNvPr>
                <p14:cNvContentPartPr/>
                <p14:nvPr/>
              </p14:nvContentPartPr>
              <p14:xfrm>
                <a:off x="5761400" y="1216962"/>
                <a:ext cx="145080" cy="21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69B3FBA-612D-EBBE-72EE-88EA74E6E21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755280" y="1210842"/>
                  <a:ext cx="157320" cy="1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DEF53FD-7803-5726-D08E-ABA10BFEDAB0}"/>
              </a:ext>
            </a:extLst>
          </p:cNvPr>
          <p:cNvGrpSpPr/>
          <p:nvPr/>
        </p:nvGrpSpPr>
        <p:grpSpPr>
          <a:xfrm>
            <a:off x="6341000" y="919962"/>
            <a:ext cx="1659960" cy="519120"/>
            <a:chOff x="6341000" y="919962"/>
            <a:chExt cx="1659960" cy="51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A9B3E1C-81DD-C38C-9B27-B3FB6E086B93}"/>
                    </a:ext>
                  </a:extLst>
                </p14:cNvPr>
                <p14:cNvContentPartPr/>
                <p14:nvPr/>
              </p14:nvContentPartPr>
              <p14:xfrm>
                <a:off x="6341000" y="919962"/>
                <a:ext cx="15120" cy="5191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A9B3E1C-81DD-C38C-9B27-B3FB6E086B9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334880" y="913842"/>
                  <a:ext cx="2736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5FF4D26-C667-10B4-BCE6-8DA7631A1ADA}"/>
                    </a:ext>
                  </a:extLst>
                </p14:cNvPr>
                <p14:cNvContentPartPr/>
                <p14:nvPr/>
              </p14:nvContentPartPr>
              <p14:xfrm>
                <a:off x="6345320" y="1107522"/>
                <a:ext cx="125640" cy="108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5FF4D26-C667-10B4-BCE6-8DA7631A1AD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339200" y="1101402"/>
                  <a:ext cx="1378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AA61DF0-25E0-50B7-2B9A-F9E22FFB59EA}"/>
                    </a:ext>
                  </a:extLst>
                </p14:cNvPr>
                <p14:cNvContentPartPr/>
                <p14:nvPr/>
              </p14:nvContentPartPr>
              <p14:xfrm>
                <a:off x="6545120" y="1054602"/>
                <a:ext cx="194400" cy="1710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AA61DF0-25E0-50B7-2B9A-F9E22FFB59E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539000" y="1048482"/>
                  <a:ext cx="2066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4071B0A-4867-445A-78DC-3ABBCF8F0326}"/>
                    </a:ext>
                  </a:extLst>
                </p14:cNvPr>
                <p14:cNvContentPartPr/>
                <p14:nvPr/>
              </p14:nvContentPartPr>
              <p14:xfrm>
                <a:off x="6771560" y="975402"/>
                <a:ext cx="87840" cy="2311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4071B0A-4867-445A-78DC-3ABBCF8F032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765440" y="969282"/>
                  <a:ext cx="1000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FDBF18C-37AC-9A14-D138-930E623824E9}"/>
                    </a:ext>
                  </a:extLst>
                </p14:cNvPr>
                <p14:cNvContentPartPr/>
                <p14:nvPr/>
              </p14:nvContentPartPr>
              <p14:xfrm>
                <a:off x="6730880" y="1073682"/>
                <a:ext cx="141120" cy="201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FDBF18C-37AC-9A14-D138-930E623824E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724760" y="1067562"/>
                  <a:ext cx="1533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F82A2BC-AEC4-7264-5F8D-E8848FBB8422}"/>
                    </a:ext>
                  </a:extLst>
                </p14:cNvPr>
                <p14:cNvContentPartPr/>
                <p14:nvPr/>
              </p14:nvContentPartPr>
              <p14:xfrm>
                <a:off x="6892880" y="967842"/>
                <a:ext cx="115560" cy="2239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F82A2BC-AEC4-7264-5F8D-E8848FBB842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886760" y="961722"/>
                  <a:ext cx="1278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67AC323-4566-6D7E-5395-14DE440035D3}"/>
                    </a:ext>
                  </a:extLst>
                </p14:cNvPr>
                <p14:cNvContentPartPr/>
                <p14:nvPr/>
              </p14:nvContentPartPr>
              <p14:xfrm>
                <a:off x="6882080" y="1073682"/>
                <a:ext cx="109080" cy="9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67AC323-4566-6D7E-5395-14DE440035D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875960" y="1067562"/>
                  <a:ext cx="1213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1197381-59CC-24EB-0B3E-320E857819A0}"/>
                    </a:ext>
                  </a:extLst>
                </p14:cNvPr>
                <p14:cNvContentPartPr/>
                <p14:nvPr/>
              </p14:nvContentPartPr>
              <p14:xfrm>
                <a:off x="7027160" y="1021482"/>
                <a:ext cx="125640" cy="1378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1197381-59CC-24EB-0B3E-320E857819A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021040" y="1015362"/>
                  <a:ext cx="1378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762D817-D833-0815-EEDB-D57DC968262D}"/>
                    </a:ext>
                  </a:extLst>
                </p14:cNvPr>
                <p14:cNvContentPartPr/>
                <p14:nvPr/>
              </p14:nvContentPartPr>
              <p14:xfrm>
                <a:off x="7109960" y="1006722"/>
                <a:ext cx="169920" cy="1627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762D817-D833-0815-EEDB-D57DC968262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103840" y="1000602"/>
                  <a:ext cx="1821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1FC2A8D-5D56-7430-6D13-924093931ED0}"/>
                    </a:ext>
                  </a:extLst>
                </p14:cNvPr>
                <p14:cNvContentPartPr/>
                <p14:nvPr/>
              </p14:nvContentPartPr>
              <p14:xfrm>
                <a:off x="7338200" y="988362"/>
                <a:ext cx="311040" cy="1764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1FC2A8D-5D56-7430-6D13-924093931ED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332080" y="982242"/>
                  <a:ext cx="3232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08E7A76-CFF1-3FDA-0E55-0ADCE30CBEA1}"/>
                    </a:ext>
                  </a:extLst>
                </p14:cNvPr>
                <p14:cNvContentPartPr/>
                <p14:nvPr/>
              </p14:nvContentPartPr>
              <p14:xfrm>
                <a:off x="7855880" y="1048482"/>
                <a:ext cx="132480" cy="158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08E7A76-CFF1-3FDA-0E55-0ADCE30CBEA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849760" y="1042362"/>
                  <a:ext cx="1447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7ADFCB6-DF34-86DB-465A-5924EAF0B4F9}"/>
                    </a:ext>
                  </a:extLst>
                </p14:cNvPr>
                <p14:cNvContentPartPr/>
                <p14:nvPr/>
              </p14:nvContentPartPr>
              <p14:xfrm>
                <a:off x="7826000" y="1143162"/>
                <a:ext cx="174960" cy="190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7ADFCB6-DF34-86DB-465A-5924EAF0B4F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819880" y="1137042"/>
                  <a:ext cx="18720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8E04EE9-8179-C971-D117-43B9A1088C46}"/>
              </a:ext>
            </a:extLst>
          </p:cNvPr>
          <p:cNvGrpSpPr/>
          <p:nvPr/>
        </p:nvGrpSpPr>
        <p:grpSpPr>
          <a:xfrm>
            <a:off x="3901280" y="2038842"/>
            <a:ext cx="385920" cy="439920"/>
            <a:chOff x="3901280" y="2038842"/>
            <a:chExt cx="385920" cy="43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D2B5309-DB0E-A029-98A9-BFD71742E01E}"/>
                    </a:ext>
                  </a:extLst>
                </p14:cNvPr>
                <p14:cNvContentPartPr/>
                <p14:nvPr/>
              </p14:nvContentPartPr>
              <p14:xfrm>
                <a:off x="3901280" y="2038842"/>
                <a:ext cx="117720" cy="2048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D2B5309-DB0E-A029-98A9-BFD71742E01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895160" y="2032722"/>
                  <a:ext cx="1299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AB04B21-E6BC-E7EE-C587-F91073867C7F}"/>
                    </a:ext>
                  </a:extLst>
                </p14:cNvPr>
                <p14:cNvContentPartPr/>
                <p14:nvPr/>
              </p14:nvContentPartPr>
              <p14:xfrm>
                <a:off x="4150040" y="2048202"/>
                <a:ext cx="137160" cy="1839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AB04B21-E6BC-E7EE-C587-F91073867C7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143920" y="2042082"/>
                  <a:ext cx="1494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76472AA-8765-866C-C704-1FCF9559E7BF}"/>
                    </a:ext>
                  </a:extLst>
                </p14:cNvPr>
                <p14:cNvContentPartPr/>
                <p14:nvPr/>
              </p14:nvContentPartPr>
              <p14:xfrm>
                <a:off x="3903080" y="2330802"/>
                <a:ext cx="354960" cy="993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76472AA-8765-866C-C704-1FCF9559E7B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896960" y="2324682"/>
                  <a:ext cx="3672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ECBF5C6-53F9-0F9D-EB31-488DB5397FD4}"/>
                    </a:ext>
                  </a:extLst>
                </p14:cNvPr>
                <p14:cNvContentPartPr/>
                <p14:nvPr/>
              </p14:nvContentPartPr>
              <p14:xfrm>
                <a:off x="4003520" y="2406762"/>
                <a:ext cx="247680" cy="720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ECBF5C6-53F9-0F9D-EB31-488DB5397FD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997400" y="2400642"/>
                  <a:ext cx="259920" cy="8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6D29169-8E3C-A59A-0AFE-393A5A66770A}"/>
              </a:ext>
            </a:extLst>
          </p:cNvPr>
          <p:cNvGrpSpPr/>
          <p:nvPr/>
        </p:nvGrpSpPr>
        <p:grpSpPr>
          <a:xfrm>
            <a:off x="4697960" y="1957842"/>
            <a:ext cx="1291680" cy="303120"/>
            <a:chOff x="4697960" y="1957842"/>
            <a:chExt cx="1291680" cy="30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8AEFFD5-9E95-B12D-F695-F98DF7FCC98D}"/>
                    </a:ext>
                  </a:extLst>
                </p14:cNvPr>
                <p14:cNvContentPartPr/>
                <p14:nvPr/>
              </p14:nvContentPartPr>
              <p14:xfrm>
                <a:off x="4700120" y="1996722"/>
                <a:ext cx="32400" cy="2642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8AEFFD5-9E95-B12D-F695-F98DF7FCC98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694000" y="1990602"/>
                  <a:ext cx="446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3BF6D12-C101-F979-9C20-9D447613A0A0}"/>
                    </a:ext>
                  </a:extLst>
                </p14:cNvPr>
                <p14:cNvContentPartPr/>
                <p14:nvPr/>
              </p14:nvContentPartPr>
              <p14:xfrm>
                <a:off x="4697960" y="1961082"/>
                <a:ext cx="163080" cy="1648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3BF6D12-C101-F979-9C20-9D447613A0A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691840" y="1954962"/>
                  <a:ext cx="175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8C12D87-491E-1F31-2961-605B9A08257E}"/>
                    </a:ext>
                  </a:extLst>
                </p14:cNvPr>
                <p14:cNvContentPartPr/>
                <p14:nvPr/>
              </p14:nvContentPartPr>
              <p14:xfrm>
                <a:off x="4702280" y="2104362"/>
                <a:ext cx="185760" cy="1540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8C12D87-491E-1F31-2961-605B9A08257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696160" y="2098242"/>
                  <a:ext cx="1980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983A67C-64D9-F8DC-D724-317279E3D35F}"/>
                    </a:ext>
                  </a:extLst>
                </p14:cNvPr>
                <p14:cNvContentPartPr/>
                <p14:nvPr/>
              </p14:nvContentPartPr>
              <p14:xfrm>
                <a:off x="4898120" y="2092842"/>
                <a:ext cx="148320" cy="1562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983A67C-64D9-F8DC-D724-317279E3D35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892000" y="2086722"/>
                  <a:ext cx="1605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0105CD2-72D9-EC39-A765-41004682AB84}"/>
                    </a:ext>
                  </a:extLst>
                </p14:cNvPr>
                <p14:cNvContentPartPr/>
                <p14:nvPr/>
              </p14:nvContentPartPr>
              <p14:xfrm>
                <a:off x="5066600" y="1980522"/>
                <a:ext cx="81360" cy="2653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0105CD2-72D9-EC39-A765-41004682AB8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060480" y="1974402"/>
                  <a:ext cx="936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F9DBCD3-1007-A6E3-DEF9-8BD6543D0FE5}"/>
                    </a:ext>
                  </a:extLst>
                </p14:cNvPr>
                <p14:cNvContentPartPr/>
                <p14:nvPr/>
              </p14:nvContentPartPr>
              <p14:xfrm>
                <a:off x="5164880" y="2065842"/>
                <a:ext cx="183600" cy="1681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F9DBCD3-1007-A6E3-DEF9-8BD6543D0FE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158760" y="2059722"/>
                  <a:ext cx="1958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98B3B23-18FE-3E6A-67CB-19A9C0738BD9}"/>
                    </a:ext>
                  </a:extLst>
                </p14:cNvPr>
                <p14:cNvContentPartPr/>
                <p14:nvPr/>
              </p14:nvContentPartPr>
              <p14:xfrm>
                <a:off x="5420480" y="1978002"/>
                <a:ext cx="11160" cy="207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98B3B23-18FE-3E6A-67CB-19A9C0738BD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414360" y="1971882"/>
                  <a:ext cx="234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569FF11-5488-491C-21F9-20953E5D1DA0}"/>
                    </a:ext>
                  </a:extLst>
                </p14:cNvPr>
                <p14:cNvContentPartPr/>
                <p14:nvPr/>
              </p14:nvContentPartPr>
              <p14:xfrm>
                <a:off x="5386280" y="2087082"/>
                <a:ext cx="136800" cy="122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569FF11-5488-491C-21F9-20953E5D1DA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380160" y="2080962"/>
                  <a:ext cx="1490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2AB2CCD-B830-CFE2-788D-FFC550E6D0D7}"/>
                    </a:ext>
                  </a:extLst>
                </p14:cNvPr>
                <p14:cNvContentPartPr/>
                <p14:nvPr/>
              </p14:nvContentPartPr>
              <p14:xfrm>
                <a:off x="5482400" y="1957842"/>
                <a:ext cx="91080" cy="1422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2AB2CCD-B830-CFE2-788D-FFC550E6D0D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476280" y="1951722"/>
                  <a:ext cx="1033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98B4E1C-0A72-7C62-1F52-D41BA203BC40}"/>
                    </a:ext>
                  </a:extLst>
                </p14:cNvPr>
                <p14:cNvContentPartPr/>
                <p14:nvPr/>
              </p14:nvContentPartPr>
              <p14:xfrm>
                <a:off x="5599400" y="2098602"/>
                <a:ext cx="107280" cy="1281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98B4E1C-0A72-7C62-1F52-D41BA203BC4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593280" y="2092482"/>
                  <a:ext cx="1195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3C1022B-9B48-1FCE-0F24-7F7D7F8F2026}"/>
                    </a:ext>
                  </a:extLst>
                </p14:cNvPr>
                <p14:cNvContentPartPr/>
                <p14:nvPr/>
              </p14:nvContentPartPr>
              <p14:xfrm>
                <a:off x="5765720" y="2096082"/>
                <a:ext cx="223920" cy="1389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3C1022B-9B48-1FCE-0F24-7F7D7F8F202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759600" y="2089962"/>
                  <a:ext cx="236160" cy="15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67DC9781-5E0D-0B5D-1506-7E7EA6071483}"/>
                  </a:ext>
                </a:extLst>
              </p14:cNvPr>
              <p14:cNvContentPartPr/>
              <p14:nvPr/>
            </p14:nvContentPartPr>
            <p14:xfrm>
              <a:off x="8759120" y="1800522"/>
              <a:ext cx="137160" cy="3769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67DC9781-5E0D-0B5D-1506-7E7EA6071483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753000" y="1794402"/>
                <a:ext cx="149400" cy="38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FD7DD5E-CBAD-9D13-CFE5-4F70D97E1C91}"/>
              </a:ext>
            </a:extLst>
          </p:cNvPr>
          <p:cNvGrpSpPr/>
          <p:nvPr/>
        </p:nvGrpSpPr>
        <p:grpSpPr>
          <a:xfrm>
            <a:off x="9289760" y="1905642"/>
            <a:ext cx="780840" cy="209160"/>
            <a:chOff x="9289760" y="1905642"/>
            <a:chExt cx="780840" cy="20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800CAC4-BAC8-400B-13AB-D1ABEB1DFC3A}"/>
                    </a:ext>
                  </a:extLst>
                </p14:cNvPr>
                <p14:cNvContentPartPr/>
                <p14:nvPr/>
              </p14:nvContentPartPr>
              <p14:xfrm>
                <a:off x="9289760" y="1905642"/>
                <a:ext cx="137160" cy="2091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800CAC4-BAC8-400B-13AB-D1ABEB1DFC3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283640" y="1899522"/>
                  <a:ext cx="1494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6C43EF5-0F98-5837-5E2A-765F4E0213E6}"/>
                    </a:ext>
                  </a:extLst>
                </p14:cNvPr>
                <p14:cNvContentPartPr/>
                <p14:nvPr/>
              </p14:nvContentPartPr>
              <p14:xfrm>
                <a:off x="9528800" y="1942002"/>
                <a:ext cx="92520" cy="1486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6C43EF5-0F98-5837-5E2A-765F4E0213E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522680" y="1935882"/>
                  <a:ext cx="1047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8FDD4F7-AED2-D6CF-394B-97B2190D590B}"/>
                    </a:ext>
                  </a:extLst>
                </p14:cNvPr>
                <p14:cNvContentPartPr/>
                <p14:nvPr/>
              </p14:nvContentPartPr>
              <p14:xfrm>
                <a:off x="9690800" y="1937322"/>
                <a:ext cx="213840" cy="143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8FDD4F7-AED2-D6CF-394B-97B2190D590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684680" y="1931202"/>
                  <a:ext cx="2260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5BA8B68-239E-7F34-2A65-86694BBA7A19}"/>
                    </a:ext>
                  </a:extLst>
                </p14:cNvPr>
                <p14:cNvContentPartPr/>
                <p14:nvPr/>
              </p14:nvContentPartPr>
              <p14:xfrm>
                <a:off x="9969800" y="1911402"/>
                <a:ext cx="100800" cy="1706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5BA8B68-239E-7F34-2A65-86694BBA7A1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963680" y="1905282"/>
                  <a:ext cx="113040" cy="1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92BE6CCF-E602-3D4F-FE5F-2D63289B2856}"/>
              </a:ext>
            </a:extLst>
          </p:cNvPr>
          <p:cNvGrpSpPr/>
          <p:nvPr/>
        </p:nvGrpSpPr>
        <p:grpSpPr>
          <a:xfrm>
            <a:off x="10321520" y="1958202"/>
            <a:ext cx="155880" cy="93240"/>
            <a:chOff x="10321520" y="1958202"/>
            <a:chExt cx="155880" cy="9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D28741D-90C2-B52C-1077-DD11356F07D6}"/>
                    </a:ext>
                  </a:extLst>
                </p14:cNvPr>
                <p14:cNvContentPartPr/>
                <p14:nvPr/>
              </p14:nvContentPartPr>
              <p14:xfrm>
                <a:off x="10341320" y="1958202"/>
                <a:ext cx="136080" cy="259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D28741D-90C2-B52C-1077-DD11356F07D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335200" y="1952082"/>
                  <a:ext cx="1483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881045F-5DC9-7094-AC8A-C2EC7D18D254}"/>
                    </a:ext>
                  </a:extLst>
                </p14:cNvPr>
                <p14:cNvContentPartPr/>
                <p14:nvPr/>
              </p14:nvContentPartPr>
              <p14:xfrm>
                <a:off x="10321520" y="2051082"/>
                <a:ext cx="128160" cy="3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881045F-5DC9-7094-AC8A-C2EC7D18D25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315400" y="2044962"/>
                  <a:ext cx="1404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630EC05-1248-7B10-C829-F01198FFA2FC}"/>
              </a:ext>
            </a:extLst>
          </p:cNvPr>
          <p:cNvGrpSpPr/>
          <p:nvPr/>
        </p:nvGrpSpPr>
        <p:grpSpPr>
          <a:xfrm>
            <a:off x="6539000" y="1844442"/>
            <a:ext cx="1857600" cy="950040"/>
            <a:chOff x="6539000" y="1844442"/>
            <a:chExt cx="1857600" cy="95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07CD4D3-7B11-20E5-7240-5E466B85C33E}"/>
                    </a:ext>
                  </a:extLst>
                </p14:cNvPr>
                <p14:cNvContentPartPr/>
                <p14:nvPr/>
              </p14:nvContentPartPr>
              <p14:xfrm>
                <a:off x="6539000" y="1955322"/>
                <a:ext cx="139320" cy="2336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07CD4D3-7B11-20E5-7240-5E466B85C33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532880" y="1949202"/>
                  <a:ext cx="1515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6D3E12B-1AA7-1021-9618-6C463F847034}"/>
                    </a:ext>
                  </a:extLst>
                </p14:cNvPr>
                <p14:cNvContentPartPr/>
                <p14:nvPr/>
              </p14:nvContentPartPr>
              <p14:xfrm>
                <a:off x="6717920" y="1890522"/>
                <a:ext cx="63000" cy="4273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6D3E12B-1AA7-1021-9618-6C463F84703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711800" y="1884402"/>
                  <a:ext cx="7524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DCBE50F-430F-EFDC-26D8-07CAAC14E43B}"/>
                    </a:ext>
                  </a:extLst>
                </p14:cNvPr>
                <p14:cNvContentPartPr/>
                <p14:nvPr/>
              </p14:nvContentPartPr>
              <p14:xfrm>
                <a:off x="6896840" y="2031642"/>
                <a:ext cx="177480" cy="1234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DCBE50F-430F-EFDC-26D8-07CAAC14E43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890720" y="2025522"/>
                  <a:ext cx="1897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A97B599-0E95-C2AC-D32E-C18F30C8A27B}"/>
                    </a:ext>
                  </a:extLst>
                </p14:cNvPr>
                <p14:cNvContentPartPr/>
                <p14:nvPr/>
              </p14:nvContentPartPr>
              <p14:xfrm>
                <a:off x="7675880" y="1956402"/>
                <a:ext cx="123480" cy="1843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A97B599-0E95-C2AC-D32E-C18F30C8A27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669760" y="1950282"/>
                  <a:ext cx="1357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3DD7817-E2C1-80D9-2419-AA2D6A1EAF39}"/>
                    </a:ext>
                  </a:extLst>
                </p14:cNvPr>
                <p14:cNvContentPartPr/>
                <p14:nvPr/>
              </p14:nvContentPartPr>
              <p14:xfrm>
                <a:off x="7941200" y="1844442"/>
                <a:ext cx="15840" cy="2469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3DD7817-E2C1-80D9-2419-AA2D6A1EAF3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935080" y="1838322"/>
                  <a:ext cx="280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8ABFA0F-2606-EB7C-E1E7-8EDA3EFA0D51}"/>
                    </a:ext>
                  </a:extLst>
                </p14:cNvPr>
                <p14:cNvContentPartPr/>
                <p14:nvPr/>
              </p14:nvContentPartPr>
              <p14:xfrm>
                <a:off x="7862360" y="1996002"/>
                <a:ext cx="181440" cy="19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8ABFA0F-2606-EB7C-E1E7-8EDA3EFA0D5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856240" y="1989882"/>
                  <a:ext cx="1936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429BFDC-B94E-B93D-C412-5503FC95C562}"/>
                    </a:ext>
                  </a:extLst>
                </p14:cNvPr>
                <p14:cNvContentPartPr/>
                <p14:nvPr/>
              </p14:nvContentPartPr>
              <p14:xfrm>
                <a:off x="8036960" y="1965042"/>
                <a:ext cx="196560" cy="1706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429BFDC-B94E-B93D-C412-5503FC95C56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030840" y="1958922"/>
                  <a:ext cx="2088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DD90F96-9BCD-C654-D25C-B02C8F128626}"/>
                    </a:ext>
                  </a:extLst>
                </p14:cNvPr>
                <p14:cNvContentPartPr/>
                <p14:nvPr/>
              </p14:nvContentPartPr>
              <p14:xfrm>
                <a:off x="8211920" y="1963242"/>
                <a:ext cx="141120" cy="1612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DD90F96-9BCD-C654-D25C-B02C8F12862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205800" y="1957122"/>
                  <a:ext cx="1533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4C1E494-FBF8-F7E5-172E-CA5E77F72573}"/>
                    </a:ext>
                  </a:extLst>
                </p14:cNvPr>
                <p14:cNvContentPartPr/>
                <p14:nvPr/>
              </p14:nvContentPartPr>
              <p14:xfrm>
                <a:off x="6758960" y="2329362"/>
                <a:ext cx="132120" cy="4651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4C1E494-FBF8-F7E5-172E-CA5E77F7257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752840" y="2323242"/>
                  <a:ext cx="14436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9CBD6D0A-8C51-1B20-4E1A-FA627E99E77F}"/>
                    </a:ext>
                  </a:extLst>
                </p14:cNvPr>
                <p14:cNvContentPartPr/>
                <p14:nvPr/>
              </p14:nvContentPartPr>
              <p14:xfrm>
                <a:off x="7057040" y="2414322"/>
                <a:ext cx="6840" cy="2656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9CBD6D0A-8C51-1B20-4E1A-FA627E99E77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050920" y="2408202"/>
                  <a:ext cx="190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661B816-8FD2-3E1B-408C-790B8033730D}"/>
                    </a:ext>
                  </a:extLst>
                </p14:cNvPr>
                <p14:cNvContentPartPr/>
                <p14:nvPr/>
              </p14:nvContentPartPr>
              <p14:xfrm>
                <a:off x="7046240" y="2370762"/>
                <a:ext cx="141840" cy="1033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661B816-8FD2-3E1B-408C-790B8033730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040120" y="2364642"/>
                  <a:ext cx="154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9C0FBED-FF63-A7AA-962D-82815D92AB90}"/>
                    </a:ext>
                  </a:extLst>
                </p14:cNvPr>
                <p14:cNvContentPartPr/>
                <p14:nvPr/>
              </p14:nvContentPartPr>
              <p14:xfrm>
                <a:off x="7059200" y="2565522"/>
                <a:ext cx="106920" cy="316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9C0FBED-FF63-A7AA-962D-82815D92AB9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053080" y="2559402"/>
                  <a:ext cx="1191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4BA263C-DED7-EC16-9DAC-BA069CCCDE13}"/>
                    </a:ext>
                  </a:extLst>
                </p14:cNvPr>
                <p14:cNvContentPartPr/>
                <p14:nvPr/>
              </p14:nvContentPartPr>
              <p14:xfrm>
                <a:off x="7227320" y="2518362"/>
                <a:ext cx="110520" cy="1288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4BA263C-DED7-EC16-9DAC-BA069CCCDE1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221200" y="2512242"/>
                  <a:ext cx="1227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9906AE6-2F20-953F-AB37-741E7B7D97F7}"/>
                    </a:ext>
                  </a:extLst>
                </p14:cNvPr>
                <p14:cNvContentPartPr/>
                <p14:nvPr/>
              </p14:nvContentPartPr>
              <p14:xfrm>
                <a:off x="7397600" y="2463642"/>
                <a:ext cx="124200" cy="1411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9906AE6-2F20-953F-AB37-741E7B7D97F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391480" y="2457522"/>
                  <a:ext cx="1364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C0FA5A9-181B-6AA7-B05B-CBB8A2DDE66E}"/>
                    </a:ext>
                  </a:extLst>
                </p14:cNvPr>
                <p14:cNvContentPartPr/>
                <p14:nvPr/>
              </p14:nvContentPartPr>
              <p14:xfrm>
                <a:off x="7600280" y="2335482"/>
                <a:ext cx="535320" cy="2721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C0FA5A9-181B-6AA7-B05B-CBB8A2DDE66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594160" y="2329362"/>
                  <a:ext cx="5475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DB21DCA-171C-C2E6-0901-AA244C6F9753}"/>
                    </a:ext>
                  </a:extLst>
                </p14:cNvPr>
                <p14:cNvContentPartPr/>
                <p14:nvPr/>
              </p14:nvContentPartPr>
              <p14:xfrm>
                <a:off x="8158280" y="2382642"/>
                <a:ext cx="129960" cy="1353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DB21DCA-171C-C2E6-0901-AA244C6F975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152160" y="2376522"/>
                  <a:ext cx="1422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C07AA5C-309B-DDD2-CB71-4CD26A5D33E2}"/>
                    </a:ext>
                  </a:extLst>
                </p14:cNvPr>
                <p14:cNvContentPartPr/>
                <p14:nvPr/>
              </p14:nvContentPartPr>
              <p14:xfrm>
                <a:off x="8269520" y="2276082"/>
                <a:ext cx="127080" cy="3798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C07AA5C-309B-DDD2-CB71-4CD26A5D33E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263400" y="2269962"/>
                  <a:ext cx="139320" cy="39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63AA67-F118-42A1-4914-C11CF4AA14BF}"/>
                  </a:ext>
                </a:extLst>
              </p14:cNvPr>
              <p14:cNvContentPartPr/>
              <p14:nvPr/>
            </p14:nvContentPartPr>
            <p14:xfrm>
              <a:off x="546191" y="1476598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63AA67-F118-42A1-4914-C11CF4AA14BF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540071" y="1470478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Group 154">
            <a:extLst>
              <a:ext uri="{FF2B5EF4-FFF2-40B4-BE49-F238E27FC236}">
                <a16:creationId xmlns:a16="http://schemas.microsoft.com/office/drawing/2014/main" id="{FD4DF2E2-B445-28C0-77C4-7D54F28F3892}"/>
              </a:ext>
            </a:extLst>
          </p:cNvPr>
          <p:cNvGrpSpPr/>
          <p:nvPr/>
        </p:nvGrpSpPr>
        <p:grpSpPr>
          <a:xfrm>
            <a:off x="8198711" y="620158"/>
            <a:ext cx="607680" cy="633960"/>
            <a:chOff x="8198711" y="620158"/>
            <a:chExt cx="607680" cy="63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C21F081-FE66-44DD-C62F-C24B51857F5A}"/>
                    </a:ext>
                  </a:extLst>
                </p14:cNvPr>
                <p14:cNvContentPartPr/>
                <p14:nvPr/>
              </p14:nvContentPartPr>
              <p14:xfrm>
                <a:off x="8376551" y="830038"/>
                <a:ext cx="109800" cy="2890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C21F081-FE66-44DD-C62F-C24B51857F5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370431" y="823918"/>
                  <a:ext cx="1220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C72603B-3418-31D4-473B-090B8A6FDFB1}"/>
                    </a:ext>
                  </a:extLst>
                </p14:cNvPr>
                <p14:cNvContentPartPr/>
                <p14:nvPr/>
              </p14:nvContentPartPr>
              <p14:xfrm>
                <a:off x="8388071" y="1062598"/>
                <a:ext cx="172440" cy="439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C72603B-3418-31D4-473B-090B8A6FDFB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381951" y="1056478"/>
                  <a:ext cx="1846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7F513CD-34AF-7585-FBE8-7233935721A0}"/>
                    </a:ext>
                  </a:extLst>
                </p14:cNvPr>
                <p14:cNvContentPartPr/>
                <p14:nvPr/>
              </p14:nvContentPartPr>
              <p14:xfrm>
                <a:off x="8198711" y="620158"/>
                <a:ext cx="607680" cy="6339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7F513CD-34AF-7585-FBE8-7233935721A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192591" y="614038"/>
                  <a:ext cx="619920" cy="64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BDD08BB8-F966-4E69-863C-961288748109}"/>
              </a:ext>
            </a:extLst>
          </p:cNvPr>
          <p:cNvGrpSpPr/>
          <p:nvPr/>
        </p:nvGrpSpPr>
        <p:grpSpPr>
          <a:xfrm>
            <a:off x="5301071" y="2852878"/>
            <a:ext cx="1271520" cy="567360"/>
            <a:chOff x="5301071" y="2852878"/>
            <a:chExt cx="1271520" cy="56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DBC9D63-16EE-109F-5F2D-CEBC4DA2D934}"/>
                    </a:ext>
                  </a:extLst>
                </p14:cNvPr>
                <p14:cNvContentPartPr/>
                <p14:nvPr/>
              </p14:nvContentPartPr>
              <p14:xfrm>
                <a:off x="5301071" y="3011998"/>
                <a:ext cx="153000" cy="2606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DBC9D63-16EE-109F-5F2D-CEBC4DA2D93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294951" y="3005878"/>
                  <a:ext cx="1652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03BAF0E-D5FB-E34C-C401-C63EE158FE0D}"/>
                    </a:ext>
                  </a:extLst>
                </p14:cNvPr>
                <p14:cNvContentPartPr/>
                <p14:nvPr/>
              </p14:nvContentPartPr>
              <p14:xfrm>
                <a:off x="5340311" y="2858278"/>
                <a:ext cx="60120" cy="1198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03BAF0E-D5FB-E34C-C401-C63EE158FE0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334191" y="2852158"/>
                  <a:ext cx="723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ACF9164-4F7F-8A00-9BFE-BE4947CA7350}"/>
                    </a:ext>
                  </a:extLst>
                </p14:cNvPr>
                <p14:cNvContentPartPr/>
                <p14:nvPr/>
              </p14:nvContentPartPr>
              <p14:xfrm>
                <a:off x="5554151" y="2852878"/>
                <a:ext cx="105120" cy="5400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ACF9164-4F7F-8A00-9BFE-BE4947CA735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548031" y="2846758"/>
                  <a:ext cx="11736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39F18DC-62FA-0F33-7215-3D07B415C4D2}"/>
                    </a:ext>
                  </a:extLst>
                </p14:cNvPr>
                <p14:cNvContentPartPr/>
                <p14:nvPr/>
              </p14:nvContentPartPr>
              <p14:xfrm>
                <a:off x="5701031" y="3083638"/>
                <a:ext cx="133920" cy="2048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39F18DC-62FA-0F33-7215-3D07B415C4D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694911" y="3077518"/>
                  <a:ext cx="1461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DB44E87-35F6-9DDB-6158-9F4E6C74F90B}"/>
                    </a:ext>
                  </a:extLst>
                </p14:cNvPr>
                <p14:cNvContentPartPr/>
                <p14:nvPr/>
              </p14:nvContentPartPr>
              <p14:xfrm>
                <a:off x="5894351" y="3094798"/>
                <a:ext cx="100080" cy="1695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DB44E87-35F6-9DDB-6158-9F4E6C74F90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888231" y="3088678"/>
                  <a:ext cx="1123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2D2B3CC-1BB7-20A7-5645-EE5E53D3E491}"/>
                    </a:ext>
                  </a:extLst>
                </p14:cNvPr>
                <p14:cNvContentPartPr/>
                <p14:nvPr/>
              </p14:nvContentPartPr>
              <p14:xfrm>
                <a:off x="6084431" y="3040438"/>
                <a:ext cx="164520" cy="1429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2D2B3CC-1BB7-20A7-5645-EE5E53D3E49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078311" y="3034318"/>
                  <a:ext cx="1767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4B8DFC3-5414-2152-9247-E4315A6D553E}"/>
                    </a:ext>
                  </a:extLst>
                </p14:cNvPr>
                <p14:cNvContentPartPr/>
                <p14:nvPr/>
              </p14:nvContentPartPr>
              <p14:xfrm>
                <a:off x="6341111" y="3068518"/>
                <a:ext cx="41400" cy="1796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4B8DFC3-5414-2152-9247-E4315A6D553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334991" y="3062398"/>
                  <a:ext cx="536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DFC993A-96B9-5F93-0262-CD25030E3157}"/>
                    </a:ext>
                  </a:extLst>
                </p14:cNvPr>
                <p14:cNvContentPartPr/>
                <p14:nvPr/>
              </p14:nvContentPartPr>
              <p14:xfrm>
                <a:off x="6439031" y="2932078"/>
                <a:ext cx="133560" cy="4881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DFC993A-96B9-5F93-0262-CD25030E3157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432911" y="2925958"/>
                  <a:ext cx="145800" cy="50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D10CA2E-FB75-3D90-ED1F-13DA6C929717}"/>
              </a:ext>
            </a:extLst>
          </p:cNvPr>
          <p:cNvGrpSpPr/>
          <p:nvPr/>
        </p:nvGrpSpPr>
        <p:grpSpPr>
          <a:xfrm>
            <a:off x="8464391" y="2749918"/>
            <a:ext cx="1380960" cy="619920"/>
            <a:chOff x="8464391" y="2749918"/>
            <a:chExt cx="1380960" cy="61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75099F4-EF38-2103-0C7A-C7C07159F08E}"/>
                    </a:ext>
                  </a:extLst>
                </p14:cNvPr>
                <p14:cNvContentPartPr/>
                <p14:nvPr/>
              </p14:nvContentPartPr>
              <p14:xfrm>
                <a:off x="8464391" y="3032878"/>
                <a:ext cx="108000" cy="3369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75099F4-EF38-2103-0C7A-C7C07159F08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458271" y="3026758"/>
                  <a:ext cx="12024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7066604-D264-6E30-9A81-31D255B25869}"/>
                    </a:ext>
                  </a:extLst>
                </p14:cNvPr>
                <p14:cNvContentPartPr/>
                <p14:nvPr/>
              </p14:nvContentPartPr>
              <p14:xfrm>
                <a:off x="8566271" y="2823358"/>
                <a:ext cx="90360" cy="1018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7066604-D264-6E30-9A81-31D255B2586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560151" y="2817238"/>
                  <a:ext cx="1026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DEF6041-9F50-C24F-230F-3995DBC8781D}"/>
                    </a:ext>
                  </a:extLst>
                </p14:cNvPr>
                <p14:cNvContentPartPr/>
                <p14:nvPr/>
              </p14:nvContentPartPr>
              <p14:xfrm>
                <a:off x="8678231" y="2749918"/>
                <a:ext cx="147960" cy="4719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DEF6041-9F50-C24F-230F-3995DBC8781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672111" y="2743798"/>
                  <a:ext cx="16020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FC3AB70-C5CE-73EB-ECEC-8794046B3DF5}"/>
                    </a:ext>
                  </a:extLst>
                </p14:cNvPr>
                <p14:cNvContentPartPr/>
                <p14:nvPr/>
              </p14:nvContentPartPr>
              <p14:xfrm>
                <a:off x="8881271" y="2931358"/>
                <a:ext cx="128880" cy="2113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FC3AB70-C5CE-73EB-ECEC-8794046B3DF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875151" y="2925238"/>
                  <a:ext cx="1411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92D432B-927C-38E6-D452-1D8174BAED5C}"/>
                    </a:ext>
                  </a:extLst>
                </p14:cNvPr>
                <p14:cNvContentPartPr/>
                <p14:nvPr/>
              </p14:nvContentPartPr>
              <p14:xfrm>
                <a:off x="9079991" y="2879878"/>
                <a:ext cx="21960" cy="2350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92D432B-927C-38E6-D452-1D8174BAED5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073871" y="2873758"/>
                  <a:ext cx="342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5D1DFFE-E5A0-F895-8859-BBCC6128C311}"/>
                    </a:ext>
                  </a:extLst>
                </p14:cNvPr>
                <p14:cNvContentPartPr/>
                <p14:nvPr/>
              </p14:nvContentPartPr>
              <p14:xfrm>
                <a:off x="9078551" y="3020278"/>
                <a:ext cx="111960" cy="266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5D1DFFE-E5A0-F895-8859-BBCC6128C31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072431" y="3014158"/>
                  <a:ext cx="1242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6FD42C3-9245-7FF1-D2EE-CF3ADBB5467C}"/>
                    </a:ext>
                  </a:extLst>
                </p14:cNvPr>
                <p14:cNvContentPartPr/>
                <p14:nvPr/>
              </p14:nvContentPartPr>
              <p14:xfrm>
                <a:off x="9224711" y="2952958"/>
                <a:ext cx="198000" cy="1627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6FD42C3-9245-7FF1-D2EE-CF3ADBB5467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218591" y="2946838"/>
                  <a:ext cx="2102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5A21CEE-73A1-08F0-5E7C-8F130E1F6833}"/>
                    </a:ext>
                  </a:extLst>
                </p14:cNvPr>
                <p14:cNvContentPartPr/>
                <p14:nvPr/>
              </p14:nvContentPartPr>
              <p14:xfrm>
                <a:off x="9422351" y="2954758"/>
                <a:ext cx="155160" cy="1843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5A21CEE-73A1-08F0-5E7C-8F130E1F683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416231" y="2948638"/>
                  <a:ext cx="1674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98DBBC50-D483-AE56-2084-6E0833A33ED6}"/>
                    </a:ext>
                  </a:extLst>
                </p14:cNvPr>
                <p14:cNvContentPartPr/>
                <p14:nvPr/>
              </p14:nvContentPartPr>
              <p14:xfrm>
                <a:off x="9610271" y="2953318"/>
                <a:ext cx="128160" cy="2023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98DBBC50-D483-AE56-2084-6E0833A33ED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604151" y="2947198"/>
                  <a:ext cx="1404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F9BFC84-A7EF-6D31-2C44-5F75EC4A1870}"/>
                    </a:ext>
                  </a:extLst>
                </p14:cNvPr>
                <p14:cNvContentPartPr/>
                <p14:nvPr/>
              </p14:nvContentPartPr>
              <p14:xfrm>
                <a:off x="9735191" y="2838838"/>
                <a:ext cx="110160" cy="5256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F9BFC84-A7EF-6D31-2C44-5F75EC4A1870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729071" y="2832718"/>
                  <a:ext cx="122400" cy="53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AC74140-39D2-5F3F-E888-485685F18798}"/>
              </a:ext>
            </a:extLst>
          </p:cNvPr>
          <p:cNvGrpSpPr/>
          <p:nvPr/>
        </p:nvGrpSpPr>
        <p:grpSpPr>
          <a:xfrm>
            <a:off x="5966711" y="3514558"/>
            <a:ext cx="134280" cy="367200"/>
            <a:chOff x="5966711" y="3514558"/>
            <a:chExt cx="134280" cy="36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431728B-3D3D-F643-9B65-55264CF82A67}"/>
                    </a:ext>
                  </a:extLst>
                </p14:cNvPr>
                <p14:cNvContentPartPr/>
                <p14:nvPr/>
              </p14:nvContentPartPr>
              <p14:xfrm>
                <a:off x="5966711" y="3514558"/>
                <a:ext cx="110880" cy="3430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431728B-3D3D-F643-9B65-55264CF82A67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960591" y="3508438"/>
                  <a:ext cx="12312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0D6C840-8E4F-E71D-F880-B0D55F4C4798}"/>
                    </a:ext>
                  </a:extLst>
                </p14:cNvPr>
                <p14:cNvContentPartPr/>
                <p14:nvPr/>
              </p14:nvContentPartPr>
              <p14:xfrm>
                <a:off x="5971751" y="3857278"/>
                <a:ext cx="129240" cy="244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0D6C840-8E4F-E71D-F880-B0D55F4C479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965631" y="3851158"/>
                  <a:ext cx="14148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F3BCCB0-F864-A399-0CF8-C6AB30F2D9F0}"/>
              </a:ext>
            </a:extLst>
          </p:cNvPr>
          <p:cNvGrpSpPr/>
          <p:nvPr/>
        </p:nvGrpSpPr>
        <p:grpSpPr>
          <a:xfrm>
            <a:off x="8814311" y="3469198"/>
            <a:ext cx="186120" cy="355320"/>
            <a:chOff x="8814311" y="3469198"/>
            <a:chExt cx="186120" cy="35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3BAA012-FB99-0CAC-D1FF-0719B47BCCD5}"/>
                    </a:ext>
                  </a:extLst>
                </p14:cNvPr>
                <p14:cNvContentPartPr/>
                <p14:nvPr/>
              </p14:nvContentPartPr>
              <p14:xfrm>
                <a:off x="8814311" y="3469198"/>
                <a:ext cx="92160" cy="3553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3BAA012-FB99-0CAC-D1FF-0719B47BCCD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808191" y="3463078"/>
                  <a:ext cx="10440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61DA630-86AB-D92A-6B03-EE35A045AD73}"/>
                    </a:ext>
                  </a:extLst>
                </p14:cNvPr>
                <p14:cNvContentPartPr/>
                <p14:nvPr/>
              </p14:nvContentPartPr>
              <p14:xfrm>
                <a:off x="8816471" y="3796798"/>
                <a:ext cx="183960" cy="25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61DA630-86AB-D92A-6B03-EE35A045AD73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810351" y="3790678"/>
                  <a:ext cx="196200" cy="1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20375D9B-6186-BE79-D30C-E1F5E1CE05B0}"/>
                  </a:ext>
                </a:extLst>
              </p14:cNvPr>
              <p14:cNvContentPartPr/>
              <p14:nvPr/>
            </p14:nvContentPartPr>
            <p14:xfrm>
              <a:off x="317231" y="1812118"/>
              <a:ext cx="200160" cy="31860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20375D9B-6186-BE79-D30C-E1F5E1CE05B0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11111" y="1805998"/>
                <a:ext cx="21240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7C6E9816-D8C7-399F-4A45-74B4E91969AD}"/>
                  </a:ext>
                </a:extLst>
              </p14:cNvPr>
              <p14:cNvContentPartPr/>
              <p14:nvPr/>
            </p14:nvContentPartPr>
            <p14:xfrm>
              <a:off x="6009191" y="4234918"/>
              <a:ext cx="255960" cy="39384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7C6E9816-D8C7-399F-4A45-74B4E91969AD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6003071" y="4228798"/>
                <a:ext cx="26820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55EF1E96-8CD7-11B7-F5D9-DF0ADF23D3E0}"/>
                  </a:ext>
                </a:extLst>
              </p14:cNvPr>
              <p14:cNvContentPartPr/>
              <p14:nvPr/>
            </p14:nvContentPartPr>
            <p14:xfrm>
              <a:off x="8765711" y="4152838"/>
              <a:ext cx="221400" cy="40140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55EF1E96-8CD7-11B7-F5D9-DF0ADF23D3E0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8759591" y="4146718"/>
                <a:ext cx="23364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67D776D2-97B2-1857-ADA3-93BA503FF6A6}"/>
                  </a:ext>
                </a:extLst>
              </p14:cNvPr>
              <p14:cNvContentPartPr/>
              <p14:nvPr/>
            </p14:nvContentPartPr>
            <p14:xfrm>
              <a:off x="667511" y="1836958"/>
              <a:ext cx="1055880" cy="20304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67D776D2-97B2-1857-ADA3-93BA503FF6A6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661391" y="1830838"/>
                <a:ext cx="10681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D099202E-187B-7422-41C1-810BC3A4F000}"/>
                  </a:ext>
                </a:extLst>
              </p14:cNvPr>
              <p14:cNvContentPartPr/>
              <p14:nvPr/>
            </p14:nvContentPartPr>
            <p14:xfrm>
              <a:off x="6059231" y="4881478"/>
              <a:ext cx="288360" cy="47844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D099202E-187B-7422-41C1-810BC3A4F000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6053111" y="4875358"/>
                <a:ext cx="30060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E4C3F2AC-97AD-C472-650E-084079F2B488}"/>
                  </a:ext>
                </a:extLst>
              </p14:cNvPr>
              <p14:cNvContentPartPr/>
              <p14:nvPr/>
            </p14:nvContentPartPr>
            <p14:xfrm>
              <a:off x="8901791" y="4836118"/>
              <a:ext cx="151920" cy="62748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E4C3F2AC-97AD-C472-650E-084079F2B488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8895671" y="4829998"/>
                <a:ext cx="164160" cy="63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B0DA2BE6-0D19-B850-9CF3-3D299EA1EA19}"/>
                  </a:ext>
                </a:extLst>
              </p14:cNvPr>
              <p14:cNvContentPartPr/>
              <p14:nvPr/>
            </p14:nvContentPartPr>
            <p14:xfrm>
              <a:off x="6229511" y="5616958"/>
              <a:ext cx="176400" cy="37260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B0DA2BE6-0D19-B850-9CF3-3D299EA1EA19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6223391" y="5610838"/>
                <a:ext cx="18864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F698ADE9-9894-FD00-EE62-7C1A69D83FAB}"/>
                  </a:ext>
                </a:extLst>
              </p14:cNvPr>
              <p14:cNvContentPartPr/>
              <p14:nvPr/>
            </p14:nvContentPartPr>
            <p14:xfrm>
              <a:off x="8974151" y="5627038"/>
              <a:ext cx="190800" cy="38304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F698ADE9-9894-FD00-EE62-7C1A69D83FAB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8968031" y="5620918"/>
                <a:ext cx="203040" cy="39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Group 209">
            <a:extLst>
              <a:ext uri="{FF2B5EF4-FFF2-40B4-BE49-F238E27FC236}">
                <a16:creationId xmlns:a16="http://schemas.microsoft.com/office/drawing/2014/main" id="{61544A00-1768-17E3-5494-543E6F9E82FE}"/>
              </a:ext>
            </a:extLst>
          </p:cNvPr>
          <p:cNvGrpSpPr/>
          <p:nvPr/>
        </p:nvGrpSpPr>
        <p:grpSpPr>
          <a:xfrm>
            <a:off x="339191" y="1318918"/>
            <a:ext cx="2141640" cy="2017440"/>
            <a:chOff x="339191" y="1318918"/>
            <a:chExt cx="2141640" cy="201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B5B506E-726E-7E77-088C-31706E7FEC45}"/>
                    </a:ext>
                  </a:extLst>
                </p14:cNvPr>
                <p14:cNvContentPartPr/>
                <p14:nvPr/>
              </p14:nvContentPartPr>
              <p14:xfrm>
                <a:off x="821591" y="1416478"/>
                <a:ext cx="59760" cy="1719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B5B506E-726E-7E77-088C-31706E7FEC45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15471" y="1410358"/>
                  <a:ext cx="72000" cy="173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8181135-3ADA-9F6C-944E-947595C28816}"/>
                    </a:ext>
                  </a:extLst>
                </p14:cNvPr>
                <p14:cNvContentPartPr/>
                <p14:nvPr/>
              </p14:nvContentPartPr>
              <p14:xfrm>
                <a:off x="748511" y="1393438"/>
                <a:ext cx="1732320" cy="17355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8181135-3ADA-9F6C-944E-947595C28816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42391" y="1387318"/>
                  <a:ext cx="1744560" cy="174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ED1AB35-B14C-F867-5C27-4872D4DE9C65}"/>
                    </a:ext>
                  </a:extLst>
                </p14:cNvPr>
                <p14:cNvContentPartPr/>
                <p14:nvPr/>
              </p14:nvContentPartPr>
              <p14:xfrm>
                <a:off x="384191" y="1318918"/>
                <a:ext cx="92160" cy="2793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ED1AB35-B14C-F867-5C27-4872D4DE9C6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378071" y="1312798"/>
                  <a:ext cx="1044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53E7454-ED3D-C357-194D-063CF87AA0AD}"/>
                    </a:ext>
                  </a:extLst>
                </p14:cNvPr>
                <p14:cNvContentPartPr/>
                <p14:nvPr/>
              </p14:nvContentPartPr>
              <p14:xfrm>
                <a:off x="339191" y="1588918"/>
                <a:ext cx="174240" cy="342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53E7454-ED3D-C357-194D-063CF87AA0AD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33071" y="1582798"/>
                  <a:ext cx="1864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2CBC5666-52F4-FD28-8001-577CE71A91D1}"/>
                    </a:ext>
                  </a:extLst>
                </p14:cNvPr>
                <p14:cNvContentPartPr/>
                <p14:nvPr/>
              </p14:nvContentPartPr>
              <p14:xfrm>
                <a:off x="444671" y="2438878"/>
                <a:ext cx="145800" cy="3862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2CBC5666-52F4-FD28-8001-577CE71A91D1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38551" y="2432758"/>
                  <a:ext cx="15804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0C2FF32C-14D9-5FC6-0406-21FCDAE15173}"/>
                    </a:ext>
                  </a:extLst>
                </p14:cNvPr>
                <p14:cNvContentPartPr/>
                <p14:nvPr/>
              </p14:nvContentPartPr>
              <p14:xfrm>
                <a:off x="396431" y="3049438"/>
                <a:ext cx="158040" cy="2869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0C2FF32C-14D9-5FC6-0406-21FCDAE15173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90311" y="3043318"/>
                  <a:ext cx="170280" cy="29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2FAAC2DE-9F96-1279-C042-DA0FD73F2479}"/>
              </a:ext>
            </a:extLst>
          </p:cNvPr>
          <p:cNvGrpSpPr/>
          <p:nvPr/>
        </p:nvGrpSpPr>
        <p:grpSpPr>
          <a:xfrm>
            <a:off x="8245511" y="1422238"/>
            <a:ext cx="449280" cy="183960"/>
            <a:chOff x="8245511" y="1422238"/>
            <a:chExt cx="449280" cy="18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537AAED-E40A-F11D-F338-6DB793CE0137}"/>
                    </a:ext>
                  </a:extLst>
                </p14:cNvPr>
                <p14:cNvContentPartPr/>
                <p14:nvPr/>
              </p14:nvContentPartPr>
              <p14:xfrm>
                <a:off x="8245511" y="1422238"/>
                <a:ext cx="397080" cy="712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537AAED-E40A-F11D-F338-6DB793CE0137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239391" y="1416118"/>
                  <a:ext cx="4093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2B63A5FA-0FD9-6FE1-1AAB-827D0EF2379F}"/>
                    </a:ext>
                  </a:extLst>
                </p14:cNvPr>
                <p14:cNvContentPartPr/>
                <p14:nvPr/>
              </p14:nvContentPartPr>
              <p14:xfrm>
                <a:off x="8259191" y="1573798"/>
                <a:ext cx="435600" cy="3240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2B63A5FA-0FD9-6FE1-1AAB-827D0EF2379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8253071" y="1567678"/>
                  <a:ext cx="44784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05399B0C-24A5-075F-6C8D-BB54559526D7}"/>
              </a:ext>
            </a:extLst>
          </p:cNvPr>
          <p:cNvGrpSpPr/>
          <p:nvPr/>
        </p:nvGrpSpPr>
        <p:grpSpPr>
          <a:xfrm>
            <a:off x="2728151" y="3287758"/>
            <a:ext cx="1525320" cy="951840"/>
            <a:chOff x="2728151" y="3287758"/>
            <a:chExt cx="1525320" cy="95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4B2C7DE-89FC-14D4-46CD-B751585C028D}"/>
                    </a:ext>
                  </a:extLst>
                </p14:cNvPr>
                <p14:cNvContentPartPr/>
                <p14:nvPr/>
              </p14:nvContentPartPr>
              <p14:xfrm>
                <a:off x="2945591" y="3739558"/>
                <a:ext cx="185760" cy="5000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4B2C7DE-89FC-14D4-46CD-B751585C028D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939471" y="3733438"/>
                  <a:ext cx="19800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9E0C430-A03D-F850-3383-5EEC079D77FA}"/>
                    </a:ext>
                  </a:extLst>
                </p14:cNvPr>
                <p14:cNvContentPartPr/>
                <p14:nvPr/>
              </p14:nvContentPartPr>
              <p14:xfrm>
                <a:off x="3130991" y="3529318"/>
                <a:ext cx="79560" cy="1411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9E0C430-A03D-F850-3383-5EEC079D77FA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3124871" y="3523198"/>
                  <a:ext cx="918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7479AE14-9CC5-C393-3E4D-DF24495502B6}"/>
                    </a:ext>
                  </a:extLst>
                </p14:cNvPr>
                <p14:cNvContentPartPr/>
                <p14:nvPr/>
              </p14:nvContentPartPr>
              <p14:xfrm>
                <a:off x="3451751" y="3760078"/>
                <a:ext cx="70920" cy="252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7479AE14-9CC5-C393-3E4D-DF24495502B6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3445631" y="3753958"/>
                  <a:ext cx="831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6DE5B01E-FE18-B06B-3D43-11C027E477A6}"/>
                    </a:ext>
                  </a:extLst>
                </p14:cNvPr>
                <p14:cNvContentPartPr/>
                <p14:nvPr/>
              </p14:nvContentPartPr>
              <p14:xfrm>
                <a:off x="3386951" y="3851158"/>
                <a:ext cx="170280" cy="424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DE5B01E-FE18-B06B-3D43-11C027E477A6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380831" y="3845038"/>
                  <a:ext cx="1825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9F901056-FE37-A382-F8C4-1F9BE5A6D103}"/>
                    </a:ext>
                  </a:extLst>
                </p14:cNvPr>
                <p14:cNvContentPartPr/>
                <p14:nvPr/>
              </p14:nvContentPartPr>
              <p14:xfrm>
                <a:off x="3784031" y="3725878"/>
                <a:ext cx="96120" cy="1872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9F901056-FE37-A382-F8C4-1F9BE5A6D103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3777911" y="3719758"/>
                  <a:ext cx="108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9FD017D6-D041-6F65-644A-463469C6CB5F}"/>
                    </a:ext>
                  </a:extLst>
                </p14:cNvPr>
                <p14:cNvContentPartPr/>
                <p14:nvPr/>
              </p14:nvContentPartPr>
              <p14:xfrm>
                <a:off x="3611951" y="3504838"/>
                <a:ext cx="253440" cy="1177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9FD017D6-D041-6F65-644A-463469C6CB5F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605831" y="3498718"/>
                  <a:ext cx="2656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F9E12739-BBFA-A2FF-A83B-C9D3B8E2E589}"/>
                    </a:ext>
                  </a:extLst>
                </p14:cNvPr>
                <p14:cNvContentPartPr/>
                <p14:nvPr/>
              </p14:nvContentPartPr>
              <p14:xfrm>
                <a:off x="2868551" y="3415558"/>
                <a:ext cx="51480" cy="6238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F9E12739-BBFA-A2FF-A83B-C9D3B8E2E589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862431" y="3409438"/>
                  <a:ext cx="63720" cy="63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8E029A4-A94F-EF01-B444-0BB68FCFDF77}"/>
                    </a:ext>
                  </a:extLst>
                </p14:cNvPr>
                <p14:cNvContentPartPr/>
                <p14:nvPr/>
              </p14:nvContentPartPr>
              <p14:xfrm>
                <a:off x="2728151" y="3287758"/>
                <a:ext cx="1525320" cy="7394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8E029A4-A94F-EF01-B444-0BB68FCFDF77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2722031" y="3281638"/>
                  <a:ext cx="1537560" cy="75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EB24E67C-11C0-2E81-C195-3FC7C886E3C3}"/>
                    </a:ext>
                  </a:extLst>
                </p14:cNvPr>
                <p14:cNvContentPartPr/>
                <p14:nvPr/>
              </p14:nvContentPartPr>
              <p14:xfrm>
                <a:off x="3784031" y="4007398"/>
                <a:ext cx="217440" cy="914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EB24E67C-11C0-2E81-C195-3FC7C886E3C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777911" y="4001278"/>
                  <a:ext cx="2296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294C95C4-2627-C06F-FEBB-109BE462DF3A}"/>
                    </a:ext>
                  </a:extLst>
                </p14:cNvPr>
                <p14:cNvContentPartPr/>
                <p14:nvPr/>
              </p14:nvContentPartPr>
              <p14:xfrm>
                <a:off x="3784031" y="4095598"/>
                <a:ext cx="227160" cy="763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294C95C4-2627-C06F-FEBB-109BE462DF3A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777911" y="4089478"/>
                  <a:ext cx="239400" cy="88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1434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5BFF1D-29E6-A9BA-ADBC-0DCC31394501}"/>
                  </a:ext>
                </a:extLst>
              </p14:cNvPr>
              <p14:cNvContentPartPr/>
              <p14:nvPr/>
            </p14:nvContentPartPr>
            <p14:xfrm>
              <a:off x="670640" y="329922"/>
              <a:ext cx="11160" cy="16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5BFF1D-29E6-A9BA-ADBC-0DCC313945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4520" y="323802"/>
                <a:ext cx="2340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5E3FE251-D3B4-307C-7251-0D6CBB370CB0}"/>
              </a:ext>
            </a:extLst>
          </p:cNvPr>
          <p:cNvGrpSpPr/>
          <p:nvPr/>
        </p:nvGrpSpPr>
        <p:grpSpPr>
          <a:xfrm>
            <a:off x="602960" y="265482"/>
            <a:ext cx="942120" cy="632160"/>
            <a:chOff x="602960" y="265482"/>
            <a:chExt cx="942120" cy="63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2C2E5C5-CE19-7922-8645-71E32D9570A1}"/>
                    </a:ext>
                  </a:extLst>
                </p14:cNvPr>
                <p14:cNvContentPartPr/>
                <p14:nvPr/>
              </p14:nvContentPartPr>
              <p14:xfrm>
                <a:off x="640040" y="265482"/>
                <a:ext cx="216720" cy="441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2C2E5C5-CE19-7922-8645-71E32D9570A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3920" y="259362"/>
                  <a:ext cx="22896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E179A35-9E4F-14E4-661E-B819F2C5B01A}"/>
                    </a:ext>
                  </a:extLst>
                </p14:cNvPr>
                <p14:cNvContentPartPr/>
                <p14:nvPr/>
              </p14:nvContentPartPr>
              <p14:xfrm>
                <a:off x="926960" y="518202"/>
                <a:ext cx="85680" cy="178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E179A35-9E4F-14E4-661E-B819F2C5B01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20840" y="512082"/>
                  <a:ext cx="979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E04D271-79EE-DC49-2E32-91BFB8F80F07}"/>
                    </a:ext>
                  </a:extLst>
                </p14:cNvPr>
                <p14:cNvContentPartPr/>
                <p14:nvPr/>
              </p14:nvContentPartPr>
              <p14:xfrm>
                <a:off x="1082840" y="408042"/>
                <a:ext cx="343080" cy="273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E04D271-79EE-DC49-2E32-91BFB8F80F0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6720" y="401922"/>
                  <a:ext cx="3553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DC43F2C-17F5-60B8-F99A-8892979FB412}"/>
                    </a:ext>
                  </a:extLst>
                </p14:cNvPr>
                <p14:cNvContentPartPr/>
                <p14:nvPr/>
              </p14:nvContentPartPr>
              <p14:xfrm>
                <a:off x="1482800" y="418482"/>
                <a:ext cx="51840" cy="91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DC43F2C-17F5-60B8-F99A-8892979FB41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76680" y="412362"/>
                  <a:ext cx="640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72A45E0-E011-107B-D445-BC518FA4DF49}"/>
                    </a:ext>
                  </a:extLst>
                </p14:cNvPr>
                <p14:cNvContentPartPr/>
                <p14:nvPr/>
              </p14:nvContentPartPr>
              <p14:xfrm>
                <a:off x="1480640" y="624762"/>
                <a:ext cx="64440" cy="60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72A45E0-E011-107B-D445-BC518FA4DF4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74520" y="618642"/>
                  <a:ext cx="766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210F438-632C-EFCE-0EBF-0370B31DE4B3}"/>
                    </a:ext>
                  </a:extLst>
                </p14:cNvPr>
                <p14:cNvContentPartPr/>
                <p14:nvPr/>
              </p14:nvContentPartPr>
              <p14:xfrm>
                <a:off x="602960" y="812322"/>
                <a:ext cx="844200" cy="85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210F438-632C-EFCE-0EBF-0370B31DE4B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6840" y="806202"/>
                  <a:ext cx="8564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F527CCB-D644-51D9-F78C-24D698E3D516}"/>
              </a:ext>
            </a:extLst>
          </p:cNvPr>
          <p:cNvGrpSpPr/>
          <p:nvPr/>
        </p:nvGrpSpPr>
        <p:grpSpPr>
          <a:xfrm>
            <a:off x="8036600" y="236322"/>
            <a:ext cx="2199600" cy="691200"/>
            <a:chOff x="8036600" y="236322"/>
            <a:chExt cx="2199600" cy="69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F2200F2-158C-AF81-2699-5A7256262786}"/>
                    </a:ext>
                  </a:extLst>
                </p14:cNvPr>
                <p14:cNvContentPartPr/>
                <p14:nvPr/>
              </p14:nvContentPartPr>
              <p14:xfrm>
                <a:off x="8128760" y="332442"/>
                <a:ext cx="15120" cy="291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F2200F2-158C-AF81-2699-5A72562627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22640" y="326322"/>
                  <a:ext cx="273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09EC45C-D208-5D36-6B63-AF35DBC9C1C3}"/>
                    </a:ext>
                  </a:extLst>
                </p14:cNvPr>
                <p14:cNvContentPartPr/>
                <p14:nvPr/>
              </p14:nvContentPartPr>
              <p14:xfrm>
                <a:off x="8036600" y="236322"/>
                <a:ext cx="290520" cy="389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09EC45C-D208-5D36-6B63-AF35DBC9C1C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30480" y="230202"/>
                  <a:ext cx="30276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64A8932-A272-CE6F-1A2C-D129CE9AC59C}"/>
                    </a:ext>
                  </a:extLst>
                </p14:cNvPr>
                <p14:cNvContentPartPr/>
                <p14:nvPr/>
              </p14:nvContentPartPr>
              <p14:xfrm>
                <a:off x="8420360" y="397242"/>
                <a:ext cx="147960" cy="221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64A8932-A272-CE6F-1A2C-D129CE9AC59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14240" y="391122"/>
                  <a:ext cx="1602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F8042CA-6ED3-B847-8D5D-6549372E20E3}"/>
                    </a:ext>
                  </a:extLst>
                </p14:cNvPr>
                <p14:cNvContentPartPr/>
                <p14:nvPr/>
              </p14:nvContentPartPr>
              <p14:xfrm>
                <a:off x="8659400" y="451602"/>
                <a:ext cx="219960" cy="472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F8042CA-6ED3-B847-8D5D-6549372E20E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653280" y="445482"/>
                  <a:ext cx="23220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29F980A-029F-59AA-BFF5-CBD3C98CFB17}"/>
                    </a:ext>
                  </a:extLst>
                </p14:cNvPr>
                <p14:cNvContentPartPr/>
                <p14:nvPr/>
              </p14:nvContentPartPr>
              <p14:xfrm>
                <a:off x="9334760" y="316602"/>
                <a:ext cx="19440" cy="277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29F980A-029F-59AA-BFF5-CBD3C98CFB1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328640" y="310482"/>
                  <a:ext cx="316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810B60C-FA83-F02D-CBD0-AA62DBB98BE6}"/>
                    </a:ext>
                  </a:extLst>
                </p14:cNvPr>
                <p14:cNvContentPartPr/>
                <p14:nvPr/>
              </p14:nvContentPartPr>
              <p14:xfrm>
                <a:off x="9322160" y="239562"/>
                <a:ext cx="199440" cy="195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810B60C-FA83-F02D-CBD0-AA62DBB98BE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316040" y="233442"/>
                  <a:ext cx="2116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2EF0571-26F0-890A-5109-D29D31967671}"/>
                    </a:ext>
                  </a:extLst>
                </p14:cNvPr>
                <p14:cNvContentPartPr/>
                <p14:nvPr/>
              </p14:nvContentPartPr>
              <p14:xfrm>
                <a:off x="9332600" y="421362"/>
                <a:ext cx="245520" cy="165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2EF0571-26F0-890A-5109-D29D3196767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26480" y="415242"/>
                  <a:ext cx="2577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DAED66C-BA70-7F35-6F12-CEF19DD03313}"/>
                    </a:ext>
                  </a:extLst>
                </p14:cNvPr>
                <p14:cNvContentPartPr/>
                <p14:nvPr/>
              </p14:nvContentPartPr>
              <p14:xfrm>
                <a:off x="9603320" y="435042"/>
                <a:ext cx="114480" cy="142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DAED66C-BA70-7F35-6F12-CEF19DD0331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97200" y="428922"/>
                  <a:ext cx="126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CAD414E-7174-8245-1C34-193AF580E0BD}"/>
                    </a:ext>
                  </a:extLst>
                </p14:cNvPr>
                <p14:cNvContentPartPr/>
                <p14:nvPr/>
              </p14:nvContentPartPr>
              <p14:xfrm>
                <a:off x="9803480" y="426042"/>
                <a:ext cx="247680" cy="171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CAD414E-7174-8245-1C34-193AF580E0B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797360" y="419922"/>
                  <a:ext cx="259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A787A60-E5B2-9567-CFB6-B9BD6A9AC115}"/>
                    </a:ext>
                  </a:extLst>
                </p14:cNvPr>
                <p14:cNvContentPartPr/>
                <p14:nvPr/>
              </p14:nvContentPartPr>
              <p14:xfrm>
                <a:off x="8216600" y="784242"/>
                <a:ext cx="887760" cy="143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A787A60-E5B2-9567-CFB6-B9BD6A9AC11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10480" y="778122"/>
                  <a:ext cx="9000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CC4606D-09CA-AD0E-BF69-584928ED8F5E}"/>
                    </a:ext>
                  </a:extLst>
                </p14:cNvPr>
                <p14:cNvContentPartPr/>
                <p14:nvPr/>
              </p14:nvContentPartPr>
              <p14:xfrm>
                <a:off x="9243320" y="756882"/>
                <a:ext cx="677880" cy="86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CC4606D-09CA-AD0E-BF69-584928ED8F5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237200" y="750762"/>
                  <a:ext cx="6901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E37E65B-39F5-2C18-6887-96E8999A1ABC}"/>
                    </a:ext>
                  </a:extLst>
                </p14:cNvPr>
                <p14:cNvContentPartPr/>
                <p14:nvPr/>
              </p14:nvContentPartPr>
              <p14:xfrm>
                <a:off x="10155200" y="368802"/>
                <a:ext cx="72720" cy="88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E37E65B-39F5-2C18-6887-96E8999A1AB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149080" y="362682"/>
                  <a:ext cx="849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4DB94D1-C461-F4AD-756D-258D731B09E5}"/>
                    </a:ext>
                  </a:extLst>
                </p14:cNvPr>
                <p14:cNvContentPartPr/>
                <p14:nvPr/>
              </p14:nvContentPartPr>
              <p14:xfrm>
                <a:off x="10169960" y="599202"/>
                <a:ext cx="66240" cy="73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4DB94D1-C461-F4AD-756D-258D731B09E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163840" y="593082"/>
                  <a:ext cx="78480" cy="8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2BADC69-FB87-BB8D-3C12-CF6E7C74C56C}"/>
              </a:ext>
            </a:extLst>
          </p:cNvPr>
          <p:cNvGrpSpPr/>
          <p:nvPr/>
        </p:nvGrpSpPr>
        <p:grpSpPr>
          <a:xfrm>
            <a:off x="307871" y="1141078"/>
            <a:ext cx="1382400" cy="840960"/>
            <a:chOff x="307871" y="1141078"/>
            <a:chExt cx="1382400" cy="84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277C076-B70C-5D5D-9DBC-81534F08AF04}"/>
                    </a:ext>
                  </a:extLst>
                </p14:cNvPr>
                <p14:cNvContentPartPr/>
                <p14:nvPr/>
              </p14:nvContentPartPr>
              <p14:xfrm>
                <a:off x="321551" y="1141078"/>
                <a:ext cx="166680" cy="8409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277C076-B70C-5D5D-9DBC-81534F08AF0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5431" y="1134958"/>
                  <a:ext cx="178920" cy="85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E89F658-A127-420E-0DE2-5B71BC4DC76A}"/>
                    </a:ext>
                  </a:extLst>
                </p14:cNvPr>
                <p14:cNvContentPartPr/>
                <p14:nvPr/>
              </p14:nvContentPartPr>
              <p14:xfrm>
                <a:off x="307871" y="1600078"/>
                <a:ext cx="186120" cy="252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E89F658-A127-420E-0DE2-5B71BC4DC76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1751" y="1593958"/>
                  <a:ext cx="1983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28B60FD-C3C2-B5A8-EAB2-CF643A87671D}"/>
                    </a:ext>
                  </a:extLst>
                </p14:cNvPr>
                <p14:cNvContentPartPr/>
                <p14:nvPr/>
              </p14:nvContentPartPr>
              <p14:xfrm>
                <a:off x="539711" y="1477318"/>
                <a:ext cx="101520" cy="188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28B60FD-C3C2-B5A8-EAB2-CF643A87671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3591" y="1471198"/>
                  <a:ext cx="1137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FAD3C6D-35E1-B3F6-B4CD-942AAB4A2574}"/>
                    </a:ext>
                  </a:extLst>
                </p14:cNvPr>
                <p14:cNvContentPartPr/>
                <p14:nvPr/>
              </p14:nvContentPartPr>
              <p14:xfrm>
                <a:off x="702791" y="1453918"/>
                <a:ext cx="162720" cy="197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FAD3C6D-35E1-B3F6-B4CD-942AAB4A257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6671" y="1447798"/>
                  <a:ext cx="174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3F31650-EA74-5EDF-B33A-F6D6E48716AA}"/>
                    </a:ext>
                  </a:extLst>
                </p14:cNvPr>
                <p14:cNvContentPartPr/>
                <p14:nvPr/>
              </p14:nvContentPartPr>
              <p14:xfrm>
                <a:off x="941831" y="1220638"/>
                <a:ext cx="112320" cy="669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3F31650-EA74-5EDF-B33A-F6D6E48716A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35711" y="1214518"/>
                  <a:ext cx="124560" cy="68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6C079D2-A38E-B605-26CB-0617F4B8F7AD}"/>
                    </a:ext>
                  </a:extLst>
                </p14:cNvPr>
                <p14:cNvContentPartPr/>
                <p14:nvPr/>
              </p14:nvContentPartPr>
              <p14:xfrm>
                <a:off x="1191671" y="1520158"/>
                <a:ext cx="25920" cy="155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6C079D2-A38E-B605-26CB-0617F4B8F7A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85551" y="1514038"/>
                  <a:ext cx="381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BA8D6B-C3C2-9320-9B70-761A7D01F03B}"/>
                    </a:ext>
                  </a:extLst>
                </p14:cNvPr>
                <p14:cNvContentPartPr/>
                <p14:nvPr/>
              </p14:nvContentPartPr>
              <p14:xfrm>
                <a:off x="1099511" y="1318198"/>
                <a:ext cx="136800" cy="176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BA8D6B-C3C2-9320-9B70-761A7D01F03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93391" y="1312078"/>
                  <a:ext cx="1490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5BA2FFE-7B33-398F-7B91-98EC5BFB59CC}"/>
                    </a:ext>
                  </a:extLst>
                </p14:cNvPr>
                <p14:cNvContentPartPr/>
                <p14:nvPr/>
              </p14:nvContentPartPr>
              <p14:xfrm>
                <a:off x="1273751" y="1528438"/>
                <a:ext cx="215280" cy="145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5BA2FFE-7B33-398F-7B91-98EC5BFB59C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267631" y="1522318"/>
                  <a:ext cx="2275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6648E61-2742-DC40-CE3B-E5526F76B1FB}"/>
                    </a:ext>
                  </a:extLst>
                </p14:cNvPr>
                <p14:cNvContentPartPr/>
                <p14:nvPr/>
              </p14:nvContentPartPr>
              <p14:xfrm>
                <a:off x="1549151" y="1397398"/>
                <a:ext cx="33480" cy="271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6648E61-2742-DC40-CE3B-E5526F76B1F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543031" y="1391278"/>
                  <a:ext cx="457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86C690E-53D5-63A3-7C94-090975D26982}"/>
                    </a:ext>
                  </a:extLst>
                </p14:cNvPr>
                <p14:cNvContentPartPr/>
                <p14:nvPr/>
              </p14:nvContentPartPr>
              <p14:xfrm>
                <a:off x="1519991" y="1522678"/>
                <a:ext cx="170280" cy="24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86C690E-53D5-63A3-7C94-090975D2698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513871" y="1516558"/>
                  <a:ext cx="18252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9810682-E6EC-6932-8894-CE0906322D5A}"/>
              </a:ext>
            </a:extLst>
          </p:cNvPr>
          <p:cNvGrpSpPr/>
          <p:nvPr/>
        </p:nvGrpSpPr>
        <p:grpSpPr>
          <a:xfrm>
            <a:off x="1928591" y="1253038"/>
            <a:ext cx="1674000" cy="685440"/>
            <a:chOff x="1928591" y="1253038"/>
            <a:chExt cx="1674000" cy="68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965535A-783A-8566-E82B-F92C65548336}"/>
                    </a:ext>
                  </a:extLst>
                </p14:cNvPr>
                <p14:cNvContentPartPr/>
                <p14:nvPr/>
              </p14:nvContentPartPr>
              <p14:xfrm>
                <a:off x="1965671" y="1463638"/>
                <a:ext cx="19800" cy="159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965535A-783A-8566-E82B-F92C6554833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959551" y="1457518"/>
                  <a:ext cx="320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9FCA115-BC55-C518-9E29-8B6EBC234691}"/>
                    </a:ext>
                  </a:extLst>
                </p14:cNvPr>
                <p14:cNvContentPartPr/>
                <p14:nvPr/>
              </p14:nvContentPartPr>
              <p14:xfrm>
                <a:off x="1928591" y="1253038"/>
                <a:ext cx="139680" cy="177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9FCA115-BC55-C518-9E29-8B6EBC23469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22471" y="1246918"/>
                  <a:ext cx="1519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E7A0F56-6486-5637-5F82-6A0E1988DC1B}"/>
                    </a:ext>
                  </a:extLst>
                </p14:cNvPr>
                <p14:cNvContentPartPr/>
                <p14:nvPr/>
              </p14:nvContentPartPr>
              <p14:xfrm>
                <a:off x="2204351" y="1460038"/>
                <a:ext cx="119520" cy="31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E7A0F56-6486-5637-5F82-6A0E1988DC1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98231" y="1453918"/>
                  <a:ext cx="1317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B70F1F-B48F-DCDF-397C-A114746AB8AA}"/>
                    </a:ext>
                  </a:extLst>
                </p14:cNvPr>
                <p14:cNvContentPartPr/>
                <p14:nvPr/>
              </p14:nvContentPartPr>
              <p14:xfrm>
                <a:off x="2188511" y="1557958"/>
                <a:ext cx="149040" cy="26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B70F1F-B48F-DCDF-397C-A114746AB8A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182391" y="1551838"/>
                  <a:ext cx="1612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43F2C8A-4A35-00E5-4005-614D424FFCBB}"/>
                    </a:ext>
                  </a:extLst>
                </p14:cNvPr>
                <p14:cNvContentPartPr/>
                <p14:nvPr/>
              </p14:nvContentPartPr>
              <p14:xfrm>
                <a:off x="2481911" y="1255198"/>
                <a:ext cx="112680" cy="417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43F2C8A-4A35-00E5-4005-614D424FFCB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75791" y="1249078"/>
                  <a:ext cx="12492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FD2BF0D-2E39-4CFE-C770-6535F802623E}"/>
                    </a:ext>
                  </a:extLst>
                </p14:cNvPr>
                <p14:cNvContentPartPr/>
                <p14:nvPr/>
              </p14:nvContentPartPr>
              <p14:xfrm>
                <a:off x="2460311" y="1676398"/>
                <a:ext cx="158760" cy="6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FD2BF0D-2E39-4CFE-C770-6535F802623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54191" y="1670278"/>
                  <a:ext cx="171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F2D1CD5-0664-61EB-C5F0-C899F45A91D2}"/>
                    </a:ext>
                  </a:extLst>
                </p14:cNvPr>
                <p14:cNvContentPartPr/>
                <p14:nvPr/>
              </p14:nvContentPartPr>
              <p14:xfrm>
                <a:off x="2812391" y="1515118"/>
                <a:ext cx="4320" cy="53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F2D1CD5-0664-61EB-C5F0-C899F45A91D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06271" y="1508998"/>
                  <a:ext cx="165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C5E03CD-32D0-A12E-8311-CADCF8A98FEE}"/>
                    </a:ext>
                  </a:extLst>
                </p14:cNvPr>
                <p14:cNvContentPartPr/>
                <p14:nvPr/>
              </p14:nvContentPartPr>
              <p14:xfrm>
                <a:off x="2708711" y="1761718"/>
                <a:ext cx="108000" cy="176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C5E03CD-32D0-A12E-8311-CADCF8A98FE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702591" y="1755598"/>
                  <a:ext cx="1202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18D65D1-BCB3-E9B2-BAF8-F167DAD149D6}"/>
                    </a:ext>
                  </a:extLst>
                </p14:cNvPr>
                <p14:cNvContentPartPr/>
                <p14:nvPr/>
              </p14:nvContentPartPr>
              <p14:xfrm>
                <a:off x="3068351" y="1493878"/>
                <a:ext cx="18000" cy="130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18D65D1-BCB3-E9B2-BAF8-F167DAD149D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062231" y="1487758"/>
                  <a:ext cx="302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A3E5099-DABC-CF31-9193-2CBF394E16FA}"/>
                    </a:ext>
                  </a:extLst>
                </p14:cNvPr>
                <p14:cNvContentPartPr/>
                <p14:nvPr/>
              </p14:nvContentPartPr>
              <p14:xfrm>
                <a:off x="2970791" y="1271398"/>
                <a:ext cx="140400" cy="157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A3E5099-DABC-CF31-9193-2CBF394E16F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964671" y="1265278"/>
                  <a:ext cx="1526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2336DD4-9419-DEC3-51D5-889286E72AAC}"/>
                    </a:ext>
                  </a:extLst>
                </p14:cNvPr>
                <p14:cNvContentPartPr/>
                <p14:nvPr/>
              </p14:nvContentPartPr>
              <p14:xfrm>
                <a:off x="3183911" y="1367158"/>
                <a:ext cx="195840" cy="333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2336DD4-9419-DEC3-51D5-889286E72AA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177791" y="1361038"/>
                  <a:ext cx="20808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8CC8AB3-CB88-0D32-388E-47A40CC60FA7}"/>
                    </a:ext>
                  </a:extLst>
                </p14:cNvPr>
                <p14:cNvContentPartPr/>
                <p14:nvPr/>
              </p14:nvContentPartPr>
              <p14:xfrm>
                <a:off x="3490631" y="1439518"/>
                <a:ext cx="111960" cy="15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8CC8AB3-CB88-0D32-388E-47A40CC60FA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84511" y="1433398"/>
                  <a:ext cx="1242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22D0BCF-CD36-69EC-85E8-4308A3CBECAC}"/>
                    </a:ext>
                  </a:extLst>
                </p14:cNvPr>
                <p14:cNvContentPartPr/>
                <p14:nvPr/>
              </p14:nvContentPartPr>
              <p14:xfrm>
                <a:off x="3482711" y="1539238"/>
                <a:ext cx="115560" cy="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22D0BCF-CD36-69EC-85E8-4308A3CBECA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76591" y="1533118"/>
                  <a:ext cx="1278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0231C1B-C28B-46F5-3D73-29266863F34E}"/>
                  </a:ext>
                </a:extLst>
              </p14:cNvPr>
              <p14:cNvContentPartPr/>
              <p14:nvPr/>
            </p14:nvContentPartPr>
            <p14:xfrm>
              <a:off x="3801671" y="1385158"/>
              <a:ext cx="160560" cy="2851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0231C1B-C28B-46F5-3D73-29266863F34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795551" y="1379038"/>
                <a:ext cx="1728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B317FC3-88C3-B1B5-259D-3B07927EDEF4}"/>
                  </a:ext>
                </a:extLst>
              </p14:cNvPr>
              <p14:cNvContentPartPr/>
              <p14:nvPr/>
            </p14:nvContentPartPr>
            <p14:xfrm>
              <a:off x="4169231" y="1484878"/>
              <a:ext cx="19800" cy="900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B317FC3-88C3-B1B5-259D-3B07927EDEF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163111" y="1478758"/>
                <a:ext cx="3204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3BA2BEF-071F-5C83-F12E-5F3EDBDE871A}"/>
                  </a:ext>
                </a:extLst>
              </p14:cNvPr>
              <p14:cNvContentPartPr/>
              <p14:nvPr/>
            </p14:nvContentPartPr>
            <p14:xfrm>
              <a:off x="4147631" y="1705918"/>
              <a:ext cx="66960" cy="2062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3BA2BEF-071F-5C83-F12E-5F3EDBDE871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141511" y="1699798"/>
                <a:ext cx="79200" cy="21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FC16A0E0-2DE6-5EEB-E4FC-7B99A6B6D4C3}"/>
              </a:ext>
            </a:extLst>
          </p:cNvPr>
          <p:cNvGrpSpPr/>
          <p:nvPr/>
        </p:nvGrpSpPr>
        <p:grpSpPr>
          <a:xfrm>
            <a:off x="4441031" y="1288318"/>
            <a:ext cx="109080" cy="354240"/>
            <a:chOff x="4441031" y="1288318"/>
            <a:chExt cx="109080" cy="35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444B343-DBF1-5E2A-4AE0-2AF55EA58E17}"/>
                    </a:ext>
                  </a:extLst>
                </p14:cNvPr>
                <p14:cNvContentPartPr/>
                <p14:nvPr/>
              </p14:nvContentPartPr>
              <p14:xfrm>
                <a:off x="4531391" y="1483438"/>
                <a:ext cx="18720" cy="1591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444B343-DBF1-5E2A-4AE0-2AF55EA58E1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525271" y="1477318"/>
                  <a:ext cx="309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20AFE64-C70C-F3AC-DC5C-AF19E6C90BBE}"/>
                    </a:ext>
                  </a:extLst>
                </p14:cNvPr>
                <p14:cNvContentPartPr/>
                <p14:nvPr/>
              </p14:nvContentPartPr>
              <p14:xfrm>
                <a:off x="4441031" y="1288318"/>
                <a:ext cx="75960" cy="1206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20AFE64-C70C-F3AC-DC5C-AF19E6C90BB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434911" y="1282198"/>
                  <a:ext cx="88200" cy="13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F84FCBF-1E1C-E637-20FC-B3706245B38C}"/>
              </a:ext>
            </a:extLst>
          </p:cNvPr>
          <p:cNvGrpSpPr/>
          <p:nvPr/>
        </p:nvGrpSpPr>
        <p:grpSpPr>
          <a:xfrm>
            <a:off x="4749911" y="1065838"/>
            <a:ext cx="785160" cy="702720"/>
            <a:chOff x="4749911" y="1065838"/>
            <a:chExt cx="785160" cy="70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A6860C1-7097-021E-5A35-48A07336952B}"/>
                    </a:ext>
                  </a:extLst>
                </p14:cNvPr>
                <p14:cNvContentPartPr/>
                <p14:nvPr/>
              </p14:nvContentPartPr>
              <p14:xfrm>
                <a:off x="4775111" y="1352038"/>
                <a:ext cx="25920" cy="235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A6860C1-7097-021E-5A35-48A07336952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768991" y="1345918"/>
                  <a:ext cx="381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91921C7-255E-0BCA-B61A-700DA1CD41B1}"/>
                    </a:ext>
                  </a:extLst>
                </p14:cNvPr>
                <p14:cNvContentPartPr/>
                <p14:nvPr/>
              </p14:nvContentPartPr>
              <p14:xfrm>
                <a:off x="4749911" y="1493158"/>
                <a:ext cx="207720" cy="19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91921C7-255E-0BCA-B61A-700DA1CD41B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743791" y="1487038"/>
                  <a:ext cx="2199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F22E344-1173-B981-AE73-716E26F26AEE}"/>
                    </a:ext>
                  </a:extLst>
                </p14:cNvPr>
                <p14:cNvContentPartPr/>
                <p14:nvPr/>
              </p14:nvContentPartPr>
              <p14:xfrm>
                <a:off x="5042951" y="1345198"/>
                <a:ext cx="37800" cy="2077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F22E344-1173-B981-AE73-716E26F26AE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036831" y="1339078"/>
                  <a:ext cx="500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724CC9C-B40E-0B26-BF24-E92D7F88B70E}"/>
                    </a:ext>
                  </a:extLst>
                </p14:cNvPr>
                <p14:cNvContentPartPr/>
                <p14:nvPr/>
              </p14:nvContentPartPr>
              <p14:xfrm>
                <a:off x="5031431" y="1476598"/>
                <a:ext cx="178200" cy="5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724CC9C-B40E-0B26-BF24-E92D7F88B70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025311" y="1470478"/>
                  <a:ext cx="19044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EFB932A-4D37-D76B-B0F2-9116AAD3C5E6}"/>
                    </a:ext>
                  </a:extLst>
                </p14:cNvPr>
                <p14:cNvContentPartPr/>
                <p14:nvPr/>
              </p14:nvContentPartPr>
              <p14:xfrm>
                <a:off x="5146631" y="1191118"/>
                <a:ext cx="106920" cy="558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EFB932A-4D37-D76B-B0F2-9116AAD3C5E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140511" y="1184998"/>
                  <a:ext cx="11916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8A5E4AE-D238-9A16-4D9A-1D4F1C976E8B}"/>
                    </a:ext>
                  </a:extLst>
                </p14:cNvPr>
                <p14:cNvContentPartPr/>
                <p14:nvPr/>
              </p14:nvContentPartPr>
              <p14:xfrm>
                <a:off x="5314751" y="1065838"/>
                <a:ext cx="220320" cy="702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8A5E4AE-D238-9A16-4D9A-1D4F1C976E8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308631" y="1059718"/>
                  <a:ext cx="232560" cy="71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CB8AF92-6E05-01D5-4416-0CCC2D733083}"/>
              </a:ext>
            </a:extLst>
          </p:cNvPr>
          <p:cNvGrpSpPr/>
          <p:nvPr/>
        </p:nvGrpSpPr>
        <p:grpSpPr>
          <a:xfrm>
            <a:off x="1236311" y="2397838"/>
            <a:ext cx="971640" cy="689760"/>
            <a:chOff x="1236311" y="2397838"/>
            <a:chExt cx="971640" cy="68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FFFED75-A1A6-10A3-0B9F-A19AD7998AE4}"/>
                    </a:ext>
                  </a:extLst>
                </p14:cNvPr>
                <p14:cNvContentPartPr/>
                <p14:nvPr/>
              </p14:nvContentPartPr>
              <p14:xfrm>
                <a:off x="1288871" y="2429158"/>
                <a:ext cx="119880" cy="651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FFFED75-A1A6-10A3-0B9F-A19AD7998AE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282751" y="2423038"/>
                  <a:ext cx="132120" cy="66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7F26EDD-4746-C50E-FC44-FD98CB3061C6}"/>
                    </a:ext>
                  </a:extLst>
                </p14:cNvPr>
                <p14:cNvContentPartPr/>
                <p14:nvPr/>
              </p14:nvContentPartPr>
              <p14:xfrm>
                <a:off x="1236311" y="2828038"/>
                <a:ext cx="146880" cy="41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7F26EDD-4746-C50E-FC44-FD98CB3061C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230191" y="2821918"/>
                  <a:ext cx="1591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D15C873-C0A6-4126-7C11-87C072D62C54}"/>
                    </a:ext>
                  </a:extLst>
                </p14:cNvPr>
                <p14:cNvContentPartPr/>
                <p14:nvPr/>
              </p14:nvContentPartPr>
              <p14:xfrm>
                <a:off x="1496591" y="2696638"/>
                <a:ext cx="137160" cy="195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D15C873-C0A6-4126-7C11-87C072D62C5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490471" y="2690518"/>
                  <a:ext cx="1494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3D1ED6A-1A48-346E-17AF-F29AA88B9100}"/>
                    </a:ext>
                  </a:extLst>
                </p14:cNvPr>
                <p14:cNvContentPartPr/>
                <p14:nvPr/>
              </p14:nvContentPartPr>
              <p14:xfrm>
                <a:off x="1650671" y="2686198"/>
                <a:ext cx="223920" cy="189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3D1ED6A-1A48-346E-17AF-F29AA88B910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644551" y="2680078"/>
                  <a:ext cx="2361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8585C5C-AA33-FE87-342A-91ABC9FD2CC3}"/>
                    </a:ext>
                  </a:extLst>
                </p14:cNvPr>
                <p14:cNvContentPartPr/>
                <p14:nvPr/>
              </p14:nvContentPartPr>
              <p14:xfrm>
                <a:off x="2021111" y="2397838"/>
                <a:ext cx="186840" cy="689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8585C5C-AA33-FE87-342A-91ABC9FD2CC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014991" y="2391718"/>
                  <a:ext cx="199080" cy="70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BF4AA5B-990C-C506-2AC0-629E82EC611B}"/>
              </a:ext>
            </a:extLst>
          </p:cNvPr>
          <p:cNvGrpSpPr/>
          <p:nvPr/>
        </p:nvGrpSpPr>
        <p:grpSpPr>
          <a:xfrm>
            <a:off x="2341151" y="2482078"/>
            <a:ext cx="565200" cy="432000"/>
            <a:chOff x="2341151" y="2482078"/>
            <a:chExt cx="565200" cy="43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5842A9F-1563-1AB9-A67F-DD0B01C1247A}"/>
                    </a:ext>
                  </a:extLst>
                </p14:cNvPr>
                <p14:cNvContentPartPr/>
                <p14:nvPr/>
              </p14:nvContentPartPr>
              <p14:xfrm>
                <a:off x="2370311" y="2688718"/>
                <a:ext cx="88200" cy="225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5842A9F-1563-1AB9-A67F-DD0B01C1247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364191" y="2682598"/>
                  <a:ext cx="1004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6DDC2F4-C410-DDBA-D6A7-4BBBF4DA42BC}"/>
                    </a:ext>
                  </a:extLst>
                </p14:cNvPr>
                <p14:cNvContentPartPr/>
                <p14:nvPr/>
              </p14:nvContentPartPr>
              <p14:xfrm>
                <a:off x="2341151" y="2482078"/>
                <a:ext cx="109440" cy="135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6DDC2F4-C410-DDBA-D6A7-4BBBF4DA42B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335031" y="2475958"/>
                  <a:ext cx="1216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DE3D343-EE5D-CDE5-D8A2-47FBA48E90A7}"/>
                    </a:ext>
                  </a:extLst>
                </p14:cNvPr>
                <p14:cNvContentPartPr/>
                <p14:nvPr/>
              </p14:nvContentPartPr>
              <p14:xfrm>
                <a:off x="2485871" y="2702758"/>
                <a:ext cx="174240" cy="1825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DE3D343-EE5D-CDE5-D8A2-47FBA48E90A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479751" y="2696638"/>
                  <a:ext cx="186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05ADEC8-D28A-ECEC-C917-EDE58563E970}"/>
                    </a:ext>
                  </a:extLst>
                </p14:cNvPr>
                <p14:cNvContentPartPr/>
                <p14:nvPr/>
              </p14:nvContentPartPr>
              <p14:xfrm>
                <a:off x="2735351" y="2601598"/>
                <a:ext cx="34200" cy="2649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05ADEC8-D28A-ECEC-C917-EDE58563E97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729231" y="2595478"/>
                  <a:ext cx="464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B1EAD9E-5501-AF65-5DC3-3819F1953F56}"/>
                    </a:ext>
                  </a:extLst>
                </p14:cNvPr>
                <p14:cNvContentPartPr/>
                <p14:nvPr/>
              </p14:nvContentPartPr>
              <p14:xfrm>
                <a:off x="2718431" y="2724718"/>
                <a:ext cx="187920" cy="464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B1EAD9E-5501-AF65-5DC3-3819F1953F5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712311" y="2718598"/>
                  <a:ext cx="200160" cy="5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3C8766F-534A-5581-66F5-28B9C214EC29}"/>
                  </a:ext>
                </a:extLst>
              </p14:cNvPr>
              <p14:cNvContentPartPr/>
              <p14:nvPr/>
            </p14:nvContentPartPr>
            <p14:xfrm>
              <a:off x="3132071" y="2700598"/>
              <a:ext cx="124920" cy="3610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3C8766F-534A-5581-66F5-28B9C214EC2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125951" y="2694478"/>
                <a:ext cx="13716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67C12E2-9F54-2B5C-AE06-F8B84907CFF7}"/>
                  </a:ext>
                </a:extLst>
              </p14:cNvPr>
              <p14:cNvContentPartPr/>
              <p14:nvPr/>
            </p14:nvContentPartPr>
            <p14:xfrm>
              <a:off x="3173831" y="2400718"/>
              <a:ext cx="58680" cy="1425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67C12E2-9F54-2B5C-AE06-F8B84907CFF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167711" y="2394598"/>
                <a:ext cx="70920" cy="15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EA7E3720-6C05-4228-B99B-D3059BB7FB09}"/>
              </a:ext>
            </a:extLst>
          </p:cNvPr>
          <p:cNvGrpSpPr/>
          <p:nvPr/>
        </p:nvGrpSpPr>
        <p:grpSpPr>
          <a:xfrm>
            <a:off x="3430151" y="2411878"/>
            <a:ext cx="467640" cy="408960"/>
            <a:chOff x="3430151" y="2411878"/>
            <a:chExt cx="467640" cy="40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75F509B-704E-DF1B-4F71-86FB920DC788}"/>
                    </a:ext>
                  </a:extLst>
                </p14:cNvPr>
                <p14:cNvContentPartPr/>
                <p14:nvPr/>
              </p14:nvContentPartPr>
              <p14:xfrm>
                <a:off x="3443831" y="2600878"/>
                <a:ext cx="105840" cy="25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75F509B-704E-DF1B-4F71-86FB920DC78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37711" y="2594758"/>
                  <a:ext cx="1180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3DF8523-F3C4-F371-F2C0-4F6E527E331B}"/>
                    </a:ext>
                  </a:extLst>
                </p14:cNvPr>
                <p14:cNvContentPartPr/>
                <p14:nvPr/>
              </p14:nvContentPartPr>
              <p14:xfrm>
                <a:off x="3430151" y="2722918"/>
                <a:ext cx="109800" cy="50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3DF8523-F3C4-F371-F2C0-4F6E527E331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424031" y="2716798"/>
                  <a:ext cx="12204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6623069-5901-5617-09D4-1ECF173388AC}"/>
                    </a:ext>
                  </a:extLst>
                </p14:cNvPr>
                <p14:cNvContentPartPr/>
                <p14:nvPr/>
              </p14:nvContentPartPr>
              <p14:xfrm>
                <a:off x="3695831" y="2411878"/>
                <a:ext cx="129240" cy="4089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6623069-5901-5617-09D4-1ECF173388A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689711" y="2405758"/>
                  <a:ext cx="14148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F23EA8B-A5A9-40E5-3F6E-5CF616BA4142}"/>
                    </a:ext>
                  </a:extLst>
                </p14:cNvPr>
                <p14:cNvContentPartPr/>
                <p14:nvPr/>
              </p14:nvContentPartPr>
              <p14:xfrm>
                <a:off x="3717431" y="2803918"/>
                <a:ext cx="180360" cy="144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F23EA8B-A5A9-40E5-3F6E-5CF616BA414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711311" y="2797798"/>
                  <a:ext cx="192600" cy="2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FDAEC26F-1D5D-DE0F-A29F-C8A5361A2233}"/>
                  </a:ext>
                </a:extLst>
              </p14:cNvPr>
              <p14:cNvContentPartPr/>
              <p14:nvPr/>
            </p14:nvContentPartPr>
            <p14:xfrm>
              <a:off x="4159511" y="2547598"/>
              <a:ext cx="12240" cy="482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FDAEC26F-1D5D-DE0F-A29F-C8A5361A223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153391" y="2541478"/>
                <a:ext cx="2448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A23ABF8-799C-AAB5-74E2-028712D8B5D7}"/>
                  </a:ext>
                </a:extLst>
              </p14:cNvPr>
              <p14:cNvContentPartPr/>
              <p14:nvPr/>
            </p14:nvContentPartPr>
            <p14:xfrm>
              <a:off x="4094711" y="2762878"/>
              <a:ext cx="102600" cy="2545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A23ABF8-799C-AAB5-74E2-028712D8B5D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088591" y="2756758"/>
                <a:ext cx="114840" cy="26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7BC11703-C2C2-568A-BEAD-D99938118BD9}"/>
              </a:ext>
            </a:extLst>
          </p:cNvPr>
          <p:cNvGrpSpPr/>
          <p:nvPr/>
        </p:nvGrpSpPr>
        <p:grpSpPr>
          <a:xfrm>
            <a:off x="4509431" y="2339158"/>
            <a:ext cx="932400" cy="549000"/>
            <a:chOff x="4509431" y="2339158"/>
            <a:chExt cx="932400" cy="54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2C31D02-C3FA-7CA2-9131-43E89D699530}"/>
                    </a:ext>
                  </a:extLst>
                </p14:cNvPr>
                <p14:cNvContentPartPr/>
                <p14:nvPr/>
              </p14:nvContentPartPr>
              <p14:xfrm>
                <a:off x="4509431" y="2505478"/>
                <a:ext cx="160560" cy="3826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2C31D02-C3FA-7CA2-9131-43E89D69953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503311" y="2499358"/>
                  <a:ext cx="1728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4BD2C35-8F3C-4783-FDA4-DC9D13C292D8}"/>
                    </a:ext>
                  </a:extLst>
                </p14:cNvPr>
                <p14:cNvContentPartPr/>
                <p14:nvPr/>
              </p14:nvContentPartPr>
              <p14:xfrm>
                <a:off x="4640471" y="2346358"/>
                <a:ext cx="55080" cy="972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4BD2C35-8F3C-4783-FDA4-DC9D13C292D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634351" y="2340238"/>
                  <a:ext cx="673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703B80E-4BD3-C1BE-BF10-ABABAE3053DD}"/>
                    </a:ext>
                  </a:extLst>
                </p14:cNvPr>
                <p14:cNvContentPartPr/>
                <p14:nvPr/>
              </p14:nvContentPartPr>
              <p14:xfrm>
                <a:off x="4837751" y="2339158"/>
                <a:ext cx="240840" cy="3888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703B80E-4BD3-C1BE-BF10-ABABAE3053D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831631" y="2333038"/>
                  <a:ext cx="25308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7FAB245-257B-6483-8167-4DA775723AAE}"/>
                    </a:ext>
                  </a:extLst>
                </p14:cNvPr>
                <p14:cNvContentPartPr/>
                <p14:nvPr/>
              </p14:nvContentPartPr>
              <p14:xfrm>
                <a:off x="5228711" y="2472718"/>
                <a:ext cx="191160" cy="252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7FAB245-257B-6483-8167-4DA775723AA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222591" y="2466598"/>
                  <a:ext cx="2034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61EFCCF-7AE5-6AF9-3A82-65B17C8B3928}"/>
                    </a:ext>
                  </a:extLst>
                </p14:cNvPr>
                <p14:cNvContentPartPr/>
                <p14:nvPr/>
              </p14:nvContentPartPr>
              <p14:xfrm>
                <a:off x="5252111" y="2596558"/>
                <a:ext cx="189720" cy="86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61EFCCF-7AE5-6AF9-3A82-65B17C8B392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245991" y="2590438"/>
                  <a:ext cx="20196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983EB98-F0E0-1238-7861-6A796084E4E8}"/>
                  </a:ext>
                </a:extLst>
              </p14:cNvPr>
              <p14:cNvContentPartPr/>
              <p14:nvPr/>
            </p14:nvContentPartPr>
            <p14:xfrm>
              <a:off x="5649191" y="2698078"/>
              <a:ext cx="534240" cy="914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983EB98-F0E0-1238-7861-6A796084E4E8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643071" y="2691958"/>
                <a:ext cx="546480" cy="10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3FC182D1-7319-8230-3DB1-5D3116D14745}"/>
              </a:ext>
            </a:extLst>
          </p:cNvPr>
          <p:cNvGrpSpPr/>
          <p:nvPr/>
        </p:nvGrpSpPr>
        <p:grpSpPr>
          <a:xfrm>
            <a:off x="5766551" y="2289478"/>
            <a:ext cx="135000" cy="296280"/>
            <a:chOff x="5766551" y="2289478"/>
            <a:chExt cx="135000" cy="29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D5A3AC6-BA70-4E89-EC00-AB8FFA65CD01}"/>
                    </a:ext>
                  </a:extLst>
                </p14:cNvPr>
                <p14:cNvContentPartPr/>
                <p14:nvPr/>
              </p14:nvContentPartPr>
              <p14:xfrm>
                <a:off x="5802551" y="2447878"/>
                <a:ext cx="99000" cy="1378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D5A3AC6-BA70-4E89-EC00-AB8FFA65CD0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796431" y="2441758"/>
                  <a:ext cx="1112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6955EF1-D921-932B-39B5-D7E844646E0E}"/>
                    </a:ext>
                  </a:extLst>
                </p14:cNvPr>
                <p14:cNvContentPartPr/>
                <p14:nvPr/>
              </p14:nvContentPartPr>
              <p14:xfrm>
                <a:off x="5766551" y="2289478"/>
                <a:ext cx="66960" cy="1256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6955EF1-D921-932B-39B5-D7E844646E0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760431" y="2283358"/>
                  <a:ext cx="7920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D59A23B0-D904-7D17-996C-2856600372AA}"/>
                  </a:ext>
                </a:extLst>
              </p14:cNvPr>
              <p14:cNvContentPartPr/>
              <p14:nvPr/>
            </p14:nvContentPartPr>
            <p14:xfrm>
              <a:off x="6265151" y="2439958"/>
              <a:ext cx="39600" cy="633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D59A23B0-D904-7D17-996C-2856600372AA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259031" y="2433838"/>
                <a:ext cx="5184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FAE7D7D-8413-7B78-D391-18F289BCEE03}"/>
                  </a:ext>
                </a:extLst>
              </p14:cNvPr>
              <p14:cNvContentPartPr/>
              <p14:nvPr/>
            </p14:nvContentPartPr>
            <p14:xfrm>
              <a:off x="6220511" y="2681518"/>
              <a:ext cx="101520" cy="2185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FAE7D7D-8413-7B78-D391-18F289BCEE0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214391" y="2675398"/>
                <a:ext cx="113760" cy="23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76691D9-4D65-63DD-5068-FBE3EC96F75D}"/>
              </a:ext>
            </a:extLst>
          </p:cNvPr>
          <p:cNvGrpSpPr/>
          <p:nvPr/>
        </p:nvGrpSpPr>
        <p:grpSpPr>
          <a:xfrm>
            <a:off x="6567551" y="2175718"/>
            <a:ext cx="1086120" cy="659520"/>
            <a:chOff x="6567551" y="2175718"/>
            <a:chExt cx="1086120" cy="65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CCDBCA1-2315-B1FD-F618-AAD4D5B71383}"/>
                    </a:ext>
                  </a:extLst>
                </p14:cNvPr>
                <p14:cNvContentPartPr/>
                <p14:nvPr/>
              </p14:nvContentPartPr>
              <p14:xfrm>
                <a:off x="6567551" y="2469838"/>
                <a:ext cx="108360" cy="3654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CCDBCA1-2315-B1FD-F618-AAD4D5B7138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561431" y="2463718"/>
                  <a:ext cx="12060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467B3AF-D6D2-CA02-89BB-5149DE844FAB}"/>
                    </a:ext>
                  </a:extLst>
                </p14:cNvPr>
                <p14:cNvContentPartPr/>
                <p14:nvPr/>
              </p14:nvContentPartPr>
              <p14:xfrm>
                <a:off x="6660071" y="2261758"/>
                <a:ext cx="59400" cy="120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467B3AF-D6D2-CA02-89BB-5149DE844FA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653951" y="2255638"/>
                  <a:ext cx="716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2F70D3E-0AA8-BD68-1B6A-3E5F2FAE0E79}"/>
                    </a:ext>
                  </a:extLst>
                </p14:cNvPr>
                <p14:cNvContentPartPr/>
                <p14:nvPr/>
              </p14:nvContentPartPr>
              <p14:xfrm>
                <a:off x="6871031" y="2403238"/>
                <a:ext cx="39600" cy="2091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2F70D3E-0AA8-BD68-1B6A-3E5F2FAE0E7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864911" y="2397118"/>
                  <a:ext cx="518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7BBE3E2-610A-18F9-BAAF-4A4CDEF2C487}"/>
                    </a:ext>
                  </a:extLst>
                </p14:cNvPr>
                <p14:cNvContentPartPr/>
                <p14:nvPr/>
              </p14:nvContentPartPr>
              <p14:xfrm>
                <a:off x="6833951" y="2511238"/>
                <a:ext cx="180360" cy="115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7BBE3E2-610A-18F9-BAAF-4A4CDEF2C48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827831" y="2505118"/>
                  <a:ext cx="1926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B0F44AD-34F3-2576-16CE-6C19B5AA1A42}"/>
                    </a:ext>
                  </a:extLst>
                </p14:cNvPr>
                <p14:cNvContentPartPr/>
                <p14:nvPr/>
              </p14:nvContentPartPr>
              <p14:xfrm>
                <a:off x="7084151" y="2393518"/>
                <a:ext cx="43200" cy="2275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B0F44AD-34F3-2576-16CE-6C19B5AA1A4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078031" y="2387398"/>
                  <a:ext cx="554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3977D4F-C9BA-F16D-22EE-50309E370388}"/>
                    </a:ext>
                  </a:extLst>
                </p14:cNvPr>
                <p14:cNvContentPartPr/>
                <p14:nvPr/>
              </p14:nvContentPartPr>
              <p14:xfrm>
                <a:off x="7070471" y="2525638"/>
                <a:ext cx="174240" cy="14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3977D4F-C9BA-F16D-22EE-50309E37038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064351" y="2519518"/>
                  <a:ext cx="1864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985E3F1-2936-3400-2A58-492DD455D415}"/>
                    </a:ext>
                  </a:extLst>
                </p14:cNvPr>
                <p14:cNvContentPartPr/>
                <p14:nvPr/>
              </p14:nvContentPartPr>
              <p14:xfrm>
                <a:off x="7187831" y="2275078"/>
                <a:ext cx="141840" cy="5173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985E3F1-2936-3400-2A58-492DD455D41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181711" y="2268958"/>
                  <a:ext cx="15408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270F358-0A0E-580C-9AB2-196AD7FA67C9}"/>
                    </a:ext>
                  </a:extLst>
                </p14:cNvPr>
                <p14:cNvContentPartPr/>
                <p14:nvPr/>
              </p14:nvContentPartPr>
              <p14:xfrm>
                <a:off x="7422551" y="2175718"/>
                <a:ext cx="231120" cy="6289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270F358-0A0E-580C-9AB2-196AD7FA67C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416431" y="2169598"/>
                  <a:ext cx="243360" cy="64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0B444B-132A-BCAE-C5B7-55FF15B57642}"/>
              </a:ext>
            </a:extLst>
          </p:cNvPr>
          <p:cNvGrpSpPr/>
          <p:nvPr/>
        </p:nvGrpSpPr>
        <p:grpSpPr>
          <a:xfrm>
            <a:off x="2728151" y="3401878"/>
            <a:ext cx="1177560" cy="591480"/>
            <a:chOff x="2728151" y="3401878"/>
            <a:chExt cx="1177560" cy="59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30A234F-6DC8-4A94-AEB5-FAA96D81DAA4}"/>
                    </a:ext>
                  </a:extLst>
                </p14:cNvPr>
                <p14:cNvContentPartPr/>
                <p14:nvPr/>
              </p14:nvContentPartPr>
              <p14:xfrm>
                <a:off x="2728151" y="3401878"/>
                <a:ext cx="109800" cy="5914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30A234F-6DC8-4A94-AEB5-FAA96D81DAA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722031" y="3395758"/>
                  <a:ext cx="12204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6250059-8628-3301-0C53-255B295372F2}"/>
                    </a:ext>
                  </a:extLst>
                </p14:cNvPr>
                <p14:cNvContentPartPr/>
                <p14:nvPr/>
              </p14:nvContentPartPr>
              <p14:xfrm>
                <a:off x="2741831" y="3644518"/>
                <a:ext cx="203400" cy="1512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6250059-8628-3301-0C53-255B295372F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735711" y="3638398"/>
                  <a:ext cx="2156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4A1E55A-BA49-46F6-B32A-F3B79CF41C17}"/>
                    </a:ext>
                  </a:extLst>
                </p14:cNvPr>
                <p14:cNvContentPartPr/>
                <p14:nvPr/>
              </p14:nvContentPartPr>
              <p14:xfrm>
                <a:off x="3003911" y="3596278"/>
                <a:ext cx="174600" cy="1818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4A1E55A-BA49-46F6-B32A-F3B79CF41C1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997791" y="3590158"/>
                  <a:ext cx="1868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D59867F-8B81-4BBA-0E9F-F6B0223D7D05}"/>
                    </a:ext>
                  </a:extLst>
                </p14:cNvPr>
                <p14:cNvContentPartPr/>
                <p14:nvPr/>
              </p14:nvContentPartPr>
              <p14:xfrm>
                <a:off x="3230711" y="3636238"/>
                <a:ext cx="14040" cy="1202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D59867F-8B81-4BBA-0E9F-F6B0223D7D0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224591" y="3630118"/>
                  <a:ext cx="262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63B4428-A45B-034C-95F6-803590DE1275}"/>
                    </a:ext>
                  </a:extLst>
                </p14:cNvPr>
                <p14:cNvContentPartPr/>
                <p14:nvPr/>
              </p14:nvContentPartPr>
              <p14:xfrm>
                <a:off x="3142871" y="3456958"/>
                <a:ext cx="111960" cy="1321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63B4428-A45B-034C-95F6-803590DE127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136751" y="3450838"/>
                  <a:ext cx="1242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D0E0E45-5D7E-FBC1-A6FA-31B793CF0AE1}"/>
                    </a:ext>
                  </a:extLst>
                </p14:cNvPr>
                <p14:cNvContentPartPr/>
                <p14:nvPr/>
              </p14:nvContentPartPr>
              <p14:xfrm>
                <a:off x="3300911" y="3621118"/>
                <a:ext cx="215280" cy="189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D0E0E45-5D7E-FBC1-A6FA-31B793CF0AE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294791" y="3614998"/>
                  <a:ext cx="227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FD28697-FEA6-FC84-0014-6D508BFC0AB0}"/>
                    </a:ext>
                  </a:extLst>
                </p14:cNvPr>
                <p14:cNvContentPartPr/>
                <p14:nvPr/>
              </p14:nvContentPartPr>
              <p14:xfrm>
                <a:off x="3565151" y="3545158"/>
                <a:ext cx="53280" cy="1980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FD28697-FEA6-FC84-0014-6D508BFC0AB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559031" y="3539038"/>
                  <a:ext cx="655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CC92E7B-DE80-F7AE-DE8D-F5E743159B6F}"/>
                    </a:ext>
                  </a:extLst>
                </p14:cNvPr>
                <p14:cNvContentPartPr/>
                <p14:nvPr/>
              </p14:nvContentPartPr>
              <p14:xfrm>
                <a:off x="3568751" y="3613558"/>
                <a:ext cx="137160" cy="291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CC92E7B-DE80-F7AE-DE8D-F5E743159B6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562631" y="3607438"/>
                  <a:ext cx="1494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A130E4C-95D4-82D1-0C87-4415FB0B23CF}"/>
                    </a:ext>
                  </a:extLst>
                </p14:cNvPr>
                <p14:cNvContentPartPr/>
                <p14:nvPr/>
              </p14:nvContentPartPr>
              <p14:xfrm>
                <a:off x="3744791" y="3422398"/>
                <a:ext cx="145080" cy="5508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A130E4C-95D4-82D1-0C87-4415FB0B23C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738671" y="3416278"/>
                  <a:ext cx="15732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63056BF-C598-FBDE-2377-F747C24575C2}"/>
                    </a:ext>
                  </a:extLst>
                </p14:cNvPr>
                <p14:cNvContentPartPr/>
                <p14:nvPr/>
              </p14:nvContentPartPr>
              <p14:xfrm>
                <a:off x="3752711" y="3760078"/>
                <a:ext cx="153000" cy="291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63056BF-C598-FBDE-2377-F747C24575C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746591" y="3753958"/>
                  <a:ext cx="16524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5215EA9-0DDE-53C1-7DC1-9C6E66884C10}"/>
              </a:ext>
            </a:extLst>
          </p:cNvPr>
          <p:cNvGrpSpPr/>
          <p:nvPr/>
        </p:nvGrpSpPr>
        <p:grpSpPr>
          <a:xfrm>
            <a:off x="4100471" y="3262558"/>
            <a:ext cx="309600" cy="486720"/>
            <a:chOff x="4100471" y="3262558"/>
            <a:chExt cx="309600" cy="48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7DE17F1-1140-DE8F-D521-08D24D5F5191}"/>
                    </a:ext>
                  </a:extLst>
                </p14:cNvPr>
                <p14:cNvContentPartPr/>
                <p14:nvPr/>
              </p14:nvContentPartPr>
              <p14:xfrm>
                <a:off x="4100471" y="3262558"/>
                <a:ext cx="111960" cy="4867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7DE17F1-1140-DE8F-D521-08D24D5F519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094351" y="3256438"/>
                  <a:ext cx="12420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CE66098-D8F9-6978-912A-B215E236DC67}"/>
                    </a:ext>
                  </a:extLst>
                </p14:cNvPr>
                <p14:cNvContentPartPr/>
                <p14:nvPr/>
              </p14:nvContentPartPr>
              <p14:xfrm>
                <a:off x="4313951" y="3379198"/>
                <a:ext cx="39600" cy="1105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CE66098-D8F9-6978-912A-B215E236DC6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307831" y="3373078"/>
                  <a:ext cx="518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65054DA-6A0B-7021-4E42-09235A075EDF}"/>
                    </a:ext>
                  </a:extLst>
                </p14:cNvPr>
                <p14:cNvContentPartPr/>
                <p14:nvPr/>
              </p14:nvContentPartPr>
              <p14:xfrm>
                <a:off x="4370471" y="3397918"/>
                <a:ext cx="39600" cy="1105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65054DA-6A0B-7021-4E42-09235A075ED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364351" y="3391798"/>
                  <a:ext cx="5184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0B51FB9-5E60-95B8-99EB-64842AA14621}"/>
              </a:ext>
            </a:extLst>
          </p:cNvPr>
          <p:cNvGrpSpPr/>
          <p:nvPr/>
        </p:nvGrpSpPr>
        <p:grpSpPr>
          <a:xfrm>
            <a:off x="4569911" y="3269038"/>
            <a:ext cx="790200" cy="732600"/>
            <a:chOff x="4569911" y="3269038"/>
            <a:chExt cx="790200" cy="73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E14C7FA-23E9-4F08-1047-82C4F926C51B}"/>
                    </a:ext>
                  </a:extLst>
                </p14:cNvPr>
                <p14:cNvContentPartPr/>
                <p14:nvPr/>
              </p14:nvContentPartPr>
              <p14:xfrm>
                <a:off x="4569911" y="3508798"/>
                <a:ext cx="96120" cy="1141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E14C7FA-23E9-4F08-1047-82C4F926C51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563791" y="3502678"/>
                  <a:ext cx="1083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C9A3EF4-C090-2147-2E26-8835B07054DD}"/>
                    </a:ext>
                  </a:extLst>
                </p14:cNvPr>
                <p14:cNvContentPartPr/>
                <p14:nvPr/>
              </p14:nvContentPartPr>
              <p14:xfrm>
                <a:off x="4579631" y="3509518"/>
                <a:ext cx="117720" cy="885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C9A3EF4-C090-2147-2E26-8835B07054D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573511" y="3503398"/>
                  <a:ext cx="1299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DFAE7DB-568C-53BA-D506-542927F62E7C}"/>
                    </a:ext>
                  </a:extLst>
                </p14:cNvPr>
                <p14:cNvContentPartPr/>
                <p14:nvPr/>
              </p14:nvContentPartPr>
              <p14:xfrm>
                <a:off x="4585391" y="3464518"/>
                <a:ext cx="55080" cy="2152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DFAE7DB-568C-53BA-D506-542927F62E7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579271" y="3458398"/>
                  <a:ext cx="673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7DAE6FA-A8B9-25A5-6028-7C5C87BECBB1}"/>
                    </a:ext>
                  </a:extLst>
                </p14:cNvPr>
                <p14:cNvContentPartPr/>
                <p14:nvPr/>
              </p14:nvContentPartPr>
              <p14:xfrm>
                <a:off x="4583591" y="3576118"/>
                <a:ext cx="108000" cy="147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7DAE6FA-A8B9-25A5-6028-7C5C87BECBB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577471" y="3569998"/>
                  <a:ext cx="1202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8EB5374-F735-3405-1864-C034E628AD89}"/>
                    </a:ext>
                  </a:extLst>
                </p14:cNvPr>
                <p14:cNvContentPartPr/>
                <p14:nvPr/>
              </p14:nvContentPartPr>
              <p14:xfrm>
                <a:off x="4820111" y="3371638"/>
                <a:ext cx="360" cy="907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8EB5374-F735-3405-1864-C034E628AD8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813991" y="3365518"/>
                  <a:ext cx="126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F8A2D42-03E2-F9DD-E29A-5814216DC27E}"/>
                    </a:ext>
                  </a:extLst>
                </p14:cNvPr>
                <p14:cNvContentPartPr/>
                <p14:nvPr/>
              </p14:nvContentPartPr>
              <p14:xfrm>
                <a:off x="4884551" y="3374518"/>
                <a:ext cx="19800" cy="968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F8A2D42-03E2-F9DD-E29A-5814216DC27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878431" y="3368398"/>
                  <a:ext cx="320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093D1F2-EBB4-9E5C-BBFC-0E34BF2C18E0}"/>
                    </a:ext>
                  </a:extLst>
                </p14:cNvPr>
                <p14:cNvContentPartPr/>
                <p14:nvPr/>
              </p14:nvContentPartPr>
              <p14:xfrm>
                <a:off x="4970591" y="3269038"/>
                <a:ext cx="122760" cy="4770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093D1F2-EBB4-9E5C-BBFC-0E34BF2C18E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964471" y="3262918"/>
                  <a:ext cx="13500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AA9E30B-9C3F-F33A-C841-2B8B3C5DD53B}"/>
                    </a:ext>
                  </a:extLst>
                </p14:cNvPr>
                <p14:cNvContentPartPr/>
                <p14:nvPr/>
              </p14:nvContentPartPr>
              <p14:xfrm>
                <a:off x="5346071" y="3567478"/>
                <a:ext cx="14040" cy="658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AA9E30B-9C3F-F33A-C841-2B8B3C5DD53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339951" y="3561358"/>
                  <a:ext cx="262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066D3DC-59CA-15B6-CAA8-18C945AD242C}"/>
                    </a:ext>
                  </a:extLst>
                </p14:cNvPr>
                <p14:cNvContentPartPr/>
                <p14:nvPr/>
              </p14:nvContentPartPr>
              <p14:xfrm>
                <a:off x="5091911" y="3797518"/>
                <a:ext cx="211680" cy="2041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066D3DC-59CA-15B6-CAA8-18C945AD242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085791" y="3791398"/>
                  <a:ext cx="223920" cy="21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11FAF99E-87D4-30E7-DC76-A7E72A1F886A}"/>
              </a:ext>
            </a:extLst>
          </p:cNvPr>
          <p:cNvGrpSpPr/>
          <p:nvPr/>
        </p:nvGrpSpPr>
        <p:grpSpPr>
          <a:xfrm>
            <a:off x="1244231" y="4120078"/>
            <a:ext cx="1721160" cy="1277640"/>
            <a:chOff x="1244231" y="4120078"/>
            <a:chExt cx="1721160" cy="127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E120F81-C219-50E0-CB35-D01A91CC44D8}"/>
                    </a:ext>
                  </a:extLst>
                </p14:cNvPr>
                <p14:cNvContentPartPr/>
                <p14:nvPr/>
              </p14:nvContentPartPr>
              <p14:xfrm>
                <a:off x="1244231" y="4120078"/>
                <a:ext cx="304560" cy="5698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E120F81-C219-50E0-CB35-D01A91CC44D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238111" y="4113958"/>
                  <a:ext cx="31680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A1871D7-AF75-C3FE-AEE8-1CED9EE3A724}"/>
                    </a:ext>
                  </a:extLst>
                </p14:cNvPr>
                <p14:cNvContentPartPr/>
                <p14:nvPr/>
              </p14:nvContentPartPr>
              <p14:xfrm>
                <a:off x="1257911" y="4814158"/>
                <a:ext cx="105840" cy="5835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A1871D7-AF75-C3FE-AEE8-1CED9EE3A72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251791" y="4808038"/>
                  <a:ext cx="11808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9D1D4DD-6615-6B37-D2CA-A38F85146CB6}"/>
                    </a:ext>
                  </a:extLst>
                </p14:cNvPr>
                <p14:cNvContentPartPr/>
                <p14:nvPr/>
              </p14:nvContentPartPr>
              <p14:xfrm>
                <a:off x="1305071" y="5104318"/>
                <a:ext cx="191520" cy="1069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9D1D4DD-6615-6B37-D2CA-A38F85146CB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298951" y="5098198"/>
                  <a:ext cx="2037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5DDF215-8F65-9901-4B9C-F25569908E3E}"/>
                    </a:ext>
                  </a:extLst>
                </p14:cNvPr>
                <p14:cNvContentPartPr/>
                <p14:nvPr/>
              </p14:nvContentPartPr>
              <p14:xfrm>
                <a:off x="1527551" y="5020078"/>
                <a:ext cx="235080" cy="1857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5DDF215-8F65-9901-4B9C-F25569908E3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521431" y="5013958"/>
                  <a:ext cx="2473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E8D3F5E-49D2-6E64-AA14-08363048FE39}"/>
                    </a:ext>
                  </a:extLst>
                </p14:cNvPr>
                <p14:cNvContentPartPr/>
                <p14:nvPr/>
              </p14:nvContentPartPr>
              <p14:xfrm>
                <a:off x="1842551" y="5015398"/>
                <a:ext cx="31680" cy="1540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E8D3F5E-49D2-6E64-AA14-08363048FE3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836431" y="5009278"/>
                  <a:ext cx="439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6330A0A-E8E7-BE27-FA3C-1F4193FCA0B7}"/>
                    </a:ext>
                  </a:extLst>
                </p14:cNvPr>
                <p14:cNvContentPartPr/>
                <p14:nvPr/>
              </p14:nvContentPartPr>
              <p14:xfrm>
                <a:off x="1820951" y="4842598"/>
                <a:ext cx="109080" cy="1324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6330A0A-E8E7-BE27-FA3C-1F4193FCA0B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814831" y="4836478"/>
                  <a:ext cx="121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EF06697-553B-89A6-1FE3-8A889775FF53}"/>
                    </a:ext>
                  </a:extLst>
                </p14:cNvPr>
                <p14:cNvContentPartPr/>
                <p14:nvPr/>
              </p14:nvContentPartPr>
              <p14:xfrm>
                <a:off x="1954151" y="5030158"/>
                <a:ext cx="182160" cy="1346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EF06697-553B-89A6-1FE3-8A889775FF5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948031" y="5024038"/>
                  <a:ext cx="1944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DA1FE79-BC45-10D5-D07B-72A1CBE1CBC0}"/>
                    </a:ext>
                  </a:extLst>
                </p14:cNvPr>
                <p14:cNvContentPartPr/>
                <p14:nvPr/>
              </p14:nvContentPartPr>
              <p14:xfrm>
                <a:off x="2206151" y="4902358"/>
                <a:ext cx="18720" cy="2088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DA1FE79-BC45-10D5-D07B-72A1CBE1CBC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200031" y="4896238"/>
                  <a:ext cx="309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403B71D-1895-C041-1783-755B6F8A3D1B}"/>
                    </a:ext>
                  </a:extLst>
                </p14:cNvPr>
                <p14:cNvContentPartPr/>
                <p14:nvPr/>
              </p14:nvContentPartPr>
              <p14:xfrm>
                <a:off x="2190671" y="5036638"/>
                <a:ext cx="76680" cy="39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403B71D-1895-C041-1783-755B6F8A3D1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184551" y="5030518"/>
                  <a:ext cx="889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84A0D45-8C3B-FF73-6EA1-E51A769347F4}"/>
                    </a:ext>
                  </a:extLst>
                </p14:cNvPr>
                <p14:cNvContentPartPr/>
                <p14:nvPr/>
              </p14:nvContentPartPr>
              <p14:xfrm>
                <a:off x="2386151" y="4734958"/>
                <a:ext cx="172440" cy="5274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84A0D45-8C3B-FF73-6EA1-E51A769347F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380031" y="4728838"/>
                  <a:ext cx="18468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A7B536C-EBCB-651C-4350-C26DFBDC3AB2}"/>
                    </a:ext>
                  </a:extLst>
                </p14:cNvPr>
                <p14:cNvContentPartPr/>
                <p14:nvPr/>
              </p14:nvContentPartPr>
              <p14:xfrm>
                <a:off x="2387951" y="5078038"/>
                <a:ext cx="207720" cy="381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A7B536C-EBCB-651C-4350-C26DFBDC3AB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381831" y="5071918"/>
                  <a:ext cx="2199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A9E3B62-A80A-04F0-BA33-FEF155C83AF8}"/>
                    </a:ext>
                  </a:extLst>
                </p14:cNvPr>
                <p14:cNvContentPartPr/>
                <p14:nvPr/>
              </p14:nvContentPartPr>
              <p14:xfrm>
                <a:off x="2705471" y="4707958"/>
                <a:ext cx="116640" cy="4338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A9E3B62-A80A-04F0-BA33-FEF155C83AF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699351" y="4701838"/>
                  <a:ext cx="12888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CE19FD2-989B-DCAC-5B9A-9EE0FE254271}"/>
                    </a:ext>
                  </a:extLst>
                </p14:cNvPr>
                <p14:cNvContentPartPr/>
                <p14:nvPr/>
              </p14:nvContentPartPr>
              <p14:xfrm>
                <a:off x="2888711" y="4790038"/>
                <a:ext cx="37440" cy="1285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CE19FD2-989B-DCAC-5B9A-9EE0FE25427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882591" y="4783918"/>
                  <a:ext cx="496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15F9BF3-B077-1A1F-16BA-B7E0C20C040B}"/>
                    </a:ext>
                  </a:extLst>
                </p14:cNvPr>
                <p14:cNvContentPartPr/>
                <p14:nvPr/>
              </p14:nvContentPartPr>
              <p14:xfrm>
                <a:off x="2957111" y="4805878"/>
                <a:ext cx="8280" cy="1353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15F9BF3-B077-1A1F-16BA-B7E0C20C040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950991" y="4799758"/>
                  <a:ext cx="20520" cy="14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FEB26DA4-C6E5-FA5B-F219-DD5168562416}"/>
              </a:ext>
            </a:extLst>
          </p:cNvPr>
          <p:cNvGrpSpPr/>
          <p:nvPr/>
        </p:nvGrpSpPr>
        <p:grpSpPr>
          <a:xfrm>
            <a:off x="3188591" y="4693558"/>
            <a:ext cx="894600" cy="634320"/>
            <a:chOff x="3188591" y="4693558"/>
            <a:chExt cx="894600" cy="63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C98860B-31C9-CAC9-5A91-3DFBEF3B3B1C}"/>
                    </a:ext>
                  </a:extLst>
                </p14:cNvPr>
                <p14:cNvContentPartPr/>
                <p14:nvPr/>
              </p14:nvContentPartPr>
              <p14:xfrm>
                <a:off x="3188591" y="4783918"/>
                <a:ext cx="62280" cy="3074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C98860B-31C9-CAC9-5A91-3DFBEF3B3B1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182471" y="4777798"/>
                  <a:ext cx="745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F298B65-88DC-6171-D5C8-52DCC373E598}"/>
                    </a:ext>
                  </a:extLst>
                </p14:cNvPr>
                <p14:cNvContentPartPr/>
                <p14:nvPr/>
              </p14:nvContentPartPr>
              <p14:xfrm>
                <a:off x="3349871" y="4920718"/>
                <a:ext cx="194040" cy="1472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F298B65-88DC-6171-D5C8-52DCC373E59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343751" y="4914598"/>
                  <a:ext cx="2062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3505313-71AC-9270-6D43-B4A7A87E3C93}"/>
                    </a:ext>
                  </a:extLst>
                </p14:cNvPr>
                <p14:cNvContentPartPr/>
                <p14:nvPr/>
              </p14:nvContentPartPr>
              <p14:xfrm>
                <a:off x="3600071" y="4753678"/>
                <a:ext cx="33480" cy="1242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3505313-71AC-9270-6D43-B4A7A87E3C9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593951" y="4747558"/>
                  <a:ext cx="457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FAD914B-CFF9-7CCF-BC53-B0A58AE124C1}"/>
                    </a:ext>
                  </a:extLst>
                </p14:cNvPr>
                <p14:cNvContentPartPr/>
                <p14:nvPr/>
              </p14:nvContentPartPr>
              <p14:xfrm>
                <a:off x="3664871" y="4772758"/>
                <a:ext cx="27720" cy="1202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FAD914B-CFF9-7CCF-BC53-B0A58AE124C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658751" y="4766638"/>
                  <a:ext cx="3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FFA3E26-DF15-01C5-286A-8AB11F180C01}"/>
                    </a:ext>
                  </a:extLst>
                </p14:cNvPr>
                <p14:cNvContentPartPr/>
                <p14:nvPr/>
              </p14:nvContentPartPr>
              <p14:xfrm>
                <a:off x="3750911" y="4693558"/>
                <a:ext cx="66960" cy="4226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FFA3E26-DF15-01C5-286A-8AB11F180C0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744791" y="4687438"/>
                  <a:ext cx="7920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71F9954-ECAD-1689-3F8B-9FE60DA2DCC8}"/>
                    </a:ext>
                  </a:extLst>
                </p14:cNvPr>
                <p14:cNvContentPartPr/>
                <p14:nvPr/>
              </p14:nvContentPartPr>
              <p14:xfrm>
                <a:off x="4067351" y="4930438"/>
                <a:ext cx="15840" cy="568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71F9954-ECAD-1689-3F8B-9FE60DA2DCC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061231" y="4924318"/>
                  <a:ext cx="280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7AB33D9-2209-261F-7BFA-7731D2CBAFA4}"/>
                    </a:ext>
                  </a:extLst>
                </p14:cNvPr>
                <p14:cNvContentPartPr/>
                <p14:nvPr/>
              </p14:nvContentPartPr>
              <p14:xfrm>
                <a:off x="3840551" y="5143558"/>
                <a:ext cx="191880" cy="1843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7AB33D9-2209-261F-7BFA-7731D2CBAFA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834431" y="5137438"/>
                  <a:ext cx="204120" cy="19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4B1490CD-DB5C-9041-4344-ABF00DC6BB2D}"/>
                  </a:ext>
                </a:extLst>
              </p14:cNvPr>
              <p14:cNvContentPartPr/>
              <p14:nvPr/>
            </p14:nvContentPartPr>
            <p14:xfrm>
              <a:off x="413711" y="5537038"/>
              <a:ext cx="216360" cy="60660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4B1490CD-DB5C-9041-4344-ABF00DC6BB2D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407591" y="5530918"/>
                <a:ext cx="22860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0E34092F-08E9-DB27-48DE-B551FC2664D3}"/>
                  </a:ext>
                </a:extLst>
              </p14:cNvPr>
              <p14:cNvContentPartPr/>
              <p14:nvPr/>
            </p14:nvContentPartPr>
            <p14:xfrm>
              <a:off x="7602191" y="1653718"/>
              <a:ext cx="360" cy="36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0E34092F-08E9-DB27-48DE-B551FC2664D3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7596071" y="1647598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94DE3086-540D-0CED-4CB2-839AB6E98B86}"/>
                  </a:ext>
                </a:extLst>
              </p14:cNvPr>
              <p14:cNvContentPartPr/>
              <p14:nvPr/>
            </p14:nvContentPartPr>
            <p14:xfrm>
              <a:off x="70271" y="1583518"/>
              <a:ext cx="375480" cy="11124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94DE3086-540D-0CED-4CB2-839AB6E98B86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64151" y="1577398"/>
                <a:ext cx="38772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DA15C9A7-8089-D3ED-DA3E-B709EB75517E}"/>
                  </a:ext>
                </a:extLst>
              </p14:cNvPr>
              <p14:cNvContentPartPr/>
              <p14:nvPr/>
            </p14:nvContentPartPr>
            <p14:xfrm>
              <a:off x="2176991" y="1815358"/>
              <a:ext cx="414000" cy="6552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DA15C9A7-8089-D3ED-DA3E-B709EB75517E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2170871" y="1809238"/>
                <a:ext cx="426240" cy="7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0" name="Group 169">
            <a:extLst>
              <a:ext uri="{FF2B5EF4-FFF2-40B4-BE49-F238E27FC236}">
                <a16:creationId xmlns:a16="http://schemas.microsoft.com/office/drawing/2014/main" id="{EEBE68F5-6899-D5C6-9C95-EBADCA8D0B70}"/>
              </a:ext>
            </a:extLst>
          </p:cNvPr>
          <p:cNvGrpSpPr/>
          <p:nvPr/>
        </p:nvGrpSpPr>
        <p:grpSpPr>
          <a:xfrm>
            <a:off x="3242591" y="949558"/>
            <a:ext cx="338400" cy="224280"/>
            <a:chOff x="3242591" y="949558"/>
            <a:chExt cx="338400" cy="22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5857781-59B2-85C2-0A0C-4DBF99CE77CC}"/>
                    </a:ext>
                  </a:extLst>
                </p14:cNvPr>
                <p14:cNvContentPartPr/>
                <p14:nvPr/>
              </p14:nvContentPartPr>
              <p14:xfrm>
                <a:off x="3242591" y="949558"/>
                <a:ext cx="123480" cy="2242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5857781-59B2-85C2-0A0C-4DBF99CE77C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36471" y="943438"/>
                  <a:ext cx="1357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BA9F3FA-CAA5-2D3F-4C27-CA672DF6AC2E}"/>
                    </a:ext>
                  </a:extLst>
                </p14:cNvPr>
                <p14:cNvContentPartPr/>
                <p14:nvPr/>
              </p14:nvContentPartPr>
              <p14:xfrm>
                <a:off x="3475151" y="1037758"/>
                <a:ext cx="70920" cy="190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BA9F3FA-CAA5-2D3F-4C27-CA672DF6AC2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69031" y="1031638"/>
                  <a:ext cx="831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5A5A848-F98D-DE1C-13B2-5E3BEE02A83F}"/>
                    </a:ext>
                  </a:extLst>
                </p14:cNvPr>
                <p14:cNvContentPartPr/>
                <p14:nvPr/>
              </p14:nvContentPartPr>
              <p14:xfrm>
                <a:off x="3465431" y="1131358"/>
                <a:ext cx="115560" cy="93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5A5A848-F98D-DE1C-13B2-5E3BEE02A83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459311" y="1125238"/>
                  <a:ext cx="127800" cy="2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BB49E54E-D7EB-3704-E50F-8388D7A4CF17}"/>
                  </a:ext>
                </a:extLst>
              </p14:cNvPr>
              <p14:cNvContentPartPr/>
              <p14:nvPr/>
            </p14:nvContentPartPr>
            <p14:xfrm>
              <a:off x="3777551" y="916438"/>
              <a:ext cx="88920" cy="25740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BB49E54E-D7EB-3704-E50F-8388D7A4CF17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3771431" y="910318"/>
                <a:ext cx="10116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37861A24-0F01-D187-5B42-F7B140EC819D}"/>
                  </a:ext>
                </a:extLst>
              </p14:cNvPr>
              <p14:cNvContentPartPr/>
              <p14:nvPr/>
            </p14:nvContentPartPr>
            <p14:xfrm>
              <a:off x="605951" y="1801318"/>
              <a:ext cx="439920" cy="94104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37861A24-0F01-D187-5B42-F7B140EC819D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599831" y="1795198"/>
                <a:ext cx="452160" cy="9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6DA27DDB-7313-CBC7-BCAE-5F19F0444736}"/>
                  </a:ext>
                </a:extLst>
              </p14:cNvPr>
              <p14:cNvContentPartPr/>
              <p14:nvPr/>
            </p14:nvContentPartPr>
            <p14:xfrm>
              <a:off x="3574871" y="2973118"/>
              <a:ext cx="470880" cy="8244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6DA27DDB-7313-CBC7-BCAE-5F19F0444736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3568751" y="2966998"/>
                <a:ext cx="483120" cy="9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9" name="Group 178">
            <a:extLst>
              <a:ext uri="{FF2B5EF4-FFF2-40B4-BE49-F238E27FC236}">
                <a16:creationId xmlns:a16="http://schemas.microsoft.com/office/drawing/2014/main" id="{6F532231-9985-0251-3B2C-234FBBF128EE}"/>
              </a:ext>
            </a:extLst>
          </p:cNvPr>
          <p:cNvGrpSpPr/>
          <p:nvPr/>
        </p:nvGrpSpPr>
        <p:grpSpPr>
          <a:xfrm>
            <a:off x="8340551" y="1892398"/>
            <a:ext cx="179280" cy="642240"/>
            <a:chOff x="8340551" y="1892398"/>
            <a:chExt cx="179280" cy="64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2DBFE1F-8F71-7615-8B1B-8742B93A5394}"/>
                    </a:ext>
                  </a:extLst>
                </p14:cNvPr>
                <p14:cNvContentPartPr/>
                <p14:nvPr/>
              </p14:nvContentPartPr>
              <p14:xfrm>
                <a:off x="8340551" y="2126758"/>
                <a:ext cx="143640" cy="4078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2DBFE1F-8F71-7615-8B1B-8742B93A539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334431" y="2120638"/>
                  <a:ext cx="15588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41FE774-6B33-48E6-FBBF-DD9264E6960E}"/>
                    </a:ext>
                  </a:extLst>
                </p14:cNvPr>
                <p14:cNvContentPartPr/>
                <p14:nvPr/>
              </p14:nvContentPartPr>
              <p14:xfrm>
                <a:off x="8458991" y="1892398"/>
                <a:ext cx="60840" cy="1260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41FE774-6B33-48E6-FBBF-DD9264E6960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452871" y="1886278"/>
                  <a:ext cx="7308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927E1A1-292E-1CA8-D00C-21CF60839918}"/>
              </a:ext>
            </a:extLst>
          </p:cNvPr>
          <p:cNvGrpSpPr/>
          <p:nvPr/>
        </p:nvGrpSpPr>
        <p:grpSpPr>
          <a:xfrm>
            <a:off x="8741951" y="2099398"/>
            <a:ext cx="183960" cy="114120"/>
            <a:chOff x="8741951" y="2099398"/>
            <a:chExt cx="183960" cy="11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4CEF777-187D-7BDC-BD76-4DC686938398}"/>
                    </a:ext>
                  </a:extLst>
                </p14:cNvPr>
                <p14:cNvContentPartPr/>
                <p14:nvPr/>
              </p14:nvContentPartPr>
              <p14:xfrm>
                <a:off x="8789111" y="2099398"/>
                <a:ext cx="104040" cy="183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4CEF777-187D-7BDC-BD76-4DC68693839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782991" y="2093278"/>
                  <a:ext cx="1162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ADE929F-8056-6A7F-583F-6538AA7E6E15}"/>
                    </a:ext>
                  </a:extLst>
                </p14:cNvPr>
                <p14:cNvContentPartPr/>
                <p14:nvPr/>
              </p14:nvContentPartPr>
              <p14:xfrm>
                <a:off x="8741951" y="2212438"/>
                <a:ext cx="183960" cy="10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ADE929F-8056-6A7F-583F-6538AA7E6E1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735831" y="2206318"/>
                  <a:ext cx="196200" cy="1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1E650EC1-190C-1535-6E2C-C02DCB128331}"/>
                  </a:ext>
                </a:extLst>
              </p14:cNvPr>
              <p14:cNvContentPartPr/>
              <p14:nvPr/>
            </p14:nvContentPartPr>
            <p14:xfrm>
              <a:off x="5576831" y="2687638"/>
              <a:ext cx="590400" cy="6732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1E650EC1-190C-1535-6E2C-C02DCB128331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5570711" y="2681518"/>
                <a:ext cx="602640" cy="7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5" name="Group 184">
            <a:extLst>
              <a:ext uri="{FF2B5EF4-FFF2-40B4-BE49-F238E27FC236}">
                <a16:creationId xmlns:a16="http://schemas.microsoft.com/office/drawing/2014/main" id="{7B9E758C-2619-CDDA-5051-AF0BFDC96CB2}"/>
              </a:ext>
            </a:extLst>
          </p:cNvPr>
          <p:cNvGrpSpPr/>
          <p:nvPr/>
        </p:nvGrpSpPr>
        <p:grpSpPr>
          <a:xfrm>
            <a:off x="8231831" y="1115518"/>
            <a:ext cx="1186200" cy="712080"/>
            <a:chOff x="8231831" y="1115518"/>
            <a:chExt cx="1186200" cy="71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7AF9A33-C12C-04CF-956C-358E585CF2EE}"/>
                    </a:ext>
                  </a:extLst>
                </p14:cNvPr>
                <p14:cNvContentPartPr/>
                <p14:nvPr/>
              </p14:nvContentPartPr>
              <p14:xfrm>
                <a:off x="8300231" y="1354558"/>
                <a:ext cx="15840" cy="115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7AF9A33-C12C-04CF-956C-358E585CF2E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294111" y="1348438"/>
                  <a:ext cx="280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477D88A-6FA5-8DAA-F9F3-3C21E5B00F3E}"/>
                    </a:ext>
                  </a:extLst>
                </p14:cNvPr>
                <p14:cNvContentPartPr/>
                <p14:nvPr/>
              </p14:nvContentPartPr>
              <p14:xfrm>
                <a:off x="8231831" y="1374718"/>
                <a:ext cx="207720" cy="2397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477D88A-6FA5-8DAA-F9F3-3C21E5B00F3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225711" y="1368598"/>
                  <a:ext cx="2199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2B96287-372F-8E46-5E07-534D99E2F291}"/>
                    </a:ext>
                  </a:extLst>
                </p14:cNvPr>
                <p14:cNvContentPartPr/>
                <p14:nvPr/>
              </p14:nvContentPartPr>
              <p14:xfrm>
                <a:off x="8255231" y="1163758"/>
                <a:ext cx="58320" cy="918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2B96287-372F-8E46-5E07-534D99E2F29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249111" y="1157638"/>
                  <a:ext cx="70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C316703-6662-B899-A859-1B164612C67F}"/>
                    </a:ext>
                  </a:extLst>
                </p14:cNvPr>
                <p14:cNvContentPartPr/>
                <p14:nvPr/>
              </p14:nvContentPartPr>
              <p14:xfrm>
                <a:off x="8619551" y="1400278"/>
                <a:ext cx="173880" cy="57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C316703-6662-B899-A859-1B164612C67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613431" y="1394158"/>
                  <a:ext cx="186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98764C2-87AB-A235-78E2-007C4FF647E7}"/>
                    </a:ext>
                  </a:extLst>
                </p14:cNvPr>
                <p14:cNvContentPartPr/>
                <p14:nvPr/>
              </p14:nvContentPartPr>
              <p14:xfrm>
                <a:off x="8636471" y="1476598"/>
                <a:ext cx="174240" cy="32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98764C2-87AB-A235-78E2-007C4FF647E7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630351" y="1470478"/>
                  <a:ext cx="186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4EFF38A-1D1C-1620-CAFB-760905B3F6E6}"/>
                    </a:ext>
                  </a:extLst>
                </p14:cNvPr>
                <p14:cNvContentPartPr/>
                <p14:nvPr/>
              </p14:nvContentPartPr>
              <p14:xfrm>
                <a:off x="9000071" y="1263118"/>
                <a:ext cx="91800" cy="3589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4EFF38A-1D1C-1620-CAFB-760905B3F6E6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993951" y="1256998"/>
                  <a:ext cx="1040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F953B96-CF01-45BC-6E5F-FA59A5881E4B}"/>
                    </a:ext>
                  </a:extLst>
                </p14:cNvPr>
                <p14:cNvContentPartPr/>
                <p14:nvPr/>
              </p14:nvContentPartPr>
              <p14:xfrm>
                <a:off x="8968751" y="1614478"/>
                <a:ext cx="246600" cy="72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F953B96-CF01-45BC-6E5F-FA59A5881E4B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962631" y="1608358"/>
                  <a:ext cx="2588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3CFD7CB7-D25F-0056-33F2-E5029ABADB99}"/>
                    </a:ext>
                  </a:extLst>
                </p14:cNvPr>
                <p14:cNvContentPartPr/>
                <p14:nvPr/>
              </p14:nvContentPartPr>
              <p14:xfrm>
                <a:off x="8827631" y="1115518"/>
                <a:ext cx="590400" cy="7120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3CFD7CB7-D25F-0056-33F2-E5029ABADB9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821511" y="1109398"/>
                  <a:ext cx="602640" cy="72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3EAFAF0C-CF3F-49D7-5F22-5A3F1F01F55E}"/>
              </a:ext>
            </a:extLst>
          </p:cNvPr>
          <p:cNvGrpSpPr/>
          <p:nvPr/>
        </p:nvGrpSpPr>
        <p:grpSpPr>
          <a:xfrm>
            <a:off x="9095831" y="2094718"/>
            <a:ext cx="921600" cy="330840"/>
            <a:chOff x="9095831" y="2094718"/>
            <a:chExt cx="921600" cy="33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2D1F6BC-FF1E-5748-4E96-ABFF1EF4229D}"/>
                    </a:ext>
                  </a:extLst>
                </p14:cNvPr>
                <p14:cNvContentPartPr/>
                <p14:nvPr/>
              </p14:nvContentPartPr>
              <p14:xfrm>
                <a:off x="9181151" y="2094718"/>
                <a:ext cx="79560" cy="3258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2D1F6BC-FF1E-5748-4E96-ABFF1EF4229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175031" y="2088598"/>
                  <a:ext cx="918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B4A734B-BF7F-C8B6-31D4-4A799DF301E0}"/>
                    </a:ext>
                  </a:extLst>
                </p14:cNvPr>
                <p14:cNvContentPartPr/>
                <p14:nvPr/>
              </p14:nvContentPartPr>
              <p14:xfrm>
                <a:off x="9095831" y="2394238"/>
                <a:ext cx="272160" cy="64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B4A734B-BF7F-C8B6-31D4-4A799DF301E0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089711" y="2388118"/>
                  <a:ext cx="2844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806BEF2-223E-F9DE-FA85-33F58F0CC747}"/>
                    </a:ext>
                  </a:extLst>
                </p14:cNvPr>
                <p14:cNvContentPartPr/>
                <p14:nvPr/>
              </p14:nvContentPartPr>
              <p14:xfrm>
                <a:off x="9533951" y="2280478"/>
                <a:ext cx="142920" cy="100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806BEF2-223E-F9DE-FA85-33F58F0CC747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527831" y="2274358"/>
                  <a:ext cx="1551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F1B641FE-94E6-3449-2FD6-1774F758D849}"/>
                    </a:ext>
                  </a:extLst>
                </p14:cNvPr>
                <p14:cNvContentPartPr/>
                <p14:nvPr/>
              </p14:nvContentPartPr>
              <p14:xfrm>
                <a:off x="9793871" y="2130358"/>
                <a:ext cx="64800" cy="2952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F1B641FE-94E6-3449-2FD6-1774F758D849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787751" y="2124238"/>
                  <a:ext cx="770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736CBC2-B8C6-637E-8619-14B52F0BB1D3}"/>
                    </a:ext>
                  </a:extLst>
                </p14:cNvPr>
                <p14:cNvContentPartPr/>
                <p14:nvPr/>
              </p14:nvContentPartPr>
              <p14:xfrm>
                <a:off x="9754991" y="2405758"/>
                <a:ext cx="262440" cy="126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736CBC2-B8C6-637E-8619-14B52F0BB1D3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748871" y="2399638"/>
                  <a:ext cx="27468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80D331D0-BFE4-70A9-55BE-BEFFC69CAAFD}"/>
              </a:ext>
            </a:extLst>
          </p:cNvPr>
          <p:cNvGrpSpPr/>
          <p:nvPr/>
        </p:nvGrpSpPr>
        <p:grpSpPr>
          <a:xfrm>
            <a:off x="8171711" y="3391078"/>
            <a:ext cx="236520" cy="246240"/>
            <a:chOff x="8171711" y="3391078"/>
            <a:chExt cx="236520" cy="24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04D7E6A-06AD-EF2F-D9F0-86667F69CDBB}"/>
                    </a:ext>
                  </a:extLst>
                </p14:cNvPr>
                <p14:cNvContentPartPr/>
                <p14:nvPr/>
              </p14:nvContentPartPr>
              <p14:xfrm>
                <a:off x="8171711" y="3414478"/>
                <a:ext cx="179640" cy="1692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04D7E6A-06AD-EF2F-D9F0-86667F69CDB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165591" y="3408358"/>
                  <a:ext cx="1918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AF6696A-8B88-7C48-6FBA-E209786A3437}"/>
                    </a:ext>
                  </a:extLst>
                </p14:cNvPr>
                <p14:cNvContentPartPr/>
                <p14:nvPr/>
              </p14:nvContentPartPr>
              <p14:xfrm>
                <a:off x="8204471" y="3446878"/>
                <a:ext cx="123480" cy="1256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AF6696A-8B88-7C48-6FBA-E209786A343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198351" y="3440758"/>
                  <a:ext cx="1357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B4334036-6E27-7F28-CFAE-2554447B68E9}"/>
                    </a:ext>
                  </a:extLst>
                </p14:cNvPr>
                <p14:cNvContentPartPr/>
                <p14:nvPr/>
              </p14:nvContentPartPr>
              <p14:xfrm>
                <a:off x="8260991" y="3391078"/>
                <a:ext cx="14400" cy="2462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B4334036-6E27-7F28-CFAE-2554447B68E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254871" y="3384958"/>
                  <a:ext cx="266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CD1EA0A7-D32A-0A01-1D45-8CF74448311C}"/>
                    </a:ext>
                  </a:extLst>
                </p14:cNvPr>
                <p14:cNvContentPartPr/>
                <p14:nvPr/>
              </p14:nvContentPartPr>
              <p14:xfrm>
                <a:off x="8198711" y="3518518"/>
                <a:ext cx="209520" cy="50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CD1EA0A7-D32A-0A01-1D45-8CF74448311C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192591" y="3512398"/>
                  <a:ext cx="221760" cy="1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2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7682ABFA-707E-447D-86DC-E69F8F16E1D6}"/>
                  </a:ext>
                </a:extLst>
              </p14:cNvPr>
              <p14:cNvContentPartPr/>
              <p14:nvPr/>
            </p14:nvContentPartPr>
            <p14:xfrm>
              <a:off x="720071" y="4508158"/>
              <a:ext cx="316800" cy="63828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7682ABFA-707E-447D-86DC-E69F8F16E1D6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713951" y="4502038"/>
                <a:ext cx="329040" cy="6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BE0A8BB1-3FAD-DAED-D3F9-6DD3484E212E}"/>
                  </a:ext>
                </a:extLst>
              </p14:cNvPr>
              <p14:cNvContentPartPr/>
              <p14:nvPr/>
            </p14:nvContentPartPr>
            <p14:xfrm>
              <a:off x="2252591" y="5344438"/>
              <a:ext cx="595080" cy="2952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BE0A8BB1-3FAD-DAED-D3F9-6DD3484E212E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2246471" y="5338318"/>
                <a:ext cx="6073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A062B400-AE02-23CA-14EE-A68250C0735D}"/>
                  </a:ext>
                </a:extLst>
              </p14:cNvPr>
              <p14:cNvContentPartPr/>
              <p14:nvPr/>
            </p14:nvContentPartPr>
            <p14:xfrm>
              <a:off x="7355951" y="3547318"/>
              <a:ext cx="487080" cy="84960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A062B400-AE02-23CA-14EE-A68250C0735D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7349831" y="3541198"/>
                <a:ext cx="499320" cy="86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A36CE636-5C20-1861-1467-5AAB09960693}"/>
                  </a:ext>
                </a:extLst>
              </p14:cNvPr>
              <p14:cNvContentPartPr/>
              <p14:nvPr/>
            </p14:nvContentPartPr>
            <p14:xfrm>
              <a:off x="274751" y="4626238"/>
              <a:ext cx="39600" cy="20412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A36CE636-5C20-1861-1467-5AAB09960693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268631" y="4620118"/>
                <a:ext cx="5184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36A0F63D-9470-AB09-AAC1-D6D0A8E6A4B4}"/>
                  </a:ext>
                </a:extLst>
              </p14:cNvPr>
              <p14:cNvContentPartPr/>
              <p14:nvPr/>
            </p14:nvContentPartPr>
            <p14:xfrm>
              <a:off x="221831" y="4068958"/>
              <a:ext cx="19800" cy="19476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36A0F63D-9470-AB09-AAC1-D6D0A8E6A4B4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215711" y="4062838"/>
                <a:ext cx="3204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2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A793C19D-795A-F361-BB62-6A58F50B5388}"/>
                  </a:ext>
                </a:extLst>
              </p14:cNvPr>
              <p14:cNvContentPartPr/>
              <p14:nvPr/>
            </p14:nvContentPartPr>
            <p14:xfrm>
              <a:off x="212111" y="3698158"/>
              <a:ext cx="2160" cy="14508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A793C19D-795A-F361-BB62-6A58F50B5388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205991" y="3692038"/>
                <a:ext cx="1440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4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2A4CF335-88F1-79B2-2397-E0B7F6BE9DB1}"/>
                  </a:ext>
                </a:extLst>
              </p14:cNvPr>
              <p14:cNvContentPartPr/>
              <p14:nvPr/>
            </p14:nvContentPartPr>
            <p14:xfrm>
              <a:off x="184751" y="3256078"/>
              <a:ext cx="14040" cy="16416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2A4CF335-88F1-79B2-2397-E0B7F6BE9DB1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178631" y="3249958"/>
                <a:ext cx="2628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6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C3877F32-4C1B-CA44-B63B-FABB37FE095E}"/>
                  </a:ext>
                </a:extLst>
              </p14:cNvPr>
              <p14:cNvContentPartPr/>
              <p14:nvPr/>
            </p14:nvContentPartPr>
            <p14:xfrm>
              <a:off x="4423391" y="1770718"/>
              <a:ext cx="737280" cy="10692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C3877F32-4C1B-CA44-B63B-FABB37FE095E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4417271" y="1764598"/>
                <a:ext cx="74952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8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C721CBE2-811E-168B-E740-60F74C78E9CF}"/>
                  </a:ext>
                </a:extLst>
              </p14:cNvPr>
              <p14:cNvContentPartPr/>
              <p14:nvPr/>
            </p14:nvContentPartPr>
            <p14:xfrm>
              <a:off x="8945711" y="1293718"/>
              <a:ext cx="327960" cy="41004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C721CBE2-811E-168B-E740-60F74C78E9CF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8939591" y="1287598"/>
                <a:ext cx="34020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0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02B62657-1E43-7E56-40FE-6EFF38822E29}"/>
                  </a:ext>
                </a:extLst>
              </p14:cNvPr>
              <p14:cNvContentPartPr/>
              <p14:nvPr/>
            </p14:nvContentPartPr>
            <p14:xfrm>
              <a:off x="9717551" y="1280038"/>
              <a:ext cx="162720" cy="35208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02B62657-1E43-7E56-40FE-6EFF38822E29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9711431" y="1273918"/>
                <a:ext cx="17496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2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3FA17101-C4FE-A8F8-0124-7192372482E8}"/>
                  </a:ext>
                </a:extLst>
              </p14:cNvPr>
              <p14:cNvContentPartPr/>
              <p14:nvPr/>
            </p14:nvContentPartPr>
            <p14:xfrm>
              <a:off x="654191" y="1822918"/>
              <a:ext cx="387720" cy="96552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3FA17101-C4FE-A8F8-0124-7192372482E8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648071" y="1816798"/>
                <a:ext cx="399960" cy="9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4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4E493F7A-A796-C7A6-B636-D3ED2D68CCFC}"/>
                  </a:ext>
                </a:extLst>
              </p14:cNvPr>
              <p14:cNvContentPartPr/>
              <p14:nvPr/>
            </p14:nvContentPartPr>
            <p14:xfrm>
              <a:off x="3096431" y="2705278"/>
              <a:ext cx="164160" cy="49140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4E493F7A-A796-C7A6-B636-D3ED2D68CCFC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3090311" y="2699158"/>
                <a:ext cx="176400" cy="50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0" name="Group 229">
            <a:extLst>
              <a:ext uri="{FF2B5EF4-FFF2-40B4-BE49-F238E27FC236}">
                <a16:creationId xmlns:a16="http://schemas.microsoft.com/office/drawing/2014/main" id="{C37BBFF3-16C8-C90B-FB25-F4D01783296D}"/>
              </a:ext>
            </a:extLst>
          </p:cNvPr>
          <p:cNvGrpSpPr/>
          <p:nvPr/>
        </p:nvGrpSpPr>
        <p:grpSpPr>
          <a:xfrm>
            <a:off x="9086111" y="2630398"/>
            <a:ext cx="182160" cy="316800"/>
            <a:chOff x="9086111" y="2630398"/>
            <a:chExt cx="182160" cy="31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160C7C90-4E77-A34E-98F5-BB99814F034F}"/>
                    </a:ext>
                  </a:extLst>
                </p14:cNvPr>
                <p14:cNvContentPartPr/>
                <p14:nvPr/>
              </p14:nvContentPartPr>
              <p14:xfrm>
                <a:off x="9156671" y="2630398"/>
                <a:ext cx="67320" cy="2926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160C7C90-4E77-A34E-98F5-BB99814F034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150551" y="2624278"/>
                  <a:ext cx="795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71303FBF-886B-D10D-1DD6-B966EDCECBA9}"/>
                    </a:ext>
                  </a:extLst>
                </p14:cNvPr>
                <p14:cNvContentPartPr/>
                <p14:nvPr/>
              </p14:nvContentPartPr>
              <p14:xfrm>
                <a:off x="9086111" y="2912278"/>
                <a:ext cx="182160" cy="349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71303FBF-886B-D10D-1DD6-B966EDCECBA9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079991" y="2906158"/>
                  <a:ext cx="19440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EB019A45-7A62-43CA-3129-B3D46E56B57D}"/>
              </a:ext>
            </a:extLst>
          </p:cNvPr>
          <p:cNvGrpSpPr/>
          <p:nvPr/>
        </p:nvGrpSpPr>
        <p:grpSpPr>
          <a:xfrm>
            <a:off x="9535751" y="2626078"/>
            <a:ext cx="506880" cy="276480"/>
            <a:chOff x="9535751" y="2626078"/>
            <a:chExt cx="506880" cy="27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66FB9C46-2C31-33F9-D7E6-8154EB52A85F}"/>
                    </a:ext>
                  </a:extLst>
                </p14:cNvPr>
                <p14:cNvContentPartPr/>
                <p14:nvPr/>
              </p14:nvContentPartPr>
              <p14:xfrm>
                <a:off x="9535751" y="2751718"/>
                <a:ext cx="153000" cy="18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66FB9C46-2C31-33F9-D7E6-8154EB52A85F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529631" y="2745598"/>
                  <a:ext cx="16524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80731A21-62F0-4AEB-2D86-56EBB5912AFC}"/>
                    </a:ext>
                  </a:extLst>
                </p14:cNvPr>
                <p14:cNvContentPartPr/>
                <p14:nvPr/>
              </p14:nvContentPartPr>
              <p14:xfrm>
                <a:off x="9841031" y="2626078"/>
                <a:ext cx="201600" cy="2764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80731A21-62F0-4AEB-2D86-56EBB5912AFC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834911" y="2619958"/>
                  <a:ext cx="213840" cy="28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F1F051B3-0061-4FB5-C893-3D90B51DB5CD}"/>
              </a:ext>
            </a:extLst>
          </p:cNvPr>
          <p:cNvGrpSpPr/>
          <p:nvPr/>
        </p:nvGrpSpPr>
        <p:grpSpPr>
          <a:xfrm>
            <a:off x="508391" y="2756038"/>
            <a:ext cx="975240" cy="1223640"/>
            <a:chOff x="508391" y="2756038"/>
            <a:chExt cx="975240" cy="122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DB836A2C-DA8A-7C0E-1CB8-B7F49A1289D9}"/>
                    </a:ext>
                  </a:extLst>
                </p14:cNvPr>
                <p14:cNvContentPartPr/>
                <p14:nvPr/>
              </p14:nvContentPartPr>
              <p14:xfrm>
                <a:off x="508391" y="2756038"/>
                <a:ext cx="867240" cy="12236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DB836A2C-DA8A-7C0E-1CB8-B7F49A1289D9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02271" y="2749918"/>
                  <a:ext cx="879480" cy="12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3908309-BEF0-28BB-3B3B-C139899CE857}"/>
                    </a:ext>
                  </a:extLst>
                </p14:cNvPr>
                <p14:cNvContentPartPr/>
                <p14:nvPr/>
              </p14:nvContentPartPr>
              <p14:xfrm>
                <a:off x="825911" y="3271198"/>
                <a:ext cx="223200" cy="2707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3908309-BEF0-28BB-3B3B-C139899CE857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19791" y="3265078"/>
                  <a:ext cx="2354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84E2C8A-5A0B-6348-3606-A98F6E4A555C}"/>
                    </a:ext>
                  </a:extLst>
                </p14:cNvPr>
                <p14:cNvContentPartPr/>
                <p14:nvPr/>
              </p14:nvContentPartPr>
              <p14:xfrm>
                <a:off x="853991" y="3295318"/>
                <a:ext cx="279360" cy="2509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84E2C8A-5A0B-6348-3606-A98F6E4A555C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847871" y="3289198"/>
                  <a:ext cx="2916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AD1FC42C-D1FF-C1D4-C5E3-C05237A70EE0}"/>
                    </a:ext>
                  </a:extLst>
                </p14:cNvPr>
                <p14:cNvContentPartPr/>
                <p14:nvPr/>
              </p14:nvContentPartPr>
              <p14:xfrm>
                <a:off x="1283471" y="3266518"/>
                <a:ext cx="50760" cy="2977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AD1FC42C-D1FF-C1D4-C5E3-C05237A70EE0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277351" y="3260398"/>
                  <a:ext cx="630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9932C1E-BB1C-6412-9580-9F1F9AC452CD}"/>
                    </a:ext>
                  </a:extLst>
                </p14:cNvPr>
                <p14:cNvContentPartPr/>
                <p14:nvPr/>
              </p14:nvContentPartPr>
              <p14:xfrm>
                <a:off x="1265831" y="3521758"/>
                <a:ext cx="176400" cy="284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9932C1E-BB1C-6412-9580-9F1F9AC452CD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259711" y="3515638"/>
                  <a:ext cx="1886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E7968AA0-EA90-1227-84FE-E59564EEA95A}"/>
                    </a:ext>
                  </a:extLst>
                </p14:cNvPr>
                <p14:cNvContentPartPr/>
                <p14:nvPr/>
              </p14:nvContentPartPr>
              <p14:xfrm>
                <a:off x="1233791" y="3259678"/>
                <a:ext cx="249840" cy="3157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E7968AA0-EA90-1227-84FE-E59564EEA95A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227671" y="3253558"/>
                  <a:ext cx="2620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954B048F-3680-BD14-9C52-F1B6E339DF47}"/>
                    </a:ext>
                  </a:extLst>
                </p14:cNvPr>
                <p14:cNvContentPartPr/>
                <p14:nvPr/>
              </p14:nvContentPartPr>
              <p14:xfrm>
                <a:off x="1267271" y="3220798"/>
                <a:ext cx="180720" cy="3160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954B048F-3680-BD14-9C52-F1B6E339DF47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261151" y="3214678"/>
                  <a:ext cx="192960" cy="32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8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DD93A093-8F5C-EB59-4AB7-537C5645C32B}"/>
                  </a:ext>
                </a:extLst>
              </p14:cNvPr>
              <p14:cNvContentPartPr/>
              <p14:nvPr/>
            </p14:nvContentPartPr>
            <p14:xfrm>
              <a:off x="2134511" y="3587278"/>
              <a:ext cx="357840" cy="19440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DD93A093-8F5C-EB59-4AB7-537C5645C32B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2128391" y="3581158"/>
                <a:ext cx="37008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4" name="Group 243">
            <a:extLst>
              <a:ext uri="{FF2B5EF4-FFF2-40B4-BE49-F238E27FC236}">
                <a16:creationId xmlns:a16="http://schemas.microsoft.com/office/drawing/2014/main" id="{197035EB-9D9D-371D-D887-C5551B196A27}"/>
              </a:ext>
            </a:extLst>
          </p:cNvPr>
          <p:cNvGrpSpPr/>
          <p:nvPr/>
        </p:nvGrpSpPr>
        <p:grpSpPr>
          <a:xfrm>
            <a:off x="8167031" y="4146358"/>
            <a:ext cx="209880" cy="226800"/>
            <a:chOff x="8167031" y="4146358"/>
            <a:chExt cx="209880" cy="22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78A019B0-79C2-844D-3246-0E6B6702388D}"/>
                    </a:ext>
                  </a:extLst>
                </p14:cNvPr>
                <p14:cNvContentPartPr/>
                <p14:nvPr/>
              </p14:nvContentPartPr>
              <p14:xfrm>
                <a:off x="8212391" y="4191358"/>
                <a:ext cx="111960" cy="1335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78A019B0-79C2-844D-3246-0E6B6702388D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206271" y="4185238"/>
                  <a:ext cx="1242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EBC5BCE0-864E-1980-EF5A-C4B22F829269}"/>
                    </a:ext>
                  </a:extLst>
                </p14:cNvPr>
                <p14:cNvContentPartPr/>
                <p14:nvPr/>
              </p14:nvContentPartPr>
              <p14:xfrm>
                <a:off x="8167031" y="4166878"/>
                <a:ext cx="149760" cy="12780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EBC5BCE0-864E-1980-EF5A-C4B22F82926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160911" y="4160758"/>
                  <a:ext cx="162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D927746-BD01-3440-4759-B6ED2A383DCE}"/>
                    </a:ext>
                  </a:extLst>
                </p14:cNvPr>
                <p14:cNvContentPartPr/>
                <p14:nvPr/>
              </p14:nvContentPartPr>
              <p14:xfrm>
                <a:off x="8237591" y="4146358"/>
                <a:ext cx="8280" cy="2268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D927746-BD01-3440-4759-B6ED2A383DC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231471" y="4140238"/>
                  <a:ext cx="205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C3FBCC5C-F511-3626-A811-8288C418BC36}"/>
                    </a:ext>
                  </a:extLst>
                </p14:cNvPr>
                <p14:cNvContentPartPr/>
                <p14:nvPr/>
              </p14:nvContentPartPr>
              <p14:xfrm>
                <a:off x="8188991" y="4240318"/>
                <a:ext cx="187920" cy="1152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C3FBCC5C-F511-3626-A811-8288C418BC36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182871" y="4234198"/>
                  <a:ext cx="20016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A2D1EEA8-8BA5-78F9-D8A1-81E02EFF74F0}"/>
              </a:ext>
            </a:extLst>
          </p:cNvPr>
          <p:cNvGrpSpPr/>
          <p:nvPr/>
        </p:nvGrpSpPr>
        <p:grpSpPr>
          <a:xfrm>
            <a:off x="8793071" y="4145278"/>
            <a:ext cx="227880" cy="230400"/>
            <a:chOff x="8793071" y="4145278"/>
            <a:chExt cx="227880" cy="23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953BB6A9-2743-3772-3151-52F82360D8BB}"/>
                    </a:ext>
                  </a:extLst>
                </p14:cNvPr>
                <p14:cNvContentPartPr/>
                <p14:nvPr/>
              </p14:nvContentPartPr>
              <p14:xfrm>
                <a:off x="8822231" y="4194238"/>
                <a:ext cx="101880" cy="1134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953BB6A9-2743-3772-3151-52F82360D8BB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816111" y="4188118"/>
                  <a:ext cx="1141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12B611ED-2713-9EC1-8EB2-48C8E190F9C8}"/>
                    </a:ext>
                  </a:extLst>
                </p14:cNvPr>
                <p14:cNvContentPartPr/>
                <p14:nvPr/>
              </p14:nvContentPartPr>
              <p14:xfrm>
                <a:off x="8859311" y="4155718"/>
                <a:ext cx="66600" cy="1324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12B611ED-2713-9EC1-8EB2-48C8E190F9C8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8853191" y="4149598"/>
                  <a:ext cx="788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C3D6F3F6-7D7A-F479-8C44-B9AB997F3E9E}"/>
                    </a:ext>
                  </a:extLst>
                </p14:cNvPr>
                <p14:cNvContentPartPr/>
                <p14:nvPr/>
              </p14:nvContentPartPr>
              <p14:xfrm>
                <a:off x="8798831" y="4145278"/>
                <a:ext cx="39600" cy="2304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C3D6F3F6-7D7A-F479-8C44-B9AB997F3E9E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8792711" y="4139158"/>
                  <a:ext cx="518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2DE254C1-2A76-9083-304B-59823FF3E9EB}"/>
                    </a:ext>
                  </a:extLst>
                </p14:cNvPr>
                <p14:cNvContentPartPr/>
                <p14:nvPr/>
              </p14:nvContentPartPr>
              <p14:xfrm>
                <a:off x="8793071" y="4237438"/>
                <a:ext cx="227880" cy="298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2DE254C1-2A76-9083-304B-59823FF3E9E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8786951" y="4231318"/>
                  <a:ext cx="24012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A4D89CEC-840E-A12F-35D1-C45B2B04FEC6}"/>
              </a:ext>
            </a:extLst>
          </p:cNvPr>
          <p:cNvGrpSpPr/>
          <p:nvPr/>
        </p:nvGrpSpPr>
        <p:grpSpPr>
          <a:xfrm>
            <a:off x="731231" y="4469638"/>
            <a:ext cx="380160" cy="723600"/>
            <a:chOff x="731231" y="4469638"/>
            <a:chExt cx="380160" cy="72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B161C6A2-5391-09D0-818C-324927307F33}"/>
                    </a:ext>
                  </a:extLst>
                </p14:cNvPr>
                <p14:cNvContentPartPr/>
                <p14:nvPr/>
              </p14:nvContentPartPr>
              <p14:xfrm>
                <a:off x="731231" y="4469638"/>
                <a:ext cx="357120" cy="66780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B161C6A2-5391-09D0-818C-324927307F33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725111" y="4463518"/>
                  <a:ext cx="36936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1BC3700-ABC5-E9E7-0B0C-CF54E94BE66B}"/>
                    </a:ext>
                  </a:extLst>
                </p14:cNvPr>
                <p14:cNvContentPartPr/>
                <p14:nvPr/>
              </p14:nvContentPartPr>
              <p14:xfrm>
                <a:off x="731231" y="4477198"/>
                <a:ext cx="380160" cy="71604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1BC3700-ABC5-E9E7-0B0C-CF54E94BE66B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725111" y="4471078"/>
                  <a:ext cx="392400" cy="72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0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A07FD4D3-762B-3815-4BBA-9FE520EE5142}"/>
                  </a:ext>
                </a:extLst>
              </p14:cNvPr>
              <p14:cNvContentPartPr/>
              <p14:nvPr/>
            </p14:nvContentPartPr>
            <p14:xfrm>
              <a:off x="7271711" y="4391158"/>
              <a:ext cx="424800" cy="73260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A07FD4D3-762B-3815-4BBA-9FE520EE5142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7265591" y="4385038"/>
                <a:ext cx="437040" cy="74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2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FCB463DC-13CD-83FE-84D1-7DCDB3818749}"/>
                  </a:ext>
                </a:extLst>
              </p14:cNvPr>
              <p14:cNvContentPartPr/>
              <p14:nvPr/>
            </p14:nvContentPartPr>
            <p14:xfrm>
              <a:off x="4626791" y="1789438"/>
              <a:ext cx="522720" cy="8748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FCB463DC-13CD-83FE-84D1-7DCDB3818749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4620671" y="1783318"/>
                <a:ext cx="53496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4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9E122F30-3854-C47E-7321-4909BE521AE5}"/>
                  </a:ext>
                </a:extLst>
              </p14:cNvPr>
              <p14:cNvContentPartPr/>
              <p14:nvPr/>
            </p14:nvContentPartPr>
            <p14:xfrm>
              <a:off x="237311" y="5225998"/>
              <a:ext cx="4320" cy="6372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9E122F30-3854-C47E-7321-4909BE521AE5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231191" y="5219878"/>
                <a:ext cx="1656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6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BFDC65A9-4148-9FFE-806B-3F91E0D87E12}"/>
                  </a:ext>
                </a:extLst>
              </p14:cNvPr>
              <p14:cNvContentPartPr/>
              <p14:nvPr/>
            </p14:nvContentPartPr>
            <p14:xfrm>
              <a:off x="149471" y="4192798"/>
              <a:ext cx="25920" cy="22500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BFDC65A9-4148-9FFE-806B-3F91E0D87E12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143351" y="4186678"/>
                <a:ext cx="3816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8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85FD1BBC-C4C0-00FF-EC83-117BBD084E3B}"/>
                  </a:ext>
                </a:extLst>
              </p14:cNvPr>
              <p14:cNvContentPartPr/>
              <p14:nvPr/>
            </p14:nvContentPartPr>
            <p14:xfrm>
              <a:off x="82871" y="3754678"/>
              <a:ext cx="21960" cy="17532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85FD1BBC-C4C0-00FF-EC83-117BBD084E3B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76751" y="3748558"/>
                <a:ext cx="342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0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8C2B1A14-6E67-E23D-2673-AE2CB378BCA1}"/>
                  </a:ext>
                </a:extLst>
              </p14:cNvPr>
              <p14:cNvContentPartPr/>
              <p14:nvPr/>
            </p14:nvContentPartPr>
            <p14:xfrm>
              <a:off x="40031" y="3223678"/>
              <a:ext cx="31680" cy="16488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8C2B1A14-6E67-E23D-2673-AE2CB378BCA1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33911" y="3217558"/>
                <a:ext cx="43920" cy="17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8" name="Group 257">
            <a:extLst>
              <a:ext uri="{FF2B5EF4-FFF2-40B4-BE49-F238E27FC236}">
                <a16:creationId xmlns:a16="http://schemas.microsoft.com/office/drawing/2014/main" id="{A161547E-C404-967F-1BAA-FA4D6D00828D}"/>
              </a:ext>
            </a:extLst>
          </p:cNvPr>
          <p:cNvGrpSpPr/>
          <p:nvPr/>
        </p:nvGrpSpPr>
        <p:grpSpPr>
          <a:xfrm>
            <a:off x="88991" y="2551918"/>
            <a:ext cx="125280" cy="532800"/>
            <a:chOff x="88991" y="2551918"/>
            <a:chExt cx="125280" cy="53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6811E8C-B711-2B5B-AADC-8F90224B5B31}"/>
                    </a:ext>
                  </a:extLst>
                </p14:cNvPr>
                <p14:cNvContentPartPr/>
                <p14:nvPr/>
              </p14:nvContentPartPr>
              <p14:xfrm>
                <a:off x="188711" y="2972038"/>
                <a:ext cx="8280" cy="1126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6811E8C-B711-2B5B-AADC-8F90224B5B31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82591" y="2965918"/>
                  <a:ext cx="205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0D7BAE7C-E629-63F2-0CFF-776C707BD03F}"/>
                    </a:ext>
                  </a:extLst>
                </p14:cNvPr>
                <p14:cNvContentPartPr/>
                <p14:nvPr/>
              </p14:nvContentPartPr>
              <p14:xfrm>
                <a:off x="209951" y="2735878"/>
                <a:ext cx="4320" cy="932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D7BAE7C-E629-63F2-0CFF-776C707BD03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203831" y="2729758"/>
                  <a:ext cx="165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C0383B0B-565C-8EEC-83A6-7B3A0D0F27B7}"/>
                    </a:ext>
                  </a:extLst>
                </p14:cNvPr>
                <p14:cNvContentPartPr/>
                <p14:nvPr/>
              </p14:nvContentPartPr>
              <p14:xfrm>
                <a:off x="198431" y="2551918"/>
                <a:ext cx="10080" cy="817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C0383B0B-565C-8EEC-83A6-7B3A0D0F27B7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92311" y="2545798"/>
                  <a:ext cx="223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0F7B0FB6-81D9-1543-FB94-4995164E62B5}"/>
                    </a:ext>
                  </a:extLst>
                </p14:cNvPr>
                <p14:cNvContentPartPr/>
                <p14:nvPr/>
              </p14:nvContentPartPr>
              <p14:xfrm>
                <a:off x="88991" y="2694478"/>
                <a:ext cx="31680" cy="19116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0F7B0FB6-81D9-1543-FB94-4995164E62B5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2871" y="2688358"/>
                  <a:ext cx="43920" cy="20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0D8617E5-3A64-7D0F-F5FB-842571CE7A73}"/>
              </a:ext>
            </a:extLst>
          </p:cNvPr>
          <p:cNvGrpSpPr/>
          <p:nvPr/>
        </p:nvGrpSpPr>
        <p:grpSpPr>
          <a:xfrm>
            <a:off x="233351" y="1858918"/>
            <a:ext cx="321120" cy="532800"/>
            <a:chOff x="233351" y="1858918"/>
            <a:chExt cx="321120" cy="53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E7BD7DEB-83AD-1808-81D8-9E63A6852B57}"/>
                    </a:ext>
                  </a:extLst>
                </p14:cNvPr>
                <p14:cNvContentPartPr/>
                <p14:nvPr/>
              </p14:nvContentPartPr>
              <p14:xfrm>
                <a:off x="233351" y="1944958"/>
                <a:ext cx="236880" cy="4467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E7BD7DEB-83AD-1808-81D8-9E63A6852B57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227231" y="1938838"/>
                  <a:ext cx="24912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3D70B80-0761-2EBC-9CC5-329113BF6737}"/>
                    </a:ext>
                  </a:extLst>
                </p14:cNvPr>
                <p14:cNvContentPartPr/>
                <p14:nvPr/>
              </p14:nvContentPartPr>
              <p14:xfrm>
                <a:off x="491471" y="1858918"/>
                <a:ext cx="63000" cy="1422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3D70B80-0761-2EBC-9CC5-329113BF6737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485351" y="1852798"/>
                  <a:ext cx="752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BD572F53-C2B0-0E6D-207D-B1DE44BC4BA6}"/>
                    </a:ext>
                  </a:extLst>
                </p14:cNvPr>
                <p14:cNvContentPartPr/>
                <p14:nvPr/>
              </p14:nvContentPartPr>
              <p14:xfrm>
                <a:off x="294191" y="2160598"/>
                <a:ext cx="63000" cy="12096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BD572F53-C2B0-0E6D-207D-B1DE44BC4BA6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88071" y="2154478"/>
                  <a:ext cx="752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D63A6F5A-03D3-9EA2-B0F7-B3B3750754E7}"/>
                    </a:ext>
                  </a:extLst>
                </p14:cNvPr>
                <p14:cNvContentPartPr/>
                <p14:nvPr/>
              </p14:nvContentPartPr>
              <p14:xfrm>
                <a:off x="395711" y="2106958"/>
                <a:ext cx="360" cy="3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D63A6F5A-03D3-9EA2-B0F7-B3B3750754E7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389591" y="210083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8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5A81B6CE-A9DA-0490-1733-3BD3221A8119}"/>
                  </a:ext>
                </a:extLst>
              </p14:cNvPr>
              <p14:cNvContentPartPr/>
              <p14:nvPr/>
            </p14:nvContentPartPr>
            <p14:xfrm>
              <a:off x="9541511" y="1275358"/>
              <a:ext cx="385560" cy="32760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5A81B6CE-A9DA-0490-1733-3BD3221A8119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9535391" y="1269238"/>
                <a:ext cx="39780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0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5EDCA256-69FC-C807-853F-A04FA574925D}"/>
                  </a:ext>
                </a:extLst>
              </p14:cNvPr>
              <p14:cNvContentPartPr/>
              <p14:nvPr/>
            </p14:nvContentPartPr>
            <p14:xfrm>
              <a:off x="10224071" y="1268518"/>
              <a:ext cx="174240" cy="33444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5EDCA256-69FC-C807-853F-A04FA574925D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10217951" y="1262398"/>
                <a:ext cx="18648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2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7D9B60EF-1FC1-8D63-E049-54DD99CE6790}"/>
                  </a:ext>
                </a:extLst>
              </p14:cNvPr>
              <p14:cNvContentPartPr/>
              <p14:nvPr/>
            </p14:nvContentPartPr>
            <p14:xfrm>
              <a:off x="5950151" y="2015878"/>
              <a:ext cx="163080" cy="28512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7D9B60EF-1FC1-8D63-E049-54DD99CE6790}"/>
                  </a:ext>
                </a:extLst>
              </p:cNvPr>
              <p:cNvPicPr/>
              <p:nvPr/>
            </p:nvPicPr>
            <p:blipFill>
              <a:blip r:embed="rId433"/>
              <a:stretch>
                <a:fillRect/>
              </a:stretch>
            </p:blipFill>
            <p:spPr>
              <a:xfrm>
                <a:off x="5944031" y="2009758"/>
                <a:ext cx="175320" cy="29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6" name="Group 265">
            <a:extLst>
              <a:ext uri="{FF2B5EF4-FFF2-40B4-BE49-F238E27FC236}">
                <a16:creationId xmlns:a16="http://schemas.microsoft.com/office/drawing/2014/main" id="{5317037C-E7FA-7BA9-A193-3C404BA70BB4}"/>
              </a:ext>
            </a:extLst>
          </p:cNvPr>
          <p:cNvGrpSpPr/>
          <p:nvPr/>
        </p:nvGrpSpPr>
        <p:grpSpPr>
          <a:xfrm>
            <a:off x="9561311" y="3098398"/>
            <a:ext cx="385560" cy="302400"/>
            <a:chOff x="9561311" y="3098398"/>
            <a:chExt cx="385560" cy="30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C41421B6-26D8-B7BC-9E86-31D1DE3CC01B}"/>
                    </a:ext>
                  </a:extLst>
                </p14:cNvPr>
                <p14:cNvContentPartPr/>
                <p14:nvPr/>
              </p14:nvContentPartPr>
              <p14:xfrm>
                <a:off x="9561311" y="3233758"/>
                <a:ext cx="160560" cy="936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C41421B6-26D8-B7BC-9E86-31D1DE3CC01B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9555191" y="3227638"/>
                  <a:ext cx="1728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4B32D835-0EAB-669E-D721-1044D217CBFB}"/>
                    </a:ext>
                  </a:extLst>
                </p14:cNvPr>
                <p14:cNvContentPartPr/>
                <p14:nvPr/>
              </p14:nvContentPartPr>
              <p14:xfrm>
                <a:off x="9778391" y="3098398"/>
                <a:ext cx="168480" cy="30240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4B32D835-0EAB-669E-D721-1044D217CBFB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9772271" y="3092278"/>
                  <a:ext cx="180720" cy="31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EF834546-2CC4-0DA2-84F5-1EC2F1F8EB43}"/>
              </a:ext>
            </a:extLst>
          </p:cNvPr>
          <p:cNvGrpSpPr/>
          <p:nvPr/>
        </p:nvGrpSpPr>
        <p:grpSpPr>
          <a:xfrm>
            <a:off x="8143991" y="4845118"/>
            <a:ext cx="142920" cy="221040"/>
            <a:chOff x="8143991" y="4845118"/>
            <a:chExt cx="142920" cy="22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EBE783BA-7954-0ECD-01E8-8E1D64B8BA2A}"/>
                    </a:ext>
                  </a:extLst>
                </p14:cNvPr>
                <p14:cNvContentPartPr/>
                <p14:nvPr/>
              </p14:nvContentPartPr>
              <p14:xfrm>
                <a:off x="8163431" y="4845118"/>
                <a:ext cx="108000" cy="19620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EBE783BA-7954-0ECD-01E8-8E1D64B8BA2A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8157311" y="4838998"/>
                  <a:ext cx="1202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4EF8AB5E-8840-8EC1-9E14-B86B89902D60}"/>
                    </a:ext>
                  </a:extLst>
                </p14:cNvPr>
                <p14:cNvContentPartPr/>
                <p14:nvPr/>
              </p14:nvContentPartPr>
              <p14:xfrm>
                <a:off x="8173151" y="4845118"/>
                <a:ext cx="101880" cy="22104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4EF8AB5E-8840-8EC1-9E14-B86B89902D60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8167031" y="4838998"/>
                  <a:ext cx="1141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416F72D5-9832-F513-5668-A2EA10C1B3DB}"/>
                    </a:ext>
                  </a:extLst>
                </p14:cNvPr>
                <p14:cNvContentPartPr/>
                <p14:nvPr/>
              </p14:nvContentPartPr>
              <p14:xfrm>
                <a:off x="8143991" y="4958158"/>
                <a:ext cx="142920" cy="2664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416F72D5-9832-F513-5668-A2EA10C1B3DB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8137871" y="4952038"/>
                  <a:ext cx="15516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4A5180A-52C1-ECE6-D9EB-7DFFA970ABCE}"/>
              </a:ext>
            </a:extLst>
          </p:cNvPr>
          <p:cNvGrpSpPr/>
          <p:nvPr/>
        </p:nvGrpSpPr>
        <p:grpSpPr>
          <a:xfrm>
            <a:off x="9004031" y="4862398"/>
            <a:ext cx="191880" cy="243000"/>
            <a:chOff x="9004031" y="4862398"/>
            <a:chExt cx="191880" cy="24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91CCC780-2889-16D4-E2FF-8D38EA6E70A0}"/>
                    </a:ext>
                  </a:extLst>
                </p14:cNvPr>
                <p14:cNvContentPartPr/>
                <p14:nvPr/>
              </p14:nvContentPartPr>
              <p14:xfrm>
                <a:off x="9004031" y="4883638"/>
                <a:ext cx="154800" cy="14724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91CCC780-2889-16D4-E2FF-8D38EA6E70A0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8997911" y="4877518"/>
                  <a:ext cx="1670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C596E0C1-0807-DA2F-A0DE-56618EA4D26E}"/>
                    </a:ext>
                  </a:extLst>
                </p14:cNvPr>
                <p14:cNvContentPartPr/>
                <p14:nvPr/>
              </p14:nvContentPartPr>
              <p14:xfrm>
                <a:off x="9011951" y="4883638"/>
                <a:ext cx="183960" cy="15948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C596E0C1-0807-DA2F-A0DE-56618EA4D26E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9005831" y="4877518"/>
                  <a:ext cx="1962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9CEFCABC-0F7F-DCF6-734C-439BFDF8BA6D}"/>
                    </a:ext>
                  </a:extLst>
                </p14:cNvPr>
                <p14:cNvContentPartPr/>
                <p14:nvPr/>
              </p14:nvContentPartPr>
              <p14:xfrm>
                <a:off x="9078551" y="4862398"/>
                <a:ext cx="41400" cy="24300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9CEFCABC-0F7F-DCF6-734C-439BFDF8BA6D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9072431" y="4856278"/>
                  <a:ext cx="536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65EA1183-0EEC-3492-C27C-110DC7CEFA85}"/>
                    </a:ext>
                  </a:extLst>
                </p14:cNvPr>
                <p14:cNvContentPartPr/>
                <p14:nvPr/>
              </p14:nvContentPartPr>
              <p14:xfrm>
                <a:off x="9082151" y="4986238"/>
                <a:ext cx="113760" cy="3672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65EA1183-0EEC-3492-C27C-110DC7CEFA85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9076031" y="4980118"/>
                  <a:ext cx="12600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350693A4-B929-3A06-DE18-5E9871188A39}"/>
              </a:ext>
            </a:extLst>
          </p:cNvPr>
          <p:cNvGrpSpPr/>
          <p:nvPr/>
        </p:nvGrpSpPr>
        <p:grpSpPr>
          <a:xfrm>
            <a:off x="9707831" y="4823158"/>
            <a:ext cx="213840" cy="275760"/>
            <a:chOff x="9707831" y="4823158"/>
            <a:chExt cx="213840" cy="27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C7875D8D-385A-27F9-890A-DC90252B1D1D}"/>
                    </a:ext>
                  </a:extLst>
                </p14:cNvPr>
                <p14:cNvContentPartPr/>
                <p14:nvPr/>
              </p14:nvContentPartPr>
              <p14:xfrm>
                <a:off x="9707831" y="4993798"/>
                <a:ext cx="146880" cy="10512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C7875D8D-385A-27F9-890A-DC90252B1D1D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9701711" y="4987678"/>
                  <a:ext cx="1591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730ADF9A-BC3A-691F-22C3-5AAD8BFC8E44}"/>
                    </a:ext>
                  </a:extLst>
                </p14:cNvPr>
                <p14:cNvContentPartPr/>
                <p14:nvPr/>
              </p14:nvContentPartPr>
              <p14:xfrm>
                <a:off x="9768671" y="4889398"/>
                <a:ext cx="104040" cy="15408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730ADF9A-BC3A-691F-22C3-5AAD8BFC8E44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9762551" y="4883278"/>
                  <a:ext cx="1162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45A58957-F88D-6DF9-BEEB-D8A208264BE4}"/>
                    </a:ext>
                  </a:extLst>
                </p14:cNvPr>
                <p14:cNvContentPartPr/>
                <p14:nvPr/>
              </p14:nvContentPartPr>
              <p14:xfrm>
                <a:off x="9768671" y="4823158"/>
                <a:ext cx="49320" cy="27108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45A58957-F88D-6DF9-BEEB-D8A208264BE4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9762551" y="4817038"/>
                  <a:ext cx="615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4A0E4480-0C41-B511-E2EB-42A938260B7A}"/>
                    </a:ext>
                  </a:extLst>
                </p14:cNvPr>
                <p14:cNvContentPartPr/>
                <p14:nvPr/>
              </p14:nvContentPartPr>
              <p14:xfrm>
                <a:off x="9713951" y="4938718"/>
                <a:ext cx="207720" cy="4248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4A0E4480-0C41-B511-E2EB-42A938260B7A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9707831" y="4932598"/>
                  <a:ext cx="219960" cy="5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0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C3C103C0-C2B2-D94F-E0D9-3433A0D80B9E}"/>
                  </a:ext>
                </a:extLst>
              </p14:cNvPr>
              <p14:cNvContentPartPr/>
              <p14:nvPr/>
            </p14:nvContentPartPr>
            <p14:xfrm>
              <a:off x="7173791" y="5213758"/>
              <a:ext cx="342720" cy="54864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C3C103C0-C2B2-D94F-E0D9-3433A0D80B9E}"/>
                  </a:ext>
                </a:extLst>
              </p:cNvPr>
              <p:cNvPicPr/>
              <p:nvPr/>
            </p:nvPicPr>
            <p:blipFill>
              <a:blip r:embed="rId461"/>
              <a:stretch>
                <a:fillRect/>
              </a:stretch>
            </p:blipFill>
            <p:spPr>
              <a:xfrm>
                <a:off x="7167671" y="5207638"/>
                <a:ext cx="354960" cy="56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9" name="Group 288">
            <a:extLst>
              <a:ext uri="{FF2B5EF4-FFF2-40B4-BE49-F238E27FC236}">
                <a16:creationId xmlns:a16="http://schemas.microsoft.com/office/drawing/2014/main" id="{D02F62FD-2D0D-C9E9-90E2-1D47C8FE8D55}"/>
              </a:ext>
            </a:extLst>
          </p:cNvPr>
          <p:cNvGrpSpPr/>
          <p:nvPr/>
        </p:nvGrpSpPr>
        <p:grpSpPr>
          <a:xfrm>
            <a:off x="9119591" y="3063838"/>
            <a:ext cx="209520" cy="649080"/>
            <a:chOff x="9119591" y="3063838"/>
            <a:chExt cx="209520" cy="64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486F89A0-71BF-E347-2533-C47D708093B5}"/>
                    </a:ext>
                  </a:extLst>
                </p14:cNvPr>
                <p14:cNvContentPartPr/>
                <p14:nvPr/>
              </p14:nvContentPartPr>
              <p14:xfrm>
                <a:off x="9178271" y="3063838"/>
                <a:ext cx="56520" cy="28224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486F89A0-71BF-E347-2533-C47D708093B5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9172151" y="3057718"/>
                  <a:ext cx="687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6C7BB1C7-F6F2-F69D-0B65-562157BC4DAB}"/>
                    </a:ext>
                  </a:extLst>
                </p14:cNvPr>
                <p14:cNvContentPartPr/>
                <p14:nvPr/>
              </p14:nvContentPartPr>
              <p14:xfrm>
                <a:off x="9119591" y="3339958"/>
                <a:ext cx="209520" cy="252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6C7BB1C7-F6F2-F69D-0B65-562157BC4DAB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9113471" y="3333838"/>
                  <a:ext cx="22176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40F375ED-46A7-F104-91A6-4A101354370B}"/>
                    </a:ext>
                  </a:extLst>
                </p14:cNvPr>
                <p14:cNvContentPartPr/>
                <p14:nvPr/>
              </p14:nvContentPartPr>
              <p14:xfrm>
                <a:off x="9134351" y="3440038"/>
                <a:ext cx="118080" cy="27288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40F375ED-46A7-F104-91A6-4A101354370B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9128231" y="3433918"/>
                  <a:ext cx="1303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16B723DE-EC78-A6B3-DA01-ED3B122EDBB4}"/>
                    </a:ext>
                  </a:extLst>
                </p14:cNvPr>
                <p14:cNvContentPartPr/>
                <p14:nvPr/>
              </p14:nvContentPartPr>
              <p14:xfrm>
                <a:off x="9146951" y="3704998"/>
                <a:ext cx="168480" cy="720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16B723DE-EC78-A6B3-DA01-ED3B122EDBB4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9140831" y="3698878"/>
                  <a:ext cx="180720" cy="1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0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0F9AE076-352F-256D-99BA-CA8EDA8EBFA6}"/>
                  </a:ext>
                </a:extLst>
              </p14:cNvPr>
              <p14:cNvContentPartPr/>
              <p14:nvPr/>
            </p14:nvContentPartPr>
            <p14:xfrm>
              <a:off x="9528191" y="3632638"/>
              <a:ext cx="100080" cy="504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0F9AE076-352F-256D-99BA-CA8EDA8EBFA6}"/>
                  </a:ext>
                </a:extLst>
              </p:cNvPr>
              <p:cNvPicPr/>
              <p:nvPr/>
            </p:nvPicPr>
            <p:blipFill>
              <a:blip r:embed="rId471"/>
              <a:stretch>
                <a:fillRect/>
              </a:stretch>
            </p:blipFill>
            <p:spPr>
              <a:xfrm>
                <a:off x="9522071" y="3626518"/>
                <a:ext cx="11232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2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2231D8EB-37D7-0CE8-1160-0C32A6F26C8F}"/>
                  </a:ext>
                </a:extLst>
              </p14:cNvPr>
              <p14:cNvContentPartPr/>
              <p14:nvPr/>
            </p14:nvContentPartPr>
            <p14:xfrm>
              <a:off x="9842471" y="3509518"/>
              <a:ext cx="171000" cy="33768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2231D8EB-37D7-0CE8-1160-0C32A6F26C8F}"/>
                  </a:ext>
                </a:extLst>
              </p:cNvPr>
              <p:cNvPicPr/>
              <p:nvPr/>
            </p:nvPicPr>
            <p:blipFill>
              <a:blip r:embed="rId473"/>
              <a:stretch>
                <a:fillRect/>
              </a:stretch>
            </p:blipFill>
            <p:spPr>
              <a:xfrm>
                <a:off x="9836351" y="3503398"/>
                <a:ext cx="183240" cy="34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0" name="Group 309">
            <a:extLst>
              <a:ext uri="{FF2B5EF4-FFF2-40B4-BE49-F238E27FC236}">
                <a16:creationId xmlns:a16="http://schemas.microsoft.com/office/drawing/2014/main" id="{062DC339-7086-9B8A-D7D5-D6197201A3FA}"/>
              </a:ext>
            </a:extLst>
          </p:cNvPr>
          <p:cNvGrpSpPr/>
          <p:nvPr/>
        </p:nvGrpSpPr>
        <p:grpSpPr>
          <a:xfrm>
            <a:off x="8155511" y="5591758"/>
            <a:ext cx="140400" cy="255600"/>
            <a:chOff x="8155511" y="5591758"/>
            <a:chExt cx="140400" cy="25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FD15FAD9-7AB9-7433-8E0A-6DD8A5BFFDA9}"/>
                    </a:ext>
                  </a:extLst>
                </p14:cNvPr>
                <p14:cNvContentPartPr/>
                <p14:nvPr/>
              </p14:nvContentPartPr>
              <p14:xfrm>
                <a:off x="8167391" y="5591758"/>
                <a:ext cx="128520" cy="18108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FD15FAD9-7AB9-7433-8E0A-6DD8A5BFFDA9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8161271" y="5585638"/>
                  <a:ext cx="1407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2FE8662C-5AA4-D46B-1E27-E2F458CD79A0}"/>
                    </a:ext>
                  </a:extLst>
                </p14:cNvPr>
                <p14:cNvContentPartPr/>
                <p14:nvPr/>
              </p14:nvContentPartPr>
              <p14:xfrm>
                <a:off x="8188991" y="5620198"/>
                <a:ext cx="74520" cy="15120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2FE8662C-5AA4-D46B-1E27-E2F458CD79A0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8182871" y="5614078"/>
                  <a:ext cx="867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61FCA33B-133C-21EB-91D4-F7B3311ECB98}"/>
                    </a:ext>
                  </a:extLst>
                </p14:cNvPr>
                <p14:cNvContentPartPr/>
                <p14:nvPr/>
              </p14:nvContentPartPr>
              <p14:xfrm>
                <a:off x="8155511" y="5660158"/>
                <a:ext cx="45360" cy="18720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61FCA33B-133C-21EB-91D4-F7B3311ECB98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8149391" y="5654038"/>
                  <a:ext cx="576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C29769A7-39D9-EEFF-B8B7-0E14AD41ABA4}"/>
                    </a:ext>
                  </a:extLst>
                </p14:cNvPr>
                <p14:cNvContentPartPr/>
                <p14:nvPr/>
              </p14:nvContentPartPr>
              <p14:xfrm>
                <a:off x="8178911" y="5707678"/>
                <a:ext cx="90360" cy="4500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C29769A7-39D9-EEFF-B8B7-0E14AD41ABA4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172791" y="5701558"/>
                  <a:ext cx="10260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EC0E8704-DAC9-5C4E-0711-A399F41D7A32}"/>
              </a:ext>
            </a:extLst>
          </p:cNvPr>
          <p:cNvGrpSpPr/>
          <p:nvPr/>
        </p:nvGrpSpPr>
        <p:grpSpPr>
          <a:xfrm>
            <a:off x="9217151" y="5631718"/>
            <a:ext cx="164520" cy="187200"/>
            <a:chOff x="9217151" y="5631718"/>
            <a:chExt cx="164520" cy="18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A1CB072A-2C32-731C-746D-4A17C69A8641}"/>
                    </a:ext>
                  </a:extLst>
                </p14:cNvPr>
                <p14:cNvContentPartPr/>
                <p14:nvPr/>
              </p14:nvContentPartPr>
              <p14:xfrm>
                <a:off x="9217151" y="5639998"/>
                <a:ext cx="153000" cy="14364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A1CB072A-2C32-731C-746D-4A17C69A8641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9211031" y="5633878"/>
                  <a:ext cx="1652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7D4277B7-F49B-59F2-89E4-36D1DC8A900F}"/>
                    </a:ext>
                  </a:extLst>
                </p14:cNvPr>
                <p14:cNvContentPartPr/>
                <p14:nvPr/>
              </p14:nvContentPartPr>
              <p14:xfrm>
                <a:off x="9283751" y="5645038"/>
                <a:ext cx="84600" cy="12420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7D4277B7-F49B-59F2-89E4-36D1DC8A900F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9277631" y="5638918"/>
                  <a:ext cx="968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FC3D0745-D7C0-38B8-F7D0-F560B089EE88}"/>
                    </a:ext>
                  </a:extLst>
                </p14:cNvPr>
                <p14:cNvContentPartPr/>
                <p14:nvPr/>
              </p14:nvContentPartPr>
              <p14:xfrm>
                <a:off x="9242711" y="5631718"/>
                <a:ext cx="90360" cy="18720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FC3D0745-D7C0-38B8-F7D0-F560B089EE88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9236591" y="5625598"/>
                  <a:ext cx="1026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FC61A35E-096D-0F59-E9DE-20C4CF42D26E}"/>
                    </a:ext>
                  </a:extLst>
                </p14:cNvPr>
                <p14:cNvContentPartPr/>
                <p14:nvPr/>
              </p14:nvContentPartPr>
              <p14:xfrm>
                <a:off x="9230831" y="5712358"/>
                <a:ext cx="150840" cy="4032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FC61A35E-096D-0F59-E9DE-20C4CF42D26E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9224711" y="5706238"/>
                  <a:ext cx="16308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886E6E91-64DC-ED7F-2CEC-5A6133552323}"/>
              </a:ext>
            </a:extLst>
          </p:cNvPr>
          <p:cNvGrpSpPr/>
          <p:nvPr/>
        </p:nvGrpSpPr>
        <p:grpSpPr>
          <a:xfrm>
            <a:off x="9805751" y="5662678"/>
            <a:ext cx="242640" cy="154800"/>
            <a:chOff x="9805751" y="5662678"/>
            <a:chExt cx="242640" cy="15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2ADC4A32-063A-C051-B550-000402A3EAB0}"/>
                    </a:ext>
                  </a:extLst>
                </p14:cNvPr>
                <p14:cNvContentPartPr/>
                <p14:nvPr/>
              </p14:nvContentPartPr>
              <p14:xfrm>
                <a:off x="9805751" y="5669158"/>
                <a:ext cx="195840" cy="12492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2ADC4A32-063A-C051-B550-000402A3EAB0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9799631" y="5663038"/>
                  <a:ext cx="2080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878F76A1-1631-B3C5-E6E4-5992DB324FD2}"/>
                    </a:ext>
                  </a:extLst>
                </p14:cNvPr>
                <p14:cNvContentPartPr/>
                <p14:nvPr/>
              </p14:nvContentPartPr>
              <p14:xfrm>
                <a:off x="9844631" y="5670958"/>
                <a:ext cx="135360" cy="12492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878F76A1-1631-B3C5-E6E4-5992DB324FD2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9838511" y="5664838"/>
                  <a:ext cx="1476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1930F0E4-D16B-FFB1-9E72-12888D0C9557}"/>
                    </a:ext>
                  </a:extLst>
                </p14:cNvPr>
                <p14:cNvContentPartPr/>
                <p14:nvPr/>
              </p14:nvContentPartPr>
              <p14:xfrm>
                <a:off x="9860471" y="5662678"/>
                <a:ext cx="60840" cy="15480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1930F0E4-D16B-FFB1-9E72-12888D0C9557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9854351" y="5656558"/>
                  <a:ext cx="730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F98A8E16-CFF2-793B-1B28-31413ECEB9E3}"/>
                    </a:ext>
                  </a:extLst>
                </p14:cNvPr>
                <p14:cNvContentPartPr/>
                <p14:nvPr/>
              </p14:nvContentPartPr>
              <p14:xfrm>
                <a:off x="9834911" y="5722798"/>
                <a:ext cx="213480" cy="2376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F98A8E16-CFF2-793B-1B28-31413ECEB9E3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9828791" y="5716678"/>
                  <a:ext cx="22572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E81D0CB5-D8BC-9F35-4F8B-93B16E23D557}"/>
              </a:ext>
            </a:extLst>
          </p:cNvPr>
          <p:cNvGrpSpPr/>
          <p:nvPr/>
        </p:nvGrpSpPr>
        <p:grpSpPr>
          <a:xfrm>
            <a:off x="10497671" y="5659438"/>
            <a:ext cx="162720" cy="200160"/>
            <a:chOff x="10497671" y="5659438"/>
            <a:chExt cx="162720" cy="20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E9588C3E-A6DA-850B-B19A-0142546EA405}"/>
                    </a:ext>
                  </a:extLst>
                </p14:cNvPr>
                <p14:cNvContentPartPr/>
                <p14:nvPr/>
              </p14:nvContentPartPr>
              <p14:xfrm>
                <a:off x="10505591" y="5713798"/>
                <a:ext cx="154800" cy="14580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E9588C3E-A6DA-850B-B19A-0142546EA405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0499471" y="5707678"/>
                  <a:ext cx="1670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2C90E5FE-9D71-DE0E-BF8F-C520000A5EEC}"/>
                    </a:ext>
                  </a:extLst>
                </p14:cNvPr>
                <p14:cNvContentPartPr/>
                <p14:nvPr/>
              </p14:nvContentPartPr>
              <p14:xfrm>
                <a:off x="10566071" y="5711638"/>
                <a:ext cx="55080" cy="12996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2C90E5FE-9D71-DE0E-BF8F-C520000A5EEC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0559951" y="5705518"/>
                  <a:ext cx="673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9675B38F-464C-C85C-BE8D-C29906F0DA3B}"/>
                    </a:ext>
                  </a:extLst>
                </p14:cNvPr>
                <p14:cNvContentPartPr/>
                <p14:nvPr/>
              </p14:nvContentPartPr>
              <p14:xfrm>
                <a:off x="10505591" y="5659438"/>
                <a:ext cx="105840" cy="19728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9675B38F-464C-C85C-BE8D-C29906F0DA3B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0499471" y="5653318"/>
                  <a:ext cx="1180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07AD85EA-71F6-FE56-88ED-625B8B577193}"/>
                    </a:ext>
                  </a:extLst>
                </p14:cNvPr>
                <p14:cNvContentPartPr/>
                <p14:nvPr/>
              </p14:nvContentPartPr>
              <p14:xfrm>
                <a:off x="10497671" y="5753038"/>
                <a:ext cx="158760" cy="3060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07AD85EA-71F6-FE56-88ED-625B8B577193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10491551" y="5746918"/>
                  <a:ext cx="171000" cy="4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6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4B5F20A0-0E19-C574-FE80-3493CCD22B02}"/>
                  </a:ext>
                </a:extLst>
              </p14:cNvPr>
              <p14:cNvContentPartPr/>
              <p14:nvPr/>
            </p14:nvContentPartPr>
            <p14:xfrm>
              <a:off x="7182791" y="5793718"/>
              <a:ext cx="376920" cy="52524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4B5F20A0-0E19-C574-FE80-3493CCD22B02}"/>
                  </a:ext>
                </a:extLst>
              </p:cNvPr>
              <p:cNvPicPr/>
              <p:nvPr/>
            </p:nvPicPr>
            <p:blipFill>
              <a:blip r:embed="rId507"/>
              <a:stretch>
                <a:fillRect/>
              </a:stretch>
            </p:blipFill>
            <p:spPr>
              <a:xfrm>
                <a:off x="7176671" y="5787598"/>
                <a:ext cx="389160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8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47580139-1EC6-B555-AEAF-6573C6B17C84}"/>
                  </a:ext>
                </a:extLst>
              </p14:cNvPr>
              <p14:cNvContentPartPr/>
              <p14:nvPr/>
            </p14:nvContentPartPr>
            <p14:xfrm>
              <a:off x="4624631" y="1811758"/>
              <a:ext cx="440280" cy="12276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47580139-1EC6-B555-AEAF-6573C6B17C84}"/>
                  </a:ext>
                </a:extLst>
              </p:cNvPr>
              <p:cNvPicPr/>
              <p:nvPr/>
            </p:nvPicPr>
            <p:blipFill>
              <a:blip r:embed="rId509"/>
              <a:stretch>
                <a:fillRect/>
              </a:stretch>
            </p:blipFill>
            <p:spPr>
              <a:xfrm>
                <a:off x="4618511" y="1805638"/>
                <a:ext cx="452520" cy="13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5" name="Group 314">
            <a:extLst>
              <a:ext uri="{FF2B5EF4-FFF2-40B4-BE49-F238E27FC236}">
                <a16:creationId xmlns:a16="http://schemas.microsoft.com/office/drawing/2014/main" id="{EC5FC18D-8A81-6B95-0D44-4F531C78F83A}"/>
              </a:ext>
            </a:extLst>
          </p:cNvPr>
          <p:cNvGrpSpPr/>
          <p:nvPr/>
        </p:nvGrpSpPr>
        <p:grpSpPr>
          <a:xfrm>
            <a:off x="10161791" y="1241878"/>
            <a:ext cx="1307880" cy="538200"/>
            <a:chOff x="10161791" y="1241878"/>
            <a:chExt cx="1307880" cy="53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BAD08A05-0462-93C8-B5A0-B49FEDD5B050}"/>
                    </a:ext>
                  </a:extLst>
                </p14:cNvPr>
                <p14:cNvContentPartPr/>
                <p14:nvPr/>
              </p14:nvContentPartPr>
              <p14:xfrm>
                <a:off x="10161791" y="1241878"/>
                <a:ext cx="393120" cy="35424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BAD08A05-0462-93C8-B5A0-B49FEDD5B050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10155671" y="1235758"/>
                  <a:ext cx="40536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82BA6A12-A6CF-693A-CE2A-F6A4CE1AD2EE}"/>
                    </a:ext>
                  </a:extLst>
                </p14:cNvPr>
                <p14:cNvContentPartPr/>
                <p14:nvPr/>
              </p14:nvContentPartPr>
              <p14:xfrm>
                <a:off x="10770551" y="1276078"/>
                <a:ext cx="157680" cy="30960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82BA6A12-A6CF-693A-CE2A-F6A4CE1AD2EE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10764431" y="1269958"/>
                  <a:ext cx="1699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5B7FA5C5-5832-728F-F6AE-DC7D38CABD20}"/>
                    </a:ext>
                  </a:extLst>
                </p14:cNvPr>
                <p14:cNvContentPartPr/>
                <p14:nvPr/>
              </p14:nvContentPartPr>
              <p14:xfrm>
                <a:off x="10703231" y="1277518"/>
                <a:ext cx="371880" cy="31572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5B7FA5C5-5832-728F-F6AE-DC7D38CABD20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10697111" y="1271398"/>
                  <a:ext cx="3841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0804B93D-135F-F83B-544C-28874A9D6C88}"/>
                    </a:ext>
                  </a:extLst>
                </p14:cNvPr>
                <p14:cNvContentPartPr/>
                <p14:nvPr/>
              </p14:nvContentPartPr>
              <p14:xfrm>
                <a:off x="11168351" y="1514398"/>
                <a:ext cx="150840" cy="26568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0804B93D-135F-F83B-544C-28874A9D6C88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11162231" y="1508278"/>
                  <a:ext cx="1630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BBFBFA61-31FA-4F8A-F56E-99C7C6BE0264}"/>
                    </a:ext>
                  </a:extLst>
                </p14:cNvPr>
                <p14:cNvContentPartPr/>
                <p14:nvPr/>
              </p14:nvContentPartPr>
              <p14:xfrm>
                <a:off x="11269871" y="1482718"/>
                <a:ext cx="199800" cy="2376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BBFBFA61-31FA-4F8A-F56E-99C7C6BE0264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11263751" y="1476598"/>
                  <a:ext cx="2120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4634C2B7-9FD2-D537-0A52-A4992CFAC0E5}"/>
              </a:ext>
            </a:extLst>
          </p:cNvPr>
          <p:cNvGrpSpPr/>
          <p:nvPr/>
        </p:nvGrpSpPr>
        <p:grpSpPr>
          <a:xfrm>
            <a:off x="2944871" y="824998"/>
            <a:ext cx="264600" cy="331560"/>
            <a:chOff x="2944871" y="824998"/>
            <a:chExt cx="264600" cy="33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3F8F57A4-A9EC-2F22-98DC-9E46CAD76EA2}"/>
                    </a:ext>
                  </a:extLst>
                </p14:cNvPr>
                <p14:cNvContentPartPr/>
                <p14:nvPr/>
              </p14:nvContentPartPr>
              <p14:xfrm>
                <a:off x="2944871" y="975118"/>
                <a:ext cx="86040" cy="18144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3F8F57A4-A9EC-2F22-98DC-9E46CAD76EA2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2938751" y="968998"/>
                  <a:ext cx="982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944A70B7-E32B-B107-06BB-63AE84087DAF}"/>
                    </a:ext>
                  </a:extLst>
                </p14:cNvPr>
                <p14:cNvContentPartPr/>
                <p14:nvPr/>
              </p14:nvContentPartPr>
              <p14:xfrm>
                <a:off x="3039191" y="824998"/>
                <a:ext cx="170280" cy="9540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944A70B7-E32B-B107-06BB-63AE84087DAF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3033071" y="818878"/>
                  <a:ext cx="182520" cy="10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4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6B396065-06BE-5F37-BAB0-140B5CD81F08}"/>
                  </a:ext>
                </a:extLst>
              </p14:cNvPr>
              <p14:cNvContentPartPr/>
              <p14:nvPr/>
            </p14:nvContentPartPr>
            <p14:xfrm>
              <a:off x="6913871" y="968278"/>
              <a:ext cx="313560" cy="28224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6B396065-06BE-5F37-BAB0-140B5CD81F08}"/>
                  </a:ext>
                </a:extLst>
              </p:cNvPr>
              <p:cNvPicPr/>
              <p:nvPr/>
            </p:nvPicPr>
            <p:blipFill>
              <a:blip r:embed="rId525"/>
              <a:stretch>
                <a:fillRect/>
              </a:stretch>
            </p:blipFill>
            <p:spPr>
              <a:xfrm>
                <a:off x="6907751" y="962158"/>
                <a:ext cx="325800" cy="29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7" name="Group 326">
            <a:extLst>
              <a:ext uri="{FF2B5EF4-FFF2-40B4-BE49-F238E27FC236}">
                <a16:creationId xmlns:a16="http://schemas.microsoft.com/office/drawing/2014/main" id="{F7617806-D525-38B2-D43C-CB4473855E09}"/>
              </a:ext>
            </a:extLst>
          </p:cNvPr>
          <p:cNvGrpSpPr/>
          <p:nvPr/>
        </p:nvGrpSpPr>
        <p:grpSpPr>
          <a:xfrm>
            <a:off x="6843671" y="3384958"/>
            <a:ext cx="262800" cy="354960"/>
            <a:chOff x="6843671" y="3384958"/>
            <a:chExt cx="262800" cy="35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DF37DFC1-BE54-E119-9B2A-7A6127A370B7}"/>
                    </a:ext>
                  </a:extLst>
                </p14:cNvPr>
                <p14:cNvContentPartPr/>
                <p14:nvPr/>
              </p14:nvContentPartPr>
              <p14:xfrm>
                <a:off x="6896591" y="3384958"/>
                <a:ext cx="135360" cy="28440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DF37DFC1-BE54-E119-9B2A-7A6127A370B7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6890471" y="3378838"/>
                  <a:ext cx="1476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D9804F83-06EE-5082-2A7E-9624E468FE61}"/>
                    </a:ext>
                  </a:extLst>
                </p14:cNvPr>
                <p14:cNvContentPartPr/>
                <p14:nvPr/>
              </p14:nvContentPartPr>
              <p14:xfrm>
                <a:off x="6843671" y="3652078"/>
                <a:ext cx="262800" cy="8424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D9804F83-06EE-5082-2A7E-9624E468FE61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6837551" y="3645958"/>
                  <a:ext cx="2750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780A999B-F860-CC0B-5155-6C4BB87A4D48}"/>
                    </a:ext>
                  </a:extLst>
                </p14:cNvPr>
                <p14:cNvContentPartPr/>
                <p14:nvPr/>
              </p14:nvContentPartPr>
              <p14:xfrm>
                <a:off x="6921791" y="3401158"/>
                <a:ext cx="65520" cy="33876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780A999B-F860-CC0B-5155-6C4BB87A4D48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6915671" y="3395038"/>
                  <a:ext cx="7776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A364DDEF-F867-2482-E0E6-E102A99CF816}"/>
                    </a:ext>
                  </a:extLst>
                </p14:cNvPr>
                <p14:cNvContentPartPr/>
                <p14:nvPr/>
              </p14:nvContentPartPr>
              <p14:xfrm>
                <a:off x="6869231" y="3659638"/>
                <a:ext cx="217440" cy="3492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A364DDEF-F867-2482-E0E6-E102A99CF816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6863111" y="3653518"/>
                  <a:ext cx="22968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BF300D37-A610-60E8-CB1A-227C7188414C}"/>
              </a:ext>
            </a:extLst>
          </p:cNvPr>
          <p:cNvGrpSpPr/>
          <p:nvPr/>
        </p:nvGrpSpPr>
        <p:grpSpPr>
          <a:xfrm>
            <a:off x="6814511" y="2777638"/>
            <a:ext cx="170280" cy="425160"/>
            <a:chOff x="6814511" y="2777638"/>
            <a:chExt cx="170280" cy="42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3ECA2610-5087-8EE2-177F-6D05AE37DFB6}"/>
                    </a:ext>
                  </a:extLst>
                </p14:cNvPr>
                <p14:cNvContentPartPr/>
                <p14:nvPr/>
              </p14:nvContentPartPr>
              <p14:xfrm>
                <a:off x="6814511" y="2924518"/>
                <a:ext cx="170280" cy="27828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3ECA2610-5087-8EE2-177F-6D05AE37DFB6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6808391" y="2918398"/>
                  <a:ext cx="18252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963E6CD2-9B83-6278-3182-13116876E156}"/>
                    </a:ext>
                  </a:extLst>
                </p14:cNvPr>
                <p14:cNvContentPartPr/>
                <p14:nvPr/>
              </p14:nvContentPartPr>
              <p14:xfrm>
                <a:off x="6880751" y="2777638"/>
                <a:ext cx="99000" cy="11484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963E6CD2-9B83-6278-3182-13116876E156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6874631" y="2771518"/>
                  <a:ext cx="111240" cy="12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8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45533754-1D25-8E65-D454-F98EBD83AA3C}"/>
                  </a:ext>
                </a:extLst>
              </p14:cNvPr>
              <p14:cNvContentPartPr/>
              <p14:nvPr/>
            </p14:nvContentPartPr>
            <p14:xfrm>
              <a:off x="6899831" y="4149958"/>
              <a:ext cx="183960" cy="420120"/>
            </p14:xfrm>
          </p:contentPart>
        </mc:Choice>
        <mc:Fallback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45533754-1D25-8E65-D454-F98EBD83AA3C}"/>
                  </a:ext>
                </a:extLst>
              </p:cNvPr>
              <p:cNvPicPr/>
              <p:nvPr/>
            </p:nvPicPr>
            <p:blipFill>
              <a:blip r:embed="rId539"/>
              <a:stretch>
                <a:fillRect/>
              </a:stretch>
            </p:blipFill>
            <p:spPr>
              <a:xfrm>
                <a:off x="6893711" y="4143838"/>
                <a:ext cx="19620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0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516E1601-F0B4-5FBA-29DF-0706FED65C7D}"/>
                  </a:ext>
                </a:extLst>
              </p14:cNvPr>
              <p14:cNvContentPartPr/>
              <p14:nvPr/>
            </p14:nvContentPartPr>
            <p14:xfrm>
              <a:off x="6866351" y="4904158"/>
              <a:ext cx="173520" cy="325800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516E1601-F0B4-5FBA-29DF-0706FED65C7D}"/>
                  </a:ext>
                </a:extLst>
              </p:cNvPr>
              <p:cNvPicPr/>
              <p:nvPr/>
            </p:nvPicPr>
            <p:blipFill>
              <a:blip r:embed="rId541"/>
              <a:stretch>
                <a:fillRect/>
              </a:stretch>
            </p:blipFill>
            <p:spPr>
              <a:xfrm>
                <a:off x="6860231" y="4898038"/>
                <a:ext cx="18576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2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4E1D5B34-7DC0-FCFE-EFD8-DAD7F434E020}"/>
                  </a:ext>
                </a:extLst>
              </p14:cNvPr>
              <p14:cNvContentPartPr/>
              <p14:nvPr/>
            </p14:nvContentPartPr>
            <p14:xfrm>
              <a:off x="6900191" y="5637838"/>
              <a:ext cx="166680" cy="31860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4E1D5B34-7DC0-FCFE-EFD8-DAD7F434E020}"/>
                  </a:ext>
                </a:extLst>
              </p:cNvPr>
              <p:cNvPicPr/>
              <p:nvPr/>
            </p:nvPicPr>
            <p:blipFill>
              <a:blip r:embed="rId543"/>
              <a:stretch>
                <a:fillRect/>
              </a:stretch>
            </p:blipFill>
            <p:spPr>
              <a:xfrm>
                <a:off x="6894071" y="5631718"/>
                <a:ext cx="17892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4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05302360-5980-AFF2-D98B-6AE845BB2B48}"/>
                  </a:ext>
                </a:extLst>
              </p14:cNvPr>
              <p14:cNvContentPartPr/>
              <p14:nvPr/>
            </p14:nvContentPartPr>
            <p14:xfrm>
              <a:off x="10976471" y="2838838"/>
              <a:ext cx="155160" cy="300960"/>
            </p14:xfrm>
          </p:contentPart>
        </mc:Choice>
        <mc:Fallback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05302360-5980-AFF2-D98B-6AE845BB2B48}"/>
                  </a:ext>
                </a:extLst>
              </p:cNvPr>
              <p:cNvPicPr/>
              <p:nvPr/>
            </p:nvPicPr>
            <p:blipFill>
              <a:blip r:embed="rId545"/>
              <a:stretch>
                <a:fillRect/>
              </a:stretch>
            </p:blipFill>
            <p:spPr>
              <a:xfrm>
                <a:off x="10970351" y="2832718"/>
                <a:ext cx="16740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6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05028E56-3875-20DA-4571-516CE8771372}"/>
                  </a:ext>
                </a:extLst>
              </p14:cNvPr>
              <p14:cNvContentPartPr/>
              <p14:nvPr/>
            </p14:nvContentPartPr>
            <p14:xfrm>
              <a:off x="10967111" y="2531758"/>
              <a:ext cx="144720" cy="137520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05028E56-3875-20DA-4571-516CE8771372}"/>
                  </a:ext>
                </a:extLst>
              </p:cNvPr>
              <p:cNvPicPr/>
              <p:nvPr/>
            </p:nvPicPr>
            <p:blipFill>
              <a:blip r:embed="rId547"/>
              <a:stretch>
                <a:fillRect/>
              </a:stretch>
            </p:blipFill>
            <p:spPr>
              <a:xfrm>
                <a:off x="10960991" y="2525638"/>
                <a:ext cx="156960" cy="14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6" name="Group 335">
            <a:extLst>
              <a:ext uri="{FF2B5EF4-FFF2-40B4-BE49-F238E27FC236}">
                <a16:creationId xmlns:a16="http://schemas.microsoft.com/office/drawing/2014/main" id="{6164FD96-0BBD-D83B-45C0-43107552CE60}"/>
              </a:ext>
            </a:extLst>
          </p:cNvPr>
          <p:cNvGrpSpPr/>
          <p:nvPr/>
        </p:nvGrpSpPr>
        <p:grpSpPr>
          <a:xfrm>
            <a:off x="10661471" y="3296038"/>
            <a:ext cx="409320" cy="308880"/>
            <a:chOff x="10661471" y="3296038"/>
            <a:chExt cx="409320" cy="30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5B3EB1FB-E7DA-AC55-9D5B-2FDFBD342813}"/>
                    </a:ext>
                  </a:extLst>
                </p14:cNvPr>
                <p14:cNvContentPartPr/>
                <p14:nvPr/>
              </p14:nvContentPartPr>
              <p14:xfrm>
                <a:off x="10661471" y="3296038"/>
                <a:ext cx="57600" cy="30888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5B3EB1FB-E7DA-AC55-9D5B-2FDFBD342813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10655351" y="3289918"/>
                  <a:ext cx="698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216F846A-6972-DC97-E228-9B0F1E025F45}"/>
                    </a:ext>
                  </a:extLst>
                </p14:cNvPr>
                <p14:cNvContentPartPr/>
                <p14:nvPr/>
              </p14:nvContentPartPr>
              <p14:xfrm>
                <a:off x="10886831" y="3510238"/>
                <a:ext cx="183960" cy="1476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216F846A-6972-DC97-E228-9B0F1E025F45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10880711" y="3504118"/>
                  <a:ext cx="196200" cy="2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52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65138321-E235-A929-430F-BE45B9E8E8FC}"/>
                  </a:ext>
                </a:extLst>
              </p14:cNvPr>
              <p14:cNvContentPartPr/>
              <p14:nvPr/>
            </p14:nvContentPartPr>
            <p14:xfrm>
              <a:off x="11262311" y="3342118"/>
              <a:ext cx="21960" cy="280800"/>
            </p14:xfrm>
          </p:contentPart>
        </mc:Choice>
        <mc:Fallback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65138321-E235-A929-430F-BE45B9E8E8FC}"/>
                  </a:ext>
                </a:extLst>
              </p:cNvPr>
              <p:cNvPicPr/>
              <p:nvPr/>
            </p:nvPicPr>
            <p:blipFill>
              <a:blip r:embed="rId553"/>
              <a:stretch>
                <a:fillRect/>
              </a:stretch>
            </p:blipFill>
            <p:spPr>
              <a:xfrm>
                <a:off x="11256191" y="3335998"/>
                <a:ext cx="34200" cy="29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0" name="Group 339">
            <a:extLst>
              <a:ext uri="{FF2B5EF4-FFF2-40B4-BE49-F238E27FC236}">
                <a16:creationId xmlns:a16="http://schemas.microsoft.com/office/drawing/2014/main" id="{79505499-D411-9E88-2917-4C7C013F9C8C}"/>
              </a:ext>
            </a:extLst>
          </p:cNvPr>
          <p:cNvGrpSpPr/>
          <p:nvPr/>
        </p:nvGrpSpPr>
        <p:grpSpPr>
          <a:xfrm>
            <a:off x="10672991" y="3993358"/>
            <a:ext cx="372600" cy="336240"/>
            <a:chOff x="10672991" y="3993358"/>
            <a:chExt cx="372600" cy="33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667D3D10-7249-93DD-D999-A52333528F5C}"/>
                    </a:ext>
                  </a:extLst>
                </p14:cNvPr>
                <p14:cNvContentPartPr/>
                <p14:nvPr/>
              </p14:nvContentPartPr>
              <p14:xfrm>
                <a:off x="10672991" y="3993358"/>
                <a:ext cx="38520" cy="33624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667D3D10-7249-93DD-D999-A52333528F5C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10666871" y="3987238"/>
                  <a:ext cx="507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E0AD5B3B-C340-BA3E-2C40-8027B7445113}"/>
                    </a:ext>
                  </a:extLst>
                </p14:cNvPr>
                <p14:cNvContentPartPr/>
                <p14:nvPr/>
              </p14:nvContentPartPr>
              <p14:xfrm>
                <a:off x="10881071" y="4192078"/>
                <a:ext cx="164520" cy="1692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E0AD5B3B-C340-BA3E-2C40-8027B7445113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10874951" y="4185958"/>
                  <a:ext cx="17676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58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67317885-9739-B1C6-BD1F-A0518EF59050}"/>
                  </a:ext>
                </a:extLst>
              </p14:cNvPr>
              <p14:cNvContentPartPr/>
              <p14:nvPr/>
            </p14:nvContentPartPr>
            <p14:xfrm>
              <a:off x="11237471" y="4054918"/>
              <a:ext cx="252720" cy="268560"/>
            </p14:xfrm>
          </p:contentPart>
        </mc:Choice>
        <mc:Fallback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67317885-9739-B1C6-BD1F-A0518EF59050}"/>
                  </a:ext>
                </a:extLst>
              </p:cNvPr>
              <p:cNvPicPr/>
              <p:nvPr/>
            </p:nvPicPr>
            <p:blipFill>
              <a:blip r:embed="rId559"/>
              <a:stretch>
                <a:fillRect/>
              </a:stretch>
            </p:blipFill>
            <p:spPr>
              <a:xfrm>
                <a:off x="11231351" y="4048798"/>
                <a:ext cx="26496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0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08BF26B0-B513-35AE-8DC8-895AEA1AE04C}"/>
                  </a:ext>
                </a:extLst>
              </p14:cNvPr>
              <p14:cNvContentPartPr/>
              <p14:nvPr/>
            </p14:nvContentPartPr>
            <p14:xfrm>
              <a:off x="10780631" y="4690318"/>
              <a:ext cx="59400" cy="39384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08BF26B0-B513-35AE-8DC8-895AEA1AE04C}"/>
                  </a:ext>
                </a:extLst>
              </p:cNvPr>
              <p:cNvPicPr/>
              <p:nvPr/>
            </p:nvPicPr>
            <p:blipFill>
              <a:blip r:embed="rId561"/>
              <a:stretch>
                <a:fillRect/>
              </a:stretch>
            </p:blipFill>
            <p:spPr>
              <a:xfrm>
                <a:off x="10774511" y="4684198"/>
                <a:ext cx="71640" cy="40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 346">
            <a:extLst>
              <a:ext uri="{FF2B5EF4-FFF2-40B4-BE49-F238E27FC236}">
                <a16:creationId xmlns:a16="http://schemas.microsoft.com/office/drawing/2014/main" id="{4C4E96DC-6F37-7DE0-386B-7FEA7C950880}"/>
              </a:ext>
            </a:extLst>
          </p:cNvPr>
          <p:cNvGrpSpPr/>
          <p:nvPr/>
        </p:nvGrpSpPr>
        <p:grpSpPr>
          <a:xfrm>
            <a:off x="11027591" y="4748278"/>
            <a:ext cx="498960" cy="309960"/>
            <a:chOff x="11027591" y="4748278"/>
            <a:chExt cx="498960" cy="30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2A37B36C-290F-637D-34AD-2C20D7AB347D}"/>
                    </a:ext>
                  </a:extLst>
                </p14:cNvPr>
                <p14:cNvContentPartPr/>
                <p14:nvPr/>
              </p14:nvContentPartPr>
              <p14:xfrm>
                <a:off x="11027591" y="4931158"/>
                <a:ext cx="168480" cy="252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2A37B36C-290F-637D-34AD-2C20D7AB347D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11021471" y="4925038"/>
                  <a:ext cx="18072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221C6D64-6786-63F8-A9C1-C6B6AE63E408}"/>
                    </a:ext>
                  </a:extLst>
                </p14:cNvPr>
                <p14:cNvContentPartPr/>
                <p14:nvPr/>
              </p14:nvContentPartPr>
              <p14:xfrm>
                <a:off x="11320991" y="4748278"/>
                <a:ext cx="205560" cy="30996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221C6D64-6786-63F8-A9C1-C6B6AE63E408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11314871" y="4742158"/>
                  <a:ext cx="217800" cy="32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DC559F2A-F45D-F082-2668-44D35C84DE97}"/>
              </a:ext>
            </a:extLst>
          </p:cNvPr>
          <p:cNvGrpSpPr/>
          <p:nvPr/>
        </p:nvGrpSpPr>
        <p:grpSpPr>
          <a:xfrm>
            <a:off x="10990511" y="5621638"/>
            <a:ext cx="438120" cy="380880"/>
            <a:chOff x="10990511" y="5621638"/>
            <a:chExt cx="438120" cy="38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138C3A3F-A272-4FAE-4FA4-B445925D26C9}"/>
                    </a:ext>
                  </a:extLst>
                </p14:cNvPr>
                <p14:cNvContentPartPr/>
                <p14:nvPr/>
              </p14:nvContentPartPr>
              <p14:xfrm>
                <a:off x="10990511" y="5621638"/>
                <a:ext cx="37440" cy="38088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138C3A3F-A272-4FAE-4FA4-B445925D26C9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984391" y="5615518"/>
                  <a:ext cx="4968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F94F38DF-6410-97FB-87EA-FCA6DE078EA5}"/>
                    </a:ext>
                  </a:extLst>
                </p14:cNvPr>
                <p14:cNvContentPartPr/>
                <p14:nvPr/>
              </p14:nvContentPartPr>
              <p14:xfrm>
                <a:off x="11178071" y="5740798"/>
                <a:ext cx="250560" cy="5832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F94F38DF-6410-97FB-87EA-FCA6DE078EA5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11171951" y="5734678"/>
                  <a:ext cx="262800" cy="7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70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AC882094-BF31-5481-121B-808E5EB47AFE}"/>
                  </a:ext>
                </a:extLst>
              </p14:cNvPr>
              <p14:cNvContentPartPr/>
              <p14:nvPr/>
            </p14:nvContentPartPr>
            <p14:xfrm>
              <a:off x="11660471" y="5608318"/>
              <a:ext cx="219960" cy="313200"/>
            </p14:xfrm>
          </p:contentPart>
        </mc:Choice>
        <mc:Fallback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AC882094-BF31-5481-121B-808E5EB47AFE}"/>
                  </a:ext>
                </a:extLst>
              </p:cNvPr>
              <p:cNvPicPr/>
              <p:nvPr/>
            </p:nvPicPr>
            <p:blipFill>
              <a:blip r:embed="rId571"/>
              <a:stretch>
                <a:fillRect/>
              </a:stretch>
            </p:blipFill>
            <p:spPr>
              <a:xfrm>
                <a:off x="11654351" y="5602198"/>
                <a:ext cx="232200" cy="32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6" name="Group 355">
            <a:extLst>
              <a:ext uri="{FF2B5EF4-FFF2-40B4-BE49-F238E27FC236}">
                <a16:creationId xmlns:a16="http://schemas.microsoft.com/office/drawing/2014/main" id="{39212B81-7B15-92BD-719D-D6ECEB2FA223}"/>
              </a:ext>
            </a:extLst>
          </p:cNvPr>
          <p:cNvGrpSpPr/>
          <p:nvPr/>
        </p:nvGrpSpPr>
        <p:grpSpPr>
          <a:xfrm>
            <a:off x="10701791" y="1787278"/>
            <a:ext cx="1022040" cy="765720"/>
            <a:chOff x="10701791" y="1787278"/>
            <a:chExt cx="1022040" cy="76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75346AF4-E085-ADF5-5BA7-3328780E0294}"/>
                    </a:ext>
                  </a:extLst>
                </p14:cNvPr>
                <p14:cNvContentPartPr/>
                <p14:nvPr/>
              </p14:nvContentPartPr>
              <p14:xfrm>
                <a:off x="10701791" y="2133958"/>
                <a:ext cx="142560" cy="41904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75346AF4-E085-ADF5-5BA7-3328780E0294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10695671" y="2127838"/>
                  <a:ext cx="15480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26108A74-364C-1733-9E0D-0F7D4F883E25}"/>
                    </a:ext>
                  </a:extLst>
                </p14:cNvPr>
                <p14:cNvContentPartPr/>
                <p14:nvPr/>
              </p14:nvContentPartPr>
              <p14:xfrm>
                <a:off x="10806551" y="1942438"/>
                <a:ext cx="69120" cy="11664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26108A74-364C-1733-9E0D-0F7D4F883E25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10800431" y="1936318"/>
                  <a:ext cx="813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A645C6EE-9986-4F55-B352-497525953E8F}"/>
                    </a:ext>
                  </a:extLst>
                </p14:cNvPr>
                <p14:cNvContentPartPr/>
                <p14:nvPr/>
              </p14:nvContentPartPr>
              <p14:xfrm>
                <a:off x="11000591" y="2015158"/>
                <a:ext cx="170280" cy="29160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A645C6EE-9986-4F55-B352-497525953E8F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10994471" y="2009038"/>
                  <a:ext cx="1825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162D861C-34E3-5E6E-EA30-336226687CA8}"/>
                    </a:ext>
                  </a:extLst>
                </p14:cNvPr>
                <p14:cNvContentPartPr/>
                <p14:nvPr/>
              </p14:nvContentPartPr>
              <p14:xfrm>
                <a:off x="11285711" y="2078158"/>
                <a:ext cx="129240" cy="1692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162D861C-34E3-5E6E-EA30-336226687CA8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11279591" y="2072038"/>
                  <a:ext cx="1414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C6F5BDCC-0A40-26F2-DD62-2EA8FDB98A84}"/>
                    </a:ext>
                  </a:extLst>
                </p14:cNvPr>
                <p14:cNvContentPartPr/>
                <p14:nvPr/>
              </p14:nvContentPartPr>
              <p14:xfrm>
                <a:off x="11287511" y="2184718"/>
                <a:ext cx="125640" cy="36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C6F5BDCC-0A40-26F2-DD62-2EA8FDB98A84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11281391" y="2178598"/>
                  <a:ext cx="1378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258F8624-707F-F547-2D7D-AF69083EC320}"/>
                    </a:ext>
                  </a:extLst>
                </p14:cNvPr>
                <p14:cNvContentPartPr/>
                <p14:nvPr/>
              </p14:nvContentPartPr>
              <p14:xfrm>
                <a:off x="11637431" y="1997518"/>
                <a:ext cx="86400" cy="16560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258F8624-707F-F547-2D7D-AF69083EC320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11631311" y="1991398"/>
                  <a:ext cx="986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4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D4D2E35C-67A4-BE4B-EC7C-041608201C24}"/>
                    </a:ext>
                  </a:extLst>
                </p14:cNvPr>
                <p14:cNvContentPartPr/>
                <p14:nvPr/>
              </p14:nvContentPartPr>
              <p14:xfrm>
                <a:off x="11551751" y="1787278"/>
                <a:ext cx="168840" cy="11664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D4D2E35C-67A4-BE4B-EC7C-041608201C24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11545631" y="1781158"/>
                  <a:ext cx="18108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2930C79F-91D8-28BC-AA33-E123A47B58E5}"/>
              </a:ext>
            </a:extLst>
          </p:cNvPr>
          <p:cNvGrpSpPr/>
          <p:nvPr/>
        </p:nvGrpSpPr>
        <p:grpSpPr>
          <a:xfrm>
            <a:off x="6814511" y="3927478"/>
            <a:ext cx="215280" cy="78840"/>
            <a:chOff x="6814511" y="3927478"/>
            <a:chExt cx="215280" cy="7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6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1872AA59-6680-56EC-A4EA-E1A7D909F047}"/>
                    </a:ext>
                  </a:extLst>
                </p14:cNvPr>
                <p14:cNvContentPartPr/>
                <p14:nvPr/>
              </p14:nvContentPartPr>
              <p14:xfrm>
                <a:off x="6814511" y="3927478"/>
                <a:ext cx="194040" cy="2520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1872AA59-6680-56EC-A4EA-E1A7D909F047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6808391" y="3921358"/>
                  <a:ext cx="2062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8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DF8B9257-5F6C-D9A5-1D59-F93EE334E7BD}"/>
                    </a:ext>
                  </a:extLst>
                </p14:cNvPr>
                <p14:cNvContentPartPr/>
                <p14:nvPr/>
              </p14:nvContentPartPr>
              <p14:xfrm>
                <a:off x="6896591" y="4001278"/>
                <a:ext cx="133200" cy="504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DF8B9257-5F6C-D9A5-1D59-F93EE334E7BD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6890471" y="3995158"/>
                  <a:ext cx="145440" cy="1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A11E1BBF-94D4-0D78-F9EA-A70502D44843}"/>
              </a:ext>
            </a:extLst>
          </p:cNvPr>
          <p:cNvGrpSpPr/>
          <p:nvPr/>
        </p:nvGrpSpPr>
        <p:grpSpPr>
          <a:xfrm>
            <a:off x="6953111" y="4577998"/>
            <a:ext cx="135360" cy="87480"/>
            <a:chOff x="6953111" y="4577998"/>
            <a:chExt cx="135360" cy="8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50B8B5F9-AA12-EDE9-7FE7-6D1427DC850F}"/>
                    </a:ext>
                  </a:extLst>
                </p14:cNvPr>
                <p14:cNvContentPartPr/>
                <p14:nvPr/>
              </p14:nvContentPartPr>
              <p14:xfrm>
                <a:off x="7017551" y="4577998"/>
                <a:ext cx="70920" cy="1008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50B8B5F9-AA12-EDE9-7FE7-6D1427DC850F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7011431" y="4571878"/>
                  <a:ext cx="831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201B795B-7FEB-C3C5-8D77-09235D8E7821}"/>
                    </a:ext>
                  </a:extLst>
                </p14:cNvPr>
                <p14:cNvContentPartPr/>
                <p14:nvPr/>
              </p14:nvContentPartPr>
              <p14:xfrm>
                <a:off x="6953111" y="4659718"/>
                <a:ext cx="121680" cy="576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201B795B-7FEB-C3C5-8D77-09235D8E7821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6946991" y="4653598"/>
                  <a:ext cx="13392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94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73E931E3-EACA-25B4-E9B6-B786669E42C0}"/>
                  </a:ext>
                </a:extLst>
              </p14:cNvPr>
              <p14:cNvContentPartPr/>
              <p14:nvPr/>
            </p14:nvContentPartPr>
            <p14:xfrm>
              <a:off x="10646351" y="4423558"/>
              <a:ext cx="18000" cy="1800"/>
            </p14:xfrm>
          </p:contentPart>
        </mc:Choice>
        <mc:Fallback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73E931E3-EACA-25B4-E9B6-B786669E42C0}"/>
                  </a:ext>
                </a:extLst>
              </p:cNvPr>
              <p:cNvPicPr/>
              <p:nvPr/>
            </p:nvPicPr>
            <p:blipFill>
              <a:blip r:embed="rId595"/>
              <a:stretch>
                <a:fillRect/>
              </a:stretch>
            </p:blipFill>
            <p:spPr>
              <a:xfrm>
                <a:off x="10640231" y="4417438"/>
                <a:ext cx="30240" cy="1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6" name="Group 365">
            <a:extLst>
              <a:ext uri="{FF2B5EF4-FFF2-40B4-BE49-F238E27FC236}">
                <a16:creationId xmlns:a16="http://schemas.microsoft.com/office/drawing/2014/main" id="{57431D7C-7638-0789-08EF-3ADC6D8FCDA8}"/>
              </a:ext>
            </a:extLst>
          </p:cNvPr>
          <p:cNvGrpSpPr/>
          <p:nvPr/>
        </p:nvGrpSpPr>
        <p:grpSpPr>
          <a:xfrm>
            <a:off x="11330711" y="4485478"/>
            <a:ext cx="154800" cy="69480"/>
            <a:chOff x="11330711" y="4485478"/>
            <a:chExt cx="154800" cy="6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6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77DC294C-38BC-CEB7-6901-F72CA18A8039}"/>
                    </a:ext>
                  </a:extLst>
                </p14:cNvPr>
                <p14:cNvContentPartPr/>
                <p14:nvPr/>
              </p14:nvContentPartPr>
              <p14:xfrm>
                <a:off x="11404871" y="4485478"/>
                <a:ext cx="25920" cy="576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77DC294C-38BC-CEB7-6901-F72CA18A8039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11398751" y="4479358"/>
                  <a:ext cx="38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8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3F8FD39D-7F6A-529B-943D-92A29754F9B5}"/>
                    </a:ext>
                  </a:extLst>
                </p14:cNvPr>
                <p14:cNvContentPartPr/>
                <p14:nvPr/>
              </p14:nvContentPartPr>
              <p14:xfrm>
                <a:off x="11330711" y="4551718"/>
                <a:ext cx="154800" cy="324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3F8FD39D-7F6A-529B-943D-92A29754F9B5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11324591" y="4545598"/>
                  <a:ext cx="167040" cy="1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0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25E9AAFB-00D5-31B7-90F4-9BEE480C2EA8}"/>
                  </a:ext>
                </a:extLst>
              </p14:cNvPr>
              <p14:cNvContentPartPr/>
              <p14:nvPr/>
            </p14:nvContentPartPr>
            <p14:xfrm>
              <a:off x="3116591" y="3971758"/>
              <a:ext cx="1285560" cy="105120"/>
            </p14:xfrm>
          </p:contentPart>
        </mc:Choice>
        <mc:Fallback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25E9AAFB-00D5-31B7-90F4-9BEE480C2EA8}"/>
                  </a:ext>
                </a:extLst>
              </p:cNvPr>
              <p:cNvPicPr/>
              <p:nvPr/>
            </p:nvPicPr>
            <p:blipFill>
              <a:blip r:embed="rId601"/>
              <a:stretch>
                <a:fillRect/>
              </a:stretch>
            </p:blipFill>
            <p:spPr>
              <a:xfrm>
                <a:off x="3110471" y="3965638"/>
                <a:ext cx="129780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2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05569433-C15A-3519-8EDD-22B06596C37E}"/>
                  </a:ext>
                </a:extLst>
              </p14:cNvPr>
              <p14:cNvContentPartPr/>
              <p14:nvPr/>
            </p14:nvContentPartPr>
            <p14:xfrm>
              <a:off x="4333391" y="3831718"/>
              <a:ext cx="385560" cy="142200"/>
            </p14:xfrm>
          </p:contentPart>
        </mc:Choice>
        <mc:Fallback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05569433-C15A-3519-8EDD-22B06596C37E}"/>
                  </a:ext>
                </a:extLst>
              </p:cNvPr>
              <p:cNvPicPr/>
              <p:nvPr/>
            </p:nvPicPr>
            <p:blipFill>
              <a:blip r:embed="rId603"/>
              <a:stretch>
                <a:fillRect/>
              </a:stretch>
            </p:blipFill>
            <p:spPr>
              <a:xfrm>
                <a:off x="4327271" y="3825598"/>
                <a:ext cx="397800" cy="15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4022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1B002A6-B571-3B42-5F29-71DB55BF9700}"/>
              </a:ext>
            </a:extLst>
          </p:cNvPr>
          <p:cNvGrpSpPr/>
          <p:nvPr/>
        </p:nvGrpSpPr>
        <p:grpSpPr>
          <a:xfrm>
            <a:off x="901400" y="545202"/>
            <a:ext cx="238680" cy="353160"/>
            <a:chOff x="901400" y="545202"/>
            <a:chExt cx="238680" cy="35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D6DB54D-08C8-F62E-91FC-E4E674690252}"/>
                    </a:ext>
                  </a:extLst>
                </p14:cNvPr>
                <p14:cNvContentPartPr/>
                <p14:nvPr/>
              </p14:nvContentPartPr>
              <p14:xfrm>
                <a:off x="913640" y="599562"/>
                <a:ext cx="60120" cy="298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D6DB54D-08C8-F62E-91FC-E4E67469025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07520" y="593442"/>
                  <a:ext cx="7236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4EBF020-E1FB-1C59-8CB8-01BC5CF35E95}"/>
                    </a:ext>
                  </a:extLst>
                </p14:cNvPr>
                <p14:cNvContentPartPr/>
                <p14:nvPr/>
              </p14:nvContentPartPr>
              <p14:xfrm>
                <a:off x="988160" y="545202"/>
                <a:ext cx="126000" cy="315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4EBF020-E1FB-1C59-8CB8-01BC5CF35E9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82040" y="539082"/>
                  <a:ext cx="13824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209C4B3-792E-F753-4223-17F12FF3D1E9}"/>
                    </a:ext>
                  </a:extLst>
                </p14:cNvPr>
                <p14:cNvContentPartPr/>
                <p14:nvPr/>
              </p14:nvContentPartPr>
              <p14:xfrm>
                <a:off x="901400" y="745002"/>
                <a:ext cx="238680" cy="24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209C4B3-792E-F753-4223-17F12FF3D1E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5280" y="738882"/>
                  <a:ext cx="25092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09741EF-E6E1-017B-DC3A-F1911C4DCF01}"/>
              </a:ext>
            </a:extLst>
          </p:cNvPr>
          <p:cNvGrpSpPr/>
          <p:nvPr/>
        </p:nvGrpSpPr>
        <p:grpSpPr>
          <a:xfrm>
            <a:off x="947840" y="1238922"/>
            <a:ext cx="268920" cy="318240"/>
            <a:chOff x="947840" y="1238922"/>
            <a:chExt cx="268920" cy="31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4500E5D-1676-B179-488D-1C4B4D5F697A}"/>
                    </a:ext>
                  </a:extLst>
                </p14:cNvPr>
                <p14:cNvContentPartPr/>
                <p14:nvPr/>
              </p14:nvContentPartPr>
              <p14:xfrm>
                <a:off x="964760" y="1238922"/>
                <a:ext cx="21960" cy="318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4500E5D-1676-B179-488D-1C4B4D5F697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58640" y="1232802"/>
                  <a:ext cx="342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2AE8F3F-98E9-6B41-DE70-5D95EF7C636D}"/>
                    </a:ext>
                  </a:extLst>
                </p14:cNvPr>
                <p14:cNvContentPartPr/>
                <p14:nvPr/>
              </p14:nvContentPartPr>
              <p14:xfrm>
                <a:off x="960440" y="1252242"/>
                <a:ext cx="251280" cy="173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2AE8F3F-98E9-6B41-DE70-5D95EF7C636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54320" y="1246122"/>
                  <a:ext cx="2635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4DE055A-93AE-8FCA-473C-9DBF6294C96E}"/>
                    </a:ext>
                  </a:extLst>
                </p14:cNvPr>
                <p14:cNvContentPartPr/>
                <p14:nvPr/>
              </p14:nvContentPartPr>
              <p14:xfrm>
                <a:off x="947840" y="1409202"/>
                <a:ext cx="268920" cy="138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4DE055A-93AE-8FCA-473C-9DBF6294C96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41720" y="1403082"/>
                  <a:ext cx="28116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B8DAB82-BEE8-85DC-50AF-EB1223B436E5}"/>
              </a:ext>
            </a:extLst>
          </p:cNvPr>
          <p:cNvGrpSpPr/>
          <p:nvPr/>
        </p:nvGrpSpPr>
        <p:grpSpPr>
          <a:xfrm>
            <a:off x="1541840" y="1260162"/>
            <a:ext cx="321840" cy="291240"/>
            <a:chOff x="1541840" y="1260162"/>
            <a:chExt cx="321840" cy="29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B60D17B-919A-128F-6627-0210821B86B6}"/>
                    </a:ext>
                  </a:extLst>
                </p14:cNvPr>
                <p14:cNvContentPartPr/>
                <p14:nvPr/>
              </p14:nvContentPartPr>
              <p14:xfrm>
                <a:off x="1591160" y="1269522"/>
                <a:ext cx="15120" cy="272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B60D17B-919A-128F-6627-0210821B86B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85040" y="1263402"/>
                  <a:ext cx="273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D7B10DD-492A-B2B7-4D39-A07D7A8CD2BF}"/>
                    </a:ext>
                  </a:extLst>
                </p14:cNvPr>
                <p14:cNvContentPartPr/>
                <p14:nvPr/>
              </p14:nvContentPartPr>
              <p14:xfrm>
                <a:off x="1604120" y="1260162"/>
                <a:ext cx="259560" cy="148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D7B10DD-492A-B2B7-4D39-A07D7A8CD2B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98000" y="1254042"/>
                  <a:ext cx="2718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DBECD7E-B210-C5AF-317F-A387DEFCFB24}"/>
                    </a:ext>
                  </a:extLst>
                </p14:cNvPr>
                <p14:cNvContentPartPr/>
                <p14:nvPr/>
              </p14:nvContentPartPr>
              <p14:xfrm>
                <a:off x="1541840" y="1399482"/>
                <a:ext cx="316440" cy="151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DBECD7E-B210-C5AF-317F-A387DEFCFB2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35720" y="1393362"/>
                  <a:ext cx="328680" cy="16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E10D4C8-13A9-F8B0-BD81-0E59EC3883F1}"/>
                  </a:ext>
                </a:extLst>
              </p14:cNvPr>
              <p14:cNvContentPartPr/>
              <p14:nvPr/>
            </p14:nvContentPartPr>
            <p14:xfrm>
              <a:off x="941000" y="1972962"/>
              <a:ext cx="209520" cy="2750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E10D4C8-13A9-F8B0-BD81-0E59EC3883F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34880" y="1966842"/>
                <a:ext cx="22176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D9CEC86-0C0C-B27E-D576-A43337081F1C}"/>
                  </a:ext>
                </a:extLst>
              </p14:cNvPr>
              <p14:cNvContentPartPr/>
              <p14:nvPr/>
            </p14:nvContentPartPr>
            <p14:xfrm>
              <a:off x="1605920" y="2003562"/>
              <a:ext cx="227160" cy="289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D9CEC86-0C0C-B27E-D576-A43337081F1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99800" y="1997442"/>
                <a:ext cx="23940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52BB6B5-19C8-C988-82B8-BE25A2834A00}"/>
                  </a:ext>
                </a:extLst>
              </p14:cNvPr>
              <p14:cNvContentPartPr/>
              <p14:nvPr/>
            </p14:nvContentPartPr>
            <p14:xfrm>
              <a:off x="2220800" y="1961082"/>
              <a:ext cx="191160" cy="2984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52BB6B5-19C8-C988-82B8-BE25A2834A0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14680" y="1954962"/>
                <a:ext cx="203400" cy="31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2676864C-6CAD-01EA-1F47-52F8ECD07B87}"/>
              </a:ext>
            </a:extLst>
          </p:cNvPr>
          <p:cNvGrpSpPr/>
          <p:nvPr/>
        </p:nvGrpSpPr>
        <p:grpSpPr>
          <a:xfrm>
            <a:off x="890960" y="2752002"/>
            <a:ext cx="282240" cy="371160"/>
            <a:chOff x="890960" y="2752002"/>
            <a:chExt cx="282240" cy="37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7B03BFA-D601-D76E-F702-1822B9DDBC19}"/>
                    </a:ext>
                  </a:extLst>
                </p14:cNvPr>
                <p14:cNvContentPartPr/>
                <p14:nvPr/>
              </p14:nvContentPartPr>
              <p14:xfrm>
                <a:off x="907160" y="2772522"/>
                <a:ext cx="40680" cy="312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7B03BFA-D601-D76E-F702-1822B9DDBC1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1040" y="2766402"/>
                  <a:ext cx="529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54E70DD-FE71-9CB3-3731-051D1819122B}"/>
                    </a:ext>
                  </a:extLst>
                </p14:cNvPr>
                <p14:cNvContentPartPr/>
                <p14:nvPr/>
              </p14:nvContentPartPr>
              <p14:xfrm>
                <a:off x="890960" y="2752002"/>
                <a:ext cx="282240" cy="371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54E70DD-FE71-9CB3-3731-051D1819122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4840" y="2745882"/>
                  <a:ext cx="294480" cy="38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CD6D451-8044-4AD7-63A6-FEC9921A3D6A}"/>
              </a:ext>
            </a:extLst>
          </p:cNvPr>
          <p:cNvGrpSpPr/>
          <p:nvPr/>
        </p:nvGrpSpPr>
        <p:grpSpPr>
          <a:xfrm>
            <a:off x="1657400" y="2768562"/>
            <a:ext cx="271440" cy="305280"/>
            <a:chOff x="1657400" y="2768562"/>
            <a:chExt cx="27144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F75925F-A5B7-9FC7-5E66-D7AA0B888D37}"/>
                    </a:ext>
                  </a:extLst>
                </p14:cNvPr>
                <p14:cNvContentPartPr/>
                <p14:nvPr/>
              </p14:nvContentPartPr>
              <p14:xfrm>
                <a:off x="1661720" y="2768562"/>
                <a:ext cx="34560" cy="305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F75925F-A5B7-9FC7-5E66-D7AA0B888D3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55600" y="2762442"/>
                  <a:ext cx="468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85E66D7-6C5D-0CD9-9204-DF0170F0B5DD}"/>
                    </a:ext>
                  </a:extLst>
                </p14:cNvPr>
                <p14:cNvContentPartPr/>
                <p14:nvPr/>
              </p14:nvContentPartPr>
              <p14:xfrm>
                <a:off x="1657400" y="2780802"/>
                <a:ext cx="271440" cy="246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85E66D7-6C5D-0CD9-9204-DF0170F0B5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651280" y="2774682"/>
                  <a:ext cx="283680" cy="25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5DBBAC1-D758-EFA2-44C5-D98A99F8B532}"/>
              </a:ext>
            </a:extLst>
          </p:cNvPr>
          <p:cNvGrpSpPr/>
          <p:nvPr/>
        </p:nvGrpSpPr>
        <p:grpSpPr>
          <a:xfrm>
            <a:off x="2305040" y="2737962"/>
            <a:ext cx="349560" cy="298800"/>
            <a:chOff x="2305040" y="2737962"/>
            <a:chExt cx="34956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967BB32-4FA8-4AD7-4131-B6CCAF4D7887}"/>
                    </a:ext>
                  </a:extLst>
                </p14:cNvPr>
                <p14:cNvContentPartPr/>
                <p14:nvPr/>
              </p14:nvContentPartPr>
              <p14:xfrm>
                <a:off x="2305040" y="2760282"/>
                <a:ext cx="32400" cy="262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967BB32-4FA8-4AD7-4131-B6CCAF4D788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98920" y="2754162"/>
                  <a:ext cx="446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42CA645-3914-A5B3-0074-9C5EDE06B81D}"/>
                    </a:ext>
                  </a:extLst>
                </p14:cNvPr>
                <p14:cNvContentPartPr/>
                <p14:nvPr/>
              </p14:nvContentPartPr>
              <p14:xfrm>
                <a:off x="2330240" y="2737962"/>
                <a:ext cx="324360" cy="298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42CA645-3914-A5B3-0074-9C5EDE06B81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24120" y="2731842"/>
                  <a:ext cx="336600" cy="31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23E7552-AAA8-5D19-54A5-37CB67E3024C}"/>
              </a:ext>
            </a:extLst>
          </p:cNvPr>
          <p:cNvGrpSpPr/>
          <p:nvPr/>
        </p:nvGrpSpPr>
        <p:grpSpPr>
          <a:xfrm>
            <a:off x="2991920" y="2730042"/>
            <a:ext cx="317160" cy="339120"/>
            <a:chOff x="2991920" y="2730042"/>
            <a:chExt cx="31716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91BDEFA-ECC0-E40F-4E07-8F34197FFF5C}"/>
                    </a:ext>
                  </a:extLst>
                </p14:cNvPr>
                <p14:cNvContentPartPr/>
                <p14:nvPr/>
              </p14:nvContentPartPr>
              <p14:xfrm>
                <a:off x="2991920" y="2730042"/>
                <a:ext cx="23040" cy="339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91BDEFA-ECC0-E40F-4E07-8F34197FFF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85800" y="2723922"/>
                  <a:ext cx="3528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4D29C36-E9E6-7B31-A81E-ADA34BEE810E}"/>
                    </a:ext>
                  </a:extLst>
                </p14:cNvPr>
                <p14:cNvContentPartPr/>
                <p14:nvPr/>
              </p14:nvContentPartPr>
              <p14:xfrm>
                <a:off x="2995520" y="2740482"/>
                <a:ext cx="313560" cy="315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4D29C36-E9E6-7B31-A81E-ADA34BEE810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89400" y="2734362"/>
                  <a:ext cx="325800" cy="32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1ED4E66-130B-680C-4063-CF02A6523E7B}"/>
              </a:ext>
            </a:extLst>
          </p:cNvPr>
          <p:cNvGrpSpPr/>
          <p:nvPr/>
        </p:nvGrpSpPr>
        <p:grpSpPr>
          <a:xfrm>
            <a:off x="862520" y="3493602"/>
            <a:ext cx="221760" cy="420120"/>
            <a:chOff x="862520" y="3493602"/>
            <a:chExt cx="221760" cy="42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0DFA0AD-D75F-9830-6CF9-DEA03D4B7FB0}"/>
                    </a:ext>
                  </a:extLst>
                </p14:cNvPr>
                <p14:cNvContentPartPr/>
                <p14:nvPr/>
              </p14:nvContentPartPr>
              <p14:xfrm>
                <a:off x="862520" y="3514122"/>
                <a:ext cx="45000" cy="314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0DFA0AD-D75F-9830-6CF9-DEA03D4B7FB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56400" y="3508002"/>
                  <a:ext cx="572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C195A3E-3667-795B-4C4B-81B789A8DB7A}"/>
                    </a:ext>
                  </a:extLst>
                </p14:cNvPr>
                <p14:cNvContentPartPr/>
                <p14:nvPr/>
              </p14:nvContentPartPr>
              <p14:xfrm>
                <a:off x="907160" y="3493602"/>
                <a:ext cx="177120" cy="45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C195A3E-3667-795B-4C4B-81B789A8DB7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1040" y="3487482"/>
                  <a:ext cx="1893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6877EBC-37A2-54CA-2D36-1E4BD466BD4A}"/>
                    </a:ext>
                  </a:extLst>
                </p14:cNvPr>
                <p14:cNvContentPartPr/>
                <p14:nvPr/>
              </p14:nvContentPartPr>
              <p14:xfrm>
                <a:off x="867560" y="3725082"/>
                <a:ext cx="148680" cy="33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6877EBC-37A2-54CA-2D36-1E4BD466BD4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1440" y="3718962"/>
                  <a:ext cx="1609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DCACE4C-1F0D-58DC-6758-94B935B346EF}"/>
                    </a:ext>
                  </a:extLst>
                </p14:cNvPr>
                <p14:cNvContentPartPr/>
                <p14:nvPr/>
              </p14:nvContentPartPr>
              <p14:xfrm>
                <a:off x="872240" y="3896082"/>
                <a:ext cx="191160" cy="17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DCACE4C-1F0D-58DC-6758-94B935B346E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66120" y="3889962"/>
                  <a:ext cx="20340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ADB1AC1-20CD-D4C8-1A60-9EAD8557A212}"/>
              </a:ext>
            </a:extLst>
          </p:cNvPr>
          <p:cNvGrpSpPr/>
          <p:nvPr/>
        </p:nvGrpSpPr>
        <p:grpSpPr>
          <a:xfrm>
            <a:off x="1621040" y="3513042"/>
            <a:ext cx="247320" cy="355680"/>
            <a:chOff x="1621040" y="3513042"/>
            <a:chExt cx="247320" cy="35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DF33993-DC88-3179-1A7A-595D9228E4FF}"/>
                    </a:ext>
                  </a:extLst>
                </p14:cNvPr>
                <p14:cNvContentPartPr/>
                <p14:nvPr/>
              </p14:nvContentPartPr>
              <p14:xfrm>
                <a:off x="1621040" y="3532122"/>
                <a:ext cx="21600" cy="316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DF33993-DC88-3179-1A7A-595D9228E4F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14920" y="3526002"/>
                  <a:ext cx="338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0C3EAF2-8B2A-C9EF-6A4D-6A94AE4E4CB4}"/>
                    </a:ext>
                  </a:extLst>
                </p14:cNvPr>
                <p14:cNvContentPartPr/>
                <p14:nvPr/>
              </p14:nvContentPartPr>
              <p14:xfrm>
                <a:off x="1668200" y="3513042"/>
                <a:ext cx="200160" cy="31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0C3EAF2-8B2A-C9EF-6A4D-6A94AE4E4CB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662080" y="3506922"/>
                  <a:ext cx="2124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85ED2F7-ECB5-CF54-01D6-5171134F45C0}"/>
                    </a:ext>
                  </a:extLst>
                </p14:cNvPr>
                <p14:cNvContentPartPr/>
                <p14:nvPr/>
              </p14:nvContentPartPr>
              <p14:xfrm>
                <a:off x="1660280" y="3670722"/>
                <a:ext cx="133920" cy="20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85ED2F7-ECB5-CF54-01D6-5171134F45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654160" y="3664602"/>
                  <a:ext cx="1461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CEA9977-A334-B477-75C9-C14CFC9BA8AB}"/>
                    </a:ext>
                  </a:extLst>
                </p14:cNvPr>
                <p14:cNvContentPartPr/>
                <p14:nvPr/>
              </p14:nvContentPartPr>
              <p14:xfrm>
                <a:off x="1621760" y="3860082"/>
                <a:ext cx="201960" cy="8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CEA9977-A334-B477-75C9-C14CFC9BA8A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615640" y="3853962"/>
                  <a:ext cx="21420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5014F19-E325-E927-410C-6FC6D4937110}"/>
              </a:ext>
            </a:extLst>
          </p:cNvPr>
          <p:cNvGrpSpPr/>
          <p:nvPr/>
        </p:nvGrpSpPr>
        <p:grpSpPr>
          <a:xfrm>
            <a:off x="2324480" y="3514842"/>
            <a:ext cx="250200" cy="302760"/>
            <a:chOff x="2324480" y="3514842"/>
            <a:chExt cx="250200" cy="30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72F9798-0B82-D9AE-BDC9-81B1BB6E13F7}"/>
                    </a:ext>
                  </a:extLst>
                </p14:cNvPr>
                <p14:cNvContentPartPr/>
                <p14:nvPr/>
              </p14:nvContentPartPr>
              <p14:xfrm>
                <a:off x="2324480" y="3553362"/>
                <a:ext cx="36720" cy="250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72F9798-0B82-D9AE-BDC9-81B1BB6E13F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318360" y="3547242"/>
                  <a:ext cx="489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8EA5842-4D62-F190-0B60-E8AAAC80B2EF}"/>
                    </a:ext>
                  </a:extLst>
                </p14:cNvPr>
                <p14:cNvContentPartPr/>
                <p14:nvPr/>
              </p14:nvContentPartPr>
              <p14:xfrm>
                <a:off x="2351120" y="3514842"/>
                <a:ext cx="223560" cy="60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8EA5842-4D62-F190-0B60-E8AAAC80B2E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45000" y="3508722"/>
                  <a:ext cx="2358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318BCB1-726A-C245-F760-0A87B71D1D09}"/>
                    </a:ext>
                  </a:extLst>
                </p14:cNvPr>
                <p14:cNvContentPartPr/>
                <p14:nvPr/>
              </p14:nvContentPartPr>
              <p14:xfrm>
                <a:off x="2392880" y="3669282"/>
                <a:ext cx="130320" cy="16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318BCB1-726A-C245-F760-0A87B71D1D0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86760" y="3663162"/>
                  <a:ext cx="1425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A342F9D-A44B-9320-DA3F-BCC2343DEA5D}"/>
                    </a:ext>
                  </a:extLst>
                </p14:cNvPr>
                <p14:cNvContentPartPr/>
                <p14:nvPr/>
              </p14:nvContentPartPr>
              <p14:xfrm>
                <a:off x="2345720" y="3798162"/>
                <a:ext cx="191160" cy="19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A342F9D-A44B-9320-DA3F-BCC2343DEA5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339600" y="3792042"/>
                  <a:ext cx="20340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2F67F8C-2EC1-880A-C6C4-4739E2C4EC9E}"/>
              </a:ext>
            </a:extLst>
          </p:cNvPr>
          <p:cNvGrpSpPr/>
          <p:nvPr/>
        </p:nvGrpSpPr>
        <p:grpSpPr>
          <a:xfrm>
            <a:off x="3067880" y="3508362"/>
            <a:ext cx="232560" cy="320040"/>
            <a:chOff x="3067880" y="3508362"/>
            <a:chExt cx="232560" cy="3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281751E-4ACA-DB93-062C-E709FB98E255}"/>
                    </a:ext>
                  </a:extLst>
                </p14:cNvPr>
                <p14:cNvContentPartPr/>
                <p14:nvPr/>
              </p14:nvContentPartPr>
              <p14:xfrm>
                <a:off x="3067880" y="3533562"/>
                <a:ext cx="43200" cy="245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281751E-4ACA-DB93-062C-E709FB98E25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61760" y="3527442"/>
                  <a:ext cx="554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693B430-55A1-1B72-899C-0EA6619BDF8C}"/>
                    </a:ext>
                  </a:extLst>
                </p14:cNvPr>
                <p14:cNvContentPartPr/>
                <p14:nvPr/>
              </p14:nvContentPartPr>
              <p14:xfrm>
                <a:off x="3104240" y="3508362"/>
                <a:ext cx="190080" cy="381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693B430-55A1-1B72-899C-0EA6619BDF8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098120" y="3502242"/>
                  <a:ext cx="2023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8F56D93-F388-FC9E-0869-E5DB0172CADA}"/>
                    </a:ext>
                  </a:extLst>
                </p14:cNvPr>
                <p14:cNvContentPartPr/>
                <p14:nvPr/>
              </p14:nvContentPartPr>
              <p14:xfrm>
                <a:off x="3080480" y="3685122"/>
                <a:ext cx="150120" cy="20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8F56D93-F388-FC9E-0869-E5DB0172CAD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074360" y="3679002"/>
                  <a:ext cx="1623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BC8E80D-8016-767B-3B8D-41799F0A0F39}"/>
                    </a:ext>
                  </a:extLst>
                </p14:cNvPr>
                <p14:cNvContentPartPr/>
                <p14:nvPr/>
              </p14:nvContentPartPr>
              <p14:xfrm>
                <a:off x="3067880" y="3807162"/>
                <a:ext cx="232560" cy="21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BC8E80D-8016-767B-3B8D-41799F0A0F3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061760" y="3801042"/>
                  <a:ext cx="24480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E7EFD44-ED15-FE33-182A-FCBFAD0F7B22}"/>
              </a:ext>
            </a:extLst>
          </p:cNvPr>
          <p:cNvGrpSpPr/>
          <p:nvPr/>
        </p:nvGrpSpPr>
        <p:grpSpPr>
          <a:xfrm>
            <a:off x="3745760" y="3479562"/>
            <a:ext cx="255600" cy="331560"/>
            <a:chOff x="3745760" y="3479562"/>
            <a:chExt cx="255600" cy="33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EF51092-338F-84BB-3FA9-14B402831C6C}"/>
                    </a:ext>
                  </a:extLst>
                </p14:cNvPr>
                <p14:cNvContentPartPr/>
                <p14:nvPr/>
              </p14:nvContentPartPr>
              <p14:xfrm>
                <a:off x="3749720" y="3537522"/>
                <a:ext cx="28080" cy="2412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EF51092-338F-84BB-3FA9-14B402831C6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43600" y="3531402"/>
                  <a:ext cx="403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01B5BD8-D368-3B90-22D3-65A046280A93}"/>
                    </a:ext>
                  </a:extLst>
                </p14:cNvPr>
                <p14:cNvContentPartPr/>
                <p14:nvPr/>
              </p14:nvContentPartPr>
              <p14:xfrm>
                <a:off x="3766640" y="3479562"/>
                <a:ext cx="234720" cy="67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01B5BD8-D368-3B90-22D3-65A046280A9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760520" y="3473442"/>
                  <a:ext cx="2469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9CF9F6B-81FB-8819-DF1D-57C1AEE1674A}"/>
                    </a:ext>
                  </a:extLst>
                </p14:cNvPr>
                <p14:cNvContentPartPr/>
                <p14:nvPr/>
              </p14:nvContentPartPr>
              <p14:xfrm>
                <a:off x="3795080" y="3661722"/>
                <a:ext cx="157680" cy="12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9CF9F6B-81FB-8819-DF1D-57C1AEE1674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788960" y="3655602"/>
                  <a:ext cx="1699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D88DB23-9ADF-3286-44D6-529ADAA2A4CE}"/>
                    </a:ext>
                  </a:extLst>
                </p14:cNvPr>
                <p14:cNvContentPartPr/>
                <p14:nvPr/>
              </p14:nvContentPartPr>
              <p14:xfrm>
                <a:off x="3745760" y="3792762"/>
                <a:ext cx="178560" cy="18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D88DB23-9ADF-3286-44D6-529ADAA2A4C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739640" y="3786642"/>
                  <a:ext cx="19080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114E4E95-09CE-1BA2-E8C8-AE6F6F70BE1D}"/>
              </a:ext>
            </a:extLst>
          </p:cNvPr>
          <p:cNvGrpSpPr/>
          <p:nvPr/>
        </p:nvGrpSpPr>
        <p:grpSpPr>
          <a:xfrm>
            <a:off x="35960" y="234522"/>
            <a:ext cx="648000" cy="636840"/>
            <a:chOff x="35960" y="234522"/>
            <a:chExt cx="648000" cy="63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C7CCC81-A2DE-1263-ADC3-3C49D22A4A4A}"/>
                    </a:ext>
                  </a:extLst>
                </p14:cNvPr>
                <p14:cNvContentPartPr/>
                <p14:nvPr/>
              </p14:nvContentPartPr>
              <p14:xfrm>
                <a:off x="515120" y="633402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C7CCC81-A2DE-1263-ADC3-3C49D22A4A4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09000" y="62728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491FF42-1639-A6C1-CA7E-337E9F34B0DC}"/>
                    </a:ext>
                  </a:extLst>
                </p14:cNvPr>
                <p14:cNvContentPartPr/>
                <p14:nvPr/>
              </p14:nvContentPartPr>
              <p14:xfrm>
                <a:off x="357440" y="377802"/>
                <a:ext cx="93960" cy="258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491FF42-1639-A6C1-CA7E-337E9F34B0D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51320" y="371682"/>
                  <a:ext cx="1062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278D6AB-A04F-8F76-EDF1-AA85ECC55662}"/>
                    </a:ext>
                  </a:extLst>
                </p14:cNvPr>
                <p14:cNvContentPartPr/>
                <p14:nvPr/>
              </p14:nvContentPartPr>
              <p14:xfrm>
                <a:off x="390200" y="617922"/>
                <a:ext cx="161640" cy="31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278D6AB-A04F-8F76-EDF1-AA85ECC5566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4080" y="611802"/>
                  <a:ext cx="1738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80356969-9A74-6304-5568-BCEF293DFA28}"/>
                    </a:ext>
                  </a:extLst>
                </p14:cNvPr>
                <p14:cNvContentPartPr/>
                <p14:nvPr/>
              </p14:nvContentPartPr>
              <p14:xfrm>
                <a:off x="35960" y="234522"/>
                <a:ext cx="648000" cy="6368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80356969-9A74-6304-5568-BCEF293DFA2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9840" y="228402"/>
                  <a:ext cx="660240" cy="64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4FB6FDBC-C543-4C44-896E-2ADF0EFB651D}"/>
                  </a:ext>
                </a:extLst>
              </p14:cNvPr>
              <p14:cNvContentPartPr/>
              <p14:nvPr/>
            </p14:nvContentPartPr>
            <p14:xfrm>
              <a:off x="849920" y="807642"/>
              <a:ext cx="13320" cy="432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4FB6FDBC-C543-4C44-896E-2ADF0EFB651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43800" y="801522"/>
                <a:ext cx="2556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62E51FAF-B13B-049A-1D70-25E57A850CBA}"/>
                  </a:ext>
                </a:extLst>
              </p14:cNvPr>
              <p14:cNvContentPartPr/>
              <p14:nvPr/>
            </p14:nvContentPartPr>
            <p14:xfrm>
              <a:off x="1263200" y="496962"/>
              <a:ext cx="360" cy="36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62E51FAF-B13B-049A-1D70-25E57A850CB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257080" y="49084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B94C6F4E-9D97-5F6F-0D82-707F45296270}"/>
                  </a:ext>
                </a:extLst>
              </p14:cNvPr>
              <p14:cNvContentPartPr/>
              <p14:nvPr/>
            </p14:nvContentPartPr>
            <p14:xfrm>
              <a:off x="875480" y="833922"/>
              <a:ext cx="360" cy="36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B94C6F4E-9D97-5F6F-0D82-707F4529627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69360" y="827802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4" name="Group 273">
            <a:extLst>
              <a:ext uri="{FF2B5EF4-FFF2-40B4-BE49-F238E27FC236}">
                <a16:creationId xmlns:a16="http://schemas.microsoft.com/office/drawing/2014/main" id="{57315996-005C-7CA9-6A37-058C755E7B94}"/>
              </a:ext>
            </a:extLst>
          </p:cNvPr>
          <p:cNvGrpSpPr/>
          <p:nvPr/>
        </p:nvGrpSpPr>
        <p:grpSpPr>
          <a:xfrm>
            <a:off x="1076111" y="1409278"/>
            <a:ext cx="153000" cy="104400"/>
            <a:chOff x="1076111" y="1409278"/>
            <a:chExt cx="153000" cy="10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FB55431-0C6D-33E9-D291-A2FF971B1061}"/>
                    </a:ext>
                  </a:extLst>
                </p14:cNvPr>
                <p14:cNvContentPartPr/>
                <p14:nvPr/>
              </p14:nvContentPartPr>
              <p14:xfrm>
                <a:off x="1099511" y="1424398"/>
                <a:ext cx="45360" cy="89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FB55431-0C6D-33E9-D291-A2FF971B106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93391" y="1418278"/>
                  <a:ext cx="576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C87B85C-41F4-A7DF-BDC7-1FE767115666}"/>
                    </a:ext>
                  </a:extLst>
                </p14:cNvPr>
                <p14:cNvContentPartPr/>
                <p14:nvPr/>
              </p14:nvContentPartPr>
              <p14:xfrm>
                <a:off x="1080071" y="1409278"/>
                <a:ext cx="113760" cy="72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C87B85C-41F4-A7DF-BDC7-1FE76711566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73951" y="1403158"/>
                  <a:ext cx="1260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D4834CC-30F3-6BCC-E2DC-F1C7FDEDD27C}"/>
                    </a:ext>
                  </a:extLst>
                </p14:cNvPr>
                <p14:cNvContentPartPr/>
                <p14:nvPr/>
              </p14:nvContentPartPr>
              <p14:xfrm>
                <a:off x="1076111" y="1456798"/>
                <a:ext cx="153000" cy="19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D4834CC-30F3-6BCC-E2DC-F1C7FDEDD27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69991" y="1450678"/>
                  <a:ext cx="16524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E44B119B-D99B-1C71-C900-3E3D1D1F53BB}"/>
              </a:ext>
            </a:extLst>
          </p:cNvPr>
          <p:cNvGrpSpPr/>
          <p:nvPr/>
        </p:nvGrpSpPr>
        <p:grpSpPr>
          <a:xfrm>
            <a:off x="1732751" y="1389118"/>
            <a:ext cx="217440" cy="126360"/>
            <a:chOff x="1732751" y="1389118"/>
            <a:chExt cx="217440" cy="12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622D4A36-86FD-F11E-C357-2CBC6AF53795}"/>
                    </a:ext>
                  </a:extLst>
                </p14:cNvPr>
                <p14:cNvContentPartPr/>
                <p14:nvPr/>
              </p14:nvContentPartPr>
              <p14:xfrm>
                <a:off x="1732751" y="1389118"/>
                <a:ext cx="118080" cy="1263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622D4A36-86FD-F11E-C357-2CBC6AF5379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726631" y="1382998"/>
                  <a:ext cx="1303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B76A85D9-908A-CD84-E63B-E1FC87CED08E}"/>
                    </a:ext>
                  </a:extLst>
                </p14:cNvPr>
                <p14:cNvContentPartPr/>
                <p14:nvPr/>
              </p14:nvContentPartPr>
              <p14:xfrm>
                <a:off x="1803311" y="1404958"/>
                <a:ext cx="146880" cy="5688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B76A85D9-908A-CD84-E63B-E1FC87CED08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797191" y="1398838"/>
                  <a:ext cx="159120" cy="6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ABB30269-93D4-60FD-ABAC-DC8B79E78924}"/>
                  </a:ext>
                </a:extLst>
              </p14:cNvPr>
              <p14:cNvContentPartPr/>
              <p14:nvPr/>
            </p14:nvContentPartPr>
            <p14:xfrm>
              <a:off x="1019231" y="2083558"/>
              <a:ext cx="231120" cy="19728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ABB30269-93D4-60FD-ABAC-DC8B79E78924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013111" y="2077438"/>
                <a:ext cx="243360" cy="20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2" name="Group 271">
            <a:extLst>
              <a:ext uri="{FF2B5EF4-FFF2-40B4-BE49-F238E27FC236}">
                <a16:creationId xmlns:a16="http://schemas.microsoft.com/office/drawing/2014/main" id="{422B79A3-CF2D-DA31-AD7F-9837807B8786}"/>
              </a:ext>
            </a:extLst>
          </p:cNvPr>
          <p:cNvGrpSpPr/>
          <p:nvPr/>
        </p:nvGrpSpPr>
        <p:grpSpPr>
          <a:xfrm>
            <a:off x="1699991" y="2171758"/>
            <a:ext cx="174240" cy="90360"/>
            <a:chOff x="1699991" y="2171758"/>
            <a:chExt cx="174240" cy="9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6769D20C-B8BA-3AA3-9D9C-CA9781CF89C0}"/>
                    </a:ext>
                  </a:extLst>
                </p14:cNvPr>
                <p14:cNvContentPartPr/>
                <p14:nvPr/>
              </p14:nvContentPartPr>
              <p14:xfrm>
                <a:off x="1699991" y="2171758"/>
                <a:ext cx="174240" cy="9036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6769D20C-B8BA-3AA3-9D9C-CA9781CF89C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693871" y="2165638"/>
                  <a:ext cx="1864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47AB92C8-565E-AB72-4109-01732F4F768D}"/>
                    </a:ext>
                  </a:extLst>
                </p14:cNvPr>
                <p14:cNvContentPartPr/>
                <p14:nvPr/>
              </p14:nvContentPartPr>
              <p14:xfrm>
                <a:off x="1852271" y="2222518"/>
                <a:ext cx="21960" cy="1260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47AB92C8-565E-AB72-4109-01732F4F768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846151" y="2216398"/>
                  <a:ext cx="3420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0C824D0C-9C9E-0504-3764-97B07E928162}"/>
                  </a:ext>
                </a:extLst>
              </p14:cNvPr>
              <p14:cNvContentPartPr/>
              <p14:nvPr/>
            </p14:nvContentPartPr>
            <p14:xfrm>
              <a:off x="2297951" y="2142238"/>
              <a:ext cx="150840" cy="6804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0C824D0C-9C9E-0504-3764-97B07E928162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2291831" y="2136118"/>
                <a:ext cx="16308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741B7928-D367-F69B-8C67-2BD6459A1967}"/>
                  </a:ext>
                </a:extLst>
              </p14:cNvPr>
              <p14:cNvContentPartPr/>
              <p14:nvPr/>
            </p14:nvContentPartPr>
            <p14:xfrm>
              <a:off x="1086911" y="2983558"/>
              <a:ext cx="276840" cy="12456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741B7928-D367-F69B-8C67-2BD6459A1967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080791" y="2977438"/>
                <a:ext cx="2890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224C368F-77E5-7265-6945-4784830C58A7}"/>
                  </a:ext>
                </a:extLst>
              </p14:cNvPr>
              <p14:cNvContentPartPr/>
              <p14:nvPr/>
            </p14:nvContentPartPr>
            <p14:xfrm>
              <a:off x="1870991" y="2932438"/>
              <a:ext cx="155880" cy="10080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224C368F-77E5-7265-6945-4784830C58A7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864871" y="2926318"/>
                <a:ext cx="16812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BA53B8A7-7627-F97B-5B83-E22BDF6FC35A}"/>
                  </a:ext>
                </a:extLst>
              </p14:cNvPr>
              <p14:cNvContentPartPr/>
              <p14:nvPr/>
            </p14:nvContentPartPr>
            <p14:xfrm>
              <a:off x="2516831" y="2859358"/>
              <a:ext cx="113760" cy="8496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BA53B8A7-7627-F97B-5B83-E22BDF6FC35A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2510711" y="2853238"/>
                <a:ext cx="12600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F9FDA9BA-E6A1-320B-D9EA-184F18EF2B9A}"/>
                  </a:ext>
                </a:extLst>
              </p14:cNvPr>
              <p14:cNvContentPartPr/>
              <p14:nvPr/>
            </p14:nvContentPartPr>
            <p14:xfrm>
              <a:off x="2982311" y="2867998"/>
              <a:ext cx="121680" cy="6228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F9FDA9BA-E6A1-320B-D9EA-184F18EF2B9A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2976191" y="2861878"/>
                <a:ext cx="13392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74E790E2-9185-3F27-1367-247FADD01E85}"/>
                  </a:ext>
                </a:extLst>
              </p14:cNvPr>
              <p14:cNvContentPartPr/>
              <p14:nvPr/>
            </p14:nvContentPartPr>
            <p14:xfrm>
              <a:off x="1117151" y="3689158"/>
              <a:ext cx="268200" cy="9720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74E790E2-9185-3F27-1367-247FADD01E85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111031" y="3683038"/>
                <a:ext cx="28044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95525A89-BD13-66FB-231D-155E88F9BC29}"/>
                  </a:ext>
                </a:extLst>
              </p14:cNvPr>
              <p14:cNvContentPartPr/>
              <p14:nvPr/>
            </p14:nvContentPartPr>
            <p14:xfrm>
              <a:off x="1833911" y="3613198"/>
              <a:ext cx="163440" cy="14544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95525A89-BD13-66FB-231D-155E88F9BC29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827791" y="3607078"/>
                <a:ext cx="17568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18D720FF-F12E-354C-BBD4-FB1F5BA634BF}"/>
                  </a:ext>
                </a:extLst>
              </p14:cNvPr>
              <p14:cNvContentPartPr/>
              <p14:nvPr/>
            </p14:nvContentPartPr>
            <p14:xfrm>
              <a:off x="671111" y="740038"/>
              <a:ext cx="8280" cy="27468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18D720FF-F12E-354C-BBD4-FB1F5BA634BF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664991" y="733918"/>
                <a:ext cx="2052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7D1D7940-FDAE-52D4-BFD3-0F72E0D66C0B}"/>
                  </a:ext>
                </a:extLst>
              </p14:cNvPr>
              <p14:cNvContentPartPr/>
              <p14:nvPr/>
            </p14:nvContentPartPr>
            <p14:xfrm>
              <a:off x="537551" y="1299838"/>
              <a:ext cx="134280" cy="25020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7D1D7940-FDAE-52D4-BFD3-0F72E0D66C0B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531431" y="1293718"/>
                <a:ext cx="14652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9D50F2F0-8FC6-F009-4BFA-5E46A0E9089D}"/>
                  </a:ext>
                </a:extLst>
              </p14:cNvPr>
              <p14:cNvContentPartPr/>
              <p14:nvPr/>
            </p14:nvContentPartPr>
            <p14:xfrm>
              <a:off x="440711" y="1987078"/>
              <a:ext cx="170640" cy="33804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9D50F2F0-8FC6-F009-4BFA-5E46A0E9089D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434591" y="1980958"/>
                <a:ext cx="18288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F9AD6376-F373-B729-3A01-3F340C1F7AD3}"/>
                  </a:ext>
                </a:extLst>
              </p14:cNvPr>
              <p14:cNvContentPartPr/>
              <p14:nvPr/>
            </p14:nvContentPartPr>
            <p14:xfrm>
              <a:off x="417311" y="2864038"/>
              <a:ext cx="124560" cy="37908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F9AD6376-F373-B729-3A01-3F340C1F7AD3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411191" y="2857918"/>
                <a:ext cx="13680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06D6CE64-2961-962D-F718-E0C098E0D313}"/>
                  </a:ext>
                </a:extLst>
              </p14:cNvPr>
              <p14:cNvContentPartPr/>
              <p14:nvPr/>
            </p14:nvContentPartPr>
            <p14:xfrm>
              <a:off x="370511" y="3572158"/>
              <a:ext cx="125640" cy="20232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06D6CE64-2961-962D-F718-E0C098E0D313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364391" y="3566038"/>
                <a:ext cx="1378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6CD43C74-9112-84F3-F698-E07CFC559F14}"/>
                  </a:ext>
                </a:extLst>
              </p14:cNvPr>
              <p14:cNvContentPartPr/>
              <p14:nvPr/>
            </p14:nvContentPartPr>
            <p14:xfrm>
              <a:off x="438911" y="3438598"/>
              <a:ext cx="203760" cy="13392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6CD43C74-9112-84F3-F698-E07CFC559F14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432791" y="3432478"/>
                <a:ext cx="216000" cy="14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7" name="Group 316">
            <a:extLst>
              <a:ext uri="{FF2B5EF4-FFF2-40B4-BE49-F238E27FC236}">
                <a16:creationId xmlns:a16="http://schemas.microsoft.com/office/drawing/2014/main" id="{A1DAD7F2-0850-53A7-A29A-3B71526AEEE7}"/>
              </a:ext>
            </a:extLst>
          </p:cNvPr>
          <p:cNvGrpSpPr/>
          <p:nvPr/>
        </p:nvGrpSpPr>
        <p:grpSpPr>
          <a:xfrm>
            <a:off x="600911" y="3408358"/>
            <a:ext cx="607680" cy="711720"/>
            <a:chOff x="600911" y="3408358"/>
            <a:chExt cx="607680" cy="71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7BD5ECF3-DF35-60BB-65F8-6AC57C766E44}"/>
                    </a:ext>
                  </a:extLst>
                </p14:cNvPr>
                <p14:cNvContentPartPr/>
                <p14:nvPr/>
              </p14:nvContentPartPr>
              <p14:xfrm>
                <a:off x="600911" y="3869878"/>
                <a:ext cx="72720" cy="3564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7BD5ECF3-DF35-60BB-65F8-6AC57C766E4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94791" y="3863758"/>
                  <a:ext cx="849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A88687C1-85AA-A4B7-54DC-499C7B714740}"/>
                    </a:ext>
                  </a:extLst>
                </p14:cNvPr>
                <p14:cNvContentPartPr/>
                <p14:nvPr/>
              </p14:nvContentPartPr>
              <p14:xfrm>
                <a:off x="808271" y="4032958"/>
                <a:ext cx="139320" cy="3276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A88687C1-85AA-A4B7-54DC-499C7B71474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02151" y="4026838"/>
                  <a:ext cx="1515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2A8C8C56-B34D-9B49-8BE2-E97ED9072911}"/>
                    </a:ext>
                  </a:extLst>
                </p14:cNvPr>
                <p14:cNvContentPartPr/>
                <p14:nvPr/>
              </p14:nvContentPartPr>
              <p14:xfrm>
                <a:off x="890351" y="4079758"/>
                <a:ext cx="119520" cy="4032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2A8C8C56-B34D-9B49-8BE2-E97ED907291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84231" y="4073638"/>
                  <a:ext cx="1317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E00B795C-629B-4C3B-82AA-04FE275B87CF}"/>
                    </a:ext>
                  </a:extLst>
                </p14:cNvPr>
                <p14:cNvContentPartPr/>
                <p14:nvPr/>
              </p14:nvContentPartPr>
              <p14:xfrm>
                <a:off x="796031" y="3408358"/>
                <a:ext cx="412560" cy="65700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E00B795C-629B-4C3B-82AA-04FE275B87C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89911" y="3402238"/>
                  <a:ext cx="424800" cy="66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B812A34C-E3C2-5D92-7D46-DC94F6BBBC57}"/>
              </a:ext>
            </a:extLst>
          </p:cNvPr>
          <p:cNvGrpSpPr/>
          <p:nvPr/>
        </p:nvGrpSpPr>
        <p:grpSpPr>
          <a:xfrm>
            <a:off x="399671" y="2330158"/>
            <a:ext cx="2375280" cy="978120"/>
            <a:chOff x="399671" y="2330158"/>
            <a:chExt cx="2375280" cy="97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F845531E-2397-730A-140B-8606869B01FB}"/>
                    </a:ext>
                  </a:extLst>
                </p14:cNvPr>
                <p14:cNvContentPartPr/>
                <p14:nvPr/>
              </p14:nvContentPartPr>
              <p14:xfrm>
                <a:off x="463391" y="2484238"/>
                <a:ext cx="210240" cy="6804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F845531E-2397-730A-140B-8606869B01F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57271" y="2478118"/>
                  <a:ext cx="2224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5003524F-4431-6ED6-63F8-1427445AD845}"/>
                    </a:ext>
                  </a:extLst>
                </p14:cNvPr>
                <p14:cNvContentPartPr/>
                <p14:nvPr/>
              </p14:nvContentPartPr>
              <p14:xfrm>
                <a:off x="1103471" y="2330158"/>
                <a:ext cx="1378800" cy="19836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5003524F-4431-6ED6-63F8-1427445AD84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97351" y="2324038"/>
                  <a:ext cx="13910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AECBA6F8-41B2-8E48-87AD-72C5E37046AA}"/>
                    </a:ext>
                  </a:extLst>
                </p14:cNvPr>
                <p14:cNvContentPartPr/>
                <p14:nvPr/>
              </p14:nvContentPartPr>
              <p14:xfrm>
                <a:off x="399671" y="3176878"/>
                <a:ext cx="194040" cy="5184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AECBA6F8-41B2-8E48-87AD-72C5E37046A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93551" y="3170758"/>
                  <a:ext cx="2062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DCEC3063-33D6-C5A7-7B3E-E25395580C41}"/>
                    </a:ext>
                  </a:extLst>
                </p14:cNvPr>
                <p14:cNvContentPartPr/>
                <p14:nvPr/>
              </p14:nvContentPartPr>
              <p14:xfrm>
                <a:off x="982151" y="3183358"/>
                <a:ext cx="1792800" cy="12492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DCEC3063-33D6-C5A7-7B3E-E25395580C4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76031" y="3177238"/>
                  <a:ext cx="18050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5C41BF61-C626-53A5-E60F-7F73AB1DE2CA}"/>
                    </a:ext>
                  </a:extLst>
                </p14:cNvPr>
                <p14:cNvContentPartPr/>
                <p14:nvPr/>
              </p14:nvContentPartPr>
              <p14:xfrm>
                <a:off x="767951" y="2558758"/>
                <a:ext cx="459000" cy="68220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5C41BF61-C626-53A5-E60F-7F73AB1DE2C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61831" y="2552638"/>
                  <a:ext cx="471240" cy="69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6401C7AF-8FC9-2F0D-2008-58C0ED12D8A5}"/>
              </a:ext>
            </a:extLst>
          </p:cNvPr>
          <p:cNvGrpSpPr/>
          <p:nvPr/>
        </p:nvGrpSpPr>
        <p:grpSpPr>
          <a:xfrm>
            <a:off x="5158511" y="295798"/>
            <a:ext cx="1426680" cy="648720"/>
            <a:chOff x="5158511" y="295798"/>
            <a:chExt cx="1426680" cy="64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3E7EF15F-BA06-C0F2-C10C-574E8D2F8C5C}"/>
                    </a:ext>
                  </a:extLst>
                </p14:cNvPr>
                <p14:cNvContentPartPr/>
                <p14:nvPr/>
              </p14:nvContentPartPr>
              <p14:xfrm>
                <a:off x="5185871" y="563638"/>
                <a:ext cx="191880" cy="25812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3E7EF15F-BA06-C0F2-C10C-574E8D2F8C5C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179751" y="557518"/>
                  <a:ext cx="2041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F44A84FF-7DFD-8096-B63B-E292FBC38A85}"/>
                    </a:ext>
                  </a:extLst>
                </p14:cNvPr>
                <p14:cNvContentPartPr/>
                <p14:nvPr/>
              </p14:nvContentPartPr>
              <p14:xfrm>
                <a:off x="5158511" y="362758"/>
                <a:ext cx="154080" cy="22860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F44A84FF-7DFD-8096-B63B-E292FBC38A85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152391" y="356638"/>
                  <a:ext cx="1663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BC56D2C0-4179-E0D6-D956-4E8582635BB8}"/>
                    </a:ext>
                  </a:extLst>
                </p14:cNvPr>
                <p14:cNvContentPartPr/>
                <p14:nvPr/>
              </p14:nvContentPartPr>
              <p14:xfrm>
                <a:off x="5467031" y="295798"/>
                <a:ext cx="155160" cy="64872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BC56D2C0-4179-E0D6-D956-4E8582635BB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460911" y="289678"/>
                  <a:ext cx="167400" cy="66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C62EF652-9B45-8F2A-DD52-403B1507B6FE}"/>
                    </a:ext>
                  </a:extLst>
                </p14:cNvPr>
                <p14:cNvContentPartPr/>
                <p14:nvPr/>
              </p14:nvContentPartPr>
              <p14:xfrm>
                <a:off x="5657831" y="506758"/>
                <a:ext cx="165600" cy="20880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C62EF652-9B45-8F2A-DD52-403B1507B6F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651711" y="500638"/>
                  <a:ext cx="1778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00B5F9DF-499C-2235-48A8-6787AEA26B86}"/>
                    </a:ext>
                  </a:extLst>
                </p14:cNvPr>
                <p14:cNvContentPartPr/>
                <p14:nvPr/>
              </p14:nvContentPartPr>
              <p14:xfrm>
                <a:off x="5916671" y="500638"/>
                <a:ext cx="88920" cy="19440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00B5F9DF-499C-2235-48A8-6787AEA26B8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910551" y="494518"/>
                  <a:ext cx="1011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0A936CB5-F9DD-0842-5B84-87B8AE47F147}"/>
                    </a:ext>
                  </a:extLst>
                </p14:cNvPr>
                <p14:cNvContentPartPr/>
                <p14:nvPr/>
              </p14:nvContentPartPr>
              <p14:xfrm>
                <a:off x="6124751" y="501358"/>
                <a:ext cx="196920" cy="14400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0A936CB5-F9DD-0842-5B84-87B8AE47F147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118631" y="495238"/>
                  <a:ext cx="2091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9D0BCDCC-FAF0-A7B4-7C59-B31A592EF6ED}"/>
                    </a:ext>
                  </a:extLst>
                </p14:cNvPr>
                <p14:cNvContentPartPr/>
                <p14:nvPr/>
              </p14:nvContentPartPr>
              <p14:xfrm>
                <a:off x="6386111" y="547438"/>
                <a:ext cx="57240" cy="18828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9D0BCDCC-FAF0-A7B4-7C59-B31A592EF6E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379991" y="541318"/>
                  <a:ext cx="694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C7A5C3D4-83AC-ADA4-7729-62A3AD3081D6}"/>
                    </a:ext>
                  </a:extLst>
                </p14:cNvPr>
                <p14:cNvContentPartPr/>
                <p14:nvPr/>
              </p14:nvContentPartPr>
              <p14:xfrm>
                <a:off x="6433271" y="436558"/>
                <a:ext cx="151920" cy="44748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C7A5C3D4-83AC-ADA4-7729-62A3AD3081D6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427151" y="430438"/>
                  <a:ext cx="164160" cy="45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6BE480F0-295B-B682-0653-15A37340BFCD}"/>
              </a:ext>
            </a:extLst>
          </p:cNvPr>
          <p:cNvGrpSpPr/>
          <p:nvPr/>
        </p:nvGrpSpPr>
        <p:grpSpPr>
          <a:xfrm>
            <a:off x="7588151" y="419278"/>
            <a:ext cx="1485360" cy="325440"/>
            <a:chOff x="7588151" y="419278"/>
            <a:chExt cx="1485360" cy="32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0D6196B8-FE53-AC63-9897-78552660728C}"/>
                    </a:ext>
                  </a:extLst>
                </p14:cNvPr>
                <p14:cNvContentPartPr/>
                <p14:nvPr/>
              </p14:nvContentPartPr>
              <p14:xfrm>
                <a:off x="7588151" y="492358"/>
                <a:ext cx="163440" cy="24192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0D6196B8-FE53-AC63-9897-78552660728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582031" y="486238"/>
                  <a:ext cx="1756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8C4D1E8E-E047-46E7-5EAD-5B70DF17FC66}"/>
                    </a:ext>
                  </a:extLst>
                </p14:cNvPr>
                <p14:cNvContentPartPr/>
                <p14:nvPr/>
              </p14:nvContentPartPr>
              <p14:xfrm>
                <a:off x="7813511" y="455638"/>
                <a:ext cx="39600" cy="25236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8C4D1E8E-E047-46E7-5EAD-5B70DF17FC66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807391" y="449518"/>
                  <a:ext cx="518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DF9CE684-67CD-F0B4-AD55-BDB866FA79B2}"/>
                    </a:ext>
                  </a:extLst>
                </p14:cNvPr>
                <p14:cNvContentPartPr/>
                <p14:nvPr/>
              </p14:nvContentPartPr>
              <p14:xfrm>
                <a:off x="7803791" y="601798"/>
                <a:ext cx="129240" cy="1980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DF9CE684-67CD-F0B4-AD55-BDB866FA79B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797671" y="595678"/>
                  <a:ext cx="1414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A5C4D340-EA55-044A-9B88-049C16B811BD}"/>
                    </a:ext>
                  </a:extLst>
                </p14:cNvPr>
                <p14:cNvContentPartPr/>
                <p14:nvPr/>
              </p14:nvContentPartPr>
              <p14:xfrm>
                <a:off x="7941311" y="521158"/>
                <a:ext cx="187200" cy="13356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A5C4D340-EA55-044A-9B88-049C16B811B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935191" y="515038"/>
                  <a:ext cx="1994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712E8034-35DA-4944-5762-CC0710E5CE0A}"/>
                    </a:ext>
                  </a:extLst>
                </p14:cNvPr>
                <p14:cNvContentPartPr/>
                <p14:nvPr/>
              </p14:nvContentPartPr>
              <p14:xfrm>
                <a:off x="8173151" y="563998"/>
                <a:ext cx="141120" cy="14760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712E8034-35DA-4944-5762-CC0710E5CE0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167031" y="557878"/>
                  <a:ext cx="1533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1C0B4FB0-9CB2-D7E2-9C33-3E8A5C7EC8BB}"/>
                    </a:ext>
                  </a:extLst>
                </p14:cNvPr>
                <p14:cNvContentPartPr/>
                <p14:nvPr/>
              </p14:nvContentPartPr>
              <p14:xfrm>
                <a:off x="8360351" y="441238"/>
                <a:ext cx="163080" cy="26208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1C0B4FB0-9CB2-D7E2-9C33-3E8A5C7EC8BB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354231" y="435118"/>
                  <a:ext cx="1753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3F9C9AB7-4E5C-B956-C82C-FF82E2C0B305}"/>
                    </a:ext>
                  </a:extLst>
                </p14:cNvPr>
                <p14:cNvContentPartPr/>
                <p14:nvPr/>
              </p14:nvContentPartPr>
              <p14:xfrm>
                <a:off x="8592191" y="538438"/>
                <a:ext cx="171720" cy="14832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3F9C9AB7-4E5C-B956-C82C-FF82E2C0B30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586071" y="532318"/>
                  <a:ext cx="1839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78B495DD-4030-6BBE-781C-6D26E6C01D0F}"/>
                    </a:ext>
                  </a:extLst>
                </p14:cNvPr>
                <p14:cNvContentPartPr/>
                <p14:nvPr/>
              </p14:nvContentPartPr>
              <p14:xfrm>
                <a:off x="8712791" y="539158"/>
                <a:ext cx="158760" cy="17064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78B495DD-4030-6BBE-781C-6D26E6C01D0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706671" y="533038"/>
                  <a:ext cx="171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D7AFC99B-E675-7580-7062-3EA58857C016}"/>
                    </a:ext>
                  </a:extLst>
                </p14:cNvPr>
                <p14:cNvContentPartPr/>
                <p14:nvPr/>
              </p14:nvContentPartPr>
              <p14:xfrm>
                <a:off x="8940311" y="419278"/>
                <a:ext cx="133200" cy="32544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D7AFC99B-E675-7580-7062-3EA58857C01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934191" y="413158"/>
                  <a:ext cx="145440" cy="33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B508BBA3-7A1E-6BD8-92BA-0039A565EEB8}"/>
              </a:ext>
            </a:extLst>
          </p:cNvPr>
          <p:cNvGrpSpPr/>
          <p:nvPr/>
        </p:nvGrpSpPr>
        <p:grpSpPr>
          <a:xfrm>
            <a:off x="10014911" y="415678"/>
            <a:ext cx="1372680" cy="788400"/>
            <a:chOff x="10014911" y="415678"/>
            <a:chExt cx="1372680" cy="78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EF29444E-5FC7-F2BB-9906-070ADD85554A}"/>
                    </a:ext>
                  </a:extLst>
                </p14:cNvPr>
                <p14:cNvContentPartPr/>
                <p14:nvPr/>
              </p14:nvContentPartPr>
              <p14:xfrm>
                <a:off x="10039391" y="463918"/>
                <a:ext cx="97920" cy="17748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EF29444E-5FC7-F2BB-9906-070ADD85554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033271" y="457798"/>
                  <a:ext cx="1101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AC28B1B9-7291-CA39-14CB-14380CD7EA42}"/>
                    </a:ext>
                  </a:extLst>
                </p14:cNvPr>
                <p14:cNvContentPartPr/>
                <p14:nvPr/>
              </p14:nvContentPartPr>
              <p14:xfrm>
                <a:off x="10014911" y="515758"/>
                <a:ext cx="207720" cy="24336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AC28B1B9-7291-CA39-14CB-14380CD7EA4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008791" y="509638"/>
                  <a:ext cx="2199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E4FDD0F2-7ACA-8406-9EEF-F16861FB46B9}"/>
                    </a:ext>
                  </a:extLst>
                </p14:cNvPr>
                <p14:cNvContentPartPr/>
                <p14:nvPr/>
              </p14:nvContentPartPr>
              <p14:xfrm>
                <a:off x="10310111" y="451678"/>
                <a:ext cx="27720" cy="24264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E4FDD0F2-7ACA-8406-9EEF-F16861FB46B9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303991" y="445558"/>
                  <a:ext cx="399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B6039D21-885B-0936-D59A-25977C75D526}"/>
                    </a:ext>
                  </a:extLst>
                </p14:cNvPr>
                <p14:cNvContentPartPr/>
                <p14:nvPr/>
              </p14:nvContentPartPr>
              <p14:xfrm>
                <a:off x="10319831" y="593518"/>
                <a:ext cx="131400" cy="1404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B6039D21-885B-0936-D59A-25977C75D52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313711" y="587398"/>
                  <a:ext cx="1436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FA02C147-9EC2-B257-27C3-2721B639F560}"/>
                    </a:ext>
                  </a:extLst>
                </p14:cNvPr>
                <p14:cNvContentPartPr/>
                <p14:nvPr/>
              </p14:nvContentPartPr>
              <p14:xfrm>
                <a:off x="10447271" y="510718"/>
                <a:ext cx="325080" cy="14292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FA02C147-9EC2-B257-27C3-2721B639F560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441151" y="504598"/>
                  <a:ext cx="337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A7F459EB-945F-860B-4354-8B5FDEEACCD5}"/>
                    </a:ext>
                  </a:extLst>
                </p14:cNvPr>
                <p14:cNvContentPartPr/>
                <p14:nvPr/>
              </p14:nvContentPartPr>
              <p14:xfrm>
                <a:off x="10863431" y="428998"/>
                <a:ext cx="21960" cy="18720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A7F459EB-945F-860B-4354-8B5FDEEACCD5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857311" y="422878"/>
                  <a:ext cx="342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6DB9540F-7188-72F8-9903-65A71BCF7236}"/>
                    </a:ext>
                  </a:extLst>
                </p14:cNvPr>
                <p14:cNvContentPartPr/>
                <p14:nvPr/>
              </p14:nvContentPartPr>
              <p14:xfrm>
                <a:off x="10855511" y="519718"/>
                <a:ext cx="162360" cy="9900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6DB9540F-7188-72F8-9903-65A71BCF7236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849391" y="513598"/>
                  <a:ext cx="1746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4E28969D-F797-9DAC-3937-172AB29C65FF}"/>
                    </a:ext>
                  </a:extLst>
                </p14:cNvPr>
                <p14:cNvContentPartPr/>
                <p14:nvPr/>
              </p14:nvContentPartPr>
              <p14:xfrm>
                <a:off x="10990511" y="415678"/>
                <a:ext cx="80640" cy="6840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4E28969D-F797-9DAC-3937-172AB29C65FF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984391" y="409558"/>
                  <a:ext cx="928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2712D88F-FD0C-2E4A-41D3-6767AE334CC4}"/>
                    </a:ext>
                  </a:extLst>
                </p14:cNvPr>
                <p14:cNvContentPartPr/>
                <p14:nvPr/>
              </p14:nvContentPartPr>
              <p14:xfrm>
                <a:off x="11119391" y="472918"/>
                <a:ext cx="268200" cy="39924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2712D88F-FD0C-2E4A-41D3-6767AE334CC4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1113271" y="466798"/>
                  <a:ext cx="28044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E68F3223-15E0-06A9-D0FA-32ABAEAB1729}"/>
                    </a:ext>
                  </a:extLst>
                </p14:cNvPr>
                <p14:cNvContentPartPr/>
                <p14:nvPr/>
              </p14:nvContentPartPr>
              <p14:xfrm>
                <a:off x="10413791" y="1043878"/>
                <a:ext cx="162720" cy="16020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E68F3223-15E0-06A9-D0FA-32ABAEAB1729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407671" y="1037758"/>
                  <a:ext cx="1749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B8883E40-C277-C6BC-1C75-5B829F7B0C04}"/>
                    </a:ext>
                  </a:extLst>
                </p14:cNvPr>
                <p14:cNvContentPartPr/>
                <p14:nvPr/>
              </p14:nvContentPartPr>
              <p14:xfrm>
                <a:off x="10673351" y="962878"/>
                <a:ext cx="217800" cy="20232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B8883E40-C277-C6BC-1C75-5B829F7B0C0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667231" y="956758"/>
                  <a:ext cx="2300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1AFC7F61-DE9A-35D0-60A5-728C2D0CA0B8}"/>
                    </a:ext>
                  </a:extLst>
                </p14:cNvPr>
                <p14:cNvContentPartPr/>
                <p14:nvPr/>
              </p14:nvContentPartPr>
              <p14:xfrm>
                <a:off x="10877471" y="1039918"/>
                <a:ext cx="286920" cy="14328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1AFC7F61-DE9A-35D0-60A5-728C2D0CA0B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871351" y="1033798"/>
                  <a:ext cx="299160" cy="15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F9363919-D9A0-6550-4C9B-1BF2209B8DD6}"/>
              </a:ext>
            </a:extLst>
          </p:cNvPr>
          <p:cNvGrpSpPr/>
          <p:nvPr/>
        </p:nvGrpSpPr>
        <p:grpSpPr>
          <a:xfrm>
            <a:off x="5516351" y="1519438"/>
            <a:ext cx="240840" cy="274680"/>
            <a:chOff x="5516351" y="1519438"/>
            <a:chExt cx="240840" cy="27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7CBEE15C-7E67-1A7D-7328-052D62C9EB54}"/>
                    </a:ext>
                  </a:extLst>
                </p14:cNvPr>
                <p14:cNvContentPartPr/>
                <p14:nvPr/>
              </p14:nvContentPartPr>
              <p14:xfrm>
                <a:off x="5516351" y="1519438"/>
                <a:ext cx="146880" cy="24048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7CBEE15C-7E67-1A7D-7328-052D62C9EB5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510231" y="1513318"/>
                  <a:ext cx="1591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D1460E54-0126-FAEF-6C0B-028219AAD6AD}"/>
                    </a:ext>
                  </a:extLst>
                </p14:cNvPr>
                <p14:cNvContentPartPr/>
                <p14:nvPr/>
              </p14:nvContentPartPr>
              <p14:xfrm>
                <a:off x="5545511" y="1767478"/>
                <a:ext cx="211680" cy="2664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D1460E54-0126-FAEF-6C0B-028219AAD6AD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539391" y="1761358"/>
                  <a:ext cx="223920" cy="3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757C137A-3A4F-8911-C854-9DDB3BA7EBF7}"/>
                  </a:ext>
                </a:extLst>
              </p14:cNvPr>
              <p14:cNvContentPartPr/>
              <p14:nvPr/>
            </p14:nvContentPartPr>
            <p14:xfrm>
              <a:off x="5572511" y="2185798"/>
              <a:ext cx="140760" cy="409320"/>
            </p14:xfrm>
          </p:contentPart>
        </mc:Choice>
        <mc:Fallback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757C137A-3A4F-8911-C854-9DDB3BA7EBF7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5566391" y="2179678"/>
                <a:ext cx="15300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A201A602-521C-A248-F40C-0ACBB52168CE}"/>
                  </a:ext>
                </a:extLst>
              </p14:cNvPr>
              <p14:cNvContentPartPr/>
              <p14:nvPr/>
            </p14:nvContentPartPr>
            <p14:xfrm>
              <a:off x="5503751" y="2970958"/>
              <a:ext cx="179640" cy="342720"/>
            </p14:xfrm>
          </p:contentPart>
        </mc:Choice>
        <mc:Fallback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A201A602-521C-A248-F40C-0ACBB52168CE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5497631" y="2964838"/>
                <a:ext cx="19188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C651D7FF-EE18-F6C6-8BAD-012CBA8EADCF}"/>
                  </a:ext>
                </a:extLst>
              </p14:cNvPr>
              <p14:cNvContentPartPr/>
              <p14:nvPr/>
            </p14:nvContentPartPr>
            <p14:xfrm>
              <a:off x="5484671" y="3648478"/>
              <a:ext cx="157680" cy="356400"/>
            </p14:xfrm>
          </p:contentPart>
        </mc:Choice>
        <mc:Fallback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C651D7FF-EE18-F6C6-8BAD-012CBA8EADCF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5478551" y="3642358"/>
                <a:ext cx="169920" cy="36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1" name="Group 370">
            <a:extLst>
              <a:ext uri="{FF2B5EF4-FFF2-40B4-BE49-F238E27FC236}">
                <a16:creationId xmlns:a16="http://schemas.microsoft.com/office/drawing/2014/main" id="{BFBB40A0-08D8-B48E-8680-32E126240341}"/>
              </a:ext>
            </a:extLst>
          </p:cNvPr>
          <p:cNvGrpSpPr/>
          <p:nvPr/>
        </p:nvGrpSpPr>
        <p:grpSpPr>
          <a:xfrm>
            <a:off x="5519951" y="4172278"/>
            <a:ext cx="227520" cy="318960"/>
            <a:chOff x="5519951" y="4172278"/>
            <a:chExt cx="227520" cy="31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DF6D56E5-D788-B691-CF09-CDF43C6F3C89}"/>
                    </a:ext>
                  </a:extLst>
                </p14:cNvPr>
                <p14:cNvContentPartPr/>
                <p14:nvPr/>
              </p14:nvContentPartPr>
              <p14:xfrm>
                <a:off x="5519951" y="4223038"/>
                <a:ext cx="84960" cy="26820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DF6D56E5-D788-B691-CF09-CDF43C6F3C89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513831" y="4216918"/>
                  <a:ext cx="972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16502D51-23D9-C206-BC9A-FD2A4A902003}"/>
                    </a:ext>
                  </a:extLst>
                </p14:cNvPr>
                <p14:cNvContentPartPr/>
                <p14:nvPr/>
              </p14:nvContentPartPr>
              <p14:xfrm>
                <a:off x="5567111" y="4172278"/>
                <a:ext cx="180360" cy="3492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16502D51-23D9-C206-BC9A-FD2A4A902003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560991" y="4166158"/>
                  <a:ext cx="19260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C49273AD-2A6C-4B68-BEFF-4C187CB1F0E6}"/>
              </a:ext>
            </a:extLst>
          </p:cNvPr>
          <p:cNvGrpSpPr/>
          <p:nvPr/>
        </p:nvGrpSpPr>
        <p:grpSpPr>
          <a:xfrm>
            <a:off x="7864271" y="1386238"/>
            <a:ext cx="432000" cy="397440"/>
            <a:chOff x="7864271" y="1386238"/>
            <a:chExt cx="432000" cy="39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28CAA3CB-930F-6B46-67B9-FE47359CFB15}"/>
                    </a:ext>
                  </a:extLst>
                </p14:cNvPr>
                <p14:cNvContentPartPr/>
                <p14:nvPr/>
              </p14:nvContentPartPr>
              <p14:xfrm>
                <a:off x="7864271" y="1386238"/>
                <a:ext cx="169200" cy="29916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28CAA3CB-930F-6B46-67B9-FE47359CFB15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858151" y="1380118"/>
                  <a:ext cx="1814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2B7EEE07-7B72-4CC6-8562-F20E71FF3714}"/>
                    </a:ext>
                  </a:extLst>
                </p14:cNvPr>
                <p14:cNvContentPartPr/>
                <p14:nvPr/>
              </p14:nvContentPartPr>
              <p14:xfrm>
                <a:off x="8167391" y="1446358"/>
                <a:ext cx="128880" cy="33732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2B7EEE07-7B72-4CC6-8562-F20E71FF371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161271" y="1440238"/>
                  <a:ext cx="141120" cy="34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4D87EC89-1442-8238-D639-00CB621AD237}"/>
                  </a:ext>
                </a:extLst>
              </p14:cNvPr>
              <p14:cNvContentPartPr/>
              <p14:nvPr/>
            </p14:nvContentPartPr>
            <p14:xfrm>
              <a:off x="7678511" y="2136118"/>
              <a:ext cx="164880" cy="270720"/>
            </p14:xfrm>
          </p:contentPart>
        </mc:Choice>
        <mc:Fallback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4D87EC89-1442-8238-D639-00CB621AD237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7672391" y="2129998"/>
                <a:ext cx="17712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74FFB888-6B28-646B-67CC-1AED3FDB02B0}"/>
                  </a:ext>
                </a:extLst>
              </p14:cNvPr>
              <p14:cNvContentPartPr/>
              <p14:nvPr/>
            </p14:nvContentPartPr>
            <p14:xfrm>
              <a:off x="8043911" y="2171038"/>
              <a:ext cx="158400" cy="316440"/>
            </p14:xfrm>
          </p:contentPart>
        </mc:Choice>
        <mc:Fallback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74FFB888-6B28-646B-67CC-1AED3FDB02B0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8037791" y="2164918"/>
                <a:ext cx="17064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591BFCD0-4134-117E-9FB2-766A973943DA}"/>
                  </a:ext>
                </a:extLst>
              </p14:cNvPr>
              <p14:cNvContentPartPr/>
              <p14:nvPr/>
            </p14:nvContentPartPr>
            <p14:xfrm>
              <a:off x="7736471" y="2863678"/>
              <a:ext cx="177120" cy="354240"/>
            </p14:xfrm>
          </p:contentPart>
        </mc:Choice>
        <mc:Fallback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591BFCD0-4134-117E-9FB2-766A973943DA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7730351" y="2857558"/>
                <a:ext cx="18936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BDF3BA00-5979-9878-466A-8F2A8C4AE337}"/>
                  </a:ext>
                </a:extLst>
              </p14:cNvPr>
              <p14:cNvContentPartPr/>
              <p14:nvPr/>
            </p14:nvContentPartPr>
            <p14:xfrm>
              <a:off x="8167031" y="2915518"/>
              <a:ext cx="172440" cy="396360"/>
            </p14:xfrm>
          </p:contentPart>
        </mc:Choice>
        <mc:Fallback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BDF3BA00-5979-9878-466A-8F2A8C4AE337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8160911" y="2909398"/>
                <a:ext cx="18468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1ACC1F53-70D2-5D81-7EF4-66D36D488B94}"/>
                  </a:ext>
                </a:extLst>
              </p14:cNvPr>
              <p14:cNvContentPartPr/>
              <p14:nvPr/>
            </p14:nvContentPartPr>
            <p14:xfrm>
              <a:off x="7777151" y="3546238"/>
              <a:ext cx="179280" cy="266040"/>
            </p14:xfrm>
          </p:contentPart>
        </mc:Choice>
        <mc:Fallback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1ACC1F53-70D2-5D81-7EF4-66D36D488B94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7771031" y="3540118"/>
                <a:ext cx="19152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18DEB5E3-DA1E-47A2-60E1-74BE35784008}"/>
                  </a:ext>
                </a:extLst>
              </p14:cNvPr>
              <p14:cNvContentPartPr/>
              <p14:nvPr/>
            </p14:nvContentPartPr>
            <p14:xfrm>
              <a:off x="8133551" y="3587278"/>
              <a:ext cx="142920" cy="343440"/>
            </p14:xfrm>
          </p:contentPart>
        </mc:Choice>
        <mc:Fallback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18DEB5E3-DA1E-47A2-60E1-74BE35784008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8127431" y="3581158"/>
                <a:ext cx="155160" cy="35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3" name="Group 382">
            <a:extLst>
              <a:ext uri="{FF2B5EF4-FFF2-40B4-BE49-F238E27FC236}">
                <a16:creationId xmlns:a16="http://schemas.microsoft.com/office/drawing/2014/main" id="{66D15B17-9CE3-D416-60B2-C8740CA6E228}"/>
              </a:ext>
            </a:extLst>
          </p:cNvPr>
          <p:cNvGrpSpPr/>
          <p:nvPr/>
        </p:nvGrpSpPr>
        <p:grpSpPr>
          <a:xfrm>
            <a:off x="7856351" y="4125838"/>
            <a:ext cx="436680" cy="333720"/>
            <a:chOff x="7856351" y="4125838"/>
            <a:chExt cx="436680" cy="33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63C97DD4-41A3-04FB-15F8-24C3D52CA53C}"/>
                    </a:ext>
                  </a:extLst>
                </p14:cNvPr>
                <p14:cNvContentPartPr/>
                <p14:nvPr/>
              </p14:nvContentPartPr>
              <p14:xfrm>
                <a:off x="7856351" y="4144558"/>
                <a:ext cx="133560" cy="26676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63C97DD4-41A3-04FB-15F8-24C3D52CA53C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850231" y="4138438"/>
                  <a:ext cx="1458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6BB1644A-595C-04C4-2151-98321472D9F4}"/>
                    </a:ext>
                  </a:extLst>
                </p14:cNvPr>
                <p14:cNvContentPartPr/>
                <p14:nvPr/>
              </p14:nvContentPartPr>
              <p14:xfrm>
                <a:off x="8159111" y="4125838"/>
                <a:ext cx="133920" cy="33372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6BB1644A-595C-04C4-2151-98321472D9F4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152991" y="4119718"/>
                  <a:ext cx="146160" cy="34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8CD2DFFB-1722-2702-17AA-3970A78E8FAA}"/>
              </a:ext>
            </a:extLst>
          </p:cNvPr>
          <p:cNvGrpSpPr/>
          <p:nvPr/>
        </p:nvGrpSpPr>
        <p:grpSpPr>
          <a:xfrm>
            <a:off x="726191" y="423238"/>
            <a:ext cx="698040" cy="3665880"/>
            <a:chOff x="726191" y="423238"/>
            <a:chExt cx="698040" cy="366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6B786C89-484C-CD40-207B-4D6A0CEE7FF9}"/>
                    </a:ext>
                  </a:extLst>
                </p14:cNvPr>
                <p14:cNvContentPartPr/>
                <p14:nvPr/>
              </p14:nvContentPartPr>
              <p14:xfrm>
                <a:off x="758231" y="423238"/>
                <a:ext cx="578520" cy="68580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6B786C89-484C-CD40-207B-4D6A0CEE7FF9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52111" y="417118"/>
                  <a:ext cx="590760" cy="69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47C1F774-68E9-DCB6-5BFE-7BDD0CCFDCDC}"/>
                    </a:ext>
                  </a:extLst>
                </p14:cNvPr>
                <p14:cNvContentPartPr/>
                <p14:nvPr/>
              </p14:nvContentPartPr>
              <p14:xfrm>
                <a:off x="769391" y="1077718"/>
                <a:ext cx="654840" cy="73080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47C1F774-68E9-DCB6-5BFE-7BDD0CCFDCDC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63271" y="1071598"/>
                  <a:ext cx="667080" cy="74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8D54D53C-87EA-E8BA-A414-999E1051DB39}"/>
                    </a:ext>
                  </a:extLst>
                </p14:cNvPr>
                <p14:cNvContentPartPr/>
                <p14:nvPr/>
              </p14:nvContentPartPr>
              <p14:xfrm>
                <a:off x="744191" y="1841278"/>
                <a:ext cx="559080" cy="69516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8D54D53C-87EA-E8BA-A414-999E1051DB39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38071" y="1835158"/>
                  <a:ext cx="571320" cy="70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5890FC3F-357C-7584-1C88-8887D344E749}"/>
                    </a:ext>
                  </a:extLst>
                </p14:cNvPr>
                <p14:cNvContentPartPr/>
                <p14:nvPr/>
              </p14:nvContentPartPr>
              <p14:xfrm>
                <a:off x="740231" y="2547958"/>
                <a:ext cx="546840" cy="77508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5890FC3F-357C-7584-1C88-8887D344E749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34111" y="2541838"/>
                  <a:ext cx="559080" cy="78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6E4615CA-4A78-BEC5-920B-10A58837A0A2}"/>
                    </a:ext>
                  </a:extLst>
                </p14:cNvPr>
                <p14:cNvContentPartPr/>
                <p14:nvPr/>
              </p14:nvContentPartPr>
              <p14:xfrm>
                <a:off x="726191" y="3391438"/>
                <a:ext cx="578880" cy="69768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6E4615CA-4A78-BEC5-920B-10A58837A0A2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20071" y="3385318"/>
                  <a:ext cx="591120" cy="70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6B9EB291-EA01-03B4-6B77-536B3577C5E3}"/>
              </a:ext>
            </a:extLst>
          </p:cNvPr>
          <p:cNvGrpSpPr/>
          <p:nvPr/>
        </p:nvGrpSpPr>
        <p:grpSpPr>
          <a:xfrm>
            <a:off x="5627591" y="1933798"/>
            <a:ext cx="140760" cy="86040"/>
            <a:chOff x="5627591" y="1933798"/>
            <a:chExt cx="140760" cy="8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012B2FAA-776B-CF06-E0E3-C98C0157336A}"/>
                    </a:ext>
                  </a:extLst>
                </p14:cNvPr>
                <p14:cNvContentPartPr/>
                <p14:nvPr/>
              </p14:nvContentPartPr>
              <p14:xfrm>
                <a:off x="5627591" y="1933798"/>
                <a:ext cx="140760" cy="4896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012B2FAA-776B-CF06-E0E3-C98C0157336A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5621471" y="1927678"/>
                  <a:ext cx="1530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CBAC6C74-8ADC-FD01-14FB-892BAE56713E}"/>
                    </a:ext>
                  </a:extLst>
                </p14:cNvPr>
                <p14:cNvContentPartPr/>
                <p14:nvPr/>
              </p14:nvContentPartPr>
              <p14:xfrm>
                <a:off x="5627591" y="1982398"/>
                <a:ext cx="115560" cy="3744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CBAC6C74-8ADC-FD01-14FB-892BAE56713E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5621471" y="1976278"/>
                  <a:ext cx="12780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A603552E-026B-B253-E9A5-5386BD10460E}"/>
              </a:ext>
            </a:extLst>
          </p:cNvPr>
          <p:cNvGrpSpPr/>
          <p:nvPr/>
        </p:nvGrpSpPr>
        <p:grpSpPr>
          <a:xfrm>
            <a:off x="718271" y="900598"/>
            <a:ext cx="514800" cy="257400"/>
            <a:chOff x="718271" y="900598"/>
            <a:chExt cx="514800" cy="25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80F0F24B-0FAC-D3C2-7EC4-B4A57DC5225A}"/>
                    </a:ext>
                  </a:extLst>
                </p14:cNvPr>
                <p14:cNvContentPartPr/>
                <p14:nvPr/>
              </p14:nvContentPartPr>
              <p14:xfrm>
                <a:off x="724391" y="1071598"/>
                <a:ext cx="104040" cy="3132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80F0F24B-0FAC-D3C2-7EC4-B4A57DC5225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18271" y="1065478"/>
                  <a:ext cx="1162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7DCB9AFC-7CFF-64EE-E66A-BDD934E9504B}"/>
                    </a:ext>
                  </a:extLst>
                </p14:cNvPr>
                <p14:cNvContentPartPr/>
                <p14:nvPr/>
              </p14:nvContentPartPr>
              <p14:xfrm>
                <a:off x="718271" y="1123798"/>
                <a:ext cx="117720" cy="3420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7DCB9AFC-7CFF-64EE-E66A-BDD934E9504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12151" y="1117678"/>
                  <a:ext cx="1299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E6459E50-F6CF-8403-A759-EB15C55EE8E4}"/>
                    </a:ext>
                  </a:extLst>
                </p14:cNvPr>
                <p14:cNvContentPartPr/>
                <p14:nvPr/>
              </p14:nvContentPartPr>
              <p14:xfrm>
                <a:off x="1052711" y="959278"/>
                <a:ext cx="156600" cy="4392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E6459E50-F6CF-8403-A759-EB15C55EE8E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46591" y="953158"/>
                  <a:ext cx="1688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B70D55B4-5750-CFB8-77C6-23FE157403A6}"/>
                    </a:ext>
                  </a:extLst>
                </p14:cNvPr>
                <p14:cNvContentPartPr/>
                <p14:nvPr/>
              </p14:nvContentPartPr>
              <p14:xfrm>
                <a:off x="1107431" y="998518"/>
                <a:ext cx="125640" cy="3564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B70D55B4-5750-CFB8-77C6-23FE157403A6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101311" y="992398"/>
                  <a:ext cx="1378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13982735-7657-6394-C82C-FC672392C481}"/>
                    </a:ext>
                  </a:extLst>
                </p14:cNvPr>
                <p14:cNvContentPartPr/>
                <p14:nvPr/>
              </p14:nvContentPartPr>
              <p14:xfrm>
                <a:off x="951191" y="900598"/>
                <a:ext cx="221400" cy="9252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13982735-7657-6394-C82C-FC672392C481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945071" y="894478"/>
                  <a:ext cx="2336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495EC5B9-9E1F-4A4E-7883-5E20333CEFB9}"/>
                    </a:ext>
                  </a:extLst>
                </p14:cNvPr>
                <p14:cNvContentPartPr/>
                <p14:nvPr/>
              </p14:nvContentPartPr>
              <p14:xfrm>
                <a:off x="963431" y="997798"/>
                <a:ext cx="201960" cy="8352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495EC5B9-9E1F-4A4E-7883-5E20333CEFB9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957311" y="991678"/>
                  <a:ext cx="214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3278B715-13EF-E051-392B-D4F8EA294E1B}"/>
                    </a:ext>
                  </a:extLst>
                </p14:cNvPr>
                <p14:cNvContentPartPr/>
                <p14:nvPr/>
              </p14:nvContentPartPr>
              <p14:xfrm>
                <a:off x="941111" y="1019758"/>
                <a:ext cx="158760" cy="4572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3278B715-13EF-E051-392B-D4F8EA294E1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34991" y="1013638"/>
                  <a:ext cx="1710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3BF4B0C7-8C97-7E70-D874-4C2D131928A9}"/>
                    </a:ext>
                  </a:extLst>
                </p14:cNvPr>
                <p14:cNvContentPartPr/>
                <p14:nvPr/>
              </p14:nvContentPartPr>
              <p14:xfrm>
                <a:off x="982151" y="1089598"/>
                <a:ext cx="123480" cy="1764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3BF4B0C7-8C97-7E70-D874-4C2D131928A9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76031" y="1083478"/>
                  <a:ext cx="13572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39C80308-B5E1-BB2B-ECBB-0159F72F7E7D}"/>
              </a:ext>
            </a:extLst>
          </p:cNvPr>
          <p:cNvGrpSpPr/>
          <p:nvPr/>
        </p:nvGrpSpPr>
        <p:grpSpPr>
          <a:xfrm>
            <a:off x="10296431" y="1369318"/>
            <a:ext cx="583920" cy="375120"/>
            <a:chOff x="10296431" y="1369318"/>
            <a:chExt cx="583920" cy="37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030FD1FA-AC75-DACE-7DA0-7AADF5812359}"/>
                    </a:ext>
                  </a:extLst>
                </p14:cNvPr>
                <p14:cNvContentPartPr/>
                <p14:nvPr/>
              </p14:nvContentPartPr>
              <p14:xfrm>
                <a:off x="10296431" y="1369318"/>
                <a:ext cx="198000" cy="37512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030FD1FA-AC75-DACE-7DA0-7AADF5812359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0290311" y="1363198"/>
                  <a:ext cx="21024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D84AF819-7E03-98F4-249A-F78538A45949}"/>
                    </a:ext>
                  </a:extLst>
                </p14:cNvPr>
                <p14:cNvContentPartPr/>
                <p14:nvPr/>
              </p14:nvContentPartPr>
              <p14:xfrm>
                <a:off x="10556351" y="1514398"/>
                <a:ext cx="137160" cy="20484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D84AF819-7E03-98F4-249A-F78538A45949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0550231" y="1508278"/>
                  <a:ext cx="1494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0610BC46-004C-3B35-EE0D-C891BD2FD35D}"/>
                    </a:ext>
                  </a:extLst>
                </p14:cNvPr>
                <p14:cNvContentPartPr/>
                <p14:nvPr/>
              </p14:nvContentPartPr>
              <p14:xfrm>
                <a:off x="10652111" y="1459318"/>
                <a:ext cx="228240" cy="3204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0610BC46-004C-3B35-EE0D-C891BD2FD35D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0645991" y="1453198"/>
                  <a:ext cx="24048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2EC7E0CE-6F25-CA72-A196-52E628C584A5}"/>
              </a:ext>
            </a:extLst>
          </p:cNvPr>
          <p:cNvGrpSpPr/>
          <p:nvPr/>
        </p:nvGrpSpPr>
        <p:grpSpPr>
          <a:xfrm>
            <a:off x="505151" y="1567678"/>
            <a:ext cx="1374840" cy="226080"/>
            <a:chOff x="505151" y="1567678"/>
            <a:chExt cx="1374840" cy="22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4F2F98E0-695C-519C-7512-7D7CCB9D1EE5}"/>
                    </a:ext>
                  </a:extLst>
                </p14:cNvPr>
                <p14:cNvContentPartPr/>
                <p14:nvPr/>
              </p14:nvContentPartPr>
              <p14:xfrm>
                <a:off x="517031" y="1685398"/>
                <a:ext cx="109800" cy="4716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4F2F98E0-695C-519C-7512-7D7CCB9D1EE5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10911" y="1679278"/>
                  <a:ext cx="1220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EBAB7C88-09A7-248B-D98F-7F605FD889D4}"/>
                    </a:ext>
                  </a:extLst>
                </p14:cNvPr>
                <p14:cNvContentPartPr/>
                <p14:nvPr/>
              </p14:nvContentPartPr>
              <p14:xfrm>
                <a:off x="505151" y="1741918"/>
                <a:ext cx="142920" cy="4176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EBAB7C88-09A7-248B-D98F-7F605FD889D4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99031" y="1735798"/>
                  <a:ext cx="1551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C68C56C6-8626-9A81-ABA8-9FBA7D760FCF}"/>
                    </a:ext>
                  </a:extLst>
                </p14:cNvPr>
                <p14:cNvContentPartPr/>
                <p14:nvPr/>
              </p14:nvContentPartPr>
              <p14:xfrm>
                <a:off x="983591" y="1632118"/>
                <a:ext cx="896400" cy="12492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C68C56C6-8626-9A81-ABA8-9FBA7D760FCF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77471" y="1625998"/>
                  <a:ext cx="9086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0DB73514-1A22-C96D-B4E1-731853ABFED0}"/>
                    </a:ext>
                  </a:extLst>
                </p14:cNvPr>
                <p14:cNvContentPartPr/>
                <p14:nvPr/>
              </p14:nvContentPartPr>
              <p14:xfrm>
                <a:off x="517031" y="1650838"/>
                <a:ext cx="145080" cy="8028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0DB73514-1A22-C96D-B4E1-731853ABFED0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10911" y="1644718"/>
                  <a:ext cx="1573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07CFD0B7-997F-3BE9-F02B-A4F08EFF1585}"/>
                    </a:ext>
                  </a:extLst>
                </p14:cNvPr>
                <p14:cNvContentPartPr/>
                <p14:nvPr/>
              </p14:nvContentPartPr>
              <p14:xfrm>
                <a:off x="556271" y="1731478"/>
                <a:ext cx="154800" cy="6228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07CFD0B7-997F-3BE9-F02B-A4F08EFF1585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50151" y="1725358"/>
                  <a:ext cx="1670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649CB913-8775-8D0D-0601-E7C931D9FB5D}"/>
                    </a:ext>
                  </a:extLst>
                </p14:cNvPr>
                <p14:cNvContentPartPr/>
                <p14:nvPr/>
              </p14:nvContentPartPr>
              <p14:xfrm>
                <a:off x="1152431" y="1567678"/>
                <a:ext cx="142920" cy="7884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649CB913-8775-8D0D-0601-E7C931D9FB5D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146311" y="1561558"/>
                  <a:ext cx="1551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F615E94D-2A92-53E2-511B-BB04FA8D4995}"/>
                    </a:ext>
                  </a:extLst>
                </p14:cNvPr>
                <p14:cNvContentPartPr/>
                <p14:nvPr/>
              </p14:nvContentPartPr>
              <p14:xfrm>
                <a:off x="1158191" y="1666678"/>
                <a:ext cx="104040" cy="7488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F615E94D-2A92-53E2-511B-BB04FA8D4995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152071" y="1660558"/>
                  <a:ext cx="116280" cy="8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89228ECF-B25A-AABE-5992-C273CBF7C777}"/>
              </a:ext>
            </a:extLst>
          </p:cNvPr>
          <p:cNvGrpSpPr/>
          <p:nvPr/>
        </p:nvGrpSpPr>
        <p:grpSpPr>
          <a:xfrm>
            <a:off x="10380311" y="2086798"/>
            <a:ext cx="431640" cy="292320"/>
            <a:chOff x="10380311" y="2086798"/>
            <a:chExt cx="431640" cy="29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653710C7-6AC0-1DAB-63F0-36B02BA64E0E}"/>
                    </a:ext>
                  </a:extLst>
                </p14:cNvPr>
                <p14:cNvContentPartPr/>
                <p14:nvPr/>
              </p14:nvContentPartPr>
              <p14:xfrm>
                <a:off x="10380311" y="2086798"/>
                <a:ext cx="188640" cy="29232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653710C7-6AC0-1DAB-63F0-36B02BA64E0E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0374191" y="2080678"/>
                  <a:ext cx="2008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848A3C97-7C24-E684-6EEF-0427B837B2ED}"/>
                    </a:ext>
                  </a:extLst>
                </p14:cNvPr>
                <p14:cNvContentPartPr/>
                <p14:nvPr/>
              </p14:nvContentPartPr>
              <p14:xfrm>
                <a:off x="10593431" y="2159518"/>
                <a:ext cx="218520" cy="19512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848A3C97-7C24-E684-6EEF-0427B837B2ED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587311" y="2153398"/>
                  <a:ext cx="23076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73BE2ADD-0113-60EC-9B46-FD837739423A}"/>
              </a:ext>
            </a:extLst>
          </p:cNvPr>
          <p:cNvGrpSpPr/>
          <p:nvPr/>
        </p:nvGrpSpPr>
        <p:grpSpPr>
          <a:xfrm>
            <a:off x="999791" y="2327998"/>
            <a:ext cx="223200" cy="164520"/>
            <a:chOff x="999791" y="2327998"/>
            <a:chExt cx="223200" cy="16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4CE46F73-EAC9-D578-81A7-F77E1C141B97}"/>
                    </a:ext>
                  </a:extLst>
                </p14:cNvPr>
                <p14:cNvContentPartPr/>
                <p14:nvPr/>
              </p14:nvContentPartPr>
              <p14:xfrm>
                <a:off x="999791" y="2327998"/>
                <a:ext cx="223200" cy="11664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4CE46F73-EAC9-D578-81A7-F77E1C141B97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93671" y="2321878"/>
                  <a:ext cx="2354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79F01DCE-3781-6621-C817-46A89A1FC201}"/>
                    </a:ext>
                  </a:extLst>
                </p14:cNvPr>
                <p14:cNvContentPartPr/>
                <p14:nvPr/>
              </p14:nvContentPartPr>
              <p14:xfrm>
                <a:off x="1050911" y="2427358"/>
                <a:ext cx="166680" cy="6516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79F01DCE-3781-6621-C817-46A89A1FC201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44791" y="2421238"/>
                  <a:ext cx="17892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F6B6DF84-7DFA-FDB7-2B51-2CFB26306BD2}"/>
              </a:ext>
            </a:extLst>
          </p:cNvPr>
          <p:cNvGrpSpPr/>
          <p:nvPr/>
        </p:nvGrpSpPr>
        <p:grpSpPr>
          <a:xfrm>
            <a:off x="10391471" y="2732278"/>
            <a:ext cx="489960" cy="307800"/>
            <a:chOff x="10391471" y="2732278"/>
            <a:chExt cx="489960" cy="30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D360B9B9-3D9C-1610-608D-AAD6E95751FF}"/>
                    </a:ext>
                  </a:extLst>
                </p14:cNvPr>
                <p14:cNvContentPartPr/>
                <p14:nvPr/>
              </p14:nvContentPartPr>
              <p14:xfrm>
                <a:off x="10391471" y="2732278"/>
                <a:ext cx="155520" cy="28080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D360B9B9-3D9C-1610-608D-AAD6E95751FF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385351" y="2726158"/>
                  <a:ext cx="1677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8BBA6A07-22BE-CBA5-1BF2-400970B48C9B}"/>
                    </a:ext>
                  </a:extLst>
                </p14:cNvPr>
                <p14:cNvContentPartPr/>
                <p14:nvPr/>
              </p14:nvContentPartPr>
              <p14:xfrm>
                <a:off x="10640591" y="2765758"/>
                <a:ext cx="105480" cy="27432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8BBA6A07-22BE-CBA5-1BF2-400970B48C9B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634471" y="2759638"/>
                  <a:ext cx="1177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535F05B5-5025-A262-A678-69E63DE1CD8C}"/>
                    </a:ext>
                  </a:extLst>
                </p14:cNvPr>
                <p14:cNvContentPartPr/>
                <p14:nvPr/>
              </p14:nvContentPartPr>
              <p14:xfrm>
                <a:off x="10697111" y="2896438"/>
                <a:ext cx="184320" cy="792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535F05B5-5025-A262-A678-69E63DE1CD8C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0690991" y="2890318"/>
                  <a:ext cx="19656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576F7B04-B997-532B-1BF7-C815EA19CDCC}"/>
              </a:ext>
            </a:extLst>
          </p:cNvPr>
          <p:cNvGrpSpPr/>
          <p:nvPr/>
        </p:nvGrpSpPr>
        <p:grpSpPr>
          <a:xfrm>
            <a:off x="10339991" y="3436798"/>
            <a:ext cx="453240" cy="293400"/>
            <a:chOff x="10339991" y="3436798"/>
            <a:chExt cx="453240" cy="29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FA86D430-E6F7-F78C-B431-5EA1C7395516}"/>
                    </a:ext>
                  </a:extLst>
                </p14:cNvPr>
                <p14:cNvContentPartPr/>
                <p14:nvPr/>
              </p14:nvContentPartPr>
              <p14:xfrm>
                <a:off x="10339991" y="3436798"/>
                <a:ext cx="150120" cy="29340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FA86D430-E6F7-F78C-B431-5EA1C7395516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0333871" y="3430678"/>
                  <a:ext cx="1623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E2795928-48FC-F4B2-21B5-627FD7B51BCA}"/>
                    </a:ext>
                  </a:extLst>
                </p14:cNvPr>
                <p14:cNvContentPartPr/>
                <p14:nvPr/>
              </p14:nvContentPartPr>
              <p14:xfrm>
                <a:off x="10576151" y="3447598"/>
                <a:ext cx="217080" cy="27540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E2795928-48FC-F4B2-21B5-627FD7B51BCA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0570031" y="3441478"/>
                  <a:ext cx="229320" cy="28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7F4B0C6C-FCF7-07E0-34DF-186A24134ECD}"/>
              </a:ext>
            </a:extLst>
          </p:cNvPr>
          <p:cNvGrpSpPr/>
          <p:nvPr/>
        </p:nvGrpSpPr>
        <p:grpSpPr>
          <a:xfrm>
            <a:off x="10413431" y="4131238"/>
            <a:ext cx="509040" cy="423360"/>
            <a:chOff x="10413431" y="4131238"/>
            <a:chExt cx="509040" cy="42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73F53FA9-67D6-AB56-53F3-9C232BF6CE4A}"/>
                    </a:ext>
                  </a:extLst>
                </p14:cNvPr>
                <p14:cNvContentPartPr/>
                <p14:nvPr/>
              </p14:nvContentPartPr>
              <p14:xfrm>
                <a:off x="10413431" y="4184158"/>
                <a:ext cx="153360" cy="27108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73F53FA9-67D6-AB56-53F3-9C232BF6CE4A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0407311" y="4178038"/>
                  <a:ext cx="1656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4261BD4D-0EF6-3B16-58B3-31E03555D065}"/>
                    </a:ext>
                  </a:extLst>
                </p14:cNvPr>
                <p14:cNvContentPartPr/>
                <p14:nvPr/>
              </p14:nvContentPartPr>
              <p14:xfrm>
                <a:off x="10739951" y="4131238"/>
                <a:ext cx="182520" cy="42336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4261BD4D-0EF6-3B16-58B3-31E03555D065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0733831" y="4125118"/>
                  <a:ext cx="194760" cy="43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9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D15880DD-AFEF-771A-DDBE-A10B97AE35A1}"/>
                  </a:ext>
                </a:extLst>
              </p14:cNvPr>
              <p14:cNvContentPartPr/>
              <p14:nvPr/>
            </p14:nvContentPartPr>
            <p14:xfrm>
              <a:off x="5172191" y="1017238"/>
              <a:ext cx="939240" cy="94320"/>
            </p14:xfrm>
          </p:contentPart>
        </mc:Choice>
        <mc:Fallback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D15880DD-AFEF-771A-DDBE-A10B97AE35A1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5166071" y="1011118"/>
                <a:ext cx="95148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1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BFB45409-A2B6-CAAA-682D-00CDF7E5B6DB}"/>
                  </a:ext>
                </a:extLst>
              </p14:cNvPr>
              <p14:cNvContentPartPr/>
              <p14:nvPr/>
            </p14:nvContentPartPr>
            <p14:xfrm>
              <a:off x="7930871" y="913558"/>
              <a:ext cx="767880" cy="97920"/>
            </p14:xfrm>
          </p:contentPart>
        </mc:Choice>
        <mc:Fallback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BFB45409-A2B6-CAAA-682D-00CDF7E5B6DB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7924751" y="907438"/>
                <a:ext cx="78012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3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42D104AA-C0EF-B9A7-00A5-6CB0CB519BA5}"/>
                  </a:ext>
                </a:extLst>
              </p14:cNvPr>
              <p14:cNvContentPartPr/>
              <p14:nvPr/>
            </p14:nvContentPartPr>
            <p14:xfrm>
              <a:off x="9718271" y="288238"/>
              <a:ext cx="283320" cy="864720"/>
            </p14:xfrm>
          </p:contentPart>
        </mc:Choice>
        <mc:Fallback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42D104AA-C0EF-B9A7-00A5-6CB0CB519BA5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9712151" y="282118"/>
                <a:ext cx="295560" cy="87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5">
            <p14:nvContentPartPr>
              <p14:cNvPr id="428" name="Ink 427">
                <a:extLst>
                  <a:ext uri="{FF2B5EF4-FFF2-40B4-BE49-F238E27FC236}">
                    <a16:creationId xmlns:a16="http://schemas.microsoft.com/office/drawing/2014/main" id="{1B60C55F-CF9C-5F1A-5990-8C73B4AFB989}"/>
                  </a:ext>
                </a:extLst>
              </p14:cNvPr>
              <p14:cNvContentPartPr/>
              <p14:nvPr/>
            </p14:nvContentPartPr>
            <p14:xfrm>
              <a:off x="11121551" y="441238"/>
              <a:ext cx="253080" cy="842040"/>
            </p14:xfrm>
          </p:contentPart>
        </mc:Choice>
        <mc:Fallback>
          <p:pic>
            <p:nvPicPr>
              <p:cNvPr id="428" name="Ink 427">
                <a:extLst>
                  <a:ext uri="{FF2B5EF4-FFF2-40B4-BE49-F238E27FC236}">
                    <a16:creationId xmlns:a16="http://schemas.microsoft.com/office/drawing/2014/main" id="{1B60C55F-CF9C-5F1A-5990-8C73B4AFB989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11115431" y="435118"/>
                <a:ext cx="265320" cy="85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7">
            <p14:nvContentPartPr>
              <p14:cNvPr id="429" name="Ink 428">
                <a:extLst>
                  <a:ext uri="{FF2B5EF4-FFF2-40B4-BE49-F238E27FC236}">
                    <a16:creationId xmlns:a16="http://schemas.microsoft.com/office/drawing/2014/main" id="{9102B867-ACF4-5F45-7736-B0662A5EED92}"/>
                  </a:ext>
                </a:extLst>
              </p14:cNvPr>
              <p14:cNvContentPartPr/>
              <p14:nvPr/>
            </p14:nvContentPartPr>
            <p14:xfrm>
              <a:off x="5168231" y="990238"/>
              <a:ext cx="795960" cy="158040"/>
            </p14:xfrm>
          </p:contentPart>
        </mc:Choice>
        <mc:Fallback>
          <p:pic>
            <p:nvPicPr>
              <p:cNvPr id="429" name="Ink 428">
                <a:extLst>
                  <a:ext uri="{FF2B5EF4-FFF2-40B4-BE49-F238E27FC236}">
                    <a16:creationId xmlns:a16="http://schemas.microsoft.com/office/drawing/2014/main" id="{9102B867-ACF4-5F45-7736-B0662A5EED92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5162111" y="984118"/>
                <a:ext cx="80820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9">
            <p14:nvContentPartPr>
              <p14:cNvPr id="430" name="Ink 429">
                <a:extLst>
                  <a:ext uri="{FF2B5EF4-FFF2-40B4-BE49-F238E27FC236}">
                    <a16:creationId xmlns:a16="http://schemas.microsoft.com/office/drawing/2014/main" id="{73C8F38D-F3EA-F4DF-597D-B6F57FEF53A6}"/>
                  </a:ext>
                </a:extLst>
              </p14:cNvPr>
              <p14:cNvContentPartPr/>
              <p14:nvPr/>
            </p14:nvContentPartPr>
            <p14:xfrm>
              <a:off x="7885871" y="868198"/>
              <a:ext cx="918720" cy="168120"/>
            </p14:xfrm>
          </p:contentPart>
        </mc:Choice>
        <mc:Fallback>
          <p:pic>
            <p:nvPicPr>
              <p:cNvPr id="430" name="Ink 429">
                <a:extLst>
                  <a:ext uri="{FF2B5EF4-FFF2-40B4-BE49-F238E27FC236}">
                    <a16:creationId xmlns:a16="http://schemas.microsoft.com/office/drawing/2014/main" id="{73C8F38D-F3EA-F4DF-597D-B6F57FEF53A6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7879751" y="862078"/>
                <a:ext cx="9309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1">
            <p14:nvContentPartPr>
              <p14:cNvPr id="431" name="Ink 430">
                <a:extLst>
                  <a:ext uri="{FF2B5EF4-FFF2-40B4-BE49-F238E27FC236}">
                    <a16:creationId xmlns:a16="http://schemas.microsoft.com/office/drawing/2014/main" id="{FFA9E2B8-F377-6537-DCCF-06E9329F377D}"/>
                  </a:ext>
                </a:extLst>
              </p14:cNvPr>
              <p14:cNvContentPartPr/>
              <p14:nvPr/>
            </p14:nvContentPartPr>
            <p14:xfrm>
              <a:off x="9717911" y="283558"/>
              <a:ext cx="291240" cy="856800"/>
            </p14:xfrm>
          </p:contentPart>
        </mc:Choice>
        <mc:Fallback>
          <p:pic>
            <p:nvPicPr>
              <p:cNvPr id="431" name="Ink 430">
                <a:extLst>
                  <a:ext uri="{FF2B5EF4-FFF2-40B4-BE49-F238E27FC236}">
                    <a16:creationId xmlns:a16="http://schemas.microsoft.com/office/drawing/2014/main" id="{FFA9E2B8-F377-6537-DCCF-06E9329F377D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9711791" y="277438"/>
                <a:ext cx="303480" cy="86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3">
            <p14:nvContentPartPr>
              <p14:cNvPr id="432" name="Ink 431">
                <a:extLst>
                  <a:ext uri="{FF2B5EF4-FFF2-40B4-BE49-F238E27FC236}">
                    <a16:creationId xmlns:a16="http://schemas.microsoft.com/office/drawing/2014/main" id="{A9565C39-2C8A-68DC-68A9-BDB795094CA8}"/>
                  </a:ext>
                </a:extLst>
              </p14:cNvPr>
              <p14:cNvContentPartPr/>
              <p14:nvPr/>
            </p14:nvContentPartPr>
            <p14:xfrm>
              <a:off x="11156831" y="324958"/>
              <a:ext cx="194760" cy="841320"/>
            </p14:xfrm>
          </p:contentPart>
        </mc:Choice>
        <mc:Fallback>
          <p:pic>
            <p:nvPicPr>
              <p:cNvPr id="432" name="Ink 431">
                <a:extLst>
                  <a:ext uri="{FF2B5EF4-FFF2-40B4-BE49-F238E27FC236}">
                    <a16:creationId xmlns:a16="http://schemas.microsoft.com/office/drawing/2014/main" id="{A9565C39-2C8A-68DC-68A9-BDB795094CA8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11150711" y="318838"/>
                <a:ext cx="207000" cy="85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5" name="Group 434">
            <a:extLst>
              <a:ext uri="{FF2B5EF4-FFF2-40B4-BE49-F238E27FC236}">
                <a16:creationId xmlns:a16="http://schemas.microsoft.com/office/drawing/2014/main" id="{79DF41CC-D774-1656-B9C2-7E232869FB33}"/>
              </a:ext>
            </a:extLst>
          </p:cNvPr>
          <p:cNvGrpSpPr/>
          <p:nvPr/>
        </p:nvGrpSpPr>
        <p:grpSpPr>
          <a:xfrm>
            <a:off x="6702911" y="1438798"/>
            <a:ext cx="215280" cy="251640"/>
            <a:chOff x="6702911" y="1438798"/>
            <a:chExt cx="215280" cy="25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01BE3440-343A-B061-1BC6-E58CEC573194}"/>
                    </a:ext>
                  </a:extLst>
                </p14:cNvPr>
                <p14:cNvContentPartPr/>
                <p14:nvPr/>
              </p14:nvContentPartPr>
              <p14:xfrm>
                <a:off x="6783191" y="1438798"/>
                <a:ext cx="41400" cy="25164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01BE3440-343A-B061-1BC6-E58CEC573194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777071" y="1432678"/>
                  <a:ext cx="536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1AA79A6A-EC20-99EE-035F-A28700920B26}"/>
                    </a:ext>
                  </a:extLst>
                </p14:cNvPr>
                <p14:cNvContentPartPr/>
                <p14:nvPr/>
              </p14:nvContentPartPr>
              <p14:xfrm>
                <a:off x="6702911" y="1582798"/>
                <a:ext cx="215280" cy="864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1AA79A6A-EC20-99EE-035F-A28700920B26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6696791" y="1576678"/>
                  <a:ext cx="22752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F9500499-20A2-F644-3ECB-9BB51465E629}"/>
              </a:ext>
            </a:extLst>
          </p:cNvPr>
          <p:cNvGrpSpPr/>
          <p:nvPr/>
        </p:nvGrpSpPr>
        <p:grpSpPr>
          <a:xfrm>
            <a:off x="9274031" y="1545358"/>
            <a:ext cx="291240" cy="121680"/>
            <a:chOff x="9274031" y="1545358"/>
            <a:chExt cx="291240" cy="12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B05F076B-6658-7731-3E6C-D570E688EF01}"/>
                    </a:ext>
                  </a:extLst>
                </p14:cNvPr>
                <p14:cNvContentPartPr/>
                <p14:nvPr/>
              </p14:nvContentPartPr>
              <p14:xfrm>
                <a:off x="9274031" y="1545358"/>
                <a:ext cx="246960" cy="1548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B05F076B-6658-7731-3E6C-D570E688EF01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9267911" y="1539238"/>
                  <a:ext cx="2592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972AA5AB-C56A-C9A4-FD9F-AE6BF427DF8E}"/>
                    </a:ext>
                  </a:extLst>
                </p14:cNvPr>
                <p14:cNvContentPartPr/>
                <p14:nvPr/>
              </p14:nvContentPartPr>
              <p14:xfrm>
                <a:off x="9308951" y="1644718"/>
                <a:ext cx="256320" cy="2232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972AA5AB-C56A-C9A4-FD9F-AE6BF427DF8E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9302831" y="1638598"/>
                  <a:ext cx="26856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5AC57136-2438-3750-069A-D8B3D7F1333A}"/>
              </a:ext>
            </a:extLst>
          </p:cNvPr>
          <p:cNvGrpSpPr/>
          <p:nvPr/>
        </p:nvGrpSpPr>
        <p:grpSpPr>
          <a:xfrm>
            <a:off x="6587711" y="2135758"/>
            <a:ext cx="186120" cy="255240"/>
            <a:chOff x="6587711" y="2135758"/>
            <a:chExt cx="186120" cy="25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DA28806E-CF76-B6D1-B116-4D9316396323}"/>
                    </a:ext>
                  </a:extLst>
                </p14:cNvPr>
                <p14:cNvContentPartPr/>
                <p14:nvPr/>
              </p14:nvContentPartPr>
              <p14:xfrm>
                <a:off x="6652151" y="2135758"/>
                <a:ext cx="18360" cy="25524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DA28806E-CF76-B6D1-B116-4D9316396323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6646031" y="2129638"/>
                  <a:ext cx="306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A29BFB38-7950-3512-A602-0FBD69C3E3B9}"/>
                    </a:ext>
                  </a:extLst>
                </p14:cNvPr>
                <p14:cNvContentPartPr/>
                <p14:nvPr/>
              </p14:nvContentPartPr>
              <p14:xfrm>
                <a:off x="6587711" y="2275078"/>
                <a:ext cx="186120" cy="1404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A29BFB38-7950-3512-A602-0FBD69C3E3B9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6581591" y="2268958"/>
                  <a:ext cx="19836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5D083921-634F-BB87-2442-AFD00E3625A6}"/>
              </a:ext>
            </a:extLst>
          </p:cNvPr>
          <p:cNvGrpSpPr/>
          <p:nvPr/>
        </p:nvGrpSpPr>
        <p:grpSpPr>
          <a:xfrm>
            <a:off x="9353951" y="2290198"/>
            <a:ext cx="206280" cy="73440"/>
            <a:chOff x="9353951" y="2290198"/>
            <a:chExt cx="206280" cy="7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C197B22D-1E80-C2F8-B225-A7EF6060170B}"/>
                    </a:ext>
                  </a:extLst>
                </p14:cNvPr>
                <p14:cNvContentPartPr/>
                <p14:nvPr/>
              </p14:nvContentPartPr>
              <p14:xfrm>
                <a:off x="9371591" y="2290198"/>
                <a:ext cx="188640" cy="19800"/>
              </p14:xfrm>
            </p:contentPart>
          </mc:Choice>
          <mc:Fallback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C197B22D-1E80-C2F8-B225-A7EF6060170B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9365471" y="2284078"/>
                  <a:ext cx="2008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DD74150E-2C64-08CF-C6BA-9C1BB60F8983}"/>
                    </a:ext>
                  </a:extLst>
                </p14:cNvPr>
                <p14:cNvContentPartPr/>
                <p14:nvPr/>
              </p14:nvContentPartPr>
              <p14:xfrm>
                <a:off x="9353951" y="2361118"/>
                <a:ext cx="133200" cy="252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DD74150E-2C64-08CF-C6BA-9C1BB60F8983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9347831" y="2354998"/>
                  <a:ext cx="145440" cy="1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581ECF3B-F732-4744-B79A-A58E2EB861B0}"/>
              </a:ext>
            </a:extLst>
          </p:cNvPr>
          <p:cNvGrpSpPr/>
          <p:nvPr/>
        </p:nvGrpSpPr>
        <p:grpSpPr>
          <a:xfrm>
            <a:off x="6605351" y="2898238"/>
            <a:ext cx="325080" cy="311400"/>
            <a:chOff x="6605351" y="2898238"/>
            <a:chExt cx="325080" cy="31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FA31935A-154E-E95C-C27F-31CA2B7A2E24}"/>
                    </a:ext>
                  </a:extLst>
                </p14:cNvPr>
                <p14:cNvContentPartPr/>
                <p14:nvPr/>
              </p14:nvContentPartPr>
              <p14:xfrm>
                <a:off x="6685271" y="2898238"/>
                <a:ext cx="15840" cy="31140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FA31935A-154E-E95C-C27F-31CA2B7A2E24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6679151" y="2892118"/>
                  <a:ext cx="280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8FC84ADE-B4D4-CBCD-CFA3-6EAA70F7E9CE}"/>
                    </a:ext>
                  </a:extLst>
                </p14:cNvPr>
                <p14:cNvContentPartPr/>
                <p14:nvPr/>
              </p14:nvContentPartPr>
              <p14:xfrm>
                <a:off x="6605351" y="3029278"/>
                <a:ext cx="325080" cy="1548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8FC84ADE-B4D4-CBCD-CFA3-6EAA70F7E9CE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6599231" y="3023158"/>
                  <a:ext cx="337320" cy="2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5">
            <p14:nvContentPartPr>
              <p14:cNvPr id="447" name="Ink 446">
                <a:extLst>
                  <a:ext uri="{FF2B5EF4-FFF2-40B4-BE49-F238E27FC236}">
                    <a16:creationId xmlns:a16="http://schemas.microsoft.com/office/drawing/2014/main" id="{4766C18D-9A79-C831-DC09-7E7B6005EE05}"/>
                  </a:ext>
                </a:extLst>
              </p14:cNvPr>
              <p14:cNvContentPartPr/>
              <p14:nvPr/>
            </p14:nvContentPartPr>
            <p14:xfrm>
              <a:off x="9528191" y="2961958"/>
              <a:ext cx="199800" cy="26640"/>
            </p14:xfrm>
          </p:contentPart>
        </mc:Choice>
        <mc:Fallback>
          <p:pic>
            <p:nvPicPr>
              <p:cNvPr id="447" name="Ink 446">
                <a:extLst>
                  <a:ext uri="{FF2B5EF4-FFF2-40B4-BE49-F238E27FC236}">
                    <a16:creationId xmlns:a16="http://schemas.microsoft.com/office/drawing/2014/main" id="{4766C18D-9A79-C831-DC09-7E7B6005EE05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9522071" y="2955838"/>
                <a:ext cx="21204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7">
            <p14:nvContentPartPr>
              <p14:cNvPr id="448" name="Ink 447">
                <a:extLst>
                  <a:ext uri="{FF2B5EF4-FFF2-40B4-BE49-F238E27FC236}">
                    <a16:creationId xmlns:a16="http://schemas.microsoft.com/office/drawing/2014/main" id="{58625EC8-08F4-E2CF-44B7-49295114348A}"/>
                  </a:ext>
                </a:extLst>
              </p14:cNvPr>
              <p14:cNvContentPartPr/>
              <p14:nvPr/>
            </p14:nvContentPartPr>
            <p14:xfrm>
              <a:off x="9496871" y="3131878"/>
              <a:ext cx="194040" cy="5760"/>
            </p14:xfrm>
          </p:contentPart>
        </mc:Choice>
        <mc:Fallback>
          <p:pic>
            <p:nvPicPr>
              <p:cNvPr id="448" name="Ink 447">
                <a:extLst>
                  <a:ext uri="{FF2B5EF4-FFF2-40B4-BE49-F238E27FC236}">
                    <a16:creationId xmlns:a16="http://schemas.microsoft.com/office/drawing/2014/main" id="{58625EC8-08F4-E2CF-44B7-49295114348A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9490751" y="3125758"/>
                <a:ext cx="20628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5" name="Group 454">
            <a:extLst>
              <a:ext uri="{FF2B5EF4-FFF2-40B4-BE49-F238E27FC236}">
                <a16:creationId xmlns:a16="http://schemas.microsoft.com/office/drawing/2014/main" id="{7C65C94C-7C98-A6BF-FA5D-FFD7DD2FF777}"/>
              </a:ext>
            </a:extLst>
          </p:cNvPr>
          <p:cNvGrpSpPr/>
          <p:nvPr/>
        </p:nvGrpSpPr>
        <p:grpSpPr>
          <a:xfrm>
            <a:off x="6669791" y="3556678"/>
            <a:ext cx="219240" cy="246600"/>
            <a:chOff x="6669791" y="3556678"/>
            <a:chExt cx="219240" cy="24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310DC9CC-FD29-C704-8271-2981CB96F4DB}"/>
                    </a:ext>
                  </a:extLst>
                </p14:cNvPr>
                <p14:cNvContentPartPr/>
                <p14:nvPr/>
              </p14:nvContentPartPr>
              <p14:xfrm>
                <a:off x="6759791" y="3556678"/>
                <a:ext cx="51120" cy="246600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310DC9CC-FD29-C704-8271-2981CB96F4DB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753671" y="3550558"/>
                  <a:ext cx="633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E1452CD4-26E0-1911-FB9F-CDED65982506}"/>
                    </a:ext>
                  </a:extLst>
                </p14:cNvPr>
                <p14:cNvContentPartPr/>
                <p14:nvPr/>
              </p14:nvContentPartPr>
              <p14:xfrm>
                <a:off x="6669791" y="3649198"/>
                <a:ext cx="219240" cy="3276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E1452CD4-26E0-1911-FB9F-CDED65982506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6663671" y="3643078"/>
                  <a:ext cx="23148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0F6AD94A-2971-F3D5-1483-64FA5EA1B4DD}"/>
              </a:ext>
            </a:extLst>
          </p:cNvPr>
          <p:cNvGrpSpPr/>
          <p:nvPr/>
        </p:nvGrpSpPr>
        <p:grpSpPr>
          <a:xfrm>
            <a:off x="9569231" y="3689878"/>
            <a:ext cx="227160" cy="116280"/>
            <a:chOff x="9569231" y="3689878"/>
            <a:chExt cx="227160" cy="11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FC6A2BD9-0E40-7FC3-65AD-A1216C7F1ECF}"/>
                    </a:ext>
                  </a:extLst>
                </p14:cNvPr>
                <p14:cNvContentPartPr/>
                <p14:nvPr/>
              </p14:nvContentPartPr>
              <p14:xfrm>
                <a:off x="9587951" y="3689878"/>
                <a:ext cx="147960" cy="17640"/>
              </p14:xfrm>
            </p:contentPart>
          </mc:Choice>
          <mc:Fallback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FC6A2BD9-0E40-7FC3-65AD-A1216C7F1ECF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9581831" y="3683758"/>
                  <a:ext cx="1602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85B67125-3F12-D4D0-C31E-3B7E44906AF2}"/>
                    </a:ext>
                  </a:extLst>
                </p14:cNvPr>
                <p14:cNvContentPartPr/>
                <p14:nvPr/>
              </p14:nvContentPartPr>
              <p14:xfrm>
                <a:off x="9569231" y="3798238"/>
                <a:ext cx="227160" cy="7920"/>
              </p14:xfrm>
            </p:contentPart>
          </mc:Choice>
          <mc:Fallback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85B67125-3F12-D4D0-C31E-3B7E44906AF2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563111" y="3792118"/>
                  <a:ext cx="23940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0740EDFB-E921-07AA-77B1-66A6BEE35FAF}"/>
              </a:ext>
            </a:extLst>
          </p:cNvPr>
          <p:cNvGrpSpPr/>
          <p:nvPr/>
        </p:nvGrpSpPr>
        <p:grpSpPr>
          <a:xfrm>
            <a:off x="6730271" y="4110718"/>
            <a:ext cx="240840" cy="238680"/>
            <a:chOff x="6730271" y="4110718"/>
            <a:chExt cx="240840" cy="23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0FFC6136-506A-AD65-C6F4-7E0FABE0361F}"/>
                    </a:ext>
                  </a:extLst>
                </p14:cNvPr>
                <p14:cNvContentPartPr/>
                <p14:nvPr/>
              </p14:nvContentPartPr>
              <p14:xfrm>
                <a:off x="6855551" y="4110718"/>
                <a:ext cx="15840" cy="238680"/>
              </p14:xfrm>
            </p:contentPart>
          </mc:Choice>
          <mc:Fallback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0FFC6136-506A-AD65-C6F4-7E0FABE0361F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6849431" y="4104598"/>
                  <a:ext cx="280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6E5932C6-E56A-1041-FFFD-32B374C8B9B7}"/>
                    </a:ext>
                  </a:extLst>
                </p14:cNvPr>
                <p14:cNvContentPartPr/>
                <p14:nvPr/>
              </p14:nvContentPartPr>
              <p14:xfrm>
                <a:off x="6730271" y="4213318"/>
                <a:ext cx="240840" cy="49320"/>
              </p14:xfrm>
            </p:contentPart>
          </mc:Choice>
          <mc:Fallback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6E5932C6-E56A-1041-FFFD-32B374C8B9B7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6724151" y="4207198"/>
                  <a:ext cx="253080" cy="6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65E43C94-78C3-43EF-E54A-E3FB50543222}"/>
              </a:ext>
            </a:extLst>
          </p:cNvPr>
          <p:cNvGrpSpPr/>
          <p:nvPr/>
        </p:nvGrpSpPr>
        <p:grpSpPr>
          <a:xfrm>
            <a:off x="9672911" y="4281718"/>
            <a:ext cx="203400" cy="134640"/>
            <a:chOff x="9672911" y="4281718"/>
            <a:chExt cx="203400" cy="13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822B1411-AA0E-746E-9025-2F90A0B112AD}"/>
                    </a:ext>
                  </a:extLst>
                </p14:cNvPr>
                <p14:cNvContentPartPr/>
                <p14:nvPr/>
              </p14:nvContentPartPr>
              <p14:xfrm>
                <a:off x="9680471" y="4281718"/>
                <a:ext cx="195840" cy="22320"/>
              </p14:xfrm>
            </p:contentPart>
          </mc:Choice>
          <mc:Fallback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822B1411-AA0E-746E-9025-2F90A0B112AD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9674351" y="4275598"/>
                  <a:ext cx="2080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F48E8FF9-231E-2C8F-839C-32B09856B7F0}"/>
                    </a:ext>
                  </a:extLst>
                </p14:cNvPr>
                <p14:cNvContentPartPr/>
                <p14:nvPr/>
              </p14:nvContentPartPr>
              <p14:xfrm>
                <a:off x="9672911" y="4414558"/>
                <a:ext cx="174240" cy="1800"/>
              </p14:xfrm>
            </p:contentPart>
          </mc:Choice>
          <mc:Fallback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F48E8FF9-231E-2C8F-839C-32B09856B7F0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9666791" y="4408438"/>
                  <a:ext cx="186480" cy="1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9E20CA9F-8448-1C9F-5457-A509612B6E18}"/>
              </a:ext>
            </a:extLst>
          </p:cNvPr>
          <p:cNvGrpSpPr/>
          <p:nvPr/>
        </p:nvGrpSpPr>
        <p:grpSpPr>
          <a:xfrm>
            <a:off x="5582591" y="5164798"/>
            <a:ext cx="216360" cy="509760"/>
            <a:chOff x="5582591" y="5164798"/>
            <a:chExt cx="216360" cy="50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45ABF610-22EC-4BBA-C3FD-C5B8E04B01CE}"/>
                    </a:ext>
                  </a:extLst>
                </p14:cNvPr>
                <p14:cNvContentPartPr/>
                <p14:nvPr/>
              </p14:nvContentPartPr>
              <p14:xfrm>
                <a:off x="5582591" y="5362438"/>
                <a:ext cx="216360" cy="312120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45ABF610-22EC-4BBA-C3FD-C5B8E04B01CE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5576471" y="5356318"/>
                  <a:ext cx="2286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4933EFB1-3F71-D435-7A2A-CCF259A59EA0}"/>
                    </a:ext>
                  </a:extLst>
                </p14:cNvPr>
                <p14:cNvContentPartPr/>
                <p14:nvPr/>
              </p14:nvContentPartPr>
              <p14:xfrm>
                <a:off x="5586551" y="5164798"/>
                <a:ext cx="142920" cy="115560"/>
              </p14:xfrm>
            </p:contentPart>
          </mc:Choice>
          <mc:Fallback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4933EFB1-3F71-D435-7A2A-CCF259A59EA0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5580431" y="5158678"/>
                  <a:ext cx="155160" cy="12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9">
            <p14:nvContentPartPr>
              <p14:cNvPr id="465" name="Ink 464">
                <a:extLst>
                  <a:ext uri="{FF2B5EF4-FFF2-40B4-BE49-F238E27FC236}">
                    <a16:creationId xmlns:a16="http://schemas.microsoft.com/office/drawing/2014/main" id="{809FB1ED-A025-4EC5-DF24-BFAEF09ED872}"/>
                  </a:ext>
                </a:extLst>
              </p14:cNvPr>
              <p14:cNvContentPartPr/>
              <p14:nvPr/>
            </p14:nvContentPartPr>
            <p14:xfrm>
              <a:off x="5001911" y="1349518"/>
              <a:ext cx="1194840" cy="3220920"/>
            </p14:xfrm>
          </p:contentPart>
        </mc:Choice>
        <mc:Fallback>
          <p:pic>
            <p:nvPicPr>
              <p:cNvPr id="465" name="Ink 464">
                <a:extLst>
                  <a:ext uri="{FF2B5EF4-FFF2-40B4-BE49-F238E27FC236}">
                    <a16:creationId xmlns:a16="http://schemas.microsoft.com/office/drawing/2014/main" id="{809FB1ED-A025-4EC5-DF24-BFAEF09ED872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4995791" y="1343398"/>
                <a:ext cx="1207080" cy="323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68" name="Group 467">
            <a:extLst>
              <a:ext uri="{FF2B5EF4-FFF2-40B4-BE49-F238E27FC236}">
                <a16:creationId xmlns:a16="http://schemas.microsoft.com/office/drawing/2014/main" id="{625EF61C-5477-816B-5466-10ABCD13BA40}"/>
              </a:ext>
            </a:extLst>
          </p:cNvPr>
          <p:cNvGrpSpPr/>
          <p:nvPr/>
        </p:nvGrpSpPr>
        <p:grpSpPr>
          <a:xfrm>
            <a:off x="5991191" y="5272438"/>
            <a:ext cx="227160" cy="319680"/>
            <a:chOff x="5991191" y="5272438"/>
            <a:chExt cx="227160" cy="31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5C6D7FD0-9FD7-8146-305E-D481A394778B}"/>
                    </a:ext>
                  </a:extLst>
                </p14:cNvPr>
                <p14:cNvContentPartPr/>
                <p14:nvPr/>
              </p14:nvContentPartPr>
              <p14:xfrm>
                <a:off x="6138071" y="5272438"/>
                <a:ext cx="27720" cy="319680"/>
              </p14:xfrm>
            </p:contentPart>
          </mc:Choice>
          <mc:Fallback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5C6D7FD0-9FD7-8146-305E-D481A394778B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6131951" y="5266318"/>
                  <a:ext cx="399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554F0791-F879-FC82-AF9F-8A73485F002D}"/>
                    </a:ext>
                  </a:extLst>
                </p14:cNvPr>
                <p14:cNvContentPartPr/>
                <p14:nvPr/>
              </p14:nvContentPartPr>
              <p14:xfrm>
                <a:off x="5991191" y="5451358"/>
                <a:ext cx="227160" cy="30600"/>
              </p14:xfrm>
            </p:contentPart>
          </mc:Choice>
          <mc:Fallback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554F0791-F879-FC82-AF9F-8A73485F002D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5985071" y="5445238"/>
                  <a:ext cx="23940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F5EAF91B-0338-6C34-6FA4-45EAA9C73702}"/>
              </a:ext>
            </a:extLst>
          </p:cNvPr>
          <p:cNvGrpSpPr/>
          <p:nvPr/>
        </p:nvGrpSpPr>
        <p:grpSpPr>
          <a:xfrm>
            <a:off x="6761591" y="5136718"/>
            <a:ext cx="415440" cy="429480"/>
            <a:chOff x="6761591" y="5136718"/>
            <a:chExt cx="415440" cy="42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A726B255-9CC3-5CF8-4291-0968EA20535C}"/>
                    </a:ext>
                  </a:extLst>
                </p14:cNvPr>
                <p14:cNvContentPartPr/>
                <p14:nvPr/>
              </p14:nvContentPartPr>
              <p14:xfrm>
                <a:off x="6761591" y="5158678"/>
                <a:ext cx="150840" cy="324000"/>
              </p14:xfrm>
            </p:contentPart>
          </mc:Choice>
          <mc:Fallback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A726B255-9CC3-5CF8-4291-0968EA20535C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6755471" y="5152558"/>
                  <a:ext cx="16308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FB8A61F6-ACE0-540D-01FE-FED09F48AC1C}"/>
                    </a:ext>
                  </a:extLst>
                </p14:cNvPr>
                <p14:cNvContentPartPr/>
                <p14:nvPr/>
              </p14:nvContentPartPr>
              <p14:xfrm>
                <a:off x="7070111" y="5136718"/>
                <a:ext cx="106920" cy="429480"/>
              </p14:xfrm>
            </p:contentPart>
          </mc:Choice>
          <mc:Fallback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FB8A61F6-ACE0-540D-01FE-FED09F48AC1C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7063991" y="5130598"/>
                  <a:ext cx="119160" cy="44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3703C018-7437-2624-57C7-387E9F439AE8}"/>
              </a:ext>
            </a:extLst>
          </p:cNvPr>
          <p:cNvGrpSpPr/>
          <p:nvPr/>
        </p:nvGrpSpPr>
        <p:grpSpPr>
          <a:xfrm>
            <a:off x="7570871" y="5286838"/>
            <a:ext cx="147960" cy="147600"/>
            <a:chOff x="7570871" y="5286838"/>
            <a:chExt cx="147960" cy="14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E27057F0-3392-851B-B48E-B6C283DD18AC}"/>
                    </a:ext>
                  </a:extLst>
                </p14:cNvPr>
                <p14:cNvContentPartPr/>
                <p14:nvPr/>
              </p14:nvContentPartPr>
              <p14:xfrm>
                <a:off x="7579511" y="5286838"/>
                <a:ext cx="139320" cy="14760"/>
              </p14:xfrm>
            </p:contentPart>
          </mc:Choice>
          <mc:Fallback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E27057F0-3392-851B-B48E-B6C283DD18AC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573391" y="5280718"/>
                  <a:ext cx="1515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5AB001A2-DDBD-4B95-DAC4-A5A61B4AC568}"/>
                    </a:ext>
                  </a:extLst>
                </p14:cNvPr>
                <p14:cNvContentPartPr/>
                <p14:nvPr/>
              </p14:nvContentPartPr>
              <p14:xfrm>
                <a:off x="7570871" y="5396998"/>
                <a:ext cx="139320" cy="37440"/>
              </p14:xfrm>
            </p:contentPart>
          </mc:Choice>
          <mc:Fallback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5AB001A2-DDBD-4B95-DAC4-A5A61B4AC568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7564751" y="5390878"/>
                  <a:ext cx="15156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D9F7DE4D-1A99-6202-7F37-ECFA5F17B0AE}"/>
              </a:ext>
            </a:extLst>
          </p:cNvPr>
          <p:cNvGrpSpPr/>
          <p:nvPr/>
        </p:nvGrpSpPr>
        <p:grpSpPr>
          <a:xfrm>
            <a:off x="8038511" y="5179558"/>
            <a:ext cx="1051920" cy="266040"/>
            <a:chOff x="8038511" y="5179558"/>
            <a:chExt cx="1051920" cy="26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D9ED308B-EB31-8B96-7748-DA459E787284}"/>
                    </a:ext>
                  </a:extLst>
                </p14:cNvPr>
                <p14:cNvContentPartPr/>
                <p14:nvPr/>
              </p14:nvContentPartPr>
              <p14:xfrm>
                <a:off x="8038511" y="5186038"/>
                <a:ext cx="172440" cy="257040"/>
              </p14:xfrm>
            </p:contentPart>
          </mc:Choice>
          <mc:Fallback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D9ED308B-EB31-8B96-7748-DA459E787284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8032391" y="5179918"/>
                  <a:ext cx="1846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49169497-472B-547B-7DA8-B0470062DCAC}"/>
                    </a:ext>
                  </a:extLst>
                </p14:cNvPr>
                <p14:cNvContentPartPr/>
                <p14:nvPr/>
              </p14:nvContentPartPr>
              <p14:xfrm>
                <a:off x="8308151" y="5220598"/>
                <a:ext cx="23760" cy="208080"/>
              </p14:xfrm>
            </p:contentPart>
          </mc:Choice>
          <mc:Fallback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49169497-472B-547B-7DA8-B0470062DCAC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8302031" y="5214478"/>
                  <a:ext cx="360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9F01DE5A-F46D-FC17-0E1F-DA01F8C89113}"/>
                    </a:ext>
                  </a:extLst>
                </p14:cNvPr>
                <p14:cNvContentPartPr/>
                <p14:nvPr/>
              </p14:nvContentPartPr>
              <p14:xfrm>
                <a:off x="8317871" y="5357758"/>
                <a:ext cx="109800" cy="12600"/>
              </p14:xfrm>
            </p:contentPart>
          </mc:Choice>
          <mc:Fallback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9F01DE5A-F46D-FC17-0E1F-DA01F8C89113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8311751" y="5351638"/>
                  <a:ext cx="1220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9326614A-AFCB-924B-B513-8F7A8A2CADC3}"/>
                    </a:ext>
                  </a:extLst>
                </p14:cNvPr>
                <p14:cNvContentPartPr/>
                <p14:nvPr/>
              </p14:nvContentPartPr>
              <p14:xfrm>
                <a:off x="8420471" y="5287198"/>
                <a:ext cx="345960" cy="158400"/>
              </p14:xfrm>
            </p:contentPart>
          </mc:Choice>
          <mc:Fallback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9326614A-AFCB-924B-B513-8F7A8A2CADC3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8414351" y="5281078"/>
                  <a:ext cx="3582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245DF76A-AC90-F9D3-6414-3FEC2FE1F81B}"/>
                    </a:ext>
                  </a:extLst>
                </p14:cNvPr>
                <p14:cNvContentPartPr/>
                <p14:nvPr/>
              </p14:nvContentPartPr>
              <p14:xfrm>
                <a:off x="8999711" y="5179558"/>
                <a:ext cx="30240" cy="244080"/>
              </p14:xfrm>
            </p:contentPart>
          </mc:Choice>
          <mc:Fallback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245DF76A-AC90-F9D3-6414-3FEC2FE1F81B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993591" y="5173438"/>
                  <a:ext cx="42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0176A561-1182-B740-3C54-101D0D91CDA9}"/>
                    </a:ext>
                  </a:extLst>
                </p14:cNvPr>
                <p14:cNvContentPartPr/>
                <p14:nvPr/>
              </p14:nvContentPartPr>
              <p14:xfrm>
                <a:off x="8945351" y="5392678"/>
                <a:ext cx="145080" cy="12600"/>
              </p14:xfrm>
            </p:contentPart>
          </mc:Choice>
          <mc:Fallback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0176A561-1182-B740-3C54-101D0D91CDA9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939231" y="5386558"/>
                  <a:ext cx="15732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2F463886-A847-0983-B235-8F1EA0F5E4C5}"/>
              </a:ext>
            </a:extLst>
          </p:cNvPr>
          <p:cNvGrpSpPr/>
          <p:nvPr/>
        </p:nvGrpSpPr>
        <p:grpSpPr>
          <a:xfrm>
            <a:off x="9292391" y="5185318"/>
            <a:ext cx="619200" cy="191880"/>
            <a:chOff x="9292391" y="5185318"/>
            <a:chExt cx="619200" cy="19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A5DD4352-BB3B-404B-5EE5-BE7C326B2459}"/>
                    </a:ext>
                  </a:extLst>
                </p14:cNvPr>
                <p14:cNvContentPartPr/>
                <p14:nvPr/>
              </p14:nvContentPartPr>
              <p14:xfrm>
                <a:off x="9292391" y="5246158"/>
                <a:ext cx="101160" cy="110160"/>
              </p14:xfrm>
            </p:contentPart>
          </mc:Choice>
          <mc:Fallback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A5DD4352-BB3B-404B-5EE5-BE7C326B2459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9286271" y="5240038"/>
                  <a:ext cx="113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F9030ADA-8B34-9B88-5D0B-F1CC90C18CDD}"/>
                    </a:ext>
                  </a:extLst>
                </p14:cNvPr>
                <p14:cNvContentPartPr/>
                <p14:nvPr/>
              </p14:nvContentPartPr>
              <p14:xfrm>
                <a:off x="9451871" y="5185318"/>
                <a:ext cx="336600" cy="188280"/>
              </p14:xfrm>
            </p:contentPart>
          </mc:Choice>
          <mc:Fallback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F9030ADA-8B34-9B88-5D0B-F1CC90C18CDD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9445751" y="5179198"/>
                  <a:ext cx="3488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BBB347B0-3310-0A6D-6AF0-7E1C14DC3D94}"/>
                    </a:ext>
                  </a:extLst>
                </p14:cNvPr>
                <p14:cNvContentPartPr/>
                <p14:nvPr/>
              </p14:nvContentPartPr>
              <p14:xfrm>
                <a:off x="9762551" y="5301598"/>
                <a:ext cx="149040" cy="75600"/>
              </p14:xfrm>
            </p:contentPart>
          </mc:Choice>
          <mc:Fallback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BBB347B0-3310-0A6D-6AF0-7E1C14DC3D94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9756431" y="5295478"/>
                  <a:ext cx="161280" cy="8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1">
            <p14:nvContentPartPr>
              <p14:cNvPr id="486" name="Ink 485">
                <a:extLst>
                  <a:ext uri="{FF2B5EF4-FFF2-40B4-BE49-F238E27FC236}">
                    <a16:creationId xmlns:a16="http://schemas.microsoft.com/office/drawing/2014/main" id="{3EE7EEE4-3628-1E0A-0C5E-87877AAB6340}"/>
                  </a:ext>
                </a:extLst>
              </p14:cNvPr>
              <p14:cNvContentPartPr/>
              <p14:nvPr/>
            </p14:nvContentPartPr>
            <p14:xfrm>
              <a:off x="5200271" y="5099638"/>
              <a:ext cx="277200" cy="833400"/>
            </p14:xfrm>
          </p:contentPart>
        </mc:Choice>
        <mc:Fallback>
          <p:pic>
            <p:nvPicPr>
              <p:cNvPr id="486" name="Ink 485">
                <a:extLst>
                  <a:ext uri="{FF2B5EF4-FFF2-40B4-BE49-F238E27FC236}">
                    <a16:creationId xmlns:a16="http://schemas.microsoft.com/office/drawing/2014/main" id="{3EE7EEE4-3628-1E0A-0C5E-87877AAB6340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5194151" y="5093518"/>
                <a:ext cx="289440" cy="84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3">
            <p14:nvContentPartPr>
              <p14:cNvPr id="487" name="Ink 486">
                <a:extLst>
                  <a:ext uri="{FF2B5EF4-FFF2-40B4-BE49-F238E27FC236}">
                    <a16:creationId xmlns:a16="http://schemas.microsoft.com/office/drawing/2014/main" id="{4CE08FA2-1B2F-5751-B232-692F02F7DF0D}"/>
                  </a:ext>
                </a:extLst>
              </p14:cNvPr>
              <p14:cNvContentPartPr/>
              <p14:nvPr/>
            </p14:nvContentPartPr>
            <p14:xfrm>
              <a:off x="7023671" y="4989838"/>
              <a:ext cx="309960" cy="858240"/>
            </p14:xfrm>
          </p:contentPart>
        </mc:Choice>
        <mc:Fallback>
          <p:pic>
            <p:nvPicPr>
              <p:cNvPr id="487" name="Ink 486">
                <a:extLst>
                  <a:ext uri="{FF2B5EF4-FFF2-40B4-BE49-F238E27FC236}">
                    <a16:creationId xmlns:a16="http://schemas.microsoft.com/office/drawing/2014/main" id="{4CE08FA2-1B2F-5751-B232-692F02F7DF0D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7017551" y="4983718"/>
                <a:ext cx="322200" cy="87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90" name="Group 489">
            <a:extLst>
              <a:ext uri="{FF2B5EF4-FFF2-40B4-BE49-F238E27FC236}">
                <a16:creationId xmlns:a16="http://schemas.microsoft.com/office/drawing/2014/main" id="{73B7878B-298C-5476-8B86-8DD2BC6C368B}"/>
              </a:ext>
            </a:extLst>
          </p:cNvPr>
          <p:cNvGrpSpPr/>
          <p:nvPr/>
        </p:nvGrpSpPr>
        <p:grpSpPr>
          <a:xfrm>
            <a:off x="5686271" y="1947838"/>
            <a:ext cx="88560" cy="101880"/>
            <a:chOff x="5686271" y="1947838"/>
            <a:chExt cx="88560" cy="10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218C9D31-D403-171E-A88F-4FFCED940818}"/>
                    </a:ext>
                  </a:extLst>
                </p14:cNvPr>
                <p14:cNvContentPartPr/>
                <p14:nvPr/>
              </p14:nvContentPartPr>
              <p14:xfrm>
                <a:off x="5686271" y="1947838"/>
                <a:ext cx="72720" cy="11520"/>
              </p14:xfrm>
            </p:contentPart>
          </mc:Choice>
          <mc:Fallback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218C9D31-D403-171E-A88F-4FFCED940818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5680151" y="1941718"/>
                  <a:ext cx="849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C3A9932C-D76F-0368-3F7D-0F7322864E0D}"/>
                    </a:ext>
                  </a:extLst>
                </p14:cNvPr>
                <p14:cNvContentPartPr/>
                <p14:nvPr/>
              </p14:nvContentPartPr>
              <p14:xfrm>
                <a:off x="5703911" y="2045758"/>
                <a:ext cx="70920" cy="3960"/>
              </p14:xfrm>
            </p:contentPart>
          </mc:Choice>
          <mc:Fallback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C3A9932C-D76F-0368-3F7D-0F7322864E0D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5697791" y="2039638"/>
                  <a:ext cx="83160" cy="1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6D183D26-7FC6-8173-C9D0-366C32FCA8B1}"/>
              </a:ext>
            </a:extLst>
          </p:cNvPr>
          <p:cNvGrpSpPr/>
          <p:nvPr/>
        </p:nvGrpSpPr>
        <p:grpSpPr>
          <a:xfrm>
            <a:off x="4976711" y="1218838"/>
            <a:ext cx="221400" cy="193320"/>
            <a:chOff x="4976711" y="1218838"/>
            <a:chExt cx="221400" cy="19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10289888-99C7-4570-36F7-D666EEF03CA0}"/>
                    </a:ext>
                  </a:extLst>
                </p14:cNvPr>
                <p14:cNvContentPartPr/>
                <p14:nvPr/>
              </p14:nvContentPartPr>
              <p14:xfrm>
                <a:off x="5000831" y="1218838"/>
                <a:ext cx="192960" cy="68400"/>
              </p14:xfrm>
            </p:contentPart>
          </mc:Choice>
          <mc:Fallback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10289888-99C7-4570-36F7-D666EEF03CA0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4994711" y="1212718"/>
                  <a:ext cx="2052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9064ED97-5CDE-9BA5-D832-842149064252}"/>
                    </a:ext>
                  </a:extLst>
                </p14:cNvPr>
                <p14:cNvContentPartPr/>
                <p14:nvPr/>
              </p14:nvContentPartPr>
              <p14:xfrm>
                <a:off x="4976711" y="1360318"/>
                <a:ext cx="221400" cy="51840"/>
              </p14:xfrm>
            </p:contentPart>
          </mc:Choice>
          <mc:Fallback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9064ED97-5CDE-9BA5-D832-842149064252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4970591" y="1354198"/>
                  <a:ext cx="233640" cy="6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6" name="Group 495">
            <a:extLst>
              <a:ext uri="{FF2B5EF4-FFF2-40B4-BE49-F238E27FC236}">
                <a16:creationId xmlns:a16="http://schemas.microsoft.com/office/drawing/2014/main" id="{39B27A62-E7CA-251A-0F69-6EF55FF951CB}"/>
              </a:ext>
            </a:extLst>
          </p:cNvPr>
          <p:cNvGrpSpPr/>
          <p:nvPr/>
        </p:nvGrpSpPr>
        <p:grpSpPr>
          <a:xfrm>
            <a:off x="11095991" y="1312078"/>
            <a:ext cx="194040" cy="204840"/>
            <a:chOff x="11095991" y="1312078"/>
            <a:chExt cx="194040" cy="20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C449C34A-532F-C3AB-046E-E9846BE471E0}"/>
                    </a:ext>
                  </a:extLst>
                </p14:cNvPr>
                <p14:cNvContentPartPr/>
                <p14:nvPr/>
              </p14:nvContentPartPr>
              <p14:xfrm>
                <a:off x="11095991" y="1312078"/>
                <a:ext cx="194040" cy="45000"/>
              </p14:xfrm>
            </p:contentPart>
          </mc:Choice>
          <mc:Fallback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C449C34A-532F-C3AB-046E-E9846BE471E0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1089871" y="1305958"/>
                  <a:ext cx="2062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6BEBB657-D782-19AA-74BA-E583BFEDF298}"/>
                    </a:ext>
                  </a:extLst>
                </p14:cNvPr>
                <p14:cNvContentPartPr/>
                <p14:nvPr/>
              </p14:nvContentPartPr>
              <p14:xfrm>
                <a:off x="11117591" y="1443478"/>
                <a:ext cx="64800" cy="73440"/>
              </p14:xfrm>
            </p:contentPart>
          </mc:Choice>
          <mc:Fallback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6BEBB657-D782-19AA-74BA-E583BFEDF298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1111471" y="1437358"/>
                  <a:ext cx="77040" cy="8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7">
            <p14:nvContentPartPr>
              <p14:cNvPr id="497" name="Ink 496">
                <a:extLst>
                  <a:ext uri="{FF2B5EF4-FFF2-40B4-BE49-F238E27FC236}">
                    <a16:creationId xmlns:a16="http://schemas.microsoft.com/office/drawing/2014/main" id="{E1DB6B0E-6112-0E8A-A954-0B4B78D0A9A9}"/>
                  </a:ext>
                </a:extLst>
              </p14:cNvPr>
              <p14:cNvContentPartPr/>
              <p14:nvPr/>
            </p14:nvContentPartPr>
            <p14:xfrm>
              <a:off x="5519951" y="5839078"/>
              <a:ext cx="303480" cy="98280"/>
            </p14:xfrm>
          </p:contentPart>
        </mc:Choice>
        <mc:Fallback>
          <p:pic>
            <p:nvPicPr>
              <p:cNvPr id="497" name="Ink 496">
                <a:extLst>
                  <a:ext uri="{FF2B5EF4-FFF2-40B4-BE49-F238E27FC236}">
                    <a16:creationId xmlns:a16="http://schemas.microsoft.com/office/drawing/2014/main" id="{E1DB6B0E-6112-0E8A-A954-0B4B78D0A9A9}"/>
                  </a:ext>
                </a:extLst>
              </p:cNvPr>
              <p:cNvPicPr/>
              <p:nvPr/>
            </p:nvPicPr>
            <p:blipFill>
              <a:blip r:embed="rId428"/>
              <a:stretch>
                <a:fillRect/>
              </a:stretch>
            </p:blipFill>
            <p:spPr>
              <a:xfrm>
                <a:off x="5513831" y="5832958"/>
                <a:ext cx="31572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9">
            <p14:nvContentPartPr>
              <p14:cNvPr id="498" name="Ink 497">
                <a:extLst>
                  <a:ext uri="{FF2B5EF4-FFF2-40B4-BE49-F238E27FC236}">
                    <a16:creationId xmlns:a16="http://schemas.microsoft.com/office/drawing/2014/main" id="{F1385131-141A-D179-E5E5-41CDA9565DD9}"/>
                  </a:ext>
                </a:extLst>
              </p14:cNvPr>
              <p14:cNvContentPartPr/>
              <p14:nvPr/>
            </p14:nvContentPartPr>
            <p14:xfrm>
              <a:off x="5584751" y="5955718"/>
              <a:ext cx="350280" cy="43200"/>
            </p14:xfrm>
          </p:contentPart>
        </mc:Choice>
        <mc:Fallback>
          <p:pic>
            <p:nvPicPr>
              <p:cNvPr id="498" name="Ink 497">
                <a:extLst>
                  <a:ext uri="{FF2B5EF4-FFF2-40B4-BE49-F238E27FC236}">
                    <a16:creationId xmlns:a16="http://schemas.microsoft.com/office/drawing/2014/main" id="{F1385131-141A-D179-E5E5-41CDA9565DD9}"/>
                  </a:ext>
                </a:extLst>
              </p:cNvPr>
              <p:cNvPicPr/>
              <p:nvPr/>
            </p:nvPicPr>
            <p:blipFill>
              <a:blip r:embed="rId430"/>
              <a:stretch>
                <a:fillRect/>
              </a:stretch>
            </p:blipFill>
            <p:spPr>
              <a:xfrm>
                <a:off x="5578631" y="5949598"/>
                <a:ext cx="362520" cy="5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0671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E580470-C8C6-B27B-D58A-3BF0DCE345B7}"/>
              </a:ext>
            </a:extLst>
          </p:cNvPr>
          <p:cNvGrpSpPr/>
          <p:nvPr/>
        </p:nvGrpSpPr>
        <p:grpSpPr>
          <a:xfrm>
            <a:off x="581360" y="599562"/>
            <a:ext cx="526680" cy="729720"/>
            <a:chOff x="581360" y="599562"/>
            <a:chExt cx="526680" cy="72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6C3BF87-B678-88A2-7155-B383A13C8AE7}"/>
                    </a:ext>
                  </a:extLst>
                </p14:cNvPr>
                <p14:cNvContentPartPr/>
                <p14:nvPr/>
              </p14:nvContentPartPr>
              <p14:xfrm>
                <a:off x="581360" y="599562"/>
                <a:ext cx="191520" cy="729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6C3BF87-B678-88A2-7155-B383A13C8AE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5240" y="593442"/>
                  <a:ext cx="203760" cy="74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0B4D585-9096-5CA4-A8BE-35D0A2F0737F}"/>
                    </a:ext>
                  </a:extLst>
                </p14:cNvPr>
                <p14:cNvContentPartPr/>
                <p14:nvPr/>
              </p14:nvContentPartPr>
              <p14:xfrm>
                <a:off x="643280" y="1003122"/>
                <a:ext cx="119520" cy="5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0B4D585-9096-5CA4-A8BE-35D0A2F0737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7160" y="997002"/>
                  <a:ext cx="1317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97CED76-C9BE-5BC2-D22B-AD8659362DA0}"/>
                    </a:ext>
                  </a:extLst>
                </p14:cNvPr>
                <p14:cNvContentPartPr/>
                <p14:nvPr/>
              </p14:nvContentPartPr>
              <p14:xfrm>
                <a:off x="788000" y="926442"/>
                <a:ext cx="119880" cy="201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97CED76-C9BE-5BC2-D22B-AD8659362DA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1880" y="920322"/>
                  <a:ext cx="1321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474BC29-6339-6556-A408-14EA582E2702}"/>
                    </a:ext>
                  </a:extLst>
                </p14:cNvPr>
                <p14:cNvContentPartPr/>
                <p14:nvPr/>
              </p14:nvContentPartPr>
              <p14:xfrm>
                <a:off x="917960" y="889722"/>
                <a:ext cx="190080" cy="207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474BC29-6339-6556-A408-14EA582E270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1840" y="883602"/>
                  <a:ext cx="202320" cy="21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4878D6E-7A04-0307-13C0-ADD4F58A770E}"/>
                  </a:ext>
                </a:extLst>
              </p14:cNvPr>
              <p14:cNvContentPartPr/>
              <p14:nvPr/>
            </p14:nvContentPartPr>
            <p14:xfrm>
              <a:off x="1259600" y="551682"/>
              <a:ext cx="146520" cy="674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4878D6E-7A04-0307-13C0-ADD4F58A770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53480" y="545562"/>
                <a:ext cx="158760" cy="68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40C9F6BF-CA09-C300-B08A-A02EB2D49C71}"/>
              </a:ext>
            </a:extLst>
          </p:cNvPr>
          <p:cNvGrpSpPr/>
          <p:nvPr/>
        </p:nvGrpSpPr>
        <p:grpSpPr>
          <a:xfrm>
            <a:off x="1548680" y="753642"/>
            <a:ext cx="514080" cy="321120"/>
            <a:chOff x="1548680" y="753642"/>
            <a:chExt cx="514080" cy="32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5C19CF7-E168-1700-AD75-B599E2A63B41}"/>
                    </a:ext>
                  </a:extLst>
                </p14:cNvPr>
                <p14:cNvContentPartPr/>
                <p14:nvPr/>
              </p14:nvContentPartPr>
              <p14:xfrm>
                <a:off x="1548680" y="892242"/>
                <a:ext cx="38880" cy="182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5C19CF7-E168-1700-AD75-B599E2A63B4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42560" y="886122"/>
                  <a:ext cx="511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74E4FFD-DFFF-9F37-5895-D8D79A837C39}"/>
                    </a:ext>
                  </a:extLst>
                </p14:cNvPr>
                <p14:cNvContentPartPr/>
                <p14:nvPr/>
              </p14:nvContentPartPr>
              <p14:xfrm>
                <a:off x="1549760" y="753642"/>
                <a:ext cx="37800" cy="138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74E4FFD-DFFF-9F37-5895-D8D79A837C3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43640" y="747522"/>
                  <a:ext cx="500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41AC58D-9860-43BF-013F-14CCB6DF169F}"/>
                    </a:ext>
                  </a:extLst>
                </p14:cNvPr>
                <p14:cNvContentPartPr/>
                <p14:nvPr/>
              </p14:nvContentPartPr>
              <p14:xfrm>
                <a:off x="1672160" y="894402"/>
                <a:ext cx="174960" cy="164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41AC58D-9860-43BF-013F-14CCB6DF169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66040" y="888282"/>
                  <a:ext cx="1872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2C5EA39-A708-2B1E-0B62-050DABF3836D}"/>
                    </a:ext>
                  </a:extLst>
                </p14:cNvPr>
                <p14:cNvContentPartPr/>
                <p14:nvPr/>
              </p14:nvContentPartPr>
              <p14:xfrm>
                <a:off x="1959440" y="775962"/>
                <a:ext cx="52200" cy="283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2C5EA39-A708-2B1E-0B62-050DABF3836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53320" y="769842"/>
                  <a:ext cx="644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4D8F610-D854-6872-8A29-9F5FFCB4BD45}"/>
                    </a:ext>
                  </a:extLst>
                </p14:cNvPr>
                <p14:cNvContentPartPr/>
                <p14:nvPr/>
              </p14:nvContentPartPr>
              <p14:xfrm>
                <a:off x="1904720" y="885762"/>
                <a:ext cx="158040" cy="20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4D8F610-D854-6872-8A29-9F5FFCB4BD4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98600" y="879642"/>
                  <a:ext cx="17028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BAFC6A-043A-87B2-F7E1-D9BD3A12068B}"/>
              </a:ext>
            </a:extLst>
          </p:cNvPr>
          <p:cNvGrpSpPr/>
          <p:nvPr/>
        </p:nvGrpSpPr>
        <p:grpSpPr>
          <a:xfrm>
            <a:off x="2503040" y="719082"/>
            <a:ext cx="67320" cy="352800"/>
            <a:chOff x="2503040" y="719082"/>
            <a:chExt cx="67320" cy="35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3A9BD92-A270-3E74-3D15-ECAA228B7AC0}"/>
                    </a:ext>
                  </a:extLst>
                </p14:cNvPr>
                <p14:cNvContentPartPr/>
                <p14:nvPr/>
              </p14:nvContentPartPr>
              <p14:xfrm>
                <a:off x="2503040" y="859482"/>
                <a:ext cx="66600" cy="212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3A9BD92-A270-3E74-3D15-ECAA228B7AC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96920" y="853362"/>
                  <a:ext cx="788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1144A16-C63A-D186-5374-08AD161FC0AB}"/>
                    </a:ext>
                  </a:extLst>
                </p14:cNvPr>
                <p14:cNvContentPartPr/>
                <p14:nvPr/>
              </p14:nvContentPartPr>
              <p14:xfrm>
                <a:off x="2519600" y="719082"/>
                <a:ext cx="50760" cy="88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1144A16-C63A-D186-5374-08AD161FC0A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13480" y="712962"/>
                  <a:ext cx="63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BC15EFB-6C14-DAFE-6247-DCBF14DB7B39}"/>
              </a:ext>
            </a:extLst>
          </p:cNvPr>
          <p:cNvGrpSpPr/>
          <p:nvPr/>
        </p:nvGrpSpPr>
        <p:grpSpPr>
          <a:xfrm>
            <a:off x="2697080" y="929322"/>
            <a:ext cx="135000" cy="129240"/>
            <a:chOff x="2697080" y="929322"/>
            <a:chExt cx="135000" cy="12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1041893-FE48-8BF5-7555-1D49C87195A9}"/>
                    </a:ext>
                  </a:extLst>
                </p14:cNvPr>
                <p14:cNvContentPartPr/>
                <p14:nvPr/>
              </p14:nvContentPartPr>
              <p14:xfrm>
                <a:off x="2714360" y="929322"/>
                <a:ext cx="117720" cy="24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1041893-FE48-8BF5-7555-1D49C87195A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08240" y="923202"/>
                  <a:ext cx="1299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100DD9C-1DB6-8663-C143-D489D9141891}"/>
                    </a:ext>
                  </a:extLst>
                </p14:cNvPr>
                <p14:cNvContentPartPr/>
                <p14:nvPr/>
              </p14:nvContentPartPr>
              <p14:xfrm>
                <a:off x="2697080" y="1036962"/>
                <a:ext cx="132480" cy="21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100DD9C-1DB6-8663-C143-D489D914189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90960" y="1030842"/>
                  <a:ext cx="14472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E151AC-E13C-3FAB-A602-D62FAA8CB03A}"/>
              </a:ext>
            </a:extLst>
          </p:cNvPr>
          <p:cNvGrpSpPr/>
          <p:nvPr/>
        </p:nvGrpSpPr>
        <p:grpSpPr>
          <a:xfrm>
            <a:off x="3004160" y="770562"/>
            <a:ext cx="187920" cy="343800"/>
            <a:chOff x="3004160" y="770562"/>
            <a:chExt cx="187920" cy="34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0AD8FD6-A602-33D1-5EBC-32751552850A}"/>
                    </a:ext>
                  </a:extLst>
                </p14:cNvPr>
                <p14:cNvContentPartPr/>
                <p14:nvPr/>
              </p14:nvContentPartPr>
              <p14:xfrm>
                <a:off x="3004160" y="770562"/>
                <a:ext cx="113400" cy="293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0AD8FD6-A602-33D1-5EBC-32751552850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98040" y="764442"/>
                  <a:ext cx="1256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64351E6-ED54-9B28-D35A-A8A4891EBD24}"/>
                    </a:ext>
                  </a:extLst>
                </p14:cNvPr>
                <p14:cNvContentPartPr/>
                <p14:nvPr/>
              </p14:nvContentPartPr>
              <p14:xfrm>
                <a:off x="3029720" y="1105002"/>
                <a:ext cx="162360" cy="9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64351E6-ED54-9B28-D35A-A8A4891EBD2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23600" y="1098882"/>
                  <a:ext cx="174600" cy="2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16D4D92-7CC0-CAC2-CB4A-08B1C21DB8AA}"/>
                  </a:ext>
                </a:extLst>
              </p14:cNvPr>
              <p14:cNvContentPartPr/>
              <p14:nvPr/>
            </p14:nvContentPartPr>
            <p14:xfrm>
              <a:off x="3464240" y="959922"/>
              <a:ext cx="15120" cy="36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16D4D92-7CC0-CAC2-CB4A-08B1C21DB8A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58120" y="953802"/>
                <a:ext cx="2736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DF7AA23-250A-77A1-F0A8-825D9402A40A}"/>
                  </a:ext>
                </a:extLst>
              </p14:cNvPr>
              <p14:cNvContentPartPr/>
              <p14:nvPr/>
            </p14:nvContentPartPr>
            <p14:xfrm>
              <a:off x="3421760" y="1122642"/>
              <a:ext cx="78480" cy="154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DF7AA23-250A-77A1-F0A8-825D9402A40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415640" y="1116522"/>
                <a:ext cx="90720" cy="16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D0D50DBE-EC5B-8AF8-56B8-5B5887517964}"/>
              </a:ext>
            </a:extLst>
          </p:cNvPr>
          <p:cNvGrpSpPr/>
          <p:nvPr/>
        </p:nvGrpSpPr>
        <p:grpSpPr>
          <a:xfrm>
            <a:off x="3930800" y="706842"/>
            <a:ext cx="360720" cy="407520"/>
            <a:chOff x="3930800" y="706842"/>
            <a:chExt cx="360720" cy="40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980B3D6-31F1-E062-8766-18566A439B06}"/>
                    </a:ext>
                  </a:extLst>
                </p14:cNvPr>
                <p14:cNvContentPartPr/>
                <p14:nvPr/>
              </p14:nvContentPartPr>
              <p14:xfrm>
                <a:off x="3930800" y="912402"/>
                <a:ext cx="81720" cy="184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980B3D6-31F1-E062-8766-18566A439B0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24680" y="906282"/>
                  <a:ext cx="939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7E3B894-674D-559E-60A2-1E0D961E1904}"/>
                    </a:ext>
                  </a:extLst>
                </p14:cNvPr>
                <p14:cNvContentPartPr/>
                <p14:nvPr/>
              </p14:nvContentPartPr>
              <p14:xfrm>
                <a:off x="3962480" y="706842"/>
                <a:ext cx="65520" cy="82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7E3B894-674D-559E-60A2-1E0D961E190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56360" y="700722"/>
                  <a:ext cx="77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2B2B67D-07DF-6215-EFFD-76A2B8544F3D}"/>
                    </a:ext>
                  </a:extLst>
                </p14:cNvPr>
                <p14:cNvContentPartPr/>
                <p14:nvPr/>
              </p14:nvContentPartPr>
              <p14:xfrm>
                <a:off x="4075880" y="745002"/>
                <a:ext cx="215640" cy="369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2B2B67D-07DF-6215-EFFD-76A2B8544F3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069760" y="738882"/>
                  <a:ext cx="227880" cy="38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E7331-1AE3-3B19-FDD7-6329D3DFFF67}"/>
              </a:ext>
            </a:extLst>
          </p:cNvPr>
          <p:cNvGrpSpPr/>
          <p:nvPr/>
        </p:nvGrpSpPr>
        <p:grpSpPr>
          <a:xfrm>
            <a:off x="4451720" y="854442"/>
            <a:ext cx="200160" cy="134280"/>
            <a:chOff x="4451720" y="854442"/>
            <a:chExt cx="200160" cy="13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CEAE0D9-1B76-246E-2463-507EFF0C7474}"/>
                    </a:ext>
                  </a:extLst>
                </p14:cNvPr>
                <p14:cNvContentPartPr/>
                <p14:nvPr/>
              </p14:nvContentPartPr>
              <p14:xfrm>
                <a:off x="4465760" y="854442"/>
                <a:ext cx="158040" cy="31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CEAE0D9-1B76-246E-2463-507EFF0C747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59640" y="848322"/>
                  <a:ext cx="1702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FD06A1D-862A-D73F-D5C0-13F7D8E79E05}"/>
                    </a:ext>
                  </a:extLst>
                </p14:cNvPr>
                <p14:cNvContentPartPr/>
                <p14:nvPr/>
              </p14:nvContentPartPr>
              <p14:xfrm>
                <a:off x="4451720" y="964962"/>
                <a:ext cx="200160" cy="23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FD06A1D-862A-D73F-D5C0-13F7D8E79E0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45600" y="958842"/>
                  <a:ext cx="2124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412027A-B547-878C-4E71-AD8B9E3718EC}"/>
              </a:ext>
            </a:extLst>
          </p:cNvPr>
          <p:cNvGrpSpPr/>
          <p:nvPr/>
        </p:nvGrpSpPr>
        <p:grpSpPr>
          <a:xfrm>
            <a:off x="4872920" y="723042"/>
            <a:ext cx="418320" cy="477720"/>
            <a:chOff x="4872920" y="723042"/>
            <a:chExt cx="418320" cy="47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BD32728-C897-BA92-8CEC-4230C8836C8F}"/>
                    </a:ext>
                  </a:extLst>
                </p14:cNvPr>
                <p14:cNvContentPartPr/>
                <p14:nvPr/>
              </p14:nvContentPartPr>
              <p14:xfrm>
                <a:off x="4872920" y="755082"/>
                <a:ext cx="133920" cy="250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BD32728-C897-BA92-8CEC-4230C8836C8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66800" y="748962"/>
                  <a:ext cx="1461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5AF92B5-9AB0-9326-95EA-F00C0A481144}"/>
                    </a:ext>
                  </a:extLst>
                </p14:cNvPr>
                <p14:cNvContentPartPr/>
                <p14:nvPr/>
              </p14:nvContentPartPr>
              <p14:xfrm>
                <a:off x="4917560" y="723042"/>
                <a:ext cx="208800" cy="37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5AF92B5-9AB0-9326-95EA-F00C0A48114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11440" y="716922"/>
                  <a:ext cx="2210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6358C08-87E5-E8F3-E94D-0FAE4568D3C9}"/>
                    </a:ext>
                  </a:extLst>
                </p14:cNvPr>
                <p14:cNvContentPartPr/>
                <p14:nvPr/>
              </p14:nvContentPartPr>
              <p14:xfrm>
                <a:off x="5271440" y="882162"/>
                <a:ext cx="14400" cy="43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6358C08-87E5-E8F3-E94D-0FAE4568D3C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265320" y="876042"/>
                  <a:ext cx="266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4DF51B9-80A8-01AE-7B59-617F3566FC94}"/>
                    </a:ext>
                  </a:extLst>
                </p14:cNvPr>
                <p14:cNvContentPartPr/>
                <p14:nvPr/>
              </p14:nvContentPartPr>
              <p14:xfrm>
                <a:off x="5205200" y="1031202"/>
                <a:ext cx="86040" cy="169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4DF51B9-80A8-01AE-7B59-617F3566FC9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99080" y="1025082"/>
                  <a:ext cx="9828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806693C-4991-0B5B-32D9-705EE097B23E}"/>
              </a:ext>
            </a:extLst>
          </p:cNvPr>
          <p:cNvGrpSpPr/>
          <p:nvPr/>
        </p:nvGrpSpPr>
        <p:grpSpPr>
          <a:xfrm>
            <a:off x="5603000" y="618642"/>
            <a:ext cx="678600" cy="503280"/>
            <a:chOff x="5603000" y="618642"/>
            <a:chExt cx="678600" cy="50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22FC964-CDD8-7245-A0AA-06CB570E60A5}"/>
                    </a:ext>
                  </a:extLst>
                </p14:cNvPr>
                <p14:cNvContentPartPr/>
                <p14:nvPr/>
              </p14:nvContentPartPr>
              <p14:xfrm>
                <a:off x="5603000" y="842922"/>
                <a:ext cx="60840" cy="155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22FC964-CDD8-7245-A0AA-06CB570E60A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96880" y="836802"/>
                  <a:ext cx="730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28DC37E-8397-1BE1-0436-CF0FC864DB1F}"/>
                    </a:ext>
                  </a:extLst>
                </p14:cNvPr>
                <p14:cNvContentPartPr/>
                <p14:nvPr/>
              </p14:nvContentPartPr>
              <p14:xfrm>
                <a:off x="5605520" y="678042"/>
                <a:ext cx="43560" cy="116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28DC37E-8397-1BE1-0436-CF0FC864DB1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99400" y="671922"/>
                  <a:ext cx="558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62FE9E2-BB87-7226-FA25-48D63AEED750}"/>
                    </a:ext>
                  </a:extLst>
                </p14:cNvPr>
                <p14:cNvContentPartPr/>
                <p14:nvPr/>
              </p14:nvContentPartPr>
              <p14:xfrm>
                <a:off x="5799560" y="780282"/>
                <a:ext cx="4680" cy="179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62FE9E2-BB87-7226-FA25-48D63AEED75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793440" y="774162"/>
                  <a:ext cx="169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988D5F8-A61C-52B8-E371-00F5B29907E6}"/>
                    </a:ext>
                  </a:extLst>
                </p14:cNvPr>
                <p14:cNvContentPartPr/>
                <p14:nvPr/>
              </p14:nvContentPartPr>
              <p14:xfrm>
                <a:off x="5750600" y="867042"/>
                <a:ext cx="126720" cy="18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988D5F8-A61C-52B8-E371-00F5B29907E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44480" y="860922"/>
                  <a:ext cx="138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33B89E-B1AF-D79B-F880-3DED0D12A9A1}"/>
                    </a:ext>
                  </a:extLst>
                </p14:cNvPr>
                <p14:cNvContentPartPr/>
                <p14:nvPr/>
              </p14:nvContentPartPr>
              <p14:xfrm>
                <a:off x="6051920" y="752562"/>
                <a:ext cx="8280" cy="177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33B89E-B1AF-D79B-F880-3DED0D12A9A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045800" y="746442"/>
                  <a:ext cx="205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987ACB7-0235-AB4B-8008-346586B21A65}"/>
                    </a:ext>
                  </a:extLst>
                </p14:cNvPr>
                <p14:cNvContentPartPr/>
                <p14:nvPr/>
              </p14:nvContentPartPr>
              <p14:xfrm>
                <a:off x="5989280" y="841122"/>
                <a:ext cx="147240" cy="12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987ACB7-0235-AB4B-8008-346586B21A6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983160" y="835002"/>
                  <a:ext cx="1594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C091699-069D-31A4-49EA-A83A7D50FF5C}"/>
                    </a:ext>
                  </a:extLst>
                </p14:cNvPr>
                <p14:cNvContentPartPr/>
                <p14:nvPr/>
              </p14:nvContentPartPr>
              <p14:xfrm>
                <a:off x="6157760" y="618642"/>
                <a:ext cx="123840" cy="503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C091699-069D-31A4-49EA-A83A7D50FF5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151640" y="612522"/>
                  <a:ext cx="136080" cy="51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AE63023-47A8-AD8A-7FAA-25110562A917}"/>
                  </a:ext>
                </a:extLst>
              </p14:cNvPr>
              <p14:cNvContentPartPr/>
              <p14:nvPr/>
            </p14:nvContentPartPr>
            <p14:xfrm>
              <a:off x="6462680" y="525762"/>
              <a:ext cx="144000" cy="5932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AE63023-47A8-AD8A-7FAA-25110562A91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456560" y="519642"/>
                <a:ext cx="156240" cy="60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DE6589DC-EA46-DADA-EF36-6233809CBDE1}"/>
              </a:ext>
            </a:extLst>
          </p:cNvPr>
          <p:cNvGrpSpPr/>
          <p:nvPr/>
        </p:nvGrpSpPr>
        <p:grpSpPr>
          <a:xfrm>
            <a:off x="1575320" y="1716642"/>
            <a:ext cx="461880" cy="761040"/>
            <a:chOff x="1575320" y="1716642"/>
            <a:chExt cx="461880" cy="76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E07535C-0DAB-2C12-87B0-03FF28F0EFCF}"/>
                    </a:ext>
                  </a:extLst>
                </p14:cNvPr>
                <p14:cNvContentPartPr/>
                <p14:nvPr/>
              </p14:nvContentPartPr>
              <p14:xfrm>
                <a:off x="1575320" y="1716642"/>
                <a:ext cx="129240" cy="761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E07535C-0DAB-2C12-87B0-03FF28F0EFC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569200" y="1710522"/>
                  <a:ext cx="14148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37E038A-003E-B650-282D-848F30CE4BED}"/>
                    </a:ext>
                  </a:extLst>
                </p14:cNvPr>
                <p14:cNvContentPartPr/>
                <p14:nvPr/>
              </p14:nvContentPartPr>
              <p14:xfrm>
                <a:off x="1595480" y="2133882"/>
                <a:ext cx="113400" cy="28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37E038A-003E-B650-282D-848F30CE4BE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589360" y="2127762"/>
                  <a:ext cx="1256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8420F43-8866-085C-293D-843879EB507D}"/>
                    </a:ext>
                  </a:extLst>
                </p14:cNvPr>
                <p14:cNvContentPartPr/>
                <p14:nvPr/>
              </p14:nvContentPartPr>
              <p14:xfrm>
                <a:off x="1763240" y="2032002"/>
                <a:ext cx="121680" cy="153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8420F43-8866-085C-293D-843879EB507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757120" y="2025882"/>
                  <a:ext cx="1339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1D2F275-34B6-C224-4B90-F408448BE2F3}"/>
                    </a:ext>
                  </a:extLst>
                </p14:cNvPr>
                <p14:cNvContentPartPr/>
                <p14:nvPr/>
              </p14:nvContentPartPr>
              <p14:xfrm>
                <a:off x="1893560" y="1997442"/>
                <a:ext cx="143640" cy="1746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1D2F275-34B6-C224-4B90-F408448BE2F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887440" y="1991322"/>
                  <a:ext cx="155880" cy="18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5E230B9-1266-ADF7-4F82-3F7567178610}"/>
              </a:ext>
            </a:extLst>
          </p:cNvPr>
          <p:cNvGrpSpPr/>
          <p:nvPr/>
        </p:nvGrpSpPr>
        <p:grpSpPr>
          <a:xfrm>
            <a:off x="2227280" y="1733922"/>
            <a:ext cx="719640" cy="621720"/>
            <a:chOff x="2227280" y="1733922"/>
            <a:chExt cx="719640" cy="62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AE99CD0-CBB9-930E-13F4-0E99946F68A2}"/>
                    </a:ext>
                  </a:extLst>
                </p14:cNvPr>
                <p14:cNvContentPartPr/>
                <p14:nvPr/>
              </p14:nvContentPartPr>
              <p14:xfrm>
                <a:off x="2227280" y="1733922"/>
                <a:ext cx="123120" cy="6217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AE99CD0-CBB9-930E-13F4-0E99946F68A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221160" y="1727802"/>
                  <a:ext cx="135360" cy="63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550126B-1821-0107-153E-98E170CFD240}"/>
                    </a:ext>
                  </a:extLst>
                </p14:cNvPr>
                <p14:cNvContentPartPr/>
                <p14:nvPr/>
              </p14:nvContentPartPr>
              <p14:xfrm>
                <a:off x="2509880" y="2044602"/>
                <a:ext cx="11160" cy="140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550126B-1821-0107-153E-98E170CFD24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503760" y="2038482"/>
                  <a:ext cx="234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BC73DB5-91B2-97A1-F27E-6B53EC253EAA}"/>
                    </a:ext>
                  </a:extLst>
                </p14:cNvPr>
                <p14:cNvContentPartPr/>
                <p14:nvPr/>
              </p14:nvContentPartPr>
              <p14:xfrm>
                <a:off x="2468840" y="1882962"/>
                <a:ext cx="54000" cy="100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BC73DB5-91B2-97A1-F27E-6B53EC253EA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462720" y="1876842"/>
                  <a:ext cx="662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30BBA01-C1A9-2743-FA5C-E0D2FA8BBA68}"/>
                    </a:ext>
                  </a:extLst>
                </p14:cNvPr>
                <p14:cNvContentPartPr/>
                <p14:nvPr/>
              </p14:nvContentPartPr>
              <p14:xfrm>
                <a:off x="2590520" y="2029122"/>
                <a:ext cx="122760" cy="140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30BBA01-C1A9-2743-FA5C-E0D2FA8BBA6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584400" y="2023002"/>
                  <a:ext cx="1350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B058DDA-0E01-7C3F-DA14-FCF3A88F261D}"/>
                    </a:ext>
                  </a:extLst>
                </p14:cNvPr>
                <p14:cNvContentPartPr/>
                <p14:nvPr/>
              </p14:nvContentPartPr>
              <p14:xfrm>
                <a:off x="2814440" y="1860642"/>
                <a:ext cx="83520" cy="325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B058DDA-0E01-7C3F-DA14-FCF3A88F261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808320" y="1854522"/>
                  <a:ext cx="957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F69E6FB-4F7D-1877-10F0-D5219305BADC}"/>
                    </a:ext>
                  </a:extLst>
                </p14:cNvPr>
                <p14:cNvContentPartPr/>
                <p14:nvPr/>
              </p14:nvContentPartPr>
              <p14:xfrm>
                <a:off x="2820920" y="1999242"/>
                <a:ext cx="126000" cy="9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F69E6FB-4F7D-1877-10F0-D5219305BAD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814800" y="1993122"/>
                  <a:ext cx="13824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CB8F189-3F55-3CF7-4E06-456165482831}"/>
              </a:ext>
            </a:extLst>
          </p:cNvPr>
          <p:cNvGrpSpPr/>
          <p:nvPr/>
        </p:nvGrpSpPr>
        <p:grpSpPr>
          <a:xfrm>
            <a:off x="3337160" y="1800162"/>
            <a:ext cx="357840" cy="611280"/>
            <a:chOff x="3337160" y="1800162"/>
            <a:chExt cx="357840" cy="61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06DA84E-3E19-610A-DD5A-0A7B3DE69C6D}"/>
                    </a:ext>
                  </a:extLst>
                </p14:cNvPr>
                <p14:cNvContentPartPr/>
                <p14:nvPr/>
              </p14:nvContentPartPr>
              <p14:xfrm>
                <a:off x="3337160" y="2030202"/>
                <a:ext cx="163440" cy="381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06DA84E-3E19-610A-DD5A-0A7B3DE69C6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31040" y="2024082"/>
                  <a:ext cx="17568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8EE5705-23EF-24F8-3792-A5A8F81EBA2F}"/>
                    </a:ext>
                  </a:extLst>
                </p14:cNvPr>
                <p14:cNvContentPartPr/>
                <p14:nvPr/>
              </p14:nvContentPartPr>
              <p14:xfrm>
                <a:off x="3404480" y="1800162"/>
                <a:ext cx="65160" cy="127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8EE5705-23EF-24F8-3792-A5A8F81EBA2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398360" y="1794042"/>
                  <a:ext cx="77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25CCDA3-944B-5E0B-42F4-0CE30D8B89DF}"/>
                    </a:ext>
                  </a:extLst>
                </p14:cNvPr>
                <p14:cNvContentPartPr/>
                <p14:nvPr/>
              </p14:nvContentPartPr>
              <p14:xfrm>
                <a:off x="3586640" y="2019042"/>
                <a:ext cx="83160" cy="20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25CCDA3-944B-5E0B-42F4-0CE30D8B89D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80520" y="2012922"/>
                  <a:ext cx="95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519364D-51C4-330B-5275-3203D0169A4E}"/>
                    </a:ext>
                  </a:extLst>
                </p14:cNvPr>
                <p14:cNvContentPartPr/>
                <p14:nvPr/>
              </p14:nvContentPartPr>
              <p14:xfrm>
                <a:off x="3581600" y="2096082"/>
                <a:ext cx="113400" cy="10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519364D-51C4-330B-5275-3203D0169A4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575480" y="2089962"/>
                  <a:ext cx="12564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997511C-1C56-342E-60EF-75016AE680BE}"/>
              </a:ext>
            </a:extLst>
          </p:cNvPr>
          <p:cNvGrpSpPr/>
          <p:nvPr/>
        </p:nvGrpSpPr>
        <p:grpSpPr>
          <a:xfrm>
            <a:off x="3879680" y="1827162"/>
            <a:ext cx="164520" cy="366480"/>
            <a:chOff x="3879680" y="1827162"/>
            <a:chExt cx="164520" cy="36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EEB5926-6C92-99E7-70AE-91708CA16B5B}"/>
                    </a:ext>
                  </a:extLst>
                </p14:cNvPr>
                <p14:cNvContentPartPr/>
                <p14:nvPr/>
              </p14:nvContentPartPr>
              <p14:xfrm>
                <a:off x="3879680" y="1827162"/>
                <a:ext cx="106920" cy="336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EEB5926-6C92-99E7-70AE-91708CA16B5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873560" y="1821042"/>
                  <a:ext cx="11916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0E77A56-137A-4CE2-403C-2F22740809C6}"/>
                    </a:ext>
                  </a:extLst>
                </p14:cNvPr>
                <p14:cNvContentPartPr/>
                <p14:nvPr/>
              </p14:nvContentPartPr>
              <p14:xfrm>
                <a:off x="3881840" y="2163762"/>
                <a:ext cx="162360" cy="29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0E77A56-137A-4CE2-403C-2F22740809C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875720" y="2157642"/>
                  <a:ext cx="174600" cy="4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15B61BA-D917-0963-639C-8EBA2DA4FB0E}"/>
                  </a:ext>
                </a:extLst>
              </p14:cNvPr>
              <p14:cNvContentPartPr/>
              <p14:nvPr/>
            </p14:nvContentPartPr>
            <p14:xfrm>
              <a:off x="4242200" y="2036322"/>
              <a:ext cx="13320" cy="324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15B61BA-D917-0963-639C-8EBA2DA4FB0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236080" y="2030202"/>
                <a:ext cx="2556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A0E177A-8276-D740-EEFC-B4759A1D8612}"/>
                  </a:ext>
                </a:extLst>
              </p14:cNvPr>
              <p14:cNvContentPartPr/>
              <p14:nvPr/>
            </p14:nvContentPartPr>
            <p14:xfrm>
              <a:off x="4182440" y="2195802"/>
              <a:ext cx="73440" cy="1342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A0E177A-8276-D740-EEFC-B4759A1D861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176320" y="2189682"/>
                <a:ext cx="85680" cy="14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7582484D-FEBC-4864-F92E-1ED046A3A7F2}"/>
              </a:ext>
            </a:extLst>
          </p:cNvPr>
          <p:cNvGrpSpPr/>
          <p:nvPr/>
        </p:nvGrpSpPr>
        <p:grpSpPr>
          <a:xfrm>
            <a:off x="4611560" y="1832202"/>
            <a:ext cx="387000" cy="580680"/>
            <a:chOff x="4611560" y="1832202"/>
            <a:chExt cx="387000" cy="58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6049C90-CAA6-8858-BDE4-73F2C613E31D}"/>
                    </a:ext>
                  </a:extLst>
                </p14:cNvPr>
                <p14:cNvContentPartPr/>
                <p14:nvPr/>
              </p14:nvContentPartPr>
              <p14:xfrm>
                <a:off x="4611560" y="2013282"/>
                <a:ext cx="102240" cy="399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6049C90-CAA6-8858-BDE4-73F2C613E31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605440" y="2007162"/>
                  <a:ext cx="11448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B5C0105-4D6C-182B-DB79-8D58B971177E}"/>
                    </a:ext>
                  </a:extLst>
                </p14:cNvPr>
                <p14:cNvContentPartPr/>
                <p14:nvPr/>
              </p14:nvContentPartPr>
              <p14:xfrm>
                <a:off x="4655480" y="1850202"/>
                <a:ext cx="45360" cy="104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B5C0105-4D6C-182B-DB79-8D58B971177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49360" y="1844082"/>
                  <a:ext cx="576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8A91C61-E0EC-9EE5-692D-4961C4D65C7E}"/>
                    </a:ext>
                  </a:extLst>
                </p14:cNvPr>
                <p14:cNvContentPartPr/>
                <p14:nvPr/>
              </p14:nvContentPartPr>
              <p14:xfrm>
                <a:off x="4821800" y="1832202"/>
                <a:ext cx="176760" cy="396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8A91C61-E0EC-9EE5-692D-4961C4D65C7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815680" y="1826082"/>
                  <a:ext cx="189000" cy="40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22EC5E0-0AF8-A8C5-D087-A21783FD1D20}"/>
              </a:ext>
            </a:extLst>
          </p:cNvPr>
          <p:cNvGrpSpPr/>
          <p:nvPr/>
        </p:nvGrpSpPr>
        <p:grpSpPr>
          <a:xfrm>
            <a:off x="5164880" y="2001042"/>
            <a:ext cx="176400" cy="114480"/>
            <a:chOff x="5164880" y="2001042"/>
            <a:chExt cx="176400" cy="11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0A88CE6-35B9-C7F3-0DCD-8E507491DA6B}"/>
                    </a:ext>
                  </a:extLst>
                </p14:cNvPr>
                <p14:cNvContentPartPr/>
                <p14:nvPr/>
              </p14:nvContentPartPr>
              <p14:xfrm>
                <a:off x="5164880" y="2001042"/>
                <a:ext cx="149400" cy="151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0A88CE6-35B9-C7F3-0DCD-8E507491DA6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158760" y="1994922"/>
                  <a:ext cx="161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8D50B2F-0C36-C08F-272E-5317E2DF3214}"/>
                    </a:ext>
                  </a:extLst>
                </p14:cNvPr>
                <p14:cNvContentPartPr/>
                <p14:nvPr/>
              </p14:nvContentPartPr>
              <p14:xfrm>
                <a:off x="5179640" y="2087442"/>
                <a:ext cx="161640" cy="28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8D50B2F-0C36-C08F-272E-5317E2DF321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173520" y="2081322"/>
                  <a:ext cx="17388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5F444E3-E7DA-F603-DEB7-F6739A5E5E83}"/>
              </a:ext>
            </a:extLst>
          </p:cNvPr>
          <p:cNvGrpSpPr/>
          <p:nvPr/>
        </p:nvGrpSpPr>
        <p:grpSpPr>
          <a:xfrm>
            <a:off x="5486360" y="1800522"/>
            <a:ext cx="138960" cy="384480"/>
            <a:chOff x="5486360" y="1800522"/>
            <a:chExt cx="138960" cy="38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BE4A41E-B0E9-FA63-79A2-00A8455D18E4}"/>
                    </a:ext>
                  </a:extLst>
                </p14:cNvPr>
                <p14:cNvContentPartPr/>
                <p14:nvPr/>
              </p14:nvContentPartPr>
              <p14:xfrm>
                <a:off x="5565200" y="2000322"/>
                <a:ext cx="60120" cy="1846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BE4A41E-B0E9-FA63-79A2-00A8455D18E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59080" y="1994202"/>
                  <a:ext cx="723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ECEFEEB-EE5C-FD7D-9B27-6EB4C429804A}"/>
                    </a:ext>
                  </a:extLst>
                </p14:cNvPr>
                <p14:cNvContentPartPr/>
                <p14:nvPr/>
              </p14:nvContentPartPr>
              <p14:xfrm>
                <a:off x="5486360" y="1800522"/>
                <a:ext cx="73440" cy="1087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ECEFEEB-EE5C-FD7D-9B27-6EB4C429804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480240" y="1794402"/>
                  <a:ext cx="85680" cy="12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01EF576-E13A-4705-871B-7BE8C767C56F}"/>
                  </a:ext>
                </a:extLst>
              </p14:cNvPr>
              <p14:cNvContentPartPr/>
              <p14:nvPr/>
            </p14:nvContentPartPr>
            <p14:xfrm>
              <a:off x="5861480" y="2004642"/>
              <a:ext cx="11160" cy="288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01EF576-E13A-4705-871B-7BE8C767C56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855360" y="1998522"/>
                <a:ext cx="2340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05DD02F-7282-F8D9-AE58-D883E9BAC956}"/>
                  </a:ext>
                </a:extLst>
              </p14:cNvPr>
              <p14:cNvContentPartPr/>
              <p14:nvPr/>
            </p14:nvContentPartPr>
            <p14:xfrm>
              <a:off x="5767880" y="2169522"/>
              <a:ext cx="103680" cy="1767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05DD02F-7282-F8D9-AE58-D883E9BAC95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761760" y="2163402"/>
                <a:ext cx="115920" cy="18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8A1A5F76-01D2-F4B2-7D60-6B11C2FA830C}"/>
              </a:ext>
            </a:extLst>
          </p:cNvPr>
          <p:cNvGrpSpPr/>
          <p:nvPr/>
        </p:nvGrpSpPr>
        <p:grpSpPr>
          <a:xfrm>
            <a:off x="6211040" y="1706562"/>
            <a:ext cx="825120" cy="771840"/>
            <a:chOff x="6211040" y="1706562"/>
            <a:chExt cx="825120" cy="77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7E9C8C9-8A26-34E7-71F6-C124BA072B1E}"/>
                    </a:ext>
                  </a:extLst>
                </p14:cNvPr>
                <p14:cNvContentPartPr/>
                <p14:nvPr/>
              </p14:nvContentPartPr>
              <p14:xfrm>
                <a:off x="6211040" y="1980522"/>
                <a:ext cx="136800" cy="497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7E9C8C9-8A26-34E7-71F6-C124BA072B1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204920" y="1974402"/>
                  <a:ext cx="14904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3363821-5DC8-995D-89B5-42FCDCF862FC}"/>
                    </a:ext>
                  </a:extLst>
                </p14:cNvPr>
                <p14:cNvContentPartPr/>
                <p14:nvPr/>
              </p14:nvContentPartPr>
              <p14:xfrm>
                <a:off x="6249200" y="1794402"/>
                <a:ext cx="45360" cy="1335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3363821-5DC8-995D-89B5-42FCDCF862F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243080" y="1788282"/>
                  <a:ext cx="576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D8AA490-D69F-3F17-D8B1-1F44B4839FEB}"/>
                    </a:ext>
                  </a:extLst>
                </p14:cNvPr>
                <p14:cNvContentPartPr/>
                <p14:nvPr/>
              </p14:nvContentPartPr>
              <p14:xfrm>
                <a:off x="6487880" y="1906722"/>
                <a:ext cx="25920" cy="1976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D8AA490-D69F-3F17-D8B1-1F44B4839FE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481760" y="1900602"/>
                  <a:ext cx="381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4453BD3-5216-2D76-A4FF-D424EE179194}"/>
                    </a:ext>
                  </a:extLst>
                </p14:cNvPr>
                <p14:cNvContentPartPr/>
                <p14:nvPr/>
              </p14:nvContentPartPr>
              <p14:xfrm>
                <a:off x="6406880" y="1991682"/>
                <a:ext cx="174960" cy="29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4453BD3-5216-2D76-A4FF-D424EE17919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400760" y="1985562"/>
                  <a:ext cx="1872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310F6F5-2C33-1CA1-EF6F-E8B23230785A}"/>
                    </a:ext>
                  </a:extLst>
                </p14:cNvPr>
                <p14:cNvContentPartPr/>
                <p14:nvPr/>
              </p14:nvContentPartPr>
              <p14:xfrm>
                <a:off x="6792800" y="1880442"/>
                <a:ext cx="15120" cy="195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310F6F5-2C33-1CA1-EF6F-E8B23230785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786680" y="1874322"/>
                  <a:ext cx="273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800D3A1-8D50-0D4C-1A78-260E750B73D0}"/>
                    </a:ext>
                  </a:extLst>
                </p14:cNvPr>
                <p14:cNvContentPartPr/>
                <p14:nvPr/>
              </p14:nvContentPartPr>
              <p14:xfrm>
                <a:off x="6686240" y="1985202"/>
                <a:ext cx="177120" cy="14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800D3A1-8D50-0D4C-1A78-260E750B73D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680120" y="1979082"/>
                  <a:ext cx="1893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F576038-A57B-D752-07A5-A8A93A97512A}"/>
                    </a:ext>
                  </a:extLst>
                </p14:cNvPr>
                <p14:cNvContentPartPr/>
                <p14:nvPr/>
              </p14:nvContentPartPr>
              <p14:xfrm>
                <a:off x="6892880" y="1706562"/>
                <a:ext cx="143280" cy="5450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F576038-A57B-D752-07A5-A8A93A97512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886760" y="1700442"/>
                  <a:ext cx="155520" cy="55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B6836E37-543F-23D7-34FE-E52868BF0662}"/>
                  </a:ext>
                </a:extLst>
              </p14:cNvPr>
              <p14:cNvContentPartPr/>
              <p14:nvPr/>
            </p14:nvContentPartPr>
            <p14:xfrm>
              <a:off x="7203920" y="1631682"/>
              <a:ext cx="183600" cy="630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B6836E37-543F-23D7-34FE-E52868BF066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197800" y="1625562"/>
                <a:ext cx="195840" cy="64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0AE7303-4EAC-D838-711B-966398694E9D}"/>
              </a:ext>
            </a:extLst>
          </p:cNvPr>
          <p:cNvGrpSpPr/>
          <p:nvPr/>
        </p:nvGrpSpPr>
        <p:grpSpPr>
          <a:xfrm>
            <a:off x="2771960" y="2899962"/>
            <a:ext cx="1099800" cy="723600"/>
            <a:chOff x="2771960" y="2899962"/>
            <a:chExt cx="1099800" cy="72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605B8BD-5A07-8FCC-9506-F43403B9FEB9}"/>
                    </a:ext>
                  </a:extLst>
                </p14:cNvPr>
                <p14:cNvContentPartPr/>
                <p14:nvPr/>
              </p14:nvContentPartPr>
              <p14:xfrm>
                <a:off x="2771960" y="2964762"/>
                <a:ext cx="42840" cy="6588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605B8BD-5A07-8FCC-9506-F43403B9FEB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765840" y="2958642"/>
                  <a:ext cx="5508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DE353FD-C3D6-1D30-A205-FBD4CAC0DF4E}"/>
                    </a:ext>
                  </a:extLst>
                </p14:cNvPr>
                <p14:cNvContentPartPr/>
                <p14:nvPr/>
              </p14:nvContentPartPr>
              <p14:xfrm>
                <a:off x="2775920" y="3203082"/>
                <a:ext cx="177120" cy="1526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DE353FD-C3D6-1D30-A205-FBD4CAC0DF4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769800" y="3196962"/>
                  <a:ext cx="1893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82E3567-7359-D2BE-B4A5-9AF47202A9B7}"/>
                    </a:ext>
                  </a:extLst>
                </p14:cNvPr>
                <p14:cNvContentPartPr/>
                <p14:nvPr/>
              </p14:nvContentPartPr>
              <p14:xfrm>
                <a:off x="2993360" y="3158802"/>
                <a:ext cx="126000" cy="210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82E3567-7359-D2BE-B4A5-9AF47202A9B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987240" y="3152682"/>
                  <a:ext cx="1382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B6F232E-0490-E09A-C535-FE11B96C9B80}"/>
                    </a:ext>
                  </a:extLst>
                </p14:cNvPr>
                <p14:cNvContentPartPr/>
                <p14:nvPr/>
              </p14:nvContentPartPr>
              <p14:xfrm>
                <a:off x="3208280" y="3207402"/>
                <a:ext cx="58320" cy="1324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B6F232E-0490-E09A-C535-FE11B96C9B8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202160" y="3201282"/>
                  <a:ext cx="705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54D2DCD-F100-4BEA-025E-87879B344DE9}"/>
                    </a:ext>
                  </a:extLst>
                </p14:cNvPr>
                <p14:cNvContentPartPr/>
                <p14:nvPr/>
              </p14:nvContentPartPr>
              <p14:xfrm>
                <a:off x="3186680" y="3043602"/>
                <a:ext cx="71280" cy="1270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54D2DCD-F100-4BEA-025E-87879B344DE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180560" y="3037482"/>
                  <a:ext cx="835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400DE12-1402-076D-73ED-9BE8D794C3BE}"/>
                    </a:ext>
                  </a:extLst>
                </p14:cNvPr>
                <p14:cNvContentPartPr/>
                <p14:nvPr/>
              </p14:nvContentPartPr>
              <p14:xfrm>
                <a:off x="3340760" y="3222162"/>
                <a:ext cx="112320" cy="152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400DE12-1402-076D-73ED-9BE8D794C3B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334640" y="3216042"/>
                  <a:ext cx="1245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E34623C-53AE-AE13-2494-F97160A0C360}"/>
                    </a:ext>
                  </a:extLst>
                </p14:cNvPr>
                <p14:cNvContentPartPr/>
                <p14:nvPr/>
              </p14:nvContentPartPr>
              <p14:xfrm>
                <a:off x="3557840" y="3058362"/>
                <a:ext cx="57960" cy="3121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E34623C-53AE-AE13-2494-F97160A0C36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551720" y="3052242"/>
                  <a:ext cx="702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671CCC5-F2F2-0D2B-43D2-C749CDCBC28A}"/>
                    </a:ext>
                  </a:extLst>
                </p14:cNvPr>
                <p14:cNvContentPartPr/>
                <p14:nvPr/>
              </p14:nvContentPartPr>
              <p14:xfrm>
                <a:off x="3545240" y="3199842"/>
                <a:ext cx="145080" cy="86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671CCC5-F2F2-0D2B-43D2-C749CDCBC28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539120" y="3193722"/>
                  <a:ext cx="1573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1808502-D5C9-3CED-2EFD-6BD188A1B528}"/>
                    </a:ext>
                  </a:extLst>
                </p14:cNvPr>
                <p14:cNvContentPartPr/>
                <p14:nvPr/>
              </p14:nvContentPartPr>
              <p14:xfrm>
                <a:off x="3711560" y="2899962"/>
                <a:ext cx="160200" cy="695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1808502-D5C9-3CED-2EFD-6BD188A1B52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705440" y="2893842"/>
                  <a:ext cx="172440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1E5AB8E-3823-EB9F-D2FD-9E56C5073C79}"/>
                    </a:ext>
                  </a:extLst>
                </p14:cNvPr>
                <p14:cNvContentPartPr/>
                <p14:nvPr/>
              </p14:nvContentPartPr>
              <p14:xfrm>
                <a:off x="3722000" y="3306762"/>
                <a:ext cx="123840" cy="291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1E5AB8E-3823-EB9F-D2FD-9E56C5073C7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715880" y="3300642"/>
                  <a:ext cx="13608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24C06D1-1548-EC04-3DDF-63806EA5B745}"/>
              </a:ext>
            </a:extLst>
          </p:cNvPr>
          <p:cNvGrpSpPr/>
          <p:nvPr/>
        </p:nvGrpSpPr>
        <p:grpSpPr>
          <a:xfrm>
            <a:off x="4163360" y="2756682"/>
            <a:ext cx="313560" cy="713880"/>
            <a:chOff x="4163360" y="2756682"/>
            <a:chExt cx="313560" cy="71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A3CDC8A-38BD-BF71-BD5C-A7285633902C}"/>
                    </a:ext>
                  </a:extLst>
                </p14:cNvPr>
                <p14:cNvContentPartPr/>
                <p14:nvPr/>
              </p14:nvContentPartPr>
              <p14:xfrm>
                <a:off x="4163360" y="2756682"/>
                <a:ext cx="95400" cy="7138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A3CDC8A-38BD-BF71-BD5C-A7285633902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157240" y="2750562"/>
                  <a:ext cx="10764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5ACE94E-2A79-2237-CD2A-C3F3B5E909B6}"/>
                    </a:ext>
                  </a:extLst>
                </p14:cNvPr>
                <p14:cNvContentPartPr/>
                <p14:nvPr/>
              </p14:nvContentPartPr>
              <p14:xfrm>
                <a:off x="4389080" y="2878002"/>
                <a:ext cx="25920" cy="151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5ACE94E-2A79-2237-CD2A-C3F3B5E909B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382960" y="2871882"/>
                  <a:ext cx="381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051A58A-64DA-5A8E-9317-563C87A151F4}"/>
                    </a:ext>
                  </a:extLst>
                </p14:cNvPr>
                <p14:cNvContentPartPr/>
                <p14:nvPr/>
              </p14:nvContentPartPr>
              <p14:xfrm>
                <a:off x="4453160" y="2902482"/>
                <a:ext cx="23760" cy="1317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051A58A-64DA-5A8E-9317-563C87A151F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447040" y="2896362"/>
                  <a:ext cx="3600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E1D5DD0-5710-6985-B4AC-0E7426965633}"/>
              </a:ext>
            </a:extLst>
          </p:cNvPr>
          <p:cNvGrpSpPr/>
          <p:nvPr/>
        </p:nvGrpSpPr>
        <p:grpSpPr>
          <a:xfrm>
            <a:off x="4689680" y="2962962"/>
            <a:ext cx="304920" cy="437040"/>
            <a:chOff x="4689680" y="2962962"/>
            <a:chExt cx="304920" cy="43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A03F4CF-0FED-A088-7069-A9DE415AD340}"/>
                    </a:ext>
                  </a:extLst>
                </p14:cNvPr>
                <p14:cNvContentPartPr/>
                <p14:nvPr/>
              </p14:nvContentPartPr>
              <p14:xfrm>
                <a:off x="4689680" y="3135042"/>
                <a:ext cx="65160" cy="867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A03F4CF-0FED-A088-7069-A9DE415AD34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683560" y="3128922"/>
                  <a:ext cx="774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EC39D06-91A7-8044-0891-C30E7C492371}"/>
                    </a:ext>
                  </a:extLst>
                </p14:cNvPr>
                <p14:cNvContentPartPr/>
                <p14:nvPr/>
              </p14:nvContentPartPr>
              <p14:xfrm>
                <a:off x="4798400" y="2962962"/>
                <a:ext cx="140760" cy="437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EC39D06-91A7-8044-0891-C30E7C49237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792280" y="2956842"/>
                  <a:ext cx="15300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1B43CEF-2B60-B571-4D6C-09396F5427C2}"/>
                    </a:ext>
                  </a:extLst>
                </p14:cNvPr>
                <p14:cNvContentPartPr/>
                <p14:nvPr/>
              </p14:nvContentPartPr>
              <p14:xfrm>
                <a:off x="4964360" y="3313242"/>
                <a:ext cx="30240" cy="291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1B43CEF-2B60-B571-4D6C-09396F5427C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958240" y="3307122"/>
                  <a:ext cx="4248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87CC5E7-F381-E78E-38A6-E24F0DFF79A2}"/>
              </a:ext>
            </a:extLst>
          </p:cNvPr>
          <p:cNvGrpSpPr/>
          <p:nvPr/>
        </p:nvGrpSpPr>
        <p:grpSpPr>
          <a:xfrm>
            <a:off x="5279360" y="2796642"/>
            <a:ext cx="277920" cy="479160"/>
            <a:chOff x="5279360" y="2796642"/>
            <a:chExt cx="277920" cy="47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A0FE053-30A8-CCCB-A848-96B72CD90DF5}"/>
                    </a:ext>
                  </a:extLst>
                </p14:cNvPr>
                <p14:cNvContentPartPr/>
                <p14:nvPr/>
              </p14:nvContentPartPr>
              <p14:xfrm>
                <a:off x="5279360" y="3033162"/>
                <a:ext cx="145800" cy="2426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A0FE053-30A8-CCCB-A848-96B72CD90DF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273240" y="3027042"/>
                  <a:ext cx="1580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9DE8A67-E002-F6E4-665F-1644BAA308CF}"/>
                    </a:ext>
                  </a:extLst>
                </p14:cNvPr>
                <p14:cNvContentPartPr/>
                <p14:nvPr/>
              </p14:nvContentPartPr>
              <p14:xfrm>
                <a:off x="5472320" y="2806002"/>
                <a:ext cx="20880" cy="1368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9DE8A67-E002-F6E4-665F-1644BAA308C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466200" y="2799882"/>
                  <a:ext cx="331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7DF353E-20A1-E154-68BE-1AEB76B39464}"/>
                    </a:ext>
                  </a:extLst>
                </p14:cNvPr>
                <p14:cNvContentPartPr/>
                <p14:nvPr/>
              </p14:nvContentPartPr>
              <p14:xfrm>
                <a:off x="5548280" y="2796642"/>
                <a:ext cx="9000" cy="1688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7DF353E-20A1-E154-68BE-1AEB76B3946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542160" y="2790522"/>
                  <a:ext cx="21240" cy="18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0C6FEB37-4766-C3B6-0535-733785CBBCF7}"/>
                  </a:ext>
                </a:extLst>
              </p14:cNvPr>
              <p14:cNvContentPartPr/>
              <p14:nvPr/>
            </p14:nvContentPartPr>
            <p14:xfrm>
              <a:off x="5887040" y="3275802"/>
              <a:ext cx="80280" cy="1915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0C6FEB37-4766-C3B6-0535-733785CBBCF7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880920" y="3269682"/>
                <a:ext cx="92520" cy="20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2E704C1-009D-85F5-287A-3E3839117710}"/>
              </a:ext>
            </a:extLst>
          </p:cNvPr>
          <p:cNvGrpSpPr/>
          <p:nvPr/>
        </p:nvGrpSpPr>
        <p:grpSpPr>
          <a:xfrm>
            <a:off x="6221480" y="2739762"/>
            <a:ext cx="1541160" cy="661320"/>
            <a:chOff x="6221480" y="2739762"/>
            <a:chExt cx="1541160" cy="66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1F3A814-D3BF-7ADC-BFF8-991775D6E0D8}"/>
                    </a:ext>
                  </a:extLst>
                </p14:cNvPr>
                <p14:cNvContentPartPr/>
                <p14:nvPr/>
              </p14:nvContentPartPr>
              <p14:xfrm>
                <a:off x="6221480" y="2803842"/>
                <a:ext cx="40680" cy="5673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1F3A814-D3BF-7ADC-BFF8-991775D6E0D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215360" y="2797722"/>
                  <a:ext cx="5292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349A800-B388-0665-C82D-796191928135}"/>
                    </a:ext>
                  </a:extLst>
                </p14:cNvPr>
                <p14:cNvContentPartPr/>
                <p14:nvPr/>
              </p14:nvContentPartPr>
              <p14:xfrm>
                <a:off x="6255680" y="2739762"/>
                <a:ext cx="1468440" cy="651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349A800-B388-0665-C82D-79619192813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249560" y="2733642"/>
                  <a:ext cx="14806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1E5EC46-C746-1480-6D0C-3C150B698663}"/>
                    </a:ext>
                  </a:extLst>
                </p14:cNvPr>
                <p14:cNvContentPartPr/>
                <p14:nvPr/>
              </p14:nvContentPartPr>
              <p14:xfrm>
                <a:off x="7728080" y="2763522"/>
                <a:ext cx="13320" cy="6105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1E5EC46-C746-1480-6D0C-3C150B69866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721960" y="2757402"/>
                  <a:ext cx="25560" cy="62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029C7D2-45F9-B49B-379F-F2D8BE977917}"/>
                    </a:ext>
                  </a:extLst>
                </p14:cNvPr>
                <p14:cNvContentPartPr/>
                <p14:nvPr/>
              </p14:nvContentPartPr>
              <p14:xfrm>
                <a:off x="6227960" y="3358962"/>
                <a:ext cx="1534680" cy="421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029C7D2-45F9-B49B-379F-F2D8BE97791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221840" y="3352842"/>
                  <a:ext cx="154692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2992E5F-967E-0FD4-D2EC-DD323A47206E}"/>
              </a:ext>
            </a:extLst>
          </p:cNvPr>
          <p:cNvGrpSpPr/>
          <p:nvPr/>
        </p:nvGrpSpPr>
        <p:grpSpPr>
          <a:xfrm>
            <a:off x="7911680" y="2707722"/>
            <a:ext cx="358200" cy="881280"/>
            <a:chOff x="7911680" y="2707722"/>
            <a:chExt cx="358200" cy="88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581800E-D9BF-FF8F-E06B-078B28A78CB2}"/>
                    </a:ext>
                  </a:extLst>
                </p14:cNvPr>
                <p14:cNvContentPartPr/>
                <p14:nvPr/>
              </p14:nvContentPartPr>
              <p14:xfrm>
                <a:off x="7911680" y="2707722"/>
                <a:ext cx="123120" cy="762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581800E-D9BF-FF8F-E06B-078B28A78CB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905560" y="2701602"/>
                  <a:ext cx="13536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461D036-BC7E-DF61-CB2C-1495DC67DFD3}"/>
                    </a:ext>
                  </a:extLst>
                </p14:cNvPr>
                <p14:cNvContentPartPr/>
                <p14:nvPr/>
              </p14:nvContentPartPr>
              <p14:xfrm>
                <a:off x="8216240" y="3270402"/>
                <a:ext cx="53640" cy="392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461D036-BC7E-DF61-CB2C-1495DC67DFD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210120" y="3264282"/>
                  <a:ext cx="658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DC1E2DD-DE5A-A7C2-4286-25B01B3CEF89}"/>
                    </a:ext>
                  </a:extLst>
                </p14:cNvPr>
                <p14:cNvContentPartPr/>
                <p14:nvPr/>
              </p14:nvContentPartPr>
              <p14:xfrm>
                <a:off x="8156480" y="3406122"/>
                <a:ext cx="105480" cy="182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DC1E2DD-DE5A-A7C2-4286-25B01B3CEF8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150360" y="3400002"/>
                  <a:ext cx="117720" cy="19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6DAED87C-3791-434E-097D-5A7B1D4C41C2}"/>
                  </a:ext>
                </a:extLst>
              </p14:cNvPr>
              <p14:cNvContentPartPr/>
              <p14:nvPr/>
            </p14:nvContentPartPr>
            <p14:xfrm>
              <a:off x="1617080" y="3720402"/>
              <a:ext cx="121680" cy="6332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6DAED87C-3791-434E-097D-5A7B1D4C41C2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610960" y="3714282"/>
                <a:ext cx="133920" cy="64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3232691-894F-6CE3-2F8E-75A689574155}"/>
                  </a:ext>
                </a:extLst>
              </p14:cNvPr>
              <p14:cNvContentPartPr/>
              <p14:nvPr/>
            </p14:nvContentPartPr>
            <p14:xfrm>
              <a:off x="504680" y="4503402"/>
              <a:ext cx="213840" cy="6778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A3232691-894F-6CE3-2F8E-75A689574155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98560" y="4497282"/>
                <a:ext cx="226080" cy="69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EE2A624-B4E3-0101-8770-9962DED9A5B7}"/>
              </a:ext>
            </a:extLst>
          </p:cNvPr>
          <p:cNvGrpSpPr/>
          <p:nvPr/>
        </p:nvGrpSpPr>
        <p:grpSpPr>
          <a:xfrm>
            <a:off x="1249991" y="4205038"/>
            <a:ext cx="1449360" cy="555840"/>
            <a:chOff x="1249991" y="4205038"/>
            <a:chExt cx="1449360" cy="55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B58E382-E6D8-6FD2-D919-53EBE13D777E}"/>
                    </a:ext>
                  </a:extLst>
                </p14:cNvPr>
                <p14:cNvContentPartPr/>
                <p14:nvPr/>
              </p14:nvContentPartPr>
              <p14:xfrm>
                <a:off x="1265831" y="4229878"/>
                <a:ext cx="60840" cy="5310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B58E382-E6D8-6FD2-D919-53EBE13D777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259711" y="4223758"/>
                  <a:ext cx="7308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2A5E169-9953-5BF4-C0B9-26E704E74C55}"/>
                    </a:ext>
                  </a:extLst>
                </p14:cNvPr>
                <p14:cNvContentPartPr/>
                <p14:nvPr/>
              </p14:nvContentPartPr>
              <p14:xfrm>
                <a:off x="1249991" y="4446238"/>
                <a:ext cx="207360" cy="1494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2A5E169-9953-5BF4-C0B9-26E704E74C5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243871" y="4440118"/>
                  <a:ext cx="2196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2450EEC-CC83-DE12-2275-47C8B6A35847}"/>
                    </a:ext>
                  </a:extLst>
                </p14:cNvPr>
                <p14:cNvContentPartPr/>
                <p14:nvPr/>
              </p14:nvContentPartPr>
              <p14:xfrm>
                <a:off x="1512071" y="4389718"/>
                <a:ext cx="248760" cy="2685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2450EEC-CC83-DE12-2275-47C8B6A3584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505951" y="4383598"/>
                  <a:ext cx="2610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03D5711-B04E-9FAA-D80A-AE352A13267A}"/>
                    </a:ext>
                  </a:extLst>
                </p14:cNvPr>
                <p14:cNvContentPartPr/>
                <p14:nvPr/>
              </p14:nvContentPartPr>
              <p14:xfrm>
                <a:off x="1791791" y="4454518"/>
                <a:ext cx="31680" cy="1472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03D5711-B04E-9FAA-D80A-AE352A13267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785671" y="4448398"/>
                  <a:ext cx="439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770D888-8C58-861B-72CB-A5938AFAB8E5}"/>
                    </a:ext>
                  </a:extLst>
                </p14:cNvPr>
                <p14:cNvContentPartPr/>
                <p14:nvPr/>
              </p14:nvContentPartPr>
              <p14:xfrm>
                <a:off x="1758671" y="4331758"/>
                <a:ext cx="65880" cy="1231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770D888-8C58-861B-72CB-A5938AFAB8E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752551" y="4325638"/>
                  <a:ext cx="781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C6E1258-EADA-A9FA-CA31-91C1B1AC51F4}"/>
                    </a:ext>
                  </a:extLst>
                </p14:cNvPr>
                <p14:cNvContentPartPr/>
                <p14:nvPr/>
              </p14:nvContentPartPr>
              <p14:xfrm>
                <a:off x="1879631" y="4444438"/>
                <a:ext cx="187920" cy="1641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C6E1258-EADA-A9FA-CA31-91C1B1AC51F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873511" y="4438318"/>
                  <a:ext cx="2001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AA58D51-FC62-80DE-A38D-3D8398D90E5E}"/>
                    </a:ext>
                  </a:extLst>
                </p14:cNvPr>
                <p14:cNvContentPartPr/>
                <p14:nvPr/>
              </p14:nvContentPartPr>
              <p14:xfrm>
                <a:off x="2153591" y="4335358"/>
                <a:ext cx="6120" cy="2545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AA58D51-FC62-80DE-A38D-3D8398D90E5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147471" y="4329238"/>
                  <a:ext cx="183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E855C60-5F43-CAE0-37FC-E874072EF90B}"/>
                    </a:ext>
                  </a:extLst>
                </p14:cNvPr>
                <p14:cNvContentPartPr/>
                <p14:nvPr/>
              </p14:nvContentPartPr>
              <p14:xfrm>
                <a:off x="2135951" y="4448398"/>
                <a:ext cx="101880" cy="298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E855C60-5F43-CAE0-37FC-E874072EF90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129831" y="4442278"/>
                  <a:ext cx="1141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12CFB7E-4BA7-7785-61AD-FA5DC3F60064}"/>
                    </a:ext>
                  </a:extLst>
                </p14:cNvPr>
                <p14:cNvContentPartPr/>
                <p14:nvPr/>
              </p14:nvContentPartPr>
              <p14:xfrm>
                <a:off x="2282471" y="4304398"/>
                <a:ext cx="41400" cy="3898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12CFB7E-4BA7-7785-61AD-FA5DC3F6006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276351" y="4298278"/>
                  <a:ext cx="5364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A5156C8-1F04-4BE8-4F0B-9B876EBBD034}"/>
                    </a:ext>
                  </a:extLst>
                </p14:cNvPr>
                <p14:cNvContentPartPr/>
                <p14:nvPr/>
              </p14:nvContentPartPr>
              <p14:xfrm>
                <a:off x="2249351" y="4527598"/>
                <a:ext cx="105840" cy="849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A5156C8-1F04-4BE8-4F0B-9B876EBBD03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243231" y="4521478"/>
                  <a:ext cx="1180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B6F3386-0EBA-0481-9EDB-8925926E491C}"/>
                    </a:ext>
                  </a:extLst>
                </p14:cNvPr>
                <p14:cNvContentPartPr/>
                <p14:nvPr/>
              </p14:nvContentPartPr>
              <p14:xfrm>
                <a:off x="2463911" y="4205038"/>
                <a:ext cx="71280" cy="3916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B6F3386-0EBA-0481-9EDB-8925926E491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457791" y="4198918"/>
                  <a:ext cx="8352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B42017A-7BF7-266C-DAD5-14A104E2EE29}"/>
                    </a:ext>
                  </a:extLst>
                </p14:cNvPr>
                <p14:cNvContentPartPr/>
                <p14:nvPr/>
              </p14:nvContentPartPr>
              <p14:xfrm>
                <a:off x="2634551" y="4225198"/>
                <a:ext cx="43200" cy="1155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B42017A-7BF7-266C-DAD5-14A104E2EE2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628431" y="4219078"/>
                  <a:ext cx="554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DD94B99-62EB-5CE1-AAC8-2BD2C72CFFAF}"/>
                    </a:ext>
                  </a:extLst>
                </p14:cNvPr>
                <p14:cNvContentPartPr/>
                <p14:nvPr/>
              </p14:nvContentPartPr>
              <p14:xfrm>
                <a:off x="2698991" y="4243918"/>
                <a:ext cx="360" cy="1105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DD94B99-62EB-5CE1-AAC8-2BD2C72CFFA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692871" y="4237798"/>
                  <a:ext cx="1260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82D0734-6B8D-1C73-53DA-6734DE71120C}"/>
              </a:ext>
            </a:extLst>
          </p:cNvPr>
          <p:cNvGrpSpPr/>
          <p:nvPr/>
        </p:nvGrpSpPr>
        <p:grpSpPr>
          <a:xfrm>
            <a:off x="2862431" y="4281718"/>
            <a:ext cx="347040" cy="255240"/>
            <a:chOff x="2862431" y="4281718"/>
            <a:chExt cx="347040" cy="25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17C81E9-A4C3-E4CA-F6B6-8417A02F650B}"/>
                    </a:ext>
                  </a:extLst>
                </p14:cNvPr>
                <p14:cNvContentPartPr/>
                <p14:nvPr/>
              </p14:nvContentPartPr>
              <p14:xfrm>
                <a:off x="2862431" y="4281718"/>
                <a:ext cx="84960" cy="2552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17C81E9-A4C3-E4CA-F6B6-8417A02F650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856311" y="4275598"/>
                  <a:ext cx="972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AC8D469-ACDE-A40A-998D-3D54D2DB7E4F}"/>
                    </a:ext>
                  </a:extLst>
                </p14:cNvPr>
                <p14:cNvContentPartPr/>
                <p14:nvPr/>
              </p14:nvContentPartPr>
              <p14:xfrm>
                <a:off x="3023351" y="4385758"/>
                <a:ext cx="186120" cy="1476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AC8D469-ACDE-A40A-998D-3D54D2DB7E4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017231" y="4379638"/>
                  <a:ext cx="198360" cy="15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5A8385FF-AA23-4747-5390-7FF5D12289CB}"/>
              </a:ext>
            </a:extLst>
          </p:cNvPr>
          <p:cNvGrpSpPr/>
          <p:nvPr/>
        </p:nvGrpSpPr>
        <p:grpSpPr>
          <a:xfrm>
            <a:off x="3394871" y="4112158"/>
            <a:ext cx="393120" cy="635760"/>
            <a:chOff x="3394871" y="4112158"/>
            <a:chExt cx="393120" cy="63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9E79922-AFF6-0084-3C24-843A6D45C006}"/>
                    </a:ext>
                  </a:extLst>
                </p14:cNvPr>
                <p14:cNvContentPartPr/>
                <p14:nvPr/>
              </p14:nvContentPartPr>
              <p14:xfrm>
                <a:off x="3394871" y="4175518"/>
                <a:ext cx="6120" cy="1353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9E79922-AFF6-0084-3C24-843A6D45C00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388751" y="4169398"/>
                  <a:ext cx="183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781B9E8-5389-346B-F8ED-7466A0F57930}"/>
                    </a:ext>
                  </a:extLst>
                </p14:cNvPr>
                <p14:cNvContentPartPr/>
                <p14:nvPr/>
              </p14:nvContentPartPr>
              <p14:xfrm>
                <a:off x="3426191" y="4210798"/>
                <a:ext cx="29520" cy="774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781B9E8-5389-346B-F8ED-7466A0F5793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420071" y="4204678"/>
                  <a:ext cx="417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431AE8D-A061-1198-2F2F-4CC0469639D5}"/>
                    </a:ext>
                  </a:extLst>
                </p14:cNvPr>
                <p14:cNvContentPartPr/>
                <p14:nvPr/>
              </p14:nvContentPartPr>
              <p14:xfrm>
                <a:off x="3535631" y="4112158"/>
                <a:ext cx="33480" cy="4507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431AE8D-A061-1198-2F2F-4CC0469639D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529511" y="4106038"/>
                  <a:ext cx="4572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322E0F9-EDDA-A3D4-E221-A088A489EABE}"/>
                    </a:ext>
                  </a:extLst>
                </p14:cNvPr>
                <p14:cNvContentPartPr/>
                <p14:nvPr/>
              </p14:nvContentPartPr>
              <p14:xfrm>
                <a:off x="3772151" y="4402318"/>
                <a:ext cx="15840" cy="576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322E0F9-EDDA-A3D4-E221-A088A489EAB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766031" y="4396198"/>
                  <a:ext cx="280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6BEC7AA-6FC0-BEF4-A455-5CADF4251CFA}"/>
                    </a:ext>
                  </a:extLst>
                </p14:cNvPr>
                <p14:cNvContentPartPr/>
                <p14:nvPr/>
              </p14:nvContentPartPr>
              <p14:xfrm>
                <a:off x="3607991" y="4634518"/>
                <a:ext cx="82440" cy="1134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6BEC7AA-6FC0-BEF4-A455-5CADF4251CF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601871" y="4628398"/>
                  <a:ext cx="94680" cy="12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0D2D3354-53A2-962D-9147-EA5C3858EFC6}"/>
                  </a:ext>
                </a:extLst>
              </p14:cNvPr>
              <p14:cNvContentPartPr/>
              <p14:nvPr/>
            </p14:nvContentPartPr>
            <p14:xfrm>
              <a:off x="6117191" y="2738758"/>
              <a:ext cx="199080" cy="76680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0D2D3354-53A2-962D-9147-EA5C3858EFC6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6111071" y="2732638"/>
                <a:ext cx="211320" cy="77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6A0E9D19-16B5-2331-E786-D477D3072064}"/>
                  </a:ext>
                </a:extLst>
              </p14:cNvPr>
              <p14:cNvContentPartPr/>
              <p14:nvPr/>
            </p14:nvContentPartPr>
            <p14:xfrm>
              <a:off x="7528031" y="2725438"/>
              <a:ext cx="291600" cy="67644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6A0E9D19-16B5-2331-E786-D477D3072064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7521911" y="2719318"/>
                <a:ext cx="303840" cy="68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696C5F8-7760-9752-CA59-1BAACFD1E12E}"/>
              </a:ext>
            </a:extLst>
          </p:cNvPr>
          <p:cNvGrpSpPr/>
          <p:nvPr/>
        </p:nvGrpSpPr>
        <p:grpSpPr>
          <a:xfrm>
            <a:off x="6409511" y="2793118"/>
            <a:ext cx="896760" cy="526680"/>
            <a:chOff x="6409511" y="2793118"/>
            <a:chExt cx="896760" cy="52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9C6856F-0C87-2732-F301-83697FB97355}"/>
                    </a:ext>
                  </a:extLst>
                </p14:cNvPr>
                <p14:cNvContentPartPr/>
                <p14:nvPr/>
              </p14:nvContentPartPr>
              <p14:xfrm>
                <a:off x="6460631" y="3002638"/>
                <a:ext cx="119520" cy="2862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9C6856F-0C87-2732-F301-83697FB9735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454511" y="2996518"/>
                  <a:ext cx="1317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8DF0ACE-9F71-8F74-1363-C697F50D3687}"/>
                    </a:ext>
                  </a:extLst>
                </p14:cNvPr>
                <p14:cNvContentPartPr/>
                <p14:nvPr/>
              </p14:nvContentPartPr>
              <p14:xfrm>
                <a:off x="6409511" y="2793118"/>
                <a:ext cx="72360" cy="1497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8DF0ACE-9F71-8F74-1363-C697F50D368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403391" y="2786998"/>
                  <a:ext cx="846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532BF3E-D299-C038-3A4E-A83F1898BF51}"/>
                    </a:ext>
                  </a:extLst>
                </p14:cNvPr>
                <p14:cNvContentPartPr/>
                <p14:nvPr/>
              </p14:nvContentPartPr>
              <p14:xfrm>
                <a:off x="6753311" y="2985358"/>
                <a:ext cx="78840" cy="2023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532BF3E-D299-C038-3A4E-A83F1898BF5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747191" y="2979238"/>
                  <a:ext cx="910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3243488-43F2-A967-3667-82EAE8A5B2FF}"/>
                    </a:ext>
                  </a:extLst>
                </p14:cNvPr>
                <p14:cNvContentPartPr/>
                <p14:nvPr/>
              </p14:nvContentPartPr>
              <p14:xfrm>
                <a:off x="6726311" y="3099478"/>
                <a:ext cx="146880" cy="169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3243488-43F2-A967-3667-82EAE8A5B2F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720191" y="3093358"/>
                  <a:ext cx="1591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F92F61A-2BB1-339B-1219-F6C71A0EE942}"/>
                    </a:ext>
                  </a:extLst>
                </p14:cNvPr>
                <p14:cNvContentPartPr/>
                <p14:nvPr/>
              </p14:nvContentPartPr>
              <p14:xfrm>
                <a:off x="6957071" y="2970238"/>
                <a:ext cx="141120" cy="2566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F92F61A-2BB1-339B-1219-F6C71A0EE94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950951" y="2964118"/>
                  <a:ext cx="1533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0AA76BE-1D5E-DF5F-123A-AD75BDBC1E55}"/>
                    </a:ext>
                  </a:extLst>
                </p14:cNvPr>
                <p14:cNvContentPartPr/>
                <p14:nvPr/>
              </p14:nvContentPartPr>
              <p14:xfrm>
                <a:off x="7174151" y="2959438"/>
                <a:ext cx="132120" cy="3603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0AA76BE-1D5E-DF5F-123A-AD75BDBC1E5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168031" y="2953318"/>
                  <a:ext cx="144360" cy="37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186ADF4-0A9D-5344-9208-2512C971D1DB}"/>
              </a:ext>
            </a:extLst>
          </p:cNvPr>
          <p:cNvGrpSpPr/>
          <p:nvPr/>
        </p:nvGrpSpPr>
        <p:grpSpPr>
          <a:xfrm>
            <a:off x="8155511" y="229198"/>
            <a:ext cx="194040" cy="345240"/>
            <a:chOff x="8155511" y="229198"/>
            <a:chExt cx="194040" cy="34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6770E1D-2E91-0961-53C6-4791CCBEF76E}"/>
                    </a:ext>
                  </a:extLst>
                </p14:cNvPr>
                <p14:cNvContentPartPr/>
                <p14:nvPr/>
              </p14:nvContentPartPr>
              <p14:xfrm>
                <a:off x="8231831" y="448798"/>
                <a:ext cx="117720" cy="1256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6770E1D-2E91-0961-53C6-4791CCBEF76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225711" y="442678"/>
                  <a:ext cx="1299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D223123-873E-E99D-5D63-0A7CBFA8A20D}"/>
                    </a:ext>
                  </a:extLst>
                </p14:cNvPr>
                <p14:cNvContentPartPr/>
                <p14:nvPr/>
              </p14:nvContentPartPr>
              <p14:xfrm>
                <a:off x="8155511" y="229198"/>
                <a:ext cx="96480" cy="1270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D223123-873E-E99D-5D63-0A7CBFA8A20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149391" y="223078"/>
                  <a:ext cx="108720" cy="13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3650640B-5E44-ED0E-2246-2249EAC567F4}"/>
                  </a:ext>
                </a:extLst>
              </p14:cNvPr>
              <p14:cNvContentPartPr/>
              <p14:nvPr/>
            </p14:nvContentPartPr>
            <p14:xfrm>
              <a:off x="8345231" y="2556598"/>
              <a:ext cx="95760" cy="29988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3650640B-5E44-ED0E-2246-2249EAC567F4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8339111" y="2550478"/>
                <a:ext cx="108000" cy="31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2" name="Group 171">
            <a:extLst>
              <a:ext uri="{FF2B5EF4-FFF2-40B4-BE49-F238E27FC236}">
                <a16:creationId xmlns:a16="http://schemas.microsoft.com/office/drawing/2014/main" id="{F8739AAF-9B66-589D-80FF-F7F3AE53D6CC}"/>
              </a:ext>
            </a:extLst>
          </p:cNvPr>
          <p:cNvGrpSpPr/>
          <p:nvPr/>
        </p:nvGrpSpPr>
        <p:grpSpPr>
          <a:xfrm>
            <a:off x="8421551" y="3410158"/>
            <a:ext cx="285840" cy="358200"/>
            <a:chOff x="8421551" y="3410158"/>
            <a:chExt cx="285840" cy="35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0F3CAD7-40BE-529D-68EB-05AF3D16F7FD}"/>
                    </a:ext>
                  </a:extLst>
                </p14:cNvPr>
                <p14:cNvContentPartPr/>
                <p14:nvPr/>
              </p14:nvContentPartPr>
              <p14:xfrm>
                <a:off x="8421551" y="3410158"/>
                <a:ext cx="109800" cy="3582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0F3CAD7-40BE-529D-68EB-05AF3D16F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415431" y="3404038"/>
                  <a:ext cx="12204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9CA6E95-F064-43A6-4E11-A0657E08DEAB}"/>
                    </a:ext>
                  </a:extLst>
                </p14:cNvPr>
                <p14:cNvContentPartPr/>
                <p14:nvPr/>
              </p14:nvContentPartPr>
              <p14:xfrm>
                <a:off x="8495711" y="3427438"/>
                <a:ext cx="211680" cy="198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9CA6E95-F064-43A6-4E11-A0657E08DEA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489591" y="3421318"/>
                  <a:ext cx="22392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2C292D98-1A76-0BA0-71DB-B8E0148A4ABA}"/>
              </a:ext>
            </a:extLst>
          </p:cNvPr>
          <p:cNvGrpSpPr/>
          <p:nvPr/>
        </p:nvGrpSpPr>
        <p:grpSpPr>
          <a:xfrm>
            <a:off x="11107871" y="2526358"/>
            <a:ext cx="484920" cy="330480"/>
            <a:chOff x="11107871" y="2526358"/>
            <a:chExt cx="484920" cy="33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B9E1749-FF1B-CD5A-D458-2F198644F8B7}"/>
                    </a:ext>
                  </a:extLst>
                </p14:cNvPr>
                <p14:cNvContentPartPr/>
                <p14:nvPr/>
              </p14:nvContentPartPr>
              <p14:xfrm>
                <a:off x="11107871" y="2526358"/>
                <a:ext cx="31680" cy="2426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B9E1749-FF1B-CD5A-D458-2F198644F8B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101751" y="2520238"/>
                  <a:ext cx="439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240FB4C-44D0-DD35-6A6F-D45B1E94DB0A}"/>
                    </a:ext>
                  </a:extLst>
                </p14:cNvPr>
                <p14:cNvContentPartPr/>
                <p14:nvPr/>
              </p14:nvContentPartPr>
              <p14:xfrm>
                <a:off x="11180231" y="2664238"/>
                <a:ext cx="139320" cy="388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240FB4C-44D0-DD35-6A6F-D45B1E94DB0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174111" y="2658118"/>
                  <a:ext cx="1515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8E3C585-D1A5-7DF2-F95C-6C3053E0CBA5}"/>
                    </a:ext>
                  </a:extLst>
                </p14:cNvPr>
                <p14:cNvContentPartPr/>
                <p14:nvPr/>
              </p14:nvContentPartPr>
              <p14:xfrm>
                <a:off x="11434751" y="2537158"/>
                <a:ext cx="158040" cy="3196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8E3C585-D1A5-7DF2-F95C-6C3053E0CBA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428631" y="2531038"/>
                  <a:ext cx="170280" cy="33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01967CC0-678A-5878-DB8B-95E7907E4648}"/>
                  </a:ext>
                </a:extLst>
              </p14:cNvPr>
              <p14:cNvContentPartPr/>
              <p14:nvPr/>
            </p14:nvContentPartPr>
            <p14:xfrm>
              <a:off x="4644071" y="3511678"/>
              <a:ext cx="666000" cy="9144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01967CC0-678A-5878-DB8B-95E7907E4648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4637951" y="3505558"/>
                <a:ext cx="678240" cy="10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 199">
            <a:extLst>
              <a:ext uri="{FF2B5EF4-FFF2-40B4-BE49-F238E27FC236}">
                <a16:creationId xmlns:a16="http://schemas.microsoft.com/office/drawing/2014/main" id="{6AFA2EA6-045E-273C-047D-847D90175172}"/>
              </a:ext>
            </a:extLst>
          </p:cNvPr>
          <p:cNvGrpSpPr/>
          <p:nvPr/>
        </p:nvGrpSpPr>
        <p:grpSpPr>
          <a:xfrm>
            <a:off x="8196551" y="800158"/>
            <a:ext cx="182160" cy="424440"/>
            <a:chOff x="8196551" y="800158"/>
            <a:chExt cx="182160" cy="42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C1F36A9-08B3-5EA3-B975-F514A4FF583E}"/>
                    </a:ext>
                  </a:extLst>
                </p14:cNvPr>
                <p14:cNvContentPartPr/>
                <p14:nvPr/>
              </p14:nvContentPartPr>
              <p14:xfrm>
                <a:off x="8241551" y="800158"/>
                <a:ext cx="72720" cy="2815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C1F36A9-08B3-5EA3-B975-F514A4FF583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235431" y="794038"/>
                  <a:ext cx="849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1C3C6EC-8388-D2D1-DF74-43792B714062}"/>
                    </a:ext>
                  </a:extLst>
                </p14:cNvPr>
                <p14:cNvContentPartPr/>
                <p14:nvPr/>
              </p14:nvContentPartPr>
              <p14:xfrm>
                <a:off x="8196551" y="1085278"/>
                <a:ext cx="174240" cy="162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1C3C6EC-8388-D2D1-DF74-43792B71406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190431" y="1079158"/>
                  <a:ext cx="1864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AB840BB-731A-7298-3CE1-0FD41EB4CF66}"/>
                    </a:ext>
                  </a:extLst>
                </p14:cNvPr>
                <p14:cNvContentPartPr/>
                <p14:nvPr/>
              </p14:nvContentPartPr>
              <p14:xfrm>
                <a:off x="8331551" y="1163758"/>
                <a:ext cx="360" cy="3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AB840BB-731A-7298-3CE1-0FD41EB4CF6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325431" y="115763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5D046907-94DC-4D01-20E7-8AF24B2FC8DD}"/>
                    </a:ext>
                  </a:extLst>
                </p14:cNvPr>
                <p14:cNvContentPartPr/>
                <p14:nvPr/>
              </p14:nvContentPartPr>
              <p14:xfrm>
                <a:off x="8290511" y="1202998"/>
                <a:ext cx="88200" cy="216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5D046907-94DC-4D01-20E7-8AF24B2FC8D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284391" y="1196878"/>
                  <a:ext cx="10044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906589A8-CCD2-24BC-757D-411E6B053192}"/>
              </a:ext>
            </a:extLst>
          </p:cNvPr>
          <p:cNvGrpSpPr/>
          <p:nvPr/>
        </p:nvGrpSpPr>
        <p:grpSpPr>
          <a:xfrm>
            <a:off x="8976671" y="736078"/>
            <a:ext cx="198720" cy="333360"/>
            <a:chOff x="8976671" y="736078"/>
            <a:chExt cx="198720" cy="33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7252B69-4C58-7D30-224F-EE0C64E0DA85}"/>
                    </a:ext>
                  </a:extLst>
                </p14:cNvPr>
                <p14:cNvContentPartPr/>
                <p14:nvPr/>
              </p14:nvContentPartPr>
              <p14:xfrm>
                <a:off x="8976671" y="758758"/>
                <a:ext cx="14760" cy="3106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7252B69-4C58-7D30-224F-EE0C64E0DA85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970551" y="752638"/>
                  <a:ext cx="2700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1CBD13A6-D158-EBB8-F343-7B6C8D3DFBAF}"/>
                    </a:ext>
                  </a:extLst>
                </p14:cNvPr>
                <p14:cNvContentPartPr/>
                <p14:nvPr/>
              </p14:nvContentPartPr>
              <p14:xfrm>
                <a:off x="8988551" y="736078"/>
                <a:ext cx="186840" cy="3006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1CBD13A6-D158-EBB8-F343-7B6C8D3DFBA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982431" y="729958"/>
                  <a:ext cx="1990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6BDA764-890D-08E9-25A1-72E00EFE36F9}"/>
                    </a:ext>
                  </a:extLst>
                </p14:cNvPr>
                <p14:cNvContentPartPr/>
                <p14:nvPr/>
              </p14:nvContentPartPr>
              <p14:xfrm>
                <a:off x="8984591" y="928318"/>
                <a:ext cx="187920" cy="100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6BDA764-890D-08E9-25A1-72E00EFE36F9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978471" y="922198"/>
                  <a:ext cx="20016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C038F380-192A-A774-D842-72C5669FC6AA}"/>
              </a:ext>
            </a:extLst>
          </p:cNvPr>
          <p:cNvGrpSpPr/>
          <p:nvPr/>
        </p:nvGrpSpPr>
        <p:grpSpPr>
          <a:xfrm>
            <a:off x="10994831" y="265558"/>
            <a:ext cx="585000" cy="871920"/>
            <a:chOff x="10994831" y="265558"/>
            <a:chExt cx="585000" cy="87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E9E6811-5B71-62FF-13DA-BCDE94815B21}"/>
                    </a:ext>
                  </a:extLst>
                </p14:cNvPr>
                <p14:cNvContentPartPr/>
                <p14:nvPr/>
              </p14:nvContentPartPr>
              <p14:xfrm>
                <a:off x="11400911" y="441238"/>
                <a:ext cx="115560" cy="3459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E9E6811-5B71-62FF-13DA-BCDE94815B2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394791" y="435118"/>
                  <a:ext cx="12780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B38BDB6-1D36-C2A4-7EB7-306FF8E93339}"/>
                    </a:ext>
                  </a:extLst>
                </p14:cNvPr>
                <p14:cNvContentPartPr/>
                <p14:nvPr/>
              </p14:nvContentPartPr>
              <p14:xfrm>
                <a:off x="11441951" y="265558"/>
                <a:ext cx="100440" cy="921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B38BDB6-1D36-C2A4-7EB7-306FF8E9333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435831" y="259438"/>
                  <a:ext cx="1126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388F9F8-BC29-5536-5424-12805C20C7DE}"/>
                    </a:ext>
                  </a:extLst>
                </p14:cNvPr>
                <p14:cNvContentPartPr/>
                <p14:nvPr/>
              </p14:nvContentPartPr>
              <p14:xfrm>
                <a:off x="10994831" y="815278"/>
                <a:ext cx="64440" cy="2718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388F9F8-BC29-5536-5424-12805C20C7D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988711" y="809158"/>
                  <a:ext cx="766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53787C71-B6CB-21A9-F698-409440D53581}"/>
                    </a:ext>
                  </a:extLst>
                </p14:cNvPr>
                <p14:cNvContentPartPr/>
                <p14:nvPr/>
              </p14:nvContentPartPr>
              <p14:xfrm>
                <a:off x="11129111" y="994558"/>
                <a:ext cx="129240" cy="39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53787C71-B6CB-21A9-F698-409440D5358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122991" y="988438"/>
                  <a:ext cx="14148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3E42E8E-1A49-5D5D-612D-5F19CB0870D3}"/>
                    </a:ext>
                  </a:extLst>
                </p14:cNvPr>
                <p14:cNvContentPartPr/>
                <p14:nvPr/>
              </p14:nvContentPartPr>
              <p14:xfrm>
                <a:off x="11530151" y="862798"/>
                <a:ext cx="22320" cy="2476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3E42E8E-1A49-5D5D-612D-5F19CB0870D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524031" y="856678"/>
                  <a:ext cx="345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2BFD81BA-D55F-BCD4-4CC1-C84645295CA7}"/>
                    </a:ext>
                  </a:extLst>
                </p14:cNvPr>
                <p14:cNvContentPartPr/>
                <p14:nvPr/>
              </p14:nvContentPartPr>
              <p14:xfrm>
                <a:off x="11178071" y="1041718"/>
                <a:ext cx="401760" cy="957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2BFD81BA-D55F-BCD4-4CC1-C84645295CA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171951" y="1035598"/>
                  <a:ext cx="41400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A9D3BA53-67D3-D87B-11A5-A187C8B82D38}"/>
              </a:ext>
            </a:extLst>
          </p:cNvPr>
          <p:cNvGrpSpPr/>
          <p:nvPr/>
        </p:nvGrpSpPr>
        <p:grpSpPr>
          <a:xfrm>
            <a:off x="8266391" y="1490998"/>
            <a:ext cx="245520" cy="841320"/>
            <a:chOff x="8266391" y="1490998"/>
            <a:chExt cx="245520" cy="84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634681D-A0F7-678B-17CE-AFF9DC5036AE}"/>
                    </a:ext>
                  </a:extLst>
                </p14:cNvPr>
                <p14:cNvContentPartPr/>
                <p14:nvPr/>
              </p14:nvContentPartPr>
              <p14:xfrm>
                <a:off x="8266391" y="1490998"/>
                <a:ext cx="159480" cy="4046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634681D-A0F7-678B-17CE-AFF9DC5036A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260271" y="1484878"/>
                  <a:ext cx="17172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ADDE79A-EFD9-5031-72C1-89756D9AC880}"/>
                    </a:ext>
                  </a:extLst>
                </p14:cNvPr>
                <p14:cNvContentPartPr/>
                <p14:nvPr/>
              </p14:nvContentPartPr>
              <p14:xfrm>
                <a:off x="8278631" y="2019118"/>
                <a:ext cx="172800" cy="3132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ADDE79A-EFD9-5031-72C1-89756D9AC88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272511" y="2012998"/>
                  <a:ext cx="18504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FDE40BEF-5BB2-E09C-65A3-F62C3321E9E6}"/>
                    </a:ext>
                  </a:extLst>
                </p14:cNvPr>
                <p14:cNvContentPartPr/>
                <p14:nvPr/>
              </p14:nvContentPartPr>
              <p14:xfrm>
                <a:off x="8283671" y="1791598"/>
                <a:ext cx="228240" cy="720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FDE40BEF-5BB2-E09C-65A3-F62C3321E9E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277551" y="1785478"/>
                  <a:ext cx="2404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8FAC84F5-6B3F-BA4E-6B5E-7227C1C69EE0}"/>
                    </a:ext>
                  </a:extLst>
                </p14:cNvPr>
                <p14:cNvContentPartPr/>
                <p14:nvPr/>
              </p14:nvContentPartPr>
              <p14:xfrm>
                <a:off x="8278631" y="1870078"/>
                <a:ext cx="213480" cy="781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8FAC84F5-6B3F-BA4E-6B5E-7227C1C69EE0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272511" y="1863958"/>
                  <a:ext cx="22572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AE7377B3-427A-C549-A439-DB882A79D0D4}"/>
              </a:ext>
            </a:extLst>
          </p:cNvPr>
          <p:cNvGrpSpPr/>
          <p:nvPr/>
        </p:nvGrpSpPr>
        <p:grpSpPr>
          <a:xfrm>
            <a:off x="10466351" y="1353118"/>
            <a:ext cx="1267920" cy="871200"/>
            <a:chOff x="10466351" y="1353118"/>
            <a:chExt cx="1267920" cy="87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D4E1000D-A095-336D-EE60-FC21F739E0D5}"/>
                    </a:ext>
                  </a:extLst>
                </p14:cNvPr>
                <p14:cNvContentPartPr/>
                <p14:nvPr/>
              </p14:nvContentPartPr>
              <p14:xfrm>
                <a:off x="11013191" y="1389118"/>
                <a:ext cx="7200" cy="2808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D4E1000D-A095-336D-EE60-FC21F739E0D5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007071" y="1382998"/>
                  <a:ext cx="194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5DD63B5-8788-C1DA-3271-5EAAA6B30F77}"/>
                    </a:ext>
                  </a:extLst>
                </p14:cNvPr>
                <p14:cNvContentPartPr/>
                <p14:nvPr/>
              </p14:nvContentPartPr>
              <p14:xfrm>
                <a:off x="11268071" y="1546798"/>
                <a:ext cx="140760" cy="57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5DD63B5-8788-C1DA-3271-5EAAA6B30F77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261951" y="1540678"/>
                  <a:ext cx="153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71BE2C0-B35D-6633-AB7A-41D28CEF7BC8}"/>
                    </a:ext>
                  </a:extLst>
                </p14:cNvPr>
                <p14:cNvContentPartPr/>
                <p14:nvPr/>
              </p14:nvContentPartPr>
              <p14:xfrm>
                <a:off x="11540951" y="1424398"/>
                <a:ext cx="133200" cy="2628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71BE2C0-B35D-6633-AB7A-41D28CEF7BC8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1534831" y="1418278"/>
                  <a:ext cx="1454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86DF44C-3463-DDCD-2547-982FB16D0DD7}"/>
                    </a:ext>
                  </a:extLst>
                </p14:cNvPr>
                <p14:cNvContentPartPr/>
                <p14:nvPr/>
              </p14:nvContentPartPr>
              <p14:xfrm>
                <a:off x="11133071" y="1931638"/>
                <a:ext cx="25920" cy="2656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86DF44C-3463-DDCD-2547-982FB16D0DD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126951" y="1925518"/>
                  <a:ext cx="381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83AAD41-8E78-EE85-12F7-90B8FDFD30A1}"/>
                    </a:ext>
                  </a:extLst>
                </p14:cNvPr>
                <p14:cNvContentPartPr/>
                <p14:nvPr/>
              </p14:nvContentPartPr>
              <p14:xfrm>
                <a:off x="11318831" y="2052598"/>
                <a:ext cx="135360" cy="72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83AAD41-8E78-EE85-12F7-90B8FDFD30A1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312711" y="2046478"/>
                  <a:ext cx="1476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D207B15D-0BBE-FD07-3E99-FBD9575A7A8A}"/>
                    </a:ext>
                  </a:extLst>
                </p14:cNvPr>
                <p14:cNvContentPartPr/>
                <p14:nvPr/>
              </p14:nvContentPartPr>
              <p14:xfrm>
                <a:off x="11551751" y="1954318"/>
                <a:ext cx="182520" cy="2700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D207B15D-0BBE-FD07-3E99-FBD9575A7A8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545631" y="1948198"/>
                  <a:ext cx="1947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B612990B-8283-0DFC-7924-C7351BEE69C4}"/>
                    </a:ext>
                  </a:extLst>
                </p14:cNvPr>
                <p14:cNvContentPartPr/>
                <p14:nvPr/>
              </p14:nvContentPartPr>
              <p14:xfrm>
                <a:off x="10945511" y="1748038"/>
                <a:ext cx="142200" cy="342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B612990B-8283-0DFC-7924-C7351BEE69C4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939391" y="1741918"/>
                  <a:ext cx="1544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D85D4157-641C-6B92-3015-CE0229E9CD14}"/>
                    </a:ext>
                  </a:extLst>
                </p14:cNvPr>
                <p14:cNvContentPartPr/>
                <p14:nvPr/>
              </p14:nvContentPartPr>
              <p14:xfrm>
                <a:off x="10902311" y="1813558"/>
                <a:ext cx="198000" cy="284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D85D4157-641C-6B92-3015-CE0229E9CD1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896191" y="1807438"/>
                  <a:ext cx="2102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01DC927-1011-8B7C-FE5E-A76C49B58B27}"/>
                    </a:ext>
                  </a:extLst>
                </p14:cNvPr>
                <p14:cNvContentPartPr/>
                <p14:nvPr/>
              </p14:nvContentPartPr>
              <p14:xfrm>
                <a:off x="11531951" y="1788718"/>
                <a:ext cx="178200" cy="471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01DC927-1011-8B7C-FE5E-A76C49B58B2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525831" y="1782598"/>
                  <a:ext cx="1904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624B8D6F-051D-5565-FEFC-45F3718712C8}"/>
                    </a:ext>
                  </a:extLst>
                </p14:cNvPr>
                <p14:cNvContentPartPr/>
                <p14:nvPr/>
              </p14:nvContentPartPr>
              <p14:xfrm>
                <a:off x="11563271" y="1848478"/>
                <a:ext cx="135720" cy="334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624B8D6F-051D-5565-FEFC-45F3718712C8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557151" y="1842358"/>
                  <a:ext cx="147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3151440-FB84-2DE4-D545-A621727B5AEF}"/>
                    </a:ext>
                  </a:extLst>
                </p14:cNvPr>
                <p14:cNvContentPartPr/>
                <p14:nvPr/>
              </p14:nvContentPartPr>
              <p14:xfrm>
                <a:off x="10470311" y="1399918"/>
                <a:ext cx="164160" cy="1886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3151440-FB84-2DE4-D545-A621727B5AEF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464191" y="1393798"/>
                  <a:ext cx="1764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A08B5C67-0206-3DFB-F75C-05697821BF29}"/>
                    </a:ext>
                  </a:extLst>
                </p14:cNvPr>
                <p14:cNvContentPartPr/>
                <p14:nvPr/>
              </p14:nvContentPartPr>
              <p14:xfrm>
                <a:off x="10466351" y="1417918"/>
                <a:ext cx="139320" cy="1699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A08B5C67-0206-3DFB-F75C-05697821BF2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460231" y="1411798"/>
                  <a:ext cx="1515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4D5EF53C-28CF-AE87-675E-13DC65D961C7}"/>
                    </a:ext>
                  </a:extLst>
                </p14:cNvPr>
                <p14:cNvContentPartPr/>
                <p14:nvPr/>
              </p14:nvContentPartPr>
              <p14:xfrm>
                <a:off x="10772351" y="1353118"/>
                <a:ext cx="130320" cy="2347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4D5EF53C-28CF-AE87-675E-13DC65D961C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766231" y="1346998"/>
                  <a:ext cx="1425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3183EDC0-BB5C-BCB7-E2AE-3EB3FCC2840B}"/>
                    </a:ext>
                  </a:extLst>
                </p14:cNvPr>
                <p14:cNvContentPartPr/>
                <p14:nvPr/>
              </p14:nvContentPartPr>
              <p14:xfrm>
                <a:off x="10495871" y="1686118"/>
                <a:ext cx="312120" cy="403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3183EDC0-BB5C-BCB7-E2AE-3EB3FCC2840B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489751" y="1679998"/>
                  <a:ext cx="324360" cy="5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6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508203F2-3465-FB56-1234-65AA0FFBD7DC}"/>
                  </a:ext>
                </a:extLst>
              </p14:cNvPr>
              <p14:cNvContentPartPr/>
              <p14:nvPr/>
            </p14:nvContentPartPr>
            <p14:xfrm>
              <a:off x="10476431" y="1772878"/>
              <a:ext cx="332640" cy="4500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508203F2-3465-FB56-1234-65AA0FFBD7DC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10470311" y="1766758"/>
                <a:ext cx="34488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8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DC851735-DC0A-6A77-7E66-F7361C5705C7}"/>
                  </a:ext>
                </a:extLst>
              </p14:cNvPr>
              <p14:cNvContentPartPr/>
              <p14:nvPr/>
            </p14:nvContentPartPr>
            <p14:xfrm>
              <a:off x="8964791" y="1513678"/>
              <a:ext cx="232920" cy="27180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DC851735-DC0A-6A77-7E66-F7361C5705C7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8958671" y="1507558"/>
                <a:ext cx="24516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0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F9C0E221-4E05-CF56-6F86-1E9E216763C0}"/>
                  </a:ext>
                </a:extLst>
              </p14:cNvPr>
              <p14:cNvContentPartPr/>
              <p14:nvPr/>
            </p14:nvContentPartPr>
            <p14:xfrm>
              <a:off x="9654191" y="1475518"/>
              <a:ext cx="245880" cy="26100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F9C0E221-4E05-CF56-6F86-1E9E216763C0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9648071" y="1469398"/>
                <a:ext cx="258120" cy="27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8" name="Group 267">
            <a:extLst>
              <a:ext uri="{FF2B5EF4-FFF2-40B4-BE49-F238E27FC236}">
                <a16:creationId xmlns:a16="http://schemas.microsoft.com/office/drawing/2014/main" id="{AC58EE4B-85E1-D59F-DAED-4454C2A24D97}"/>
              </a:ext>
            </a:extLst>
          </p:cNvPr>
          <p:cNvGrpSpPr/>
          <p:nvPr/>
        </p:nvGrpSpPr>
        <p:grpSpPr>
          <a:xfrm>
            <a:off x="9015911" y="1559038"/>
            <a:ext cx="293760" cy="406080"/>
            <a:chOff x="9015911" y="1559038"/>
            <a:chExt cx="293760" cy="40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38C27A44-7E96-D3DA-743C-28949A559523}"/>
                    </a:ext>
                  </a:extLst>
                </p14:cNvPr>
                <p14:cNvContentPartPr/>
                <p14:nvPr/>
              </p14:nvContentPartPr>
              <p14:xfrm>
                <a:off x="9015911" y="1559038"/>
                <a:ext cx="100080" cy="4060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38C27A44-7E96-D3DA-743C-28949A559523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009791" y="1552918"/>
                  <a:ext cx="11232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757863E2-502A-ED38-6B25-C2257509A646}"/>
                    </a:ext>
                  </a:extLst>
                </p14:cNvPr>
                <p14:cNvContentPartPr/>
                <p14:nvPr/>
              </p14:nvContentPartPr>
              <p14:xfrm>
                <a:off x="9023471" y="1567678"/>
                <a:ext cx="259560" cy="25164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757863E2-502A-ED38-6B25-C2257509A646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017351" y="1561558"/>
                  <a:ext cx="2718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E54C624C-573C-7547-70C9-549BCAD3DAB3}"/>
                    </a:ext>
                  </a:extLst>
                </p14:cNvPr>
                <p14:cNvContentPartPr/>
                <p14:nvPr/>
              </p14:nvContentPartPr>
              <p14:xfrm>
                <a:off x="9060911" y="1800238"/>
                <a:ext cx="248760" cy="1501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E54C624C-573C-7547-70C9-549BCAD3DAB3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054791" y="1794118"/>
                  <a:ext cx="261000" cy="16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AD619320-927E-9236-1B60-A8A29D5C7401}"/>
              </a:ext>
            </a:extLst>
          </p:cNvPr>
          <p:cNvGrpSpPr/>
          <p:nvPr/>
        </p:nvGrpSpPr>
        <p:grpSpPr>
          <a:xfrm>
            <a:off x="9672911" y="1482718"/>
            <a:ext cx="337680" cy="450000"/>
            <a:chOff x="9672911" y="1482718"/>
            <a:chExt cx="337680" cy="45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ABDAE1BA-DAE5-E0FB-0FBE-C4AABAD0AD88}"/>
                    </a:ext>
                  </a:extLst>
                </p14:cNvPr>
                <p14:cNvContentPartPr/>
                <p14:nvPr/>
              </p14:nvContentPartPr>
              <p14:xfrm>
                <a:off x="9715751" y="1536718"/>
                <a:ext cx="17640" cy="39600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ABDAE1BA-DAE5-E0FB-0FBE-C4AABAD0AD88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709631" y="1530598"/>
                  <a:ext cx="2988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03FD9B14-359F-28B3-DFF8-E2D8BF9C52A9}"/>
                    </a:ext>
                  </a:extLst>
                </p14:cNvPr>
                <p14:cNvContentPartPr/>
                <p14:nvPr/>
              </p14:nvContentPartPr>
              <p14:xfrm>
                <a:off x="9672911" y="1482718"/>
                <a:ext cx="337680" cy="4060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03FD9B14-359F-28B3-DFF8-E2D8BF9C52A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9666791" y="1476598"/>
                  <a:ext cx="349920" cy="41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2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181248EA-365C-8F8B-407B-F0A6D6BA1525}"/>
                  </a:ext>
                </a:extLst>
              </p14:cNvPr>
              <p14:cNvContentPartPr/>
              <p14:nvPr/>
            </p14:nvContentPartPr>
            <p14:xfrm>
              <a:off x="11250071" y="2321158"/>
              <a:ext cx="546120" cy="5616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181248EA-365C-8F8B-407B-F0A6D6BA1525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11243951" y="2315038"/>
                <a:ext cx="5583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4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5128EDA6-81F9-76D9-A8E6-A8ADA3655DD9}"/>
                  </a:ext>
                </a:extLst>
              </p14:cNvPr>
              <p14:cNvContentPartPr/>
              <p14:nvPr/>
            </p14:nvContentPartPr>
            <p14:xfrm>
              <a:off x="9032831" y="2159518"/>
              <a:ext cx="304200" cy="17784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5128EDA6-81F9-76D9-A8E6-A8ADA3655DD9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9026711" y="2153398"/>
                <a:ext cx="3164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6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70754442-2A5B-A2F9-732B-34BC461ACF54}"/>
                  </a:ext>
                </a:extLst>
              </p14:cNvPr>
              <p14:cNvContentPartPr/>
              <p14:nvPr/>
            </p14:nvContentPartPr>
            <p14:xfrm>
              <a:off x="9649511" y="2168518"/>
              <a:ext cx="205560" cy="15264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70754442-2A5B-A2F9-732B-34BC461ACF54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9643391" y="2162398"/>
                <a:ext cx="21780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8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295F1D37-B99C-EA0E-1ECC-7DB65E1064FD}"/>
                  </a:ext>
                </a:extLst>
              </p14:cNvPr>
              <p14:cNvContentPartPr/>
              <p14:nvPr/>
            </p14:nvContentPartPr>
            <p14:xfrm>
              <a:off x="10175471" y="2154118"/>
              <a:ext cx="217440" cy="19764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295F1D37-B99C-EA0E-1ECC-7DB65E1064FD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10169351" y="2147998"/>
                <a:ext cx="229680" cy="20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6" name="Group 265">
            <a:extLst>
              <a:ext uri="{FF2B5EF4-FFF2-40B4-BE49-F238E27FC236}">
                <a16:creationId xmlns:a16="http://schemas.microsoft.com/office/drawing/2014/main" id="{57E73B83-B3AC-24E6-BCCD-D2D1C0CE0576}"/>
              </a:ext>
            </a:extLst>
          </p:cNvPr>
          <p:cNvGrpSpPr/>
          <p:nvPr/>
        </p:nvGrpSpPr>
        <p:grpSpPr>
          <a:xfrm>
            <a:off x="8921231" y="2689078"/>
            <a:ext cx="319320" cy="259920"/>
            <a:chOff x="8921231" y="2689078"/>
            <a:chExt cx="319320" cy="25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EC64201A-6B0C-41C3-52CE-4863F2D680E3}"/>
                    </a:ext>
                  </a:extLst>
                </p14:cNvPr>
                <p14:cNvContentPartPr/>
                <p14:nvPr/>
              </p14:nvContentPartPr>
              <p14:xfrm>
                <a:off x="8965151" y="2723998"/>
                <a:ext cx="63000" cy="2250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EC64201A-6B0C-41C3-52CE-4863F2D680E3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959031" y="2717878"/>
                  <a:ext cx="752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AB1573FA-E422-3492-85ED-41E00853604B}"/>
                    </a:ext>
                  </a:extLst>
                </p14:cNvPr>
                <p14:cNvContentPartPr/>
                <p14:nvPr/>
              </p14:nvContentPartPr>
              <p14:xfrm>
                <a:off x="8921231" y="2689078"/>
                <a:ext cx="319320" cy="2440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AB1573FA-E422-3492-85ED-41E00853604B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915111" y="2682958"/>
                  <a:ext cx="331560" cy="25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24AE363E-E54F-C2D6-82E2-71F4BCB61AE1}"/>
              </a:ext>
            </a:extLst>
          </p:cNvPr>
          <p:cNvGrpSpPr/>
          <p:nvPr/>
        </p:nvGrpSpPr>
        <p:grpSpPr>
          <a:xfrm>
            <a:off x="9623951" y="2658838"/>
            <a:ext cx="222840" cy="265680"/>
            <a:chOff x="9623951" y="2658838"/>
            <a:chExt cx="222840" cy="26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0917AD0-41D7-5C33-F7B5-456A60071C11}"/>
                    </a:ext>
                  </a:extLst>
                </p14:cNvPr>
                <p14:cNvContentPartPr/>
                <p14:nvPr/>
              </p14:nvContentPartPr>
              <p14:xfrm>
                <a:off x="9657071" y="2658838"/>
                <a:ext cx="4320" cy="2559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0917AD0-41D7-5C33-F7B5-456A60071C11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9650951" y="2652718"/>
                  <a:ext cx="165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EFB4DFDD-E54F-A137-3E6E-A1CCDDFADB04}"/>
                    </a:ext>
                  </a:extLst>
                </p14:cNvPr>
                <p14:cNvContentPartPr/>
                <p14:nvPr/>
              </p14:nvContentPartPr>
              <p14:xfrm>
                <a:off x="9623951" y="2659558"/>
                <a:ext cx="222840" cy="2649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EFB4DFDD-E54F-A137-3E6E-A1CCDDFADB04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9617831" y="2653438"/>
                  <a:ext cx="235080" cy="27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02F11B5D-0466-6ADA-1208-46F4B213DE23}"/>
              </a:ext>
            </a:extLst>
          </p:cNvPr>
          <p:cNvGrpSpPr/>
          <p:nvPr/>
        </p:nvGrpSpPr>
        <p:grpSpPr>
          <a:xfrm>
            <a:off x="10222271" y="2629678"/>
            <a:ext cx="559440" cy="276120"/>
            <a:chOff x="10222271" y="2629678"/>
            <a:chExt cx="559440" cy="27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4A356098-3E1C-91AD-FD33-9B277F2165E2}"/>
                    </a:ext>
                  </a:extLst>
                </p14:cNvPr>
                <p14:cNvContentPartPr/>
                <p14:nvPr/>
              </p14:nvContentPartPr>
              <p14:xfrm>
                <a:off x="10222271" y="2642278"/>
                <a:ext cx="18000" cy="2559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4A356098-3E1C-91AD-FD33-9B277F2165E2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216151" y="2636158"/>
                  <a:ext cx="302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9403780C-4529-41FC-106A-0BE662C226D9}"/>
                    </a:ext>
                  </a:extLst>
                </p14:cNvPr>
                <p14:cNvContentPartPr/>
                <p14:nvPr/>
              </p14:nvContentPartPr>
              <p14:xfrm>
                <a:off x="10249631" y="2658838"/>
                <a:ext cx="147600" cy="22752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9403780C-4529-41FC-106A-0BE662C226D9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243511" y="2652718"/>
                  <a:ext cx="1598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7223FBD6-B479-92C1-20FF-BC882D4F34FC}"/>
                    </a:ext>
                  </a:extLst>
                </p14:cNvPr>
                <p14:cNvContentPartPr/>
                <p14:nvPr/>
              </p14:nvContentPartPr>
              <p14:xfrm>
                <a:off x="10595591" y="2666398"/>
                <a:ext cx="37440" cy="2394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7223FBD6-B479-92C1-20FF-BC882D4F34FC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0589471" y="2660278"/>
                  <a:ext cx="496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5BFD9BC7-C1BA-DD50-D21D-0A38F7127952}"/>
                    </a:ext>
                  </a:extLst>
                </p14:cNvPr>
                <p14:cNvContentPartPr/>
                <p14:nvPr/>
              </p14:nvContentPartPr>
              <p14:xfrm>
                <a:off x="10546631" y="2629678"/>
                <a:ext cx="235080" cy="25164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5BFD9BC7-C1BA-DD50-D21D-0A38F7127952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0540511" y="2623558"/>
                  <a:ext cx="247320" cy="26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21359FC8-77C1-4980-4999-59BC3526470F}"/>
              </a:ext>
            </a:extLst>
          </p:cNvPr>
          <p:cNvGrpSpPr/>
          <p:nvPr/>
        </p:nvGrpSpPr>
        <p:grpSpPr>
          <a:xfrm>
            <a:off x="9058751" y="3345358"/>
            <a:ext cx="363960" cy="302040"/>
            <a:chOff x="9058751" y="3345358"/>
            <a:chExt cx="363960" cy="30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92E923E5-979C-793C-89B4-AFF3B6CDEDD2}"/>
                    </a:ext>
                  </a:extLst>
                </p14:cNvPr>
                <p14:cNvContentPartPr/>
                <p14:nvPr/>
              </p14:nvContentPartPr>
              <p14:xfrm>
                <a:off x="9058751" y="3404038"/>
                <a:ext cx="27720" cy="2401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92E923E5-979C-793C-89B4-AFF3B6CDEDD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052631" y="3397918"/>
                  <a:ext cx="399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D588967D-56DE-52EF-44AE-85EAAC5D78B1}"/>
                    </a:ext>
                  </a:extLst>
                </p14:cNvPr>
                <p14:cNvContentPartPr/>
                <p14:nvPr/>
              </p14:nvContentPartPr>
              <p14:xfrm>
                <a:off x="9125351" y="3345358"/>
                <a:ext cx="172440" cy="5148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D588967D-56DE-52EF-44AE-85EAAC5D78B1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119231" y="3339238"/>
                  <a:ext cx="1846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075A6B58-D9D4-8606-D3A8-0F0A5155670B}"/>
                    </a:ext>
                  </a:extLst>
                </p14:cNvPr>
                <p14:cNvContentPartPr/>
                <p14:nvPr/>
              </p14:nvContentPartPr>
              <p14:xfrm>
                <a:off x="9109511" y="3502678"/>
                <a:ext cx="168480" cy="266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075A6B58-D9D4-8606-D3A8-0F0A5155670B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103391" y="3496558"/>
                  <a:ext cx="1807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0CC1F007-920D-5DFD-E7CD-0AB061B1DCD9}"/>
                    </a:ext>
                  </a:extLst>
                </p14:cNvPr>
                <p14:cNvContentPartPr/>
                <p14:nvPr/>
              </p14:nvContentPartPr>
              <p14:xfrm>
                <a:off x="9158471" y="3594118"/>
                <a:ext cx="264240" cy="5328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0CC1F007-920D-5DFD-E7CD-0AB061B1DCD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9152351" y="3587998"/>
                  <a:ext cx="276480" cy="6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B6B9AF31-FA25-D5EF-5361-EE3B4524157B}"/>
              </a:ext>
            </a:extLst>
          </p:cNvPr>
          <p:cNvGrpSpPr/>
          <p:nvPr/>
        </p:nvGrpSpPr>
        <p:grpSpPr>
          <a:xfrm>
            <a:off x="9797831" y="3366958"/>
            <a:ext cx="139320" cy="221400"/>
            <a:chOff x="9797831" y="3366958"/>
            <a:chExt cx="139320" cy="22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25BF8E2C-FFC8-C5F1-D523-8B8BA1BC95C0}"/>
                    </a:ext>
                  </a:extLst>
                </p14:cNvPr>
                <p14:cNvContentPartPr/>
                <p14:nvPr/>
              </p14:nvContentPartPr>
              <p14:xfrm>
                <a:off x="9797831" y="3371638"/>
                <a:ext cx="37440" cy="2131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25BF8E2C-FFC8-C5F1-D523-8B8BA1BC95C0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9791711" y="3365518"/>
                  <a:ext cx="496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386AA34F-87A5-3238-30E7-C90D26B3D2C2}"/>
                    </a:ext>
                  </a:extLst>
                </p14:cNvPr>
                <p14:cNvContentPartPr/>
                <p14:nvPr/>
              </p14:nvContentPartPr>
              <p14:xfrm>
                <a:off x="9819431" y="3366958"/>
                <a:ext cx="117720" cy="356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386AA34F-87A5-3238-30E7-C90D26B3D2C2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813311" y="3360838"/>
                  <a:ext cx="1299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EBC8761C-96E6-D11B-F25E-8FC6E3752B75}"/>
                    </a:ext>
                  </a:extLst>
                </p14:cNvPr>
                <p14:cNvContentPartPr/>
                <p14:nvPr/>
              </p14:nvContentPartPr>
              <p14:xfrm>
                <a:off x="9809711" y="3480358"/>
                <a:ext cx="115560" cy="180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EBC8761C-96E6-D11B-F25E-8FC6E3752B7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9803591" y="3474238"/>
                  <a:ext cx="12780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F71170CF-F891-C307-D07B-55B4645A7C57}"/>
                    </a:ext>
                  </a:extLst>
                </p14:cNvPr>
                <p14:cNvContentPartPr/>
                <p14:nvPr/>
              </p14:nvContentPartPr>
              <p14:xfrm>
                <a:off x="9819431" y="3566758"/>
                <a:ext cx="115560" cy="2160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F71170CF-F891-C307-D07B-55B4645A7C57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813311" y="3560638"/>
                  <a:ext cx="12780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9AF7829B-558B-C0C3-F46C-EF5C58448D4D}"/>
              </a:ext>
            </a:extLst>
          </p:cNvPr>
          <p:cNvGrpSpPr/>
          <p:nvPr/>
        </p:nvGrpSpPr>
        <p:grpSpPr>
          <a:xfrm>
            <a:off x="10239551" y="3251038"/>
            <a:ext cx="191880" cy="280800"/>
            <a:chOff x="10239551" y="3251038"/>
            <a:chExt cx="191880" cy="28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6EFC04E3-F494-5A4A-8A35-F4453D5513C8}"/>
                    </a:ext>
                  </a:extLst>
                </p14:cNvPr>
                <p14:cNvContentPartPr/>
                <p14:nvPr/>
              </p14:nvContentPartPr>
              <p14:xfrm>
                <a:off x="10247471" y="3303598"/>
                <a:ext cx="37440" cy="20088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6EFC04E3-F494-5A4A-8A35-F4453D5513C8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0241351" y="3297478"/>
                  <a:ext cx="496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7CF29563-7CDF-3FFA-8242-704B02F7138E}"/>
                    </a:ext>
                  </a:extLst>
                </p14:cNvPr>
                <p14:cNvContentPartPr/>
                <p14:nvPr/>
              </p14:nvContentPartPr>
              <p14:xfrm>
                <a:off x="10239551" y="3251038"/>
                <a:ext cx="170280" cy="5076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7CF29563-7CDF-3FFA-8242-704B02F7138E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0233431" y="3244918"/>
                  <a:ext cx="1825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A409A809-969B-6F7F-DC73-4AE74710E128}"/>
                    </a:ext>
                  </a:extLst>
                </p14:cNvPr>
                <p14:cNvContentPartPr/>
                <p14:nvPr/>
              </p14:nvContentPartPr>
              <p14:xfrm>
                <a:off x="10278791" y="3398638"/>
                <a:ext cx="74520" cy="57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A409A809-969B-6F7F-DC73-4AE74710E128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0272671" y="3392518"/>
                  <a:ext cx="86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1E1F7F54-6896-0F18-54CC-892789BCE2FF}"/>
                    </a:ext>
                  </a:extLst>
                </p14:cNvPr>
                <p14:cNvContentPartPr/>
                <p14:nvPr/>
              </p14:nvContentPartPr>
              <p14:xfrm>
                <a:off x="10239551" y="3492958"/>
                <a:ext cx="191880" cy="3888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1E1F7F54-6896-0F18-54CC-892789BCE2FF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0233431" y="3486838"/>
                  <a:ext cx="204120" cy="5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783AFBD2-39E4-5B86-35A6-DC32AAE520AF}"/>
              </a:ext>
            </a:extLst>
          </p:cNvPr>
          <p:cNvGrpSpPr/>
          <p:nvPr/>
        </p:nvGrpSpPr>
        <p:grpSpPr>
          <a:xfrm>
            <a:off x="10710791" y="3160318"/>
            <a:ext cx="1069920" cy="352440"/>
            <a:chOff x="10710791" y="3160318"/>
            <a:chExt cx="1069920" cy="35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561FA60-C1EA-A385-CB31-7EC11F4F73A6}"/>
                    </a:ext>
                  </a:extLst>
                </p14:cNvPr>
                <p14:cNvContentPartPr/>
                <p14:nvPr/>
              </p14:nvContentPartPr>
              <p14:xfrm>
                <a:off x="11189231" y="3160318"/>
                <a:ext cx="19080" cy="3524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561FA60-C1EA-A385-CB31-7EC11F4F73A6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1183111" y="3154198"/>
                  <a:ext cx="3132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3BA6C57-B1AF-5530-6BD8-653A8199327F}"/>
                    </a:ext>
                  </a:extLst>
                </p14:cNvPr>
                <p14:cNvContentPartPr/>
                <p14:nvPr/>
              </p14:nvContentPartPr>
              <p14:xfrm>
                <a:off x="11317031" y="3382078"/>
                <a:ext cx="146880" cy="190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3BA6C57-B1AF-5530-6BD8-653A8199327F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1310911" y="3375958"/>
                  <a:ext cx="1591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9E7DC40F-1DDB-57D4-79C6-D17C77B3BDD2}"/>
                    </a:ext>
                  </a:extLst>
                </p14:cNvPr>
                <p14:cNvContentPartPr/>
                <p14:nvPr/>
              </p14:nvContentPartPr>
              <p14:xfrm>
                <a:off x="11530871" y="3247078"/>
                <a:ext cx="81720" cy="2325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9E7DC40F-1DDB-57D4-79C6-D17C77B3BDD2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1524751" y="3240958"/>
                  <a:ext cx="939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EB51082-4BC7-3A17-597C-E1278E8381CE}"/>
                    </a:ext>
                  </a:extLst>
                </p14:cNvPr>
                <p14:cNvContentPartPr/>
                <p14:nvPr/>
              </p14:nvContentPartPr>
              <p14:xfrm>
                <a:off x="11647511" y="3238078"/>
                <a:ext cx="133200" cy="403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EB51082-4BC7-3A17-597C-E1278E8381CE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1641391" y="3231958"/>
                  <a:ext cx="1454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19E407B0-A168-C81D-B3FA-6B7CC6B1C841}"/>
                    </a:ext>
                  </a:extLst>
                </p14:cNvPr>
                <p14:cNvContentPartPr/>
                <p14:nvPr/>
              </p14:nvContentPartPr>
              <p14:xfrm>
                <a:off x="10718711" y="3215398"/>
                <a:ext cx="6120" cy="22572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19E407B0-A168-C81D-B3FA-6B7CC6B1C841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0712591" y="3209278"/>
                  <a:ext cx="183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2EE72F1C-DC4C-B0E9-6359-27604993E36C}"/>
                    </a:ext>
                  </a:extLst>
                </p14:cNvPr>
                <p14:cNvContentPartPr/>
                <p14:nvPr/>
              </p14:nvContentPartPr>
              <p14:xfrm>
                <a:off x="10736351" y="3204238"/>
                <a:ext cx="104040" cy="2592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2EE72F1C-DC4C-B0E9-6359-27604993E36C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0730231" y="3198118"/>
                  <a:ext cx="1162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86D87218-17D9-E59B-C9CF-565FA8A56722}"/>
                    </a:ext>
                  </a:extLst>
                </p14:cNvPr>
                <p14:cNvContentPartPr/>
                <p14:nvPr/>
              </p14:nvContentPartPr>
              <p14:xfrm>
                <a:off x="10734191" y="3319438"/>
                <a:ext cx="55080" cy="396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86D87218-17D9-E59B-C9CF-565FA8A56722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0728071" y="3313318"/>
                  <a:ext cx="673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585A899C-9F8D-B52E-8428-07650D2295A8}"/>
                    </a:ext>
                  </a:extLst>
                </p14:cNvPr>
                <p14:cNvContentPartPr/>
                <p14:nvPr/>
              </p14:nvContentPartPr>
              <p14:xfrm>
                <a:off x="10710791" y="3459118"/>
                <a:ext cx="145080" cy="648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585A899C-9F8D-B52E-8428-07650D2295A8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0704671" y="3452998"/>
                  <a:ext cx="1573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FD90F3C8-5348-EBD9-2045-35E7992DEA37}"/>
                    </a:ext>
                  </a:extLst>
                </p14:cNvPr>
                <p14:cNvContentPartPr/>
                <p14:nvPr/>
              </p14:nvContentPartPr>
              <p14:xfrm>
                <a:off x="10984751" y="3212518"/>
                <a:ext cx="37440" cy="22428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FD90F3C8-5348-EBD9-2045-35E7992DEA37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0978631" y="3206398"/>
                  <a:ext cx="496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DDF7F9F9-9D72-EEAB-F9DF-FA91F7467ECE}"/>
                    </a:ext>
                  </a:extLst>
                </p14:cNvPr>
                <p14:cNvContentPartPr/>
                <p14:nvPr/>
              </p14:nvContentPartPr>
              <p14:xfrm>
                <a:off x="11039471" y="3236638"/>
                <a:ext cx="101880" cy="2664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DDF7F9F9-9D72-EEAB-F9DF-FA91F7467ECE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1033351" y="3230518"/>
                  <a:ext cx="1141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4A36BC06-1B3B-A466-1375-E020B79B7A5B}"/>
                    </a:ext>
                  </a:extLst>
                </p14:cNvPr>
                <p14:cNvContentPartPr/>
                <p14:nvPr/>
              </p14:nvContentPartPr>
              <p14:xfrm>
                <a:off x="10963151" y="3405478"/>
                <a:ext cx="72720" cy="133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4A36BC06-1B3B-A466-1375-E020B79B7A5B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0957031" y="3399358"/>
                  <a:ext cx="849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5080A831-79FF-9958-B630-83C2B552159B}"/>
                    </a:ext>
                  </a:extLst>
                </p14:cNvPr>
                <p14:cNvContentPartPr/>
                <p14:nvPr/>
              </p14:nvContentPartPr>
              <p14:xfrm>
                <a:off x="11000231" y="3471718"/>
                <a:ext cx="145080" cy="403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5080A831-79FF-9958-B630-83C2B552159B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0994111" y="3465598"/>
                  <a:ext cx="157320" cy="5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4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01DA3741-8E0B-7851-985C-3819319FC476}"/>
                  </a:ext>
                </a:extLst>
              </p14:cNvPr>
              <p14:cNvContentPartPr/>
              <p14:nvPr/>
            </p14:nvContentPartPr>
            <p14:xfrm>
              <a:off x="6476831" y="3408718"/>
              <a:ext cx="117000" cy="900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01DA3741-8E0B-7851-985C-3819319FC476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6470711" y="3402598"/>
                <a:ext cx="1292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6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F2D04135-0570-9AAF-0A2D-7BC779C6C2A7}"/>
                  </a:ext>
                </a:extLst>
              </p14:cNvPr>
              <p14:cNvContentPartPr/>
              <p14:nvPr/>
            </p14:nvContentPartPr>
            <p14:xfrm>
              <a:off x="6458471" y="3472798"/>
              <a:ext cx="125640" cy="396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F2D04135-0570-9AAF-0A2D-7BC779C6C2A7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6452351" y="3466678"/>
                <a:ext cx="13788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8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3A1DCBA6-B9C2-FD32-F473-40D576E9C050}"/>
                  </a:ext>
                </a:extLst>
              </p14:cNvPr>
              <p14:cNvContentPartPr/>
              <p14:nvPr/>
            </p14:nvContentPartPr>
            <p14:xfrm>
              <a:off x="6221951" y="3492238"/>
              <a:ext cx="1240560" cy="15948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3A1DCBA6-B9C2-FD32-F473-40D576E9C050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6215831" y="3486118"/>
                <a:ext cx="1252800" cy="17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4484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EDA5B1-77CF-7621-0088-166F28C124EE}"/>
                  </a:ext>
                </a:extLst>
              </p14:cNvPr>
              <p14:cNvContentPartPr/>
              <p14:nvPr/>
            </p14:nvContentPartPr>
            <p14:xfrm>
              <a:off x="462560" y="472482"/>
              <a:ext cx="101880" cy="24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EDA5B1-77CF-7621-0088-166F28C124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440" y="466362"/>
                <a:ext cx="114120" cy="25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BBB8279A-D6FC-4EF3-F423-00E8D299A354}"/>
              </a:ext>
            </a:extLst>
          </p:cNvPr>
          <p:cNvGrpSpPr/>
          <p:nvPr/>
        </p:nvGrpSpPr>
        <p:grpSpPr>
          <a:xfrm>
            <a:off x="1467680" y="724482"/>
            <a:ext cx="226440" cy="312480"/>
            <a:chOff x="1467680" y="724482"/>
            <a:chExt cx="226440" cy="31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1F5A4B-5A33-164B-0DC9-B0E7A21678FC}"/>
                    </a:ext>
                  </a:extLst>
                </p14:cNvPr>
                <p14:cNvContentPartPr/>
                <p14:nvPr/>
              </p14:nvContentPartPr>
              <p14:xfrm>
                <a:off x="1467680" y="724482"/>
                <a:ext cx="4680" cy="269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1F5A4B-5A33-164B-0DC9-B0E7A21678F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61560" y="718362"/>
                  <a:ext cx="169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4BE2D6D-9D7A-C064-5550-3834D8469D0C}"/>
                    </a:ext>
                  </a:extLst>
                </p14:cNvPr>
                <p14:cNvContentPartPr/>
                <p14:nvPr/>
              </p14:nvContentPartPr>
              <p14:xfrm>
                <a:off x="1486760" y="747882"/>
                <a:ext cx="174960" cy="18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4BE2D6D-9D7A-C064-5550-3834D8469D0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80640" y="741762"/>
                  <a:ext cx="1872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9727F97-4382-D69C-A224-53C71D621BED}"/>
                    </a:ext>
                  </a:extLst>
                </p14:cNvPr>
                <p14:cNvContentPartPr/>
                <p14:nvPr/>
              </p14:nvContentPartPr>
              <p14:xfrm>
                <a:off x="1478480" y="880002"/>
                <a:ext cx="149400" cy="20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9727F97-4382-D69C-A224-53C71D621BE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72360" y="873882"/>
                  <a:ext cx="1616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FBD6CF1-FF90-ADC9-CF07-F743A650642E}"/>
                    </a:ext>
                  </a:extLst>
                </p14:cNvPr>
                <p14:cNvContentPartPr/>
                <p14:nvPr/>
              </p14:nvContentPartPr>
              <p14:xfrm>
                <a:off x="1468400" y="995202"/>
                <a:ext cx="225720" cy="41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FBD6CF1-FF90-ADC9-CF07-F743A650642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62280" y="989082"/>
                  <a:ext cx="23796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DB9E59-3281-0938-EC8D-E6F0C23095D7}"/>
              </a:ext>
            </a:extLst>
          </p:cNvPr>
          <p:cNvGrpSpPr/>
          <p:nvPr/>
        </p:nvGrpSpPr>
        <p:grpSpPr>
          <a:xfrm>
            <a:off x="2009120" y="735282"/>
            <a:ext cx="200520" cy="320040"/>
            <a:chOff x="2009120" y="735282"/>
            <a:chExt cx="200520" cy="3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88F4880-07DC-5580-282D-82B0DA1C9C6D}"/>
                    </a:ext>
                  </a:extLst>
                </p14:cNvPr>
                <p14:cNvContentPartPr/>
                <p14:nvPr/>
              </p14:nvContentPartPr>
              <p14:xfrm>
                <a:off x="2023160" y="739602"/>
                <a:ext cx="41400" cy="267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88F4880-07DC-5580-282D-82B0DA1C9C6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17040" y="733482"/>
                  <a:ext cx="536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F393F06-1923-F26C-DF33-621F970EE637}"/>
                    </a:ext>
                  </a:extLst>
                </p14:cNvPr>
                <p14:cNvContentPartPr/>
                <p14:nvPr/>
              </p14:nvContentPartPr>
              <p14:xfrm>
                <a:off x="2047280" y="735282"/>
                <a:ext cx="139320" cy="41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F393F06-1923-F26C-DF33-621F970EE63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41160" y="729162"/>
                  <a:ext cx="1515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4A4167F-91F9-299E-CD9E-DF685B80AA28}"/>
                    </a:ext>
                  </a:extLst>
                </p14:cNvPr>
                <p14:cNvContentPartPr/>
                <p14:nvPr/>
              </p14:nvContentPartPr>
              <p14:xfrm>
                <a:off x="2026040" y="874962"/>
                <a:ext cx="160200" cy="28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4A4167F-91F9-299E-CD9E-DF685B80AA2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19920" y="868842"/>
                  <a:ext cx="1724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C7C774F-BE61-B7CD-1095-82300734F19B}"/>
                    </a:ext>
                  </a:extLst>
                </p14:cNvPr>
                <p14:cNvContentPartPr/>
                <p14:nvPr/>
              </p14:nvContentPartPr>
              <p14:xfrm>
                <a:off x="2009120" y="1015362"/>
                <a:ext cx="200520" cy="39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C7C774F-BE61-B7CD-1095-82300734F19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03000" y="1009242"/>
                  <a:ext cx="21276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FE2D6FC-EB19-0192-964A-072CEE31E418}"/>
              </a:ext>
            </a:extLst>
          </p:cNvPr>
          <p:cNvGrpSpPr/>
          <p:nvPr/>
        </p:nvGrpSpPr>
        <p:grpSpPr>
          <a:xfrm>
            <a:off x="2511680" y="714762"/>
            <a:ext cx="228240" cy="312480"/>
            <a:chOff x="2511680" y="714762"/>
            <a:chExt cx="228240" cy="31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C5C21CE-5559-96C2-84FA-E507BC6C78C1}"/>
                    </a:ext>
                  </a:extLst>
                </p14:cNvPr>
                <p14:cNvContentPartPr/>
                <p14:nvPr/>
              </p14:nvContentPartPr>
              <p14:xfrm>
                <a:off x="2535440" y="741042"/>
                <a:ext cx="21600" cy="236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C5C21CE-5559-96C2-84FA-E507BC6C78C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29320" y="734922"/>
                  <a:ext cx="338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01CE54F-28D3-E901-C160-4E62651535A3}"/>
                    </a:ext>
                  </a:extLst>
                </p14:cNvPr>
                <p14:cNvContentPartPr/>
                <p14:nvPr/>
              </p14:nvContentPartPr>
              <p14:xfrm>
                <a:off x="2522480" y="714762"/>
                <a:ext cx="176400" cy="38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01CE54F-28D3-E901-C160-4E62651535A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16360" y="708642"/>
                  <a:ext cx="1886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E4A1F5C-578B-0296-4B04-49DA69F01EF1}"/>
                    </a:ext>
                  </a:extLst>
                </p14:cNvPr>
                <p14:cNvContentPartPr/>
                <p14:nvPr/>
              </p14:nvContentPartPr>
              <p14:xfrm>
                <a:off x="2511680" y="872082"/>
                <a:ext cx="168480" cy="14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E4A1F5C-578B-0296-4B04-49DA69F01EF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05560" y="865962"/>
                  <a:ext cx="1807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3CE24AB-AB55-D4D8-2C74-BAD4CFA3EC66}"/>
                    </a:ext>
                  </a:extLst>
                </p14:cNvPr>
                <p14:cNvContentPartPr/>
                <p14:nvPr/>
              </p14:nvContentPartPr>
              <p14:xfrm>
                <a:off x="2539400" y="1012122"/>
                <a:ext cx="200520" cy="15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3CE24AB-AB55-D4D8-2C74-BAD4CFA3EC6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33280" y="1006002"/>
                  <a:ext cx="21276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D75B19D-91BB-1C88-174E-93478303D916}"/>
              </a:ext>
            </a:extLst>
          </p:cNvPr>
          <p:cNvGrpSpPr/>
          <p:nvPr/>
        </p:nvGrpSpPr>
        <p:grpSpPr>
          <a:xfrm>
            <a:off x="2999120" y="707922"/>
            <a:ext cx="244080" cy="353880"/>
            <a:chOff x="2999120" y="707922"/>
            <a:chExt cx="244080" cy="35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3683354-7D30-AB0A-EB01-6DB279D92096}"/>
                    </a:ext>
                  </a:extLst>
                </p14:cNvPr>
                <p14:cNvContentPartPr/>
                <p14:nvPr/>
              </p14:nvContentPartPr>
              <p14:xfrm>
                <a:off x="2999120" y="753282"/>
                <a:ext cx="15840" cy="250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3683354-7D30-AB0A-EB01-6DB279D9209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93000" y="747162"/>
                  <a:ext cx="280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B81CC05-EC06-42C0-CD98-017887B6D7E1}"/>
                    </a:ext>
                  </a:extLst>
                </p14:cNvPr>
                <p14:cNvContentPartPr/>
                <p14:nvPr/>
              </p14:nvContentPartPr>
              <p14:xfrm>
                <a:off x="3021080" y="707922"/>
                <a:ext cx="145080" cy="20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B81CC05-EC06-42C0-CD98-017887B6D7E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14960" y="701802"/>
                  <a:ext cx="1573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2E76D19-DA1F-0A45-E799-6F6551E57AAE}"/>
                    </a:ext>
                  </a:extLst>
                </p14:cNvPr>
                <p14:cNvContentPartPr/>
                <p14:nvPr/>
              </p14:nvContentPartPr>
              <p14:xfrm>
                <a:off x="3042320" y="867042"/>
                <a:ext cx="115920" cy="19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2E76D19-DA1F-0A45-E799-6F6551E57AA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36200" y="860922"/>
                  <a:ext cx="1281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A31B69B-F512-B64A-D37B-5C5518DEF036}"/>
                    </a:ext>
                  </a:extLst>
                </p14:cNvPr>
                <p14:cNvContentPartPr/>
                <p14:nvPr/>
              </p14:nvContentPartPr>
              <p14:xfrm>
                <a:off x="3025400" y="1009602"/>
                <a:ext cx="217800" cy="52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A31B69B-F512-B64A-D37B-5C5518DEF03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19280" y="1003482"/>
                  <a:ext cx="23004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AFB9D85-898B-C6B7-19A5-2A7BD3FC2F6A}"/>
              </a:ext>
            </a:extLst>
          </p:cNvPr>
          <p:cNvGrpSpPr/>
          <p:nvPr/>
        </p:nvGrpSpPr>
        <p:grpSpPr>
          <a:xfrm>
            <a:off x="939920" y="1408122"/>
            <a:ext cx="200160" cy="314280"/>
            <a:chOff x="939920" y="1408122"/>
            <a:chExt cx="200160" cy="31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6A6EF85-7697-F086-FD3E-66B2D6BA5CCC}"/>
                    </a:ext>
                  </a:extLst>
                </p14:cNvPr>
                <p14:cNvContentPartPr/>
                <p14:nvPr/>
              </p14:nvContentPartPr>
              <p14:xfrm>
                <a:off x="1001120" y="1427922"/>
                <a:ext cx="15120" cy="294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6A6EF85-7697-F086-FD3E-66B2D6BA5CC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95000" y="1421802"/>
                  <a:ext cx="273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7023192-9068-1350-EBB2-005CFA2C2038}"/>
                    </a:ext>
                  </a:extLst>
                </p14:cNvPr>
                <p14:cNvContentPartPr/>
                <p14:nvPr/>
              </p14:nvContentPartPr>
              <p14:xfrm>
                <a:off x="939920" y="1408122"/>
                <a:ext cx="200160" cy="311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7023192-9068-1350-EBB2-005CFA2C203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33800" y="1402002"/>
                  <a:ext cx="212400" cy="32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97B99E3-C47A-519C-FDA6-C8E8ADB6266C}"/>
              </a:ext>
            </a:extLst>
          </p:cNvPr>
          <p:cNvGrpSpPr/>
          <p:nvPr/>
        </p:nvGrpSpPr>
        <p:grpSpPr>
          <a:xfrm>
            <a:off x="1439240" y="1440522"/>
            <a:ext cx="222480" cy="241920"/>
            <a:chOff x="1439240" y="1440522"/>
            <a:chExt cx="222480" cy="24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476BE97-A149-50BF-BBDB-31FD5346E428}"/>
                    </a:ext>
                  </a:extLst>
                </p14:cNvPr>
                <p14:cNvContentPartPr/>
                <p14:nvPr/>
              </p14:nvContentPartPr>
              <p14:xfrm>
                <a:off x="1463360" y="1469682"/>
                <a:ext cx="9000" cy="204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476BE97-A149-50BF-BBDB-31FD5346E42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57240" y="1463562"/>
                  <a:ext cx="212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ED29FFE-2285-B71B-61B2-FB6288FC5C2B}"/>
                    </a:ext>
                  </a:extLst>
                </p14:cNvPr>
                <p14:cNvContentPartPr/>
                <p14:nvPr/>
              </p14:nvContentPartPr>
              <p14:xfrm>
                <a:off x="1439240" y="1440522"/>
                <a:ext cx="222480" cy="241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ED29FFE-2285-B71B-61B2-FB6288FC5C2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33120" y="1434402"/>
                  <a:ext cx="234720" cy="25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C6A085D-77F6-4523-E03C-626733F30D24}"/>
              </a:ext>
            </a:extLst>
          </p:cNvPr>
          <p:cNvGrpSpPr/>
          <p:nvPr/>
        </p:nvGrpSpPr>
        <p:grpSpPr>
          <a:xfrm>
            <a:off x="2016680" y="1425402"/>
            <a:ext cx="186480" cy="244800"/>
            <a:chOff x="2016680" y="1425402"/>
            <a:chExt cx="186480" cy="2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3B46FFB-2FBE-C999-758F-02FD8BAC1708}"/>
                    </a:ext>
                  </a:extLst>
                </p14:cNvPr>
                <p14:cNvContentPartPr/>
                <p14:nvPr/>
              </p14:nvContentPartPr>
              <p14:xfrm>
                <a:off x="2016680" y="1448442"/>
                <a:ext cx="7560" cy="189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3B46FFB-2FBE-C999-758F-02FD8BAC170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10560" y="1442322"/>
                  <a:ext cx="198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E51207B-03C0-E813-B0E2-421AF25AAC24}"/>
                    </a:ext>
                  </a:extLst>
                </p14:cNvPr>
                <p14:cNvContentPartPr/>
                <p14:nvPr/>
              </p14:nvContentPartPr>
              <p14:xfrm>
                <a:off x="2018480" y="1425402"/>
                <a:ext cx="184680" cy="244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E51207B-03C0-E813-B0E2-421AF25AAC2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12360" y="1419282"/>
                  <a:ext cx="196920" cy="25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4BECED-7EAE-C74E-0126-A432C537E09C}"/>
              </a:ext>
            </a:extLst>
          </p:cNvPr>
          <p:cNvGrpSpPr/>
          <p:nvPr/>
        </p:nvGrpSpPr>
        <p:grpSpPr>
          <a:xfrm>
            <a:off x="2597000" y="1377882"/>
            <a:ext cx="226440" cy="282960"/>
            <a:chOff x="2597000" y="1377882"/>
            <a:chExt cx="22644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07D2AD4-79A2-9B7A-09F5-DF0C2B7A6849}"/>
                    </a:ext>
                  </a:extLst>
                </p14:cNvPr>
                <p14:cNvContentPartPr/>
                <p14:nvPr/>
              </p14:nvContentPartPr>
              <p14:xfrm>
                <a:off x="2651720" y="1429722"/>
                <a:ext cx="16200" cy="200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07D2AD4-79A2-9B7A-09F5-DF0C2B7A684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45600" y="1423602"/>
                  <a:ext cx="284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6D93945-0EEE-5F9F-E6F3-E4DAA96266EA}"/>
                    </a:ext>
                  </a:extLst>
                </p14:cNvPr>
                <p14:cNvContentPartPr/>
                <p14:nvPr/>
              </p14:nvContentPartPr>
              <p14:xfrm>
                <a:off x="2597000" y="1377882"/>
                <a:ext cx="226440" cy="282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6D93945-0EEE-5F9F-E6F3-E4DAA96266E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590880" y="1371762"/>
                  <a:ext cx="238680" cy="29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6B63373-C43D-069D-26B6-928378F319F8}"/>
                  </a:ext>
                </a:extLst>
              </p14:cNvPr>
              <p14:cNvContentPartPr/>
              <p14:nvPr/>
            </p14:nvContentPartPr>
            <p14:xfrm>
              <a:off x="921560" y="2136762"/>
              <a:ext cx="175680" cy="219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6B63373-C43D-069D-26B6-928378F319F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15440" y="2130642"/>
                <a:ext cx="18792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C37755F-FA90-8BF3-84D9-F6FC582A85F7}"/>
                  </a:ext>
                </a:extLst>
              </p14:cNvPr>
              <p14:cNvContentPartPr/>
              <p14:nvPr/>
            </p14:nvContentPartPr>
            <p14:xfrm>
              <a:off x="1401800" y="2099322"/>
              <a:ext cx="141120" cy="2077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C37755F-FA90-8BF3-84D9-F6FC582A85F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395680" y="2093202"/>
                <a:ext cx="15336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5A7FDD6-3B2D-27D1-32A4-86F443A6E49C}"/>
                  </a:ext>
                </a:extLst>
              </p14:cNvPr>
              <p14:cNvContentPartPr/>
              <p14:nvPr/>
            </p14:nvContentPartPr>
            <p14:xfrm>
              <a:off x="2059520" y="2093922"/>
              <a:ext cx="162360" cy="2055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5A7FDD6-3B2D-27D1-32A4-86F443A6E49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053400" y="2087802"/>
                <a:ext cx="174600" cy="21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2F499006-0AF3-0FDB-A938-E4F366BAEF2F}"/>
              </a:ext>
            </a:extLst>
          </p:cNvPr>
          <p:cNvGrpSpPr/>
          <p:nvPr/>
        </p:nvGrpSpPr>
        <p:grpSpPr>
          <a:xfrm>
            <a:off x="945680" y="2686842"/>
            <a:ext cx="224280" cy="340200"/>
            <a:chOff x="945680" y="2686842"/>
            <a:chExt cx="224280" cy="34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D357DAC-4908-D6EF-8C03-E245C014686F}"/>
                    </a:ext>
                  </a:extLst>
                </p14:cNvPr>
                <p14:cNvContentPartPr/>
                <p14:nvPr/>
              </p14:nvContentPartPr>
              <p14:xfrm>
                <a:off x="960440" y="2759562"/>
                <a:ext cx="13320" cy="267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D357DAC-4908-D6EF-8C03-E245C014686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4320" y="2753442"/>
                  <a:ext cx="255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510066B-C96C-4174-2EFB-2718C98ACB28}"/>
                    </a:ext>
                  </a:extLst>
                </p14:cNvPr>
                <p14:cNvContentPartPr/>
                <p14:nvPr/>
              </p14:nvContentPartPr>
              <p14:xfrm>
                <a:off x="945680" y="2686842"/>
                <a:ext cx="171000" cy="158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510066B-C96C-4174-2EFB-2718C98ACB2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39560" y="2680722"/>
                  <a:ext cx="1832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0FEA278-30C7-DC00-0A99-1D5484CFAE3D}"/>
                    </a:ext>
                  </a:extLst>
                </p14:cNvPr>
                <p14:cNvContentPartPr/>
                <p14:nvPr/>
              </p14:nvContentPartPr>
              <p14:xfrm>
                <a:off x="954320" y="2849562"/>
                <a:ext cx="215640" cy="144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0FEA278-30C7-DC00-0A99-1D5484CFAE3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8200" y="2843442"/>
                  <a:ext cx="227880" cy="15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F726E9C-F47D-C5DD-F175-188B5DF20CBE}"/>
              </a:ext>
            </a:extLst>
          </p:cNvPr>
          <p:cNvGrpSpPr/>
          <p:nvPr/>
        </p:nvGrpSpPr>
        <p:grpSpPr>
          <a:xfrm>
            <a:off x="1427360" y="2704842"/>
            <a:ext cx="187920" cy="295920"/>
            <a:chOff x="1427360" y="2704842"/>
            <a:chExt cx="18792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3AA4501-B43F-FC32-37ED-02374BF01CF2}"/>
                    </a:ext>
                  </a:extLst>
                </p14:cNvPr>
                <p14:cNvContentPartPr/>
                <p14:nvPr/>
              </p14:nvContentPartPr>
              <p14:xfrm>
                <a:off x="1433480" y="2727522"/>
                <a:ext cx="17280" cy="251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3AA4501-B43F-FC32-37ED-02374BF01CF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427360" y="2721402"/>
                  <a:ext cx="295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868F0B4-33C0-6BFF-0C02-F0C8610C48D2}"/>
                    </a:ext>
                  </a:extLst>
                </p14:cNvPr>
                <p14:cNvContentPartPr/>
                <p14:nvPr/>
              </p14:nvContentPartPr>
              <p14:xfrm>
                <a:off x="1429520" y="2704842"/>
                <a:ext cx="141840" cy="133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868F0B4-33C0-6BFF-0C02-F0C8610C48D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423400" y="2698722"/>
                  <a:ext cx="1540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BD11B85-33E3-FBC3-AB8D-7EBE34ECDBBE}"/>
                    </a:ext>
                  </a:extLst>
                </p14:cNvPr>
                <p14:cNvContentPartPr/>
                <p14:nvPr/>
              </p14:nvContentPartPr>
              <p14:xfrm>
                <a:off x="1427360" y="2825802"/>
                <a:ext cx="187920" cy="174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BD11B85-33E3-FBC3-AB8D-7EBE34ECDBB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421240" y="2819682"/>
                  <a:ext cx="200160" cy="1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FB82AC9-016A-DE56-37B3-B9E2A9EA2C64}"/>
              </a:ext>
            </a:extLst>
          </p:cNvPr>
          <p:cNvGrpSpPr/>
          <p:nvPr/>
        </p:nvGrpSpPr>
        <p:grpSpPr>
          <a:xfrm>
            <a:off x="960440" y="3312882"/>
            <a:ext cx="209160" cy="295200"/>
            <a:chOff x="960440" y="3312882"/>
            <a:chExt cx="209160" cy="29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6FD4371-695C-AFAB-0F58-35BB169ED720}"/>
                    </a:ext>
                  </a:extLst>
                </p14:cNvPr>
                <p14:cNvContentPartPr/>
                <p14:nvPr/>
              </p14:nvContentPartPr>
              <p14:xfrm>
                <a:off x="960440" y="3375522"/>
                <a:ext cx="45000" cy="232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6FD4371-695C-AFAB-0F58-35BB169ED72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54320" y="3369402"/>
                  <a:ext cx="572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E4CEEE8-682E-4537-7E26-B251A9B9149A}"/>
                    </a:ext>
                  </a:extLst>
                </p14:cNvPr>
                <p14:cNvContentPartPr/>
                <p14:nvPr/>
              </p14:nvContentPartPr>
              <p14:xfrm>
                <a:off x="1022360" y="3312882"/>
                <a:ext cx="147240" cy="265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E4CEEE8-682E-4537-7E26-B251A9B9149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16240" y="3306762"/>
                  <a:ext cx="1594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328F2A0-3FEE-CB27-95AB-4FBD99D3910B}"/>
                    </a:ext>
                  </a:extLst>
                </p14:cNvPr>
                <p14:cNvContentPartPr/>
                <p14:nvPr/>
              </p14:nvContentPartPr>
              <p14:xfrm>
                <a:off x="992480" y="3491082"/>
                <a:ext cx="166680" cy="25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328F2A0-3FEE-CB27-95AB-4FBD99D3910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86360" y="3484962"/>
                  <a:ext cx="17892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D9CA3ED-780D-BDF4-AE46-5836CC4E2FE1}"/>
              </a:ext>
            </a:extLst>
          </p:cNvPr>
          <p:cNvGrpSpPr/>
          <p:nvPr/>
        </p:nvGrpSpPr>
        <p:grpSpPr>
          <a:xfrm>
            <a:off x="922280" y="712962"/>
            <a:ext cx="249480" cy="311040"/>
            <a:chOff x="922280" y="712962"/>
            <a:chExt cx="249480" cy="31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746542B-5132-4380-0E09-74D500FD2EEB}"/>
                    </a:ext>
                  </a:extLst>
                </p14:cNvPr>
                <p14:cNvContentPartPr/>
                <p14:nvPr/>
              </p14:nvContentPartPr>
              <p14:xfrm>
                <a:off x="960440" y="713682"/>
                <a:ext cx="4680" cy="282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746542B-5132-4380-0E09-74D500FD2EE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4320" y="707562"/>
                  <a:ext cx="169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89A2392-9EFB-46E8-CFA4-91060C389779}"/>
                    </a:ext>
                  </a:extLst>
                </p14:cNvPr>
                <p14:cNvContentPartPr/>
                <p14:nvPr/>
              </p14:nvContentPartPr>
              <p14:xfrm>
                <a:off x="926240" y="712962"/>
                <a:ext cx="245520" cy="29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89A2392-9EFB-46E8-CFA4-91060C38977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20120" y="706842"/>
                  <a:ext cx="2577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4AAEB2B-BCDB-CDF5-41B1-75C4EE095BC1}"/>
                    </a:ext>
                  </a:extLst>
                </p14:cNvPr>
                <p14:cNvContentPartPr/>
                <p14:nvPr/>
              </p14:nvContentPartPr>
              <p14:xfrm>
                <a:off x="979880" y="855162"/>
                <a:ext cx="130320" cy="24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4AAEB2B-BCDB-CDF5-41B1-75C4EE095BC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73760" y="849042"/>
                  <a:ext cx="1425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29E84EB-3EBC-656B-CEC1-8E0D53B02D33}"/>
                    </a:ext>
                  </a:extLst>
                </p14:cNvPr>
                <p14:cNvContentPartPr/>
                <p14:nvPr/>
              </p14:nvContentPartPr>
              <p14:xfrm>
                <a:off x="922280" y="1002402"/>
                <a:ext cx="204840" cy="21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29E84EB-3EBC-656B-CEC1-8E0D53B02D3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16160" y="996282"/>
                  <a:ext cx="2170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69EFA85-239E-91CD-69A8-AC4D121ED719}"/>
                    </a:ext>
                  </a:extLst>
                </p14:cNvPr>
                <p14:cNvContentPartPr/>
                <p14:nvPr/>
              </p14:nvContentPartPr>
              <p14:xfrm>
                <a:off x="964760" y="745722"/>
                <a:ext cx="104760" cy="126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69EFA85-239E-91CD-69A8-AC4D121ED71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58640" y="739602"/>
                  <a:ext cx="11700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5775B1C-07E7-5E5F-A278-ED2AE748785D}"/>
                  </a:ext>
                </a:extLst>
              </p14:cNvPr>
              <p14:cNvContentPartPr/>
              <p14:nvPr/>
            </p14:nvContentPartPr>
            <p14:xfrm>
              <a:off x="817991" y="561838"/>
              <a:ext cx="2160" cy="1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5775B1C-07E7-5E5F-A278-ED2AE748785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11871" y="555718"/>
                <a:ext cx="14400" cy="1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483E4B81-0CE9-897D-2B2C-7014C0C25C71}"/>
              </a:ext>
            </a:extLst>
          </p:cNvPr>
          <p:cNvGrpSpPr/>
          <p:nvPr/>
        </p:nvGrpSpPr>
        <p:grpSpPr>
          <a:xfrm>
            <a:off x="1175831" y="548878"/>
            <a:ext cx="98280" cy="142200"/>
            <a:chOff x="1175831" y="548878"/>
            <a:chExt cx="98280" cy="14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A40F52B-C64A-8668-9CD0-4D5890B79C9A}"/>
                    </a:ext>
                  </a:extLst>
                </p14:cNvPr>
                <p14:cNvContentPartPr/>
                <p14:nvPr/>
              </p14:nvContentPartPr>
              <p14:xfrm>
                <a:off x="1175831" y="548878"/>
                <a:ext cx="90360" cy="1360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A40F52B-C64A-8668-9CD0-4D5890B79C9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69711" y="542758"/>
                  <a:ext cx="1026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E5B6402-C70C-B43E-AC38-8452C2D78094}"/>
                    </a:ext>
                  </a:extLst>
                </p14:cNvPr>
                <p14:cNvContentPartPr/>
                <p14:nvPr/>
              </p14:nvContentPartPr>
              <p14:xfrm>
                <a:off x="1193471" y="558238"/>
                <a:ext cx="80640" cy="96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E5B6402-C70C-B43E-AC38-8452C2D7809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87351" y="552118"/>
                  <a:ext cx="928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7B2D8C-868B-6218-F4F3-735495D1A1FA}"/>
                    </a:ext>
                  </a:extLst>
                </p14:cNvPr>
                <p14:cNvContentPartPr/>
                <p14:nvPr/>
              </p14:nvContentPartPr>
              <p14:xfrm>
                <a:off x="1242431" y="575518"/>
                <a:ext cx="12240" cy="115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7B2D8C-868B-6218-F4F3-735495D1A1F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236311" y="569398"/>
                  <a:ext cx="244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744EAAE-B86C-5BE2-B4CF-AA51FF822EC6}"/>
                    </a:ext>
                  </a:extLst>
                </p14:cNvPr>
                <p14:cNvContentPartPr/>
                <p14:nvPr/>
              </p14:nvContentPartPr>
              <p14:xfrm>
                <a:off x="1191671" y="614758"/>
                <a:ext cx="78480" cy="16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744EAAE-B86C-5BE2-B4CF-AA51FF822EC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85551" y="608638"/>
                  <a:ext cx="9072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118E18F-764A-1AE9-60E5-AA78556A941C}"/>
              </a:ext>
            </a:extLst>
          </p:cNvPr>
          <p:cNvGrpSpPr/>
          <p:nvPr/>
        </p:nvGrpSpPr>
        <p:grpSpPr>
          <a:xfrm>
            <a:off x="1641311" y="571558"/>
            <a:ext cx="111960" cy="126360"/>
            <a:chOff x="1641311" y="571558"/>
            <a:chExt cx="111960" cy="12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875C60B-5F12-9D23-D349-9A48E1245C28}"/>
                    </a:ext>
                  </a:extLst>
                </p14:cNvPr>
                <p14:cNvContentPartPr/>
                <p14:nvPr/>
              </p14:nvContentPartPr>
              <p14:xfrm>
                <a:off x="1662551" y="609358"/>
                <a:ext cx="60840" cy="65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875C60B-5F12-9D23-D349-9A48E1245C2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656431" y="603238"/>
                  <a:ext cx="730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46BF295-F99C-5583-DC41-54518934A758}"/>
                    </a:ext>
                  </a:extLst>
                </p14:cNvPr>
                <p14:cNvContentPartPr/>
                <p14:nvPr/>
              </p14:nvContentPartPr>
              <p14:xfrm>
                <a:off x="1641311" y="584518"/>
                <a:ext cx="111960" cy="76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46BF295-F99C-5583-DC41-54518934A75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635191" y="578398"/>
                  <a:ext cx="1242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0B57312-D90F-AB58-1783-1309481FFB5B}"/>
                    </a:ext>
                  </a:extLst>
                </p14:cNvPr>
                <p14:cNvContentPartPr/>
                <p14:nvPr/>
              </p14:nvContentPartPr>
              <p14:xfrm>
                <a:off x="1699991" y="571558"/>
                <a:ext cx="12240" cy="126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0B57312-D90F-AB58-1783-1309481FFB5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693871" y="565438"/>
                  <a:ext cx="244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FA03C46-0B51-DBD9-FD43-F63CE2C8C54D}"/>
                    </a:ext>
                  </a:extLst>
                </p14:cNvPr>
                <p14:cNvContentPartPr/>
                <p14:nvPr/>
              </p14:nvContentPartPr>
              <p14:xfrm>
                <a:off x="1641311" y="594238"/>
                <a:ext cx="55080" cy="21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FA03C46-0B51-DBD9-FD43-F63CE2C8C54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635191" y="588118"/>
                  <a:ext cx="6732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226260A-02BE-404B-DE30-7E739958C82A}"/>
              </a:ext>
            </a:extLst>
          </p:cNvPr>
          <p:cNvGrpSpPr/>
          <p:nvPr/>
        </p:nvGrpSpPr>
        <p:grpSpPr>
          <a:xfrm>
            <a:off x="2098511" y="598918"/>
            <a:ext cx="92520" cy="118440"/>
            <a:chOff x="2098511" y="598918"/>
            <a:chExt cx="92520" cy="11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12350E1-55F7-87BD-D2B0-79C205D8C612}"/>
                    </a:ext>
                  </a:extLst>
                </p14:cNvPr>
                <p14:cNvContentPartPr/>
                <p14:nvPr/>
              </p14:nvContentPartPr>
              <p14:xfrm>
                <a:off x="2098511" y="659758"/>
                <a:ext cx="47160" cy="388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12350E1-55F7-87BD-D2B0-79C205D8C61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092391" y="653638"/>
                  <a:ext cx="59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AD3A532-8D31-244C-1305-51266EFBE485}"/>
                    </a:ext>
                  </a:extLst>
                </p14:cNvPr>
                <p14:cNvContentPartPr/>
                <p14:nvPr/>
              </p14:nvContentPartPr>
              <p14:xfrm>
                <a:off x="2124071" y="598918"/>
                <a:ext cx="66960" cy="900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AD3A532-8D31-244C-1305-51266EFBE48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117951" y="592798"/>
                  <a:ext cx="792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CDAFA56-7CF0-E2EB-CD11-C474156E5B60}"/>
                    </a:ext>
                  </a:extLst>
                </p14:cNvPr>
                <p14:cNvContentPartPr/>
                <p14:nvPr/>
              </p14:nvContentPartPr>
              <p14:xfrm>
                <a:off x="2115791" y="620158"/>
                <a:ext cx="73080" cy="97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CDAFA56-7CF0-E2EB-CD11-C474156E5B6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109671" y="614038"/>
                  <a:ext cx="8532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9C44D52-058D-F555-B0A7-39F4B2EF247B}"/>
              </a:ext>
            </a:extLst>
          </p:cNvPr>
          <p:cNvGrpSpPr/>
          <p:nvPr/>
        </p:nvGrpSpPr>
        <p:grpSpPr>
          <a:xfrm>
            <a:off x="2562911" y="607918"/>
            <a:ext cx="104760" cy="95760"/>
            <a:chOff x="2562911" y="607918"/>
            <a:chExt cx="104760" cy="9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5C9DADE-C8B6-2023-0279-8B07BC4AA20F}"/>
                    </a:ext>
                  </a:extLst>
                </p14:cNvPr>
                <p14:cNvContentPartPr/>
                <p14:nvPr/>
              </p14:nvContentPartPr>
              <p14:xfrm>
                <a:off x="2562911" y="624478"/>
                <a:ext cx="78840" cy="792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5C9DADE-C8B6-2023-0279-8B07BC4AA20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556791" y="618358"/>
                  <a:ext cx="910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A73FB2C-640E-CD33-5A96-BCC4167D22EB}"/>
                    </a:ext>
                  </a:extLst>
                </p14:cNvPr>
                <p14:cNvContentPartPr/>
                <p14:nvPr/>
              </p14:nvContentPartPr>
              <p14:xfrm>
                <a:off x="2566871" y="607918"/>
                <a:ext cx="100800" cy="87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A73FB2C-640E-CD33-5A96-BCC4167D22E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560751" y="601798"/>
                  <a:ext cx="113040" cy="10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84CBA9A-5F26-9F11-6A96-94E575DA4DCA}"/>
                  </a:ext>
                </a:extLst>
              </p14:cNvPr>
              <p14:cNvContentPartPr/>
              <p14:nvPr/>
            </p14:nvContentPartPr>
            <p14:xfrm>
              <a:off x="2917871" y="646438"/>
              <a:ext cx="55080" cy="514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84CBA9A-5F26-9F11-6A96-94E575DA4DC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911751" y="640318"/>
                <a:ext cx="67320" cy="6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3600B95-2A37-92EC-8E5E-E1705C47DC7F}"/>
              </a:ext>
            </a:extLst>
          </p:cNvPr>
          <p:cNvGrpSpPr/>
          <p:nvPr/>
        </p:nvGrpSpPr>
        <p:grpSpPr>
          <a:xfrm>
            <a:off x="6255071" y="1132078"/>
            <a:ext cx="1298520" cy="672480"/>
            <a:chOff x="6255071" y="1132078"/>
            <a:chExt cx="1298520" cy="67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527625B-34D4-2A77-5E8C-4F5F5816B894}"/>
                    </a:ext>
                  </a:extLst>
                </p14:cNvPr>
                <p14:cNvContentPartPr/>
                <p14:nvPr/>
              </p14:nvContentPartPr>
              <p14:xfrm>
                <a:off x="6255071" y="1132078"/>
                <a:ext cx="133200" cy="6724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527625B-34D4-2A77-5E8C-4F5F5816B89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48951" y="1125958"/>
                  <a:ext cx="145440" cy="68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CBC880C-FF10-A545-0DB0-D281B3D82451}"/>
                    </a:ext>
                  </a:extLst>
                </p14:cNvPr>
                <p14:cNvContentPartPr/>
                <p14:nvPr/>
              </p14:nvContentPartPr>
              <p14:xfrm>
                <a:off x="6290351" y="1578478"/>
                <a:ext cx="101880" cy="223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CBC880C-FF10-A545-0DB0-D281B3D8245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84231" y="1572358"/>
                  <a:ext cx="1141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E0C2E1F-9228-7C9A-E50D-953D307BC30F}"/>
                    </a:ext>
                  </a:extLst>
                </p14:cNvPr>
                <p14:cNvContentPartPr/>
                <p14:nvPr/>
              </p14:nvContentPartPr>
              <p14:xfrm>
                <a:off x="6478631" y="1447798"/>
                <a:ext cx="151200" cy="1861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E0C2E1F-9228-7C9A-E50D-953D307BC30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472511" y="1441678"/>
                  <a:ext cx="1634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0F5CC45-ECC5-C13B-F1B8-977D2E2EC7FF}"/>
                    </a:ext>
                  </a:extLst>
                </p14:cNvPr>
                <p14:cNvContentPartPr/>
                <p14:nvPr/>
              </p14:nvContentPartPr>
              <p14:xfrm>
                <a:off x="6649991" y="1425118"/>
                <a:ext cx="160560" cy="1620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0F5CC45-ECC5-C13B-F1B8-977D2E2EC7F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643871" y="1418998"/>
                  <a:ext cx="1728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4F860BE-930C-A7B2-596B-DA2EA5D9A5AF}"/>
                    </a:ext>
                  </a:extLst>
                </p14:cNvPr>
                <p14:cNvContentPartPr/>
                <p14:nvPr/>
              </p14:nvContentPartPr>
              <p14:xfrm>
                <a:off x="6942311" y="1205158"/>
                <a:ext cx="128520" cy="5497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4F860BE-930C-A7B2-596B-DA2EA5D9A5A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936191" y="1199038"/>
                  <a:ext cx="14076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A1092F5-4F0F-3E5D-4DCD-8843A8504F4E}"/>
                    </a:ext>
                  </a:extLst>
                </p14:cNvPr>
                <p14:cNvContentPartPr/>
                <p14:nvPr/>
              </p14:nvContentPartPr>
              <p14:xfrm>
                <a:off x="7137071" y="1528438"/>
                <a:ext cx="10080" cy="1540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A1092F5-4F0F-3E5D-4DCD-8843A8504F4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130951" y="1522318"/>
                  <a:ext cx="22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EEC13C3-8D9F-7EC5-32F8-E077FD04AC1F}"/>
                    </a:ext>
                  </a:extLst>
                </p14:cNvPr>
                <p14:cNvContentPartPr/>
                <p14:nvPr/>
              </p14:nvContentPartPr>
              <p14:xfrm>
                <a:off x="7064711" y="1388758"/>
                <a:ext cx="111960" cy="1231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EEC13C3-8D9F-7EC5-32F8-E077FD04AC1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058591" y="1382638"/>
                  <a:ext cx="1242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456FD92-2EA7-80E8-7A47-2E6A847647C6}"/>
                    </a:ext>
                  </a:extLst>
                </p14:cNvPr>
                <p14:cNvContentPartPr/>
                <p14:nvPr/>
              </p14:nvContentPartPr>
              <p14:xfrm>
                <a:off x="7218791" y="1560118"/>
                <a:ext cx="186480" cy="1548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456FD92-2EA7-80E8-7A47-2E6A847647C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212671" y="1553998"/>
                  <a:ext cx="1987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F5B08E8-AB13-A033-3174-39DFB3E729F5}"/>
                    </a:ext>
                  </a:extLst>
                </p14:cNvPr>
                <p14:cNvContentPartPr/>
                <p14:nvPr/>
              </p14:nvContentPartPr>
              <p14:xfrm>
                <a:off x="7471151" y="1431238"/>
                <a:ext cx="33480" cy="2145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F5B08E8-AB13-A033-3174-39DFB3E729F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465031" y="1425118"/>
                  <a:ext cx="457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68C64A6-13C4-CA38-F0F2-CE3DAD755814}"/>
                    </a:ext>
                  </a:extLst>
                </p14:cNvPr>
                <p14:cNvContentPartPr/>
                <p14:nvPr/>
              </p14:nvContentPartPr>
              <p14:xfrm>
                <a:off x="7434071" y="1555798"/>
                <a:ext cx="119520" cy="39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68C64A6-13C4-CA38-F0F2-CE3DAD75581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427951" y="1549678"/>
                  <a:ext cx="131760" cy="1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C34B8CD-CD11-B26A-FD3D-DDC99FC152CC}"/>
              </a:ext>
            </a:extLst>
          </p:cNvPr>
          <p:cNvGrpSpPr/>
          <p:nvPr/>
        </p:nvGrpSpPr>
        <p:grpSpPr>
          <a:xfrm>
            <a:off x="7803791" y="1360678"/>
            <a:ext cx="797760" cy="477360"/>
            <a:chOff x="7803791" y="1360678"/>
            <a:chExt cx="797760" cy="47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0936351-223F-9CDD-4CAA-8999245E512E}"/>
                    </a:ext>
                  </a:extLst>
                </p14:cNvPr>
                <p14:cNvContentPartPr/>
                <p14:nvPr/>
              </p14:nvContentPartPr>
              <p14:xfrm>
                <a:off x="7842671" y="1507558"/>
                <a:ext cx="12240" cy="1292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0936351-223F-9CDD-4CAA-8999245E512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836551" y="1501438"/>
                  <a:ext cx="244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04EB405-BD8A-CEFC-1077-753027FABE0C}"/>
                    </a:ext>
                  </a:extLst>
                </p14:cNvPr>
                <p14:cNvContentPartPr/>
                <p14:nvPr/>
              </p14:nvContentPartPr>
              <p14:xfrm>
                <a:off x="7803791" y="1360678"/>
                <a:ext cx="85320" cy="943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04EB405-BD8A-CEFC-1077-753027FABE0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797671" y="1354558"/>
                  <a:ext cx="975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01A870B-4C51-746B-2516-613FF9E6E62E}"/>
                    </a:ext>
                  </a:extLst>
                </p14:cNvPr>
                <p14:cNvContentPartPr/>
                <p14:nvPr/>
              </p14:nvContentPartPr>
              <p14:xfrm>
                <a:off x="8050031" y="1500718"/>
                <a:ext cx="109800" cy="244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01A870B-4C51-746B-2516-613FF9E6E62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043911" y="1494598"/>
                  <a:ext cx="1220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12DEEDC-AE1A-1E25-BF79-10FDB05C37CB}"/>
                    </a:ext>
                  </a:extLst>
                </p14:cNvPr>
                <p14:cNvContentPartPr/>
                <p14:nvPr/>
              </p14:nvContentPartPr>
              <p14:xfrm>
                <a:off x="8026631" y="1595038"/>
                <a:ext cx="137160" cy="64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12DEEDC-AE1A-1E25-BF79-10FDB05C37C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020511" y="1588918"/>
                  <a:ext cx="1494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111EB04-DB10-D240-451A-D9ED4AF210BA}"/>
                    </a:ext>
                  </a:extLst>
                </p14:cNvPr>
                <p14:cNvContentPartPr/>
                <p14:nvPr/>
              </p14:nvContentPartPr>
              <p14:xfrm>
                <a:off x="8337311" y="1374718"/>
                <a:ext cx="68760" cy="2851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111EB04-DB10-D240-451A-D9ED4AF210B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331191" y="1368598"/>
                  <a:ext cx="810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7B8B644-FCF1-5AB4-F61C-62A41FC6ABCC}"/>
                    </a:ext>
                  </a:extLst>
                </p14:cNvPr>
                <p14:cNvContentPartPr/>
                <p14:nvPr/>
              </p14:nvContentPartPr>
              <p14:xfrm>
                <a:off x="8309951" y="1646158"/>
                <a:ext cx="154800" cy="10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7B8B644-FCF1-5AB4-F61C-62A41FC6ABC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303831" y="1640038"/>
                  <a:ext cx="16704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CD7A765-A7B4-CEB9-A3DB-35FCADB1D6D3}"/>
                    </a:ext>
                  </a:extLst>
                </p14:cNvPr>
                <p14:cNvContentPartPr/>
                <p14:nvPr/>
              </p14:nvContentPartPr>
              <p14:xfrm>
                <a:off x="8595431" y="1498558"/>
                <a:ext cx="6120" cy="439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CD7A765-A7B4-CEB9-A3DB-35FCADB1D6D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589311" y="1492438"/>
                  <a:ext cx="183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ED20DEA-EA80-626D-523E-C2A3902B278B}"/>
                    </a:ext>
                  </a:extLst>
                </p14:cNvPr>
                <p14:cNvContentPartPr/>
                <p14:nvPr/>
              </p14:nvContentPartPr>
              <p14:xfrm>
                <a:off x="8433071" y="1731478"/>
                <a:ext cx="105840" cy="1065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ED20DEA-EA80-626D-523E-C2A3902B278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426951" y="1725358"/>
                  <a:ext cx="11808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78313540-4C4C-DFAF-92D6-2B96781E1A3E}"/>
              </a:ext>
            </a:extLst>
          </p:cNvPr>
          <p:cNvGrpSpPr/>
          <p:nvPr/>
        </p:nvGrpSpPr>
        <p:grpSpPr>
          <a:xfrm>
            <a:off x="8814311" y="1398838"/>
            <a:ext cx="567720" cy="352080"/>
            <a:chOff x="8814311" y="1398838"/>
            <a:chExt cx="567720" cy="35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FE91BC7-FC75-70F3-BFC6-E24FF2157B4E}"/>
                    </a:ext>
                  </a:extLst>
                </p14:cNvPr>
                <p14:cNvContentPartPr/>
                <p14:nvPr/>
              </p14:nvContentPartPr>
              <p14:xfrm>
                <a:off x="8831951" y="1534558"/>
                <a:ext cx="2160" cy="1429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FE91BC7-FC75-70F3-BFC6-E24FF2157B4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825831" y="1528438"/>
                  <a:ext cx="144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905DF63-542F-AA0E-9311-4E748B2C708D}"/>
                    </a:ext>
                  </a:extLst>
                </p14:cNvPr>
                <p14:cNvContentPartPr/>
                <p14:nvPr/>
              </p14:nvContentPartPr>
              <p14:xfrm>
                <a:off x="8814311" y="1398838"/>
                <a:ext cx="67680" cy="540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905DF63-542F-AA0E-9311-4E748B2C708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808191" y="1392718"/>
                  <a:ext cx="799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51623CA-FB72-0EFE-72DD-33748AF8C9AE}"/>
                    </a:ext>
                  </a:extLst>
                </p14:cNvPr>
                <p14:cNvContentPartPr/>
                <p14:nvPr/>
              </p14:nvContentPartPr>
              <p14:xfrm>
                <a:off x="8950391" y="1454638"/>
                <a:ext cx="136080" cy="2962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51623CA-FB72-0EFE-72DD-33748AF8C9A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944271" y="1448518"/>
                  <a:ext cx="1483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62A38D8-59D2-D482-BA11-27ACC9CD0CF6}"/>
                    </a:ext>
                  </a:extLst>
                </p14:cNvPr>
                <p14:cNvContentPartPr/>
                <p14:nvPr/>
              </p14:nvContentPartPr>
              <p14:xfrm>
                <a:off x="9229031" y="1556518"/>
                <a:ext cx="153000" cy="162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62A38D8-59D2-D482-BA11-27ACC9CD0CF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222911" y="1550398"/>
                  <a:ext cx="1652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A5042DF-F2C4-A7E7-1C65-90D0C1B79712}"/>
                    </a:ext>
                  </a:extLst>
                </p14:cNvPr>
                <p14:cNvContentPartPr/>
                <p14:nvPr/>
              </p14:nvContentPartPr>
              <p14:xfrm>
                <a:off x="9215351" y="1662718"/>
                <a:ext cx="164520" cy="86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A5042DF-F2C4-A7E7-1C65-90D0C1B7971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209231" y="1656598"/>
                  <a:ext cx="17676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C0ED2293-4583-8A87-58C4-1539F7E19994}"/>
                  </a:ext>
                </a:extLst>
              </p14:cNvPr>
              <p14:cNvContentPartPr/>
              <p14:nvPr/>
            </p14:nvContentPartPr>
            <p14:xfrm>
              <a:off x="1950191" y="999238"/>
              <a:ext cx="15840" cy="313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C0ED2293-4583-8A87-58C4-1539F7E1999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944071" y="993118"/>
                <a:ext cx="280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A5DF6B4B-1EC8-8BF6-F145-D09CE2877FF2}"/>
                  </a:ext>
                </a:extLst>
              </p14:cNvPr>
              <p14:cNvContentPartPr/>
              <p14:nvPr/>
            </p14:nvContentPartPr>
            <p14:xfrm>
              <a:off x="1672631" y="1685398"/>
              <a:ext cx="4320" cy="115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A5DF6B4B-1EC8-8BF6-F145-D09CE2877FF2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666511" y="1679278"/>
                <a:ext cx="1656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52541441-445B-A352-6687-F58867C22FDE}"/>
                  </a:ext>
                </a:extLst>
              </p14:cNvPr>
              <p14:cNvContentPartPr/>
              <p14:nvPr/>
            </p14:nvContentPartPr>
            <p14:xfrm>
              <a:off x="1394711" y="2302438"/>
              <a:ext cx="15840" cy="792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52541441-445B-A352-6687-F58867C22FDE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388591" y="2296318"/>
                <a:ext cx="2808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8BC6D1E4-D064-7D34-E32B-4754184F8899}"/>
                  </a:ext>
                </a:extLst>
              </p14:cNvPr>
              <p14:cNvContentPartPr/>
              <p14:nvPr/>
            </p14:nvContentPartPr>
            <p14:xfrm>
              <a:off x="1287431" y="2908678"/>
              <a:ext cx="360" cy="36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8BC6D1E4-D064-7D34-E32B-4754184F8899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281311" y="2902558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BBA31139-37A7-49A0-100C-9C5A19BAFFB9}"/>
                  </a:ext>
                </a:extLst>
              </p14:cNvPr>
              <p14:cNvContentPartPr/>
              <p14:nvPr/>
            </p14:nvContentPartPr>
            <p14:xfrm>
              <a:off x="1070351" y="3598438"/>
              <a:ext cx="25920" cy="4788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BBA31139-37A7-49A0-100C-9C5A19BAFFB9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064231" y="3592318"/>
                <a:ext cx="38160" cy="6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6" name="Group 205">
            <a:extLst>
              <a:ext uri="{FF2B5EF4-FFF2-40B4-BE49-F238E27FC236}">
                <a16:creationId xmlns:a16="http://schemas.microsoft.com/office/drawing/2014/main" id="{FD27C057-0CC1-F265-8FB7-D57B32E6A788}"/>
              </a:ext>
            </a:extLst>
          </p:cNvPr>
          <p:cNvGrpSpPr/>
          <p:nvPr/>
        </p:nvGrpSpPr>
        <p:grpSpPr>
          <a:xfrm>
            <a:off x="9569231" y="1367878"/>
            <a:ext cx="434160" cy="486360"/>
            <a:chOff x="9569231" y="1367878"/>
            <a:chExt cx="434160" cy="48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A996D87-24E0-37E1-24C5-9EB232280CF4}"/>
                    </a:ext>
                  </a:extLst>
                </p14:cNvPr>
                <p14:cNvContentPartPr/>
                <p14:nvPr/>
              </p14:nvContentPartPr>
              <p14:xfrm>
                <a:off x="9569231" y="1440598"/>
                <a:ext cx="187920" cy="2638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A996D87-24E0-37E1-24C5-9EB232280CF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563111" y="1434478"/>
                  <a:ext cx="2001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5F26C9F0-3B99-B97A-3620-A30BEDF0C57F}"/>
                    </a:ext>
                  </a:extLst>
                </p14:cNvPr>
                <p14:cNvContentPartPr/>
                <p14:nvPr/>
              </p14:nvContentPartPr>
              <p14:xfrm>
                <a:off x="9639431" y="1367878"/>
                <a:ext cx="187920" cy="464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5F26C9F0-3B99-B97A-3620-A30BEDF0C57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633311" y="1361758"/>
                  <a:ext cx="2001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AA35DDF-136E-D90E-0B9A-7B04A80AC5D4}"/>
                    </a:ext>
                  </a:extLst>
                </p14:cNvPr>
                <p14:cNvContentPartPr/>
                <p14:nvPr/>
              </p14:nvContentPartPr>
              <p14:xfrm>
                <a:off x="9985391" y="1529518"/>
                <a:ext cx="6120" cy="313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AA35DDF-136E-D90E-0B9A-7B04A80AC5D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979271" y="1523398"/>
                  <a:ext cx="183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22858FA-D067-39CD-E832-E525B71CBE42}"/>
                    </a:ext>
                  </a:extLst>
                </p14:cNvPr>
                <p14:cNvContentPartPr/>
                <p14:nvPr/>
              </p14:nvContentPartPr>
              <p14:xfrm>
                <a:off x="9946511" y="1713478"/>
                <a:ext cx="56880" cy="1407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22858FA-D067-39CD-E832-E525B71CBE4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940391" y="1707358"/>
                  <a:ext cx="69120" cy="15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6E2E371A-7567-4D10-D2C1-847187A75957}"/>
              </a:ext>
            </a:extLst>
          </p:cNvPr>
          <p:cNvGrpSpPr/>
          <p:nvPr/>
        </p:nvGrpSpPr>
        <p:grpSpPr>
          <a:xfrm>
            <a:off x="10204631" y="1242958"/>
            <a:ext cx="654840" cy="518760"/>
            <a:chOff x="10204631" y="1242958"/>
            <a:chExt cx="654840" cy="51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5D89973-E344-BAFD-1DB1-F91373F0A94A}"/>
                    </a:ext>
                  </a:extLst>
                </p14:cNvPr>
                <p14:cNvContentPartPr/>
                <p14:nvPr/>
              </p14:nvContentPartPr>
              <p14:xfrm>
                <a:off x="10261151" y="1491718"/>
                <a:ext cx="25920" cy="1112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5D89973-E344-BAFD-1DB1-F91373F0A94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255031" y="1485598"/>
                  <a:ext cx="381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BDFE319-A13F-C29B-5C8C-35857901AAE6}"/>
                    </a:ext>
                  </a:extLst>
                </p14:cNvPr>
                <p14:cNvContentPartPr/>
                <p14:nvPr/>
              </p14:nvContentPartPr>
              <p14:xfrm>
                <a:off x="10204631" y="1317478"/>
                <a:ext cx="100080" cy="961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BDFE319-A13F-C29B-5C8C-35857901AAE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198511" y="1311358"/>
                  <a:ext cx="1123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B122339-8D8F-D1D4-E604-9DB68D737EF7}"/>
                    </a:ext>
                  </a:extLst>
                </p14:cNvPr>
                <p14:cNvContentPartPr/>
                <p14:nvPr/>
              </p14:nvContentPartPr>
              <p14:xfrm>
                <a:off x="10450871" y="1422238"/>
                <a:ext cx="19800" cy="1738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B122339-8D8F-D1D4-E604-9DB68D737EF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444751" y="1416118"/>
                  <a:ext cx="320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1D97C13-692E-DEEC-0570-1396F86C2E4E}"/>
                    </a:ext>
                  </a:extLst>
                </p14:cNvPr>
                <p14:cNvContentPartPr/>
                <p14:nvPr/>
              </p14:nvContentPartPr>
              <p14:xfrm>
                <a:off x="10404071" y="1521238"/>
                <a:ext cx="162720" cy="72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1D97C13-692E-DEEC-0570-1396F86C2E4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97951" y="1515118"/>
                  <a:ext cx="1749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033EF92-F7F0-D05E-D917-E3DE1C37F5E0}"/>
                    </a:ext>
                  </a:extLst>
                </p14:cNvPr>
                <p14:cNvContentPartPr/>
                <p14:nvPr/>
              </p14:nvContentPartPr>
              <p14:xfrm>
                <a:off x="10650311" y="1380118"/>
                <a:ext cx="35640" cy="2138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033EF92-F7F0-D05E-D917-E3DE1C37F5E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644191" y="1373998"/>
                  <a:ext cx="478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7DC2423-C87D-CFD0-9828-DF4A0CA426A7}"/>
                    </a:ext>
                  </a:extLst>
                </p14:cNvPr>
                <p14:cNvContentPartPr/>
                <p14:nvPr/>
              </p14:nvContentPartPr>
              <p14:xfrm>
                <a:off x="10591631" y="1517278"/>
                <a:ext cx="139320" cy="10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7DC2423-C87D-CFD0-9828-DF4A0CA426A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585511" y="1511158"/>
                  <a:ext cx="15156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B71CAC9-9764-3329-CBAC-4C4A596A6D65}"/>
                    </a:ext>
                  </a:extLst>
                </p14:cNvPr>
                <p14:cNvContentPartPr/>
                <p14:nvPr/>
              </p14:nvContentPartPr>
              <p14:xfrm>
                <a:off x="10753991" y="1242958"/>
                <a:ext cx="105480" cy="5187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B71CAC9-9764-3329-CBAC-4C4A596A6D6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747871" y="1236838"/>
                  <a:ext cx="117720" cy="53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A423A84E-3971-9528-724B-3F8E006A94EF}"/>
                  </a:ext>
                </a:extLst>
              </p14:cNvPr>
              <p14:cNvContentPartPr/>
              <p14:nvPr/>
            </p14:nvContentPartPr>
            <p14:xfrm>
              <a:off x="11023991" y="1264198"/>
              <a:ext cx="189000" cy="57888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A423A84E-3971-9528-724B-3F8E006A94EF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1017871" y="1258078"/>
                <a:ext cx="201240" cy="59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4" name="Group 203">
            <a:extLst>
              <a:ext uri="{FF2B5EF4-FFF2-40B4-BE49-F238E27FC236}">
                <a16:creationId xmlns:a16="http://schemas.microsoft.com/office/drawing/2014/main" id="{8B29913B-83D0-528E-E62F-95CA745DC886}"/>
              </a:ext>
            </a:extLst>
          </p:cNvPr>
          <p:cNvGrpSpPr/>
          <p:nvPr/>
        </p:nvGrpSpPr>
        <p:grpSpPr>
          <a:xfrm>
            <a:off x="6335351" y="2199838"/>
            <a:ext cx="496800" cy="589680"/>
            <a:chOff x="6335351" y="2199838"/>
            <a:chExt cx="496800" cy="58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A7295DF-74E7-9F91-BFD8-684FAF45437D}"/>
                    </a:ext>
                  </a:extLst>
                </p14:cNvPr>
                <p14:cNvContentPartPr/>
                <p14:nvPr/>
              </p14:nvContentPartPr>
              <p14:xfrm>
                <a:off x="6337511" y="2199838"/>
                <a:ext cx="215640" cy="5896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A7295DF-74E7-9F91-BFD8-684FAF45437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331391" y="2193718"/>
                  <a:ext cx="22788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D4E7766-B3F5-7698-B266-1B571B8782AA}"/>
                    </a:ext>
                  </a:extLst>
                </p14:cNvPr>
                <p14:cNvContentPartPr/>
                <p14:nvPr/>
              </p14:nvContentPartPr>
              <p14:xfrm>
                <a:off x="6335351" y="2556598"/>
                <a:ext cx="115560" cy="439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D4E7766-B3F5-7698-B266-1B571B8782A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329231" y="2550478"/>
                  <a:ext cx="1278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86DCD4B-5576-7B3F-31C5-46A87849C049}"/>
                    </a:ext>
                  </a:extLst>
                </p14:cNvPr>
                <p14:cNvContentPartPr/>
                <p14:nvPr/>
              </p14:nvContentPartPr>
              <p14:xfrm>
                <a:off x="6526511" y="2459038"/>
                <a:ext cx="109080" cy="1663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86DCD4B-5576-7B3F-31C5-46A87849C04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520391" y="2452918"/>
                  <a:ext cx="1213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D32C937-CA16-FD61-BB50-1DD709E28462}"/>
                    </a:ext>
                  </a:extLst>
                </p14:cNvPr>
                <p14:cNvContentPartPr/>
                <p14:nvPr/>
              </p14:nvContentPartPr>
              <p14:xfrm>
                <a:off x="6702911" y="2420518"/>
                <a:ext cx="129240" cy="1386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D32C937-CA16-FD61-BB50-1DD709E2846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696791" y="2414398"/>
                  <a:ext cx="14148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AF294499-E046-6F33-1DCD-23313424C361}"/>
              </a:ext>
            </a:extLst>
          </p:cNvPr>
          <p:cNvGrpSpPr/>
          <p:nvPr/>
        </p:nvGrpSpPr>
        <p:grpSpPr>
          <a:xfrm>
            <a:off x="7024031" y="2239078"/>
            <a:ext cx="1171080" cy="575640"/>
            <a:chOff x="7024031" y="2239078"/>
            <a:chExt cx="1171080" cy="57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7E99E12-DADB-BDFE-8ABD-EC2F2705A95A}"/>
                    </a:ext>
                  </a:extLst>
                </p14:cNvPr>
                <p14:cNvContentPartPr/>
                <p14:nvPr/>
              </p14:nvContentPartPr>
              <p14:xfrm>
                <a:off x="7024031" y="2239438"/>
                <a:ext cx="63720" cy="5050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7E99E12-DADB-BDFE-8ABD-EC2F2705A95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017911" y="2233318"/>
                  <a:ext cx="7596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B5AC3D4-BD52-A529-D06B-385FFFF0D8C9}"/>
                    </a:ext>
                  </a:extLst>
                </p14:cNvPr>
                <p14:cNvContentPartPr/>
                <p14:nvPr/>
              </p14:nvContentPartPr>
              <p14:xfrm>
                <a:off x="7175951" y="2451478"/>
                <a:ext cx="8280" cy="1256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B5AC3D4-BD52-A529-D06B-385FFFF0D8C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169831" y="2445358"/>
                  <a:ext cx="205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49029AA-16C2-8640-C7CA-143C7EAA9C50}"/>
                    </a:ext>
                  </a:extLst>
                </p14:cNvPr>
                <p14:cNvContentPartPr/>
                <p14:nvPr/>
              </p14:nvContentPartPr>
              <p14:xfrm>
                <a:off x="7138871" y="2315758"/>
                <a:ext cx="120600" cy="910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49029AA-16C2-8640-C7CA-143C7EAA9C5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132751" y="2309638"/>
                  <a:ext cx="1328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7D1FEE2-8F7C-8C21-FFE7-D44CB8654FA4}"/>
                    </a:ext>
                  </a:extLst>
                </p14:cNvPr>
                <p14:cNvContentPartPr/>
                <p14:nvPr/>
              </p14:nvContentPartPr>
              <p14:xfrm>
                <a:off x="7264151" y="2437438"/>
                <a:ext cx="177840" cy="1454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7D1FEE2-8F7C-8C21-FFE7-D44CB8654FA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258031" y="2431318"/>
                  <a:ext cx="1900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7B40AA4-7636-9313-EB2E-DE473B4EE3F9}"/>
                    </a:ext>
                  </a:extLst>
                </p14:cNvPr>
                <p14:cNvContentPartPr/>
                <p14:nvPr/>
              </p14:nvContentPartPr>
              <p14:xfrm>
                <a:off x="7545671" y="2329438"/>
                <a:ext cx="18000" cy="2250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7B40AA4-7636-9313-EB2E-DE473B4EE3F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539551" y="2323318"/>
                  <a:ext cx="302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A2425C4-C3E3-EED6-8D60-50DF30E5A975}"/>
                    </a:ext>
                  </a:extLst>
                </p14:cNvPr>
                <p14:cNvContentPartPr/>
                <p14:nvPr/>
              </p14:nvContentPartPr>
              <p14:xfrm>
                <a:off x="7512191" y="2478838"/>
                <a:ext cx="125640" cy="72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A2425C4-C3E3-EED6-8D60-50DF30E5A97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506071" y="2472718"/>
                  <a:ext cx="1378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0495E1B-EAAB-A464-ECAD-987E40661B3F}"/>
                    </a:ext>
                  </a:extLst>
                </p14:cNvPr>
                <p14:cNvContentPartPr/>
                <p14:nvPr/>
              </p14:nvContentPartPr>
              <p14:xfrm>
                <a:off x="7742231" y="2413318"/>
                <a:ext cx="151560" cy="4014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0495E1B-EAAB-A464-ECAD-987E40661B3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736111" y="2407198"/>
                  <a:ext cx="16380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64BD18E2-3A1A-89D4-B4C9-EECBC649013C}"/>
                    </a:ext>
                  </a:extLst>
                </p14:cNvPr>
                <p14:cNvContentPartPr/>
                <p14:nvPr/>
              </p14:nvContentPartPr>
              <p14:xfrm>
                <a:off x="7852391" y="2239078"/>
                <a:ext cx="97920" cy="712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64BD18E2-3A1A-89D4-B4C9-EECBC649013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846271" y="2232958"/>
                  <a:ext cx="1101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1152F5B-5D69-FCC7-E8D6-9066C9729510}"/>
                    </a:ext>
                  </a:extLst>
                </p14:cNvPr>
                <p14:cNvContentPartPr/>
                <p14:nvPr/>
              </p14:nvContentPartPr>
              <p14:xfrm>
                <a:off x="8104751" y="2410078"/>
                <a:ext cx="66960" cy="133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1152F5B-5D69-FCC7-E8D6-9066C972951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098631" y="2403958"/>
                  <a:ext cx="792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4AEA671-BB0D-2459-11E2-CA6736D70080}"/>
                    </a:ext>
                  </a:extLst>
                </p14:cNvPr>
                <p14:cNvContentPartPr/>
                <p14:nvPr/>
              </p14:nvContentPartPr>
              <p14:xfrm>
                <a:off x="8085311" y="2501518"/>
                <a:ext cx="109800" cy="64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4AEA671-BB0D-2459-11E2-CA6736D7008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079191" y="2495398"/>
                  <a:ext cx="122040" cy="1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35D032CA-E9BC-78A2-D4AA-E1F67813A993}"/>
                  </a:ext>
                </a:extLst>
              </p14:cNvPr>
              <p14:cNvContentPartPr/>
              <p14:nvPr/>
            </p14:nvContentPartPr>
            <p14:xfrm>
              <a:off x="8444951" y="2261398"/>
              <a:ext cx="39600" cy="29916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35D032CA-E9BC-78A2-D4AA-E1F67813A993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438831" y="2255278"/>
                <a:ext cx="5184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A9F848FC-9644-EC17-1D2D-58EA0D4120DF}"/>
                  </a:ext>
                </a:extLst>
              </p14:cNvPr>
              <p14:cNvContentPartPr/>
              <p14:nvPr/>
            </p14:nvContentPartPr>
            <p14:xfrm>
              <a:off x="8654111" y="2401798"/>
              <a:ext cx="4320" cy="4032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A9F848FC-9644-EC17-1D2D-58EA0D4120DF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8647991" y="2395678"/>
                <a:ext cx="1656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DEACC24A-F4C1-4AE5-924D-E3B5907E5E93}"/>
                  </a:ext>
                </a:extLst>
              </p14:cNvPr>
              <p14:cNvContentPartPr/>
              <p14:nvPr/>
            </p14:nvContentPartPr>
            <p14:xfrm>
              <a:off x="8558351" y="2669638"/>
              <a:ext cx="49320" cy="12168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DEACC24A-F4C1-4AE5-924D-E3B5907E5E93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8552231" y="2663518"/>
                <a:ext cx="61560" cy="13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 199">
            <a:extLst>
              <a:ext uri="{FF2B5EF4-FFF2-40B4-BE49-F238E27FC236}">
                <a16:creationId xmlns:a16="http://schemas.microsoft.com/office/drawing/2014/main" id="{60AE9B0D-6E46-D07E-5402-148DF692B193}"/>
              </a:ext>
            </a:extLst>
          </p:cNvPr>
          <p:cNvGrpSpPr/>
          <p:nvPr/>
        </p:nvGrpSpPr>
        <p:grpSpPr>
          <a:xfrm>
            <a:off x="10466351" y="2218558"/>
            <a:ext cx="746640" cy="534240"/>
            <a:chOff x="10466351" y="2218558"/>
            <a:chExt cx="746640" cy="53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F61ADFE0-C028-2430-3B27-2ABBC2B30E84}"/>
                    </a:ext>
                  </a:extLst>
                </p14:cNvPr>
                <p14:cNvContentPartPr/>
                <p14:nvPr/>
              </p14:nvContentPartPr>
              <p14:xfrm>
                <a:off x="10466351" y="2407198"/>
                <a:ext cx="78480" cy="3456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F61ADFE0-C028-2430-3B27-2ABBC2B30E8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460231" y="2401078"/>
                  <a:ext cx="9072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34E5CF48-B54E-062A-2F0C-26955CB4A5E8}"/>
                    </a:ext>
                  </a:extLst>
                </p14:cNvPr>
                <p14:cNvContentPartPr/>
                <p14:nvPr/>
              </p14:nvContentPartPr>
              <p14:xfrm>
                <a:off x="10525031" y="2255998"/>
                <a:ext cx="88560" cy="1018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34E5CF48-B54E-062A-2F0C-26955CB4A5E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518911" y="2249878"/>
                  <a:ext cx="1008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D8FF73B-C506-83C7-EF26-804317CFFF2B}"/>
                    </a:ext>
                  </a:extLst>
                </p14:cNvPr>
                <p14:cNvContentPartPr/>
                <p14:nvPr/>
              </p14:nvContentPartPr>
              <p14:xfrm>
                <a:off x="10714751" y="2363278"/>
                <a:ext cx="23760" cy="1641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D8FF73B-C506-83C7-EF26-804317CFFF2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708631" y="2357158"/>
                  <a:ext cx="360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90B175A-E849-4207-6805-BC316EF37513}"/>
                    </a:ext>
                  </a:extLst>
                </p14:cNvPr>
                <p14:cNvContentPartPr/>
                <p14:nvPr/>
              </p14:nvContentPartPr>
              <p14:xfrm>
                <a:off x="10693151" y="2445718"/>
                <a:ext cx="135360" cy="115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90B175A-E849-4207-6805-BC316EF3751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687031" y="2439598"/>
                  <a:ext cx="1476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69DE5D1-29DF-A869-A552-9E5E81A60AE0}"/>
                    </a:ext>
                  </a:extLst>
                </p14:cNvPr>
                <p14:cNvContentPartPr/>
                <p14:nvPr/>
              </p14:nvContentPartPr>
              <p14:xfrm>
                <a:off x="10923911" y="2348878"/>
                <a:ext cx="39600" cy="1814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69DE5D1-29DF-A869-A552-9E5E81A60AE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917791" y="2342758"/>
                  <a:ext cx="518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DD6AB0F0-3463-708D-A50B-463394B14C2E}"/>
                    </a:ext>
                  </a:extLst>
                </p14:cNvPr>
                <p14:cNvContentPartPr/>
                <p14:nvPr/>
              </p14:nvContentPartPr>
              <p14:xfrm>
                <a:off x="10906271" y="2457598"/>
                <a:ext cx="129240" cy="93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D6AB0F0-3463-708D-A50B-463394B14C2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900151" y="2451478"/>
                  <a:ext cx="1414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F94B9F6-6EEA-8133-6C49-C62B77A280F3}"/>
                    </a:ext>
                  </a:extLst>
                </p14:cNvPr>
                <p14:cNvContentPartPr/>
                <p14:nvPr/>
              </p14:nvContentPartPr>
              <p14:xfrm>
                <a:off x="11095991" y="2218558"/>
                <a:ext cx="117000" cy="4734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F94B9F6-6EEA-8133-6C49-C62B77A280F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089871" y="2212438"/>
                  <a:ext cx="129240" cy="48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697D1D34-E9B7-A7AB-A12A-5D8B3A648B7D}"/>
                  </a:ext>
                </a:extLst>
              </p14:cNvPr>
              <p14:cNvContentPartPr/>
              <p14:nvPr/>
            </p14:nvContentPartPr>
            <p14:xfrm>
              <a:off x="11416751" y="2186158"/>
              <a:ext cx="165600" cy="50580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697D1D34-E9B7-A7AB-A12A-5D8B3A648B7D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1410631" y="2180038"/>
                <a:ext cx="177840" cy="51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4" name="Group 233">
            <a:extLst>
              <a:ext uri="{FF2B5EF4-FFF2-40B4-BE49-F238E27FC236}">
                <a16:creationId xmlns:a16="http://schemas.microsoft.com/office/drawing/2014/main" id="{2BBF052A-7F00-4D03-3C29-A074FE645C82}"/>
              </a:ext>
            </a:extLst>
          </p:cNvPr>
          <p:cNvGrpSpPr/>
          <p:nvPr/>
        </p:nvGrpSpPr>
        <p:grpSpPr>
          <a:xfrm>
            <a:off x="7043111" y="3029998"/>
            <a:ext cx="2418840" cy="739800"/>
            <a:chOff x="7043111" y="3029998"/>
            <a:chExt cx="2418840" cy="73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DECD8313-C5C5-053A-3576-D6CA54054F30}"/>
                    </a:ext>
                  </a:extLst>
                </p14:cNvPr>
                <p14:cNvContentPartPr/>
                <p14:nvPr/>
              </p14:nvContentPartPr>
              <p14:xfrm>
                <a:off x="7048871" y="3181198"/>
                <a:ext cx="14760" cy="5886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DECD8313-C5C5-053A-3576-D6CA54054F3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042751" y="3175078"/>
                  <a:ext cx="2700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24BACC02-1DA7-AFE4-CB68-3AA637C8AF3A}"/>
                    </a:ext>
                  </a:extLst>
                </p14:cNvPr>
                <p14:cNvContentPartPr/>
                <p14:nvPr/>
              </p14:nvContentPartPr>
              <p14:xfrm>
                <a:off x="7043111" y="3443998"/>
                <a:ext cx="162720" cy="1368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24BACC02-1DA7-AFE4-CB68-3AA637C8AF3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036991" y="3437878"/>
                  <a:ext cx="1749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5ED9EC7-3FF8-7398-1A8C-50997329C8FC}"/>
                    </a:ext>
                  </a:extLst>
                </p14:cNvPr>
                <p14:cNvContentPartPr/>
                <p14:nvPr/>
              </p14:nvContentPartPr>
              <p14:xfrm>
                <a:off x="7258031" y="3377758"/>
                <a:ext cx="190080" cy="1508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5ED9EC7-3FF8-7398-1A8C-50997329C8F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251911" y="3371638"/>
                  <a:ext cx="2023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45D75D7-A851-37CC-93AB-8CB0BB32CE11}"/>
                    </a:ext>
                  </a:extLst>
                </p14:cNvPr>
                <p14:cNvContentPartPr/>
                <p14:nvPr/>
              </p14:nvContentPartPr>
              <p14:xfrm>
                <a:off x="7508591" y="3413758"/>
                <a:ext cx="12240" cy="1134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45D75D7-A851-37CC-93AB-8CB0BB32CE1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502471" y="3407638"/>
                  <a:ext cx="244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85E00A47-5D68-3941-3CCA-DF89837D619E}"/>
                    </a:ext>
                  </a:extLst>
                </p14:cNvPr>
                <p14:cNvContentPartPr/>
                <p14:nvPr/>
              </p14:nvContentPartPr>
              <p14:xfrm>
                <a:off x="7432271" y="3281638"/>
                <a:ext cx="120600" cy="781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85E00A47-5D68-3941-3CCA-DF89837D619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426151" y="3275518"/>
                  <a:ext cx="1328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8F8B86E0-A7E7-E969-D25C-92FB54899CEB}"/>
                    </a:ext>
                  </a:extLst>
                </p14:cNvPr>
                <p14:cNvContentPartPr/>
                <p14:nvPr/>
              </p14:nvContentPartPr>
              <p14:xfrm>
                <a:off x="7602191" y="3409078"/>
                <a:ext cx="164520" cy="1447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8F8B86E0-A7E7-E969-D25C-92FB54899CE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596071" y="3402958"/>
                  <a:ext cx="1767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402D215-1FE6-6262-6BFD-AB7602CB514F}"/>
                    </a:ext>
                  </a:extLst>
                </p14:cNvPr>
                <p14:cNvContentPartPr/>
                <p14:nvPr/>
              </p14:nvContentPartPr>
              <p14:xfrm>
                <a:off x="7831151" y="3349678"/>
                <a:ext cx="55080" cy="2016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8402D215-1FE6-6262-6BFD-AB7602CB514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825031" y="3343558"/>
                  <a:ext cx="673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29C107A-175D-4ECB-D4D1-DC7E1D4777E7}"/>
                    </a:ext>
                  </a:extLst>
                </p14:cNvPr>
                <p14:cNvContentPartPr/>
                <p14:nvPr/>
              </p14:nvContentPartPr>
              <p14:xfrm>
                <a:off x="7836911" y="3429598"/>
                <a:ext cx="82440" cy="3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29C107A-175D-4ECB-D4D1-DC7E1D4777E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830791" y="3423478"/>
                  <a:ext cx="946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968C8C5-2978-40EB-A4CF-B5E8C4152D63}"/>
                    </a:ext>
                  </a:extLst>
                </p14:cNvPr>
                <p14:cNvContentPartPr/>
                <p14:nvPr/>
              </p14:nvContentPartPr>
              <p14:xfrm>
                <a:off x="7989551" y="3192358"/>
                <a:ext cx="86400" cy="4644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968C8C5-2978-40EB-A4CF-B5E8C4152D6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983431" y="3186238"/>
                  <a:ext cx="9864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82A244E0-82D6-4478-15E7-A91E65B9C5BD}"/>
                    </a:ext>
                  </a:extLst>
                </p14:cNvPr>
                <p14:cNvContentPartPr/>
                <p14:nvPr/>
              </p14:nvContentPartPr>
              <p14:xfrm>
                <a:off x="8022671" y="3434998"/>
                <a:ext cx="98280" cy="57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82A244E0-82D6-4478-15E7-A91E65B9C5B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016551" y="3428878"/>
                  <a:ext cx="11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BF9DFB8-C28F-D2B6-17CB-2B19B017BC82}"/>
                    </a:ext>
                  </a:extLst>
                </p14:cNvPr>
                <p14:cNvContentPartPr/>
                <p14:nvPr/>
              </p14:nvContentPartPr>
              <p14:xfrm>
                <a:off x="8219951" y="3029998"/>
                <a:ext cx="143280" cy="6343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BF9DFB8-C28F-D2B6-17CB-2B19B017BC8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213831" y="3023878"/>
                  <a:ext cx="155520" cy="64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077B35DF-651A-13A9-6FA4-84FD641B36E3}"/>
                    </a:ext>
                  </a:extLst>
                </p14:cNvPr>
                <p14:cNvContentPartPr/>
                <p14:nvPr/>
              </p14:nvContentPartPr>
              <p14:xfrm>
                <a:off x="8462591" y="3149878"/>
                <a:ext cx="82440" cy="1458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077B35DF-651A-13A9-6FA4-84FD641B36E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456471" y="3143758"/>
                  <a:ext cx="946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5B613B2C-22FE-3E82-94AD-AABC8A643DCD}"/>
                    </a:ext>
                  </a:extLst>
                </p14:cNvPr>
                <p14:cNvContentPartPr/>
                <p14:nvPr/>
              </p14:nvContentPartPr>
              <p14:xfrm>
                <a:off x="8573831" y="3160318"/>
                <a:ext cx="25920" cy="1512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5B613B2C-22FE-3E82-94AD-AABC8A643DC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567711" y="3154198"/>
                  <a:ext cx="381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68C3734-762D-5A99-8A14-BFC5538D1C14}"/>
                    </a:ext>
                  </a:extLst>
                </p14:cNvPr>
                <p14:cNvContentPartPr/>
                <p14:nvPr/>
              </p14:nvContentPartPr>
              <p14:xfrm>
                <a:off x="8699111" y="3318358"/>
                <a:ext cx="101160" cy="608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68C3734-762D-5A99-8A14-BFC5538D1C1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692991" y="3312238"/>
                  <a:ext cx="1134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4BEE9EBB-9698-8463-F3AA-C3A5EFC31F01}"/>
                    </a:ext>
                  </a:extLst>
                </p14:cNvPr>
                <p14:cNvContentPartPr/>
                <p14:nvPr/>
              </p14:nvContentPartPr>
              <p14:xfrm>
                <a:off x="8849591" y="3232678"/>
                <a:ext cx="108360" cy="3715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4BEE9EBB-9698-8463-F3AA-C3A5EFC31F0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843471" y="3226558"/>
                  <a:ext cx="12060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63BA1A9-8A12-B076-E13D-F26F0993D8FD}"/>
                    </a:ext>
                  </a:extLst>
                </p14:cNvPr>
                <p14:cNvContentPartPr/>
                <p14:nvPr/>
              </p14:nvContentPartPr>
              <p14:xfrm>
                <a:off x="8996831" y="3488278"/>
                <a:ext cx="59040" cy="478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63BA1A9-8A12-B076-E13D-F26F0993D8F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990711" y="3482158"/>
                  <a:ext cx="712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14E307ED-ACB5-5794-F147-92AB4EBB9153}"/>
                    </a:ext>
                  </a:extLst>
                </p14:cNvPr>
                <p14:cNvContentPartPr/>
                <p14:nvPr/>
              </p14:nvContentPartPr>
              <p14:xfrm>
                <a:off x="9185111" y="3349678"/>
                <a:ext cx="147600" cy="1854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14E307ED-ACB5-5794-F147-92AB4EBB915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178991" y="3343558"/>
                  <a:ext cx="1598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98538552-159C-93AC-318B-E17084770EF7}"/>
                    </a:ext>
                  </a:extLst>
                </p14:cNvPr>
                <p14:cNvContentPartPr/>
                <p14:nvPr/>
              </p14:nvContentPartPr>
              <p14:xfrm>
                <a:off x="9391031" y="3157438"/>
                <a:ext cx="18000" cy="720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98538552-159C-93AC-318B-E17084770EF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384911" y="3151318"/>
                  <a:ext cx="302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7B09F0CA-01DC-C48F-798F-936A00A4561F}"/>
                    </a:ext>
                  </a:extLst>
                </p14:cNvPr>
                <p14:cNvContentPartPr/>
                <p14:nvPr/>
              </p14:nvContentPartPr>
              <p14:xfrm>
                <a:off x="9449711" y="3135478"/>
                <a:ext cx="12240" cy="1407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7B09F0CA-01DC-C48F-798F-936A00A4561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443591" y="3129358"/>
                  <a:ext cx="24480" cy="15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06EB90A2-37DD-3C37-7727-4A9CA38BC5D2}"/>
              </a:ext>
            </a:extLst>
          </p:cNvPr>
          <p:cNvGrpSpPr/>
          <p:nvPr/>
        </p:nvGrpSpPr>
        <p:grpSpPr>
          <a:xfrm>
            <a:off x="9631151" y="2933878"/>
            <a:ext cx="1656720" cy="843840"/>
            <a:chOff x="9631151" y="2933878"/>
            <a:chExt cx="1656720" cy="84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A7601D30-062B-B8C2-A933-5FBA92C83EE3}"/>
                    </a:ext>
                  </a:extLst>
                </p14:cNvPr>
                <p14:cNvContentPartPr/>
                <p14:nvPr/>
              </p14:nvContentPartPr>
              <p14:xfrm>
                <a:off x="9631151" y="3440038"/>
                <a:ext cx="87480" cy="1684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A7601D30-062B-B8C2-A933-5FBA92C83EE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625031" y="3433918"/>
                  <a:ext cx="997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918DED64-3F15-D9B1-C5FB-DE3375531C0D}"/>
                    </a:ext>
                  </a:extLst>
                </p14:cNvPr>
                <p14:cNvContentPartPr/>
                <p14:nvPr/>
              </p14:nvContentPartPr>
              <p14:xfrm>
                <a:off x="9800351" y="3126478"/>
                <a:ext cx="13320" cy="4604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918DED64-3F15-D9B1-C5FB-DE3375531C0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794231" y="3120358"/>
                  <a:ext cx="2556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33059E98-9685-DD90-16BA-FE0C216AE618}"/>
                    </a:ext>
                  </a:extLst>
                </p14:cNvPr>
                <p14:cNvContentPartPr/>
                <p14:nvPr/>
              </p14:nvContentPartPr>
              <p14:xfrm>
                <a:off x="9823391" y="3069598"/>
                <a:ext cx="972000" cy="5256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33059E98-9685-DD90-16BA-FE0C216AE618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817271" y="3063478"/>
                  <a:ext cx="98424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E1336B3-66DA-13F3-CF56-DC23F38E99D2}"/>
                    </a:ext>
                  </a:extLst>
                </p14:cNvPr>
                <p14:cNvContentPartPr/>
                <p14:nvPr/>
              </p14:nvContentPartPr>
              <p14:xfrm>
                <a:off x="10886831" y="2933878"/>
                <a:ext cx="164160" cy="8218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2E1336B3-66DA-13F3-CF56-DC23F38E99D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880711" y="2927758"/>
                  <a:ext cx="176400" cy="83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0E971617-55DC-F27C-62D0-3B718FB81A55}"/>
                    </a:ext>
                  </a:extLst>
                </p14:cNvPr>
                <p14:cNvContentPartPr/>
                <p14:nvPr/>
              </p14:nvContentPartPr>
              <p14:xfrm>
                <a:off x="11281751" y="3413758"/>
                <a:ext cx="6120" cy="259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0E971617-55DC-F27C-62D0-3B718FB81A5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275631" y="3407638"/>
                  <a:ext cx="183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424888BD-D12C-98A0-627A-F44A1A887CC5}"/>
                    </a:ext>
                  </a:extLst>
                </p14:cNvPr>
                <p14:cNvContentPartPr/>
                <p14:nvPr/>
              </p14:nvContentPartPr>
              <p14:xfrm>
                <a:off x="11166551" y="3603118"/>
                <a:ext cx="105840" cy="1746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424888BD-D12C-98A0-627A-F44A1A887CC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160431" y="3596998"/>
                  <a:ext cx="118080" cy="18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2BCB77C4-44A1-56F4-D09A-E7290D7C74EC}"/>
                  </a:ext>
                </a:extLst>
              </p14:cNvPr>
              <p14:cNvContentPartPr/>
              <p14:nvPr/>
            </p14:nvContentPartPr>
            <p14:xfrm>
              <a:off x="6562871" y="3867718"/>
              <a:ext cx="224640" cy="58536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2BCB77C4-44A1-56F4-D09A-E7290D7C74E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6556751" y="3861598"/>
                <a:ext cx="236880" cy="59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9" name="Group 258">
            <a:extLst>
              <a:ext uri="{FF2B5EF4-FFF2-40B4-BE49-F238E27FC236}">
                <a16:creationId xmlns:a16="http://schemas.microsoft.com/office/drawing/2014/main" id="{40D617C4-2644-23E3-687C-56D911C4E45E}"/>
              </a:ext>
            </a:extLst>
          </p:cNvPr>
          <p:cNvGrpSpPr/>
          <p:nvPr/>
        </p:nvGrpSpPr>
        <p:grpSpPr>
          <a:xfrm>
            <a:off x="7013951" y="3972478"/>
            <a:ext cx="1564560" cy="758880"/>
            <a:chOff x="7013951" y="3972478"/>
            <a:chExt cx="1564560" cy="75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86044428-248F-2E6D-6E0E-EC7CFF7901A9}"/>
                    </a:ext>
                  </a:extLst>
                </p14:cNvPr>
                <p14:cNvContentPartPr/>
                <p14:nvPr/>
              </p14:nvContentPartPr>
              <p14:xfrm>
                <a:off x="7039151" y="4220518"/>
                <a:ext cx="31320" cy="5108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86044428-248F-2E6D-6E0E-EC7CFF7901A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033031" y="4214398"/>
                  <a:ext cx="4356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BFF2D0BA-541A-2E20-71FE-E6519B6AA515}"/>
                    </a:ext>
                  </a:extLst>
                </p14:cNvPr>
                <p14:cNvContentPartPr/>
                <p14:nvPr/>
              </p14:nvContentPartPr>
              <p14:xfrm>
                <a:off x="7013951" y="4440118"/>
                <a:ext cx="181080" cy="1098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BFF2D0BA-541A-2E20-71FE-E6519B6AA515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007831" y="4433998"/>
                  <a:ext cx="1933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56EC80B2-9619-F93B-200D-083261ACAC7A}"/>
                    </a:ext>
                  </a:extLst>
                </p14:cNvPr>
                <p14:cNvContentPartPr/>
                <p14:nvPr/>
              </p14:nvContentPartPr>
              <p14:xfrm>
                <a:off x="7211231" y="4399438"/>
                <a:ext cx="123480" cy="1180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56EC80B2-9619-F93B-200D-083261ACAC7A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205111" y="4393318"/>
                  <a:ext cx="1357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D3AC631B-59CA-990F-733D-0477646B117A}"/>
                    </a:ext>
                  </a:extLst>
                </p14:cNvPr>
                <p14:cNvContentPartPr/>
                <p14:nvPr/>
              </p14:nvContentPartPr>
              <p14:xfrm>
                <a:off x="7467551" y="4347238"/>
                <a:ext cx="8280" cy="1216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D3AC631B-59CA-990F-733D-0477646B117A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461431" y="4341118"/>
                  <a:ext cx="205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AD72B842-1B42-2019-75E2-04102AEA2A39}"/>
                    </a:ext>
                  </a:extLst>
                </p14:cNvPr>
                <p14:cNvContentPartPr/>
                <p14:nvPr/>
              </p14:nvContentPartPr>
              <p14:xfrm>
                <a:off x="7418591" y="4247158"/>
                <a:ext cx="92160" cy="457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AD72B842-1B42-2019-75E2-04102AEA2A3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412471" y="4241038"/>
                  <a:ext cx="1044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71FE42DC-8F54-1E56-3C53-3CD5095EC624}"/>
                    </a:ext>
                  </a:extLst>
                </p14:cNvPr>
                <p14:cNvContentPartPr/>
                <p14:nvPr/>
              </p14:nvContentPartPr>
              <p14:xfrm>
                <a:off x="7573031" y="4324918"/>
                <a:ext cx="201240" cy="1260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71FE42DC-8F54-1E56-3C53-3CD5095EC62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566911" y="4318798"/>
                  <a:ext cx="2134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2C9C6596-0A6E-0608-8963-99C8A84086FD}"/>
                    </a:ext>
                  </a:extLst>
                </p14:cNvPr>
                <p14:cNvContentPartPr/>
                <p14:nvPr/>
              </p14:nvContentPartPr>
              <p14:xfrm>
                <a:off x="7823231" y="4199638"/>
                <a:ext cx="47160" cy="2174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2C9C6596-0A6E-0608-8963-99C8A84086F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817111" y="4193518"/>
                  <a:ext cx="594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1B6B26BE-24B3-D417-019A-5BFB53AD4B50}"/>
                    </a:ext>
                  </a:extLst>
                </p14:cNvPr>
                <p14:cNvContentPartPr/>
                <p14:nvPr/>
              </p14:nvContentPartPr>
              <p14:xfrm>
                <a:off x="7795871" y="4291438"/>
                <a:ext cx="127440" cy="3132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1B6B26BE-24B3-D417-019A-5BFB53AD4B50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789751" y="4285318"/>
                  <a:ext cx="1396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90186538-222E-A613-F59F-DD37A1ACFCA1}"/>
                    </a:ext>
                  </a:extLst>
                </p14:cNvPr>
                <p14:cNvContentPartPr/>
                <p14:nvPr/>
              </p14:nvContentPartPr>
              <p14:xfrm>
                <a:off x="7962551" y="4154998"/>
                <a:ext cx="87840" cy="4003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90186538-222E-A613-F59F-DD37A1ACFCA1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956431" y="4148878"/>
                  <a:ext cx="10008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9502091E-620A-EB31-4D38-C9C99121F1C5}"/>
                    </a:ext>
                  </a:extLst>
                </p14:cNvPr>
                <p14:cNvContentPartPr/>
                <p14:nvPr/>
              </p14:nvContentPartPr>
              <p14:xfrm>
                <a:off x="7932671" y="4351198"/>
                <a:ext cx="239040" cy="1216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9502091E-620A-EB31-4D38-C9C99121F1C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926551" y="4345078"/>
                  <a:ext cx="2512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1959557B-FAFE-3F76-5937-825A7BD35F2C}"/>
                    </a:ext>
                  </a:extLst>
                </p14:cNvPr>
                <p14:cNvContentPartPr/>
                <p14:nvPr/>
              </p14:nvContentPartPr>
              <p14:xfrm>
                <a:off x="8254151" y="3972478"/>
                <a:ext cx="226440" cy="68652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1959557B-FAFE-3F76-5937-825A7BD35F2C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248031" y="3966358"/>
                  <a:ext cx="238680" cy="69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AF2C1333-B592-EF31-C3AC-87824DB46390}"/>
                    </a:ext>
                  </a:extLst>
                </p14:cNvPr>
                <p14:cNvContentPartPr/>
                <p14:nvPr/>
              </p14:nvContentPartPr>
              <p14:xfrm>
                <a:off x="8507591" y="4095238"/>
                <a:ext cx="10080" cy="1267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AF2C1333-B592-EF31-C3AC-87824DB46390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501471" y="4089118"/>
                  <a:ext cx="223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7F0C2F39-C43C-4D56-9442-40F99D795E6F}"/>
                    </a:ext>
                  </a:extLst>
                </p14:cNvPr>
                <p14:cNvContentPartPr/>
                <p14:nvPr/>
              </p14:nvContentPartPr>
              <p14:xfrm>
                <a:off x="8552591" y="4118278"/>
                <a:ext cx="25920" cy="17388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7F0C2F39-C43C-4D56-9442-40F99D795E6F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546471" y="4112158"/>
                  <a:ext cx="3816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F3A9A5DB-8451-35CE-0705-4E1BA3B5E2EE}"/>
              </a:ext>
            </a:extLst>
          </p:cNvPr>
          <p:cNvGrpSpPr/>
          <p:nvPr/>
        </p:nvGrpSpPr>
        <p:grpSpPr>
          <a:xfrm>
            <a:off x="8752031" y="4130878"/>
            <a:ext cx="878040" cy="742680"/>
            <a:chOff x="8752031" y="4130878"/>
            <a:chExt cx="878040" cy="74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8494DA8D-CA5E-1071-630F-F8E1ADA5E1D2}"/>
                    </a:ext>
                  </a:extLst>
                </p14:cNvPr>
                <p14:cNvContentPartPr/>
                <p14:nvPr/>
              </p14:nvContentPartPr>
              <p14:xfrm>
                <a:off x="8752031" y="4187038"/>
                <a:ext cx="74520" cy="3243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8494DA8D-CA5E-1071-630F-F8E1ADA5E1D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745911" y="4180918"/>
                  <a:ext cx="8676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BA9221C0-E7CA-EE2E-68EA-577559484B40}"/>
                    </a:ext>
                  </a:extLst>
                </p14:cNvPr>
                <p14:cNvContentPartPr/>
                <p14:nvPr/>
              </p14:nvContentPartPr>
              <p14:xfrm>
                <a:off x="8961191" y="4339678"/>
                <a:ext cx="215640" cy="14148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BA9221C0-E7CA-EE2E-68EA-577559484B40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955071" y="4333558"/>
                  <a:ext cx="2278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F3E3AAFE-87CF-1B11-9D9A-53405BB6B7F0}"/>
                    </a:ext>
                  </a:extLst>
                </p14:cNvPr>
                <p14:cNvContentPartPr/>
                <p14:nvPr/>
              </p14:nvContentPartPr>
              <p14:xfrm>
                <a:off x="9258191" y="4170118"/>
                <a:ext cx="18000" cy="10656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F3E3AAFE-87CF-1B11-9D9A-53405BB6B7F0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252071" y="4163998"/>
                  <a:ext cx="302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4435071D-CCF8-F934-9DD1-EB98AC18DF04}"/>
                    </a:ext>
                  </a:extLst>
                </p14:cNvPr>
                <p14:cNvContentPartPr/>
                <p14:nvPr/>
              </p14:nvContentPartPr>
              <p14:xfrm>
                <a:off x="9297431" y="4161118"/>
                <a:ext cx="49320" cy="10224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4435071D-CCF8-F934-9DD1-EB98AC18DF04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291311" y="4154998"/>
                  <a:ext cx="615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7DA46194-4331-AABC-2565-A0B510808B6E}"/>
                    </a:ext>
                  </a:extLst>
                </p14:cNvPr>
                <p14:cNvContentPartPr/>
                <p14:nvPr/>
              </p14:nvContentPartPr>
              <p14:xfrm>
                <a:off x="9405431" y="4130878"/>
                <a:ext cx="29160" cy="43380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7DA46194-4331-AABC-2565-A0B510808B6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399311" y="4124758"/>
                  <a:ext cx="4140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77A63CC3-428A-0A3F-39B8-BB962A5089C1}"/>
                    </a:ext>
                  </a:extLst>
                </p14:cNvPr>
                <p14:cNvContentPartPr/>
                <p14:nvPr/>
              </p14:nvContentPartPr>
              <p14:xfrm>
                <a:off x="9614231" y="4450558"/>
                <a:ext cx="15840" cy="7488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77A63CC3-428A-0A3F-39B8-BB962A5089C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608111" y="4444438"/>
                  <a:ext cx="280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6736612-2E6D-0400-41C0-CC26B07A42F1}"/>
                    </a:ext>
                  </a:extLst>
                </p14:cNvPr>
                <p14:cNvContentPartPr/>
                <p14:nvPr/>
              </p14:nvContentPartPr>
              <p14:xfrm>
                <a:off x="9398951" y="4637038"/>
                <a:ext cx="178200" cy="23652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6736612-2E6D-0400-41C0-CC26B07A42F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392831" y="4630918"/>
                  <a:ext cx="190440" cy="24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B074BF17-A548-9F31-0F21-CF6F4B423C4B}"/>
              </a:ext>
            </a:extLst>
          </p:cNvPr>
          <p:cNvGrpSpPr/>
          <p:nvPr/>
        </p:nvGrpSpPr>
        <p:grpSpPr>
          <a:xfrm>
            <a:off x="8977031" y="2169238"/>
            <a:ext cx="1302120" cy="672480"/>
            <a:chOff x="8977031" y="2169238"/>
            <a:chExt cx="1302120" cy="67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1FB4DE8-B902-9BD8-630C-24C9586C1CDA}"/>
                    </a:ext>
                  </a:extLst>
                </p14:cNvPr>
                <p14:cNvContentPartPr/>
                <p14:nvPr/>
              </p14:nvContentPartPr>
              <p14:xfrm>
                <a:off x="8977031" y="2400358"/>
                <a:ext cx="87840" cy="3913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1FB4DE8-B902-9BD8-630C-24C9586C1CDA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970911" y="2394238"/>
                  <a:ext cx="10008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BD8E824-139D-851A-3138-1C266865FEAB}"/>
                    </a:ext>
                  </a:extLst>
                </p14:cNvPr>
                <p14:cNvContentPartPr/>
                <p14:nvPr/>
              </p14:nvContentPartPr>
              <p14:xfrm>
                <a:off x="9068471" y="2169238"/>
                <a:ext cx="131400" cy="1166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BD8E824-139D-851A-3138-1C266865FEA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062351" y="2163118"/>
                  <a:ext cx="1436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1CEA75E-7B28-B7A7-6193-7FA074946B57}"/>
                    </a:ext>
                  </a:extLst>
                </p14:cNvPr>
                <p14:cNvContentPartPr/>
                <p14:nvPr/>
              </p14:nvContentPartPr>
              <p14:xfrm>
                <a:off x="9221111" y="2257798"/>
                <a:ext cx="245160" cy="3420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1CEA75E-7B28-B7A7-6193-7FA074946B5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214991" y="2251678"/>
                  <a:ext cx="25740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9FDBBC7-E26D-B942-8B2E-080DC546DE31}"/>
                    </a:ext>
                  </a:extLst>
                </p14:cNvPr>
                <p14:cNvContentPartPr/>
                <p14:nvPr/>
              </p14:nvContentPartPr>
              <p14:xfrm>
                <a:off x="9555551" y="2385958"/>
                <a:ext cx="123480" cy="176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9FDBBC7-E26D-B942-8B2E-080DC546DE3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549431" y="2379838"/>
                  <a:ext cx="1357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494CA59-00AB-46B4-E439-3E71DD801C69}"/>
                    </a:ext>
                  </a:extLst>
                </p14:cNvPr>
                <p14:cNvContentPartPr/>
                <p14:nvPr/>
              </p14:nvContentPartPr>
              <p14:xfrm>
                <a:off x="9504431" y="2511238"/>
                <a:ext cx="142920" cy="133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494CA59-00AB-46B4-E439-3E71DD801C69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498311" y="2505118"/>
                  <a:ext cx="1551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AF72EA93-A8D1-C837-7050-7B0159246C1B}"/>
                    </a:ext>
                  </a:extLst>
                </p14:cNvPr>
                <p14:cNvContentPartPr/>
                <p14:nvPr/>
              </p14:nvContentPartPr>
              <p14:xfrm>
                <a:off x="9784151" y="2550838"/>
                <a:ext cx="399240" cy="921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AF72EA93-A8D1-C837-7050-7B0159246C1B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9778031" y="2544718"/>
                  <a:ext cx="4114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ACEFB91-824F-7990-117E-84847EA2C359}"/>
                    </a:ext>
                  </a:extLst>
                </p14:cNvPr>
                <p14:cNvContentPartPr/>
                <p14:nvPr/>
              </p14:nvContentPartPr>
              <p14:xfrm>
                <a:off x="10266911" y="2420518"/>
                <a:ext cx="12240" cy="615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ACEFB91-824F-7990-117E-84847EA2C35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260791" y="2414398"/>
                  <a:ext cx="244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0ED4BEB-E0B4-4BD0-2212-64BC65498354}"/>
                    </a:ext>
                  </a:extLst>
                </p14:cNvPr>
                <p14:cNvContentPartPr/>
                <p14:nvPr/>
              </p14:nvContentPartPr>
              <p14:xfrm>
                <a:off x="10249631" y="2632558"/>
                <a:ext cx="29520" cy="2091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0ED4BEB-E0B4-4BD0-2212-64BC65498354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0243511" y="2626438"/>
                  <a:ext cx="417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97BACE57-3B44-43AF-5F18-D150267FB56C}"/>
                    </a:ext>
                  </a:extLst>
                </p14:cNvPr>
                <p14:cNvContentPartPr/>
                <p14:nvPr/>
              </p14:nvContentPartPr>
              <p14:xfrm>
                <a:off x="9764711" y="2523838"/>
                <a:ext cx="496800" cy="12780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97BACE57-3B44-43AF-5F18-D150267FB56C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758591" y="2517718"/>
                  <a:ext cx="50904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8ACD0956-56FC-7126-7B44-B098A124AA3D}"/>
              </a:ext>
            </a:extLst>
          </p:cNvPr>
          <p:cNvGrpSpPr/>
          <p:nvPr/>
        </p:nvGrpSpPr>
        <p:grpSpPr>
          <a:xfrm>
            <a:off x="769391" y="946318"/>
            <a:ext cx="115560" cy="78120"/>
            <a:chOff x="769391" y="946318"/>
            <a:chExt cx="115560" cy="7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BB42AEE6-8424-1BFC-7FA3-DF944092F150}"/>
                    </a:ext>
                  </a:extLst>
                </p14:cNvPr>
                <p14:cNvContentPartPr/>
                <p14:nvPr/>
              </p14:nvContentPartPr>
              <p14:xfrm>
                <a:off x="769391" y="946318"/>
                <a:ext cx="115560" cy="4932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BB42AEE6-8424-1BFC-7FA3-DF944092F150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63271" y="940198"/>
                  <a:ext cx="1278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DA5FFCD5-1911-BBD5-E55F-F9137D2D07F7}"/>
                    </a:ext>
                  </a:extLst>
                </p14:cNvPr>
                <p14:cNvContentPartPr/>
                <p14:nvPr/>
              </p14:nvContentPartPr>
              <p14:xfrm>
                <a:off x="817991" y="1024078"/>
                <a:ext cx="360" cy="36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DA5FFCD5-1911-BBD5-E55F-F9137D2D07F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11871" y="101795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E3B17ED9-CC14-E8F5-3068-E2FC6DDE540B}"/>
              </a:ext>
            </a:extLst>
          </p:cNvPr>
          <p:cNvGrpSpPr/>
          <p:nvPr/>
        </p:nvGrpSpPr>
        <p:grpSpPr>
          <a:xfrm>
            <a:off x="757511" y="1612318"/>
            <a:ext cx="88200" cy="99360"/>
            <a:chOff x="757511" y="1612318"/>
            <a:chExt cx="88200" cy="9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5AEFC6D0-816F-443C-ED98-B6C722EB0935}"/>
                    </a:ext>
                  </a:extLst>
                </p14:cNvPr>
                <p14:cNvContentPartPr/>
                <p14:nvPr/>
              </p14:nvContentPartPr>
              <p14:xfrm>
                <a:off x="757511" y="1612318"/>
                <a:ext cx="82440" cy="3492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5AEFC6D0-816F-443C-ED98-B6C722EB0935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51391" y="1606198"/>
                  <a:ext cx="946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9AA21579-F406-65BB-D843-CE4FCADB61EA}"/>
                    </a:ext>
                  </a:extLst>
                </p14:cNvPr>
                <p14:cNvContentPartPr/>
                <p14:nvPr/>
              </p14:nvContentPartPr>
              <p14:xfrm>
                <a:off x="763271" y="1673518"/>
                <a:ext cx="82440" cy="3816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9AA21579-F406-65BB-D843-CE4FCADB61EA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57151" y="1667398"/>
                  <a:ext cx="9468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0D2D1A66-4B93-537A-05F4-55133F9E33CA}"/>
              </a:ext>
            </a:extLst>
          </p:cNvPr>
          <p:cNvGrpSpPr/>
          <p:nvPr/>
        </p:nvGrpSpPr>
        <p:grpSpPr>
          <a:xfrm>
            <a:off x="673271" y="2158438"/>
            <a:ext cx="123480" cy="179640"/>
            <a:chOff x="673271" y="2158438"/>
            <a:chExt cx="123480" cy="17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821468F1-94A2-03DA-DFA6-325205603F50}"/>
                    </a:ext>
                  </a:extLst>
                </p14:cNvPr>
                <p14:cNvContentPartPr/>
                <p14:nvPr/>
              </p14:nvContentPartPr>
              <p14:xfrm>
                <a:off x="673271" y="2158438"/>
                <a:ext cx="123480" cy="5400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821468F1-94A2-03DA-DFA6-325205603F50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667151" y="2152318"/>
                  <a:ext cx="1357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9F53F2DB-A71B-66FF-319D-4C54F211ABE4}"/>
                    </a:ext>
                  </a:extLst>
                </p14:cNvPr>
                <p14:cNvContentPartPr/>
                <p14:nvPr/>
              </p14:nvContentPartPr>
              <p14:xfrm>
                <a:off x="704591" y="2290918"/>
                <a:ext cx="84600" cy="4716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9F53F2DB-A71B-66FF-319D-4C54F211ABE4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698471" y="2284798"/>
                  <a:ext cx="96840" cy="5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FEC9560A-823E-87C4-5421-B410092E8DB5}"/>
              </a:ext>
            </a:extLst>
          </p:cNvPr>
          <p:cNvGrpSpPr/>
          <p:nvPr/>
        </p:nvGrpSpPr>
        <p:grpSpPr>
          <a:xfrm>
            <a:off x="775151" y="2937118"/>
            <a:ext cx="82080" cy="102240"/>
            <a:chOff x="775151" y="2937118"/>
            <a:chExt cx="82080" cy="10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EAE48446-1645-9025-F19A-13CF5C708B43}"/>
                    </a:ext>
                  </a:extLst>
                </p14:cNvPr>
                <p14:cNvContentPartPr/>
                <p14:nvPr/>
              </p14:nvContentPartPr>
              <p14:xfrm>
                <a:off x="775151" y="2937118"/>
                <a:ext cx="64800" cy="5256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EAE48446-1645-9025-F19A-13CF5C708B43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769031" y="2930998"/>
                  <a:ext cx="770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9E1F6648-3CAB-B437-9784-2757153D3E86}"/>
                    </a:ext>
                  </a:extLst>
                </p14:cNvPr>
                <p14:cNvContentPartPr/>
                <p14:nvPr/>
              </p14:nvContentPartPr>
              <p14:xfrm>
                <a:off x="800351" y="3009478"/>
                <a:ext cx="56880" cy="2988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9E1F6648-3CAB-B437-9784-2757153D3E86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94231" y="3003358"/>
                  <a:ext cx="6912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886F82D5-64DD-3680-B728-0D5806AEA0CC}"/>
              </a:ext>
            </a:extLst>
          </p:cNvPr>
          <p:cNvGrpSpPr/>
          <p:nvPr/>
        </p:nvGrpSpPr>
        <p:grpSpPr>
          <a:xfrm>
            <a:off x="757511" y="3661798"/>
            <a:ext cx="92160" cy="72720"/>
            <a:chOff x="757511" y="3661798"/>
            <a:chExt cx="92160" cy="7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B8405C97-FB7A-5F5B-4D88-9DDC63A98F38}"/>
                    </a:ext>
                  </a:extLst>
                </p14:cNvPr>
                <p14:cNvContentPartPr/>
                <p14:nvPr/>
              </p14:nvContentPartPr>
              <p14:xfrm>
                <a:off x="757511" y="3661798"/>
                <a:ext cx="64800" cy="5544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B8405C97-FB7A-5F5B-4D88-9DDC63A98F38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51391" y="3655678"/>
                  <a:ext cx="770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3A93AF36-D352-CC62-448B-6B64BF9F1611}"/>
                    </a:ext>
                  </a:extLst>
                </p14:cNvPr>
                <p14:cNvContentPartPr/>
                <p14:nvPr/>
              </p14:nvContentPartPr>
              <p14:xfrm>
                <a:off x="792791" y="3692038"/>
                <a:ext cx="56880" cy="4248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3A93AF36-D352-CC62-448B-6B64BF9F1611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6671" y="3685918"/>
                  <a:ext cx="69120" cy="5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7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EB04375C-B294-8C31-B96A-7F4CFA308A01}"/>
                  </a:ext>
                </a:extLst>
              </p14:cNvPr>
              <p14:cNvContentPartPr/>
              <p14:nvPr/>
            </p14:nvContentPartPr>
            <p14:xfrm>
              <a:off x="1099511" y="273478"/>
              <a:ext cx="214560" cy="171000"/>
            </p14:xfrm>
          </p:contentPart>
        </mc:Choice>
        <mc:Fallback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EB04375C-B294-8C31-B96A-7F4CFA308A01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1093391" y="267358"/>
                <a:ext cx="22680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9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03E976AC-6104-6B22-91A1-CDA4E787CD54}"/>
                  </a:ext>
                </a:extLst>
              </p14:cNvPr>
              <p14:cNvContentPartPr/>
              <p14:nvPr/>
            </p14:nvContentPartPr>
            <p14:xfrm>
              <a:off x="1638071" y="285358"/>
              <a:ext cx="216000" cy="126000"/>
            </p14:xfrm>
          </p:contentPart>
        </mc:Choice>
        <mc:Fallback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03E976AC-6104-6B22-91A1-CDA4E787CD54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1631951" y="279238"/>
                <a:ext cx="2282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1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484BA89B-6A9F-DC66-FD63-3F758A620133}"/>
                  </a:ext>
                </a:extLst>
              </p14:cNvPr>
              <p14:cNvContentPartPr/>
              <p14:nvPr/>
            </p14:nvContentPartPr>
            <p14:xfrm>
              <a:off x="2158991" y="359518"/>
              <a:ext cx="227160" cy="101520"/>
            </p14:xfrm>
          </p:contentPart>
        </mc:Choice>
        <mc:Fallback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484BA89B-6A9F-DC66-FD63-3F758A620133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2152871" y="353398"/>
                <a:ext cx="23940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3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7B12D281-DD87-85B2-992C-27D458D85607}"/>
                  </a:ext>
                </a:extLst>
              </p14:cNvPr>
              <p14:cNvContentPartPr/>
              <p14:nvPr/>
            </p14:nvContentPartPr>
            <p14:xfrm>
              <a:off x="2585591" y="425398"/>
              <a:ext cx="209880" cy="100800"/>
            </p14:xfrm>
          </p:contentPart>
        </mc:Choice>
        <mc:Fallback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7B12D281-DD87-85B2-992C-27D458D85607}"/>
                  </a:ext>
                </a:extLst>
              </p:cNvPr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2579471" y="419278"/>
                <a:ext cx="22212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5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FDBF4126-4815-66AC-BFED-62ECD2F10099}"/>
                  </a:ext>
                </a:extLst>
              </p14:cNvPr>
              <p14:cNvContentPartPr/>
              <p14:nvPr/>
            </p14:nvContentPartPr>
            <p14:xfrm>
              <a:off x="3052871" y="398038"/>
              <a:ext cx="226800" cy="94680"/>
            </p14:xfrm>
          </p:contentPart>
        </mc:Choice>
        <mc:Fallback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FDBF4126-4815-66AC-BFED-62ECD2F10099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3046751" y="391918"/>
                <a:ext cx="23904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7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421D70B4-F587-BA6C-9598-5D2CEF6E24AB}"/>
                  </a:ext>
                </a:extLst>
              </p14:cNvPr>
              <p14:cNvContentPartPr/>
              <p14:nvPr/>
            </p14:nvContentPartPr>
            <p14:xfrm>
              <a:off x="937871" y="1193278"/>
              <a:ext cx="237960" cy="98640"/>
            </p14:xfrm>
          </p:contentPart>
        </mc:Choice>
        <mc:Fallback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421D70B4-F587-BA6C-9598-5D2CEF6E24AB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931751" y="1187158"/>
                <a:ext cx="25020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9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00714C2C-7EDA-474D-736E-1A48623144B5}"/>
                  </a:ext>
                </a:extLst>
              </p14:cNvPr>
              <p14:cNvContentPartPr/>
              <p14:nvPr/>
            </p14:nvContentPartPr>
            <p14:xfrm>
              <a:off x="1513871" y="1196158"/>
              <a:ext cx="205920" cy="109440"/>
            </p14:xfrm>
          </p:contentPart>
        </mc:Choice>
        <mc:Fallback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00714C2C-7EDA-474D-736E-1A48623144B5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1507751" y="1190038"/>
                <a:ext cx="21816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1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92FE367F-EB87-4F2F-E302-2C8D5AFA1144}"/>
                  </a:ext>
                </a:extLst>
              </p14:cNvPr>
              <p14:cNvContentPartPr/>
              <p14:nvPr/>
            </p14:nvContentPartPr>
            <p14:xfrm>
              <a:off x="2158271" y="1237918"/>
              <a:ext cx="218520" cy="120600"/>
            </p14:xfrm>
          </p:contentPart>
        </mc:Choice>
        <mc:Fallback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92FE367F-EB87-4F2F-E302-2C8D5AFA1144}"/>
                  </a:ext>
                </a:extLst>
              </p:cNvPr>
              <p:cNvPicPr/>
              <p:nvPr/>
            </p:nvPicPr>
            <p:blipFill>
              <a:blip r:embed="rId392"/>
              <a:stretch>
                <a:fillRect/>
              </a:stretch>
            </p:blipFill>
            <p:spPr>
              <a:xfrm>
                <a:off x="2152151" y="1231798"/>
                <a:ext cx="23076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3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3E05A89D-FE47-F7FE-D590-31CBC7C46D7C}"/>
                  </a:ext>
                </a:extLst>
              </p14:cNvPr>
              <p14:cNvContentPartPr/>
              <p14:nvPr/>
            </p14:nvContentPartPr>
            <p14:xfrm>
              <a:off x="2615471" y="1211638"/>
              <a:ext cx="163080" cy="85680"/>
            </p14:xfrm>
          </p:contentPart>
        </mc:Choice>
        <mc:Fallback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3E05A89D-FE47-F7FE-D590-31CBC7C46D7C}"/>
                  </a:ext>
                </a:extLst>
              </p:cNvPr>
              <p:cNvPicPr/>
              <p:nvPr/>
            </p:nvPicPr>
            <p:blipFill>
              <a:blip r:embed="rId394"/>
              <a:stretch>
                <a:fillRect/>
              </a:stretch>
            </p:blipFill>
            <p:spPr>
              <a:xfrm>
                <a:off x="2609351" y="1205518"/>
                <a:ext cx="17532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5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962D2C3F-F0D8-94F8-DE60-17BA2703B32E}"/>
                  </a:ext>
                </a:extLst>
              </p14:cNvPr>
              <p14:cNvContentPartPr/>
              <p14:nvPr/>
            </p14:nvContentPartPr>
            <p14:xfrm>
              <a:off x="5905151" y="4867078"/>
              <a:ext cx="137880" cy="676800"/>
            </p14:xfrm>
          </p:contentPart>
        </mc:Choice>
        <mc:Fallback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962D2C3F-F0D8-94F8-DE60-17BA2703B32E}"/>
                  </a:ext>
                </a:extLst>
              </p:cNvPr>
              <p:cNvPicPr/>
              <p:nvPr/>
            </p:nvPicPr>
            <p:blipFill>
              <a:blip r:embed="rId396"/>
              <a:stretch>
                <a:fillRect/>
              </a:stretch>
            </p:blipFill>
            <p:spPr>
              <a:xfrm>
                <a:off x="5899031" y="4860958"/>
                <a:ext cx="150120" cy="68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8" name="Group 377">
            <a:extLst>
              <a:ext uri="{FF2B5EF4-FFF2-40B4-BE49-F238E27FC236}">
                <a16:creationId xmlns:a16="http://schemas.microsoft.com/office/drawing/2014/main" id="{0A4F9E57-5CAE-B795-5046-6AA9F56268A6}"/>
              </a:ext>
            </a:extLst>
          </p:cNvPr>
          <p:cNvGrpSpPr/>
          <p:nvPr/>
        </p:nvGrpSpPr>
        <p:grpSpPr>
          <a:xfrm>
            <a:off x="9765431" y="1932358"/>
            <a:ext cx="461160" cy="330480"/>
            <a:chOff x="9765431" y="1932358"/>
            <a:chExt cx="461160" cy="33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7F26F7CD-8E25-6CA7-7931-DE194C59CFA2}"/>
                    </a:ext>
                  </a:extLst>
                </p14:cNvPr>
                <p14:cNvContentPartPr/>
                <p14:nvPr/>
              </p14:nvContentPartPr>
              <p14:xfrm>
                <a:off x="9765431" y="2035318"/>
                <a:ext cx="90000" cy="22752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7F26F7CD-8E25-6CA7-7931-DE194C59CFA2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9759311" y="2029198"/>
                  <a:ext cx="1022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03238A06-72D1-6D79-A8EE-3CABB3D4A69D}"/>
                    </a:ext>
                  </a:extLst>
                </p14:cNvPr>
                <p14:cNvContentPartPr/>
                <p14:nvPr/>
              </p14:nvContentPartPr>
              <p14:xfrm>
                <a:off x="9960191" y="2148358"/>
                <a:ext cx="127440" cy="1260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03238A06-72D1-6D79-A8EE-3CABB3D4A69D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9954071" y="2142238"/>
                  <a:ext cx="1396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31FE143B-F535-7D49-BC4D-F30075DDFBF5}"/>
                    </a:ext>
                  </a:extLst>
                </p14:cNvPr>
                <p14:cNvContentPartPr/>
                <p14:nvPr/>
              </p14:nvContentPartPr>
              <p14:xfrm>
                <a:off x="10119671" y="2111638"/>
                <a:ext cx="106920" cy="11772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31FE143B-F535-7D49-BC4D-F30075DDFBF5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0113551" y="2105518"/>
                  <a:ext cx="1191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4D04B6E5-B1DC-BC6C-128A-0EB065BCC5F3}"/>
                    </a:ext>
                  </a:extLst>
                </p14:cNvPr>
                <p14:cNvContentPartPr/>
                <p14:nvPr/>
              </p14:nvContentPartPr>
              <p14:xfrm>
                <a:off x="10071431" y="1932358"/>
                <a:ext cx="127800" cy="7092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4D04B6E5-B1DC-BC6C-128A-0EB065BCC5F3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0065311" y="1926238"/>
                  <a:ext cx="140040" cy="8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5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DB8D1264-546E-B3B9-2ED4-7CDEA2547A4A}"/>
                  </a:ext>
                </a:extLst>
              </p14:cNvPr>
              <p14:cNvContentPartPr/>
              <p14:nvPr/>
            </p14:nvContentPartPr>
            <p14:xfrm>
              <a:off x="1557071" y="1150798"/>
              <a:ext cx="45360" cy="3960"/>
            </p14:xfrm>
          </p:contentPart>
        </mc:Choice>
        <mc:Fallback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DB8D1264-546E-B3B9-2ED4-7CDEA2547A4A}"/>
                  </a:ext>
                </a:extLst>
              </p:cNvPr>
              <p:cNvPicPr/>
              <p:nvPr/>
            </p:nvPicPr>
            <p:blipFill>
              <a:blip r:embed="rId406"/>
              <a:stretch>
                <a:fillRect/>
              </a:stretch>
            </p:blipFill>
            <p:spPr>
              <a:xfrm>
                <a:off x="1550951" y="1144678"/>
                <a:ext cx="5760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7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FFE7AD72-B158-B21C-02F3-9910F0E21F79}"/>
                  </a:ext>
                </a:extLst>
              </p14:cNvPr>
              <p14:cNvContentPartPr/>
              <p14:nvPr/>
            </p14:nvContentPartPr>
            <p14:xfrm>
              <a:off x="1940471" y="1161958"/>
              <a:ext cx="49320" cy="360"/>
            </p14:xfrm>
          </p:contentPart>
        </mc:Choice>
        <mc:Fallback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FFE7AD72-B158-B21C-02F3-9910F0E21F79}"/>
                  </a:ext>
                </a:extLst>
              </p:cNvPr>
              <p:cNvPicPr/>
              <p:nvPr/>
            </p:nvPicPr>
            <p:blipFill>
              <a:blip r:embed="rId408"/>
              <a:stretch>
                <a:fillRect/>
              </a:stretch>
            </p:blipFill>
            <p:spPr>
              <a:xfrm>
                <a:off x="1934351" y="1155838"/>
                <a:ext cx="615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9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A0A1FB5A-D7DA-F7A9-6480-DA13A3D6A5D0}"/>
                  </a:ext>
                </a:extLst>
              </p14:cNvPr>
              <p14:cNvContentPartPr/>
              <p14:nvPr/>
            </p14:nvContentPartPr>
            <p14:xfrm>
              <a:off x="2194631" y="1165198"/>
              <a:ext cx="96120" cy="1800"/>
            </p14:xfrm>
          </p:contentPart>
        </mc:Choice>
        <mc:Fallback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A0A1FB5A-D7DA-F7A9-6480-DA13A3D6A5D0}"/>
                  </a:ext>
                </a:extLst>
              </p:cNvPr>
              <p:cNvPicPr/>
              <p:nvPr/>
            </p:nvPicPr>
            <p:blipFill>
              <a:blip r:embed="rId410"/>
              <a:stretch>
                <a:fillRect/>
              </a:stretch>
            </p:blipFill>
            <p:spPr>
              <a:xfrm>
                <a:off x="2188511" y="1159078"/>
                <a:ext cx="10836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1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1EEDE26A-CB99-83B8-1E9C-B25A246CF7DA}"/>
                  </a:ext>
                </a:extLst>
              </p14:cNvPr>
              <p14:cNvContentPartPr/>
              <p14:nvPr/>
            </p14:nvContentPartPr>
            <p14:xfrm>
              <a:off x="2524751" y="1160518"/>
              <a:ext cx="360" cy="360"/>
            </p14:xfrm>
          </p:contentPart>
        </mc:Choice>
        <mc:Fallback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1EEDE26A-CB99-83B8-1E9C-B25A246CF7DA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2518631" y="1154398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3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8B559F46-C2A7-14D8-FADA-B720F03CF533}"/>
                  </a:ext>
                </a:extLst>
              </p14:cNvPr>
              <p14:cNvContentPartPr/>
              <p14:nvPr/>
            </p14:nvContentPartPr>
            <p14:xfrm>
              <a:off x="2691071" y="1141078"/>
              <a:ext cx="64800" cy="7200"/>
            </p14:xfrm>
          </p:contentPart>
        </mc:Choice>
        <mc:Fallback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8B559F46-C2A7-14D8-FADA-B720F03CF533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2684951" y="1134958"/>
                <a:ext cx="7704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5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1AF2C3ED-D235-3AC3-7068-C7A0D8DCAC8D}"/>
                  </a:ext>
                </a:extLst>
              </p14:cNvPr>
              <p14:cNvContentPartPr/>
              <p14:nvPr/>
            </p14:nvContentPartPr>
            <p14:xfrm>
              <a:off x="3383351" y="1086718"/>
              <a:ext cx="4320" cy="1080"/>
            </p14:xfrm>
          </p:contentPart>
        </mc:Choice>
        <mc:Fallback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1AF2C3ED-D235-3AC3-7068-C7A0D8DCAC8D}"/>
                  </a:ext>
                </a:extLst>
              </p:cNvPr>
              <p:cNvPicPr/>
              <p:nvPr/>
            </p:nvPicPr>
            <p:blipFill>
              <a:blip r:embed="rId416"/>
              <a:stretch>
                <a:fillRect/>
              </a:stretch>
            </p:blipFill>
            <p:spPr>
              <a:xfrm>
                <a:off x="3377231" y="1080598"/>
                <a:ext cx="1656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7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D4A2E9E8-7B65-F66B-8EA0-3F0785D66FF0}"/>
                  </a:ext>
                </a:extLst>
              </p14:cNvPr>
              <p14:cNvContentPartPr/>
              <p14:nvPr/>
            </p14:nvContentPartPr>
            <p14:xfrm>
              <a:off x="1576511" y="1805998"/>
              <a:ext cx="360" cy="360"/>
            </p14:xfrm>
          </p:contentPart>
        </mc:Choice>
        <mc:Fallback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D4A2E9E8-7B65-F66B-8EA0-3F0785D66FF0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1570391" y="1799878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8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3BCE481B-6914-59FA-90B9-047C53E433FE}"/>
                  </a:ext>
                </a:extLst>
              </p14:cNvPr>
              <p14:cNvContentPartPr/>
              <p14:nvPr/>
            </p14:nvContentPartPr>
            <p14:xfrm>
              <a:off x="1823111" y="1811398"/>
              <a:ext cx="88200" cy="3240"/>
            </p14:xfrm>
          </p:contentPart>
        </mc:Choice>
        <mc:Fallback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3BCE481B-6914-59FA-90B9-047C53E433FE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1816991" y="1805278"/>
                <a:ext cx="10044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0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A2DF0F8C-908E-A3CC-B0AA-C0812235C629}"/>
                  </a:ext>
                </a:extLst>
              </p14:cNvPr>
              <p14:cNvContentPartPr/>
              <p14:nvPr/>
            </p14:nvContentPartPr>
            <p14:xfrm>
              <a:off x="2196431" y="1812838"/>
              <a:ext cx="105840" cy="1080"/>
            </p14:xfrm>
          </p:contentPart>
        </mc:Choice>
        <mc:Fallback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A2DF0F8C-908E-A3CC-B0AA-C0812235C629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2190311" y="1806718"/>
                <a:ext cx="118080" cy="1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3" name="Group 402">
            <a:extLst>
              <a:ext uri="{FF2B5EF4-FFF2-40B4-BE49-F238E27FC236}">
                <a16:creationId xmlns:a16="http://schemas.microsoft.com/office/drawing/2014/main" id="{26EB8369-DF8A-E51E-145D-C30AFF5B55A2}"/>
              </a:ext>
            </a:extLst>
          </p:cNvPr>
          <p:cNvGrpSpPr/>
          <p:nvPr/>
        </p:nvGrpSpPr>
        <p:grpSpPr>
          <a:xfrm>
            <a:off x="2563991" y="1790158"/>
            <a:ext cx="207360" cy="15480"/>
            <a:chOff x="2563991" y="1790158"/>
            <a:chExt cx="207360" cy="1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096ECA06-FB21-9A61-777F-78727C610D0F}"/>
                    </a:ext>
                  </a:extLst>
                </p14:cNvPr>
                <p14:cNvContentPartPr/>
                <p14:nvPr/>
              </p14:nvContentPartPr>
              <p14:xfrm>
                <a:off x="2563991" y="1790158"/>
                <a:ext cx="43200" cy="324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096ECA06-FB21-9A61-777F-78727C610D0F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2557871" y="1784038"/>
                  <a:ext cx="5544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2DD06090-A5E8-B236-0C3D-17240E698E92}"/>
                    </a:ext>
                  </a:extLst>
                </p14:cNvPr>
                <p14:cNvContentPartPr/>
                <p14:nvPr/>
              </p14:nvContentPartPr>
              <p14:xfrm>
                <a:off x="2741831" y="1797718"/>
                <a:ext cx="29520" cy="792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2DD06090-A5E8-B236-0C3D-17240E698E92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735711" y="1791598"/>
                  <a:ext cx="4176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6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E04A2C3F-DBA8-BF5E-C2D1-5038E20A7833}"/>
                  </a:ext>
                </a:extLst>
              </p14:cNvPr>
              <p14:cNvContentPartPr/>
              <p14:nvPr/>
            </p14:nvContentPartPr>
            <p14:xfrm>
              <a:off x="1586591" y="2410798"/>
              <a:ext cx="33480" cy="7920"/>
            </p14:xfrm>
          </p:contentPart>
        </mc:Choice>
        <mc:Fallback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E04A2C3F-DBA8-BF5E-C2D1-5038E20A7833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1580471" y="2404678"/>
                <a:ext cx="4572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8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6A2ED742-9150-82C8-BF65-C25775339C4A}"/>
                  </a:ext>
                </a:extLst>
              </p14:cNvPr>
              <p14:cNvContentPartPr/>
              <p14:nvPr/>
            </p14:nvContentPartPr>
            <p14:xfrm>
              <a:off x="1786031" y="2408638"/>
              <a:ext cx="82440" cy="360"/>
            </p14:xfrm>
          </p:contentPart>
        </mc:Choice>
        <mc:Fallback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6A2ED742-9150-82C8-BF65-C25775339C4A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1779911" y="2402518"/>
                <a:ext cx="9468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2" name="Group 401">
            <a:extLst>
              <a:ext uri="{FF2B5EF4-FFF2-40B4-BE49-F238E27FC236}">
                <a16:creationId xmlns:a16="http://schemas.microsoft.com/office/drawing/2014/main" id="{74CFCCB4-58B8-A5B5-E8CC-027C675F45CD}"/>
              </a:ext>
            </a:extLst>
          </p:cNvPr>
          <p:cNvGrpSpPr/>
          <p:nvPr/>
        </p:nvGrpSpPr>
        <p:grpSpPr>
          <a:xfrm>
            <a:off x="2100671" y="2379118"/>
            <a:ext cx="211320" cy="17640"/>
            <a:chOff x="2100671" y="2379118"/>
            <a:chExt cx="211320" cy="1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9D2355CA-8E0D-4FCF-B016-ECFD7C15F0FD}"/>
                    </a:ext>
                  </a:extLst>
                </p14:cNvPr>
                <p14:cNvContentPartPr/>
                <p14:nvPr/>
              </p14:nvContentPartPr>
              <p14:xfrm>
                <a:off x="2100671" y="2394238"/>
                <a:ext cx="115560" cy="252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9D2355CA-8E0D-4FCF-B016-ECFD7C15F0FD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2094551" y="2388118"/>
                  <a:ext cx="12780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9C35974F-6438-C4C6-AD83-F5AC5C5E0E7A}"/>
                    </a:ext>
                  </a:extLst>
                </p14:cNvPr>
                <p14:cNvContentPartPr/>
                <p14:nvPr/>
              </p14:nvContentPartPr>
              <p14:xfrm>
                <a:off x="2274551" y="2379118"/>
                <a:ext cx="37440" cy="864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9C35974F-6438-C4C6-AD83-F5AC5C5E0E7A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268431" y="2372998"/>
                  <a:ext cx="4968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4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3348A040-0782-681D-6B42-6DAABC8643BA}"/>
                  </a:ext>
                </a:extLst>
              </p14:cNvPr>
              <p14:cNvContentPartPr/>
              <p14:nvPr/>
            </p14:nvContentPartPr>
            <p14:xfrm>
              <a:off x="1322351" y="3253918"/>
              <a:ext cx="360" cy="360"/>
            </p14:xfrm>
          </p:contentPart>
        </mc:Choice>
        <mc:Fallback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3348A040-0782-681D-6B42-6DAABC8643BA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1316231" y="3247798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1" name="Group 400">
            <a:extLst>
              <a:ext uri="{FF2B5EF4-FFF2-40B4-BE49-F238E27FC236}">
                <a16:creationId xmlns:a16="http://schemas.microsoft.com/office/drawing/2014/main" id="{542FF398-123E-B88B-B34F-EC0358E22ED7}"/>
              </a:ext>
            </a:extLst>
          </p:cNvPr>
          <p:cNvGrpSpPr/>
          <p:nvPr/>
        </p:nvGrpSpPr>
        <p:grpSpPr>
          <a:xfrm>
            <a:off x="1652831" y="3212518"/>
            <a:ext cx="221400" cy="17640"/>
            <a:chOff x="1652831" y="3212518"/>
            <a:chExt cx="221400" cy="1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D0BCC1DE-63A8-ADC9-B7F2-8F0522F87D28}"/>
                    </a:ext>
                  </a:extLst>
                </p14:cNvPr>
                <p14:cNvContentPartPr/>
                <p14:nvPr/>
              </p14:nvContentPartPr>
              <p14:xfrm>
                <a:off x="1652831" y="3217918"/>
                <a:ext cx="70920" cy="252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D0BCC1DE-63A8-ADC9-B7F2-8F0522F87D28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646711" y="3211798"/>
                  <a:ext cx="8316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89C48479-85C9-A03F-EC0F-F587327F5A41}"/>
                    </a:ext>
                  </a:extLst>
                </p14:cNvPr>
                <p14:cNvContentPartPr/>
                <p14:nvPr/>
              </p14:nvContentPartPr>
              <p14:xfrm>
                <a:off x="1865951" y="3212518"/>
                <a:ext cx="8280" cy="1764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89C48479-85C9-A03F-EC0F-F587327F5A41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859831" y="3206398"/>
                  <a:ext cx="2052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2E6A9D34-A63A-DE9C-80E8-D96A2DB62481}"/>
              </a:ext>
            </a:extLst>
          </p:cNvPr>
          <p:cNvGrpSpPr/>
          <p:nvPr/>
        </p:nvGrpSpPr>
        <p:grpSpPr>
          <a:xfrm>
            <a:off x="1048751" y="3621838"/>
            <a:ext cx="512640" cy="482400"/>
            <a:chOff x="1048751" y="3621838"/>
            <a:chExt cx="512640" cy="48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0ABDD8AC-B460-0D83-37A1-55C2BEDEAE62}"/>
                    </a:ext>
                  </a:extLst>
                </p14:cNvPr>
                <p14:cNvContentPartPr/>
                <p14:nvPr/>
              </p14:nvContentPartPr>
              <p14:xfrm>
                <a:off x="1048751" y="3621838"/>
                <a:ext cx="35640" cy="252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0ABDD8AC-B460-0D83-37A1-55C2BEDEAE62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042631" y="3615718"/>
                  <a:ext cx="4788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600ED270-A1D2-2A8D-45B3-6B02BB1293CB}"/>
                    </a:ext>
                  </a:extLst>
                </p14:cNvPr>
                <p14:cNvContentPartPr/>
                <p14:nvPr/>
              </p14:nvContentPartPr>
              <p14:xfrm>
                <a:off x="1187711" y="3645958"/>
                <a:ext cx="6120" cy="180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600ED270-A1D2-2A8D-45B3-6B02BB1293CB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181591" y="3639838"/>
                  <a:ext cx="1836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E284F618-5419-30CE-00CC-086F20C21BDD}"/>
                    </a:ext>
                  </a:extLst>
                </p14:cNvPr>
                <p14:cNvContentPartPr/>
                <p14:nvPr/>
              </p14:nvContentPartPr>
              <p14:xfrm>
                <a:off x="1384991" y="3877438"/>
                <a:ext cx="176400" cy="22680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E284F618-5419-30CE-00CC-086F20C21BDD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378871" y="3871318"/>
                  <a:ext cx="1886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DA825111-E339-958A-2EF0-87D0B2992D31}"/>
                    </a:ext>
                  </a:extLst>
                </p14:cNvPr>
                <p14:cNvContentPartPr/>
                <p14:nvPr/>
              </p14:nvContentPartPr>
              <p14:xfrm>
                <a:off x="1414511" y="3680158"/>
                <a:ext cx="65160" cy="16920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DA825111-E339-958A-2EF0-87D0B2992D31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408391" y="3674038"/>
                  <a:ext cx="77400" cy="18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7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BA508EAF-FD46-18C3-BFB1-B6081B5053CF}"/>
                  </a:ext>
                </a:extLst>
              </p14:cNvPr>
              <p14:cNvContentPartPr/>
              <p14:nvPr/>
            </p14:nvContentPartPr>
            <p14:xfrm>
              <a:off x="1165391" y="4149958"/>
              <a:ext cx="3334680" cy="188640"/>
            </p14:xfrm>
          </p:contentPart>
        </mc:Choice>
        <mc:Fallback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BA508EAF-FD46-18C3-BFB1-B6081B5053CF}"/>
                  </a:ext>
                </a:extLst>
              </p:cNvPr>
              <p:cNvPicPr/>
              <p:nvPr/>
            </p:nvPicPr>
            <p:blipFill>
              <a:blip r:embed="rId448"/>
              <a:stretch>
                <a:fillRect/>
              </a:stretch>
            </p:blipFill>
            <p:spPr>
              <a:xfrm>
                <a:off x="1159271" y="4143838"/>
                <a:ext cx="33469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9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0C950336-1251-3C9F-3F5A-9D6683CA0287}"/>
                  </a:ext>
                </a:extLst>
              </p14:cNvPr>
              <p14:cNvContentPartPr/>
              <p14:nvPr/>
            </p14:nvContentPartPr>
            <p14:xfrm>
              <a:off x="2497391" y="3716158"/>
              <a:ext cx="150840" cy="289080"/>
            </p14:xfrm>
          </p:contentPart>
        </mc:Choice>
        <mc:Fallback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0C950336-1251-3C9F-3F5A-9D6683CA0287}"/>
                  </a:ext>
                </a:extLst>
              </p:cNvPr>
              <p:cNvPicPr/>
              <p:nvPr/>
            </p:nvPicPr>
            <p:blipFill>
              <a:blip r:embed="rId450"/>
              <a:stretch>
                <a:fillRect/>
              </a:stretch>
            </p:blipFill>
            <p:spPr>
              <a:xfrm>
                <a:off x="2491271" y="3710038"/>
                <a:ext cx="163080" cy="30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18" name="Group 417">
            <a:extLst>
              <a:ext uri="{FF2B5EF4-FFF2-40B4-BE49-F238E27FC236}">
                <a16:creationId xmlns:a16="http://schemas.microsoft.com/office/drawing/2014/main" id="{F7D1A49D-9559-5A0E-9616-2B792AF31641}"/>
              </a:ext>
            </a:extLst>
          </p:cNvPr>
          <p:cNvGrpSpPr/>
          <p:nvPr/>
        </p:nvGrpSpPr>
        <p:grpSpPr>
          <a:xfrm>
            <a:off x="3821111" y="3689878"/>
            <a:ext cx="667080" cy="289080"/>
            <a:chOff x="3821111" y="3689878"/>
            <a:chExt cx="667080" cy="28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5BC1C602-7262-3AE9-7551-BDA8975F0068}"/>
                    </a:ext>
                  </a:extLst>
                </p14:cNvPr>
                <p14:cNvContentPartPr/>
                <p14:nvPr/>
              </p14:nvContentPartPr>
              <p14:xfrm>
                <a:off x="3821111" y="3698158"/>
                <a:ext cx="175680" cy="28080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5BC1C602-7262-3AE9-7551-BDA8975F0068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3814991" y="3692038"/>
                  <a:ext cx="1879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2C31F959-558D-5082-446C-BC135D28D7FF}"/>
                    </a:ext>
                  </a:extLst>
                </p14:cNvPr>
                <p14:cNvContentPartPr/>
                <p14:nvPr/>
              </p14:nvContentPartPr>
              <p14:xfrm>
                <a:off x="4173911" y="3689878"/>
                <a:ext cx="314280" cy="21384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2C31F959-558D-5082-446C-BC135D28D7FF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4167791" y="3683758"/>
                  <a:ext cx="326520" cy="22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2076A1BD-064E-E96F-7D5B-668BEC947A5A}"/>
              </a:ext>
            </a:extLst>
          </p:cNvPr>
          <p:cNvGrpSpPr/>
          <p:nvPr/>
        </p:nvGrpSpPr>
        <p:grpSpPr>
          <a:xfrm>
            <a:off x="384191" y="764158"/>
            <a:ext cx="182160" cy="345600"/>
            <a:chOff x="384191" y="764158"/>
            <a:chExt cx="182160" cy="34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93D5F0AC-B2EC-1AA7-0AEB-1484CA497418}"/>
                    </a:ext>
                  </a:extLst>
                </p14:cNvPr>
                <p14:cNvContentPartPr/>
                <p14:nvPr/>
              </p14:nvContentPartPr>
              <p14:xfrm>
                <a:off x="384191" y="764158"/>
                <a:ext cx="121680" cy="34560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93D5F0AC-B2EC-1AA7-0AEB-1484CA497418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378071" y="758038"/>
                  <a:ext cx="13392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7E01BBAA-D075-EDEA-A149-1BA6FBC271B2}"/>
                    </a:ext>
                  </a:extLst>
                </p14:cNvPr>
                <p14:cNvContentPartPr/>
                <p14:nvPr/>
              </p14:nvContentPartPr>
              <p14:xfrm>
                <a:off x="448631" y="1033078"/>
                <a:ext cx="117720" cy="648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7E01BBAA-D075-EDEA-A149-1BA6FBC271B2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442511" y="1026958"/>
                  <a:ext cx="129960" cy="1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9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9FE2ADDD-7DD0-12BB-D389-642827D0547F}"/>
                  </a:ext>
                </a:extLst>
              </p14:cNvPr>
              <p14:cNvContentPartPr/>
              <p14:nvPr/>
            </p14:nvContentPartPr>
            <p14:xfrm>
              <a:off x="409391" y="1433038"/>
              <a:ext cx="198000" cy="290520"/>
            </p14:xfrm>
          </p:contentPart>
        </mc:Choice>
        <mc:Fallback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9FE2ADDD-7DD0-12BB-D389-642827D0547F}"/>
                  </a:ext>
                </a:extLst>
              </p:cNvPr>
              <p:cNvPicPr/>
              <p:nvPr/>
            </p:nvPicPr>
            <p:blipFill>
              <a:blip r:embed="rId460"/>
              <a:stretch>
                <a:fillRect/>
              </a:stretch>
            </p:blipFill>
            <p:spPr>
              <a:xfrm>
                <a:off x="403271" y="1426918"/>
                <a:ext cx="21024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1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53E28C07-AE61-756E-7F3C-E71E52F1FCF0}"/>
                  </a:ext>
                </a:extLst>
              </p14:cNvPr>
              <p14:cNvContentPartPr/>
              <p14:nvPr/>
            </p14:nvContentPartPr>
            <p14:xfrm>
              <a:off x="364391" y="2027038"/>
              <a:ext cx="201240" cy="369360"/>
            </p14:xfrm>
          </p:contentPart>
        </mc:Choice>
        <mc:Fallback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53E28C07-AE61-756E-7F3C-E71E52F1FCF0}"/>
                  </a:ext>
                </a:extLst>
              </p:cNvPr>
              <p:cNvPicPr/>
              <p:nvPr/>
            </p:nvPicPr>
            <p:blipFill>
              <a:blip r:embed="rId462"/>
              <a:stretch>
                <a:fillRect/>
              </a:stretch>
            </p:blipFill>
            <p:spPr>
              <a:xfrm>
                <a:off x="358271" y="2020918"/>
                <a:ext cx="213480" cy="38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1" name="Group 430">
            <a:extLst>
              <a:ext uri="{FF2B5EF4-FFF2-40B4-BE49-F238E27FC236}">
                <a16:creationId xmlns:a16="http://schemas.microsoft.com/office/drawing/2014/main" id="{9CE9D9D9-EDA8-AD52-7EBC-552A87575B3D}"/>
              </a:ext>
            </a:extLst>
          </p:cNvPr>
          <p:cNvGrpSpPr/>
          <p:nvPr/>
        </p:nvGrpSpPr>
        <p:grpSpPr>
          <a:xfrm>
            <a:off x="1444031" y="4694998"/>
            <a:ext cx="154440" cy="379800"/>
            <a:chOff x="1444031" y="4694998"/>
            <a:chExt cx="154440" cy="37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6F4C5F89-E8E0-B33F-597D-4494F97DB04D}"/>
                    </a:ext>
                  </a:extLst>
                </p14:cNvPr>
                <p14:cNvContentPartPr/>
                <p14:nvPr/>
              </p14:nvContentPartPr>
              <p14:xfrm>
                <a:off x="1444031" y="4694998"/>
                <a:ext cx="98280" cy="37980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6F4C5F89-E8E0-B33F-597D-4494F97DB04D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1437911" y="4688878"/>
                  <a:ext cx="11052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27582F25-1ACE-1CCE-7CBC-E93F110B01E0}"/>
                    </a:ext>
                  </a:extLst>
                </p14:cNvPr>
                <p14:cNvContentPartPr/>
                <p14:nvPr/>
              </p14:nvContentPartPr>
              <p14:xfrm>
                <a:off x="1451591" y="5037358"/>
                <a:ext cx="146880" cy="2304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27582F25-1ACE-1CCE-7CBC-E93F110B01E0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1445471" y="5031238"/>
                  <a:ext cx="159120" cy="3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7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CA39B6DA-F7E3-81A3-019E-140E23238A1F}"/>
                  </a:ext>
                </a:extLst>
              </p14:cNvPr>
              <p14:cNvContentPartPr/>
              <p14:nvPr/>
            </p14:nvContentPartPr>
            <p14:xfrm>
              <a:off x="1376711" y="5379358"/>
              <a:ext cx="113760" cy="259200"/>
            </p14:xfrm>
          </p:contentPart>
        </mc:Choice>
        <mc:Fallback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CA39B6DA-F7E3-81A3-019E-140E23238A1F}"/>
                  </a:ext>
                </a:extLst>
              </p:cNvPr>
              <p:cNvPicPr/>
              <p:nvPr/>
            </p:nvPicPr>
            <p:blipFill>
              <a:blip r:embed="rId468"/>
              <a:stretch>
                <a:fillRect/>
              </a:stretch>
            </p:blipFill>
            <p:spPr>
              <a:xfrm>
                <a:off x="1370591" y="5373238"/>
                <a:ext cx="12600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9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5E942377-5ADE-7237-F46E-0E6A979D6738}"/>
                  </a:ext>
                </a:extLst>
              </p14:cNvPr>
              <p14:cNvContentPartPr/>
              <p14:nvPr/>
            </p14:nvContentPartPr>
            <p14:xfrm>
              <a:off x="1328471" y="5941678"/>
              <a:ext cx="199440" cy="321480"/>
            </p14:xfrm>
          </p:contentPart>
        </mc:Choice>
        <mc:Fallback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5E942377-5ADE-7237-F46E-0E6A979D6738}"/>
                  </a:ext>
                </a:extLst>
              </p:cNvPr>
              <p:cNvPicPr/>
              <p:nvPr/>
            </p:nvPicPr>
            <p:blipFill>
              <a:blip r:embed="rId470"/>
              <a:stretch>
                <a:fillRect/>
              </a:stretch>
            </p:blipFill>
            <p:spPr>
              <a:xfrm>
                <a:off x="1322351" y="5935558"/>
                <a:ext cx="211680" cy="33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30" name="Group 429">
            <a:extLst>
              <a:ext uri="{FF2B5EF4-FFF2-40B4-BE49-F238E27FC236}">
                <a16:creationId xmlns:a16="http://schemas.microsoft.com/office/drawing/2014/main" id="{79E2F9A3-DF82-642D-92F3-B84766F53B23}"/>
              </a:ext>
            </a:extLst>
          </p:cNvPr>
          <p:cNvGrpSpPr/>
          <p:nvPr/>
        </p:nvGrpSpPr>
        <p:grpSpPr>
          <a:xfrm>
            <a:off x="2421071" y="4685638"/>
            <a:ext cx="413280" cy="364320"/>
            <a:chOff x="2421071" y="4685638"/>
            <a:chExt cx="413280" cy="36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3C91C499-4196-114D-3444-A53E8CEE995F}"/>
                    </a:ext>
                  </a:extLst>
                </p14:cNvPr>
                <p14:cNvContentPartPr/>
                <p14:nvPr/>
              </p14:nvContentPartPr>
              <p14:xfrm>
                <a:off x="2421071" y="4685638"/>
                <a:ext cx="172800" cy="33336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3C91C499-4196-114D-3444-A53E8CEE995F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2414951" y="4679518"/>
                  <a:ext cx="1850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0A9E3982-304E-022F-CBE3-939008886023}"/>
                    </a:ext>
                  </a:extLst>
                </p14:cNvPr>
                <p14:cNvContentPartPr/>
                <p14:nvPr/>
              </p14:nvContentPartPr>
              <p14:xfrm>
                <a:off x="2687831" y="4715518"/>
                <a:ext cx="146520" cy="33444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0A9E3982-304E-022F-CBE3-939008886023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2681711" y="4709398"/>
                  <a:ext cx="158760" cy="34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6897D4E2-B936-6FD2-8894-7813EE4181AB}"/>
              </a:ext>
            </a:extLst>
          </p:cNvPr>
          <p:cNvGrpSpPr/>
          <p:nvPr/>
        </p:nvGrpSpPr>
        <p:grpSpPr>
          <a:xfrm>
            <a:off x="2535191" y="5349838"/>
            <a:ext cx="477360" cy="473400"/>
            <a:chOff x="2535191" y="5349838"/>
            <a:chExt cx="477360" cy="47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30B6EB71-89D4-2BC8-6A53-A3CCF91753B5}"/>
                    </a:ext>
                  </a:extLst>
                </p14:cNvPr>
                <p14:cNvContentPartPr/>
                <p14:nvPr/>
              </p14:nvContentPartPr>
              <p14:xfrm>
                <a:off x="2535191" y="5349838"/>
                <a:ext cx="172080" cy="36972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30B6EB71-89D4-2BC8-6A53-A3CCF91753B5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2529071" y="5343718"/>
                  <a:ext cx="18432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62037ABC-ACF7-8F5F-7291-3B2CA97846E2}"/>
                    </a:ext>
                  </a:extLst>
                </p14:cNvPr>
                <p14:cNvContentPartPr/>
                <p14:nvPr/>
              </p14:nvContentPartPr>
              <p14:xfrm>
                <a:off x="2819951" y="5438398"/>
                <a:ext cx="192600" cy="38484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62037ABC-ACF7-8F5F-7291-3B2CA97846E2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2813831" y="5432278"/>
                  <a:ext cx="204840" cy="39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13C60024-7079-D635-A896-9CED80183197}"/>
              </a:ext>
            </a:extLst>
          </p:cNvPr>
          <p:cNvGrpSpPr/>
          <p:nvPr/>
        </p:nvGrpSpPr>
        <p:grpSpPr>
          <a:xfrm>
            <a:off x="2593151" y="6106558"/>
            <a:ext cx="459720" cy="314640"/>
            <a:chOff x="2593151" y="6106558"/>
            <a:chExt cx="459720" cy="31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AE497FF5-FE7E-8790-ACA8-05BF0E6715AC}"/>
                    </a:ext>
                  </a:extLst>
                </p14:cNvPr>
                <p14:cNvContentPartPr/>
                <p14:nvPr/>
              </p14:nvContentPartPr>
              <p14:xfrm>
                <a:off x="2593151" y="6106558"/>
                <a:ext cx="119880" cy="31464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AE497FF5-FE7E-8790-ACA8-05BF0E6715AC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2587031" y="6100438"/>
                  <a:ext cx="1321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0451A7ED-71C5-0157-B55A-F660702AAB0B}"/>
                    </a:ext>
                  </a:extLst>
                </p14:cNvPr>
                <p14:cNvContentPartPr/>
                <p14:nvPr/>
              </p14:nvContentPartPr>
              <p14:xfrm>
                <a:off x="2903111" y="6136078"/>
                <a:ext cx="149760" cy="281520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0451A7ED-71C5-0157-B55A-F660702AAB0B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2896991" y="6129958"/>
                  <a:ext cx="162000" cy="29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B1E85567-BEA9-AC72-4BFF-281CBFA94F1B}"/>
              </a:ext>
            </a:extLst>
          </p:cNvPr>
          <p:cNvGrpSpPr/>
          <p:nvPr/>
        </p:nvGrpSpPr>
        <p:grpSpPr>
          <a:xfrm>
            <a:off x="788831" y="540598"/>
            <a:ext cx="454320" cy="1305000"/>
            <a:chOff x="788831" y="540598"/>
            <a:chExt cx="454320" cy="130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D146C019-9D9E-82FE-A284-B2DE819DE11B}"/>
                    </a:ext>
                  </a:extLst>
                </p14:cNvPr>
                <p14:cNvContentPartPr/>
                <p14:nvPr/>
              </p14:nvContentPartPr>
              <p14:xfrm>
                <a:off x="788831" y="540598"/>
                <a:ext cx="436320" cy="63864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D146C019-9D9E-82FE-A284-B2DE819DE11B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782711" y="534478"/>
                  <a:ext cx="448560" cy="65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FC3CB812-A42F-D70C-B2CA-36D9EAC1BBE8}"/>
                    </a:ext>
                  </a:extLst>
                </p14:cNvPr>
                <p14:cNvContentPartPr/>
                <p14:nvPr/>
              </p14:nvContentPartPr>
              <p14:xfrm>
                <a:off x="865151" y="1273558"/>
                <a:ext cx="378000" cy="57204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FC3CB812-A42F-D70C-B2CA-36D9EAC1BBE8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859031" y="1267438"/>
                  <a:ext cx="39024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F0DE1B13-BA0D-47EB-08B9-A0C1EF6F6462}"/>
                    </a:ext>
                  </a:extLst>
                </p14:cNvPr>
                <p14:cNvContentPartPr/>
                <p14:nvPr/>
              </p14:nvContentPartPr>
              <p14:xfrm>
                <a:off x="933551" y="1116958"/>
                <a:ext cx="207720" cy="9252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F0DE1B13-BA0D-47EB-08B9-A0C1EF6F6462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927431" y="1110838"/>
                  <a:ext cx="2199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DC31BC0D-366A-3ABC-75AE-6FE5061E6A5F}"/>
                    </a:ext>
                  </a:extLst>
                </p14:cNvPr>
                <p14:cNvContentPartPr/>
                <p14:nvPr/>
              </p14:nvContentPartPr>
              <p14:xfrm>
                <a:off x="939311" y="1174918"/>
                <a:ext cx="205560" cy="14724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DC31BC0D-366A-3ABC-75AE-6FE5061E6A5F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933191" y="1168798"/>
                  <a:ext cx="217800" cy="15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1">
            <p14:nvContentPartPr>
              <p14:cNvPr id="441" name="Ink 440">
                <a:extLst>
                  <a:ext uri="{FF2B5EF4-FFF2-40B4-BE49-F238E27FC236}">
                    <a16:creationId xmlns:a16="http://schemas.microsoft.com/office/drawing/2014/main" id="{0E644D50-437C-4D23-A50D-E53549708CC4}"/>
                  </a:ext>
                </a:extLst>
              </p14:cNvPr>
              <p14:cNvContentPartPr/>
              <p14:nvPr/>
            </p14:nvContentPartPr>
            <p14:xfrm>
              <a:off x="1003751" y="3416998"/>
              <a:ext cx="23760" cy="9360"/>
            </p14:xfrm>
          </p:contentPart>
        </mc:Choice>
        <mc:Fallback>
          <p:pic>
            <p:nvPicPr>
              <p:cNvPr id="441" name="Ink 440">
                <a:extLst>
                  <a:ext uri="{FF2B5EF4-FFF2-40B4-BE49-F238E27FC236}">
                    <a16:creationId xmlns:a16="http://schemas.microsoft.com/office/drawing/2014/main" id="{0E644D50-437C-4D23-A50D-E53549708CC4}"/>
                  </a:ext>
                </a:extLst>
              </p:cNvPr>
              <p:cNvPicPr/>
              <p:nvPr/>
            </p:nvPicPr>
            <p:blipFill>
              <a:blip r:embed="rId492"/>
              <a:stretch>
                <a:fillRect/>
              </a:stretch>
            </p:blipFill>
            <p:spPr>
              <a:xfrm>
                <a:off x="997631" y="3410878"/>
                <a:ext cx="360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3">
            <p14:nvContentPartPr>
              <p14:cNvPr id="444" name="Ink 443">
                <a:extLst>
                  <a:ext uri="{FF2B5EF4-FFF2-40B4-BE49-F238E27FC236}">
                    <a16:creationId xmlns:a16="http://schemas.microsoft.com/office/drawing/2014/main" id="{804B6CF1-562A-80B8-AA4A-958644AF7B56}"/>
                  </a:ext>
                </a:extLst>
              </p14:cNvPr>
              <p14:cNvContentPartPr/>
              <p14:nvPr/>
            </p14:nvContentPartPr>
            <p14:xfrm>
              <a:off x="1113191" y="1612318"/>
              <a:ext cx="19800" cy="360"/>
            </p14:xfrm>
          </p:contentPart>
        </mc:Choice>
        <mc:Fallback>
          <p:pic>
            <p:nvPicPr>
              <p:cNvPr id="444" name="Ink 443">
                <a:extLst>
                  <a:ext uri="{FF2B5EF4-FFF2-40B4-BE49-F238E27FC236}">
                    <a16:creationId xmlns:a16="http://schemas.microsoft.com/office/drawing/2014/main" id="{804B6CF1-562A-80B8-AA4A-958644AF7B56}"/>
                  </a:ext>
                </a:extLst>
              </p:cNvPr>
              <p:cNvPicPr/>
              <p:nvPr/>
            </p:nvPicPr>
            <p:blipFill>
              <a:blip r:embed="rId494"/>
              <a:stretch>
                <a:fillRect/>
              </a:stretch>
            </p:blipFill>
            <p:spPr>
              <a:xfrm>
                <a:off x="1107071" y="1606198"/>
                <a:ext cx="320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5">
            <p14:nvContentPartPr>
              <p14:cNvPr id="452" name="Ink 451">
                <a:extLst>
                  <a:ext uri="{FF2B5EF4-FFF2-40B4-BE49-F238E27FC236}">
                    <a16:creationId xmlns:a16="http://schemas.microsoft.com/office/drawing/2014/main" id="{AD3B3792-7A81-91AF-687B-0572534F5D70}"/>
                  </a:ext>
                </a:extLst>
              </p14:cNvPr>
              <p14:cNvContentPartPr/>
              <p14:nvPr/>
            </p14:nvContentPartPr>
            <p14:xfrm>
              <a:off x="1144511" y="1514398"/>
              <a:ext cx="4320" cy="21600"/>
            </p14:xfrm>
          </p:contentPart>
        </mc:Choice>
        <mc:Fallback>
          <p:pic>
            <p:nvPicPr>
              <p:cNvPr id="452" name="Ink 451">
                <a:extLst>
                  <a:ext uri="{FF2B5EF4-FFF2-40B4-BE49-F238E27FC236}">
                    <a16:creationId xmlns:a16="http://schemas.microsoft.com/office/drawing/2014/main" id="{AD3B3792-7A81-91AF-687B-0572534F5D70}"/>
                  </a:ext>
                </a:extLst>
              </p:cNvPr>
              <p:cNvPicPr/>
              <p:nvPr/>
            </p:nvPicPr>
            <p:blipFill>
              <a:blip r:embed="rId496"/>
              <a:stretch>
                <a:fillRect/>
              </a:stretch>
            </p:blipFill>
            <p:spPr>
              <a:xfrm>
                <a:off x="1138391" y="1508278"/>
                <a:ext cx="16560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57" name="Group 456">
            <a:extLst>
              <a:ext uri="{FF2B5EF4-FFF2-40B4-BE49-F238E27FC236}">
                <a16:creationId xmlns:a16="http://schemas.microsoft.com/office/drawing/2014/main" id="{B318974D-2F2D-01A9-341F-500ADD828ADE}"/>
              </a:ext>
            </a:extLst>
          </p:cNvPr>
          <p:cNvGrpSpPr/>
          <p:nvPr/>
        </p:nvGrpSpPr>
        <p:grpSpPr>
          <a:xfrm>
            <a:off x="1039031" y="3409438"/>
            <a:ext cx="53280" cy="99000"/>
            <a:chOff x="1039031" y="3409438"/>
            <a:chExt cx="53280" cy="9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315C3AA4-DD89-DE72-F24C-25087638BBA6}"/>
                    </a:ext>
                  </a:extLst>
                </p14:cNvPr>
                <p14:cNvContentPartPr/>
                <p14:nvPr/>
              </p14:nvContentPartPr>
              <p14:xfrm>
                <a:off x="1058471" y="3477838"/>
                <a:ext cx="8280" cy="432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315C3AA4-DD89-DE72-F24C-25087638BBA6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1052351" y="3471718"/>
                  <a:ext cx="2052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70D0C4C9-5C4B-472D-703A-758BF15B62FA}"/>
                    </a:ext>
                  </a:extLst>
                </p14:cNvPr>
                <p14:cNvContentPartPr/>
                <p14:nvPr/>
              </p14:nvContentPartPr>
              <p14:xfrm>
                <a:off x="1039031" y="3409438"/>
                <a:ext cx="53280" cy="99000"/>
              </p14:xfrm>
            </p:contentPart>
          </mc:Choice>
          <mc:Fallback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70D0C4C9-5C4B-472D-703A-758BF15B62FA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1032911" y="3403318"/>
                  <a:ext cx="65520" cy="11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1">
            <p14:nvContentPartPr>
              <p14:cNvPr id="456" name="Ink 455">
                <a:extLst>
                  <a:ext uri="{FF2B5EF4-FFF2-40B4-BE49-F238E27FC236}">
                    <a16:creationId xmlns:a16="http://schemas.microsoft.com/office/drawing/2014/main" id="{A08CF7B3-B042-68E5-B2BE-75638E33E798}"/>
                  </a:ext>
                </a:extLst>
              </p14:cNvPr>
              <p14:cNvContentPartPr/>
              <p14:nvPr/>
            </p14:nvContentPartPr>
            <p14:xfrm>
              <a:off x="1144511" y="1664158"/>
              <a:ext cx="8280" cy="7920"/>
            </p14:xfrm>
          </p:contentPart>
        </mc:Choice>
        <mc:Fallback>
          <p:pic>
            <p:nvPicPr>
              <p:cNvPr id="456" name="Ink 455">
                <a:extLst>
                  <a:ext uri="{FF2B5EF4-FFF2-40B4-BE49-F238E27FC236}">
                    <a16:creationId xmlns:a16="http://schemas.microsoft.com/office/drawing/2014/main" id="{A08CF7B3-B042-68E5-B2BE-75638E33E798}"/>
                  </a:ext>
                </a:extLst>
              </p:cNvPr>
              <p:cNvPicPr/>
              <p:nvPr/>
            </p:nvPicPr>
            <p:blipFill>
              <a:blip r:embed="rId502"/>
              <a:stretch>
                <a:fillRect/>
              </a:stretch>
            </p:blipFill>
            <p:spPr>
              <a:xfrm>
                <a:off x="1138391" y="1658038"/>
                <a:ext cx="20520" cy="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66" name="Group 465">
            <a:extLst>
              <a:ext uri="{FF2B5EF4-FFF2-40B4-BE49-F238E27FC236}">
                <a16:creationId xmlns:a16="http://schemas.microsoft.com/office/drawing/2014/main" id="{FFAC5FA2-F6C3-2306-F61E-20B0D8C8E62D}"/>
              </a:ext>
            </a:extLst>
          </p:cNvPr>
          <p:cNvGrpSpPr/>
          <p:nvPr/>
        </p:nvGrpSpPr>
        <p:grpSpPr>
          <a:xfrm>
            <a:off x="3908951" y="4541278"/>
            <a:ext cx="495360" cy="476280"/>
            <a:chOff x="3908951" y="4541278"/>
            <a:chExt cx="495360" cy="47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31C405BE-0BB6-23FE-D7D1-B55C61C954E2}"/>
                    </a:ext>
                  </a:extLst>
                </p14:cNvPr>
                <p14:cNvContentPartPr/>
                <p14:nvPr/>
              </p14:nvContentPartPr>
              <p14:xfrm>
                <a:off x="4083191" y="4664038"/>
                <a:ext cx="360" cy="36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31C405BE-0BB6-23FE-D7D1-B55C61C954E2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4077071" y="465791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4A073BD4-26B1-BB4E-E5EE-89039E3FF0C6}"/>
                    </a:ext>
                  </a:extLst>
                </p14:cNvPr>
                <p14:cNvContentPartPr/>
                <p14:nvPr/>
              </p14:nvContentPartPr>
              <p14:xfrm>
                <a:off x="3908951" y="4544518"/>
                <a:ext cx="159480" cy="32112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4A073BD4-26B1-BB4E-E5EE-89039E3FF0C6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3902831" y="4538398"/>
                  <a:ext cx="1717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06B38D39-B509-D04E-B0DD-BFA82F16023D}"/>
                    </a:ext>
                  </a:extLst>
                </p14:cNvPr>
                <p14:cNvContentPartPr/>
                <p14:nvPr/>
              </p14:nvContentPartPr>
              <p14:xfrm>
                <a:off x="4204151" y="4541278"/>
                <a:ext cx="200160" cy="476280"/>
              </p14:xfrm>
            </p:contentPart>
          </mc:Choice>
          <mc:Fallback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06B38D39-B509-D04E-B0DD-BFA82F16023D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4198031" y="4535158"/>
                  <a:ext cx="212400" cy="48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1EB8C6A2-1978-85AD-4AE2-42BCF9691C2A}"/>
              </a:ext>
            </a:extLst>
          </p:cNvPr>
          <p:cNvGrpSpPr/>
          <p:nvPr/>
        </p:nvGrpSpPr>
        <p:grpSpPr>
          <a:xfrm>
            <a:off x="4036391" y="5205118"/>
            <a:ext cx="461520" cy="368280"/>
            <a:chOff x="4036391" y="5205118"/>
            <a:chExt cx="461520" cy="36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8BFA8343-5EDD-ECE7-ADF9-5B04220E7629}"/>
                    </a:ext>
                  </a:extLst>
                </p14:cNvPr>
                <p14:cNvContentPartPr/>
                <p14:nvPr/>
              </p14:nvContentPartPr>
              <p14:xfrm>
                <a:off x="4036391" y="5205118"/>
                <a:ext cx="203760" cy="311760"/>
              </p14:xfrm>
            </p:contentPart>
          </mc:Choice>
          <mc:Fallback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8BFA8343-5EDD-ECE7-ADF9-5B04220E7629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4030271" y="5198998"/>
                  <a:ext cx="2160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51992399-CB11-7808-7534-20442BE31AD4}"/>
                    </a:ext>
                  </a:extLst>
                </p14:cNvPr>
                <p14:cNvContentPartPr/>
                <p14:nvPr/>
              </p14:nvContentPartPr>
              <p14:xfrm>
                <a:off x="4388111" y="5252998"/>
                <a:ext cx="109800" cy="320400"/>
              </p14:xfrm>
            </p:contentPart>
          </mc:Choice>
          <mc:Fallback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51992399-CB11-7808-7534-20442BE31AD4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4381991" y="5246878"/>
                  <a:ext cx="122040" cy="33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1D5670B2-F793-D3B3-6363-0A98E31F3456}"/>
              </a:ext>
            </a:extLst>
          </p:cNvPr>
          <p:cNvGrpSpPr/>
          <p:nvPr/>
        </p:nvGrpSpPr>
        <p:grpSpPr>
          <a:xfrm>
            <a:off x="995111" y="1648318"/>
            <a:ext cx="317880" cy="146160"/>
            <a:chOff x="995111" y="1648318"/>
            <a:chExt cx="317880" cy="14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77532081-7653-4276-7E6D-5B167094EE63}"/>
                    </a:ext>
                  </a:extLst>
                </p14:cNvPr>
                <p14:cNvContentPartPr/>
                <p14:nvPr/>
              </p14:nvContentPartPr>
              <p14:xfrm>
                <a:off x="995111" y="1648318"/>
                <a:ext cx="247680" cy="42120"/>
              </p14:xfrm>
            </p:contentPart>
          </mc:Choice>
          <mc:Fallback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77532081-7653-4276-7E6D-5B167094EE63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988991" y="1642198"/>
                  <a:ext cx="2599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BA09F436-2857-3FD2-A0CF-1EDAE59D69B0}"/>
                    </a:ext>
                  </a:extLst>
                </p14:cNvPr>
                <p14:cNvContentPartPr/>
                <p14:nvPr/>
              </p14:nvContentPartPr>
              <p14:xfrm>
                <a:off x="1037231" y="1735078"/>
                <a:ext cx="275760" cy="59400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BA09F436-2857-3FD2-A0CF-1EDAE59D69B0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1031111" y="1728958"/>
                  <a:ext cx="288000" cy="7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6">
            <p14:nvContentPartPr>
              <p14:cNvPr id="463" name="Ink 462">
                <a:extLst>
                  <a:ext uri="{FF2B5EF4-FFF2-40B4-BE49-F238E27FC236}">
                    <a16:creationId xmlns:a16="http://schemas.microsoft.com/office/drawing/2014/main" id="{DFE69EF3-9E9D-A27F-9CD1-B338E2594473}"/>
                  </a:ext>
                </a:extLst>
              </p14:cNvPr>
              <p14:cNvContentPartPr/>
              <p14:nvPr/>
            </p14:nvContentPartPr>
            <p14:xfrm>
              <a:off x="1003751" y="5356318"/>
              <a:ext cx="92160" cy="43920"/>
            </p14:xfrm>
          </p:contentPart>
        </mc:Choice>
        <mc:Fallback>
          <p:pic>
            <p:nvPicPr>
              <p:cNvPr id="463" name="Ink 462">
                <a:extLst>
                  <a:ext uri="{FF2B5EF4-FFF2-40B4-BE49-F238E27FC236}">
                    <a16:creationId xmlns:a16="http://schemas.microsoft.com/office/drawing/2014/main" id="{DFE69EF3-9E9D-A27F-9CD1-B338E2594473}"/>
                  </a:ext>
                </a:extLst>
              </p:cNvPr>
              <p:cNvPicPr/>
              <p:nvPr/>
            </p:nvPicPr>
            <p:blipFill>
              <a:blip r:embed="rId517"/>
              <a:stretch>
                <a:fillRect/>
              </a:stretch>
            </p:blipFill>
            <p:spPr>
              <a:xfrm>
                <a:off x="997631" y="5350198"/>
                <a:ext cx="104400" cy="5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5" name="Group 474">
            <a:extLst>
              <a:ext uri="{FF2B5EF4-FFF2-40B4-BE49-F238E27FC236}">
                <a16:creationId xmlns:a16="http://schemas.microsoft.com/office/drawing/2014/main" id="{41A30928-8696-4F2E-F088-C67BDF4E02A4}"/>
              </a:ext>
            </a:extLst>
          </p:cNvPr>
          <p:cNvGrpSpPr/>
          <p:nvPr/>
        </p:nvGrpSpPr>
        <p:grpSpPr>
          <a:xfrm>
            <a:off x="403631" y="1980238"/>
            <a:ext cx="819360" cy="1171800"/>
            <a:chOff x="403631" y="1980238"/>
            <a:chExt cx="819360" cy="117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E1D73009-03C9-65F6-337C-13611241B2F7}"/>
                    </a:ext>
                  </a:extLst>
                </p14:cNvPr>
                <p14:cNvContentPartPr/>
                <p14:nvPr/>
              </p14:nvContentPartPr>
              <p14:xfrm>
                <a:off x="866591" y="1980238"/>
                <a:ext cx="321840" cy="44496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E1D73009-03C9-65F6-337C-13611241B2F7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860471" y="1974118"/>
                  <a:ext cx="33408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8D1A31E0-4FDE-A774-A745-818E6EBFFB1A}"/>
                    </a:ext>
                  </a:extLst>
                </p14:cNvPr>
                <p14:cNvContentPartPr/>
                <p14:nvPr/>
              </p14:nvContentPartPr>
              <p14:xfrm>
                <a:off x="800351" y="2580718"/>
                <a:ext cx="359280" cy="57132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8D1A31E0-4FDE-A774-A745-818E6EBFFB1A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794231" y="2574598"/>
                  <a:ext cx="37152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A3851A0F-651D-A880-113E-A550F97B8625}"/>
                    </a:ext>
                  </a:extLst>
                </p14:cNvPr>
                <p14:cNvContentPartPr/>
                <p14:nvPr/>
              </p14:nvContentPartPr>
              <p14:xfrm>
                <a:off x="1068191" y="2744878"/>
                <a:ext cx="15840" cy="252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A3851A0F-651D-A880-113E-A550F97B8625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1062071" y="2738758"/>
                  <a:ext cx="2808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A47FC662-379D-DA9F-80E2-7F01F60FECF9}"/>
                    </a:ext>
                  </a:extLst>
                </p14:cNvPr>
                <p14:cNvContentPartPr/>
                <p14:nvPr/>
              </p14:nvContentPartPr>
              <p14:xfrm>
                <a:off x="1091951" y="2133958"/>
                <a:ext cx="12240" cy="720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A47FC662-379D-DA9F-80E2-7F01F60FECF9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1085831" y="2127838"/>
                  <a:ext cx="244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919E06BE-1468-34B6-DE6C-F9EC8F2D9C71}"/>
                    </a:ext>
                  </a:extLst>
                </p14:cNvPr>
                <p14:cNvContentPartPr/>
                <p14:nvPr/>
              </p14:nvContentPartPr>
              <p14:xfrm>
                <a:off x="1113191" y="2814358"/>
                <a:ext cx="360" cy="16200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919E06BE-1468-34B6-DE6C-F9EC8F2D9C71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1107071" y="2808238"/>
                  <a:ext cx="126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1348FDF1-427A-8570-01AB-EB2DCCB84EC9}"/>
                    </a:ext>
                  </a:extLst>
                </p14:cNvPr>
                <p14:cNvContentPartPr/>
                <p14:nvPr/>
              </p14:nvContentPartPr>
              <p14:xfrm>
                <a:off x="1095551" y="2128198"/>
                <a:ext cx="21960" cy="936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1348FDF1-427A-8570-01AB-EB2DCCB84EC9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1089431" y="2122078"/>
                  <a:ext cx="34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7BD5FBD8-62C5-1A2A-FF5F-C7DC17A908A7}"/>
                    </a:ext>
                  </a:extLst>
                </p14:cNvPr>
                <p14:cNvContentPartPr/>
                <p14:nvPr/>
              </p14:nvContentPartPr>
              <p14:xfrm>
                <a:off x="1084031" y="2643718"/>
                <a:ext cx="18000" cy="6228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7BD5FBD8-62C5-1A2A-FF5F-C7DC17A908A7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1077911" y="2637598"/>
                  <a:ext cx="302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8CEA982C-94E5-DCD1-76DD-EE0B98165B03}"/>
                    </a:ext>
                  </a:extLst>
                </p14:cNvPr>
                <p14:cNvContentPartPr/>
                <p14:nvPr/>
              </p14:nvContentPartPr>
              <p14:xfrm>
                <a:off x="1158191" y="2073838"/>
                <a:ext cx="6480" cy="13320"/>
              </p14:xfrm>
            </p:contentPart>
          </mc:Choice>
          <mc:Fallback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8CEA982C-94E5-DCD1-76DD-EE0B98165B03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1152071" y="2067718"/>
                  <a:ext cx="187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134358AA-E9F9-DFCF-8835-04FC74FB52CB}"/>
                    </a:ext>
                  </a:extLst>
                </p14:cNvPr>
                <p14:cNvContentPartPr/>
                <p14:nvPr/>
              </p14:nvContentPartPr>
              <p14:xfrm>
                <a:off x="403631" y="2431318"/>
                <a:ext cx="162720" cy="48600"/>
              </p14:xfrm>
            </p:contentPart>
          </mc:Choice>
          <mc:Fallback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134358AA-E9F9-DFCF-8835-04FC74FB52CB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397511" y="2425198"/>
                  <a:ext cx="1749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B38BA964-F59F-752D-25B1-28D560FDE19D}"/>
                    </a:ext>
                  </a:extLst>
                </p14:cNvPr>
                <p14:cNvContentPartPr/>
                <p14:nvPr/>
              </p14:nvContentPartPr>
              <p14:xfrm>
                <a:off x="505151" y="2498998"/>
                <a:ext cx="160560" cy="37440"/>
              </p14:xfrm>
            </p:contentPart>
          </mc:Choice>
          <mc:Fallback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B38BA964-F59F-752D-25B1-28D560FDE19D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499031" y="2492878"/>
                  <a:ext cx="1728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80110F2B-2D43-5CFD-5A53-103465A4BCC8}"/>
                    </a:ext>
                  </a:extLst>
                </p14:cNvPr>
                <p14:cNvContentPartPr/>
                <p14:nvPr/>
              </p14:nvContentPartPr>
              <p14:xfrm>
                <a:off x="1076111" y="2416918"/>
                <a:ext cx="146880" cy="63720"/>
              </p14:xfrm>
            </p:contentPart>
          </mc:Choice>
          <mc:Fallback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80110F2B-2D43-5CFD-5A53-103465A4BCC8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1069991" y="2410798"/>
                  <a:ext cx="1591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90738C25-44F9-A1FB-F637-C451EFC7AE2B}"/>
                    </a:ext>
                  </a:extLst>
                </p14:cNvPr>
                <p14:cNvContentPartPr/>
                <p14:nvPr/>
              </p14:nvContentPartPr>
              <p14:xfrm>
                <a:off x="1099511" y="2527078"/>
                <a:ext cx="101880" cy="21600"/>
              </p14:xfrm>
            </p:contentPart>
          </mc:Choice>
          <mc:Fallback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90738C25-44F9-A1FB-F637-C451EFC7AE2B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1093391" y="2520958"/>
                  <a:ext cx="11412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02AD4FCD-0B30-0932-2A16-D2D5D88903A5}"/>
              </a:ext>
            </a:extLst>
          </p:cNvPr>
          <p:cNvGrpSpPr/>
          <p:nvPr/>
        </p:nvGrpSpPr>
        <p:grpSpPr>
          <a:xfrm>
            <a:off x="4065551" y="5911438"/>
            <a:ext cx="585000" cy="368640"/>
            <a:chOff x="4065551" y="5911438"/>
            <a:chExt cx="585000" cy="36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1A1EDCAB-39CD-A805-96E8-0DB28C1BFFEB}"/>
                    </a:ext>
                  </a:extLst>
                </p14:cNvPr>
                <p14:cNvContentPartPr/>
                <p14:nvPr/>
              </p14:nvContentPartPr>
              <p14:xfrm>
                <a:off x="4065551" y="5911438"/>
                <a:ext cx="164880" cy="353160"/>
              </p14:xfrm>
            </p:contentPart>
          </mc:Choice>
          <mc:Fallback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1A1EDCAB-39CD-A805-96E8-0DB28C1BFFEB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4059431" y="5905318"/>
                  <a:ext cx="17712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27892C69-2542-B499-E272-26958C4F7675}"/>
                    </a:ext>
                  </a:extLst>
                </p14:cNvPr>
                <p14:cNvContentPartPr/>
                <p14:nvPr/>
              </p14:nvContentPartPr>
              <p14:xfrm>
                <a:off x="4419431" y="5944918"/>
                <a:ext cx="191520" cy="335160"/>
              </p14:xfrm>
            </p:contentPart>
          </mc:Choice>
          <mc:Fallback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27892C69-2542-B499-E272-26958C4F7675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4413311" y="5938798"/>
                  <a:ext cx="2037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4110D48F-D681-C8F7-5944-1CF2BB8E975F}"/>
                    </a:ext>
                  </a:extLst>
                </p14:cNvPr>
                <p14:cNvContentPartPr/>
                <p14:nvPr/>
              </p14:nvContentPartPr>
              <p14:xfrm>
                <a:off x="4540751" y="6199438"/>
                <a:ext cx="109800" cy="32760"/>
              </p14:xfrm>
            </p:contentPart>
          </mc:Choice>
          <mc:Fallback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4110D48F-D681-C8F7-5944-1CF2BB8E975F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4534631" y="6193318"/>
                  <a:ext cx="12204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8">
            <p14:nvContentPartPr>
              <p14:cNvPr id="476" name="Ink 475">
                <a:extLst>
                  <a:ext uri="{FF2B5EF4-FFF2-40B4-BE49-F238E27FC236}">
                    <a16:creationId xmlns:a16="http://schemas.microsoft.com/office/drawing/2014/main" id="{BAA9FFDE-A6B3-2FA6-14CB-7E536885B940}"/>
                  </a:ext>
                </a:extLst>
              </p14:cNvPr>
              <p14:cNvContentPartPr/>
              <p14:nvPr/>
            </p14:nvContentPartPr>
            <p14:xfrm>
              <a:off x="1062431" y="4893358"/>
              <a:ext cx="125640" cy="55440"/>
            </p14:xfrm>
          </p:contentPart>
        </mc:Choice>
        <mc:Fallback>
          <p:pic>
            <p:nvPicPr>
              <p:cNvPr id="476" name="Ink 475">
                <a:extLst>
                  <a:ext uri="{FF2B5EF4-FFF2-40B4-BE49-F238E27FC236}">
                    <a16:creationId xmlns:a16="http://schemas.microsoft.com/office/drawing/2014/main" id="{BAA9FFDE-A6B3-2FA6-14CB-7E536885B940}"/>
                  </a:ext>
                </a:extLst>
              </p:cNvPr>
              <p:cNvPicPr/>
              <p:nvPr/>
            </p:nvPicPr>
            <p:blipFill>
              <a:blip r:embed="rId549"/>
              <a:stretch>
                <a:fillRect/>
              </a:stretch>
            </p:blipFill>
            <p:spPr>
              <a:xfrm>
                <a:off x="1056311" y="4887238"/>
                <a:ext cx="1378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0">
            <p14:nvContentPartPr>
              <p14:cNvPr id="477" name="Ink 476">
                <a:extLst>
                  <a:ext uri="{FF2B5EF4-FFF2-40B4-BE49-F238E27FC236}">
                    <a16:creationId xmlns:a16="http://schemas.microsoft.com/office/drawing/2014/main" id="{975EDF75-C595-028A-3F42-687B4DB82E68}"/>
                  </a:ext>
                </a:extLst>
              </p14:cNvPr>
              <p14:cNvContentPartPr/>
              <p14:nvPr/>
            </p14:nvContentPartPr>
            <p14:xfrm>
              <a:off x="1087991" y="5034478"/>
              <a:ext cx="117720" cy="47160"/>
            </p14:xfrm>
          </p:contentPart>
        </mc:Choice>
        <mc:Fallback>
          <p:pic>
            <p:nvPicPr>
              <p:cNvPr id="477" name="Ink 476">
                <a:extLst>
                  <a:ext uri="{FF2B5EF4-FFF2-40B4-BE49-F238E27FC236}">
                    <a16:creationId xmlns:a16="http://schemas.microsoft.com/office/drawing/2014/main" id="{975EDF75-C595-028A-3F42-687B4DB82E68}"/>
                  </a:ext>
                </a:extLst>
              </p:cNvPr>
              <p:cNvPicPr/>
              <p:nvPr/>
            </p:nvPicPr>
            <p:blipFill>
              <a:blip r:embed="rId551"/>
              <a:stretch>
                <a:fillRect/>
              </a:stretch>
            </p:blipFill>
            <p:spPr>
              <a:xfrm>
                <a:off x="1081871" y="5028358"/>
                <a:ext cx="129960" cy="5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0" name="Group 479">
            <a:extLst>
              <a:ext uri="{FF2B5EF4-FFF2-40B4-BE49-F238E27FC236}">
                <a16:creationId xmlns:a16="http://schemas.microsoft.com/office/drawing/2014/main" id="{F7EC78AB-1ECE-F13C-4B17-426BF376D436}"/>
              </a:ext>
            </a:extLst>
          </p:cNvPr>
          <p:cNvGrpSpPr/>
          <p:nvPr/>
        </p:nvGrpSpPr>
        <p:grpSpPr>
          <a:xfrm>
            <a:off x="4077071" y="4936198"/>
            <a:ext cx="209880" cy="115920"/>
            <a:chOff x="4077071" y="4936198"/>
            <a:chExt cx="209880" cy="11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58477710-28D5-41BB-B912-DC32C66B3421}"/>
                    </a:ext>
                  </a:extLst>
                </p14:cNvPr>
                <p14:cNvContentPartPr/>
                <p14:nvPr/>
              </p14:nvContentPartPr>
              <p14:xfrm>
                <a:off x="4077071" y="4936198"/>
                <a:ext cx="172440" cy="41760"/>
              </p14:xfrm>
            </p:contentPart>
          </mc:Choice>
          <mc:Fallback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58477710-28D5-41BB-B912-DC32C66B3421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4070951" y="4930078"/>
                  <a:ext cx="1846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D11178AA-B464-34BB-7F62-1B59780A408D}"/>
                    </a:ext>
                  </a:extLst>
                </p14:cNvPr>
                <p14:cNvContentPartPr/>
                <p14:nvPr/>
              </p14:nvContentPartPr>
              <p14:xfrm>
                <a:off x="4124231" y="5005678"/>
                <a:ext cx="162720" cy="46440"/>
              </p14:xfrm>
            </p:contentPart>
          </mc:Choice>
          <mc:Fallback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D11178AA-B464-34BB-7F62-1B59780A408D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4118111" y="4999558"/>
                  <a:ext cx="174960" cy="5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56">
            <p14:nvContentPartPr>
              <p14:cNvPr id="491" name="Ink 490">
                <a:extLst>
                  <a:ext uri="{FF2B5EF4-FFF2-40B4-BE49-F238E27FC236}">
                    <a16:creationId xmlns:a16="http://schemas.microsoft.com/office/drawing/2014/main" id="{7420C489-4389-6D3F-7E09-FF0E4DBD8087}"/>
                  </a:ext>
                </a:extLst>
              </p14:cNvPr>
              <p14:cNvContentPartPr/>
              <p14:nvPr/>
            </p14:nvContentPartPr>
            <p14:xfrm>
              <a:off x="3082031" y="4789318"/>
              <a:ext cx="162720" cy="6480"/>
            </p14:xfrm>
          </p:contentPart>
        </mc:Choice>
        <mc:Fallback>
          <p:pic>
            <p:nvPicPr>
              <p:cNvPr id="491" name="Ink 490">
                <a:extLst>
                  <a:ext uri="{FF2B5EF4-FFF2-40B4-BE49-F238E27FC236}">
                    <a16:creationId xmlns:a16="http://schemas.microsoft.com/office/drawing/2014/main" id="{7420C489-4389-6D3F-7E09-FF0E4DBD8087}"/>
                  </a:ext>
                </a:extLst>
              </p:cNvPr>
              <p:cNvPicPr/>
              <p:nvPr/>
            </p:nvPicPr>
            <p:blipFill>
              <a:blip r:embed="rId557"/>
              <a:stretch>
                <a:fillRect/>
              </a:stretch>
            </p:blipFill>
            <p:spPr>
              <a:xfrm>
                <a:off x="3075911" y="4783198"/>
                <a:ext cx="17496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8">
            <p14:nvContentPartPr>
              <p14:cNvPr id="492" name="Ink 491">
                <a:extLst>
                  <a:ext uri="{FF2B5EF4-FFF2-40B4-BE49-F238E27FC236}">
                    <a16:creationId xmlns:a16="http://schemas.microsoft.com/office/drawing/2014/main" id="{982E1AA6-8A5B-2266-B60E-4E54D8854FD1}"/>
                  </a:ext>
                </a:extLst>
              </p14:cNvPr>
              <p14:cNvContentPartPr/>
              <p14:nvPr/>
            </p14:nvContentPartPr>
            <p14:xfrm>
              <a:off x="3060431" y="4911358"/>
              <a:ext cx="164520" cy="9360"/>
            </p14:xfrm>
          </p:contentPart>
        </mc:Choice>
        <mc:Fallback>
          <p:pic>
            <p:nvPicPr>
              <p:cNvPr id="492" name="Ink 491">
                <a:extLst>
                  <a:ext uri="{FF2B5EF4-FFF2-40B4-BE49-F238E27FC236}">
                    <a16:creationId xmlns:a16="http://schemas.microsoft.com/office/drawing/2014/main" id="{982E1AA6-8A5B-2266-B60E-4E54D8854FD1}"/>
                  </a:ext>
                </a:extLst>
              </p:cNvPr>
              <p:cNvPicPr/>
              <p:nvPr/>
            </p:nvPicPr>
            <p:blipFill>
              <a:blip r:embed="rId559"/>
              <a:stretch>
                <a:fillRect/>
              </a:stretch>
            </p:blipFill>
            <p:spPr>
              <a:xfrm>
                <a:off x="3054311" y="4905238"/>
                <a:ext cx="176760" cy="2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7" name="Group 516">
            <a:extLst>
              <a:ext uri="{FF2B5EF4-FFF2-40B4-BE49-F238E27FC236}">
                <a16:creationId xmlns:a16="http://schemas.microsoft.com/office/drawing/2014/main" id="{728EAD35-72E5-A339-5577-E53A486FFAEA}"/>
              </a:ext>
            </a:extLst>
          </p:cNvPr>
          <p:cNvGrpSpPr/>
          <p:nvPr/>
        </p:nvGrpSpPr>
        <p:grpSpPr>
          <a:xfrm>
            <a:off x="3443831" y="5414278"/>
            <a:ext cx="156960" cy="150480"/>
            <a:chOff x="3443831" y="5414278"/>
            <a:chExt cx="156960" cy="15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96AEB86A-3375-B295-EB5B-6758D8D17424}"/>
                    </a:ext>
                  </a:extLst>
                </p14:cNvPr>
                <p14:cNvContentPartPr/>
                <p14:nvPr/>
              </p14:nvContentPartPr>
              <p14:xfrm>
                <a:off x="3443831" y="5414278"/>
                <a:ext cx="131400" cy="32760"/>
              </p14:xfrm>
            </p:contentPart>
          </mc:Choice>
          <mc:Fallback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96AEB86A-3375-B295-EB5B-6758D8D17424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3437711" y="5408158"/>
                  <a:ext cx="1436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85DF6B66-8A8D-9F6B-491A-1207A91526C2}"/>
                    </a:ext>
                  </a:extLst>
                </p14:cNvPr>
                <p14:cNvContentPartPr/>
                <p14:nvPr/>
              </p14:nvContentPartPr>
              <p14:xfrm>
                <a:off x="3447791" y="5516158"/>
                <a:ext cx="153000" cy="48600"/>
              </p14:xfrm>
            </p:contentPart>
          </mc:Choice>
          <mc:Fallback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85DF6B66-8A8D-9F6B-491A-1207A91526C2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3441671" y="5510038"/>
                  <a:ext cx="165240" cy="6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4">
            <p14:nvContentPartPr>
              <p14:cNvPr id="519" name="Ink 518">
                <a:extLst>
                  <a:ext uri="{FF2B5EF4-FFF2-40B4-BE49-F238E27FC236}">
                    <a16:creationId xmlns:a16="http://schemas.microsoft.com/office/drawing/2014/main" id="{60B667F7-2519-8F36-8303-5CFFC7AF5282}"/>
                  </a:ext>
                </a:extLst>
              </p14:cNvPr>
              <p14:cNvContentPartPr/>
              <p14:nvPr/>
            </p14:nvContentPartPr>
            <p14:xfrm>
              <a:off x="9756791" y="3845758"/>
              <a:ext cx="649440" cy="148320"/>
            </p14:xfrm>
          </p:contentPart>
        </mc:Choice>
        <mc:Fallback>
          <p:pic>
            <p:nvPicPr>
              <p:cNvPr id="519" name="Ink 518">
                <a:extLst>
                  <a:ext uri="{FF2B5EF4-FFF2-40B4-BE49-F238E27FC236}">
                    <a16:creationId xmlns:a16="http://schemas.microsoft.com/office/drawing/2014/main" id="{60B667F7-2519-8F36-8303-5CFFC7AF528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9750671" y="3839638"/>
                <a:ext cx="6616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6">
            <p14:nvContentPartPr>
              <p14:cNvPr id="533" name="Ink 532">
                <a:extLst>
                  <a:ext uri="{FF2B5EF4-FFF2-40B4-BE49-F238E27FC236}">
                    <a16:creationId xmlns:a16="http://schemas.microsoft.com/office/drawing/2014/main" id="{F40E93EB-76C6-37A9-7670-C73D2365CC89}"/>
                  </a:ext>
                </a:extLst>
              </p14:cNvPr>
              <p14:cNvContentPartPr/>
              <p14:nvPr/>
            </p14:nvContentPartPr>
            <p14:xfrm>
              <a:off x="4421951" y="1097878"/>
              <a:ext cx="119160" cy="426240"/>
            </p14:xfrm>
          </p:contentPart>
        </mc:Choice>
        <mc:Fallback>
          <p:pic>
            <p:nvPicPr>
              <p:cNvPr id="533" name="Ink 532">
                <a:extLst>
                  <a:ext uri="{FF2B5EF4-FFF2-40B4-BE49-F238E27FC236}">
                    <a16:creationId xmlns:a16="http://schemas.microsoft.com/office/drawing/2014/main" id="{F40E93EB-76C6-37A9-7670-C73D2365CC89}"/>
                  </a:ext>
                </a:extLst>
              </p:cNvPr>
              <p:cNvPicPr/>
              <p:nvPr/>
            </p:nvPicPr>
            <p:blipFill>
              <a:blip r:embed="rId567"/>
              <a:stretch>
                <a:fillRect/>
              </a:stretch>
            </p:blipFill>
            <p:spPr>
              <a:xfrm>
                <a:off x="4415831" y="1091758"/>
                <a:ext cx="131400" cy="43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9" name="Group 538">
            <a:extLst>
              <a:ext uri="{FF2B5EF4-FFF2-40B4-BE49-F238E27FC236}">
                <a16:creationId xmlns:a16="http://schemas.microsoft.com/office/drawing/2014/main" id="{5DB6A3D6-C488-A168-7ACE-AF4193C78202}"/>
              </a:ext>
            </a:extLst>
          </p:cNvPr>
          <p:cNvGrpSpPr/>
          <p:nvPr/>
        </p:nvGrpSpPr>
        <p:grpSpPr>
          <a:xfrm>
            <a:off x="4755671" y="1150798"/>
            <a:ext cx="754920" cy="326520"/>
            <a:chOff x="4755671" y="1150798"/>
            <a:chExt cx="754920" cy="32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18D36361-B740-270F-7567-CB377A9D3ECF}"/>
                    </a:ext>
                  </a:extLst>
                </p14:cNvPr>
                <p14:cNvContentPartPr/>
                <p14:nvPr/>
              </p14:nvContentPartPr>
              <p14:xfrm>
                <a:off x="4779071" y="1150798"/>
                <a:ext cx="8640" cy="210240"/>
              </p14:xfrm>
            </p:contentPart>
          </mc:Choice>
          <mc:Fallback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18D36361-B740-270F-7567-CB377A9D3ECF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4772951" y="1144678"/>
                  <a:ext cx="208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362A83D7-E03A-8B43-4D42-C745D7123A51}"/>
                    </a:ext>
                  </a:extLst>
                </p14:cNvPr>
                <p14:cNvContentPartPr/>
                <p14:nvPr/>
              </p14:nvContentPartPr>
              <p14:xfrm>
                <a:off x="4755671" y="1231438"/>
                <a:ext cx="104040" cy="1800"/>
              </p14:xfrm>
            </p:contentPart>
          </mc:Choice>
          <mc:Fallback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362A83D7-E03A-8B43-4D42-C745D7123A51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4749551" y="1225318"/>
                  <a:ext cx="11628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AFFDEEF6-E686-3401-DC43-56DE525A1992}"/>
                    </a:ext>
                  </a:extLst>
                </p14:cNvPr>
                <p14:cNvContentPartPr/>
                <p14:nvPr/>
              </p14:nvContentPartPr>
              <p14:xfrm>
                <a:off x="4915871" y="1195078"/>
                <a:ext cx="291600" cy="282240"/>
              </p14:xfrm>
            </p:contentPart>
          </mc:Choice>
          <mc:Fallback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AFFDEEF6-E686-3401-DC43-56DE525A1992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4909751" y="1188958"/>
                  <a:ext cx="3038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32010DAB-5008-00AE-70B2-FE5771CE9794}"/>
                    </a:ext>
                  </a:extLst>
                </p14:cNvPr>
                <p14:cNvContentPartPr/>
                <p14:nvPr/>
              </p14:nvContentPartPr>
              <p14:xfrm>
                <a:off x="5395031" y="1185358"/>
                <a:ext cx="76680" cy="16200"/>
              </p14:xfrm>
            </p:contentPart>
          </mc:Choice>
          <mc:Fallback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32010DAB-5008-00AE-70B2-FE5771CE9794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5388911" y="1179238"/>
                  <a:ext cx="889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FDB15DC7-82E2-097F-7F50-C3B5AC831BA5}"/>
                    </a:ext>
                  </a:extLst>
                </p14:cNvPr>
                <p14:cNvContentPartPr/>
                <p14:nvPr/>
              </p14:nvContentPartPr>
              <p14:xfrm>
                <a:off x="5346071" y="1259518"/>
                <a:ext cx="164520" cy="26640"/>
              </p14:xfrm>
            </p:contentPart>
          </mc:Choice>
          <mc:Fallback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FDB15DC7-82E2-097F-7F50-C3B5AC831BA5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5339951" y="1253398"/>
                  <a:ext cx="17676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2CC7E41C-EC09-6D8A-B16A-A067359556DE}"/>
              </a:ext>
            </a:extLst>
          </p:cNvPr>
          <p:cNvGrpSpPr/>
          <p:nvPr/>
        </p:nvGrpSpPr>
        <p:grpSpPr>
          <a:xfrm>
            <a:off x="4362551" y="229918"/>
            <a:ext cx="2439000" cy="668520"/>
            <a:chOff x="4362551" y="229918"/>
            <a:chExt cx="2439000" cy="66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295DCC39-CA4C-3E41-7705-3690DECDD2F2}"/>
                    </a:ext>
                  </a:extLst>
                </p14:cNvPr>
                <p14:cNvContentPartPr/>
                <p14:nvPr/>
              </p14:nvContentPartPr>
              <p14:xfrm>
                <a:off x="4374431" y="385438"/>
                <a:ext cx="27720" cy="513000"/>
              </p14:xfrm>
            </p:contentPart>
          </mc:Choice>
          <mc:Fallback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295DCC39-CA4C-3E41-7705-3690DECDD2F2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4368311" y="379318"/>
                  <a:ext cx="3996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5D64D5FC-3F04-9E8B-7407-0977444287BC}"/>
                    </a:ext>
                  </a:extLst>
                </p14:cNvPr>
                <p14:cNvContentPartPr/>
                <p14:nvPr/>
              </p14:nvContentPartPr>
              <p14:xfrm>
                <a:off x="4362551" y="569758"/>
                <a:ext cx="189360" cy="108000"/>
              </p14:xfrm>
            </p:contentPart>
          </mc:Choice>
          <mc:Fallback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5D64D5FC-3F04-9E8B-7407-0977444287BC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4356431" y="563638"/>
                  <a:ext cx="2016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967053F0-100D-27E3-F589-0477F8D04B8F}"/>
                    </a:ext>
                  </a:extLst>
                </p14:cNvPr>
                <p14:cNvContentPartPr/>
                <p14:nvPr/>
              </p14:nvContentPartPr>
              <p14:xfrm>
                <a:off x="4720391" y="518278"/>
                <a:ext cx="14040" cy="194400"/>
              </p14:xfrm>
            </p:contentPart>
          </mc:Choice>
          <mc:Fallback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967053F0-100D-27E3-F589-0477F8D04B8F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4714271" y="512158"/>
                  <a:ext cx="262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4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193AF466-46D8-BC65-53EC-F882A5BAC71A}"/>
                    </a:ext>
                  </a:extLst>
                </p14:cNvPr>
                <p14:cNvContentPartPr/>
                <p14:nvPr/>
              </p14:nvContentPartPr>
              <p14:xfrm>
                <a:off x="4657751" y="612958"/>
                <a:ext cx="131400" cy="14040"/>
              </p14:xfrm>
            </p:contentPart>
          </mc:Choice>
          <mc:Fallback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193AF466-46D8-BC65-53EC-F882A5BAC71A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4651631" y="606838"/>
                  <a:ext cx="1436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6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B9015329-7154-62E5-960B-14507B469B6A}"/>
                    </a:ext>
                  </a:extLst>
                </p14:cNvPr>
                <p14:cNvContentPartPr/>
                <p14:nvPr/>
              </p14:nvContentPartPr>
              <p14:xfrm>
                <a:off x="4894271" y="542758"/>
                <a:ext cx="305280" cy="304920"/>
              </p14:xfrm>
            </p:contentPart>
          </mc:Choice>
          <mc:Fallback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B9015329-7154-62E5-960B-14507B469B6A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4888151" y="536638"/>
                  <a:ext cx="3175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8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243661D6-242B-7D9A-54AE-80D83CB34899}"/>
                    </a:ext>
                  </a:extLst>
                </p14:cNvPr>
                <p14:cNvContentPartPr/>
                <p14:nvPr/>
              </p14:nvContentPartPr>
              <p14:xfrm>
                <a:off x="5334191" y="514678"/>
                <a:ext cx="6120" cy="216720"/>
              </p14:xfrm>
            </p:contentPart>
          </mc:Choice>
          <mc:Fallback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243661D6-242B-7D9A-54AE-80D83CB34899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5328071" y="508558"/>
                  <a:ext cx="183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41F548DC-425F-483B-583D-DF858D48611A}"/>
                    </a:ext>
                  </a:extLst>
                </p14:cNvPr>
                <p14:cNvContentPartPr/>
                <p14:nvPr/>
              </p14:nvContentPartPr>
              <p14:xfrm>
                <a:off x="5295311" y="584518"/>
                <a:ext cx="145080" cy="3960"/>
              </p14:xfrm>
            </p:contentPart>
          </mc:Choice>
          <mc:Fallback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41F548DC-425F-483B-583D-DF858D48611A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5289191" y="578398"/>
                  <a:ext cx="1573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6943A282-051E-E6B4-23CA-8A7A1334AA4B}"/>
                    </a:ext>
                  </a:extLst>
                </p14:cNvPr>
                <p14:cNvContentPartPr/>
                <p14:nvPr/>
              </p14:nvContentPartPr>
              <p14:xfrm>
                <a:off x="5537591" y="467518"/>
                <a:ext cx="137520" cy="234720"/>
              </p14:xfrm>
            </p:contentPart>
          </mc:Choice>
          <mc:Fallback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6943A282-051E-E6B4-23CA-8A7A1334AA4B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5531471" y="461398"/>
                  <a:ext cx="1497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4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B3486905-618E-6C23-D201-B19A369CD114}"/>
                    </a:ext>
                  </a:extLst>
                </p14:cNvPr>
                <p14:cNvContentPartPr/>
                <p14:nvPr/>
              </p14:nvContentPartPr>
              <p14:xfrm>
                <a:off x="5805791" y="468598"/>
                <a:ext cx="127080" cy="275400"/>
              </p14:xfrm>
            </p:contentPart>
          </mc:Choice>
          <mc:Fallback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B3486905-618E-6C23-D201-B19A369CD114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5799671" y="462478"/>
                  <a:ext cx="1393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6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A58FF9A2-6E4C-8D71-7224-28EA61BDB1B0}"/>
                    </a:ext>
                  </a:extLst>
                </p14:cNvPr>
                <p14:cNvContentPartPr/>
                <p14:nvPr/>
              </p14:nvContentPartPr>
              <p14:xfrm>
                <a:off x="6118271" y="581638"/>
                <a:ext cx="142920" cy="29160"/>
              </p14:xfrm>
            </p:contentPart>
          </mc:Choice>
          <mc:Fallback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A58FF9A2-6E4C-8D71-7224-28EA61BDB1B0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6112151" y="575518"/>
                  <a:ext cx="1551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8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7E3AB59E-978C-95E1-F211-6008BA7DA4BE}"/>
                    </a:ext>
                  </a:extLst>
                </p14:cNvPr>
                <p14:cNvContentPartPr/>
                <p14:nvPr/>
              </p14:nvContentPartPr>
              <p14:xfrm>
                <a:off x="6106751" y="698998"/>
                <a:ext cx="180360" cy="1080"/>
              </p14:xfrm>
            </p:contentPart>
          </mc:Choice>
          <mc:Fallback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7E3AB59E-978C-95E1-F211-6008BA7DA4BE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6100631" y="692878"/>
                  <a:ext cx="19260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0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B1C96EEB-87C4-1CE3-993A-8E7345DABEBB}"/>
                    </a:ext>
                  </a:extLst>
                </p14:cNvPr>
                <p14:cNvContentPartPr/>
                <p14:nvPr/>
              </p14:nvContentPartPr>
              <p14:xfrm>
                <a:off x="6419591" y="518998"/>
                <a:ext cx="132840" cy="235440"/>
              </p14:xfrm>
            </p:contentPart>
          </mc:Choice>
          <mc:Fallback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B1C96EEB-87C4-1CE3-993A-8E7345DABEBB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6413471" y="512878"/>
                  <a:ext cx="1450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2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39AD2FAF-D5B9-91D7-1D85-B4C426C55DF9}"/>
                    </a:ext>
                  </a:extLst>
                </p14:cNvPr>
                <p14:cNvContentPartPr/>
                <p14:nvPr/>
              </p14:nvContentPartPr>
              <p14:xfrm>
                <a:off x="6648191" y="478318"/>
                <a:ext cx="153360" cy="349200"/>
              </p14:xfrm>
            </p:contentPart>
          </mc:Choice>
          <mc:Fallback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39AD2FAF-D5B9-91D7-1D85-B4C426C55DF9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6642071" y="472198"/>
                  <a:ext cx="16560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4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DA8A1698-9ACC-3228-FE5D-7A2D7C86D1D5}"/>
                    </a:ext>
                  </a:extLst>
                </p14:cNvPr>
                <p14:cNvContentPartPr/>
                <p14:nvPr/>
              </p14:nvContentPartPr>
              <p14:xfrm>
                <a:off x="5977511" y="229918"/>
                <a:ext cx="794160" cy="174600"/>
              </p14:xfrm>
            </p:contentPart>
          </mc:Choice>
          <mc:Fallback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DA8A1698-9ACC-3228-FE5D-7A2D7C86D1D5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5971391" y="223798"/>
                  <a:ext cx="806400" cy="18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0A6CBE92-657C-4030-A0D0-2D29659BBCB7}"/>
              </a:ext>
            </a:extLst>
          </p:cNvPr>
          <p:cNvGrpSpPr/>
          <p:nvPr/>
        </p:nvGrpSpPr>
        <p:grpSpPr>
          <a:xfrm>
            <a:off x="6984431" y="520438"/>
            <a:ext cx="576360" cy="279360"/>
            <a:chOff x="6984431" y="520438"/>
            <a:chExt cx="576360" cy="27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595B0305-5C9F-08C6-CE52-AFE4CD1FDBA5}"/>
                    </a:ext>
                  </a:extLst>
                </p14:cNvPr>
                <p14:cNvContentPartPr/>
                <p14:nvPr/>
              </p14:nvContentPartPr>
              <p14:xfrm>
                <a:off x="6984431" y="652558"/>
                <a:ext cx="141120" cy="6840"/>
              </p14:xfrm>
            </p:contentPart>
          </mc:Choice>
          <mc:Fallback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595B0305-5C9F-08C6-CE52-AFE4CD1FDBA5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6978311" y="646438"/>
                  <a:ext cx="1533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8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6586CDD7-31E2-47FD-D499-DC0E845FFD84}"/>
                    </a:ext>
                  </a:extLst>
                </p14:cNvPr>
                <p14:cNvContentPartPr/>
                <p14:nvPr/>
              </p14:nvContentPartPr>
              <p14:xfrm>
                <a:off x="7238591" y="520438"/>
                <a:ext cx="86400" cy="235440"/>
              </p14:xfrm>
            </p:contentPart>
          </mc:Choice>
          <mc:Fallback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6586CDD7-31E2-47FD-D499-DC0E845FFD84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7232471" y="514318"/>
                  <a:ext cx="986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0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F9A62E77-16A1-CADE-542A-49B7EDF4F111}"/>
                    </a:ext>
                  </a:extLst>
                </p14:cNvPr>
                <p14:cNvContentPartPr/>
                <p14:nvPr/>
              </p14:nvContentPartPr>
              <p14:xfrm>
                <a:off x="7459631" y="544558"/>
                <a:ext cx="101160" cy="255240"/>
              </p14:xfrm>
            </p:contentPart>
          </mc:Choice>
          <mc:Fallback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F9A62E77-16A1-CADE-542A-49B7EDF4F111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7453511" y="538438"/>
                  <a:ext cx="113400" cy="26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509032DC-830F-CCF4-1C8D-761358D1110D}"/>
              </a:ext>
            </a:extLst>
          </p:cNvPr>
          <p:cNvGrpSpPr/>
          <p:nvPr/>
        </p:nvGrpSpPr>
        <p:grpSpPr>
          <a:xfrm>
            <a:off x="5734511" y="1054678"/>
            <a:ext cx="285480" cy="274680"/>
            <a:chOff x="5734511" y="1054678"/>
            <a:chExt cx="285480" cy="27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2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0517A99B-A316-A216-497D-D25D682BD9A7}"/>
                    </a:ext>
                  </a:extLst>
                </p14:cNvPr>
                <p14:cNvContentPartPr/>
                <p14:nvPr/>
              </p14:nvContentPartPr>
              <p14:xfrm>
                <a:off x="5734511" y="1099318"/>
                <a:ext cx="120600" cy="230040"/>
              </p14:xfrm>
            </p:contentPart>
          </mc:Choice>
          <mc:Fallback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0517A99B-A316-A216-497D-D25D682BD9A7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5728391" y="1093198"/>
                  <a:ext cx="1328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4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0E2A6FA1-E5A3-8F0D-0B85-80439A3ABC29}"/>
                    </a:ext>
                  </a:extLst>
                </p14:cNvPr>
                <p14:cNvContentPartPr/>
                <p14:nvPr/>
              </p14:nvContentPartPr>
              <p14:xfrm>
                <a:off x="5799671" y="1054678"/>
                <a:ext cx="220320" cy="59040"/>
              </p14:xfrm>
            </p:contentPart>
          </mc:Choice>
          <mc:Fallback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0E2A6FA1-E5A3-8F0D-0B85-80439A3ABC29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5793551" y="1048558"/>
                  <a:ext cx="232560" cy="7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733F464A-8254-1B17-8145-A8D3950F906A}"/>
              </a:ext>
            </a:extLst>
          </p:cNvPr>
          <p:cNvGrpSpPr/>
          <p:nvPr/>
        </p:nvGrpSpPr>
        <p:grpSpPr>
          <a:xfrm>
            <a:off x="6189191" y="958198"/>
            <a:ext cx="893160" cy="355680"/>
            <a:chOff x="6189191" y="958198"/>
            <a:chExt cx="893160" cy="35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6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2F979FEA-EB91-2FE4-4359-CE9AF05B9F61}"/>
                    </a:ext>
                  </a:extLst>
                </p14:cNvPr>
                <p14:cNvContentPartPr/>
                <p14:nvPr/>
              </p14:nvContentPartPr>
              <p14:xfrm>
                <a:off x="6189191" y="1198678"/>
                <a:ext cx="394920" cy="8280"/>
              </p14:xfrm>
            </p:contentPart>
          </mc:Choice>
          <mc:Fallback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2F979FEA-EB91-2FE4-4359-CE9AF05B9F61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6183071" y="1192558"/>
                  <a:ext cx="4071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8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D0CC4CAF-3F4A-FA55-26E6-47C798A90224}"/>
                    </a:ext>
                  </a:extLst>
                </p14:cNvPr>
                <p14:cNvContentPartPr/>
                <p14:nvPr/>
              </p14:nvContentPartPr>
              <p14:xfrm>
                <a:off x="6826031" y="1110118"/>
                <a:ext cx="18000" cy="93600"/>
              </p14:xfrm>
            </p:contentPart>
          </mc:Choice>
          <mc:Fallback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D0CC4CAF-3F4A-FA55-26E6-47C798A90224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6819911" y="1103998"/>
                  <a:ext cx="302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0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9E8C3C48-A168-BE8F-AA54-81D185D43884}"/>
                    </a:ext>
                  </a:extLst>
                </p14:cNvPr>
                <p14:cNvContentPartPr/>
                <p14:nvPr/>
              </p14:nvContentPartPr>
              <p14:xfrm>
                <a:off x="6779231" y="999598"/>
                <a:ext cx="104040" cy="110880"/>
              </p14:xfrm>
            </p:contentPart>
          </mc:Choice>
          <mc:Fallback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9E8C3C48-A168-BE8F-AA54-81D185D43884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6773111" y="993478"/>
                  <a:ext cx="1162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2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51B95F60-32D2-531B-0971-577427DD9742}"/>
                    </a:ext>
                  </a:extLst>
                </p14:cNvPr>
                <p14:cNvContentPartPr/>
                <p14:nvPr/>
              </p14:nvContentPartPr>
              <p14:xfrm>
                <a:off x="6687791" y="958198"/>
                <a:ext cx="111240" cy="355680"/>
              </p14:xfrm>
            </p:contentPart>
          </mc:Choice>
          <mc:Fallback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51B95F60-32D2-531B-0971-577427DD9742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6681671" y="952078"/>
                  <a:ext cx="12348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4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5ACC6FD4-67F0-6A9B-87E6-CF052AB4FAA9}"/>
                    </a:ext>
                  </a:extLst>
                </p14:cNvPr>
                <p14:cNvContentPartPr/>
                <p14:nvPr/>
              </p14:nvContentPartPr>
              <p14:xfrm>
                <a:off x="6961031" y="963598"/>
                <a:ext cx="121320" cy="329040"/>
              </p14:xfrm>
            </p:contentPart>
          </mc:Choice>
          <mc:Fallback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5ACC6FD4-67F0-6A9B-87E6-CF052AB4FAA9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6954911" y="957478"/>
                  <a:ext cx="133560" cy="34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2" name="Group 581">
            <a:extLst>
              <a:ext uri="{FF2B5EF4-FFF2-40B4-BE49-F238E27FC236}">
                <a16:creationId xmlns:a16="http://schemas.microsoft.com/office/drawing/2014/main" id="{E5611586-4470-008C-8594-0A9AB1A20F99}"/>
              </a:ext>
            </a:extLst>
          </p:cNvPr>
          <p:cNvGrpSpPr/>
          <p:nvPr/>
        </p:nvGrpSpPr>
        <p:grpSpPr>
          <a:xfrm>
            <a:off x="9349991" y="359878"/>
            <a:ext cx="619560" cy="309960"/>
            <a:chOff x="9349991" y="359878"/>
            <a:chExt cx="619560" cy="30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6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C7BD2453-5566-8944-0DF5-B39CC354B072}"/>
                    </a:ext>
                  </a:extLst>
                </p14:cNvPr>
                <p14:cNvContentPartPr/>
                <p14:nvPr/>
              </p14:nvContentPartPr>
              <p14:xfrm>
                <a:off x="9391031" y="359878"/>
                <a:ext cx="10080" cy="163080"/>
              </p14:xfrm>
            </p:contentPart>
          </mc:Choice>
          <mc:Fallback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C7BD2453-5566-8944-0DF5-B39CC354B072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9384911" y="353758"/>
                  <a:ext cx="22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8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C64AD957-8F1B-872B-1866-67C2250F4E76}"/>
                    </a:ext>
                  </a:extLst>
                </p14:cNvPr>
                <p14:cNvContentPartPr/>
                <p14:nvPr/>
              </p14:nvContentPartPr>
              <p14:xfrm>
                <a:off x="9349991" y="425398"/>
                <a:ext cx="154800" cy="3960"/>
              </p14:xfrm>
            </p:contentPart>
          </mc:Choice>
          <mc:Fallback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C64AD957-8F1B-872B-1866-67C2250F4E76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9343871" y="419278"/>
                  <a:ext cx="1670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0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1DA45441-B02F-1DB9-BC3E-5508909F80DD}"/>
                    </a:ext>
                  </a:extLst>
                </p14:cNvPr>
                <p14:cNvContentPartPr/>
                <p14:nvPr/>
              </p14:nvContentPartPr>
              <p14:xfrm>
                <a:off x="9663911" y="362398"/>
                <a:ext cx="305640" cy="307440"/>
              </p14:xfrm>
            </p:contentPart>
          </mc:Choice>
          <mc:Fallback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1DA45441-B02F-1DB9-BC3E-5508909F80DD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9657791" y="356278"/>
                  <a:ext cx="317880" cy="31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E83CF29F-9314-25EE-23F5-AF4869BE3594}"/>
              </a:ext>
            </a:extLst>
          </p:cNvPr>
          <p:cNvGrpSpPr/>
          <p:nvPr/>
        </p:nvGrpSpPr>
        <p:grpSpPr>
          <a:xfrm>
            <a:off x="10179071" y="20038"/>
            <a:ext cx="1416600" cy="595080"/>
            <a:chOff x="10179071" y="20038"/>
            <a:chExt cx="1416600" cy="59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2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760DFD7D-B392-42E2-F33C-8EBF22606F7E}"/>
                    </a:ext>
                  </a:extLst>
                </p14:cNvPr>
                <p14:cNvContentPartPr/>
                <p14:nvPr/>
              </p14:nvContentPartPr>
              <p14:xfrm>
                <a:off x="10194911" y="341158"/>
                <a:ext cx="18000" cy="206280"/>
              </p14:xfrm>
            </p:contentPart>
          </mc:Choice>
          <mc:Fallback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760DFD7D-B392-42E2-F33C-8EBF22606F7E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10188791" y="335038"/>
                  <a:ext cx="302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4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2C1FB11D-103C-524E-E87D-DBA5F98AADC0}"/>
                    </a:ext>
                  </a:extLst>
                </p14:cNvPr>
                <p14:cNvContentPartPr/>
                <p14:nvPr/>
              </p14:nvContentPartPr>
              <p14:xfrm>
                <a:off x="10179071" y="436558"/>
                <a:ext cx="113760" cy="1800"/>
              </p14:xfrm>
            </p:contentPart>
          </mc:Choice>
          <mc:Fallback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2C1FB11D-103C-524E-E87D-DBA5F98AADC0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10172951" y="430438"/>
                  <a:ext cx="12600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6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024E1DB6-5F89-0BBA-8534-013F534D9B2D}"/>
                    </a:ext>
                  </a:extLst>
                </p14:cNvPr>
                <p14:cNvContentPartPr/>
                <p14:nvPr/>
              </p14:nvContentPartPr>
              <p14:xfrm>
                <a:off x="10396151" y="355918"/>
                <a:ext cx="119880" cy="183240"/>
              </p14:xfrm>
            </p:contentPart>
          </mc:Choice>
          <mc:Fallback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024E1DB6-5F89-0BBA-8534-013F534D9B2D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10390031" y="349798"/>
                  <a:ext cx="1321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8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E6B5762D-28C2-A1D9-CDA1-D408D4944013}"/>
                    </a:ext>
                  </a:extLst>
                </p14:cNvPr>
                <p14:cNvContentPartPr/>
                <p14:nvPr/>
              </p14:nvContentPartPr>
              <p14:xfrm>
                <a:off x="10664711" y="342598"/>
                <a:ext cx="134280" cy="272520"/>
              </p14:xfrm>
            </p:contentPart>
          </mc:Choice>
          <mc:Fallback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E6B5762D-28C2-A1D9-CDA1-D408D4944013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10658591" y="336478"/>
                  <a:ext cx="1465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0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F3DE6979-DDC1-6D22-C609-80B902E9986D}"/>
                    </a:ext>
                  </a:extLst>
                </p14:cNvPr>
                <p14:cNvContentPartPr/>
                <p14:nvPr/>
              </p14:nvContentPartPr>
              <p14:xfrm>
                <a:off x="11009951" y="438358"/>
                <a:ext cx="101880" cy="20880"/>
              </p14:xfrm>
            </p:contentPart>
          </mc:Choice>
          <mc:Fallback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F3DE6979-DDC1-6D22-C609-80B902E9986D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11003831" y="432238"/>
                  <a:ext cx="1141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2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2FACF688-1708-4BB9-51B9-2ED3BBC90977}"/>
                    </a:ext>
                  </a:extLst>
                </p14:cNvPr>
                <p14:cNvContentPartPr/>
                <p14:nvPr/>
              </p14:nvContentPartPr>
              <p14:xfrm>
                <a:off x="10976831" y="527278"/>
                <a:ext cx="125640" cy="3240"/>
              </p14:xfrm>
            </p:contentPart>
          </mc:Choice>
          <mc:Fallback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2FACF688-1708-4BB9-51B9-2ED3BBC90977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10970711" y="521158"/>
                  <a:ext cx="1378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4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346F0AC0-30CA-FFB7-8C1B-69D4E39A7339}"/>
                    </a:ext>
                  </a:extLst>
                </p14:cNvPr>
                <p14:cNvContentPartPr/>
                <p14:nvPr/>
              </p14:nvContentPartPr>
              <p14:xfrm>
                <a:off x="11223071" y="339358"/>
                <a:ext cx="171000" cy="231120"/>
              </p14:xfrm>
            </p:contentPart>
          </mc:Choice>
          <mc:Fallback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346F0AC0-30CA-FFB7-8C1B-69D4E39A7339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11216951" y="333238"/>
                  <a:ext cx="1832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6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3244C891-08CE-6DF2-B05A-BCD37E0E8314}"/>
                    </a:ext>
                  </a:extLst>
                </p14:cNvPr>
                <p14:cNvContentPartPr/>
                <p14:nvPr/>
              </p14:nvContentPartPr>
              <p14:xfrm>
                <a:off x="11393351" y="327118"/>
                <a:ext cx="202320" cy="254880"/>
              </p14:xfrm>
            </p:contentPart>
          </mc:Choice>
          <mc:Fallback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3244C891-08CE-6DF2-B05A-BCD37E0E8314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11387231" y="320998"/>
                  <a:ext cx="2145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8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D328025E-45AF-A06B-7D36-DCAB1C1843EA}"/>
                    </a:ext>
                  </a:extLst>
                </p14:cNvPr>
                <p14:cNvContentPartPr/>
                <p14:nvPr/>
              </p14:nvContentPartPr>
              <p14:xfrm>
                <a:off x="10673711" y="20038"/>
                <a:ext cx="766440" cy="290520"/>
              </p14:xfrm>
            </p:contentPart>
          </mc:Choice>
          <mc:Fallback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D328025E-45AF-A06B-7D36-DCAB1C1843EA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10667591" y="13918"/>
                  <a:ext cx="778680" cy="30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3" name="Group 582">
            <a:extLst>
              <a:ext uri="{FF2B5EF4-FFF2-40B4-BE49-F238E27FC236}">
                <a16:creationId xmlns:a16="http://schemas.microsoft.com/office/drawing/2014/main" id="{D1ECEC95-E98E-8A03-9385-730CE5157742}"/>
              </a:ext>
            </a:extLst>
          </p:cNvPr>
          <p:cNvGrpSpPr/>
          <p:nvPr/>
        </p:nvGrpSpPr>
        <p:grpSpPr>
          <a:xfrm>
            <a:off x="8603351" y="276358"/>
            <a:ext cx="479520" cy="811800"/>
            <a:chOff x="8603351" y="276358"/>
            <a:chExt cx="479520" cy="81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0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229A8AFC-B7F7-8B2E-7CD2-8FC91D530C6E}"/>
                    </a:ext>
                  </a:extLst>
                </p14:cNvPr>
                <p14:cNvContentPartPr/>
                <p14:nvPr/>
              </p14:nvContentPartPr>
              <p14:xfrm>
                <a:off x="8603351" y="325318"/>
                <a:ext cx="195840" cy="320760"/>
              </p14:xfrm>
            </p:contentPart>
          </mc:Choice>
          <mc:Fallback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229A8AFC-B7F7-8B2E-7CD2-8FC91D530C6E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8597231" y="319198"/>
                  <a:ext cx="2080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2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D3A3AFBC-C652-CF2E-0A97-76246CA54D4B}"/>
                    </a:ext>
                  </a:extLst>
                </p14:cNvPr>
                <p14:cNvContentPartPr/>
                <p14:nvPr/>
              </p14:nvContentPartPr>
              <p14:xfrm>
                <a:off x="8916191" y="276358"/>
                <a:ext cx="27360" cy="499680"/>
              </p14:xfrm>
            </p:contentPart>
          </mc:Choice>
          <mc:Fallback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D3A3AFBC-C652-CF2E-0A97-76246CA54D4B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8910071" y="270238"/>
                  <a:ext cx="3960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4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0FD36B8A-59B5-C9B3-F0E9-80B3B02EDD05}"/>
                    </a:ext>
                  </a:extLst>
                </p14:cNvPr>
                <p14:cNvContentPartPr/>
                <p14:nvPr/>
              </p14:nvContentPartPr>
              <p14:xfrm>
                <a:off x="8892791" y="496678"/>
                <a:ext cx="135720" cy="96480"/>
              </p14:xfrm>
            </p:contentPart>
          </mc:Choice>
          <mc:Fallback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0FD36B8A-59B5-C9B3-F0E9-80B3B02EDD05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8886671" y="490558"/>
                  <a:ext cx="1479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6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4EFB1BD1-DB78-D489-EE72-33DFF8228B5A}"/>
                    </a:ext>
                  </a:extLst>
                </p14:cNvPr>
                <p14:cNvContentPartPr/>
                <p14:nvPr/>
              </p14:nvContentPartPr>
              <p14:xfrm>
                <a:off x="8912951" y="865318"/>
                <a:ext cx="169920" cy="222840"/>
              </p14:xfrm>
            </p:contentPart>
          </mc:Choice>
          <mc:Fallback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4EFB1BD1-DB78-D489-EE72-33DFF8228B5A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8906831" y="859198"/>
                  <a:ext cx="182160" cy="23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0" name="Group 579">
            <a:extLst>
              <a:ext uri="{FF2B5EF4-FFF2-40B4-BE49-F238E27FC236}">
                <a16:creationId xmlns:a16="http://schemas.microsoft.com/office/drawing/2014/main" id="{991FE4B1-9DA4-D3D4-0A3E-B72BAB9E8BA2}"/>
              </a:ext>
            </a:extLst>
          </p:cNvPr>
          <p:cNvGrpSpPr/>
          <p:nvPr/>
        </p:nvGrpSpPr>
        <p:grpSpPr>
          <a:xfrm>
            <a:off x="9263951" y="782158"/>
            <a:ext cx="1142280" cy="426960"/>
            <a:chOff x="9263951" y="782158"/>
            <a:chExt cx="1142280" cy="42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8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6E7AEA8D-D81B-FC82-213A-E436C7DF8D3D}"/>
                    </a:ext>
                  </a:extLst>
                </p14:cNvPr>
                <p14:cNvContentPartPr/>
                <p14:nvPr/>
              </p14:nvContentPartPr>
              <p14:xfrm>
                <a:off x="9265391" y="782158"/>
                <a:ext cx="10800" cy="426960"/>
              </p14:xfrm>
            </p:contentPart>
          </mc:Choice>
          <mc:Fallback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6E7AEA8D-D81B-FC82-213A-E436C7DF8D3D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9259271" y="776038"/>
                  <a:ext cx="2304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0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350EC36A-2B28-A10F-15C0-2BA568423E09}"/>
                    </a:ext>
                  </a:extLst>
                </p14:cNvPr>
                <p14:cNvContentPartPr/>
                <p14:nvPr/>
              </p14:nvContentPartPr>
              <p14:xfrm>
                <a:off x="9263951" y="967558"/>
                <a:ext cx="153000" cy="72000"/>
              </p14:xfrm>
            </p:contentPart>
          </mc:Choice>
          <mc:Fallback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350EC36A-2B28-A10F-15C0-2BA568423E09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9257831" y="961438"/>
                  <a:ext cx="1652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2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1B51A2DF-7D58-83AE-DB26-AE7DDD25F983}"/>
                    </a:ext>
                  </a:extLst>
                </p14:cNvPr>
                <p14:cNvContentPartPr/>
                <p14:nvPr/>
              </p14:nvContentPartPr>
              <p14:xfrm>
                <a:off x="9580751" y="843718"/>
                <a:ext cx="29520" cy="221400"/>
              </p14:xfrm>
            </p:contentPart>
          </mc:Choice>
          <mc:Fallback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1B51A2DF-7D58-83AE-DB26-AE7DDD25F983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9574631" y="837598"/>
                  <a:ext cx="417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4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A467CF24-08C5-9862-1D38-58C8BD9A1496}"/>
                    </a:ext>
                  </a:extLst>
                </p14:cNvPr>
                <p14:cNvContentPartPr/>
                <p14:nvPr/>
              </p14:nvContentPartPr>
              <p14:xfrm>
                <a:off x="9563111" y="937318"/>
                <a:ext cx="101880" cy="27360"/>
              </p14:xfrm>
            </p:contentPart>
          </mc:Choice>
          <mc:Fallback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A467CF24-08C5-9862-1D38-58C8BD9A1496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9556991" y="931198"/>
                  <a:ext cx="1141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6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B81759AE-0442-6C2A-8A2F-7A873B743EDC}"/>
                    </a:ext>
                  </a:extLst>
                </p14:cNvPr>
                <p14:cNvContentPartPr/>
                <p14:nvPr/>
              </p14:nvContentPartPr>
              <p14:xfrm>
                <a:off x="9776591" y="892318"/>
                <a:ext cx="298800" cy="230760"/>
              </p14:xfrm>
            </p:contentPart>
          </mc:Choice>
          <mc:Fallback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B81759AE-0442-6C2A-8A2F-7A873B743EDC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9770471" y="886198"/>
                  <a:ext cx="3110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8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1F78454F-4B6E-BC2B-21B9-EDD736B1EA41}"/>
                    </a:ext>
                  </a:extLst>
                </p14:cNvPr>
                <p14:cNvContentPartPr/>
                <p14:nvPr/>
              </p14:nvContentPartPr>
              <p14:xfrm>
                <a:off x="10266911" y="913918"/>
                <a:ext cx="121680" cy="16920"/>
              </p14:xfrm>
            </p:contentPart>
          </mc:Choice>
          <mc:Fallback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1F78454F-4B6E-BC2B-21B9-EDD736B1EA41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10260791" y="907798"/>
                  <a:ext cx="1339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0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53DC23C8-261A-9503-9CC2-F1A122CF080D}"/>
                    </a:ext>
                  </a:extLst>
                </p14:cNvPr>
                <p14:cNvContentPartPr/>
                <p14:nvPr/>
              </p14:nvContentPartPr>
              <p14:xfrm>
                <a:off x="10229831" y="1007518"/>
                <a:ext cx="176400" cy="9360"/>
              </p14:xfrm>
            </p:contentPart>
          </mc:Choice>
          <mc:Fallback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53DC23C8-261A-9503-9CC2-F1A122CF080D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10223711" y="1001398"/>
                  <a:ext cx="188640" cy="2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72">
            <p14:nvContentPartPr>
              <p14:cNvPr id="584" name="Ink 583">
                <a:extLst>
                  <a:ext uri="{FF2B5EF4-FFF2-40B4-BE49-F238E27FC236}">
                    <a16:creationId xmlns:a16="http://schemas.microsoft.com/office/drawing/2014/main" id="{3ECB2330-8B8C-7116-43F6-34D27CF99293}"/>
                  </a:ext>
                </a:extLst>
              </p14:cNvPr>
              <p14:cNvContentPartPr/>
              <p14:nvPr/>
            </p14:nvContentPartPr>
            <p14:xfrm>
              <a:off x="10648511" y="787198"/>
              <a:ext cx="166320" cy="242640"/>
            </p14:xfrm>
          </p:contentPart>
        </mc:Choice>
        <mc:Fallback>
          <p:pic>
            <p:nvPicPr>
              <p:cNvPr id="584" name="Ink 583">
                <a:extLst>
                  <a:ext uri="{FF2B5EF4-FFF2-40B4-BE49-F238E27FC236}">
                    <a16:creationId xmlns:a16="http://schemas.microsoft.com/office/drawing/2014/main" id="{3ECB2330-8B8C-7116-43F6-34D27CF99293}"/>
                  </a:ext>
                </a:extLst>
              </p:cNvPr>
              <p:cNvPicPr/>
              <p:nvPr/>
            </p:nvPicPr>
            <p:blipFill>
              <a:blip r:embed="rId673"/>
              <a:stretch>
                <a:fillRect/>
              </a:stretch>
            </p:blipFill>
            <p:spPr>
              <a:xfrm>
                <a:off x="10642391" y="781078"/>
                <a:ext cx="178560" cy="25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10" name="Group 609">
            <a:extLst>
              <a:ext uri="{FF2B5EF4-FFF2-40B4-BE49-F238E27FC236}">
                <a16:creationId xmlns:a16="http://schemas.microsoft.com/office/drawing/2014/main" id="{78B0F211-A706-649D-817C-17DA73C4769A}"/>
              </a:ext>
            </a:extLst>
          </p:cNvPr>
          <p:cNvGrpSpPr/>
          <p:nvPr/>
        </p:nvGrpSpPr>
        <p:grpSpPr>
          <a:xfrm>
            <a:off x="3472991" y="1836958"/>
            <a:ext cx="227160" cy="528840"/>
            <a:chOff x="3472991" y="1836958"/>
            <a:chExt cx="227160" cy="52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4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53601884-0444-7E7A-7C5C-850B3F0EB9F6}"/>
                    </a:ext>
                  </a:extLst>
                </p14:cNvPr>
                <p14:cNvContentPartPr/>
                <p14:nvPr/>
              </p14:nvContentPartPr>
              <p14:xfrm>
                <a:off x="3520151" y="1836958"/>
                <a:ext cx="68760" cy="528840"/>
              </p14:xfrm>
            </p:contentPart>
          </mc:Choice>
          <mc:Fallback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53601884-0444-7E7A-7C5C-850B3F0EB9F6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3514031" y="1830838"/>
                  <a:ext cx="8100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6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A5E97AE8-AFC5-0684-9B39-10C9E2EBC311}"/>
                    </a:ext>
                  </a:extLst>
                </p14:cNvPr>
                <p14:cNvContentPartPr/>
                <p14:nvPr/>
              </p14:nvContentPartPr>
              <p14:xfrm>
                <a:off x="3472991" y="2114158"/>
                <a:ext cx="227160" cy="91080"/>
              </p14:xfrm>
            </p:contentPart>
          </mc:Choice>
          <mc:Fallback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A5E97AE8-AFC5-0684-9B39-10C9E2EBC311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3466871" y="2108038"/>
                  <a:ext cx="23940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77A9069C-E4A0-8D33-AD70-23BB5D28BC13}"/>
              </a:ext>
            </a:extLst>
          </p:cNvPr>
          <p:cNvGrpSpPr/>
          <p:nvPr/>
        </p:nvGrpSpPr>
        <p:grpSpPr>
          <a:xfrm>
            <a:off x="3075551" y="2507998"/>
            <a:ext cx="659880" cy="368280"/>
            <a:chOff x="3075551" y="2507998"/>
            <a:chExt cx="659880" cy="36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8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4860EECF-FC13-CB49-6213-E5CD6070FD57}"/>
                    </a:ext>
                  </a:extLst>
                </p14:cNvPr>
                <p14:cNvContentPartPr/>
                <p14:nvPr/>
              </p14:nvContentPartPr>
              <p14:xfrm>
                <a:off x="3075551" y="2521318"/>
                <a:ext cx="263160" cy="281160"/>
              </p14:xfrm>
            </p:contentPart>
          </mc:Choice>
          <mc:Fallback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4860EECF-FC13-CB49-6213-E5CD6070FD57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3069431" y="2515198"/>
                  <a:ext cx="2754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0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92ABA431-DBFC-6FBF-3E06-3693ED150FAC}"/>
                    </a:ext>
                  </a:extLst>
                </p14:cNvPr>
                <p14:cNvContentPartPr/>
                <p14:nvPr/>
              </p14:nvContentPartPr>
              <p14:xfrm>
                <a:off x="3530951" y="2507998"/>
                <a:ext cx="47880" cy="368280"/>
              </p14:xfrm>
            </p:contentPart>
          </mc:Choice>
          <mc:Fallback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92ABA431-DBFC-6FBF-3E06-3693ED150FAC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3524831" y="2501878"/>
                  <a:ext cx="6012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2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DE1FC84B-C101-CC19-52B4-C0E546ED9EB0}"/>
                    </a:ext>
                  </a:extLst>
                </p14:cNvPr>
                <p14:cNvContentPartPr/>
                <p14:nvPr/>
              </p14:nvContentPartPr>
              <p14:xfrm>
                <a:off x="3557231" y="2632918"/>
                <a:ext cx="178200" cy="92880"/>
              </p14:xfrm>
            </p:contentPart>
          </mc:Choice>
          <mc:Fallback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DE1FC84B-C101-CC19-52B4-C0E546ED9EB0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3551111" y="2626798"/>
                  <a:ext cx="190440" cy="10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4">
            <p14:nvContentPartPr>
              <p14:cNvPr id="603" name="Ink 602">
                <a:extLst>
                  <a:ext uri="{FF2B5EF4-FFF2-40B4-BE49-F238E27FC236}">
                    <a16:creationId xmlns:a16="http://schemas.microsoft.com/office/drawing/2014/main" id="{75DA1945-56BC-9217-DACE-2B8E6381641E}"/>
                  </a:ext>
                </a:extLst>
              </p14:cNvPr>
              <p14:cNvContentPartPr/>
              <p14:nvPr/>
            </p14:nvContentPartPr>
            <p14:xfrm>
              <a:off x="3277511" y="3042958"/>
              <a:ext cx="194040" cy="7920"/>
            </p14:xfrm>
          </p:contentPart>
        </mc:Choice>
        <mc:Fallback>
          <p:pic>
            <p:nvPicPr>
              <p:cNvPr id="603" name="Ink 602">
                <a:extLst>
                  <a:ext uri="{FF2B5EF4-FFF2-40B4-BE49-F238E27FC236}">
                    <a16:creationId xmlns:a16="http://schemas.microsoft.com/office/drawing/2014/main" id="{75DA1945-56BC-9217-DACE-2B8E6381641E}"/>
                  </a:ext>
                </a:extLst>
              </p:cNvPr>
              <p:cNvPicPr/>
              <p:nvPr/>
            </p:nvPicPr>
            <p:blipFill>
              <a:blip r:embed="rId685"/>
              <a:stretch>
                <a:fillRect/>
              </a:stretch>
            </p:blipFill>
            <p:spPr>
              <a:xfrm>
                <a:off x="3271391" y="3036838"/>
                <a:ext cx="20628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6">
            <p14:nvContentPartPr>
              <p14:cNvPr id="606" name="Ink 605">
                <a:extLst>
                  <a:ext uri="{FF2B5EF4-FFF2-40B4-BE49-F238E27FC236}">
                    <a16:creationId xmlns:a16="http://schemas.microsoft.com/office/drawing/2014/main" id="{D8C6FB9B-97F4-7432-C399-6B41DB44EF3A}"/>
                  </a:ext>
                </a:extLst>
              </p14:cNvPr>
              <p14:cNvContentPartPr/>
              <p14:nvPr/>
            </p14:nvContentPartPr>
            <p14:xfrm>
              <a:off x="2938031" y="3169318"/>
              <a:ext cx="2268720" cy="73440"/>
            </p14:xfrm>
          </p:contentPart>
        </mc:Choice>
        <mc:Fallback>
          <p:pic>
            <p:nvPicPr>
              <p:cNvPr id="606" name="Ink 605">
                <a:extLst>
                  <a:ext uri="{FF2B5EF4-FFF2-40B4-BE49-F238E27FC236}">
                    <a16:creationId xmlns:a16="http://schemas.microsoft.com/office/drawing/2014/main" id="{D8C6FB9B-97F4-7432-C399-6B41DB44EF3A}"/>
                  </a:ext>
                </a:extLst>
              </p:cNvPr>
              <p:cNvPicPr/>
              <p:nvPr/>
            </p:nvPicPr>
            <p:blipFill>
              <a:blip r:embed="rId687"/>
              <a:stretch>
                <a:fillRect/>
              </a:stretch>
            </p:blipFill>
            <p:spPr>
              <a:xfrm>
                <a:off x="2931911" y="3163198"/>
                <a:ext cx="2280960" cy="8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08" name="Group 607">
            <a:extLst>
              <a:ext uri="{FF2B5EF4-FFF2-40B4-BE49-F238E27FC236}">
                <a16:creationId xmlns:a16="http://schemas.microsoft.com/office/drawing/2014/main" id="{A25AD257-A484-E7E1-BD26-8A4827CBDF06}"/>
              </a:ext>
            </a:extLst>
          </p:cNvPr>
          <p:cNvGrpSpPr/>
          <p:nvPr/>
        </p:nvGrpSpPr>
        <p:grpSpPr>
          <a:xfrm>
            <a:off x="3936311" y="1760278"/>
            <a:ext cx="1373040" cy="1289160"/>
            <a:chOff x="3936311" y="1760278"/>
            <a:chExt cx="1373040" cy="128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8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462EFA5D-FE01-A20B-71FE-225CC4FD67E6}"/>
                    </a:ext>
                  </a:extLst>
                </p14:cNvPr>
                <p14:cNvContentPartPr/>
                <p14:nvPr/>
              </p14:nvContentPartPr>
              <p14:xfrm>
                <a:off x="3994991" y="1993918"/>
                <a:ext cx="31680" cy="230760"/>
              </p14:xfrm>
            </p:contentPart>
          </mc:Choice>
          <mc:Fallback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462EFA5D-FE01-A20B-71FE-225CC4FD67E6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3988871" y="1987798"/>
                  <a:ext cx="439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0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F1752185-83BB-3325-AEC8-18EC62A6CBBD}"/>
                    </a:ext>
                  </a:extLst>
                </p14:cNvPr>
                <p14:cNvContentPartPr/>
                <p14:nvPr/>
              </p14:nvContentPartPr>
              <p14:xfrm>
                <a:off x="3953951" y="2115958"/>
                <a:ext cx="160560" cy="11520"/>
              </p14:xfrm>
            </p:contentPart>
          </mc:Choice>
          <mc:Fallback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F1752185-83BB-3325-AEC8-18EC62A6CBBD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3947831" y="2109838"/>
                  <a:ext cx="1728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2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F815E2EB-F699-9D4C-8554-B8FFE3E3C3FF}"/>
                    </a:ext>
                  </a:extLst>
                </p14:cNvPr>
                <p14:cNvContentPartPr/>
                <p14:nvPr/>
              </p14:nvContentPartPr>
              <p14:xfrm>
                <a:off x="4231871" y="2029918"/>
                <a:ext cx="289440" cy="239040"/>
              </p14:xfrm>
            </p:contentPart>
          </mc:Choice>
          <mc:Fallback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F815E2EB-F699-9D4C-8554-B8FFE3E3C3FF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4225751" y="2023798"/>
                  <a:ext cx="3016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4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C87C91C9-74B7-FAB5-D7D3-ABA3AB007CCE}"/>
                    </a:ext>
                  </a:extLst>
                </p14:cNvPr>
                <p14:cNvContentPartPr/>
                <p14:nvPr/>
              </p14:nvContentPartPr>
              <p14:xfrm>
                <a:off x="4691231" y="2024158"/>
                <a:ext cx="100080" cy="15480"/>
              </p14:xfrm>
            </p:contentPart>
          </mc:Choice>
          <mc:Fallback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C87C91C9-74B7-FAB5-D7D3-ABA3AB007CCE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4685111" y="2018038"/>
                  <a:ext cx="1123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6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F54D28BE-6540-8680-5A55-EAB578FFBE8A}"/>
                    </a:ext>
                  </a:extLst>
                </p14:cNvPr>
                <p14:cNvContentPartPr/>
                <p14:nvPr/>
              </p14:nvContentPartPr>
              <p14:xfrm>
                <a:off x="4683311" y="2104078"/>
                <a:ext cx="111960" cy="19800"/>
              </p14:xfrm>
            </p:contentPart>
          </mc:Choice>
          <mc:Fallback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F54D28BE-6540-8680-5A55-EAB578FFBE8A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4677191" y="2097958"/>
                  <a:ext cx="1242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8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AB3343D4-EEE6-4934-84D2-56A5609E79F3}"/>
                    </a:ext>
                  </a:extLst>
                </p14:cNvPr>
                <p14:cNvContentPartPr/>
                <p14:nvPr/>
              </p14:nvContentPartPr>
              <p14:xfrm>
                <a:off x="5023511" y="1943158"/>
                <a:ext cx="104400" cy="272160"/>
              </p14:xfrm>
            </p:contentPart>
          </mc:Choice>
          <mc:Fallback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AB3343D4-EEE6-4934-84D2-56A5609E79F3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5017391" y="1937038"/>
                  <a:ext cx="1166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0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CE26AF13-82BB-494A-E89C-2A632400A8A4}"/>
                    </a:ext>
                  </a:extLst>
                </p14:cNvPr>
                <p14:cNvContentPartPr/>
                <p14:nvPr/>
              </p14:nvContentPartPr>
              <p14:xfrm>
                <a:off x="5101631" y="1896718"/>
                <a:ext cx="207720" cy="17640"/>
              </p14:xfrm>
            </p:contentPart>
          </mc:Choice>
          <mc:Fallback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CE26AF13-82BB-494A-E89C-2A632400A8A4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5095511" y="1890598"/>
                  <a:ext cx="2199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2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B125EB57-58AE-950A-04F7-0822D7281DFE}"/>
                    </a:ext>
                  </a:extLst>
                </p14:cNvPr>
                <p14:cNvContentPartPr/>
                <p14:nvPr/>
              </p14:nvContentPartPr>
              <p14:xfrm>
                <a:off x="3990311" y="2529238"/>
                <a:ext cx="18720" cy="225720"/>
              </p14:xfrm>
            </p:contentPart>
          </mc:Choice>
          <mc:Fallback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B125EB57-58AE-950A-04F7-0822D7281DFE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3984191" y="2523118"/>
                  <a:ext cx="309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4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F69781F6-68CD-F69F-0EB6-545D4FAFA80C}"/>
                    </a:ext>
                  </a:extLst>
                </p14:cNvPr>
                <p14:cNvContentPartPr/>
                <p14:nvPr/>
              </p14:nvContentPartPr>
              <p14:xfrm>
                <a:off x="3956111" y="2642998"/>
                <a:ext cx="139320" cy="5760"/>
              </p14:xfrm>
            </p:contentPart>
          </mc:Choice>
          <mc:Fallback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F69781F6-68CD-F69F-0EB6-545D4FAFA80C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3949991" y="2636878"/>
                  <a:ext cx="151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6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DCE16486-D5A9-4F5A-AD06-152AF62A07E6}"/>
                    </a:ext>
                  </a:extLst>
                </p14:cNvPr>
                <p14:cNvContentPartPr/>
                <p14:nvPr/>
              </p14:nvContentPartPr>
              <p14:xfrm>
                <a:off x="4266791" y="2536438"/>
                <a:ext cx="299520" cy="271440"/>
              </p14:xfrm>
            </p:contentPart>
          </mc:Choice>
          <mc:Fallback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DCE16486-D5A9-4F5A-AD06-152AF62A07E6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4260671" y="2530318"/>
                  <a:ext cx="3117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8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6ADB92FD-E125-9F35-5EAE-8385E91B4221}"/>
                    </a:ext>
                  </a:extLst>
                </p14:cNvPr>
                <p14:cNvContentPartPr/>
                <p14:nvPr/>
              </p14:nvContentPartPr>
              <p14:xfrm>
                <a:off x="4714631" y="2572438"/>
                <a:ext cx="78480" cy="9360"/>
              </p14:xfrm>
            </p:contentPart>
          </mc:Choice>
          <mc:Fallback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6ADB92FD-E125-9F35-5EAE-8385E91B4221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4708511" y="2566318"/>
                  <a:ext cx="907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0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A129B0D3-3D7C-283C-CC33-B3088772E43C}"/>
                    </a:ext>
                  </a:extLst>
                </p14:cNvPr>
                <p14:cNvContentPartPr/>
                <p14:nvPr/>
              </p14:nvContentPartPr>
              <p14:xfrm>
                <a:off x="4704911" y="2662798"/>
                <a:ext cx="145080" cy="2520"/>
              </p14:xfrm>
            </p:contentPart>
          </mc:Choice>
          <mc:Fallback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A129B0D3-3D7C-283C-CC33-B3088772E43C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4698791" y="2656678"/>
                  <a:ext cx="15732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2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01CEE58D-5521-B598-8655-E87F589E01B5}"/>
                    </a:ext>
                  </a:extLst>
                </p14:cNvPr>
                <p14:cNvContentPartPr/>
                <p14:nvPr/>
              </p14:nvContentPartPr>
              <p14:xfrm>
                <a:off x="5035751" y="2465158"/>
                <a:ext cx="140400" cy="280080"/>
              </p14:xfrm>
            </p:contentPart>
          </mc:Choice>
          <mc:Fallback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01CEE58D-5521-B598-8655-E87F589E01B5}"/>
                    </a:ext>
                  </a:extLst>
                </p:cNvPr>
                <p:cNvPicPr/>
                <p:nvPr/>
              </p:nvPicPr>
              <p:blipFill>
                <a:blip r:embed="rId713"/>
                <a:stretch>
                  <a:fillRect/>
                </a:stretch>
              </p:blipFill>
              <p:spPr>
                <a:xfrm>
                  <a:off x="5029631" y="2459038"/>
                  <a:ext cx="1526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4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02F8D6C3-4399-640C-A8F8-0485ECA11B0A}"/>
                    </a:ext>
                  </a:extLst>
                </p14:cNvPr>
                <p14:cNvContentPartPr/>
                <p14:nvPr/>
              </p14:nvContentPartPr>
              <p14:xfrm>
                <a:off x="3936311" y="3026398"/>
                <a:ext cx="170280" cy="19080"/>
              </p14:xfrm>
            </p:contentPart>
          </mc:Choice>
          <mc:Fallback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02F8D6C3-4399-640C-A8F8-0485ECA11B0A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3930191" y="3020278"/>
                  <a:ext cx="1825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6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62F87054-8487-D646-1B46-6A9C6A0DFBF4}"/>
                    </a:ext>
                  </a:extLst>
                </p14:cNvPr>
                <p14:cNvContentPartPr/>
                <p14:nvPr/>
              </p14:nvContentPartPr>
              <p14:xfrm>
                <a:off x="4781231" y="2957638"/>
                <a:ext cx="395280" cy="14040"/>
              </p14:xfrm>
            </p:contentPart>
          </mc:Choice>
          <mc:Fallback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62F87054-8487-D646-1B46-6A9C6A0DFBF4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4775111" y="2951518"/>
                  <a:ext cx="4075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8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1D2E7FBC-AE67-EAD0-8214-0BF6AE570E21}"/>
                    </a:ext>
                  </a:extLst>
                </p14:cNvPr>
                <p14:cNvContentPartPr/>
                <p14:nvPr/>
              </p14:nvContentPartPr>
              <p14:xfrm>
                <a:off x="4001111" y="1760278"/>
                <a:ext cx="387360" cy="1289160"/>
              </p14:xfrm>
            </p:contentPart>
          </mc:Choice>
          <mc:Fallback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1D2E7FBC-AE67-EAD0-8214-0BF6AE570E21}"/>
                    </a:ext>
                  </a:extLst>
                </p:cNvPr>
                <p:cNvPicPr/>
                <p:nvPr/>
              </p:nvPicPr>
              <p:blipFill>
                <a:blip r:embed="rId719"/>
                <a:stretch>
                  <a:fillRect/>
                </a:stretch>
              </p:blipFill>
              <p:spPr>
                <a:xfrm>
                  <a:off x="3994991" y="1754158"/>
                  <a:ext cx="399600" cy="130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6" name="Group 625">
            <a:extLst>
              <a:ext uri="{FF2B5EF4-FFF2-40B4-BE49-F238E27FC236}">
                <a16:creationId xmlns:a16="http://schemas.microsoft.com/office/drawing/2014/main" id="{8C45DF86-512D-10FB-AB63-1D6334E810B6}"/>
              </a:ext>
            </a:extLst>
          </p:cNvPr>
          <p:cNvGrpSpPr/>
          <p:nvPr/>
        </p:nvGrpSpPr>
        <p:grpSpPr>
          <a:xfrm>
            <a:off x="4276511" y="3465238"/>
            <a:ext cx="170280" cy="85320"/>
            <a:chOff x="4276511" y="3465238"/>
            <a:chExt cx="170280" cy="8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0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EA15DF8B-BFBB-C572-56C2-3A7512731F57}"/>
                    </a:ext>
                  </a:extLst>
                </p14:cNvPr>
                <p14:cNvContentPartPr/>
                <p14:nvPr/>
              </p14:nvContentPartPr>
              <p14:xfrm>
                <a:off x="4309991" y="3465238"/>
                <a:ext cx="108000" cy="22320"/>
              </p14:xfrm>
            </p:contentPart>
          </mc:Choice>
          <mc:Fallback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EA15DF8B-BFBB-C572-56C2-3A7512731F57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4303871" y="3459118"/>
                  <a:ext cx="1202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2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C2B68C61-402C-E73D-97BF-302278188048}"/>
                    </a:ext>
                  </a:extLst>
                </p14:cNvPr>
                <p14:cNvContentPartPr/>
                <p14:nvPr/>
              </p14:nvContentPartPr>
              <p14:xfrm>
                <a:off x="4276511" y="3534358"/>
                <a:ext cx="170280" cy="16200"/>
              </p14:xfrm>
            </p:contentPart>
          </mc:Choice>
          <mc:Fallback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C2B68C61-402C-E73D-97BF-302278188048}"/>
                    </a:ext>
                  </a:extLst>
                </p:cNvPr>
                <p:cNvPicPr/>
                <p:nvPr/>
              </p:nvPicPr>
              <p:blipFill>
                <a:blip r:embed="rId723"/>
                <a:stretch>
                  <a:fillRect/>
                </a:stretch>
              </p:blipFill>
              <p:spPr>
                <a:xfrm>
                  <a:off x="4270391" y="3528238"/>
                  <a:ext cx="182520" cy="2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4">
            <p14:nvContentPartPr>
              <p14:cNvPr id="631" name="Ink 630">
                <a:extLst>
                  <a:ext uri="{FF2B5EF4-FFF2-40B4-BE49-F238E27FC236}">
                    <a16:creationId xmlns:a16="http://schemas.microsoft.com/office/drawing/2014/main" id="{EB5D7D19-8309-8CF4-2498-5D644271A7DF}"/>
                  </a:ext>
                </a:extLst>
              </p14:cNvPr>
              <p14:cNvContentPartPr/>
              <p14:nvPr/>
            </p14:nvContentPartPr>
            <p14:xfrm>
              <a:off x="3666671" y="1568758"/>
              <a:ext cx="29520" cy="281160"/>
            </p14:xfrm>
          </p:contentPart>
        </mc:Choice>
        <mc:Fallback>
          <p:pic>
            <p:nvPicPr>
              <p:cNvPr id="631" name="Ink 630">
                <a:extLst>
                  <a:ext uri="{FF2B5EF4-FFF2-40B4-BE49-F238E27FC236}">
                    <a16:creationId xmlns:a16="http://schemas.microsoft.com/office/drawing/2014/main" id="{EB5D7D19-8309-8CF4-2498-5D644271A7DF}"/>
                  </a:ext>
                </a:extLst>
              </p:cNvPr>
              <p:cNvPicPr/>
              <p:nvPr/>
            </p:nvPicPr>
            <p:blipFill>
              <a:blip r:embed="rId725"/>
              <a:stretch>
                <a:fillRect/>
              </a:stretch>
            </p:blipFill>
            <p:spPr>
              <a:xfrm>
                <a:off x="3660551" y="1562638"/>
                <a:ext cx="4176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6">
            <p14:nvContentPartPr>
              <p14:cNvPr id="636" name="Ink 635">
                <a:extLst>
                  <a:ext uri="{FF2B5EF4-FFF2-40B4-BE49-F238E27FC236}">
                    <a16:creationId xmlns:a16="http://schemas.microsoft.com/office/drawing/2014/main" id="{BEF8B270-7C91-9610-0F3C-92F9E21AB4BD}"/>
                  </a:ext>
                </a:extLst>
              </p14:cNvPr>
              <p14:cNvContentPartPr/>
              <p14:nvPr/>
            </p14:nvContentPartPr>
            <p14:xfrm>
              <a:off x="5365871" y="3660358"/>
              <a:ext cx="207360" cy="25200"/>
            </p14:xfrm>
          </p:contentPart>
        </mc:Choice>
        <mc:Fallback>
          <p:pic>
            <p:nvPicPr>
              <p:cNvPr id="636" name="Ink 635">
                <a:extLst>
                  <a:ext uri="{FF2B5EF4-FFF2-40B4-BE49-F238E27FC236}">
                    <a16:creationId xmlns:a16="http://schemas.microsoft.com/office/drawing/2014/main" id="{BEF8B270-7C91-9610-0F3C-92F9E21AB4BD}"/>
                  </a:ext>
                </a:extLst>
              </p:cNvPr>
              <p:cNvPicPr/>
              <p:nvPr/>
            </p:nvPicPr>
            <p:blipFill>
              <a:blip r:embed="rId727"/>
              <a:stretch>
                <a:fillRect/>
              </a:stretch>
            </p:blipFill>
            <p:spPr>
              <a:xfrm>
                <a:off x="5359751" y="3654238"/>
                <a:ext cx="219600" cy="3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38" name="Group 637">
            <a:extLst>
              <a:ext uri="{FF2B5EF4-FFF2-40B4-BE49-F238E27FC236}">
                <a16:creationId xmlns:a16="http://schemas.microsoft.com/office/drawing/2014/main" id="{8749DF14-9D4D-25BC-DDF4-F5F4FBEB2142}"/>
              </a:ext>
            </a:extLst>
          </p:cNvPr>
          <p:cNvGrpSpPr/>
          <p:nvPr/>
        </p:nvGrpSpPr>
        <p:grpSpPr>
          <a:xfrm>
            <a:off x="3364991" y="3339958"/>
            <a:ext cx="506880" cy="387720"/>
            <a:chOff x="3364991" y="3339958"/>
            <a:chExt cx="506880" cy="38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8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8459812F-489A-FA2A-3319-833C3EF47051}"/>
                    </a:ext>
                  </a:extLst>
                </p14:cNvPr>
                <p14:cNvContentPartPr/>
                <p14:nvPr/>
              </p14:nvContentPartPr>
              <p14:xfrm>
                <a:off x="3364991" y="3535078"/>
                <a:ext cx="203040" cy="32760"/>
              </p14:xfrm>
            </p:contentPart>
          </mc:Choice>
          <mc:Fallback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8459812F-489A-FA2A-3319-833C3EF47051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3358871" y="3528958"/>
                  <a:ext cx="2152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0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1728D360-54ED-2749-0B87-890B0AABD935}"/>
                    </a:ext>
                  </a:extLst>
                </p14:cNvPr>
                <p14:cNvContentPartPr/>
                <p14:nvPr/>
              </p14:nvContentPartPr>
              <p14:xfrm>
                <a:off x="3726431" y="3339958"/>
                <a:ext cx="26280" cy="387720"/>
              </p14:xfrm>
            </p:contentPart>
          </mc:Choice>
          <mc:Fallback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1728D360-54ED-2749-0B87-890B0AABD935}"/>
                    </a:ext>
                  </a:extLst>
                </p:cNvPr>
                <p:cNvPicPr/>
                <p:nvPr/>
              </p:nvPicPr>
              <p:blipFill>
                <a:blip r:embed="rId731"/>
                <a:stretch>
                  <a:fillRect/>
                </a:stretch>
              </p:blipFill>
              <p:spPr>
                <a:xfrm>
                  <a:off x="3720311" y="3333838"/>
                  <a:ext cx="3852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2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05FE17A5-F48A-1539-1284-A631442DBC07}"/>
                    </a:ext>
                  </a:extLst>
                </p14:cNvPr>
                <p14:cNvContentPartPr/>
                <p14:nvPr/>
              </p14:nvContentPartPr>
              <p14:xfrm>
                <a:off x="3659111" y="3494038"/>
                <a:ext cx="212760" cy="109800"/>
              </p14:xfrm>
            </p:contentPart>
          </mc:Choice>
          <mc:Fallback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05FE17A5-F48A-1539-1284-A631442DBC07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3652991" y="3487918"/>
                  <a:ext cx="2250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4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076131DD-F8D1-78EB-0450-400D2394B96C}"/>
                    </a:ext>
                  </a:extLst>
                </p14:cNvPr>
                <p14:cNvContentPartPr/>
                <p14:nvPr/>
              </p14:nvContentPartPr>
              <p14:xfrm>
                <a:off x="3370391" y="3534718"/>
                <a:ext cx="201240" cy="40680"/>
              </p14:xfrm>
            </p:contentPart>
          </mc:Choice>
          <mc:Fallback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076131DD-F8D1-78EB-0450-400D2394B96C}"/>
                    </a:ext>
                  </a:extLst>
                </p:cNvPr>
                <p:cNvPicPr/>
                <p:nvPr/>
              </p:nvPicPr>
              <p:blipFill>
                <a:blip r:embed="rId735"/>
                <a:stretch>
                  <a:fillRect/>
                </a:stretch>
              </p:blipFill>
              <p:spPr>
                <a:xfrm>
                  <a:off x="3364271" y="3528598"/>
                  <a:ext cx="213480" cy="5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36">
            <p14:nvContentPartPr>
              <p14:cNvPr id="640" name="Ink 639">
                <a:extLst>
                  <a:ext uri="{FF2B5EF4-FFF2-40B4-BE49-F238E27FC236}">
                    <a16:creationId xmlns:a16="http://schemas.microsoft.com/office/drawing/2014/main" id="{56808F4B-165A-14F2-A648-ECF5B449BEAE}"/>
                  </a:ext>
                </a:extLst>
              </p14:cNvPr>
              <p14:cNvContentPartPr/>
              <p14:nvPr/>
            </p14:nvContentPartPr>
            <p14:xfrm>
              <a:off x="3347351" y="1685398"/>
              <a:ext cx="212760" cy="31320"/>
            </p14:xfrm>
          </p:contentPart>
        </mc:Choice>
        <mc:Fallback>
          <p:pic>
            <p:nvPicPr>
              <p:cNvPr id="640" name="Ink 639">
                <a:extLst>
                  <a:ext uri="{FF2B5EF4-FFF2-40B4-BE49-F238E27FC236}">
                    <a16:creationId xmlns:a16="http://schemas.microsoft.com/office/drawing/2014/main" id="{56808F4B-165A-14F2-A648-ECF5B449BEAE}"/>
                  </a:ext>
                </a:extLst>
              </p:cNvPr>
              <p:cNvPicPr/>
              <p:nvPr/>
            </p:nvPicPr>
            <p:blipFill>
              <a:blip r:embed="rId737"/>
              <a:stretch>
                <a:fillRect/>
              </a:stretch>
            </p:blipFill>
            <p:spPr>
              <a:xfrm>
                <a:off x="3341231" y="1679278"/>
                <a:ext cx="225000" cy="4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43" name="Group 642">
            <a:extLst>
              <a:ext uri="{FF2B5EF4-FFF2-40B4-BE49-F238E27FC236}">
                <a16:creationId xmlns:a16="http://schemas.microsoft.com/office/drawing/2014/main" id="{DF69BDA7-0E76-359F-6051-4F6C284623F5}"/>
              </a:ext>
            </a:extLst>
          </p:cNvPr>
          <p:cNvGrpSpPr/>
          <p:nvPr/>
        </p:nvGrpSpPr>
        <p:grpSpPr>
          <a:xfrm>
            <a:off x="5416631" y="1949998"/>
            <a:ext cx="66960" cy="147240"/>
            <a:chOff x="5416631" y="1949998"/>
            <a:chExt cx="66960" cy="14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8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E107A2E5-60B4-F2B1-E7B9-B61CA84D9286}"/>
                    </a:ext>
                  </a:extLst>
                </p14:cNvPr>
                <p14:cNvContentPartPr/>
                <p14:nvPr/>
              </p14:nvContentPartPr>
              <p14:xfrm>
                <a:off x="5416631" y="1949998"/>
                <a:ext cx="37440" cy="147240"/>
              </p14:xfrm>
            </p:contentPart>
          </mc:Choice>
          <mc:Fallback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E107A2E5-60B4-F2B1-E7B9-B61CA84D9286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5410511" y="1943878"/>
                  <a:ext cx="496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0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6FB952B6-8EA5-3391-1246-EF0218137B63}"/>
                    </a:ext>
                  </a:extLst>
                </p14:cNvPr>
                <p14:cNvContentPartPr/>
                <p14:nvPr/>
              </p14:nvContentPartPr>
              <p14:xfrm>
                <a:off x="5416631" y="2033878"/>
                <a:ext cx="66960" cy="18360"/>
              </p14:xfrm>
            </p:contentPart>
          </mc:Choice>
          <mc:Fallback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6FB952B6-8EA5-3391-1246-EF0218137B63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5410511" y="2027758"/>
                  <a:ext cx="7920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0" name="Group 649">
            <a:extLst>
              <a:ext uri="{FF2B5EF4-FFF2-40B4-BE49-F238E27FC236}">
                <a16:creationId xmlns:a16="http://schemas.microsoft.com/office/drawing/2014/main" id="{0D6B68CD-75D1-3FEA-9C52-6CEA51ED02EF}"/>
              </a:ext>
            </a:extLst>
          </p:cNvPr>
          <p:cNvGrpSpPr/>
          <p:nvPr/>
        </p:nvGrpSpPr>
        <p:grpSpPr>
          <a:xfrm>
            <a:off x="3965831" y="511438"/>
            <a:ext cx="88200" cy="348840"/>
            <a:chOff x="3965831" y="511438"/>
            <a:chExt cx="88200" cy="34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2">
              <p14:nvContentPartPr>
                <p14:cNvPr id="648" name="Ink 647">
                  <a:extLst>
                    <a:ext uri="{FF2B5EF4-FFF2-40B4-BE49-F238E27FC236}">
                      <a16:creationId xmlns:a16="http://schemas.microsoft.com/office/drawing/2014/main" id="{9B7B96C4-162A-8697-3815-E9CCB0BC5940}"/>
                    </a:ext>
                  </a:extLst>
                </p14:cNvPr>
                <p14:cNvContentPartPr/>
                <p14:nvPr/>
              </p14:nvContentPartPr>
              <p14:xfrm>
                <a:off x="3965831" y="791878"/>
                <a:ext cx="37440" cy="68400"/>
              </p14:xfrm>
            </p:contentPart>
          </mc:Choice>
          <mc:Fallback>
            <p:pic>
              <p:nvPicPr>
                <p:cNvPr id="648" name="Ink 647">
                  <a:extLst>
                    <a:ext uri="{FF2B5EF4-FFF2-40B4-BE49-F238E27FC236}">
                      <a16:creationId xmlns:a16="http://schemas.microsoft.com/office/drawing/2014/main" id="{9B7B96C4-162A-8697-3815-E9CCB0BC5940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3959711" y="785758"/>
                  <a:ext cx="496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4">
              <p14:nvContentPartPr>
                <p14:cNvPr id="649" name="Ink 648">
                  <a:extLst>
                    <a:ext uri="{FF2B5EF4-FFF2-40B4-BE49-F238E27FC236}">
                      <a16:creationId xmlns:a16="http://schemas.microsoft.com/office/drawing/2014/main" id="{47DC8C06-B43A-133A-4A71-0588940178BC}"/>
                    </a:ext>
                  </a:extLst>
                </p14:cNvPr>
                <p14:cNvContentPartPr/>
                <p14:nvPr/>
              </p14:nvContentPartPr>
              <p14:xfrm>
                <a:off x="4022351" y="511438"/>
                <a:ext cx="31680" cy="271800"/>
              </p14:xfrm>
            </p:contentPart>
          </mc:Choice>
          <mc:Fallback>
            <p:pic>
              <p:nvPicPr>
                <p:cNvPr id="649" name="Ink 648">
                  <a:extLst>
                    <a:ext uri="{FF2B5EF4-FFF2-40B4-BE49-F238E27FC236}">
                      <a16:creationId xmlns:a16="http://schemas.microsoft.com/office/drawing/2014/main" id="{47DC8C06-B43A-133A-4A71-0588940178BC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4016231" y="505318"/>
                  <a:ext cx="43920" cy="28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9" name="Group 658">
            <a:extLst>
              <a:ext uri="{FF2B5EF4-FFF2-40B4-BE49-F238E27FC236}">
                <a16:creationId xmlns:a16="http://schemas.microsoft.com/office/drawing/2014/main" id="{666BBF32-4F5D-62E9-AC18-9104C6817657}"/>
              </a:ext>
            </a:extLst>
          </p:cNvPr>
          <p:cNvGrpSpPr/>
          <p:nvPr/>
        </p:nvGrpSpPr>
        <p:grpSpPr>
          <a:xfrm>
            <a:off x="1711511" y="4650358"/>
            <a:ext cx="675000" cy="384120"/>
            <a:chOff x="1711511" y="4650358"/>
            <a:chExt cx="675000" cy="38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6">
              <p14:nvContentPartPr>
                <p14:cNvPr id="651" name="Ink 650">
                  <a:extLst>
                    <a:ext uri="{FF2B5EF4-FFF2-40B4-BE49-F238E27FC236}">
                      <a16:creationId xmlns:a16="http://schemas.microsoft.com/office/drawing/2014/main" id="{ECD664BE-B063-95DC-BE41-8B234BB7952A}"/>
                    </a:ext>
                  </a:extLst>
                </p14:cNvPr>
                <p14:cNvContentPartPr/>
                <p14:nvPr/>
              </p14:nvContentPartPr>
              <p14:xfrm>
                <a:off x="1730951" y="4745398"/>
                <a:ext cx="70920" cy="129600"/>
              </p14:xfrm>
            </p:contentPart>
          </mc:Choice>
          <mc:Fallback>
            <p:pic>
              <p:nvPicPr>
                <p:cNvPr id="651" name="Ink 650">
                  <a:extLst>
                    <a:ext uri="{FF2B5EF4-FFF2-40B4-BE49-F238E27FC236}">
                      <a16:creationId xmlns:a16="http://schemas.microsoft.com/office/drawing/2014/main" id="{ECD664BE-B063-95DC-BE41-8B234BB7952A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1724831" y="4739278"/>
                  <a:ext cx="831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8">
              <p14:nvContentPartPr>
                <p14:cNvPr id="652" name="Ink 651">
                  <a:extLst>
                    <a:ext uri="{FF2B5EF4-FFF2-40B4-BE49-F238E27FC236}">
                      <a16:creationId xmlns:a16="http://schemas.microsoft.com/office/drawing/2014/main" id="{592769C5-66E8-27EB-2E17-85CAB3DF3929}"/>
                    </a:ext>
                  </a:extLst>
                </p14:cNvPr>
                <p14:cNvContentPartPr/>
                <p14:nvPr/>
              </p14:nvContentPartPr>
              <p14:xfrm>
                <a:off x="1711511" y="4754758"/>
                <a:ext cx="141120" cy="112320"/>
              </p14:xfrm>
            </p:contentPart>
          </mc:Choice>
          <mc:Fallback>
            <p:pic>
              <p:nvPicPr>
                <p:cNvPr id="652" name="Ink 651">
                  <a:extLst>
                    <a:ext uri="{FF2B5EF4-FFF2-40B4-BE49-F238E27FC236}">
                      <a16:creationId xmlns:a16="http://schemas.microsoft.com/office/drawing/2014/main" id="{592769C5-66E8-27EB-2E17-85CAB3DF3929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1705391" y="4748638"/>
                  <a:ext cx="1533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0">
              <p14:nvContentPartPr>
                <p14:cNvPr id="653" name="Ink 652">
                  <a:extLst>
                    <a:ext uri="{FF2B5EF4-FFF2-40B4-BE49-F238E27FC236}">
                      <a16:creationId xmlns:a16="http://schemas.microsoft.com/office/drawing/2014/main" id="{76E8DE42-4DB9-6AE6-9FEC-3D569D77FB9B}"/>
                    </a:ext>
                  </a:extLst>
                </p14:cNvPr>
                <p14:cNvContentPartPr/>
                <p14:nvPr/>
              </p14:nvContentPartPr>
              <p14:xfrm>
                <a:off x="1885031" y="4650358"/>
                <a:ext cx="18360" cy="384120"/>
              </p14:xfrm>
            </p:contentPart>
          </mc:Choice>
          <mc:Fallback>
            <p:pic>
              <p:nvPicPr>
                <p:cNvPr id="653" name="Ink 652">
                  <a:extLst>
                    <a:ext uri="{FF2B5EF4-FFF2-40B4-BE49-F238E27FC236}">
                      <a16:creationId xmlns:a16="http://schemas.microsoft.com/office/drawing/2014/main" id="{76E8DE42-4DB9-6AE6-9FEC-3D569D77FB9B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1878911" y="4644238"/>
                  <a:ext cx="306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2">
              <p14:nvContentPartPr>
                <p14:cNvPr id="654" name="Ink 653">
                  <a:extLst>
                    <a:ext uri="{FF2B5EF4-FFF2-40B4-BE49-F238E27FC236}">
                      <a16:creationId xmlns:a16="http://schemas.microsoft.com/office/drawing/2014/main" id="{2A4FAB92-235A-E081-3484-12CFC8FE41DE}"/>
                    </a:ext>
                  </a:extLst>
                </p14:cNvPr>
                <p14:cNvContentPartPr/>
                <p14:nvPr/>
              </p14:nvContentPartPr>
              <p14:xfrm>
                <a:off x="1897271" y="4795438"/>
                <a:ext cx="63000" cy="107280"/>
              </p14:xfrm>
            </p:contentPart>
          </mc:Choice>
          <mc:Fallback>
            <p:pic>
              <p:nvPicPr>
                <p:cNvPr id="654" name="Ink 653">
                  <a:extLst>
                    <a:ext uri="{FF2B5EF4-FFF2-40B4-BE49-F238E27FC236}">
                      <a16:creationId xmlns:a16="http://schemas.microsoft.com/office/drawing/2014/main" id="{2A4FAB92-235A-E081-3484-12CFC8FE41DE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1891151" y="4789318"/>
                  <a:ext cx="752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4">
              <p14:nvContentPartPr>
                <p14:cNvPr id="655" name="Ink 654">
                  <a:extLst>
                    <a:ext uri="{FF2B5EF4-FFF2-40B4-BE49-F238E27FC236}">
                      <a16:creationId xmlns:a16="http://schemas.microsoft.com/office/drawing/2014/main" id="{2BA3D85D-2812-1A63-FE02-AC83E2538686}"/>
                    </a:ext>
                  </a:extLst>
                </p14:cNvPr>
                <p14:cNvContentPartPr/>
                <p14:nvPr/>
              </p14:nvContentPartPr>
              <p14:xfrm>
                <a:off x="2030111" y="4736398"/>
                <a:ext cx="4320" cy="143640"/>
              </p14:xfrm>
            </p:contentPart>
          </mc:Choice>
          <mc:Fallback>
            <p:pic>
              <p:nvPicPr>
                <p:cNvPr id="655" name="Ink 654">
                  <a:extLst>
                    <a:ext uri="{FF2B5EF4-FFF2-40B4-BE49-F238E27FC236}">
                      <a16:creationId xmlns:a16="http://schemas.microsoft.com/office/drawing/2014/main" id="{2BA3D85D-2812-1A63-FE02-AC83E2538686}"/>
                    </a:ext>
                  </a:extLst>
                </p:cNvPr>
                <p:cNvPicPr/>
                <p:nvPr/>
              </p:nvPicPr>
              <p:blipFill>
                <a:blip r:embed="rId755"/>
                <a:stretch>
                  <a:fillRect/>
                </a:stretch>
              </p:blipFill>
              <p:spPr>
                <a:xfrm>
                  <a:off x="2023991" y="4730278"/>
                  <a:ext cx="165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6">
              <p14:nvContentPartPr>
                <p14:cNvPr id="656" name="Ink 655">
                  <a:extLst>
                    <a:ext uri="{FF2B5EF4-FFF2-40B4-BE49-F238E27FC236}">
                      <a16:creationId xmlns:a16="http://schemas.microsoft.com/office/drawing/2014/main" id="{620339DF-9C93-FB67-B68D-1BEC65C43A3F}"/>
                    </a:ext>
                  </a:extLst>
                </p14:cNvPr>
                <p14:cNvContentPartPr/>
                <p14:nvPr/>
              </p14:nvContentPartPr>
              <p14:xfrm>
                <a:off x="2034071" y="4734238"/>
                <a:ext cx="203760" cy="187200"/>
              </p14:xfrm>
            </p:contentPart>
          </mc:Choice>
          <mc:Fallback>
            <p:pic>
              <p:nvPicPr>
                <p:cNvPr id="656" name="Ink 655">
                  <a:extLst>
                    <a:ext uri="{FF2B5EF4-FFF2-40B4-BE49-F238E27FC236}">
                      <a16:creationId xmlns:a16="http://schemas.microsoft.com/office/drawing/2014/main" id="{620339DF-9C93-FB67-B68D-1BEC65C43A3F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2027951" y="4728118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8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3E269B1B-FDAD-7DC0-45E6-84F673E85C53}"/>
                    </a:ext>
                  </a:extLst>
                </p14:cNvPr>
                <p14:cNvContentPartPr/>
                <p14:nvPr/>
              </p14:nvContentPartPr>
              <p14:xfrm>
                <a:off x="2308031" y="4728838"/>
                <a:ext cx="23760" cy="144360"/>
              </p14:xfrm>
            </p:contentPart>
          </mc:Choice>
          <mc:Fallback>
            <p:pic>
              <p:nvPicPr>
                <p:cNvPr id="657" name="Ink 656">
                  <a:extLst>
                    <a:ext uri="{FF2B5EF4-FFF2-40B4-BE49-F238E27FC236}">
                      <a16:creationId xmlns:a16="http://schemas.microsoft.com/office/drawing/2014/main" id="{3E269B1B-FDAD-7DC0-45E6-84F673E85C53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2301911" y="4722718"/>
                  <a:ext cx="360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0">
              <p14:nvContentPartPr>
                <p14:cNvPr id="658" name="Ink 657">
                  <a:extLst>
                    <a:ext uri="{FF2B5EF4-FFF2-40B4-BE49-F238E27FC236}">
                      <a16:creationId xmlns:a16="http://schemas.microsoft.com/office/drawing/2014/main" id="{2CFEBC1A-38E2-5AA4-5D3D-DABCAB4BEA91}"/>
                    </a:ext>
                  </a:extLst>
                </p14:cNvPr>
                <p14:cNvContentPartPr/>
                <p14:nvPr/>
              </p14:nvContentPartPr>
              <p14:xfrm>
                <a:off x="2286431" y="4783198"/>
                <a:ext cx="100080" cy="2520"/>
              </p14:xfrm>
            </p:contentPart>
          </mc:Choice>
          <mc:Fallback>
            <p:pic>
              <p:nvPicPr>
                <p:cNvPr id="658" name="Ink 657">
                  <a:extLst>
                    <a:ext uri="{FF2B5EF4-FFF2-40B4-BE49-F238E27FC236}">
                      <a16:creationId xmlns:a16="http://schemas.microsoft.com/office/drawing/2014/main" id="{2CFEBC1A-38E2-5AA4-5D3D-DABCAB4BEA91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2280311" y="4777078"/>
                  <a:ext cx="112320" cy="1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2">
            <p14:nvContentPartPr>
              <p14:cNvPr id="715" name="Ink 714">
                <a:extLst>
                  <a:ext uri="{FF2B5EF4-FFF2-40B4-BE49-F238E27FC236}">
                    <a16:creationId xmlns:a16="http://schemas.microsoft.com/office/drawing/2014/main" id="{80618019-CF0B-DAA6-420A-425BCEBE4DF7}"/>
                  </a:ext>
                </a:extLst>
              </p14:cNvPr>
              <p14:cNvContentPartPr/>
              <p14:nvPr/>
            </p14:nvContentPartPr>
            <p14:xfrm>
              <a:off x="3844151" y="4297558"/>
              <a:ext cx="732600" cy="845280"/>
            </p14:xfrm>
          </p:contentPart>
        </mc:Choice>
        <mc:Fallback>
          <p:pic>
            <p:nvPicPr>
              <p:cNvPr id="715" name="Ink 714">
                <a:extLst>
                  <a:ext uri="{FF2B5EF4-FFF2-40B4-BE49-F238E27FC236}">
                    <a16:creationId xmlns:a16="http://schemas.microsoft.com/office/drawing/2014/main" id="{80618019-CF0B-DAA6-420A-425BCEBE4DF7}"/>
                  </a:ext>
                </a:extLst>
              </p:cNvPr>
              <p:cNvPicPr/>
              <p:nvPr/>
            </p:nvPicPr>
            <p:blipFill>
              <a:blip r:embed="rId763"/>
              <a:stretch>
                <a:fillRect/>
              </a:stretch>
            </p:blipFill>
            <p:spPr>
              <a:xfrm>
                <a:off x="3838031" y="4291438"/>
                <a:ext cx="744840" cy="85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4">
            <p14:nvContentPartPr>
              <p14:cNvPr id="736" name="Ink 735">
                <a:extLst>
                  <a:ext uri="{FF2B5EF4-FFF2-40B4-BE49-F238E27FC236}">
                    <a16:creationId xmlns:a16="http://schemas.microsoft.com/office/drawing/2014/main" id="{D754D43D-06F7-86F1-5B19-DC5AC942BCC5}"/>
                  </a:ext>
                </a:extLst>
              </p14:cNvPr>
              <p14:cNvContentPartPr/>
              <p14:nvPr/>
            </p14:nvContentPartPr>
            <p14:xfrm>
              <a:off x="4244831" y="5676718"/>
              <a:ext cx="388080" cy="74520"/>
            </p14:xfrm>
          </p:contentPart>
        </mc:Choice>
        <mc:Fallback>
          <p:pic>
            <p:nvPicPr>
              <p:cNvPr id="736" name="Ink 735">
                <a:extLst>
                  <a:ext uri="{FF2B5EF4-FFF2-40B4-BE49-F238E27FC236}">
                    <a16:creationId xmlns:a16="http://schemas.microsoft.com/office/drawing/2014/main" id="{D754D43D-06F7-86F1-5B19-DC5AC942BCC5}"/>
                  </a:ext>
                </a:extLst>
              </p:cNvPr>
              <p:cNvPicPr/>
              <p:nvPr/>
            </p:nvPicPr>
            <p:blipFill>
              <a:blip r:embed="rId765"/>
              <a:stretch>
                <a:fillRect/>
              </a:stretch>
            </p:blipFill>
            <p:spPr>
              <a:xfrm>
                <a:off x="4238711" y="5670598"/>
                <a:ext cx="40032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6">
            <p14:nvContentPartPr>
              <p14:cNvPr id="755" name="Ink 754">
                <a:extLst>
                  <a:ext uri="{FF2B5EF4-FFF2-40B4-BE49-F238E27FC236}">
                    <a16:creationId xmlns:a16="http://schemas.microsoft.com/office/drawing/2014/main" id="{8E4507E3-5312-74FE-8D96-97F9EBCA159F}"/>
                  </a:ext>
                </a:extLst>
              </p14:cNvPr>
              <p14:cNvContentPartPr/>
              <p14:nvPr/>
            </p14:nvContentPartPr>
            <p14:xfrm>
              <a:off x="1367351" y="6574918"/>
              <a:ext cx="15840" cy="69120"/>
            </p14:xfrm>
          </p:contentPart>
        </mc:Choice>
        <mc:Fallback>
          <p:pic>
            <p:nvPicPr>
              <p:cNvPr id="755" name="Ink 754">
                <a:extLst>
                  <a:ext uri="{FF2B5EF4-FFF2-40B4-BE49-F238E27FC236}">
                    <a16:creationId xmlns:a16="http://schemas.microsoft.com/office/drawing/2014/main" id="{8E4507E3-5312-74FE-8D96-97F9EBCA159F}"/>
                  </a:ext>
                </a:extLst>
              </p:cNvPr>
              <p:cNvPicPr/>
              <p:nvPr/>
            </p:nvPicPr>
            <p:blipFill>
              <a:blip r:embed="rId767"/>
              <a:stretch>
                <a:fillRect/>
              </a:stretch>
            </p:blipFill>
            <p:spPr>
              <a:xfrm>
                <a:off x="1361231" y="6568798"/>
                <a:ext cx="2808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8">
            <p14:nvContentPartPr>
              <p14:cNvPr id="760" name="Ink 759">
                <a:extLst>
                  <a:ext uri="{FF2B5EF4-FFF2-40B4-BE49-F238E27FC236}">
                    <a16:creationId xmlns:a16="http://schemas.microsoft.com/office/drawing/2014/main" id="{311ADC52-FABE-9FAD-D13B-115665A7DF54}"/>
                  </a:ext>
                </a:extLst>
              </p14:cNvPr>
              <p14:cNvContentPartPr/>
              <p14:nvPr/>
            </p14:nvContentPartPr>
            <p14:xfrm>
              <a:off x="1775951" y="5098918"/>
              <a:ext cx="291600" cy="92520"/>
            </p14:xfrm>
          </p:contentPart>
        </mc:Choice>
        <mc:Fallback>
          <p:pic>
            <p:nvPicPr>
              <p:cNvPr id="760" name="Ink 759">
                <a:extLst>
                  <a:ext uri="{FF2B5EF4-FFF2-40B4-BE49-F238E27FC236}">
                    <a16:creationId xmlns:a16="http://schemas.microsoft.com/office/drawing/2014/main" id="{311ADC52-FABE-9FAD-D13B-115665A7DF54}"/>
                  </a:ext>
                </a:extLst>
              </p:cNvPr>
              <p:cNvPicPr/>
              <p:nvPr/>
            </p:nvPicPr>
            <p:blipFill>
              <a:blip r:embed="rId769"/>
              <a:stretch>
                <a:fillRect/>
              </a:stretch>
            </p:blipFill>
            <p:spPr>
              <a:xfrm>
                <a:off x="1769831" y="5092798"/>
                <a:ext cx="303840" cy="10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70" name="Group 769">
            <a:extLst>
              <a:ext uri="{FF2B5EF4-FFF2-40B4-BE49-F238E27FC236}">
                <a16:creationId xmlns:a16="http://schemas.microsoft.com/office/drawing/2014/main" id="{B2E0BC12-074E-0BC9-920A-885E07F219FA}"/>
              </a:ext>
            </a:extLst>
          </p:cNvPr>
          <p:cNvGrpSpPr/>
          <p:nvPr/>
        </p:nvGrpSpPr>
        <p:grpSpPr>
          <a:xfrm>
            <a:off x="4702031" y="3374518"/>
            <a:ext cx="1520280" cy="1329120"/>
            <a:chOff x="4702031" y="3374518"/>
            <a:chExt cx="1520280" cy="132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0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14167E4A-6D5F-D9CE-2C40-FD550250C3EC}"/>
                    </a:ext>
                  </a:extLst>
                </p14:cNvPr>
                <p14:cNvContentPartPr/>
                <p14:nvPr/>
              </p14:nvContentPartPr>
              <p14:xfrm>
                <a:off x="5126831" y="4322398"/>
                <a:ext cx="370440" cy="328680"/>
              </p14:xfrm>
            </p:contentPart>
          </mc:Choice>
          <mc:Fallback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14167E4A-6D5F-D9CE-2C40-FD550250C3EC}"/>
                    </a:ext>
                  </a:extLst>
                </p:cNvPr>
                <p:cNvPicPr/>
                <p:nvPr/>
              </p:nvPicPr>
              <p:blipFill>
                <a:blip r:embed="rId771"/>
                <a:stretch>
                  <a:fillRect/>
                </a:stretch>
              </p:blipFill>
              <p:spPr>
                <a:xfrm>
                  <a:off x="5120711" y="4316278"/>
                  <a:ext cx="38268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2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32FCA88D-A542-E3A6-2EE0-319F7E771AD4}"/>
                    </a:ext>
                  </a:extLst>
                </p14:cNvPr>
                <p14:cNvContentPartPr/>
                <p14:nvPr/>
              </p14:nvContentPartPr>
              <p14:xfrm>
                <a:off x="5584751" y="4341478"/>
                <a:ext cx="119520" cy="31320"/>
              </p14:xfrm>
            </p:contentPart>
          </mc:Choice>
          <mc:Fallback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32FCA88D-A542-E3A6-2EE0-319F7E771AD4}"/>
                    </a:ext>
                  </a:extLst>
                </p:cNvPr>
                <p:cNvPicPr/>
                <p:nvPr/>
              </p:nvPicPr>
              <p:blipFill>
                <a:blip r:embed="rId773"/>
                <a:stretch>
                  <a:fillRect/>
                </a:stretch>
              </p:blipFill>
              <p:spPr>
                <a:xfrm>
                  <a:off x="5578631" y="4335358"/>
                  <a:ext cx="1317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4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B4E32F77-6510-E463-1D4B-6AA52727B95A}"/>
                    </a:ext>
                  </a:extLst>
                </p14:cNvPr>
                <p14:cNvContentPartPr/>
                <p14:nvPr/>
              </p14:nvContentPartPr>
              <p14:xfrm>
                <a:off x="5633351" y="4432558"/>
                <a:ext cx="72720" cy="10800"/>
              </p14:xfrm>
            </p:contentPart>
          </mc:Choice>
          <mc:Fallback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B4E32F77-6510-E463-1D4B-6AA52727B95A}"/>
                    </a:ext>
                  </a:extLst>
                </p:cNvPr>
                <p:cNvPicPr/>
                <p:nvPr/>
              </p:nvPicPr>
              <p:blipFill>
                <a:blip r:embed="rId775"/>
                <a:stretch>
                  <a:fillRect/>
                </a:stretch>
              </p:blipFill>
              <p:spPr>
                <a:xfrm>
                  <a:off x="5627231" y="4426438"/>
                  <a:ext cx="849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6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DFD2344A-9B4E-7F39-AB73-7027B7674138}"/>
                    </a:ext>
                  </a:extLst>
                </p14:cNvPr>
                <p14:cNvContentPartPr/>
                <p14:nvPr/>
              </p14:nvContentPartPr>
              <p14:xfrm>
                <a:off x="4702031" y="3374518"/>
                <a:ext cx="32400" cy="237960"/>
              </p14:xfrm>
            </p:contentPart>
          </mc:Choice>
          <mc:Fallback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DFD2344A-9B4E-7F39-AB73-7027B7674138}"/>
                    </a:ext>
                  </a:extLst>
                </p:cNvPr>
                <p:cNvPicPr/>
                <p:nvPr/>
              </p:nvPicPr>
              <p:blipFill>
                <a:blip r:embed="rId777"/>
                <a:stretch>
                  <a:fillRect/>
                </a:stretch>
              </p:blipFill>
              <p:spPr>
                <a:xfrm>
                  <a:off x="4695911" y="3368398"/>
                  <a:ext cx="446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8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28D9FE4D-27AA-1D44-8039-65ABAA0922CD}"/>
                    </a:ext>
                  </a:extLst>
                </p14:cNvPr>
                <p14:cNvContentPartPr/>
                <p14:nvPr/>
              </p14:nvContentPartPr>
              <p14:xfrm>
                <a:off x="4997951" y="3566398"/>
                <a:ext cx="45360" cy="485640"/>
              </p14:xfrm>
            </p:contentPart>
          </mc:Choice>
          <mc:Fallback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28D9FE4D-27AA-1D44-8039-65ABAA0922CD}"/>
                    </a:ext>
                  </a:extLst>
                </p:cNvPr>
                <p:cNvPicPr/>
                <p:nvPr/>
              </p:nvPicPr>
              <p:blipFill>
                <a:blip r:embed="rId779"/>
                <a:stretch>
                  <a:fillRect/>
                </a:stretch>
              </p:blipFill>
              <p:spPr>
                <a:xfrm>
                  <a:off x="4991831" y="3560278"/>
                  <a:ext cx="5760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0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FBF9F0FF-C98A-F07D-4334-1D5EAAC69371}"/>
                    </a:ext>
                  </a:extLst>
                </p14:cNvPr>
                <p14:cNvContentPartPr/>
                <p14:nvPr/>
              </p14:nvContentPartPr>
              <p14:xfrm>
                <a:off x="5024231" y="3802918"/>
                <a:ext cx="138960" cy="84960"/>
              </p14:xfrm>
            </p:contentPart>
          </mc:Choice>
          <mc:Fallback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FBF9F0FF-C98A-F07D-4334-1D5EAAC69371}"/>
                    </a:ext>
                  </a:extLst>
                </p:cNvPr>
                <p:cNvPicPr/>
                <p:nvPr/>
              </p:nvPicPr>
              <p:blipFill>
                <a:blip r:embed="rId781"/>
                <a:stretch>
                  <a:fillRect/>
                </a:stretch>
              </p:blipFill>
              <p:spPr>
                <a:xfrm>
                  <a:off x="5018111" y="3796798"/>
                  <a:ext cx="1512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2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198DABEB-47E1-425A-2E5C-29A3C9444401}"/>
                    </a:ext>
                  </a:extLst>
                </p14:cNvPr>
                <p14:cNvContentPartPr/>
                <p14:nvPr/>
              </p14:nvContentPartPr>
              <p14:xfrm>
                <a:off x="5385311" y="3779518"/>
                <a:ext cx="109800" cy="20880"/>
              </p14:xfrm>
            </p:contentPart>
          </mc:Choice>
          <mc:Fallback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198DABEB-47E1-425A-2E5C-29A3C9444401}"/>
                    </a:ext>
                  </a:extLst>
                </p:cNvPr>
                <p:cNvPicPr/>
                <p:nvPr/>
              </p:nvPicPr>
              <p:blipFill>
                <a:blip r:embed="rId783"/>
                <a:stretch>
                  <a:fillRect/>
                </a:stretch>
              </p:blipFill>
              <p:spPr>
                <a:xfrm>
                  <a:off x="5379191" y="3773398"/>
                  <a:ext cx="1220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4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C6397A5F-3B7B-6233-E0CD-0D8FFD508E33}"/>
                    </a:ext>
                  </a:extLst>
                </p14:cNvPr>
                <p14:cNvContentPartPr/>
                <p14:nvPr/>
              </p14:nvContentPartPr>
              <p14:xfrm>
                <a:off x="5383151" y="3818758"/>
                <a:ext cx="127440" cy="5040"/>
              </p14:xfrm>
            </p:contentPart>
          </mc:Choice>
          <mc:Fallback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C6397A5F-3B7B-6233-E0CD-0D8FFD508E33}"/>
                    </a:ext>
                  </a:extLst>
                </p:cNvPr>
                <p:cNvPicPr/>
                <p:nvPr/>
              </p:nvPicPr>
              <p:blipFill>
                <a:blip r:embed="rId785"/>
                <a:stretch>
                  <a:fillRect/>
                </a:stretch>
              </p:blipFill>
              <p:spPr>
                <a:xfrm>
                  <a:off x="5377031" y="3812638"/>
                  <a:ext cx="13968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6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95A66CC6-0DC9-2109-2299-75F0977245E5}"/>
                    </a:ext>
                  </a:extLst>
                </p14:cNvPr>
                <p14:cNvContentPartPr/>
                <p14:nvPr/>
              </p14:nvContentPartPr>
              <p14:xfrm>
                <a:off x="5649191" y="3609598"/>
                <a:ext cx="64080" cy="273240"/>
              </p14:xfrm>
            </p:contentPart>
          </mc:Choice>
          <mc:Fallback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95A66CC6-0DC9-2109-2299-75F0977245E5}"/>
                    </a:ext>
                  </a:extLst>
                </p:cNvPr>
                <p:cNvPicPr/>
                <p:nvPr/>
              </p:nvPicPr>
              <p:blipFill>
                <a:blip r:embed="rId787"/>
                <a:stretch>
                  <a:fillRect/>
                </a:stretch>
              </p:blipFill>
              <p:spPr>
                <a:xfrm>
                  <a:off x="5643071" y="3603478"/>
                  <a:ext cx="763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8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CED8EF97-A51E-09AC-7FA7-5303DE8D0302}"/>
                    </a:ext>
                  </a:extLst>
                </p14:cNvPr>
                <p14:cNvContentPartPr/>
                <p14:nvPr/>
              </p14:nvContentPartPr>
              <p14:xfrm>
                <a:off x="5613911" y="3860878"/>
                <a:ext cx="194040" cy="18360"/>
              </p14:xfrm>
            </p:contentPart>
          </mc:Choice>
          <mc:Fallback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CED8EF97-A51E-09AC-7FA7-5303DE8D0302}"/>
                    </a:ext>
                  </a:extLst>
                </p:cNvPr>
                <p:cNvPicPr/>
                <p:nvPr/>
              </p:nvPicPr>
              <p:blipFill>
                <a:blip r:embed="rId789"/>
                <a:stretch>
                  <a:fillRect/>
                </a:stretch>
              </p:blipFill>
              <p:spPr>
                <a:xfrm>
                  <a:off x="5607791" y="3854758"/>
                  <a:ext cx="2062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0">
              <p14:nvContentPartPr>
                <p14:cNvPr id="623" name="Ink 622">
                  <a:extLst>
                    <a:ext uri="{FF2B5EF4-FFF2-40B4-BE49-F238E27FC236}">
                      <a16:creationId xmlns:a16="http://schemas.microsoft.com/office/drawing/2014/main" id="{6C5086A1-77B8-0DDA-B1D8-EB0123776171}"/>
                    </a:ext>
                  </a:extLst>
                </p14:cNvPr>
                <p14:cNvContentPartPr/>
                <p14:nvPr/>
              </p14:nvContentPartPr>
              <p14:xfrm>
                <a:off x="4820111" y="3476758"/>
                <a:ext cx="100080" cy="560520"/>
              </p14:xfrm>
            </p:contentPart>
          </mc:Choice>
          <mc:Fallback>
            <p:pic>
              <p:nvPicPr>
                <p:cNvPr id="623" name="Ink 622">
                  <a:extLst>
                    <a:ext uri="{FF2B5EF4-FFF2-40B4-BE49-F238E27FC236}">
                      <a16:creationId xmlns:a16="http://schemas.microsoft.com/office/drawing/2014/main" id="{6C5086A1-77B8-0DDA-B1D8-EB0123776171}"/>
                    </a:ext>
                  </a:extLst>
                </p:cNvPr>
                <p:cNvPicPr/>
                <p:nvPr/>
              </p:nvPicPr>
              <p:blipFill>
                <a:blip r:embed="rId791"/>
                <a:stretch>
                  <a:fillRect/>
                </a:stretch>
              </p:blipFill>
              <p:spPr>
                <a:xfrm>
                  <a:off x="4813991" y="3470638"/>
                  <a:ext cx="11232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2">
              <p14:nvContentPartPr>
                <p14:cNvPr id="624" name="Ink 623">
                  <a:extLst>
                    <a:ext uri="{FF2B5EF4-FFF2-40B4-BE49-F238E27FC236}">
                      <a16:creationId xmlns:a16="http://schemas.microsoft.com/office/drawing/2014/main" id="{AC0B7092-EB58-9FD9-DCB2-76E97ABCEB58}"/>
                    </a:ext>
                  </a:extLst>
                </p14:cNvPr>
                <p14:cNvContentPartPr/>
                <p14:nvPr/>
              </p14:nvContentPartPr>
              <p14:xfrm>
                <a:off x="4808231" y="3379198"/>
                <a:ext cx="1189440" cy="609840"/>
              </p14:xfrm>
            </p:contentPart>
          </mc:Choice>
          <mc:Fallback>
            <p:pic>
              <p:nvPicPr>
                <p:cNvPr id="624" name="Ink 623">
                  <a:extLst>
                    <a:ext uri="{FF2B5EF4-FFF2-40B4-BE49-F238E27FC236}">
                      <a16:creationId xmlns:a16="http://schemas.microsoft.com/office/drawing/2014/main" id="{AC0B7092-EB58-9FD9-DCB2-76E97ABCEB58}"/>
                    </a:ext>
                  </a:extLst>
                </p:cNvPr>
                <p:cNvPicPr/>
                <p:nvPr/>
              </p:nvPicPr>
              <p:blipFill>
                <a:blip r:embed="rId793"/>
                <a:stretch>
                  <a:fillRect/>
                </a:stretch>
              </p:blipFill>
              <p:spPr>
                <a:xfrm>
                  <a:off x="4802111" y="3373078"/>
                  <a:ext cx="1201680" cy="6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4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4E5CA57C-EB36-C9D3-9D81-BF9B01E24967}"/>
                    </a:ext>
                  </a:extLst>
                </p14:cNvPr>
                <p14:cNvContentPartPr/>
                <p14:nvPr/>
              </p14:nvContentPartPr>
              <p14:xfrm>
                <a:off x="5758631" y="4265878"/>
                <a:ext cx="223560" cy="287640"/>
              </p14:xfrm>
            </p:contentPart>
          </mc:Choice>
          <mc:Fallback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4E5CA57C-EB36-C9D3-9D81-BF9B01E24967}"/>
                    </a:ext>
                  </a:extLst>
                </p:cNvPr>
                <p:cNvPicPr/>
                <p:nvPr/>
              </p:nvPicPr>
              <p:blipFill>
                <a:blip r:embed="rId795"/>
                <a:stretch>
                  <a:fillRect/>
                </a:stretch>
              </p:blipFill>
              <p:spPr>
                <a:xfrm>
                  <a:off x="5752511" y="4259758"/>
                  <a:ext cx="2358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6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29972EA3-19BD-F52C-726C-FDFC84D4BEC1}"/>
                    </a:ext>
                  </a:extLst>
                </p14:cNvPr>
                <p14:cNvContentPartPr/>
                <p14:nvPr/>
              </p14:nvContentPartPr>
              <p14:xfrm>
                <a:off x="4989671" y="4152118"/>
                <a:ext cx="70200" cy="526680"/>
              </p14:xfrm>
            </p:contentPart>
          </mc:Choice>
          <mc:Fallback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29972EA3-19BD-F52C-726C-FDFC84D4BEC1}"/>
                    </a:ext>
                  </a:extLst>
                </p:cNvPr>
                <p:cNvPicPr/>
                <p:nvPr/>
              </p:nvPicPr>
              <p:blipFill>
                <a:blip r:embed="rId797"/>
                <a:stretch>
                  <a:fillRect/>
                </a:stretch>
              </p:blipFill>
              <p:spPr>
                <a:xfrm>
                  <a:off x="4983551" y="4145998"/>
                  <a:ext cx="8244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8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80EA205A-C1EC-0C0F-B563-FBBF4DFF4D5D}"/>
                    </a:ext>
                  </a:extLst>
                </p14:cNvPr>
                <p14:cNvContentPartPr/>
                <p14:nvPr/>
              </p14:nvContentPartPr>
              <p14:xfrm>
                <a:off x="5056631" y="4090198"/>
                <a:ext cx="1165680" cy="580320"/>
              </p14:xfrm>
            </p:contentPart>
          </mc:Choice>
          <mc:Fallback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80EA205A-C1EC-0C0F-B563-FBBF4DFF4D5D}"/>
                    </a:ext>
                  </a:extLst>
                </p:cNvPr>
                <p:cNvPicPr/>
                <p:nvPr/>
              </p:nvPicPr>
              <p:blipFill>
                <a:blip r:embed="rId799"/>
                <a:stretch>
                  <a:fillRect/>
                </a:stretch>
              </p:blipFill>
              <p:spPr>
                <a:xfrm>
                  <a:off x="5050511" y="4084078"/>
                  <a:ext cx="117792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0">
              <p14:nvContentPartPr>
                <p14:cNvPr id="769" name="Ink 768">
                  <a:extLst>
                    <a:ext uri="{FF2B5EF4-FFF2-40B4-BE49-F238E27FC236}">
                      <a16:creationId xmlns:a16="http://schemas.microsoft.com/office/drawing/2014/main" id="{CDF909F6-2601-F930-3DA3-6C5073E72FDC}"/>
                    </a:ext>
                  </a:extLst>
                </p14:cNvPr>
                <p14:cNvContentPartPr/>
                <p14:nvPr/>
              </p14:nvContentPartPr>
              <p14:xfrm>
                <a:off x="5653151" y="4597438"/>
                <a:ext cx="559440" cy="106200"/>
              </p14:xfrm>
            </p:contentPart>
          </mc:Choice>
          <mc:Fallback>
            <p:pic>
              <p:nvPicPr>
                <p:cNvPr id="769" name="Ink 768">
                  <a:extLst>
                    <a:ext uri="{FF2B5EF4-FFF2-40B4-BE49-F238E27FC236}">
                      <a16:creationId xmlns:a16="http://schemas.microsoft.com/office/drawing/2014/main" id="{CDF909F6-2601-F930-3DA3-6C5073E72FDC}"/>
                    </a:ext>
                  </a:extLst>
                </p:cNvPr>
                <p:cNvPicPr/>
                <p:nvPr/>
              </p:nvPicPr>
              <p:blipFill>
                <a:blip r:embed="rId801"/>
                <a:stretch>
                  <a:fillRect/>
                </a:stretch>
              </p:blipFill>
              <p:spPr>
                <a:xfrm>
                  <a:off x="5647031" y="4591318"/>
                  <a:ext cx="571680" cy="11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2">
            <p14:nvContentPartPr>
              <p14:cNvPr id="776" name="Ink 775">
                <a:extLst>
                  <a:ext uri="{FF2B5EF4-FFF2-40B4-BE49-F238E27FC236}">
                    <a16:creationId xmlns:a16="http://schemas.microsoft.com/office/drawing/2014/main" id="{8B8E6CF3-CF8D-EB88-A00B-43ED8FA708FC}"/>
                  </a:ext>
                </a:extLst>
              </p14:cNvPr>
              <p14:cNvContentPartPr/>
              <p14:nvPr/>
            </p14:nvContentPartPr>
            <p14:xfrm>
              <a:off x="2442311" y="5147518"/>
              <a:ext cx="532440" cy="108000"/>
            </p14:xfrm>
          </p:contentPart>
        </mc:Choice>
        <mc:Fallback>
          <p:pic>
            <p:nvPicPr>
              <p:cNvPr id="776" name="Ink 775">
                <a:extLst>
                  <a:ext uri="{FF2B5EF4-FFF2-40B4-BE49-F238E27FC236}">
                    <a16:creationId xmlns:a16="http://schemas.microsoft.com/office/drawing/2014/main" id="{8B8E6CF3-CF8D-EB88-A00B-43ED8FA708FC}"/>
                  </a:ext>
                </a:extLst>
              </p:cNvPr>
              <p:cNvPicPr/>
              <p:nvPr/>
            </p:nvPicPr>
            <p:blipFill>
              <a:blip r:embed="rId803"/>
              <a:stretch>
                <a:fillRect/>
              </a:stretch>
            </p:blipFill>
            <p:spPr>
              <a:xfrm>
                <a:off x="2436191" y="5141398"/>
                <a:ext cx="544680" cy="12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5" name="Group 794">
            <a:extLst>
              <a:ext uri="{FF2B5EF4-FFF2-40B4-BE49-F238E27FC236}">
                <a16:creationId xmlns:a16="http://schemas.microsoft.com/office/drawing/2014/main" id="{9E8AEEC8-8C66-23AE-9E68-FB68A935D013}"/>
              </a:ext>
            </a:extLst>
          </p:cNvPr>
          <p:cNvGrpSpPr/>
          <p:nvPr/>
        </p:nvGrpSpPr>
        <p:grpSpPr>
          <a:xfrm>
            <a:off x="6317711" y="5277118"/>
            <a:ext cx="4049640" cy="1439640"/>
            <a:chOff x="6317711" y="5277118"/>
            <a:chExt cx="4049640" cy="143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4">
              <p14:nvContentPartPr>
                <p14:cNvPr id="756" name="Ink 755">
                  <a:extLst>
                    <a:ext uri="{FF2B5EF4-FFF2-40B4-BE49-F238E27FC236}">
                      <a16:creationId xmlns:a16="http://schemas.microsoft.com/office/drawing/2014/main" id="{40782B89-1E1D-A44F-8762-B6B544FD37D6}"/>
                    </a:ext>
                  </a:extLst>
                </p14:cNvPr>
                <p14:cNvContentPartPr/>
                <p14:nvPr/>
              </p14:nvContentPartPr>
              <p14:xfrm>
                <a:off x="6876431" y="5772838"/>
                <a:ext cx="186480" cy="249840"/>
              </p14:xfrm>
            </p:contentPart>
          </mc:Choice>
          <mc:Fallback>
            <p:pic>
              <p:nvPicPr>
                <p:cNvPr id="756" name="Ink 755">
                  <a:extLst>
                    <a:ext uri="{FF2B5EF4-FFF2-40B4-BE49-F238E27FC236}">
                      <a16:creationId xmlns:a16="http://schemas.microsoft.com/office/drawing/2014/main" id="{40782B89-1E1D-A44F-8762-B6B544FD37D6}"/>
                    </a:ext>
                  </a:extLst>
                </p:cNvPr>
                <p:cNvPicPr/>
                <p:nvPr/>
              </p:nvPicPr>
              <p:blipFill>
                <a:blip r:embed="rId805"/>
                <a:stretch>
                  <a:fillRect/>
                </a:stretch>
              </p:blipFill>
              <p:spPr>
                <a:xfrm>
                  <a:off x="6870311" y="5766718"/>
                  <a:ext cx="1987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6">
              <p14:nvContentPartPr>
                <p14:cNvPr id="757" name="Ink 756">
                  <a:extLst>
                    <a:ext uri="{FF2B5EF4-FFF2-40B4-BE49-F238E27FC236}">
                      <a16:creationId xmlns:a16="http://schemas.microsoft.com/office/drawing/2014/main" id="{61417E40-FDC9-7DBB-5FBE-9F6E750EA92E}"/>
                    </a:ext>
                  </a:extLst>
                </p14:cNvPr>
                <p14:cNvContentPartPr/>
                <p14:nvPr/>
              </p14:nvContentPartPr>
              <p14:xfrm>
                <a:off x="6917831" y="5623798"/>
                <a:ext cx="69480" cy="134280"/>
              </p14:xfrm>
            </p:contentPart>
          </mc:Choice>
          <mc:Fallback>
            <p:pic>
              <p:nvPicPr>
                <p:cNvPr id="757" name="Ink 756">
                  <a:extLst>
                    <a:ext uri="{FF2B5EF4-FFF2-40B4-BE49-F238E27FC236}">
                      <a16:creationId xmlns:a16="http://schemas.microsoft.com/office/drawing/2014/main" id="{61417E40-FDC9-7DBB-5FBE-9F6E750EA92E}"/>
                    </a:ext>
                  </a:extLst>
                </p:cNvPr>
                <p:cNvPicPr/>
                <p:nvPr/>
              </p:nvPicPr>
              <p:blipFill>
                <a:blip r:embed="rId807"/>
                <a:stretch>
                  <a:fillRect/>
                </a:stretch>
              </p:blipFill>
              <p:spPr>
                <a:xfrm>
                  <a:off x="6911711" y="5617678"/>
                  <a:ext cx="817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8">
              <p14:nvContentPartPr>
                <p14:cNvPr id="758" name="Ink 757">
                  <a:extLst>
                    <a:ext uri="{FF2B5EF4-FFF2-40B4-BE49-F238E27FC236}">
                      <a16:creationId xmlns:a16="http://schemas.microsoft.com/office/drawing/2014/main" id="{E67A0395-D82F-EA59-BEF8-AFB1C7BE59D7}"/>
                    </a:ext>
                  </a:extLst>
                </p14:cNvPr>
                <p14:cNvContentPartPr/>
                <p14:nvPr/>
              </p14:nvContentPartPr>
              <p14:xfrm>
                <a:off x="7176671" y="5655118"/>
                <a:ext cx="222480" cy="263160"/>
              </p14:xfrm>
            </p:contentPart>
          </mc:Choice>
          <mc:Fallback>
            <p:pic>
              <p:nvPicPr>
                <p:cNvPr id="758" name="Ink 757">
                  <a:extLst>
                    <a:ext uri="{FF2B5EF4-FFF2-40B4-BE49-F238E27FC236}">
                      <a16:creationId xmlns:a16="http://schemas.microsoft.com/office/drawing/2014/main" id="{E67A0395-D82F-EA59-BEF8-AFB1C7BE59D7}"/>
                    </a:ext>
                  </a:extLst>
                </p:cNvPr>
                <p:cNvPicPr/>
                <p:nvPr/>
              </p:nvPicPr>
              <p:blipFill>
                <a:blip r:embed="rId809"/>
                <a:stretch>
                  <a:fillRect/>
                </a:stretch>
              </p:blipFill>
              <p:spPr>
                <a:xfrm>
                  <a:off x="7170551" y="5648998"/>
                  <a:ext cx="2347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0">
              <p14:nvContentPartPr>
                <p14:cNvPr id="759" name="Ink 758">
                  <a:extLst>
                    <a:ext uri="{FF2B5EF4-FFF2-40B4-BE49-F238E27FC236}">
                      <a16:creationId xmlns:a16="http://schemas.microsoft.com/office/drawing/2014/main" id="{C744931A-6D9A-8807-EB4B-AA993E5B6438}"/>
                    </a:ext>
                  </a:extLst>
                </p14:cNvPr>
                <p14:cNvContentPartPr/>
                <p14:nvPr/>
              </p14:nvContentPartPr>
              <p14:xfrm>
                <a:off x="7187471" y="5659078"/>
                <a:ext cx="254520" cy="286560"/>
              </p14:xfrm>
            </p:contentPart>
          </mc:Choice>
          <mc:Fallback>
            <p:pic>
              <p:nvPicPr>
                <p:cNvPr id="759" name="Ink 758">
                  <a:extLst>
                    <a:ext uri="{FF2B5EF4-FFF2-40B4-BE49-F238E27FC236}">
                      <a16:creationId xmlns:a16="http://schemas.microsoft.com/office/drawing/2014/main" id="{C744931A-6D9A-8807-EB4B-AA993E5B6438}"/>
                    </a:ext>
                  </a:extLst>
                </p:cNvPr>
                <p:cNvPicPr/>
                <p:nvPr/>
              </p:nvPicPr>
              <p:blipFill>
                <a:blip r:embed="rId811"/>
                <a:stretch>
                  <a:fillRect/>
                </a:stretch>
              </p:blipFill>
              <p:spPr>
                <a:xfrm>
                  <a:off x="7181351" y="5652958"/>
                  <a:ext cx="2667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2">
              <p14:nvContentPartPr>
                <p14:cNvPr id="762" name="Ink 761">
                  <a:extLst>
                    <a:ext uri="{FF2B5EF4-FFF2-40B4-BE49-F238E27FC236}">
                      <a16:creationId xmlns:a16="http://schemas.microsoft.com/office/drawing/2014/main" id="{3DC20881-1712-C43A-0F4F-EF6AD9FA3E51}"/>
                    </a:ext>
                  </a:extLst>
                </p14:cNvPr>
                <p14:cNvContentPartPr/>
                <p14:nvPr/>
              </p14:nvContentPartPr>
              <p14:xfrm>
                <a:off x="7580231" y="5513278"/>
                <a:ext cx="99000" cy="448920"/>
              </p14:xfrm>
            </p:contentPart>
          </mc:Choice>
          <mc:Fallback>
            <p:pic>
              <p:nvPicPr>
                <p:cNvPr id="762" name="Ink 761">
                  <a:extLst>
                    <a:ext uri="{FF2B5EF4-FFF2-40B4-BE49-F238E27FC236}">
                      <a16:creationId xmlns:a16="http://schemas.microsoft.com/office/drawing/2014/main" id="{3DC20881-1712-C43A-0F4F-EF6AD9FA3E51}"/>
                    </a:ext>
                  </a:extLst>
                </p:cNvPr>
                <p:cNvPicPr/>
                <p:nvPr/>
              </p:nvPicPr>
              <p:blipFill>
                <a:blip r:embed="rId813"/>
                <a:stretch>
                  <a:fillRect/>
                </a:stretch>
              </p:blipFill>
              <p:spPr>
                <a:xfrm>
                  <a:off x="7574111" y="5507158"/>
                  <a:ext cx="11124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4">
              <p14:nvContentPartPr>
                <p14:cNvPr id="763" name="Ink 762">
                  <a:extLst>
                    <a:ext uri="{FF2B5EF4-FFF2-40B4-BE49-F238E27FC236}">
                      <a16:creationId xmlns:a16="http://schemas.microsoft.com/office/drawing/2014/main" id="{1A589724-B3B1-1291-8FD5-B3873AEDC244}"/>
                    </a:ext>
                  </a:extLst>
                </p14:cNvPr>
                <p14:cNvContentPartPr/>
                <p14:nvPr/>
              </p14:nvContentPartPr>
              <p14:xfrm>
                <a:off x="7790111" y="5746198"/>
                <a:ext cx="98280" cy="16920"/>
              </p14:xfrm>
            </p:contentPart>
          </mc:Choice>
          <mc:Fallback>
            <p:pic>
              <p:nvPicPr>
                <p:cNvPr id="763" name="Ink 762">
                  <a:extLst>
                    <a:ext uri="{FF2B5EF4-FFF2-40B4-BE49-F238E27FC236}">
                      <a16:creationId xmlns:a16="http://schemas.microsoft.com/office/drawing/2014/main" id="{1A589724-B3B1-1291-8FD5-B3873AEDC244}"/>
                    </a:ext>
                  </a:extLst>
                </p:cNvPr>
                <p:cNvPicPr/>
                <p:nvPr/>
              </p:nvPicPr>
              <p:blipFill>
                <a:blip r:embed="rId815"/>
                <a:stretch>
                  <a:fillRect/>
                </a:stretch>
              </p:blipFill>
              <p:spPr>
                <a:xfrm>
                  <a:off x="7783991" y="5740078"/>
                  <a:ext cx="1105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6">
              <p14:nvContentPartPr>
                <p14:cNvPr id="764" name="Ink 763">
                  <a:extLst>
                    <a:ext uri="{FF2B5EF4-FFF2-40B4-BE49-F238E27FC236}">
                      <a16:creationId xmlns:a16="http://schemas.microsoft.com/office/drawing/2014/main" id="{968D34BC-6F1A-8685-5D8F-32BC8CE208C1}"/>
                    </a:ext>
                  </a:extLst>
                </p14:cNvPr>
                <p14:cNvContentPartPr/>
                <p14:nvPr/>
              </p14:nvContentPartPr>
              <p14:xfrm>
                <a:off x="8032391" y="5556118"/>
                <a:ext cx="15840" cy="257040"/>
              </p14:xfrm>
            </p:contentPart>
          </mc:Choice>
          <mc:Fallback>
            <p:pic>
              <p:nvPicPr>
                <p:cNvPr id="764" name="Ink 763">
                  <a:extLst>
                    <a:ext uri="{FF2B5EF4-FFF2-40B4-BE49-F238E27FC236}">
                      <a16:creationId xmlns:a16="http://schemas.microsoft.com/office/drawing/2014/main" id="{968D34BC-6F1A-8685-5D8F-32BC8CE208C1}"/>
                    </a:ext>
                  </a:extLst>
                </p:cNvPr>
                <p:cNvPicPr/>
                <p:nvPr/>
              </p:nvPicPr>
              <p:blipFill>
                <a:blip r:embed="rId817"/>
                <a:stretch>
                  <a:fillRect/>
                </a:stretch>
              </p:blipFill>
              <p:spPr>
                <a:xfrm>
                  <a:off x="8026271" y="5549998"/>
                  <a:ext cx="280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8">
              <p14:nvContentPartPr>
                <p14:cNvPr id="765" name="Ink 764">
                  <a:extLst>
                    <a:ext uri="{FF2B5EF4-FFF2-40B4-BE49-F238E27FC236}">
                      <a16:creationId xmlns:a16="http://schemas.microsoft.com/office/drawing/2014/main" id="{0391C3AB-81D0-4A19-F5F5-D42FD1FBC627}"/>
                    </a:ext>
                  </a:extLst>
                </p14:cNvPr>
                <p14:cNvContentPartPr/>
                <p14:nvPr/>
              </p14:nvContentPartPr>
              <p14:xfrm>
                <a:off x="8130671" y="5369998"/>
                <a:ext cx="146160" cy="696240"/>
              </p14:xfrm>
            </p:contentPart>
          </mc:Choice>
          <mc:Fallback>
            <p:pic>
              <p:nvPicPr>
                <p:cNvPr id="765" name="Ink 764">
                  <a:extLst>
                    <a:ext uri="{FF2B5EF4-FFF2-40B4-BE49-F238E27FC236}">
                      <a16:creationId xmlns:a16="http://schemas.microsoft.com/office/drawing/2014/main" id="{0391C3AB-81D0-4A19-F5F5-D42FD1FBC627}"/>
                    </a:ext>
                  </a:extLst>
                </p:cNvPr>
                <p:cNvPicPr/>
                <p:nvPr/>
              </p:nvPicPr>
              <p:blipFill>
                <a:blip r:embed="rId819"/>
                <a:stretch>
                  <a:fillRect/>
                </a:stretch>
              </p:blipFill>
              <p:spPr>
                <a:xfrm>
                  <a:off x="8124551" y="5363878"/>
                  <a:ext cx="158400" cy="70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0">
              <p14:nvContentPartPr>
                <p14:cNvPr id="779" name="Ink 778">
                  <a:extLst>
                    <a:ext uri="{FF2B5EF4-FFF2-40B4-BE49-F238E27FC236}">
                      <a16:creationId xmlns:a16="http://schemas.microsoft.com/office/drawing/2014/main" id="{BDFDC626-B584-DB77-09AC-2099518F0578}"/>
                    </a:ext>
                  </a:extLst>
                </p14:cNvPr>
                <p14:cNvContentPartPr/>
                <p14:nvPr/>
              </p14:nvContentPartPr>
              <p14:xfrm>
                <a:off x="6317711" y="5375038"/>
                <a:ext cx="405000" cy="803520"/>
              </p14:xfrm>
            </p:contentPart>
          </mc:Choice>
          <mc:Fallback>
            <p:pic>
              <p:nvPicPr>
                <p:cNvPr id="779" name="Ink 778">
                  <a:extLst>
                    <a:ext uri="{FF2B5EF4-FFF2-40B4-BE49-F238E27FC236}">
                      <a16:creationId xmlns:a16="http://schemas.microsoft.com/office/drawing/2014/main" id="{BDFDC626-B584-DB77-09AC-2099518F0578}"/>
                    </a:ext>
                  </a:extLst>
                </p:cNvPr>
                <p:cNvPicPr/>
                <p:nvPr/>
              </p:nvPicPr>
              <p:blipFill>
                <a:blip r:embed="rId821"/>
                <a:stretch>
                  <a:fillRect/>
                </a:stretch>
              </p:blipFill>
              <p:spPr>
                <a:xfrm>
                  <a:off x="6311591" y="5368918"/>
                  <a:ext cx="417240" cy="81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2">
              <p14:nvContentPartPr>
                <p14:cNvPr id="767" name="Ink 766">
                  <a:extLst>
                    <a:ext uri="{FF2B5EF4-FFF2-40B4-BE49-F238E27FC236}">
                      <a16:creationId xmlns:a16="http://schemas.microsoft.com/office/drawing/2014/main" id="{AAD4D044-B72E-0552-68FC-2E9C51B2B6A9}"/>
                    </a:ext>
                  </a:extLst>
                </p14:cNvPr>
                <p14:cNvContentPartPr/>
                <p14:nvPr/>
              </p14:nvContentPartPr>
              <p14:xfrm>
                <a:off x="8662031" y="5571598"/>
                <a:ext cx="53280" cy="309960"/>
              </p14:xfrm>
            </p:contentPart>
          </mc:Choice>
          <mc:Fallback>
            <p:pic>
              <p:nvPicPr>
                <p:cNvPr id="767" name="Ink 766">
                  <a:extLst>
                    <a:ext uri="{FF2B5EF4-FFF2-40B4-BE49-F238E27FC236}">
                      <a16:creationId xmlns:a16="http://schemas.microsoft.com/office/drawing/2014/main" id="{AAD4D044-B72E-0552-68FC-2E9C51B2B6A9}"/>
                    </a:ext>
                  </a:extLst>
                </p:cNvPr>
                <p:cNvPicPr/>
                <p:nvPr/>
              </p:nvPicPr>
              <p:blipFill>
                <a:blip r:embed="rId823"/>
                <a:stretch>
                  <a:fillRect/>
                </a:stretch>
              </p:blipFill>
              <p:spPr>
                <a:xfrm>
                  <a:off x="8655911" y="5565478"/>
                  <a:ext cx="655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4">
              <p14:nvContentPartPr>
                <p14:cNvPr id="768" name="Ink 767">
                  <a:extLst>
                    <a:ext uri="{FF2B5EF4-FFF2-40B4-BE49-F238E27FC236}">
                      <a16:creationId xmlns:a16="http://schemas.microsoft.com/office/drawing/2014/main" id="{4A32B4C2-DF4E-3E12-A939-AA42324651CA}"/>
                    </a:ext>
                  </a:extLst>
                </p14:cNvPr>
                <p14:cNvContentPartPr/>
                <p14:nvPr/>
              </p14:nvContentPartPr>
              <p14:xfrm>
                <a:off x="8507591" y="5744038"/>
                <a:ext cx="318960" cy="38880"/>
              </p14:xfrm>
            </p:contentPart>
          </mc:Choice>
          <mc:Fallback>
            <p:pic>
              <p:nvPicPr>
                <p:cNvPr id="768" name="Ink 767">
                  <a:extLst>
                    <a:ext uri="{FF2B5EF4-FFF2-40B4-BE49-F238E27FC236}">
                      <a16:creationId xmlns:a16="http://schemas.microsoft.com/office/drawing/2014/main" id="{4A32B4C2-DF4E-3E12-A939-AA42324651CA}"/>
                    </a:ext>
                  </a:extLst>
                </p:cNvPr>
                <p:cNvPicPr/>
                <p:nvPr/>
              </p:nvPicPr>
              <p:blipFill>
                <a:blip r:embed="rId825"/>
                <a:stretch>
                  <a:fillRect/>
                </a:stretch>
              </p:blipFill>
              <p:spPr>
                <a:xfrm>
                  <a:off x="8501471" y="5737918"/>
                  <a:ext cx="3312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6">
              <p14:nvContentPartPr>
                <p14:cNvPr id="772" name="Ink 771">
                  <a:extLst>
                    <a:ext uri="{FF2B5EF4-FFF2-40B4-BE49-F238E27FC236}">
                      <a16:creationId xmlns:a16="http://schemas.microsoft.com/office/drawing/2014/main" id="{88FAEA93-F194-124C-6D04-C64D2F743154}"/>
                    </a:ext>
                  </a:extLst>
                </p14:cNvPr>
                <p14:cNvContentPartPr/>
                <p14:nvPr/>
              </p14:nvContentPartPr>
              <p14:xfrm>
                <a:off x="8880911" y="5468638"/>
                <a:ext cx="277920" cy="378000"/>
              </p14:xfrm>
            </p:contentPart>
          </mc:Choice>
          <mc:Fallback>
            <p:pic>
              <p:nvPicPr>
                <p:cNvPr id="772" name="Ink 771">
                  <a:extLst>
                    <a:ext uri="{FF2B5EF4-FFF2-40B4-BE49-F238E27FC236}">
                      <a16:creationId xmlns:a16="http://schemas.microsoft.com/office/drawing/2014/main" id="{88FAEA93-F194-124C-6D04-C64D2F743154}"/>
                    </a:ext>
                  </a:extLst>
                </p:cNvPr>
                <p:cNvPicPr/>
                <p:nvPr/>
              </p:nvPicPr>
              <p:blipFill>
                <a:blip r:embed="rId827"/>
                <a:stretch>
                  <a:fillRect/>
                </a:stretch>
              </p:blipFill>
              <p:spPr>
                <a:xfrm>
                  <a:off x="8874791" y="5462518"/>
                  <a:ext cx="29016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8">
              <p14:nvContentPartPr>
                <p14:cNvPr id="773" name="Ink 772">
                  <a:extLst>
                    <a:ext uri="{FF2B5EF4-FFF2-40B4-BE49-F238E27FC236}">
                      <a16:creationId xmlns:a16="http://schemas.microsoft.com/office/drawing/2014/main" id="{5A0D15DF-CAA5-1C0C-32F0-DD722D35B5C1}"/>
                    </a:ext>
                  </a:extLst>
                </p14:cNvPr>
                <p14:cNvContentPartPr/>
                <p14:nvPr/>
              </p14:nvContentPartPr>
              <p14:xfrm>
                <a:off x="9422351" y="5363158"/>
                <a:ext cx="16200" cy="390240"/>
              </p14:xfrm>
            </p:contentPart>
          </mc:Choice>
          <mc:Fallback>
            <p:pic>
              <p:nvPicPr>
                <p:cNvPr id="773" name="Ink 772">
                  <a:extLst>
                    <a:ext uri="{FF2B5EF4-FFF2-40B4-BE49-F238E27FC236}">
                      <a16:creationId xmlns:a16="http://schemas.microsoft.com/office/drawing/2014/main" id="{5A0D15DF-CAA5-1C0C-32F0-DD722D35B5C1}"/>
                    </a:ext>
                  </a:extLst>
                </p:cNvPr>
                <p:cNvPicPr/>
                <p:nvPr/>
              </p:nvPicPr>
              <p:blipFill>
                <a:blip r:embed="rId829"/>
                <a:stretch>
                  <a:fillRect/>
                </a:stretch>
              </p:blipFill>
              <p:spPr>
                <a:xfrm>
                  <a:off x="9416231" y="5357038"/>
                  <a:ext cx="2844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0">
              <p14:nvContentPartPr>
                <p14:cNvPr id="774" name="Ink 773">
                  <a:extLst>
                    <a:ext uri="{FF2B5EF4-FFF2-40B4-BE49-F238E27FC236}">
                      <a16:creationId xmlns:a16="http://schemas.microsoft.com/office/drawing/2014/main" id="{DDCDEE10-2B80-5CD0-40CA-B7DB9D262E42}"/>
                    </a:ext>
                  </a:extLst>
                </p14:cNvPr>
                <p14:cNvContentPartPr/>
                <p14:nvPr/>
              </p14:nvContentPartPr>
              <p14:xfrm>
                <a:off x="9311111" y="5570878"/>
                <a:ext cx="321120" cy="37800"/>
              </p14:xfrm>
            </p:contentPart>
          </mc:Choice>
          <mc:Fallback>
            <p:pic>
              <p:nvPicPr>
                <p:cNvPr id="774" name="Ink 773">
                  <a:extLst>
                    <a:ext uri="{FF2B5EF4-FFF2-40B4-BE49-F238E27FC236}">
                      <a16:creationId xmlns:a16="http://schemas.microsoft.com/office/drawing/2014/main" id="{DDCDEE10-2B80-5CD0-40CA-B7DB9D262E42}"/>
                    </a:ext>
                  </a:extLst>
                </p:cNvPr>
                <p:cNvPicPr/>
                <p:nvPr/>
              </p:nvPicPr>
              <p:blipFill>
                <a:blip r:embed="rId831"/>
                <a:stretch>
                  <a:fillRect/>
                </a:stretch>
              </p:blipFill>
              <p:spPr>
                <a:xfrm>
                  <a:off x="9304991" y="5564758"/>
                  <a:ext cx="3333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2">
              <p14:nvContentPartPr>
                <p14:cNvPr id="777" name="Ink 776">
                  <a:extLst>
                    <a:ext uri="{FF2B5EF4-FFF2-40B4-BE49-F238E27FC236}">
                      <a16:creationId xmlns:a16="http://schemas.microsoft.com/office/drawing/2014/main" id="{28D2784D-06F5-FC63-B49A-638A16142061}"/>
                    </a:ext>
                  </a:extLst>
                </p14:cNvPr>
                <p14:cNvContentPartPr/>
                <p14:nvPr/>
              </p14:nvContentPartPr>
              <p14:xfrm>
                <a:off x="9758591" y="5400238"/>
                <a:ext cx="150840" cy="342720"/>
              </p14:xfrm>
            </p:contentPart>
          </mc:Choice>
          <mc:Fallback>
            <p:pic>
              <p:nvPicPr>
                <p:cNvPr id="777" name="Ink 776">
                  <a:extLst>
                    <a:ext uri="{FF2B5EF4-FFF2-40B4-BE49-F238E27FC236}">
                      <a16:creationId xmlns:a16="http://schemas.microsoft.com/office/drawing/2014/main" id="{28D2784D-06F5-FC63-B49A-638A16142061}"/>
                    </a:ext>
                  </a:extLst>
                </p:cNvPr>
                <p:cNvPicPr/>
                <p:nvPr/>
              </p:nvPicPr>
              <p:blipFill>
                <a:blip r:embed="rId833"/>
                <a:stretch>
                  <a:fillRect/>
                </a:stretch>
              </p:blipFill>
              <p:spPr>
                <a:xfrm>
                  <a:off x="9752471" y="5394118"/>
                  <a:ext cx="16308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4">
              <p14:nvContentPartPr>
                <p14:cNvPr id="778" name="Ink 777">
                  <a:extLst>
                    <a:ext uri="{FF2B5EF4-FFF2-40B4-BE49-F238E27FC236}">
                      <a16:creationId xmlns:a16="http://schemas.microsoft.com/office/drawing/2014/main" id="{0788582C-06AD-ED6D-44E2-B5C71E3C27F8}"/>
                    </a:ext>
                  </a:extLst>
                </p14:cNvPr>
                <p14:cNvContentPartPr/>
                <p14:nvPr/>
              </p14:nvContentPartPr>
              <p14:xfrm>
                <a:off x="10068911" y="5416078"/>
                <a:ext cx="126360" cy="343440"/>
              </p14:xfrm>
            </p:contentPart>
          </mc:Choice>
          <mc:Fallback>
            <p:pic>
              <p:nvPicPr>
                <p:cNvPr id="778" name="Ink 777">
                  <a:extLst>
                    <a:ext uri="{FF2B5EF4-FFF2-40B4-BE49-F238E27FC236}">
                      <a16:creationId xmlns:a16="http://schemas.microsoft.com/office/drawing/2014/main" id="{0788582C-06AD-ED6D-44E2-B5C71E3C27F8}"/>
                    </a:ext>
                  </a:extLst>
                </p:cNvPr>
                <p:cNvPicPr/>
                <p:nvPr/>
              </p:nvPicPr>
              <p:blipFill>
                <a:blip r:embed="rId835"/>
                <a:stretch>
                  <a:fillRect/>
                </a:stretch>
              </p:blipFill>
              <p:spPr>
                <a:xfrm>
                  <a:off x="10062791" y="5409958"/>
                  <a:ext cx="1386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6">
              <p14:nvContentPartPr>
                <p14:cNvPr id="780" name="Ink 779">
                  <a:extLst>
                    <a:ext uri="{FF2B5EF4-FFF2-40B4-BE49-F238E27FC236}">
                      <a16:creationId xmlns:a16="http://schemas.microsoft.com/office/drawing/2014/main" id="{5E168184-36D8-738B-8665-97C8EE3D7B3D}"/>
                    </a:ext>
                  </a:extLst>
                </p14:cNvPr>
                <p14:cNvContentPartPr/>
                <p14:nvPr/>
              </p14:nvContentPartPr>
              <p14:xfrm>
                <a:off x="10114631" y="5277118"/>
                <a:ext cx="252720" cy="631440"/>
              </p14:xfrm>
            </p:contentPart>
          </mc:Choice>
          <mc:Fallback>
            <p:pic>
              <p:nvPicPr>
                <p:cNvPr id="780" name="Ink 779">
                  <a:extLst>
                    <a:ext uri="{FF2B5EF4-FFF2-40B4-BE49-F238E27FC236}">
                      <a16:creationId xmlns:a16="http://schemas.microsoft.com/office/drawing/2014/main" id="{5E168184-36D8-738B-8665-97C8EE3D7B3D}"/>
                    </a:ext>
                  </a:extLst>
                </p:cNvPr>
                <p:cNvPicPr/>
                <p:nvPr/>
              </p:nvPicPr>
              <p:blipFill>
                <a:blip r:embed="rId837"/>
                <a:stretch>
                  <a:fillRect/>
                </a:stretch>
              </p:blipFill>
              <p:spPr>
                <a:xfrm>
                  <a:off x="10108511" y="5270998"/>
                  <a:ext cx="26496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8">
              <p14:nvContentPartPr>
                <p14:cNvPr id="783" name="Ink 782">
                  <a:extLst>
                    <a:ext uri="{FF2B5EF4-FFF2-40B4-BE49-F238E27FC236}">
                      <a16:creationId xmlns:a16="http://schemas.microsoft.com/office/drawing/2014/main" id="{39D111B9-B471-9096-95AC-875E362600CE}"/>
                    </a:ext>
                  </a:extLst>
                </p14:cNvPr>
                <p14:cNvContentPartPr/>
                <p14:nvPr/>
              </p14:nvContentPartPr>
              <p14:xfrm>
                <a:off x="10130111" y="5689678"/>
                <a:ext cx="12240" cy="360"/>
              </p14:xfrm>
            </p:contentPart>
          </mc:Choice>
          <mc:Fallback>
            <p:pic>
              <p:nvPicPr>
                <p:cNvPr id="783" name="Ink 782">
                  <a:extLst>
                    <a:ext uri="{FF2B5EF4-FFF2-40B4-BE49-F238E27FC236}">
                      <a16:creationId xmlns:a16="http://schemas.microsoft.com/office/drawing/2014/main" id="{39D111B9-B471-9096-95AC-875E362600CE}"/>
                    </a:ext>
                  </a:extLst>
                </p:cNvPr>
                <p:cNvPicPr/>
                <p:nvPr/>
              </p:nvPicPr>
              <p:blipFill>
                <a:blip r:embed="rId839"/>
                <a:stretch>
                  <a:fillRect/>
                </a:stretch>
              </p:blipFill>
              <p:spPr>
                <a:xfrm>
                  <a:off x="10123991" y="5683558"/>
                  <a:ext cx="244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0">
              <p14:nvContentPartPr>
                <p14:cNvPr id="785" name="Ink 784">
                  <a:extLst>
                    <a:ext uri="{FF2B5EF4-FFF2-40B4-BE49-F238E27FC236}">
                      <a16:creationId xmlns:a16="http://schemas.microsoft.com/office/drawing/2014/main" id="{E7F2E620-F10F-3642-5689-1E9687F15BAA}"/>
                    </a:ext>
                  </a:extLst>
                </p14:cNvPr>
                <p14:cNvContentPartPr/>
                <p14:nvPr/>
              </p14:nvContentPartPr>
              <p14:xfrm>
                <a:off x="9168191" y="5879038"/>
                <a:ext cx="8280" cy="4680"/>
              </p14:xfrm>
            </p:contentPart>
          </mc:Choice>
          <mc:Fallback>
            <p:pic>
              <p:nvPicPr>
                <p:cNvPr id="785" name="Ink 784">
                  <a:extLst>
                    <a:ext uri="{FF2B5EF4-FFF2-40B4-BE49-F238E27FC236}">
                      <a16:creationId xmlns:a16="http://schemas.microsoft.com/office/drawing/2014/main" id="{E7F2E620-F10F-3642-5689-1E9687F15BAA}"/>
                    </a:ext>
                  </a:extLst>
                </p:cNvPr>
                <p:cNvPicPr/>
                <p:nvPr/>
              </p:nvPicPr>
              <p:blipFill>
                <a:blip r:embed="rId841"/>
                <a:stretch>
                  <a:fillRect/>
                </a:stretch>
              </p:blipFill>
              <p:spPr>
                <a:xfrm>
                  <a:off x="9162071" y="5872918"/>
                  <a:ext cx="205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2">
              <p14:nvContentPartPr>
                <p14:cNvPr id="786" name="Ink 785">
                  <a:extLst>
                    <a:ext uri="{FF2B5EF4-FFF2-40B4-BE49-F238E27FC236}">
                      <a16:creationId xmlns:a16="http://schemas.microsoft.com/office/drawing/2014/main" id="{6704EA7E-2E54-D526-16D2-0A267537DF3C}"/>
                    </a:ext>
                  </a:extLst>
                </p14:cNvPr>
                <p14:cNvContentPartPr/>
                <p14:nvPr/>
              </p14:nvContentPartPr>
              <p14:xfrm>
                <a:off x="8188991" y="6255238"/>
                <a:ext cx="205560" cy="333000"/>
              </p14:xfrm>
            </p:contentPart>
          </mc:Choice>
          <mc:Fallback>
            <p:pic>
              <p:nvPicPr>
                <p:cNvPr id="786" name="Ink 785">
                  <a:extLst>
                    <a:ext uri="{FF2B5EF4-FFF2-40B4-BE49-F238E27FC236}">
                      <a16:creationId xmlns:a16="http://schemas.microsoft.com/office/drawing/2014/main" id="{6704EA7E-2E54-D526-16D2-0A267537DF3C}"/>
                    </a:ext>
                  </a:extLst>
                </p:cNvPr>
                <p:cNvPicPr/>
                <p:nvPr/>
              </p:nvPicPr>
              <p:blipFill>
                <a:blip r:embed="rId843"/>
                <a:stretch>
                  <a:fillRect/>
                </a:stretch>
              </p:blipFill>
              <p:spPr>
                <a:xfrm>
                  <a:off x="8182871" y="6249118"/>
                  <a:ext cx="21780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4">
              <p14:nvContentPartPr>
                <p14:cNvPr id="787" name="Ink 786">
                  <a:extLst>
                    <a:ext uri="{FF2B5EF4-FFF2-40B4-BE49-F238E27FC236}">
                      <a16:creationId xmlns:a16="http://schemas.microsoft.com/office/drawing/2014/main" id="{CFD03479-3FCD-01A5-B775-88E719593D80}"/>
                    </a:ext>
                  </a:extLst>
                </p14:cNvPr>
                <p14:cNvContentPartPr/>
                <p14:nvPr/>
              </p14:nvContentPartPr>
              <p14:xfrm>
                <a:off x="8223911" y="6472318"/>
                <a:ext cx="174240" cy="46440"/>
              </p14:xfrm>
            </p:contentPart>
          </mc:Choice>
          <mc:Fallback>
            <p:pic>
              <p:nvPicPr>
                <p:cNvPr id="787" name="Ink 786">
                  <a:extLst>
                    <a:ext uri="{FF2B5EF4-FFF2-40B4-BE49-F238E27FC236}">
                      <a16:creationId xmlns:a16="http://schemas.microsoft.com/office/drawing/2014/main" id="{CFD03479-3FCD-01A5-B775-88E719593D80}"/>
                    </a:ext>
                  </a:extLst>
                </p:cNvPr>
                <p:cNvPicPr/>
                <p:nvPr/>
              </p:nvPicPr>
              <p:blipFill>
                <a:blip r:embed="rId845"/>
                <a:stretch>
                  <a:fillRect/>
                </a:stretch>
              </p:blipFill>
              <p:spPr>
                <a:xfrm>
                  <a:off x="8217791" y="6466198"/>
                  <a:ext cx="1864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6">
              <p14:nvContentPartPr>
                <p14:cNvPr id="788" name="Ink 787">
                  <a:extLst>
                    <a:ext uri="{FF2B5EF4-FFF2-40B4-BE49-F238E27FC236}">
                      <a16:creationId xmlns:a16="http://schemas.microsoft.com/office/drawing/2014/main" id="{C3741F31-A975-F503-5256-C63FA83004CA}"/>
                    </a:ext>
                  </a:extLst>
                </p14:cNvPr>
                <p14:cNvContentPartPr/>
                <p14:nvPr/>
              </p14:nvContentPartPr>
              <p14:xfrm>
                <a:off x="8554751" y="6305998"/>
                <a:ext cx="152640" cy="222840"/>
              </p14:xfrm>
            </p:contentPart>
          </mc:Choice>
          <mc:Fallback>
            <p:pic>
              <p:nvPicPr>
                <p:cNvPr id="788" name="Ink 787">
                  <a:extLst>
                    <a:ext uri="{FF2B5EF4-FFF2-40B4-BE49-F238E27FC236}">
                      <a16:creationId xmlns:a16="http://schemas.microsoft.com/office/drawing/2014/main" id="{C3741F31-A975-F503-5256-C63FA83004CA}"/>
                    </a:ext>
                  </a:extLst>
                </p:cNvPr>
                <p:cNvPicPr/>
                <p:nvPr/>
              </p:nvPicPr>
              <p:blipFill>
                <a:blip r:embed="rId847"/>
                <a:stretch>
                  <a:fillRect/>
                </a:stretch>
              </p:blipFill>
              <p:spPr>
                <a:xfrm>
                  <a:off x="8548631" y="6299878"/>
                  <a:ext cx="1648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8">
              <p14:nvContentPartPr>
                <p14:cNvPr id="790" name="Ink 789">
                  <a:extLst>
                    <a:ext uri="{FF2B5EF4-FFF2-40B4-BE49-F238E27FC236}">
                      <a16:creationId xmlns:a16="http://schemas.microsoft.com/office/drawing/2014/main" id="{52F9FA69-7EA7-183F-6C6B-CEE2C361A7B1}"/>
                    </a:ext>
                  </a:extLst>
                </p14:cNvPr>
                <p14:cNvContentPartPr/>
                <p14:nvPr/>
              </p14:nvContentPartPr>
              <p14:xfrm>
                <a:off x="8869751" y="6423358"/>
                <a:ext cx="191160" cy="10800"/>
              </p14:xfrm>
            </p:contentPart>
          </mc:Choice>
          <mc:Fallback>
            <p:pic>
              <p:nvPicPr>
                <p:cNvPr id="790" name="Ink 789">
                  <a:extLst>
                    <a:ext uri="{FF2B5EF4-FFF2-40B4-BE49-F238E27FC236}">
                      <a16:creationId xmlns:a16="http://schemas.microsoft.com/office/drawing/2014/main" id="{52F9FA69-7EA7-183F-6C6B-CEE2C361A7B1}"/>
                    </a:ext>
                  </a:extLst>
                </p:cNvPr>
                <p:cNvPicPr/>
                <p:nvPr/>
              </p:nvPicPr>
              <p:blipFill>
                <a:blip r:embed="rId849"/>
                <a:stretch>
                  <a:fillRect/>
                </a:stretch>
              </p:blipFill>
              <p:spPr>
                <a:xfrm>
                  <a:off x="8863631" y="6417238"/>
                  <a:ext cx="2034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0">
              <p14:nvContentPartPr>
                <p14:cNvPr id="791" name="Ink 790">
                  <a:extLst>
                    <a:ext uri="{FF2B5EF4-FFF2-40B4-BE49-F238E27FC236}">
                      <a16:creationId xmlns:a16="http://schemas.microsoft.com/office/drawing/2014/main" id="{2F46BA52-DA01-D19C-4D1D-445BACCAACF1}"/>
                    </a:ext>
                  </a:extLst>
                </p14:cNvPr>
                <p14:cNvContentPartPr/>
                <p14:nvPr/>
              </p14:nvContentPartPr>
              <p14:xfrm>
                <a:off x="9162431" y="6336598"/>
                <a:ext cx="166680" cy="170280"/>
              </p14:xfrm>
            </p:contentPart>
          </mc:Choice>
          <mc:Fallback>
            <p:pic>
              <p:nvPicPr>
                <p:cNvPr id="791" name="Ink 790">
                  <a:extLst>
                    <a:ext uri="{FF2B5EF4-FFF2-40B4-BE49-F238E27FC236}">
                      <a16:creationId xmlns:a16="http://schemas.microsoft.com/office/drawing/2014/main" id="{2F46BA52-DA01-D19C-4D1D-445BACCAACF1}"/>
                    </a:ext>
                  </a:extLst>
                </p:cNvPr>
                <p:cNvPicPr/>
                <p:nvPr/>
              </p:nvPicPr>
              <p:blipFill>
                <a:blip r:embed="rId851"/>
                <a:stretch>
                  <a:fillRect/>
                </a:stretch>
              </p:blipFill>
              <p:spPr>
                <a:xfrm>
                  <a:off x="9156311" y="6330478"/>
                  <a:ext cx="1789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2">
              <p14:nvContentPartPr>
                <p14:cNvPr id="792" name="Ink 791">
                  <a:extLst>
                    <a:ext uri="{FF2B5EF4-FFF2-40B4-BE49-F238E27FC236}">
                      <a16:creationId xmlns:a16="http://schemas.microsoft.com/office/drawing/2014/main" id="{BA49A39A-7B8B-B0F6-1C55-A34BDC09D6D5}"/>
                    </a:ext>
                  </a:extLst>
                </p14:cNvPr>
                <p14:cNvContentPartPr/>
                <p14:nvPr/>
              </p14:nvContentPartPr>
              <p14:xfrm>
                <a:off x="9072431" y="6216718"/>
                <a:ext cx="131760" cy="119520"/>
              </p14:xfrm>
            </p:contentPart>
          </mc:Choice>
          <mc:Fallback>
            <p:pic>
              <p:nvPicPr>
                <p:cNvPr id="792" name="Ink 791">
                  <a:extLst>
                    <a:ext uri="{FF2B5EF4-FFF2-40B4-BE49-F238E27FC236}">
                      <a16:creationId xmlns:a16="http://schemas.microsoft.com/office/drawing/2014/main" id="{BA49A39A-7B8B-B0F6-1C55-A34BDC09D6D5}"/>
                    </a:ext>
                  </a:extLst>
                </p:cNvPr>
                <p:cNvPicPr/>
                <p:nvPr/>
              </p:nvPicPr>
              <p:blipFill>
                <a:blip r:embed="rId853"/>
                <a:stretch>
                  <a:fillRect/>
                </a:stretch>
              </p:blipFill>
              <p:spPr>
                <a:xfrm>
                  <a:off x="9066311" y="6210598"/>
                  <a:ext cx="1440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4">
              <p14:nvContentPartPr>
                <p14:cNvPr id="793" name="Ink 792">
                  <a:extLst>
                    <a:ext uri="{FF2B5EF4-FFF2-40B4-BE49-F238E27FC236}">
                      <a16:creationId xmlns:a16="http://schemas.microsoft.com/office/drawing/2014/main" id="{CACCFE1E-2973-9211-9EA4-6D3C2BBC762C}"/>
                    </a:ext>
                  </a:extLst>
                </p14:cNvPr>
                <p14:cNvContentPartPr/>
                <p14:nvPr/>
              </p14:nvContentPartPr>
              <p14:xfrm>
                <a:off x="7916831" y="6075598"/>
                <a:ext cx="442440" cy="641160"/>
              </p14:xfrm>
            </p:contentPart>
          </mc:Choice>
          <mc:Fallback>
            <p:pic>
              <p:nvPicPr>
                <p:cNvPr id="793" name="Ink 792">
                  <a:extLst>
                    <a:ext uri="{FF2B5EF4-FFF2-40B4-BE49-F238E27FC236}">
                      <a16:creationId xmlns:a16="http://schemas.microsoft.com/office/drawing/2014/main" id="{CACCFE1E-2973-9211-9EA4-6D3C2BBC762C}"/>
                    </a:ext>
                  </a:extLst>
                </p:cNvPr>
                <p:cNvPicPr/>
                <p:nvPr/>
              </p:nvPicPr>
              <p:blipFill>
                <a:blip r:embed="rId855"/>
                <a:stretch>
                  <a:fillRect/>
                </a:stretch>
              </p:blipFill>
              <p:spPr>
                <a:xfrm>
                  <a:off x="7910711" y="6069478"/>
                  <a:ext cx="454680" cy="65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6">
              <p14:nvContentPartPr>
                <p14:cNvPr id="794" name="Ink 793">
                  <a:extLst>
                    <a:ext uri="{FF2B5EF4-FFF2-40B4-BE49-F238E27FC236}">
                      <a16:creationId xmlns:a16="http://schemas.microsoft.com/office/drawing/2014/main" id="{922CB50F-EA10-DDD0-6178-BCDD621D7ACF}"/>
                    </a:ext>
                  </a:extLst>
                </p14:cNvPr>
                <p14:cNvContentPartPr/>
                <p14:nvPr/>
              </p14:nvContentPartPr>
              <p14:xfrm>
                <a:off x="9203471" y="5969398"/>
                <a:ext cx="249480" cy="717480"/>
              </p14:xfrm>
            </p:contentPart>
          </mc:Choice>
          <mc:Fallback>
            <p:pic>
              <p:nvPicPr>
                <p:cNvPr id="794" name="Ink 793">
                  <a:extLst>
                    <a:ext uri="{FF2B5EF4-FFF2-40B4-BE49-F238E27FC236}">
                      <a16:creationId xmlns:a16="http://schemas.microsoft.com/office/drawing/2014/main" id="{922CB50F-EA10-DDD0-6178-BCDD621D7ACF}"/>
                    </a:ext>
                  </a:extLst>
                </p:cNvPr>
                <p:cNvPicPr/>
                <p:nvPr/>
              </p:nvPicPr>
              <p:blipFill>
                <a:blip r:embed="rId857"/>
                <a:stretch>
                  <a:fillRect/>
                </a:stretch>
              </p:blipFill>
              <p:spPr>
                <a:xfrm>
                  <a:off x="9197351" y="5963278"/>
                  <a:ext cx="261720" cy="72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0" name="Group 799">
            <a:extLst>
              <a:ext uri="{FF2B5EF4-FFF2-40B4-BE49-F238E27FC236}">
                <a16:creationId xmlns:a16="http://schemas.microsoft.com/office/drawing/2014/main" id="{CA464D27-EB73-1765-4E4A-F25E1E14BC15}"/>
              </a:ext>
            </a:extLst>
          </p:cNvPr>
          <p:cNvGrpSpPr/>
          <p:nvPr/>
        </p:nvGrpSpPr>
        <p:grpSpPr>
          <a:xfrm>
            <a:off x="867671" y="4760878"/>
            <a:ext cx="427680" cy="298080"/>
            <a:chOff x="867671" y="4760878"/>
            <a:chExt cx="427680" cy="29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8">
              <p14:nvContentPartPr>
                <p14:cNvPr id="796" name="Ink 795">
                  <a:extLst>
                    <a:ext uri="{FF2B5EF4-FFF2-40B4-BE49-F238E27FC236}">
                      <a16:creationId xmlns:a16="http://schemas.microsoft.com/office/drawing/2014/main" id="{95DAAA38-BA1A-C186-8701-91CE2720E03E}"/>
                    </a:ext>
                  </a:extLst>
                </p14:cNvPr>
                <p14:cNvContentPartPr/>
                <p14:nvPr/>
              </p14:nvContentPartPr>
              <p14:xfrm>
                <a:off x="867671" y="4760878"/>
                <a:ext cx="68040" cy="298080"/>
              </p14:xfrm>
            </p:contentPart>
          </mc:Choice>
          <mc:Fallback>
            <p:pic>
              <p:nvPicPr>
                <p:cNvPr id="796" name="Ink 795">
                  <a:extLst>
                    <a:ext uri="{FF2B5EF4-FFF2-40B4-BE49-F238E27FC236}">
                      <a16:creationId xmlns:a16="http://schemas.microsoft.com/office/drawing/2014/main" id="{95DAAA38-BA1A-C186-8701-91CE2720E03E}"/>
                    </a:ext>
                  </a:extLst>
                </p:cNvPr>
                <p:cNvPicPr/>
                <p:nvPr/>
              </p:nvPicPr>
              <p:blipFill>
                <a:blip r:embed="rId859"/>
                <a:stretch>
                  <a:fillRect/>
                </a:stretch>
              </p:blipFill>
              <p:spPr>
                <a:xfrm>
                  <a:off x="861551" y="4754758"/>
                  <a:ext cx="80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0">
              <p14:nvContentPartPr>
                <p14:cNvPr id="797" name="Ink 796">
                  <a:extLst>
                    <a:ext uri="{FF2B5EF4-FFF2-40B4-BE49-F238E27FC236}">
                      <a16:creationId xmlns:a16="http://schemas.microsoft.com/office/drawing/2014/main" id="{DF5F6DDD-E092-665E-CF4F-62D6945668B1}"/>
                    </a:ext>
                  </a:extLst>
                </p14:cNvPr>
                <p14:cNvContentPartPr/>
                <p14:nvPr/>
              </p14:nvContentPartPr>
              <p14:xfrm>
                <a:off x="900071" y="4964998"/>
                <a:ext cx="66960" cy="51480"/>
              </p14:xfrm>
            </p:contentPart>
          </mc:Choice>
          <mc:Fallback>
            <p:pic>
              <p:nvPicPr>
                <p:cNvPr id="797" name="Ink 796">
                  <a:extLst>
                    <a:ext uri="{FF2B5EF4-FFF2-40B4-BE49-F238E27FC236}">
                      <a16:creationId xmlns:a16="http://schemas.microsoft.com/office/drawing/2014/main" id="{DF5F6DDD-E092-665E-CF4F-62D6945668B1}"/>
                    </a:ext>
                  </a:extLst>
                </p:cNvPr>
                <p:cNvPicPr/>
                <p:nvPr/>
              </p:nvPicPr>
              <p:blipFill>
                <a:blip r:embed="rId861"/>
                <a:stretch>
                  <a:fillRect/>
                </a:stretch>
              </p:blipFill>
              <p:spPr>
                <a:xfrm>
                  <a:off x="893951" y="4958878"/>
                  <a:ext cx="792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2">
              <p14:nvContentPartPr>
                <p14:cNvPr id="798" name="Ink 797">
                  <a:extLst>
                    <a:ext uri="{FF2B5EF4-FFF2-40B4-BE49-F238E27FC236}">
                      <a16:creationId xmlns:a16="http://schemas.microsoft.com/office/drawing/2014/main" id="{9F891A67-B45D-2D77-B4E0-570EEC1D3EB9}"/>
                    </a:ext>
                  </a:extLst>
                </p14:cNvPr>
                <p14:cNvContentPartPr/>
                <p14:nvPr/>
              </p14:nvContentPartPr>
              <p14:xfrm>
                <a:off x="1010951" y="4792198"/>
                <a:ext cx="82800" cy="223560"/>
              </p14:xfrm>
            </p:contentPart>
          </mc:Choice>
          <mc:Fallback>
            <p:pic>
              <p:nvPicPr>
                <p:cNvPr id="798" name="Ink 797">
                  <a:extLst>
                    <a:ext uri="{FF2B5EF4-FFF2-40B4-BE49-F238E27FC236}">
                      <a16:creationId xmlns:a16="http://schemas.microsoft.com/office/drawing/2014/main" id="{9F891A67-B45D-2D77-B4E0-570EEC1D3EB9}"/>
                    </a:ext>
                  </a:extLst>
                </p:cNvPr>
                <p:cNvPicPr/>
                <p:nvPr/>
              </p:nvPicPr>
              <p:blipFill>
                <a:blip r:embed="rId863"/>
                <a:stretch>
                  <a:fillRect/>
                </a:stretch>
              </p:blipFill>
              <p:spPr>
                <a:xfrm>
                  <a:off x="1004831" y="4786078"/>
                  <a:ext cx="950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4">
              <p14:nvContentPartPr>
                <p14:cNvPr id="799" name="Ink 798">
                  <a:extLst>
                    <a:ext uri="{FF2B5EF4-FFF2-40B4-BE49-F238E27FC236}">
                      <a16:creationId xmlns:a16="http://schemas.microsoft.com/office/drawing/2014/main" id="{CBD6B8C5-90F4-AF8E-CAA0-7A74AC7A8F49}"/>
                    </a:ext>
                  </a:extLst>
                </p14:cNvPr>
                <p14:cNvContentPartPr/>
                <p14:nvPr/>
              </p14:nvContentPartPr>
              <p14:xfrm>
                <a:off x="1226231" y="4934038"/>
                <a:ext cx="69120" cy="29160"/>
              </p14:xfrm>
            </p:contentPart>
          </mc:Choice>
          <mc:Fallback>
            <p:pic>
              <p:nvPicPr>
                <p:cNvPr id="799" name="Ink 798">
                  <a:extLst>
                    <a:ext uri="{FF2B5EF4-FFF2-40B4-BE49-F238E27FC236}">
                      <a16:creationId xmlns:a16="http://schemas.microsoft.com/office/drawing/2014/main" id="{CBD6B8C5-90F4-AF8E-CAA0-7A74AC7A8F49}"/>
                    </a:ext>
                  </a:extLst>
                </p:cNvPr>
                <p:cNvPicPr/>
                <p:nvPr/>
              </p:nvPicPr>
              <p:blipFill>
                <a:blip r:embed="rId865"/>
                <a:stretch>
                  <a:fillRect/>
                </a:stretch>
              </p:blipFill>
              <p:spPr>
                <a:xfrm>
                  <a:off x="1220111" y="4927918"/>
                  <a:ext cx="8136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7C785CE3-921C-C230-4FC5-21CA8D8F5782}"/>
              </a:ext>
            </a:extLst>
          </p:cNvPr>
          <p:cNvGrpSpPr/>
          <p:nvPr/>
        </p:nvGrpSpPr>
        <p:grpSpPr>
          <a:xfrm>
            <a:off x="4306031" y="5024398"/>
            <a:ext cx="230760" cy="171720"/>
            <a:chOff x="4306031" y="5024398"/>
            <a:chExt cx="230760" cy="17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6">
              <p14:nvContentPartPr>
                <p14:cNvPr id="801" name="Ink 800">
                  <a:extLst>
                    <a:ext uri="{FF2B5EF4-FFF2-40B4-BE49-F238E27FC236}">
                      <a16:creationId xmlns:a16="http://schemas.microsoft.com/office/drawing/2014/main" id="{59D04622-057D-1BBF-C6F5-5B928736BF00}"/>
                    </a:ext>
                  </a:extLst>
                </p14:cNvPr>
                <p14:cNvContentPartPr/>
                <p14:nvPr/>
              </p14:nvContentPartPr>
              <p14:xfrm>
                <a:off x="4306031" y="5024398"/>
                <a:ext cx="215280" cy="70560"/>
              </p14:xfrm>
            </p:contentPart>
          </mc:Choice>
          <mc:Fallback>
            <p:pic>
              <p:nvPicPr>
                <p:cNvPr id="801" name="Ink 800">
                  <a:extLst>
                    <a:ext uri="{FF2B5EF4-FFF2-40B4-BE49-F238E27FC236}">
                      <a16:creationId xmlns:a16="http://schemas.microsoft.com/office/drawing/2014/main" id="{59D04622-057D-1BBF-C6F5-5B928736BF00}"/>
                    </a:ext>
                  </a:extLst>
                </p:cNvPr>
                <p:cNvPicPr/>
                <p:nvPr/>
              </p:nvPicPr>
              <p:blipFill>
                <a:blip r:embed="rId867"/>
                <a:stretch>
                  <a:fillRect/>
                </a:stretch>
              </p:blipFill>
              <p:spPr>
                <a:xfrm>
                  <a:off x="4299911" y="5018278"/>
                  <a:ext cx="2275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8">
              <p14:nvContentPartPr>
                <p14:cNvPr id="802" name="Ink 801">
                  <a:extLst>
                    <a:ext uri="{FF2B5EF4-FFF2-40B4-BE49-F238E27FC236}">
                      <a16:creationId xmlns:a16="http://schemas.microsoft.com/office/drawing/2014/main" id="{4597CD9C-7593-361D-472F-3261F694C407}"/>
                    </a:ext>
                  </a:extLst>
                </p14:cNvPr>
                <p14:cNvContentPartPr/>
                <p14:nvPr/>
              </p14:nvContentPartPr>
              <p14:xfrm>
                <a:off x="4366511" y="5157238"/>
                <a:ext cx="170280" cy="38880"/>
              </p14:xfrm>
            </p:contentPart>
          </mc:Choice>
          <mc:Fallback>
            <p:pic>
              <p:nvPicPr>
                <p:cNvPr id="802" name="Ink 801">
                  <a:extLst>
                    <a:ext uri="{FF2B5EF4-FFF2-40B4-BE49-F238E27FC236}">
                      <a16:creationId xmlns:a16="http://schemas.microsoft.com/office/drawing/2014/main" id="{4597CD9C-7593-361D-472F-3261F694C407}"/>
                    </a:ext>
                  </a:extLst>
                </p:cNvPr>
                <p:cNvPicPr/>
                <p:nvPr/>
              </p:nvPicPr>
              <p:blipFill>
                <a:blip r:embed="rId869"/>
                <a:stretch>
                  <a:fillRect/>
                </a:stretch>
              </p:blipFill>
              <p:spPr>
                <a:xfrm>
                  <a:off x="4360391" y="5151118"/>
                  <a:ext cx="182520" cy="5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4" name="Group 813">
            <a:extLst>
              <a:ext uri="{FF2B5EF4-FFF2-40B4-BE49-F238E27FC236}">
                <a16:creationId xmlns:a16="http://schemas.microsoft.com/office/drawing/2014/main" id="{3B15CBB1-255B-1950-D6C6-3BF8311A1678}"/>
              </a:ext>
            </a:extLst>
          </p:cNvPr>
          <p:cNvGrpSpPr/>
          <p:nvPr/>
        </p:nvGrpSpPr>
        <p:grpSpPr>
          <a:xfrm>
            <a:off x="558071" y="5544238"/>
            <a:ext cx="616320" cy="247320"/>
            <a:chOff x="558071" y="5544238"/>
            <a:chExt cx="616320" cy="24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0">
              <p14:nvContentPartPr>
                <p14:cNvPr id="803" name="Ink 802">
                  <a:extLst>
                    <a:ext uri="{FF2B5EF4-FFF2-40B4-BE49-F238E27FC236}">
                      <a16:creationId xmlns:a16="http://schemas.microsoft.com/office/drawing/2014/main" id="{BD3FE634-BC72-D33C-8ACA-87FB6B4A96C9}"/>
                    </a:ext>
                  </a:extLst>
                </p14:cNvPr>
                <p14:cNvContentPartPr/>
                <p14:nvPr/>
              </p14:nvContentPartPr>
              <p14:xfrm>
                <a:off x="558071" y="5555038"/>
                <a:ext cx="170640" cy="236520"/>
              </p14:xfrm>
            </p:contentPart>
          </mc:Choice>
          <mc:Fallback>
            <p:pic>
              <p:nvPicPr>
                <p:cNvPr id="803" name="Ink 802">
                  <a:extLst>
                    <a:ext uri="{FF2B5EF4-FFF2-40B4-BE49-F238E27FC236}">
                      <a16:creationId xmlns:a16="http://schemas.microsoft.com/office/drawing/2014/main" id="{BD3FE634-BC72-D33C-8ACA-87FB6B4A96C9}"/>
                    </a:ext>
                  </a:extLst>
                </p:cNvPr>
                <p:cNvPicPr/>
                <p:nvPr/>
              </p:nvPicPr>
              <p:blipFill>
                <a:blip r:embed="rId871"/>
                <a:stretch>
                  <a:fillRect/>
                </a:stretch>
              </p:blipFill>
              <p:spPr>
                <a:xfrm>
                  <a:off x="551951" y="5548918"/>
                  <a:ext cx="1828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2">
              <p14:nvContentPartPr>
                <p14:cNvPr id="804" name="Ink 803">
                  <a:extLst>
                    <a:ext uri="{FF2B5EF4-FFF2-40B4-BE49-F238E27FC236}">
                      <a16:creationId xmlns:a16="http://schemas.microsoft.com/office/drawing/2014/main" id="{0785B956-201A-672D-BA93-C3B057A03FE5}"/>
                    </a:ext>
                  </a:extLst>
                </p14:cNvPr>
                <p14:cNvContentPartPr/>
                <p14:nvPr/>
              </p14:nvContentPartPr>
              <p14:xfrm>
                <a:off x="686951" y="5694358"/>
                <a:ext cx="137160" cy="80280"/>
              </p14:xfrm>
            </p:contentPart>
          </mc:Choice>
          <mc:Fallback>
            <p:pic>
              <p:nvPicPr>
                <p:cNvPr id="804" name="Ink 803">
                  <a:extLst>
                    <a:ext uri="{FF2B5EF4-FFF2-40B4-BE49-F238E27FC236}">
                      <a16:creationId xmlns:a16="http://schemas.microsoft.com/office/drawing/2014/main" id="{0785B956-201A-672D-BA93-C3B057A03FE5}"/>
                    </a:ext>
                  </a:extLst>
                </p:cNvPr>
                <p:cNvPicPr/>
                <p:nvPr/>
              </p:nvPicPr>
              <p:blipFill>
                <a:blip r:embed="rId873"/>
                <a:stretch>
                  <a:fillRect/>
                </a:stretch>
              </p:blipFill>
              <p:spPr>
                <a:xfrm>
                  <a:off x="680831" y="5688238"/>
                  <a:ext cx="1494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4">
              <p14:nvContentPartPr>
                <p14:cNvPr id="805" name="Ink 804">
                  <a:extLst>
                    <a:ext uri="{FF2B5EF4-FFF2-40B4-BE49-F238E27FC236}">
                      <a16:creationId xmlns:a16="http://schemas.microsoft.com/office/drawing/2014/main" id="{C41CA000-C9C1-384E-F1DB-0EF3CEEB35AD}"/>
                    </a:ext>
                  </a:extLst>
                </p14:cNvPr>
                <p14:cNvContentPartPr/>
                <p14:nvPr/>
              </p14:nvContentPartPr>
              <p14:xfrm>
                <a:off x="872711" y="5544238"/>
                <a:ext cx="122040" cy="192240"/>
              </p14:xfrm>
            </p:contentPart>
          </mc:Choice>
          <mc:Fallback>
            <p:pic>
              <p:nvPicPr>
                <p:cNvPr id="805" name="Ink 804">
                  <a:extLst>
                    <a:ext uri="{FF2B5EF4-FFF2-40B4-BE49-F238E27FC236}">
                      <a16:creationId xmlns:a16="http://schemas.microsoft.com/office/drawing/2014/main" id="{C41CA000-C9C1-384E-F1DB-0EF3CEEB35AD}"/>
                    </a:ext>
                  </a:extLst>
                </p:cNvPr>
                <p:cNvPicPr/>
                <p:nvPr/>
              </p:nvPicPr>
              <p:blipFill>
                <a:blip r:embed="rId875"/>
                <a:stretch>
                  <a:fillRect/>
                </a:stretch>
              </p:blipFill>
              <p:spPr>
                <a:xfrm>
                  <a:off x="866591" y="5538118"/>
                  <a:ext cx="1342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6">
              <p14:nvContentPartPr>
                <p14:cNvPr id="806" name="Ink 805">
                  <a:extLst>
                    <a:ext uri="{FF2B5EF4-FFF2-40B4-BE49-F238E27FC236}">
                      <a16:creationId xmlns:a16="http://schemas.microsoft.com/office/drawing/2014/main" id="{C9813A3D-4376-0014-D19F-98C8C85D49CB}"/>
                    </a:ext>
                  </a:extLst>
                </p14:cNvPr>
                <p14:cNvContentPartPr/>
                <p14:nvPr/>
              </p14:nvContentPartPr>
              <p14:xfrm>
                <a:off x="1103471" y="5573398"/>
                <a:ext cx="70920" cy="47880"/>
              </p14:xfrm>
            </p:contentPart>
          </mc:Choice>
          <mc:Fallback>
            <p:pic>
              <p:nvPicPr>
                <p:cNvPr id="806" name="Ink 805">
                  <a:extLst>
                    <a:ext uri="{FF2B5EF4-FFF2-40B4-BE49-F238E27FC236}">
                      <a16:creationId xmlns:a16="http://schemas.microsoft.com/office/drawing/2014/main" id="{C9813A3D-4376-0014-D19F-98C8C85D49CB}"/>
                    </a:ext>
                  </a:extLst>
                </p:cNvPr>
                <p:cNvPicPr/>
                <p:nvPr/>
              </p:nvPicPr>
              <p:blipFill>
                <a:blip r:embed="rId877"/>
                <a:stretch>
                  <a:fillRect/>
                </a:stretch>
              </p:blipFill>
              <p:spPr>
                <a:xfrm>
                  <a:off x="1097351" y="5567278"/>
                  <a:ext cx="83160" cy="6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78">
            <p14:nvContentPartPr>
              <p14:cNvPr id="807" name="Ink 806">
                <a:extLst>
                  <a:ext uri="{FF2B5EF4-FFF2-40B4-BE49-F238E27FC236}">
                    <a16:creationId xmlns:a16="http://schemas.microsoft.com/office/drawing/2014/main" id="{592DE209-BC74-7811-CE05-24790AF9A316}"/>
                  </a:ext>
                </a:extLst>
              </p14:cNvPr>
              <p14:cNvContentPartPr/>
              <p14:nvPr/>
            </p14:nvContentPartPr>
            <p14:xfrm>
              <a:off x="4132151" y="5611198"/>
              <a:ext cx="449640" cy="169920"/>
            </p14:xfrm>
          </p:contentPart>
        </mc:Choice>
        <mc:Fallback>
          <p:pic>
            <p:nvPicPr>
              <p:cNvPr id="807" name="Ink 806">
                <a:extLst>
                  <a:ext uri="{FF2B5EF4-FFF2-40B4-BE49-F238E27FC236}">
                    <a16:creationId xmlns:a16="http://schemas.microsoft.com/office/drawing/2014/main" id="{592DE209-BC74-7811-CE05-24790AF9A316}"/>
                  </a:ext>
                </a:extLst>
              </p:cNvPr>
              <p:cNvPicPr/>
              <p:nvPr/>
            </p:nvPicPr>
            <p:blipFill>
              <a:blip r:embed="rId879"/>
              <a:stretch>
                <a:fillRect/>
              </a:stretch>
            </p:blipFill>
            <p:spPr>
              <a:xfrm>
                <a:off x="4126031" y="5605078"/>
                <a:ext cx="461880" cy="18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13" name="Group 812">
            <a:extLst>
              <a:ext uri="{FF2B5EF4-FFF2-40B4-BE49-F238E27FC236}">
                <a16:creationId xmlns:a16="http://schemas.microsoft.com/office/drawing/2014/main" id="{7F558F5E-8C05-3EDE-3F33-C4D8C0134A3A}"/>
              </a:ext>
            </a:extLst>
          </p:cNvPr>
          <p:cNvGrpSpPr/>
          <p:nvPr/>
        </p:nvGrpSpPr>
        <p:grpSpPr>
          <a:xfrm>
            <a:off x="618911" y="6102958"/>
            <a:ext cx="586440" cy="267120"/>
            <a:chOff x="618911" y="6102958"/>
            <a:chExt cx="586440" cy="26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0">
              <p14:nvContentPartPr>
                <p14:cNvPr id="808" name="Ink 807">
                  <a:extLst>
                    <a:ext uri="{FF2B5EF4-FFF2-40B4-BE49-F238E27FC236}">
                      <a16:creationId xmlns:a16="http://schemas.microsoft.com/office/drawing/2014/main" id="{4C0D5055-4846-F7E2-E89D-18DCD1A1B5D8}"/>
                    </a:ext>
                  </a:extLst>
                </p14:cNvPr>
                <p14:cNvContentPartPr/>
                <p14:nvPr/>
              </p14:nvContentPartPr>
              <p14:xfrm>
                <a:off x="618911" y="6114838"/>
                <a:ext cx="158400" cy="255240"/>
              </p14:xfrm>
            </p:contentPart>
          </mc:Choice>
          <mc:Fallback>
            <p:pic>
              <p:nvPicPr>
                <p:cNvPr id="808" name="Ink 807">
                  <a:extLst>
                    <a:ext uri="{FF2B5EF4-FFF2-40B4-BE49-F238E27FC236}">
                      <a16:creationId xmlns:a16="http://schemas.microsoft.com/office/drawing/2014/main" id="{4C0D5055-4846-F7E2-E89D-18DCD1A1B5D8}"/>
                    </a:ext>
                  </a:extLst>
                </p:cNvPr>
                <p:cNvPicPr/>
                <p:nvPr/>
              </p:nvPicPr>
              <p:blipFill>
                <a:blip r:embed="rId881"/>
                <a:stretch>
                  <a:fillRect/>
                </a:stretch>
              </p:blipFill>
              <p:spPr>
                <a:xfrm>
                  <a:off x="612791" y="6108718"/>
                  <a:ext cx="1706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2">
              <p14:nvContentPartPr>
                <p14:cNvPr id="809" name="Ink 808">
                  <a:extLst>
                    <a:ext uri="{FF2B5EF4-FFF2-40B4-BE49-F238E27FC236}">
                      <a16:creationId xmlns:a16="http://schemas.microsoft.com/office/drawing/2014/main" id="{CF94830F-57AC-BB96-C4C2-7E52BC87CABC}"/>
                    </a:ext>
                  </a:extLst>
                </p14:cNvPr>
                <p14:cNvContentPartPr/>
                <p14:nvPr/>
              </p14:nvContentPartPr>
              <p14:xfrm>
                <a:off x="706751" y="6249118"/>
                <a:ext cx="119520" cy="52560"/>
              </p14:xfrm>
            </p:contentPart>
          </mc:Choice>
          <mc:Fallback>
            <p:pic>
              <p:nvPicPr>
                <p:cNvPr id="809" name="Ink 808">
                  <a:extLst>
                    <a:ext uri="{FF2B5EF4-FFF2-40B4-BE49-F238E27FC236}">
                      <a16:creationId xmlns:a16="http://schemas.microsoft.com/office/drawing/2014/main" id="{CF94830F-57AC-BB96-C4C2-7E52BC87CABC}"/>
                    </a:ext>
                  </a:extLst>
                </p:cNvPr>
                <p:cNvPicPr/>
                <p:nvPr/>
              </p:nvPicPr>
              <p:blipFill>
                <a:blip r:embed="rId883"/>
                <a:stretch>
                  <a:fillRect/>
                </a:stretch>
              </p:blipFill>
              <p:spPr>
                <a:xfrm>
                  <a:off x="700631" y="6242998"/>
                  <a:ext cx="131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4">
              <p14:nvContentPartPr>
                <p14:cNvPr id="810" name="Ink 809">
                  <a:extLst>
                    <a:ext uri="{FF2B5EF4-FFF2-40B4-BE49-F238E27FC236}">
                      <a16:creationId xmlns:a16="http://schemas.microsoft.com/office/drawing/2014/main" id="{D2B19902-CCDC-2D74-0CF3-4FEACCBB0D8E}"/>
                    </a:ext>
                  </a:extLst>
                </p14:cNvPr>
                <p14:cNvContentPartPr/>
                <p14:nvPr/>
              </p14:nvContentPartPr>
              <p14:xfrm>
                <a:off x="962711" y="6102958"/>
                <a:ext cx="101160" cy="177840"/>
              </p14:xfrm>
            </p:contentPart>
          </mc:Choice>
          <mc:Fallback>
            <p:pic>
              <p:nvPicPr>
                <p:cNvPr id="810" name="Ink 809">
                  <a:extLst>
                    <a:ext uri="{FF2B5EF4-FFF2-40B4-BE49-F238E27FC236}">
                      <a16:creationId xmlns:a16="http://schemas.microsoft.com/office/drawing/2014/main" id="{D2B19902-CCDC-2D74-0CF3-4FEACCBB0D8E}"/>
                    </a:ext>
                  </a:extLst>
                </p:cNvPr>
                <p:cNvPicPr/>
                <p:nvPr/>
              </p:nvPicPr>
              <p:blipFill>
                <a:blip r:embed="rId885"/>
                <a:stretch>
                  <a:fillRect/>
                </a:stretch>
              </p:blipFill>
              <p:spPr>
                <a:xfrm>
                  <a:off x="956591" y="6096838"/>
                  <a:ext cx="1134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6">
              <p14:nvContentPartPr>
                <p14:cNvPr id="811" name="Ink 810">
                  <a:extLst>
                    <a:ext uri="{FF2B5EF4-FFF2-40B4-BE49-F238E27FC236}">
                      <a16:creationId xmlns:a16="http://schemas.microsoft.com/office/drawing/2014/main" id="{71ABDFD5-5BA8-E829-0EA0-77C0F430670C}"/>
                    </a:ext>
                  </a:extLst>
                </p14:cNvPr>
                <p14:cNvContentPartPr/>
                <p14:nvPr/>
              </p14:nvContentPartPr>
              <p14:xfrm>
                <a:off x="1162151" y="6187198"/>
                <a:ext cx="43200" cy="25200"/>
              </p14:xfrm>
            </p:contentPart>
          </mc:Choice>
          <mc:Fallback>
            <p:pic>
              <p:nvPicPr>
                <p:cNvPr id="811" name="Ink 810">
                  <a:extLst>
                    <a:ext uri="{FF2B5EF4-FFF2-40B4-BE49-F238E27FC236}">
                      <a16:creationId xmlns:a16="http://schemas.microsoft.com/office/drawing/2014/main" id="{71ABDFD5-5BA8-E829-0EA0-77C0F430670C}"/>
                    </a:ext>
                  </a:extLst>
                </p:cNvPr>
                <p:cNvPicPr/>
                <p:nvPr/>
              </p:nvPicPr>
              <p:blipFill>
                <a:blip r:embed="rId887"/>
                <a:stretch>
                  <a:fillRect/>
                </a:stretch>
              </p:blipFill>
              <p:spPr>
                <a:xfrm>
                  <a:off x="1156031" y="6181078"/>
                  <a:ext cx="55440" cy="3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88">
            <p14:nvContentPartPr>
              <p14:cNvPr id="812" name="Ink 811">
                <a:extLst>
                  <a:ext uri="{FF2B5EF4-FFF2-40B4-BE49-F238E27FC236}">
                    <a16:creationId xmlns:a16="http://schemas.microsoft.com/office/drawing/2014/main" id="{D763FCC8-52A1-EE90-E456-450834CF5F9E}"/>
                  </a:ext>
                </a:extLst>
              </p14:cNvPr>
              <p14:cNvContentPartPr/>
              <p14:nvPr/>
            </p14:nvContentPartPr>
            <p14:xfrm>
              <a:off x="4053671" y="6431998"/>
              <a:ext cx="540000" cy="80640"/>
            </p14:xfrm>
          </p:contentPart>
        </mc:Choice>
        <mc:Fallback>
          <p:pic>
            <p:nvPicPr>
              <p:cNvPr id="812" name="Ink 811">
                <a:extLst>
                  <a:ext uri="{FF2B5EF4-FFF2-40B4-BE49-F238E27FC236}">
                    <a16:creationId xmlns:a16="http://schemas.microsoft.com/office/drawing/2014/main" id="{D763FCC8-52A1-EE90-E456-450834CF5F9E}"/>
                  </a:ext>
                </a:extLst>
              </p:cNvPr>
              <p:cNvPicPr/>
              <p:nvPr/>
            </p:nvPicPr>
            <p:blipFill>
              <a:blip r:embed="rId889"/>
              <a:stretch>
                <a:fillRect/>
              </a:stretch>
            </p:blipFill>
            <p:spPr>
              <a:xfrm>
                <a:off x="4047551" y="6425878"/>
                <a:ext cx="552240" cy="9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18" name="Group 817">
            <a:extLst>
              <a:ext uri="{FF2B5EF4-FFF2-40B4-BE49-F238E27FC236}">
                <a16:creationId xmlns:a16="http://schemas.microsoft.com/office/drawing/2014/main" id="{2E09DE1B-63C0-40C9-C609-6740AC9FCD3C}"/>
              </a:ext>
            </a:extLst>
          </p:cNvPr>
          <p:cNvGrpSpPr/>
          <p:nvPr/>
        </p:nvGrpSpPr>
        <p:grpSpPr>
          <a:xfrm>
            <a:off x="9680471" y="6296998"/>
            <a:ext cx="186120" cy="185760"/>
            <a:chOff x="9680471" y="6296998"/>
            <a:chExt cx="186120" cy="18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0">
              <p14:nvContentPartPr>
                <p14:cNvPr id="816" name="Ink 815">
                  <a:extLst>
                    <a:ext uri="{FF2B5EF4-FFF2-40B4-BE49-F238E27FC236}">
                      <a16:creationId xmlns:a16="http://schemas.microsoft.com/office/drawing/2014/main" id="{0A4BDFF3-A541-1506-0B08-C33037F0CA64}"/>
                    </a:ext>
                  </a:extLst>
                </p14:cNvPr>
                <p14:cNvContentPartPr/>
                <p14:nvPr/>
              </p14:nvContentPartPr>
              <p14:xfrm>
                <a:off x="9680471" y="6296998"/>
                <a:ext cx="155160" cy="79920"/>
              </p14:xfrm>
            </p:contentPart>
          </mc:Choice>
          <mc:Fallback>
            <p:pic>
              <p:nvPicPr>
                <p:cNvPr id="816" name="Ink 815">
                  <a:extLst>
                    <a:ext uri="{FF2B5EF4-FFF2-40B4-BE49-F238E27FC236}">
                      <a16:creationId xmlns:a16="http://schemas.microsoft.com/office/drawing/2014/main" id="{0A4BDFF3-A541-1506-0B08-C33037F0CA64}"/>
                    </a:ext>
                  </a:extLst>
                </p:cNvPr>
                <p:cNvPicPr/>
                <p:nvPr/>
              </p:nvPicPr>
              <p:blipFill>
                <a:blip r:embed="rId891"/>
                <a:stretch>
                  <a:fillRect/>
                </a:stretch>
              </p:blipFill>
              <p:spPr>
                <a:xfrm>
                  <a:off x="9674351" y="6290878"/>
                  <a:ext cx="1674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2">
              <p14:nvContentPartPr>
                <p14:cNvPr id="817" name="Ink 816">
                  <a:extLst>
                    <a:ext uri="{FF2B5EF4-FFF2-40B4-BE49-F238E27FC236}">
                      <a16:creationId xmlns:a16="http://schemas.microsoft.com/office/drawing/2014/main" id="{18E8E403-E8CC-5CA8-949F-96C8EE8B9BF8}"/>
                    </a:ext>
                  </a:extLst>
                </p14:cNvPr>
                <p14:cNvContentPartPr/>
                <p14:nvPr/>
              </p14:nvContentPartPr>
              <p14:xfrm>
                <a:off x="9680471" y="6397078"/>
                <a:ext cx="186120" cy="85680"/>
              </p14:xfrm>
            </p:contentPart>
          </mc:Choice>
          <mc:Fallback>
            <p:pic>
              <p:nvPicPr>
                <p:cNvPr id="817" name="Ink 816">
                  <a:extLst>
                    <a:ext uri="{FF2B5EF4-FFF2-40B4-BE49-F238E27FC236}">
                      <a16:creationId xmlns:a16="http://schemas.microsoft.com/office/drawing/2014/main" id="{18E8E403-E8CC-5CA8-949F-96C8EE8B9BF8}"/>
                    </a:ext>
                  </a:extLst>
                </p:cNvPr>
                <p:cNvPicPr/>
                <p:nvPr/>
              </p:nvPicPr>
              <p:blipFill>
                <a:blip r:embed="rId893"/>
                <a:stretch>
                  <a:fillRect/>
                </a:stretch>
              </p:blipFill>
              <p:spPr>
                <a:xfrm>
                  <a:off x="9674351" y="6390958"/>
                  <a:ext cx="198360" cy="9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7" name="Group 826">
            <a:extLst>
              <a:ext uri="{FF2B5EF4-FFF2-40B4-BE49-F238E27FC236}">
                <a16:creationId xmlns:a16="http://schemas.microsoft.com/office/drawing/2014/main" id="{0154BBFA-AF0A-F778-1304-A659D7B7152D}"/>
              </a:ext>
            </a:extLst>
          </p:cNvPr>
          <p:cNvGrpSpPr/>
          <p:nvPr/>
        </p:nvGrpSpPr>
        <p:grpSpPr>
          <a:xfrm>
            <a:off x="9802151" y="2953678"/>
            <a:ext cx="1028160" cy="773280"/>
            <a:chOff x="9802151" y="2953678"/>
            <a:chExt cx="1028160" cy="77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4">
              <p14:nvContentPartPr>
                <p14:cNvPr id="819" name="Ink 818">
                  <a:extLst>
                    <a:ext uri="{FF2B5EF4-FFF2-40B4-BE49-F238E27FC236}">
                      <a16:creationId xmlns:a16="http://schemas.microsoft.com/office/drawing/2014/main" id="{6ADF9657-54CF-4FCD-455B-311F4F412F70}"/>
                    </a:ext>
                  </a:extLst>
                </p14:cNvPr>
                <p14:cNvContentPartPr/>
                <p14:nvPr/>
              </p14:nvContentPartPr>
              <p14:xfrm>
                <a:off x="9930671" y="3215038"/>
                <a:ext cx="228960" cy="281160"/>
              </p14:xfrm>
            </p:contentPart>
          </mc:Choice>
          <mc:Fallback>
            <p:pic>
              <p:nvPicPr>
                <p:cNvPr id="819" name="Ink 818">
                  <a:extLst>
                    <a:ext uri="{FF2B5EF4-FFF2-40B4-BE49-F238E27FC236}">
                      <a16:creationId xmlns:a16="http://schemas.microsoft.com/office/drawing/2014/main" id="{6ADF9657-54CF-4FCD-455B-311F4F412F70}"/>
                    </a:ext>
                  </a:extLst>
                </p:cNvPr>
                <p:cNvPicPr/>
                <p:nvPr/>
              </p:nvPicPr>
              <p:blipFill>
                <a:blip r:embed="rId895"/>
                <a:stretch>
                  <a:fillRect/>
                </a:stretch>
              </p:blipFill>
              <p:spPr>
                <a:xfrm>
                  <a:off x="9924551" y="3208918"/>
                  <a:ext cx="2412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6">
              <p14:nvContentPartPr>
                <p14:cNvPr id="820" name="Ink 819">
                  <a:extLst>
                    <a:ext uri="{FF2B5EF4-FFF2-40B4-BE49-F238E27FC236}">
                      <a16:creationId xmlns:a16="http://schemas.microsoft.com/office/drawing/2014/main" id="{73A1B324-A06F-A8C9-990F-AFA7B7B615CF}"/>
                    </a:ext>
                  </a:extLst>
                </p14:cNvPr>
                <p14:cNvContentPartPr/>
                <p14:nvPr/>
              </p14:nvContentPartPr>
              <p14:xfrm>
                <a:off x="10063871" y="3403318"/>
                <a:ext cx="105840" cy="35640"/>
              </p14:xfrm>
            </p:contentPart>
          </mc:Choice>
          <mc:Fallback>
            <p:pic>
              <p:nvPicPr>
                <p:cNvPr id="820" name="Ink 819">
                  <a:extLst>
                    <a:ext uri="{FF2B5EF4-FFF2-40B4-BE49-F238E27FC236}">
                      <a16:creationId xmlns:a16="http://schemas.microsoft.com/office/drawing/2014/main" id="{73A1B324-A06F-A8C9-990F-AFA7B7B615CF}"/>
                    </a:ext>
                  </a:extLst>
                </p:cNvPr>
                <p:cNvPicPr/>
                <p:nvPr/>
              </p:nvPicPr>
              <p:blipFill>
                <a:blip r:embed="rId897"/>
                <a:stretch>
                  <a:fillRect/>
                </a:stretch>
              </p:blipFill>
              <p:spPr>
                <a:xfrm>
                  <a:off x="10057751" y="3397198"/>
                  <a:ext cx="1180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8">
              <p14:nvContentPartPr>
                <p14:cNvPr id="821" name="Ink 820">
                  <a:extLst>
                    <a:ext uri="{FF2B5EF4-FFF2-40B4-BE49-F238E27FC236}">
                      <a16:creationId xmlns:a16="http://schemas.microsoft.com/office/drawing/2014/main" id="{47FC6757-3A12-DB53-1E4A-DD5AAC8340B2}"/>
                    </a:ext>
                  </a:extLst>
                </p14:cNvPr>
                <p14:cNvContentPartPr/>
                <p14:nvPr/>
              </p14:nvContentPartPr>
              <p14:xfrm>
                <a:off x="10213631" y="3304318"/>
                <a:ext cx="77760" cy="175680"/>
              </p14:xfrm>
            </p:contentPart>
          </mc:Choice>
          <mc:Fallback>
            <p:pic>
              <p:nvPicPr>
                <p:cNvPr id="821" name="Ink 820">
                  <a:extLst>
                    <a:ext uri="{FF2B5EF4-FFF2-40B4-BE49-F238E27FC236}">
                      <a16:creationId xmlns:a16="http://schemas.microsoft.com/office/drawing/2014/main" id="{47FC6757-3A12-DB53-1E4A-DD5AAC8340B2}"/>
                    </a:ext>
                  </a:extLst>
                </p:cNvPr>
                <p:cNvPicPr/>
                <p:nvPr/>
              </p:nvPicPr>
              <p:blipFill>
                <a:blip r:embed="rId899"/>
                <a:stretch>
                  <a:fillRect/>
                </a:stretch>
              </p:blipFill>
              <p:spPr>
                <a:xfrm>
                  <a:off x="10207511" y="3298198"/>
                  <a:ext cx="900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0">
              <p14:nvContentPartPr>
                <p14:cNvPr id="822" name="Ink 821">
                  <a:extLst>
                    <a:ext uri="{FF2B5EF4-FFF2-40B4-BE49-F238E27FC236}">
                      <a16:creationId xmlns:a16="http://schemas.microsoft.com/office/drawing/2014/main" id="{2C1F1F81-E9D4-53EC-263D-22E7BE7438D8}"/>
                    </a:ext>
                  </a:extLst>
                </p14:cNvPr>
                <p14:cNvContentPartPr/>
                <p14:nvPr/>
              </p14:nvContentPartPr>
              <p14:xfrm>
                <a:off x="10433231" y="3374518"/>
                <a:ext cx="101880" cy="3960"/>
              </p14:xfrm>
            </p:contentPart>
          </mc:Choice>
          <mc:Fallback>
            <p:pic>
              <p:nvPicPr>
                <p:cNvPr id="822" name="Ink 821">
                  <a:extLst>
                    <a:ext uri="{FF2B5EF4-FFF2-40B4-BE49-F238E27FC236}">
                      <a16:creationId xmlns:a16="http://schemas.microsoft.com/office/drawing/2014/main" id="{2C1F1F81-E9D4-53EC-263D-22E7BE7438D8}"/>
                    </a:ext>
                  </a:extLst>
                </p:cNvPr>
                <p:cNvPicPr/>
                <p:nvPr/>
              </p:nvPicPr>
              <p:blipFill>
                <a:blip r:embed="rId901"/>
                <a:stretch>
                  <a:fillRect/>
                </a:stretch>
              </p:blipFill>
              <p:spPr>
                <a:xfrm>
                  <a:off x="10427111" y="3368398"/>
                  <a:ext cx="1141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2">
              <p14:nvContentPartPr>
                <p14:cNvPr id="823" name="Ink 822">
                  <a:extLst>
                    <a:ext uri="{FF2B5EF4-FFF2-40B4-BE49-F238E27FC236}">
                      <a16:creationId xmlns:a16="http://schemas.microsoft.com/office/drawing/2014/main" id="{204357C7-6D77-E40E-46CF-AEFAA5D58ABD}"/>
                    </a:ext>
                  </a:extLst>
                </p14:cNvPr>
                <p14:cNvContentPartPr/>
                <p14:nvPr/>
              </p14:nvContentPartPr>
              <p14:xfrm>
                <a:off x="10608551" y="3326278"/>
                <a:ext cx="87120" cy="151560"/>
              </p14:xfrm>
            </p:contentPart>
          </mc:Choice>
          <mc:Fallback>
            <p:pic>
              <p:nvPicPr>
                <p:cNvPr id="823" name="Ink 822">
                  <a:extLst>
                    <a:ext uri="{FF2B5EF4-FFF2-40B4-BE49-F238E27FC236}">
                      <a16:creationId xmlns:a16="http://schemas.microsoft.com/office/drawing/2014/main" id="{204357C7-6D77-E40E-46CF-AEFAA5D58ABD}"/>
                    </a:ext>
                  </a:extLst>
                </p:cNvPr>
                <p:cNvPicPr/>
                <p:nvPr/>
              </p:nvPicPr>
              <p:blipFill>
                <a:blip r:embed="rId903"/>
                <a:stretch>
                  <a:fillRect/>
                </a:stretch>
              </p:blipFill>
              <p:spPr>
                <a:xfrm>
                  <a:off x="10602431" y="3320158"/>
                  <a:ext cx="993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4">
              <p14:nvContentPartPr>
                <p14:cNvPr id="824" name="Ink 823">
                  <a:extLst>
                    <a:ext uri="{FF2B5EF4-FFF2-40B4-BE49-F238E27FC236}">
                      <a16:creationId xmlns:a16="http://schemas.microsoft.com/office/drawing/2014/main" id="{A5EE5D64-A137-BE68-0322-DB116C840303}"/>
                    </a:ext>
                  </a:extLst>
                </p14:cNvPr>
                <p14:cNvContentPartPr/>
                <p14:nvPr/>
              </p14:nvContentPartPr>
              <p14:xfrm>
                <a:off x="10577951" y="3166078"/>
                <a:ext cx="124200" cy="96120"/>
              </p14:xfrm>
            </p:contentPart>
          </mc:Choice>
          <mc:Fallback>
            <p:pic>
              <p:nvPicPr>
                <p:cNvPr id="824" name="Ink 823">
                  <a:extLst>
                    <a:ext uri="{FF2B5EF4-FFF2-40B4-BE49-F238E27FC236}">
                      <a16:creationId xmlns:a16="http://schemas.microsoft.com/office/drawing/2014/main" id="{A5EE5D64-A137-BE68-0322-DB116C840303}"/>
                    </a:ext>
                  </a:extLst>
                </p:cNvPr>
                <p:cNvPicPr/>
                <p:nvPr/>
              </p:nvPicPr>
              <p:blipFill>
                <a:blip r:embed="rId905"/>
                <a:stretch>
                  <a:fillRect/>
                </a:stretch>
              </p:blipFill>
              <p:spPr>
                <a:xfrm>
                  <a:off x="10571831" y="3159958"/>
                  <a:ext cx="1364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6">
              <p14:nvContentPartPr>
                <p14:cNvPr id="825" name="Ink 824">
                  <a:extLst>
                    <a:ext uri="{FF2B5EF4-FFF2-40B4-BE49-F238E27FC236}">
                      <a16:creationId xmlns:a16="http://schemas.microsoft.com/office/drawing/2014/main" id="{37F90AA1-C652-7B78-70BA-E7C409185090}"/>
                    </a:ext>
                  </a:extLst>
                </p14:cNvPr>
                <p14:cNvContentPartPr/>
                <p14:nvPr/>
              </p14:nvContentPartPr>
              <p14:xfrm>
                <a:off x="9802151" y="2953678"/>
                <a:ext cx="246600" cy="773280"/>
              </p14:xfrm>
            </p:contentPart>
          </mc:Choice>
          <mc:Fallback>
            <p:pic>
              <p:nvPicPr>
                <p:cNvPr id="825" name="Ink 824">
                  <a:extLst>
                    <a:ext uri="{FF2B5EF4-FFF2-40B4-BE49-F238E27FC236}">
                      <a16:creationId xmlns:a16="http://schemas.microsoft.com/office/drawing/2014/main" id="{37F90AA1-C652-7B78-70BA-E7C409185090}"/>
                    </a:ext>
                  </a:extLst>
                </p:cNvPr>
                <p:cNvPicPr/>
                <p:nvPr/>
              </p:nvPicPr>
              <p:blipFill>
                <a:blip r:embed="rId907"/>
                <a:stretch>
                  <a:fillRect/>
                </a:stretch>
              </p:blipFill>
              <p:spPr>
                <a:xfrm>
                  <a:off x="9796031" y="2947558"/>
                  <a:ext cx="258840" cy="78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8">
              <p14:nvContentPartPr>
                <p14:cNvPr id="826" name="Ink 825">
                  <a:extLst>
                    <a:ext uri="{FF2B5EF4-FFF2-40B4-BE49-F238E27FC236}">
                      <a16:creationId xmlns:a16="http://schemas.microsoft.com/office/drawing/2014/main" id="{A8796161-50B7-CE5E-FD10-B4ED5C41AC16}"/>
                    </a:ext>
                  </a:extLst>
                </p14:cNvPr>
                <p14:cNvContentPartPr/>
                <p14:nvPr/>
              </p14:nvContentPartPr>
              <p14:xfrm>
                <a:off x="10493711" y="3039718"/>
                <a:ext cx="336600" cy="654840"/>
              </p14:xfrm>
            </p:contentPart>
          </mc:Choice>
          <mc:Fallback>
            <p:pic>
              <p:nvPicPr>
                <p:cNvPr id="826" name="Ink 825">
                  <a:extLst>
                    <a:ext uri="{FF2B5EF4-FFF2-40B4-BE49-F238E27FC236}">
                      <a16:creationId xmlns:a16="http://schemas.microsoft.com/office/drawing/2014/main" id="{A8796161-50B7-CE5E-FD10-B4ED5C41AC16}"/>
                    </a:ext>
                  </a:extLst>
                </p:cNvPr>
                <p:cNvPicPr/>
                <p:nvPr/>
              </p:nvPicPr>
              <p:blipFill>
                <a:blip r:embed="rId909"/>
                <a:stretch>
                  <a:fillRect/>
                </a:stretch>
              </p:blipFill>
              <p:spPr>
                <a:xfrm>
                  <a:off x="10487591" y="3033598"/>
                  <a:ext cx="348840" cy="66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10">
            <p14:nvContentPartPr>
              <p14:cNvPr id="828" name="Ink 827">
                <a:extLst>
                  <a:ext uri="{FF2B5EF4-FFF2-40B4-BE49-F238E27FC236}">
                    <a16:creationId xmlns:a16="http://schemas.microsoft.com/office/drawing/2014/main" id="{029E9BBA-7DF4-F0C7-8927-887E13A0CF47}"/>
                  </a:ext>
                </a:extLst>
              </p14:cNvPr>
              <p14:cNvContentPartPr/>
              <p14:nvPr/>
            </p14:nvContentPartPr>
            <p14:xfrm>
              <a:off x="906191" y="972238"/>
              <a:ext cx="1044360" cy="25200"/>
            </p14:xfrm>
          </p:contentPart>
        </mc:Choice>
        <mc:Fallback>
          <p:pic>
            <p:nvPicPr>
              <p:cNvPr id="828" name="Ink 827">
                <a:extLst>
                  <a:ext uri="{FF2B5EF4-FFF2-40B4-BE49-F238E27FC236}">
                    <a16:creationId xmlns:a16="http://schemas.microsoft.com/office/drawing/2014/main" id="{029E9BBA-7DF4-F0C7-8927-887E13A0CF47}"/>
                  </a:ext>
                </a:extLst>
              </p:cNvPr>
              <p:cNvPicPr/>
              <p:nvPr/>
            </p:nvPicPr>
            <p:blipFill>
              <a:blip r:embed="rId911"/>
              <a:stretch>
                <a:fillRect/>
              </a:stretch>
            </p:blipFill>
            <p:spPr>
              <a:xfrm>
                <a:off x="900071" y="966118"/>
                <a:ext cx="10566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2">
            <p14:nvContentPartPr>
              <p14:cNvPr id="829" name="Ink 828">
                <a:extLst>
                  <a:ext uri="{FF2B5EF4-FFF2-40B4-BE49-F238E27FC236}">
                    <a16:creationId xmlns:a16="http://schemas.microsoft.com/office/drawing/2014/main" id="{F0EDB3BE-A69C-798D-9694-A841AFB0BA09}"/>
                  </a:ext>
                </a:extLst>
              </p14:cNvPr>
              <p14:cNvContentPartPr/>
              <p14:nvPr/>
            </p14:nvContentPartPr>
            <p14:xfrm>
              <a:off x="6777071" y="6084238"/>
              <a:ext cx="339480" cy="174960"/>
            </p14:xfrm>
          </p:contentPart>
        </mc:Choice>
        <mc:Fallback>
          <p:pic>
            <p:nvPicPr>
              <p:cNvPr id="829" name="Ink 828">
                <a:extLst>
                  <a:ext uri="{FF2B5EF4-FFF2-40B4-BE49-F238E27FC236}">
                    <a16:creationId xmlns:a16="http://schemas.microsoft.com/office/drawing/2014/main" id="{F0EDB3BE-A69C-798D-9694-A841AFB0BA09}"/>
                  </a:ext>
                </a:extLst>
              </p:cNvPr>
              <p:cNvPicPr/>
              <p:nvPr/>
            </p:nvPicPr>
            <p:blipFill>
              <a:blip r:embed="rId913"/>
              <a:stretch>
                <a:fillRect/>
              </a:stretch>
            </p:blipFill>
            <p:spPr>
              <a:xfrm>
                <a:off x="6770951" y="6078118"/>
                <a:ext cx="351720" cy="18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4619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177CDD6-C666-7730-9719-472BCD48F21D}"/>
              </a:ext>
            </a:extLst>
          </p:cNvPr>
          <p:cNvGrpSpPr/>
          <p:nvPr/>
        </p:nvGrpSpPr>
        <p:grpSpPr>
          <a:xfrm>
            <a:off x="262400" y="219042"/>
            <a:ext cx="479880" cy="628560"/>
            <a:chOff x="262400" y="219042"/>
            <a:chExt cx="479880" cy="62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DE664AF-33CE-7098-27A9-18A031285049}"/>
                    </a:ext>
                  </a:extLst>
                </p14:cNvPr>
                <p14:cNvContentPartPr/>
                <p14:nvPr/>
              </p14:nvContentPartPr>
              <p14:xfrm>
                <a:off x="412880" y="390042"/>
                <a:ext cx="168840" cy="339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DE664AF-33CE-7098-27A9-18A03128504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6760" y="383922"/>
                  <a:ext cx="18108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BB34395-0C12-07C3-3BFC-F0DEC2B85CE2}"/>
                    </a:ext>
                  </a:extLst>
                </p14:cNvPr>
                <p14:cNvContentPartPr/>
                <p14:nvPr/>
              </p14:nvContentPartPr>
              <p14:xfrm>
                <a:off x="262400" y="219042"/>
                <a:ext cx="479880" cy="628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BB34395-0C12-07C3-3BFC-F0DEC2B85CE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6280" y="212922"/>
                  <a:ext cx="492120" cy="64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1EE8B83-5171-7524-A3B0-22F863756953}"/>
              </a:ext>
            </a:extLst>
          </p:cNvPr>
          <p:cNvGrpSpPr/>
          <p:nvPr/>
        </p:nvGrpSpPr>
        <p:grpSpPr>
          <a:xfrm>
            <a:off x="1026680" y="771282"/>
            <a:ext cx="155880" cy="296640"/>
            <a:chOff x="1026680" y="771282"/>
            <a:chExt cx="155880" cy="29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35AF096-D0CE-1993-1D9F-3BF506A977AE}"/>
                    </a:ext>
                  </a:extLst>
                </p14:cNvPr>
                <p14:cNvContentPartPr/>
                <p14:nvPr/>
              </p14:nvContentPartPr>
              <p14:xfrm>
                <a:off x="1026680" y="806922"/>
                <a:ext cx="62280" cy="257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35AF096-D0CE-1993-1D9F-3BF506A977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20560" y="800802"/>
                  <a:ext cx="745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ACCF812-3159-7EB5-7DBF-2A1F2B52F4B3}"/>
                    </a:ext>
                  </a:extLst>
                </p14:cNvPr>
                <p14:cNvContentPartPr/>
                <p14:nvPr/>
              </p14:nvContentPartPr>
              <p14:xfrm>
                <a:off x="1067000" y="771282"/>
                <a:ext cx="105120" cy="296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ACCF812-3159-7EB5-7DBF-2A1F2B52F4B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60880" y="765162"/>
                  <a:ext cx="1173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F493611-146C-5E5B-F5EF-A806FA40AFEE}"/>
                    </a:ext>
                  </a:extLst>
                </p14:cNvPr>
                <p14:cNvContentPartPr/>
                <p14:nvPr/>
              </p14:nvContentPartPr>
              <p14:xfrm>
                <a:off x="1041440" y="968562"/>
                <a:ext cx="141120" cy="11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F493611-146C-5E5B-F5EF-A806FA40AFE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35320" y="962442"/>
                  <a:ext cx="15336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621623-6F8F-C5BC-D2C5-8AB45F976DE3}"/>
              </a:ext>
            </a:extLst>
          </p:cNvPr>
          <p:cNvGrpSpPr/>
          <p:nvPr/>
        </p:nvGrpSpPr>
        <p:grpSpPr>
          <a:xfrm>
            <a:off x="998960" y="1373202"/>
            <a:ext cx="198720" cy="310680"/>
            <a:chOff x="998960" y="1373202"/>
            <a:chExt cx="198720" cy="31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0F1D88D-3F83-E1A8-1C38-3ABB32C9AFF2}"/>
                    </a:ext>
                  </a:extLst>
                </p14:cNvPr>
                <p14:cNvContentPartPr/>
                <p14:nvPr/>
              </p14:nvContentPartPr>
              <p14:xfrm>
                <a:off x="998960" y="1407402"/>
                <a:ext cx="51480" cy="276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0F1D88D-3F83-E1A8-1C38-3ABB32C9AFF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92840" y="1401282"/>
                  <a:ext cx="637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853321C-EBFF-B234-935B-C3079319A78F}"/>
                    </a:ext>
                  </a:extLst>
                </p14:cNvPr>
                <p14:cNvContentPartPr/>
                <p14:nvPr/>
              </p14:nvContentPartPr>
              <p14:xfrm>
                <a:off x="1047920" y="1373202"/>
                <a:ext cx="149400" cy="288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853321C-EBFF-B234-935B-C3079319A78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41800" y="1367082"/>
                  <a:ext cx="1616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66218D6-D6B8-51C8-8724-39348C07E4FD}"/>
                    </a:ext>
                  </a:extLst>
                </p14:cNvPr>
                <p14:cNvContentPartPr/>
                <p14:nvPr/>
              </p14:nvContentPartPr>
              <p14:xfrm>
                <a:off x="1026680" y="1536642"/>
                <a:ext cx="171000" cy="20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66218D6-D6B8-51C8-8724-39348C07E4F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20560" y="1530522"/>
                  <a:ext cx="18324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70B51BE-39E4-EA6D-BA19-3C638B441306}"/>
              </a:ext>
            </a:extLst>
          </p:cNvPr>
          <p:cNvGrpSpPr/>
          <p:nvPr/>
        </p:nvGrpSpPr>
        <p:grpSpPr>
          <a:xfrm>
            <a:off x="1525280" y="1331802"/>
            <a:ext cx="218160" cy="281520"/>
            <a:chOff x="1525280" y="1331802"/>
            <a:chExt cx="218160" cy="28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143DFCE-E9EC-1FBC-E28C-391B6DB3782C}"/>
                    </a:ext>
                  </a:extLst>
                </p14:cNvPr>
                <p14:cNvContentPartPr/>
                <p14:nvPr/>
              </p14:nvContentPartPr>
              <p14:xfrm>
                <a:off x="1525280" y="1408122"/>
                <a:ext cx="13320" cy="199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143DFCE-E9EC-1FBC-E28C-391B6DB3782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19160" y="1402002"/>
                  <a:ext cx="255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77284EC-CFFF-8F29-C237-FD4C295E52B8}"/>
                    </a:ext>
                  </a:extLst>
                </p14:cNvPr>
                <p14:cNvContentPartPr/>
                <p14:nvPr/>
              </p14:nvContentPartPr>
              <p14:xfrm>
                <a:off x="1542200" y="1331802"/>
                <a:ext cx="146160" cy="160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77284EC-CFFF-8F29-C237-FD4C295E52B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36080" y="1325682"/>
                  <a:ext cx="1584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9064679-73AD-A814-4395-284F74B4DAC2}"/>
                    </a:ext>
                  </a:extLst>
                </p14:cNvPr>
                <p14:cNvContentPartPr/>
                <p14:nvPr/>
              </p14:nvContentPartPr>
              <p14:xfrm>
                <a:off x="1525280" y="1484082"/>
                <a:ext cx="218160" cy="129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9064679-73AD-A814-4395-284F74B4DAC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19160" y="1477962"/>
                  <a:ext cx="230400" cy="14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2058467-DD22-96C9-D9B0-1A0DEC63A242}"/>
              </a:ext>
            </a:extLst>
          </p:cNvPr>
          <p:cNvGrpSpPr/>
          <p:nvPr/>
        </p:nvGrpSpPr>
        <p:grpSpPr>
          <a:xfrm>
            <a:off x="1030640" y="2024442"/>
            <a:ext cx="190080" cy="308160"/>
            <a:chOff x="1030640" y="2024442"/>
            <a:chExt cx="190080" cy="30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F85A892-2CF8-E2EF-2417-34223C1F1A8B}"/>
                    </a:ext>
                  </a:extLst>
                </p14:cNvPr>
                <p14:cNvContentPartPr/>
                <p14:nvPr/>
              </p14:nvContentPartPr>
              <p14:xfrm>
                <a:off x="1030640" y="2051802"/>
                <a:ext cx="58320" cy="280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F85A892-2CF8-E2EF-2417-34223C1F1A8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4520" y="2045682"/>
                  <a:ext cx="705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C6CA637-D9EF-352E-6078-E8C2F2ED83A4}"/>
                    </a:ext>
                  </a:extLst>
                </p14:cNvPr>
                <p14:cNvContentPartPr/>
                <p14:nvPr/>
              </p14:nvContentPartPr>
              <p14:xfrm>
                <a:off x="1075640" y="2024442"/>
                <a:ext cx="145080" cy="305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C6CA637-D9EF-352E-6078-E8C2F2ED83A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69520" y="2018322"/>
                  <a:ext cx="1573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D6D439F-9D4B-A230-8446-2A0FF5DC90FE}"/>
                    </a:ext>
                  </a:extLst>
                </p14:cNvPr>
                <p14:cNvContentPartPr/>
                <p14:nvPr/>
              </p14:nvContentPartPr>
              <p14:xfrm>
                <a:off x="1031000" y="2220282"/>
                <a:ext cx="177120" cy="8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D6D439F-9D4B-A230-8446-2A0FF5DC90F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24880" y="2214162"/>
                  <a:ext cx="18936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FBD0217-58BE-5908-89B4-A198391A0E1D}"/>
              </a:ext>
            </a:extLst>
          </p:cNvPr>
          <p:cNvGrpSpPr/>
          <p:nvPr/>
        </p:nvGrpSpPr>
        <p:grpSpPr>
          <a:xfrm>
            <a:off x="1614560" y="2025162"/>
            <a:ext cx="167040" cy="258480"/>
            <a:chOff x="1614560" y="2025162"/>
            <a:chExt cx="167040" cy="25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F95B3B4-E23B-8814-6221-510D8EED0565}"/>
                    </a:ext>
                  </a:extLst>
                </p14:cNvPr>
                <p14:cNvContentPartPr/>
                <p14:nvPr/>
              </p14:nvContentPartPr>
              <p14:xfrm>
                <a:off x="1614560" y="2085642"/>
                <a:ext cx="19440" cy="178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F95B3B4-E23B-8814-6221-510D8EED056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08440" y="2079522"/>
                  <a:ext cx="31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A6F195D-1FC1-FD0F-0466-32D3A31E7F55}"/>
                    </a:ext>
                  </a:extLst>
                </p14:cNvPr>
                <p14:cNvContentPartPr/>
                <p14:nvPr/>
              </p14:nvContentPartPr>
              <p14:xfrm>
                <a:off x="1617800" y="2025162"/>
                <a:ext cx="146160" cy="152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A6F195D-1FC1-FD0F-0466-32D3A31E7F5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611680" y="2019042"/>
                  <a:ext cx="1584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2C8EE31-A8EE-96D6-1D43-4D8EA5FAEDDE}"/>
                    </a:ext>
                  </a:extLst>
                </p14:cNvPr>
                <p14:cNvContentPartPr/>
                <p14:nvPr/>
              </p14:nvContentPartPr>
              <p14:xfrm>
                <a:off x="1627520" y="2159082"/>
                <a:ext cx="154080" cy="124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2C8EE31-A8EE-96D6-1D43-4D8EA5FAEDD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21400" y="2152962"/>
                  <a:ext cx="166320" cy="13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5D59603-1B28-BE09-A4A1-DF3A37FC7AA8}"/>
                  </a:ext>
                </a:extLst>
              </p14:cNvPr>
              <p14:cNvContentPartPr/>
              <p14:nvPr/>
            </p14:nvContentPartPr>
            <p14:xfrm>
              <a:off x="2220800" y="2032722"/>
              <a:ext cx="223200" cy="2041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5D59603-1B28-BE09-A4A1-DF3A37FC7AA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214680" y="2026602"/>
                <a:ext cx="235440" cy="21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CEBAF1F9-7E8E-3D5B-A73E-D5897C6C93C2}"/>
              </a:ext>
            </a:extLst>
          </p:cNvPr>
          <p:cNvGrpSpPr/>
          <p:nvPr/>
        </p:nvGrpSpPr>
        <p:grpSpPr>
          <a:xfrm>
            <a:off x="990320" y="2748042"/>
            <a:ext cx="183600" cy="310320"/>
            <a:chOff x="990320" y="2748042"/>
            <a:chExt cx="183600" cy="31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3FE4A0B-93CC-CFC0-0960-5E668F4C092F}"/>
                    </a:ext>
                  </a:extLst>
                </p14:cNvPr>
                <p14:cNvContentPartPr/>
                <p14:nvPr/>
              </p14:nvContentPartPr>
              <p14:xfrm>
                <a:off x="994640" y="2768562"/>
                <a:ext cx="55800" cy="289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3FE4A0B-93CC-CFC0-0960-5E668F4C092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88520" y="2762442"/>
                  <a:ext cx="680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2CCBA19-6411-D158-1713-CA3FDD38BB84}"/>
                    </a:ext>
                  </a:extLst>
                </p14:cNvPr>
                <p14:cNvContentPartPr/>
                <p14:nvPr/>
              </p14:nvContentPartPr>
              <p14:xfrm>
                <a:off x="1022360" y="2748042"/>
                <a:ext cx="151560" cy="265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2CCBA19-6411-D158-1713-CA3FDD38BB8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16240" y="2741922"/>
                  <a:ext cx="1638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4243E0E-6F79-A23F-BB08-406CCA84F55C}"/>
                    </a:ext>
                  </a:extLst>
                </p14:cNvPr>
                <p14:cNvContentPartPr/>
                <p14:nvPr/>
              </p14:nvContentPartPr>
              <p14:xfrm>
                <a:off x="990320" y="2934522"/>
                <a:ext cx="160200" cy="2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4243E0E-6F79-A23F-BB08-406CCA84F55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84200" y="2928402"/>
                  <a:ext cx="172440" cy="1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20F84AA-CA0A-9874-8A40-3D90E6FBD3FF}"/>
              </a:ext>
            </a:extLst>
          </p:cNvPr>
          <p:cNvGrpSpPr/>
          <p:nvPr/>
        </p:nvGrpSpPr>
        <p:grpSpPr>
          <a:xfrm>
            <a:off x="1574240" y="2722122"/>
            <a:ext cx="254880" cy="287640"/>
            <a:chOff x="1574240" y="2722122"/>
            <a:chExt cx="254880" cy="28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E9A1A0F-45CF-1BCD-8F4C-E08E6EE82E99}"/>
                    </a:ext>
                  </a:extLst>
                </p14:cNvPr>
                <p14:cNvContentPartPr/>
                <p14:nvPr/>
              </p14:nvContentPartPr>
              <p14:xfrm>
                <a:off x="1574240" y="2782242"/>
                <a:ext cx="17280" cy="222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E9A1A0F-45CF-1BCD-8F4C-E08E6EE82E9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568120" y="2776122"/>
                  <a:ext cx="295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ADD9A37-1EC8-6E4C-894D-1018E0B2EFC8}"/>
                    </a:ext>
                  </a:extLst>
                </p14:cNvPr>
                <p14:cNvContentPartPr/>
                <p14:nvPr/>
              </p14:nvContentPartPr>
              <p14:xfrm>
                <a:off x="1599800" y="2722122"/>
                <a:ext cx="229320" cy="287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ADD9A37-1EC8-6E4C-894D-1018E0B2EFC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593680" y="2716002"/>
                  <a:ext cx="241560" cy="29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20B32B4-144B-45FD-836D-A0253414808D}"/>
                  </a:ext>
                </a:extLst>
              </p14:cNvPr>
              <p14:cNvContentPartPr/>
              <p14:nvPr/>
            </p14:nvContentPartPr>
            <p14:xfrm>
              <a:off x="2235560" y="2714922"/>
              <a:ext cx="231840" cy="246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20B32B4-144B-45FD-836D-A0253414808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229440" y="2708802"/>
                <a:ext cx="244080" cy="25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33A14A16-6636-4FCC-8812-FA03F8674D92}"/>
              </a:ext>
            </a:extLst>
          </p:cNvPr>
          <p:cNvGrpSpPr/>
          <p:nvPr/>
        </p:nvGrpSpPr>
        <p:grpSpPr>
          <a:xfrm>
            <a:off x="2930360" y="2722122"/>
            <a:ext cx="245160" cy="238320"/>
            <a:chOff x="2930360" y="2722122"/>
            <a:chExt cx="245160" cy="23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97C1C7E-2D22-830C-0519-96E2BCF68520}"/>
                    </a:ext>
                  </a:extLst>
                </p14:cNvPr>
                <p14:cNvContentPartPr/>
                <p14:nvPr/>
              </p14:nvContentPartPr>
              <p14:xfrm>
                <a:off x="2993360" y="2728962"/>
                <a:ext cx="30240" cy="195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97C1C7E-2D22-830C-0519-96E2BCF6852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87240" y="2722842"/>
                  <a:ext cx="424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79FC77A-6896-5AC8-E8DB-EA4CEA86DBA4}"/>
                    </a:ext>
                  </a:extLst>
                </p14:cNvPr>
                <p14:cNvContentPartPr/>
                <p14:nvPr/>
              </p14:nvContentPartPr>
              <p14:xfrm>
                <a:off x="2930360" y="2722122"/>
                <a:ext cx="245160" cy="238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79FC77A-6896-5AC8-E8DB-EA4CEA86DBA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24240" y="2716002"/>
                  <a:ext cx="257400" cy="25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CF3EDC3-AB0A-44EC-75D2-27E34E52A911}"/>
              </a:ext>
            </a:extLst>
          </p:cNvPr>
          <p:cNvGrpSpPr/>
          <p:nvPr/>
        </p:nvGrpSpPr>
        <p:grpSpPr>
          <a:xfrm>
            <a:off x="1015880" y="3586122"/>
            <a:ext cx="232560" cy="353520"/>
            <a:chOff x="1015880" y="3586122"/>
            <a:chExt cx="232560" cy="3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E210BE9-85AC-DAED-6571-607A0F34264C}"/>
                    </a:ext>
                  </a:extLst>
                </p14:cNvPr>
                <p14:cNvContentPartPr/>
                <p14:nvPr/>
              </p14:nvContentPartPr>
              <p14:xfrm>
                <a:off x="1026680" y="3586122"/>
                <a:ext cx="102600" cy="353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E210BE9-85AC-DAED-6571-607A0F3426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20560" y="3580002"/>
                  <a:ext cx="11484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B2F17DB-C9F2-3778-6761-C2191B6631D8}"/>
                    </a:ext>
                  </a:extLst>
                </p14:cNvPr>
                <p14:cNvContentPartPr/>
                <p14:nvPr/>
              </p14:nvContentPartPr>
              <p14:xfrm>
                <a:off x="1075640" y="3616002"/>
                <a:ext cx="117720" cy="304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B2F17DB-C9F2-3778-6761-C2191B6631D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69520" y="3609882"/>
                  <a:ext cx="1299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78905C5-EB2B-9C15-F542-334C66B2F1C7}"/>
                    </a:ext>
                  </a:extLst>
                </p14:cNvPr>
                <p14:cNvContentPartPr/>
                <p14:nvPr/>
              </p14:nvContentPartPr>
              <p14:xfrm>
                <a:off x="1015880" y="3797442"/>
                <a:ext cx="232560" cy="31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78905C5-EB2B-9C15-F542-334C66B2F1C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09760" y="3791322"/>
                  <a:ext cx="24480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17CDC52-39D2-9565-C211-24DD82D2847A}"/>
              </a:ext>
            </a:extLst>
          </p:cNvPr>
          <p:cNvGrpSpPr/>
          <p:nvPr/>
        </p:nvGrpSpPr>
        <p:grpSpPr>
          <a:xfrm>
            <a:off x="1639760" y="3603042"/>
            <a:ext cx="193320" cy="326160"/>
            <a:chOff x="1639760" y="3603042"/>
            <a:chExt cx="193320" cy="32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4B8CABA-4707-63B1-B5B3-547B6F6A8245}"/>
                    </a:ext>
                  </a:extLst>
                </p14:cNvPr>
                <p14:cNvContentPartPr/>
                <p14:nvPr/>
              </p14:nvContentPartPr>
              <p14:xfrm>
                <a:off x="1653080" y="3603042"/>
                <a:ext cx="53640" cy="326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4B8CABA-4707-63B1-B5B3-547B6F6A824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646960" y="3596922"/>
                  <a:ext cx="6588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D3D675-F5A1-9FAE-49C2-3C82E5262B3F}"/>
                    </a:ext>
                  </a:extLst>
                </p14:cNvPr>
                <p14:cNvContentPartPr/>
                <p14:nvPr/>
              </p14:nvContentPartPr>
              <p14:xfrm>
                <a:off x="1639760" y="3613842"/>
                <a:ext cx="193320" cy="287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D3D675-F5A1-9FAE-49C2-3C82E5262B3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33640" y="3607722"/>
                  <a:ext cx="205560" cy="29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D098632-B4F2-DBC8-1B59-79D3A845F2BC}"/>
                  </a:ext>
                </a:extLst>
              </p14:cNvPr>
              <p14:cNvContentPartPr/>
              <p14:nvPr/>
            </p14:nvContentPartPr>
            <p14:xfrm>
              <a:off x="2375240" y="3658842"/>
              <a:ext cx="269280" cy="2304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D098632-B4F2-DBC8-1B59-79D3A845F2B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369120" y="3652722"/>
                <a:ext cx="281520" cy="24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99882142-B475-D185-709C-479A893E9C0B}"/>
              </a:ext>
            </a:extLst>
          </p:cNvPr>
          <p:cNvGrpSpPr/>
          <p:nvPr/>
        </p:nvGrpSpPr>
        <p:grpSpPr>
          <a:xfrm>
            <a:off x="3185240" y="3650562"/>
            <a:ext cx="232920" cy="272160"/>
            <a:chOff x="3185240" y="3650562"/>
            <a:chExt cx="23292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30169C2-D323-4B3F-E9AA-0A49F8EF3B50}"/>
                    </a:ext>
                  </a:extLst>
                </p14:cNvPr>
                <p14:cNvContentPartPr/>
                <p14:nvPr/>
              </p14:nvContentPartPr>
              <p14:xfrm>
                <a:off x="3215840" y="3650562"/>
                <a:ext cx="12600" cy="244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30169C2-D323-4B3F-E9AA-0A49F8EF3B5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09720" y="3644442"/>
                  <a:ext cx="248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2E8231C-2346-127F-0BA9-178434C7980C}"/>
                    </a:ext>
                  </a:extLst>
                </p14:cNvPr>
                <p14:cNvContentPartPr/>
                <p14:nvPr/>
              </p14:nvContentPartPr>
              <p14:xfrm>
                <a:off x="3185240" y="3693762"/>
                <a:ext cx="232920" cy="228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2E8231C-2346-127F-0BA9-178434C7980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179120" y="3687642"/>
                  <a:ext cx="245160" cy="24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F583579-490D-DB0A-3B3D-A6C70A43CE5A}"/>
              </a:ext>
            </a:extLst>
          </p:cNvPr>
          <p:cNvGrpSpPr/>
          <p:nvPr/>
        </p:nvGrpSpPr>
        <p:grpSpPr>
          <a:xfrm>
            <a:off x="3842960" y="3502962"/>
            <a:ext cx="216720" cy="384480"/>
            <a:chOff x="3842960" y="3502962"/>
            <a:chExt cx="216720" cy="38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529971C-9279-55BE-31E7-D09374201066}"/>
                    </a:ext>
                  </a:extLst>
                </p14:cNvPr>
                <p14:cNvContentPartPr/>
                <p14:nvPr/>
              </p14:nvContentPartPr>
              <p14:xfrm>
                <a:off x="3867080" y="3613482"/>
                <a:ext cx="9360" cy="224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529971C-9279-55BE-31E7-D0937420106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860960" y="3607362"/>
                  <a:ext cx="216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CF7BA9A-7AB9-2774-560A-BFF80A3AAEFA}"/>
                    </a:ext>
                  </a:extLst>
                </p14:cNvPr>
                <p14:cNvContentPartPr/>
                <p14:nvPr/>
              </p14:nvContentPartPr>
              <p14:xfrm>
                <a:off x="3842960" y="3502962"/>
                <a:ext cx="216720" cy="70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CF7BA9A-7AB9-2774-560A-BFF80A3AAEF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836840" y="3496842"/>
                  <a:ext cx="2289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F698334-4D9B-DBAB-DC2E-BFB23A84CDAA}"/>
                    </a:ext>
                  </a:extLst>
                </p14:cNvPr>
                <p14:cNvContentPartPr/>
                <p14:nvPr/>
              </p14:nvContentPartPr>
              <p14:xfrm>
                <a:off x="3864920" y="3659562"/>
                <a:ext cx="149400" cy="14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F698334-4D9B-DBAB-DC2E-BFB23A84CDA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858800" y="3653442"/>
                  <a:ext cx="1616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C47A334-8B2E-4F12-7228-E6E07267DD63}"/>
                    </a:ext>
                  </a:extLst>
                </p14:cNvPr>
                <p14:cNvContentPartPr/>
                <p14:nvPr/>
              </p14:nvContentPartPr>
              <p14:xfrm>
                <a:off x="3850160" y="3861522"/>
                <a:ext cx="183600" cy="25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C47A334-8B2E-4F12-7228-E6E07267DD6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44040" y="3855402"/>
                  <a:ext cx="1958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35DAD37-5D64-4F03-207F-C1DC9501781D}"/>
              </a:ext>
            </a:extLst>
          </p:cNvPr>
          <p:cNvGrpSpPr/>
          <p:nvPr/>
        </p:nvGrpSpPr>
        <p:grpSpPr>
          <a:xfrm>
            <a:off x="2721311" y="236758"/>
            <a:ext cx="1563480" cy="442440"/>
            <a:chOff x="2721311" y="236758"/>
            <a:chExt cx="1563480" cy="44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03B454B-0DB7-C99A-47D2-9276C6C559F6}"/>
                    </a:ext>
                  </a:extLst>
                </p14:cNvPr>
                <p14:cNvContentPartPr/>
                <p14:nvPr/>
              </p14:nvContentPartPr>
              <p14:xfrm>
                <a:off x="2721311" y="294358"/>
                <a:ext cx="370800" cy="3848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03B454B-0DB7-C99A-47D2-9276C6C559F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715191" y="288238"/>
                  <a:ext cx="38304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6F6AA93-BBAB-0C5A-EB41-7954DAFFAD56}"/>
                    </a:ext>
                  </a:extLst>
                </p14:cNvPr>
                <p14:cNvContentPartPr/>
                <p14:nvPr/>
              </p14:nvContentPartPr>
              <p14:xfrm>
                <a:off x="3330431" y="309118"/>
                <a:ext cx="53280" cy="233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6F6AA93-BBAB-0C5A-EB41-7954DAFFAD5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324311" y="302998"/>
                  <a:ext cx="655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C9FF71D-8969-2760-AD1C-EA387DCB6A89}"/>
                    </a:ext>
                  </a:extLst>
                </p14:cNvPr>
                <p14:cNvContentPartPr/>
                <p14:nvPr/>
              </p14:nvContentPartPr>
              <p14:xfrm>
                <a:off x="3254111" y="236758"/>
                <a:ext cx="211680" cy="58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C9FF71D-8969-2760-AD1C-EA387DCB6A8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47991" y="230638"/>
                  <a:ext cx="2239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7B4DF9C-D4C9-46F6-9B44-A493697356C4}"/>
                    </a:ext>
                  </a:extLst>
                </p14:cNvPr>
                <p14:cNvContentPartPr/>
                <p14:nvPr/>
              </p14:nvContentPartPr>
              <p14:xfrm>
                <a:off x="3480911" y="271318"/>
                <a:ext cx="457920" cy="219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7B4DF9C-D4C9-46F6-9B44-A493697356C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74791" y="265198"/>
                  <a:ext cx="4701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EBF918F-7BEF-B72B-0B7F-630BF4B96635}"/>
                    </a:ext>
                  </a:extLst>
                </p14:cNvPr>
                <p14:cNvContentPartPr/>
                <p14:nvPr/>
              </p14:nvContentPartPr>
              <p14:xfrm>
                <a:off x="3987431" y="245038"/>
                <a:ext cx="51120" cy="174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EBF918F-7BEF-B72B-0B7F-630BF4B9663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981311" y="238918"/>
                  <a:ext cx="633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89C25EE-1AC8-A23C-9491-B2EFFE45BA96}"/>
                    </a:ext>
                  </a:extLst>
                </p14:cNvPr>
                <p14:cNvContentPartPr/>
                <p14:nvPr/>
              </p14:nvContentPartPr>
              <p14:xfrm>
                <a:off x="4105151" y="279238"/>
                <a:ext cx="179640" cy="191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89C25EE-1AC8-A23C-9491-B2EFFE45BA9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099031" y="273118"/>
                  <a:ext cx="191880" cy="20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4CE5935-3A57-269D-7739-5546BF2916AE}"/>
                  </a:ext>
                </a:extLst>
              </p14:cNvPr>
              <p14:cNvContentPartPr/>
              <p14:nvPr/>
            </p14:nvContentPartPr>
            <p14:xfrm>
              <a:off x="4493591" y="2606998"/>
              <a:ext cx="2160" cy="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4CE5935-3A57-269D-7739-5546BF2916A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487471" y="2600878"/>
                <a:ext cx="144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5267E527-1037-1BAD-93CF-311158938672}"/>
              </a:ext>
            </a:extLst>
          </p:cNvPr>
          <p:cNvGrpSpPr/>
          <p:nvPr/>
        </p:nvGrpSpPr>
        <p:grpSpPr>
          <a:xfrm>
            <a:off x="5506271" y="351598"/>
            <a:ext cx="205560" cy="473400"/>
            <a:chOff x="5506271" y="351598"/>
            <a:chExt cx="205560" cy="47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5E350A8-07FA-3338-1CE4-ACA2B90A2F4A}"/>
                    </a:ext>
                  </a:extLst>
                </p14:cNvPr>
                <p14:cNvContentPartPr/>
                <p14:nvPr/>
              </p14:nvContentPartPr>
              <p14:xfrm>
                <a:off x="5541551" y="558238"/>
                <a:ext cx="170280" cy="2667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5E350A8-07FA-3338-1CE4-ACA2B90A2F4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535431" y="552118"/>
                  <a:ext cx="1825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A13EF93-6D0F-C620-B235-1A1829B3285F}"/>
                    </a:ext>
                  </a:extLst>
                </p14:cNvPr>
                <p14:cNvContentPartPr/>
                <p14:nvPr/>
              </p14:nvContentPartPr>
              <p14:xfrm>
                <a:off x="5506271" y="351598"/>
                <a:ext cx="116280" cy="183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A13EF93-6D0F-C620-B235-1A1829B3285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500151" y="345478"/>
                  <a:ext cx="128520" cy="19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7512F07-B531-7403-A22E-404806B27C95}"/>
                  </a:ext>
                </a:extLst>
              </p14:cNvPr>
              <p14:cNvContentPartPr/>
              <p14:nvPr/>
            </p14:nvContentPartPr>
            <p14:xfrm>
              <a:off x="5567111" y="994918"/>
              <a:ext cx="362160" cy="1119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7512F07-B531-7403-A22E-404806B27C9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560991" y="988798"/>
                <a:ext cx="37440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6800FB6-718F-5032-928B-80DF44C41228}"/>
                  </a:ext>
                </a:extLst>
              </p14:cNvPr>
              <p14:cNvContentPartPr/>
              <p14:nvPr/>
            </p14:nvContentPartPr>
            <p14:xfrm>
              <a:off x="7618031" y="477238"/>
              <a:ext cx="114120" cy="2214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6800FB6-718F-5032-928B-80DF44C4122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611911" y="471118"/>
                <a:ext cx="126360" cy="23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63266229-DF0C-CA35-B965-A4458444EE38}"/>
              </a:ext>
            </a:extLst>
          </p:cNvPr>
          <p:cNvGrpSpPr/>
          <p:nvPr/>
        </p:nvGrpSpPr>
        <p:grpSpPr>
          <a:xfrm>
            <a:off x="9713591" y="432958"/>
            <a:ext cx="526320" cy="206280"/>
            <a:chOff x="9713591" y="432958"/>
            <a:chExt cx="526320" cy="20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FF99A33-9AE6-AE63-9CB1-C54C90929CBF}"/>
                    </a:ext>
                  </a:extLst>
                </p14:cNvPr>
                <p14:cNvContentPartPr/>
                <p14:nvPr/>
              </p14:nvContentPartPr>
              <p14:xfrm>
                <a:off x="9713591" y="439438"/>
                <a:ext cx="117000" cy="1998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FF99A33-9AE6-AE63-9CB1-C54C90929CB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707471" y="433318"/>
                  <a:ext cx="1292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CD3A9FD-F4A4-8227-2C32-7766162A813F}"/>
                    </a:ext>
                  </a:extLst>
                </p14:cNvPr>
                <p14:cNvContentPartPr/>
                <p14:nvPr/>
              </p14:nvContentPartPr>
              <p14:xfrm>
                <a:off x="9997271" y="432958"/>
                <a:ext cx="242640" cy="1789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CD3A9FD-F4A4-8227-2C32-7766162A813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991151" y="426838"/>
                  <a:ext cx="254880" cy="19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3AD4FB2-C756-8E3E-CC6B-BCD88DED8804}"/>
              </a:ext>
            </a:extLst>
          </p:cNvPr>
          <p:cNvGrpSpPr/>
          <p:nvPr/>
        </p:nvGrpSpPr>
        <p:grpSpPr>
          <a:xfrm>
            <a:off x="5662871" y="1246918"/>
            <a:ext cx="244800" cy="365040"/>
            <a:chOff x="5662871" y="1246918"/>
            <a:chExt cx="244800" cy="36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312D7EE-D699-051C-789E-08ECB7984000}"/>
                    </a:ext>
                  </a:extLst>
                </p14:cNvPr>
                <p14:cNvContentPartPr/>
                <p14:nvPr/>
              </p14:nvContentPartPr>
              <p14:xfrm>
                <a:off x="5662871" y="1246918"/>
                <a:ext cx="99000" cy="352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312D7EE-D699-051C-789E-08ECB798400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656751" y="1240798"/>
                  <a:ext cx="1112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74BE9AD-DBBC-EF06-D7C8-4207CAC7B360}"/>
                    </a:ext>
                  </a:extLst>
                </p14:cNvPr>
                <p14:cNvContentPartPr/>
                <p14:nvPr/>
              </p14:nvContentPartPr>
              <p14:xfrm>
                <a:off x="5676551" y="1578478"/>
                <a:ext cx="231120" cy="33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74BE9AD-DBBC-EF06-D7C8-4207CAC7B36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670431" y="1572358"/>
                  <a:ext cx="24336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11D9BAE-66A2-21F5-C539-08A2C6EC8110}"/>
              </a:ext>
            </a:extLst>
          </p:cNvPr>
          <p:cNvGrpSpPr/>
          <p:nvPr/>
        </p:nvGrpSpPr>
        <p:grpSpPr>
          <a:xfrm>
            <a:off x="9856511" y="1099678"/>
            <a:ext cx="393120" cy="325080"/>
            <a:chOff x="9856511" y="1099678"/>
            <a:chExt cx="393120" cy="32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97CF633-2121-08E4-4AC1-63F6014DCD96}"/>
                    </a:ext>
                  </a:extLst>
                </p14:cNvPr>
                <p14:cNvContentPartPr/>
                <p14:nvPr/>
              </p14:nvContentPartPr>
              <p14:xfrm>
                <a:off x="9856511" y="1110838"/>
                <a:ext cx="171360" cy="3139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97CF633-2121-08E4-4AC1-63F6014DCD9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850391" y="1104718"/>
                  <a:ext cx="183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05F2CFD-5751-0525-DD63-A9EF946BF012}"/>
                    </a:ext>
                  </a:extLst>
                </p14:cNvPr>
                <p14:cNvContentPartPr/>
                <p14:nvPr/>
              </p14:nvContentPartPr>
              <p14:xfrm>
                <a:off x="10028591" y="1132798"/>
                <a:ext cx="64080" cy="257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05F2CFD-5751-0525-DD63-A9EF946BF01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022471" y="1126678"/>
                  <a:ext cx="763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42DE6DE-0BE9-9CAD-62C2-1535758877C5}"/>
                    </a:ext>
                  </a:extLst>
                </p14:cNvPr>
                <p14:cNvContentPartPr/>
                <p14:nvPr/>
              </p14:nvContentPartPr>
              <p14:xfrm>
                <a:off x="10071431" y="1099678"/>
                <a:ext cx="178200" cy="29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42DE6DE-0BE9-9CAD-62C2-1535758877C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065311" y="1093558"/>
                  <a:ext cx="19044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6E9083B-A553-1C0A-47AC-123C76699F3E}"/>
                  </a:ext>
                </a:extLst>
              </p14:cNvPr>
              <p14:cNvContentPartPr/>
              <p14:nvPr/>
            </p14:nvContentPartPr>
            <p14:xfrm>
              <a:off x="5987231" y="2094718"/>
              <a:ext cx="342360" cy="2041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6E9083B-A553-1C0A-47AC-123C76699F3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981111" y="2088598"/>
                <a:ext cx="354600" cy="21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D0F423A6-93CA-F557-A840-FD878E624D2F}"/>
              </a:ext>
            </a:extLst>
          </p:cNvPr>
          <p:cNvGrpSpPr/>
          <p:nvPr/>
        </p:nvGrpSpPr>
        <p:grpSpPr>
          <a:xfrm>
            <a:off x="10020671" y="1782598"/>
            <a:ext cx="483120" cy="334440"/>
            <a:chOff x="10020671" y="1782598"/>
            <a:chExt cx="483120" cy="33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5C74B11-D320-BAED-6C50-8253D520F260}"/>
                    </a:ext>
                  </a:extLst>
                </p14:cNvPr>
                <p14:cNvContentPartPr/>
                <p14:nvPr/>
              </p14:nvContentPartPr>
              <p14:xfrm>
                <a:off x="10020671" y="1859638"/>
                <a:ext cx="91440" cy="2574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5C74B11-D320-BAED-6C50-8253D520F26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014551" y="1853518"/>
                  <a:ext cx="1036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CB3AC9E-2A4C-E0B8-526D-35CA45C37039}"/>
                    </a:ext>
                  </a:extLst>
                </p14:cNvPr>
                <p14:cNvContentPartPr/>
                <p14:nvPr/>
              </p14:nvContentPartPr>
              <p14:xfrm>
                <a:off x="10323071" y="1905718"/>
                <a:ext cx="63720" cy="1339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CB3AC9E-2A4C-E0B8-526D-35CA45C3703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316951" y="1899598"/>
                  <a:ext cx="759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C56D8FB-92FB-8226-5D7A-1FCDE6613BEC}"/>
                    </a:ext>
                  </a:extLst>
                </p14:cNvPr>
                <p14:cNvContentPartPr/>
                <p14:nvPr/>
              </p14:nvContentPartPr>
              <p14:xfrm>
                <a:off x="10261151" y="1782598"/>
                <a:ext cx="242640" cy="38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C56D8FB-92FB-8226-5D7A-1FCDE6613BE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255031" y="1776478"/>
                  <a:ext cx="254880" cy="5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DF45FCC-7535-A672-547E-329068C19F12}"/>
                  </a:ext>
                </a:extLst>
              </p14:cNvPr>
              <p14:cNvContentPartPr/>
              <p14:nvPr/>
            </p14:nvContentPartPr>
            <p14:xfrm>
              <a:off x="6083351" y="2796358"/>
              <a:ext cx="172800" cy="2930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DF45FCC-7535-A672-547E-329068C19F1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077231" y="2790238"/>
                <a:ext cx="185040" cy="30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814F22AA-0DB7-6F6D-9825-711CE433FC6C}"/>
              </a:ext>
            </a:extLst>
          </p:cNvPr>
          <p:cNvGrpSpPr/>
          <p:nvPr/>
        </p:nvGrpSpPr>
        <p:grpSpPr>
          <a:xfrm>
            <a:off x="10079351" y="2597998"/>
            <a:ext cx="442080" cy="237240"/>
            <a:chOff x="10079351" y="2597998"/>
            <a:chExt cx="442080" cy="23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DA3D2D2-7B6A-B47A-3970-E455FAA672F3}"/>
                    </a:ext>
                  </a:extLst>
                </p14:cNvPr>
                <p14:cNvContentPartPr/>
                <p14:nvPr/>
              </p14:nvContentPartPr>
              <p14:xfrm>
                <a:off x="10079351" y="2613838"/>
                <a:ext cx="178920" cy="2214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DA3D2D2-7B6A-B47A-3970-E455FAA672F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073231" y="2607718"/>
                  <a:ext cx="1911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ACDB5E7-0319-0113-B2C3-02C8437C3798}"/>
                    </a:ext>
                  </a:extLst>
                </p14:cNvPr>
                <p14:cNvContentPartPr/>
                <p14:nvPr/>
              </p14:nvContentPartPr>
              <p14:xfrm>
                <a:off x="10372751" y="2613838"/>
                <a:ext cx="82800" cy="1800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ACDB5E7-0319-0113-B2C3-02C8437C379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366631" y="2607718"/>
                  <a:ext cx="950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30BC359-51BC-1A62-4020-6285699721D5}"/>
                    </a:ext>
                  </a:extLst>
                </p14:cNvPr>
                <p14:cNvContentPartPr/>
                <p14:nvPr/>
              </p14:nvContentPartPr>
              <p14:xfrm>
                <a:off x="10356911" y="2597998"/>
                <a:ext cx="164520" cy="32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30BC359-51BC-1A62-4020-6285699721D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350791" y="2591878"/>
                  <a:ext cx="17676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EB857205-63D0-BBD4-BFBF-0463CBB32484}"/>
                  </a:ext>
                </a:extLst>
              </p14:cNvPr>
              <p14:cNvContentPartPr/>
              <p14:nvPr/>
            </p14:nvContentPartPr>
            <p14:xfrm>
              <a:off x="6360191" y="3599518"/>
              <a:ext cx="257040" cy="2980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B857205-63D0-BBD4-BFBF-0463CBB3248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354071" y="3593398"/>
                <a:ext cx="26928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D3F1315-BDE1-1330-1C56-705FE5ABDF42}"/>
                  </a:ext>
                </a:extLst>
              </p14:cNvPr>
              <p14:cNvContentPartPr/>
              <p14:nvPr/>
            </p14:nvContentPartPr>
            <p14:xfrm>
              <a:off x="9854711" y="3388918"/>
              <a:ext cx="125640" cy="2318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D3F1315-BDE1-1330-1C56-705FE5ABDF4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848591" y="3382798"/>
                <a:ext cx="137880" cy="24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59EB9BD6-68F0-4350-02EA-D3433AAD7361}"/>
              </a:ext>
            </a:extLst>
          </p:cNvPr>
          <p:cNvGrpSpPr/>
          <p:nvPr/>
        </p:nvGrpSpPr>
        <p:grpSpPr>
          <a:xfrm>
            <a:off x="10233791" y="3399358"/>
            <a:ext cx="182160" cy="182160"/>
            <a:chOff x="10233791" y="3399358"/>
            <a:chExt cx="182160" cy="18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A1C6B44-5ABC-B2A9-6EF6-8C1DD2C67535}"/>
                    </a:ext>
                  </a:extLst>
                </p14:cNvPr>
                <p14:cNvContentPartPr/>
                <p14:nvPr/>
              </p14:nvContentPartPr>
              <p14:xfrm>
                <a:off x="10233791" y="3459838"/>
                <a:ext cx="56880" cy="1216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A1C6B44-5ABC-B2A9-6EF6-8C1DD2C6753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227671" y="3453718"/>
                  <a:ext cx="691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79A5FF5-DD7A-5DBF-B057-EA42AD0D0991}"/>
                    </a:ext>
                  </a:extLst>
                </p14:cNvPr>
                <p14:cNvContentPartPr/>
                <p14:nvPr/>
              </p14:nvContentPartPr>
              <p14:xfrm>
                <a:off x="10245671" y="3399358"/>
                <a:ext cx="170280" cy="457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79A5FF5-DD7A-5DBF-B057-EA42AD0D099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239551" y="3393238"/>
                  <a:ext cx="182520" cy="5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39722C7-8BCB-81F3-7670-7F2BD7695683}"/>
              </a:ext>
            </a:extLst>
          </p:cNvPr>
          <p:cNvGrpSpPr/>
          <p:nvPr/>
        </p:nvGrpSpPr>
        <p:grpSpPr>
          <a:xfrm>
            <a:off x="7656911" y="1136758"/>
            <a:ext cx="401400" cy="447840"/>
            <a:chOff x="7656911" y="1136758"/>
            <a:chExt cx="401400" cy="44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B5CDBC8-EBD3-C60A-83A9-7D5FE2C9BE1C}"/>
                    </a:ext>
                  </a:extLst>
                </p14:cNvPr>
                <p14:cNvContentPartPr/>
                <p14:nvPr/>
              </p14:nvContentPartPr>
              <p14:xfrm>
                <a:off x="7656911" y="1136758"/>
                <a:ext cx="95400" cy="2858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B5CDBC8-EBD3-C60A-83A9-7D5FE2C9BE1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650791" y="1130638"/>
                  <a:ext cx="1076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B55FABD-4FDA-5049-06A2-956A4044B612}"/>
                    </a:ext>
                  </a:extLst>
                </p14:cNvPr>
                <p14:cNvContentPartPr/>
                <p14:nvPr/>
              </p14:nvContentPartPr>
              <p14:xfrm>
                <a:off x="7897391" y="1166638"/>
                <a:ext cx="160920" cy="417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B55FABD-4FDA-5049-06A2-956A4044B61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891271" y="1160518"/>
                  <a:ext cx="173160" cy="43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66B9074-2059-5E2C-E1E7-1CF0F58716F6}"/>
                  </a:ext>
                </a:extLst>
              </p14:cNvPr>
              <p14:cNvContentPartPr/>
              <p14:nvPr/>
            </p14:nvContentPartPr>
            <p14:xfrm>
              <a:off x="7746911" y="1948558"/>
              <a:ext cx="133920" cy="3124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66B9074-2059-5E2C-E1E7-1CF0F58716F6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740791" y="1942438"/>
                <a:ext cx="14616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0D297DE3-E228-B9FE-B36E-5CCD01BA571B}"/>
                  </a:ext>
                </a:extLst>
              </p14:cNvPr>
              <p14:cNvContentPartPr/>
              <p14:nvPr/>
            </p14:nvContentPartPr>
            <p14:xfrm>
              <a:off x="8124551" y="2036758"/>
              <a:ext cx="125280" cy="3290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0D297DE3-E228-B9FE-B36E-5CCD01BA571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118431" y="2030638"/>
                <a:ext cx="13752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BE5F8AB-5462-271C-6096-CDB0F4BDD7A2}"/>
                  </a:ext>
                </a:extLst>
              </p14:cNvPr>
              <p14:cNvContentPartPr/>
              <p14:nvPr/>
            </p14:nvContentPartPr>
            <p14:xfrm>
              <a:off x="7852391" y="2693038"/>
              <a:ext cx="192240" cy="3117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BE5F8AB-5462-271C-6096-CDB0F4BDD7A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846271" y="2686918"/>
                <a:ext cx="20448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1A5EE64-8182-6F3A-DD7E-CB48B1CAEB86}"/>
                  </a:ext>
                </a:extLst>
              </p14:cNvPr>
              <p14:cNvContentPartPr/>
              <p14:nvPr/>
            </p14:nvContentPartPr>
            <p14:xfrm>
              <a:off x="8242631" y="2753878"/>
              <a:ext cx="147600" cy="2905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1A5EE64-8182-6F3A-DD7E-CB48B1CAEB86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236511" y="2747758"/>
                <a:ext cx="159840" cy="30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C16F978-6A47-3780-F48D-8CD1CCF1D59F}"/>
              </a:ext>
            </a:extLst>
          </p:cNvPr>
          <p:cNvGrpSpPr/>
          <p:nvPr/>
        </p:nvGrpSpPr>
        <p:grpSpPr>
          <a:xfrm>
            <a:off x="7946351" y="3464518"/>
            <a:ext cx="483480" cy="182160"/>
            <a:chOff x="7946351" y="3464518"/>
            <a:chExt cx="483480" cy="18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0C6BA0A-5103-99B7-CEC3-5E67CF5A8639}"/>
                    </a:ext>
                  </a:extLst>
                </p14:cNvPr>
                <p14:cNvContentPartPr/>
                <p14:nvPr/>
              </p14:nvContentPartPr>
              <p14:xfrm>
                <a:off x="7946351" y="3464518"/>
                <a:ext cx="182880" cy="1821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0C6BA0A-5103-99B7-CEC3-5E67CF5A863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940231" y="3458398"/>
                  <a:ext cx="1951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70EFB78-3301-0614-5A5D-DB265CF87F41}"/>
                    </a:ext>
                  </a:extLst>
                </p14:cNvPr>
                <p14:cNvContentPartPr/>
                <p14:nvPr/>
              </p14:nvContentPartPr>
              <p14:xfrm>
                <a:off x="8290151" y="3482518"/>
                <a:ext cx="139680" cy="1594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70EFB78-3301-0614-5A5D-DB265CF87F4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284031" y="3476398"/>
                  <a:ext cx="151920" cy="17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845C2273-9865-7317-2735-9C5F99A34D3E}"/>
                  </a:ext>
                </a:extLst>
              </p14:cNvPr>
              <p14:cNvContentPartPr/>
              <p14:nvPr/>
            </p14:nvContentPartPr>
            <p14:xfrm>
              <a:off x="9510551" y="1236838"/>
              <a:ext cx="287640" cy="968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845C2273-9865-7317-2735-9C5F99A34D3E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504431" y="1230718"/>
                <a:ext cx="299880" cy="10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20AD274-3BC7-1401-E006-501CAA46C2E6}"/>
              </a:ext>
            </a:extLst>
          </p:cNvPr>
          <p:cNvGrpSpPr/>
          <p:nvPr/>
        </p:nvGrpSpPr>
        <p:grpSpPr>
          <a:xfrm>
            <a:off x="9578951" y="1994638"/>
            <a:ext cx="207720" cy="179280"/>
            <a:chOff x="9578951" y="1994638"/>
            <a:chExt cx="207720" cy="17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0EFE065-6A35-E32A-AFFC-10AB83718B79}"/>
                    </a:ext>
                  </a:extLst>
                </p14:cNvPr>
                <p14:cNvContentPartPr/>
                <p14:nvPr/>
              </p14:nvContentPartPr>
              <p14:xfrm>
                <a:off x="9631511" y="1994638"/>
                <a:ext cx="133200" cy="525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0EFE065-6A35-E32A-AFFC-10AB83718B7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625391" y="1988518"/>
                  <a:ext cx="1454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43B2F55-3A08-5CBC-4F85-2D473B89AAC8}"/>
                    </a:ext>
                  </a:extLst>
                </p14:cNvPr>
                <p14:cNvContentPartPr/>
                <p14:nvPr/>
              </p14:nvContentPartPr>
              <p14:xfrm>
                <a:off x="9578951" y="2137198"/>
                <a:ext cx="207720" cy="367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43B2F55-3A08-5CBC-4F85-2D473B89AAC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572831" y="2131078"/>
                  <a:ext cx="21996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D7BCA6B-3261-DA27-E32A-C5FF161CF248}"/>
              </a:ext>
            </a:extLst>
          </p:cNvPr>
          <p:cNvGrpSpPr/>
          <p:nvPr/>
        </p:nvGrpSpPr>
        <p:grpSpPr>
          <a:xfrm>
            <a:off x="9788111" y="2806798"/>
            <a:ext cx="242640" cy="138240"/>
            <a:chOff x="9788111" y="2806798"/>
            <a:chExt cx="242640" cy="13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F6C56B7-29FF-BF95-FC5B-751FB6425D92}"/>
                    </a:ext>
                  </a:extLst>
                </p14:cNvPr>
                <p14:cNvContentPartPr/>
                <p14:nvPr/>
              </p14:nvContentPartPr>
              <p14:xfrm>
                <a:off x="9788111" y="2806798"/>
                <a:ext cx="195840" cy="810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F6C56B7-29FF-BF95-FC5B-751FB6425D9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781991" y="2800678"/>
                  <a:ext cx="2080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5A5B01F-9A40-AEF4-CCBA-7C3EDEDD6655}"/>
                    </a:ext>
                  </a:extLst>
                </p14:cNvPr>
                <p14:cNvContentPartPr/>
                <p14:nvPr/>
              </p14:nvContentPartPr>
              <p14:xfrm>
                <a:off x="9834911" y="2889598"/>
                <a:ext cx="195840" cy="554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5A5B01F-9A40-AEF4-CCBA-7C3EDEDD665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828791" y="2883478"/>
                  <a:ext cx="20808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7517FE3-10B6-E81A-2C74-E3F467E6286C}"/>
              </a:ext>
            </a:extLst>
          </p:cNvPr>
          <p:cNvGrpSpPr/>
          <p:nvPr/>
        </p:nvGrpSpPr>
        <p:grpSpPr>
          <a:xfrm>
            <a:off x="9629711" y="3427438"/>
            <a:ext cx="309240" cy="117360"/>
            <a:chOff x="9629711" y="3427438"/>
            <a:chExt cx="309240" cy="11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6AF9E24-C80F-20ED-8346-56DF1FF1A1BD}"/>
                    </a:ext>
                  </a:extLst>
                </p14:cNvPr>
                <p14:cNvContentPartPr/>
                <p14:nvPr/>
              </p14:nvContentPartPr>
              <p14:xfrm>
                <a:off x="9629711" y="3427438"/>
                <a:ext cx="158760" cy="561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6AF9E24-C80F-20ED-8346-56DF1FF1A1B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623591" y="3421318"/>
                  <a:ext cx="1710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D800451-F86B-CF27-007B-AC2D5D3FC0B2}"/>
                    </a:ext>
                  </a:extLst>
                </p14:cNvPr>
                <p14:cNvContentPartPr/>
                <p14:nvPr/>
              </p14:nvContentPartPr>
              <p14:xfrm>
                <a:off x="9664991" y="3450838"/>
                <a:ext cx="273960" cy="939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D800451-F86B-CF27-007B-AC2D5D3FC0B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658871" y="3444718"/>
                  <a:ext cx="286200" cy="10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7AFE88A-9535-6CF7-FDE8-5BCF4CDBB730}"/>
                  </a:ext>
                </a:extLst>
              </p14:cNvPr>
              <p14:cNvContentPartPr/>
              <p14:nvPr/>
            </p14:nvContentPartPr>
            <p14:xfrm>
              <a:off x="5019551" y="932998"/>
              <a:ext cx="293760" cy="21603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7AFE88A-9535-6CF7-FDE8-5BCF4CDBB730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013431" y="926878"/>
                <a:ext cx="306000" cy="21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BFD18F74-D224-123F-E8A0-733DEE2A78EB}"/>
                  </a:ext>
                </a:extLst>
              </p14:cNvPr>
              <p14:cNvContentPartPr/>
              <p14:nvPr/>
            </p14:nvContentPartPr>
            <p14:xfrm>
              <a:off x="10498751" y="764878"/>
              <a:ext cx="183600" cy="11797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BFD18F74-D224-123F-E8A0-733DEE2A78EB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492631" y="758758"/>
                <a:ext cx="195840" cy="11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0C473E2-FCE7-CFA5-6D54-9B7DFB10840D}"/>
                  </a:ext>
                </a:extLst>
              </p14:cNvPr>
              <p14:cNvContentPartPr/>
              <p14:nvPr/>
            </p14:nvContentPartPr>
            <p14:xfrm>
              <a:off x="4217111" y="2441758"/>
              <a:ext cx="427680" cy="1789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0C473E2-FCE7-CFA5-6D54-9B7DFB10840D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4210991" y="2435638"/>
                <a:ext cx="43992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78836F94-2891-CD5E-C7C7-726ECCA1397A}"/>
                  </a:ext>
                </a:extLst>
              </p14:cNvPr>
              <p14:cNvContentPartPr/>
              <p14:nvPr/>
            </p14:nvContentPartPr>
            <p14:xfrm>
              <a:off x="923831" y="625918"/>
              <a:ext cx="261360" cy="3229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78836F94-2891-CD5E-C7C7-726ECCA1397A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17711" y="619798"/>
                <a:ext cx="273600" cy="33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1" name="Group 180">
            <a:extLst>
              <a:ext uri="{FF2B5EF4-FFF2-40B4-BE49-F238E27FC236}">
                <a16:creationId xmlns:a16="http://schemas.microsoft.com/office/drawing/2014/main" id="{FFA74C45-C472-AAF1-EB88-9BE127DB2B88}"/>
              </a:ext>
            </a:extLst>
          </p:cNvPr>
          <p:cNvGrpSpPr/>
          <p:nvPr/>
        </p:nvGrpSpPr>
        <p:grpSpPr>
          <a:xfrm>
            <a:off x="1084031" y="3153838"/>
            <a:ext cx="198000" cy="88560"/>
            <a:chOff x="1084031" y="3153838"/>
            <a:chExt cx="198000" cy="8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E5F8A8D-9DC4-6495-FD55-30569D752CCB}"/>
                    </a:ext>
                  </a:extLst>
                </p14:cNvPr>
                <p14:cNvContentPartPr/>
                <p14:nvPr/>
              </p14:nvContentPartPr>
              <p14:xfrm>
                <a:off x="1084031" y="3153838"/>
                <a:ext cx="141120" cy="306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E5F8A8D-9DC4-6495-FD55-30569D752CC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77911" y="3147718"/>
                  <a:ext cx="1533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321F24E-A736-2365-3305-EC11E28ADBBD}"/>
                    </a:ext>
                  </a:extLst>
                </p14:cNvPr>
                <p14:cNvContentPartPr/>
                <p14:nvPr/>
              </p14:nvContentPartPr>
              <p14:xfrm>
                <a:off x="1119311" y="3213958"/>
                <a:ext cx="162720" cy="284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321F24E-A736-2365-3305-EC11E28ADBB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13191" y="3207838"/>
                  <a:ext cx="17496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26EA8731-B459-BEC1-4C5F-1D5FF8B34171}"/>
              </a:ext>
            </a:extLst>
          </p:cNvPr>
          <p:cNvGrpSpPr/>
          <p:nvPr/>
        </p:nvGrpSpPr>
        <p:grpSpPr>
          <a:xfrm>
            <a:off x="1672631" y="3127198"/>
            <a:ext cx="150840" cy="146880"/>
            <a:chOff x="1672631" y="3127198"/>
            <a:chExt cx="150840" cy="14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F7AAFAF-81FB-4E3A-9377-03ACC4FF3C1C}"/>
                    </a:ext>
                  </a:extLst>
                </p14:cNvPr>
                <p14:cNvContentPartPr/>
                <p14:nvPr/>
              </p14:nvContentPartPr>
              <p14:xfrm>
                <a:off x="1672631" y="3127198"/>
                <a:ext cx="141120" cy="727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F7AAFAF-81FB-4E3A-9377-03ACC4FF3C1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666511" y="3121078"/>
                  <a:ext cx="1533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F32EBD1-2F98-BDEE-CA94-98C1DB44F01D}"/>
                    </a:ext>
                  </a:extLst>
                </p14:cNvPr>
                <p14:cNvContentPartPr/>
                <p14:nvPr/>
              </p14:nvContentPartPr>
              <p14:xfrm>
                <a:off x="1701791" y="3219358"/>
                <a:ext cx="121680" cy="547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F32EBD1-2F98-BDEE-CA94-98C1DB44F01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695671" y="3213238"/>
                  <a:ext cx="133920" cy="6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763B103C-F24F-D9FC-0155-45C95C1C428E}"/>
              </a:ext>
            </a:extLst>
          </p:cNvPr>
          <p:cNvGrpSpPr/>
          <p:nvPr/>
        </p:nvGrpSpPr>
        <p:grpSpPr>
          <a:xfrm>
            <a:off x="2585591" y="3122878"/>
            <a:ext cx="472680" cy="118080"/>
            <a:chOff x="2585591" y="3122878"/>
            <a:chExt cx="472680" cy="11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65076BE-F538-C955-2FD1-9D15ED80B87A}"/>
                    </a:ext>
                  </a:extLst>
                </p14:cNvPr>
                <p14:cNvContentPartPr/>
                <p14:nvPr/>
              </p14:nvContentPartPr>
              <p14:xfrm>
                <a:off x="2595311" y="3122878"/>
                <a:ext cx="94320" cy="356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65076BE-F538-C955-2FD1-9D15ED80B87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589191" y="3116758"/>
                  <a:ext cx="1065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18AF7E6-93B8-F0D8-3DCA-B5C650FB55AF}"/>
                    </a:ext>
                  </a:extLst>
                </p14:cNvPr>
                <p14:cNvContentPartPr/>
                <p14:nvPr/>
              </p14:nvContentPartPr>
              <p14:xfrm>
                <a:off x="2585591" y="3171838"/>
                <a:ext cx="162720" cy="691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18AF7E6-93B8-F0D8-3DCA-B5C650FB55A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579471" y="3165718"/>
                  <a:ext cx="1749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6D038A53-2991-E268-B9C7-766DE7C02ECD}"/>
                    </a:ext>
                  </a:extLst>
                </p14:cNvPr>
                <p14:cNvContentPartPr/>
                <p14:nvPr/>
              </p14:nvContentPartPr>
              <p14:xfrm>
                <a:off x="2943431" y="3167878"/>
                <a:ext cx="114840" cy="414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6D038A53-2991-E268-B9C7-766DE7C02EC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937311" y="3161758"/>
                  <a:ext cx="127080" cy="5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5B6CE5FD-2BFC-79C2-77D8-2CBBA01E1B8D}"/>
                  </a:ext>
                </a:extLst>
              </p14:cNvPr>
              <p14:cNvContentPartPr/>
              <p14:nvPr/>
            </p14:nvContentPartPr>
            <p14:xfrm>
              <a:off x="2464271" y="1890598"/>
              <a:ext cx="242280" cy="53712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5B6CE5FD-2BFC-79C2-77D8-2CBBA01E1B8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458151" y="1884478"/>
                <a:ext cx="254520" cy="54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8" name="Group 197">
            <a:extLst>
              <a:ext uri="{FF2B5EF4-FFF2-40B4-BE49-F238E27FC236}">
                <a16:creationId xmlns:a16="http://schemas.microsoft.com/office/drawing/2014/main" id="{D6FFF5BC-61E7-81A0-C836-8F42C0AC8E5A}"/>
              </a:ext>
            </a:extLst>
          </p:cNvPr>
          <p:cNvGrpSpPr/>
          <p:nvPr/>
        </p:nvGrpSpPr>
        <p:grpSpPr>
          <a:xfrm>
            <a:off x="6265151" y="4405558"/>
            <a:ext cx="3714480" cy="582120"/>
            <a:chOff x="6265151" y="4405558"/>
            <a:chExt cx="3714480" cy="58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38D4E52-7E4A-FDE7-3F3B-CF34D587640A}"/>
                    </a:ext>
                  </a:extLst>
                </p14:cNvPr>
                <p14:cNvContentPartPr/>
                <p14:nvPr/>
              </p14:nvContentPartPr>
              <p14:xfrm>
                <a:off x="6265151" y="4685998"/>
                <a:ext cx="3714480" cy="1404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38D4E52-7E4A-FDE7-3F3B-CF34D587640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259031" y="4679878"/>
                  <a:ext cx="37267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BCA97BA-1733-DFAE-359F-E7FDF0949949}"/>
                    </a:ext>
                  </a:extLst>
                </p14:cNvPr>
                <p14:cNvContentPartPr/>
                <p14:nvPr/>
              </p14:nvContentPartPr>
              <p14:xfrm>
                <a:off x="6516431" y="4405558"/>
                <a:ext cx="206280" cy="5821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BCA97BA-1733-DFAE-359F-E7FDF094994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510311" y="4399438"/>
                  <a:ext cx="218520" cy="59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551F461A-BC74-0072-82E7-7FCE5EE0B3BD}"/>
                  </a:ext>
                </a:extLst>
              </p14:cNvPr>
              <p14:cNvContentPartPr/>
              <p14:nvPr/>
            </p14:nvContentPartPr>
            <p14:xfrm>
              <a:off x="6663671" y="4053838"/>
              <a:ext cx="81720" cy="13716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551F461A-BC74-0072-82E7-7FCE5EE0B3BD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657551" y="4047718"/>
                <a:ext cx="9396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B1DFCA4A-C453-8923-4AD9-67EAF328E83A}"/>
                  </a:ext>
                </a:extLst>
              </p14:cNvPr>
              <p14:cNvContentPartPr/>
              <p14:nvPr/>
            </p14:nvContentPartPr>
            <p14:xfrm>
              <a:off x="7819271" y="4070758"/>
              <a:ext cx="123480" cy="204660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B1DFCA4A-C453-8923-4AD9-67EAF328E83A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7813151" y="4064638"/>
                <a:ext cx="135720" cy="20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8A2FDFEE-1EDA-FF77-64F6-C09881322E8A}"/>
                  </a:ext>
                </a:extLst>
              </p14:cNvPr>
              <p14:cNvContentPartPr/>
              <p14:nvPr/>
            </p14:nvContentPartPr>
            <p14:xfrm>
              <a:off x="9230831" y="4094158"/>
              <a:ext cx="98280" cy="193752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8A2FDFEE-1EDA-FF77-64F6-C09881322E8A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9224711" y="4088038"/>
                <a:ext cx="110520" cy="194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6" name="Group 205">
            <a:extLst>
              <a:ext uri="{FF2B5EF4-FFF2-40B4-BE49-F238E27FC236}">
                <a16:creationId xmlns:a16="http://schemas.microsoft.com/office/drawing/2014/main" id="{F05348E9-C998-0401-9F1B-FBD5057FB367}"/>
              </a:ext>
            </a:extLst>
          </p:cNvPr>
          <p:cNvGrpSpPr/>
          <p:nvPr/>
        </p:nvGrpSpPr>
        <p:grpSpPr>
          <a:xfrm>
            <a:off x="8209871" y="4069318"/>
            <a:ext cx="556200" cy="454320"/>
            <a:chOff x="8209871" y="4069318"/>
            <a:chExt cx="556200" cy="45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6D51E4AC-826D-B381-2335-1C7503900BEB}"/>
                    </a:ext>
                  </a:extLst>
                </p14:cNvPr>
                <p14:cNvContentPartPr/>
                <p14:nvPr/>
              </p14:nvContentPartPr>
              <p14:xfrm>
                <a:off x="8209871" y="4221598"/>
                <a:ext cx="167040" cy="3020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6D51E4AC-826D-B381-2335-1C7503900BE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203751" y="4215478"/>
                  <a:ext cx="1792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BBE73B13-F497-5ACD-8055-7BD07AA8270A}"/>
                    </a:ext>
                  </a:extLst>
                </p14:cNvPr>
                <p14:cNvContentPartPr/>
                <p14:nvPr/>
              </p14:nvContentPartPr>
              <p14:xfrm>
                <a:off x="8517671" y="4145278"/>
                <a:ext cx="248400" cy="3070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BBE73B13-F497-5ACD-8055-7BD07AA8270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511551" y="4139158"/>
                  <a:ext cx="2606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6914B23-3538-3BB6-7EB9-1D40CCE21965}"/>
                    </a:ext>
                  </a:extLst>
                </p14:cNvPr>
                <p14:cNvContentPartPr/>
                <p14:nvPr/>
              </p14:nvContentPartPr>
              <p14:xfrm>
                <a:off x="8531351" y="4069318"/>
                <a:ext cx="219600" cy="3384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6914B23-3538-3BB6-7EB9-1D40CCE2196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525231" y="4063198"/>
                  <a:ext cx="2318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8EDAF22C-7722-B01F-C0E0-DE3CB59E8D97}"/>
                    </a:ext>
                  </a:extLst>
                </p14:cNvPr>
                <p14:cNvContentPartPr/>
                <p14:nvPr/>
              </p14:nvContentPartPr>
              <p14:xfrm>
                <a:off x="8511551" y="4108198"/>
                <a:ext cx="209520" cy="3243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EDAF22C-7722-B01F-C0E0-DE3CB59E8D9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505431" y="4102078"/>
                  <a:ext cx="22176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BF7CD16B-ABFD-D77D-8336-C687AD5A7D16}"/>
                    </a:ext>
                  </a:extLst>
                </p14:cNvPr>
                <p14:cNvContentPartPr/>
                <p14:nvPr/>
              </p14:nvContentPartPr>
              <p14:xfrm>
                <a:off x="8439911" y="4089118"/>
                <a:ext cx="265320" cy="3499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BF7CD16B-ABFD-D77D-8336-C687AD5A7D1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433791" y="4082998"/>
                  <a:ext cx="277560" cy="36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6F603967-C139-BAA7-DC19-0718528AB9FA}"/>
                  </a:ext>
                </a:extLst>
              </p14:cNvPr>
              <p14:cNvContentPartPr/>
              <p14:nvPr/>
            </p14:nvContentPartPr>
            <p14:xfrm>
              <a:off x="6568991" y="6128878"/>
              <a:ext cx="248040" cy="37656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6F603967-C139-BAA7-DC19-0718528AB9FA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6562871" y="6122758"/>
                <a:ext cx="260280" cy="38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8" name="Group 227">
            <a:extLst>
              <a:ext uri="{FF2B5EF4-FFF2-40B4-BE49-F238E27FC236}">
                <a16:creationId xmlns:a16="http://schemas.microsoft.com/office/drawing/2014/main" id="{0F16AD08-D9A2-9232-3D86-B31F26700054}"/>
              </a:ext>
            </a:extLst>
          </p:cNvPr>
          <p:cNvGrpSpPr/>
          <p:nvPr/>
        </p:nvGrpSpPr>
        <p:grpSpPr>
          <a:xfrm>
            <a:off x="8278991" y="4948438"/>
            <a:ext cx="463320" cy="346320"/>
            <a:chOff x="8278991" y="4948438"/>
            <a:chExt cx="463320" cy="34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54FAF0EA-A96E-C3F7-CC0C-0D8132F61F3B}"/>
                    </a:ext>
                  </a:extLst>
                </p14:cNvPr>
                <p14:cNvContentPartPr/>
                <p14:nvPr/>
              </p14:nvContentPartPr>
              <p14:xfrm>
                <a:off x="8278991" y="4948438"/>
                <a:ext cx="115560" cy="3463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54FAF0EA-A96E-C3F7-CC0C-0D8132F61F3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272871" y="4942318"/>
                  <a:ext cx="1278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74F50EB9-8298-0405-6EBD-0604E1F2C2FB}"/>
                    </a:ext>
                  </a:extLst>
                </p14:cNvPr>
                <p14:cNvContentPartPr/>
                <p14:nvPr/>
              </p14:nvContentPartPr>
              <p14:xfrm>
                <a:off x="8523071" y="5015398"/>
                <a:ext cx="77400" cy="2365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74F50EB9-8298-0405-6EBD-0604E1F2C2F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516951" y="5009278"/>
                  <a:ext cx="896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E53C2A84-0409-D23D-8A05-A9E99E9FDE13}"/>
                    </a:ext>
                  </a:extLst>
                </p14:cNvPr>
                <p14:cNvContentPartPr/>
                <p14:nvPr/>
              </p14:nvContentPartPr>
              <p14:xfrm>
                <a:off x="8577791" y="4972558"/>
                <a:ext cx="164520" cy="342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53C2A84-0409-D23D-8A05-A9E99E9FDE1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571671" y="4966438"/>
                  <a:ext cx="17676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EB6E023A-73D5-E31C-CE83-48F513274BEE}"/>
              </a:ext>
            </a:extLst>
          </p:cNvPr>
          <p:cNvGrpSpPr/>
          <p:nvPr/>
        </p:nvGrpSpPr>
        <p:grpSpPr>
          <a:xfrm>
            <a:off x="8271071" y="5513278"/>
            <a:ext cx="496800" cy="324720"/>
            <a:chOff x="8271071" y="5513278"/>
            <a:chExt cx="496800" cy="32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D695476-FE42-08D4-4557-1BD890C5431A}"/>
                    </a:ext>
                  </a:extLst>
                </p14:cNvPr>
                <p14:cNvContentPartPr/>
                <p14:nvPr/>
              </p14:nvContentPartPr>
              <p14:xfrm>
                <a:off x="8271071" y="5575558"/>
                <a:ext cx="124560" cy="2624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D695476-FE42-08D4-4557-1BD890C5431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264951" y="5569438"/>
                  <a:ext cx="1368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BCB1EA14-CA80-3206-FAAD-03D2417A37D8}"/>
                    </a:ext>
                  </a:extLst>
                </p14:cNvPr>
                <p14:cNvContentPartPr/>
                <p14:nvPr/>
              </p14:nvContentPartPr>
              <p14:xfrm>
                <a:off x="8519111" y="5554678"/>
                <a:ext cx="102600" cy="2257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BCB1EA14-CA80-3206-FAAD-03D2417A37D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512991" y="5548558"/>
                  <a:ext cx="1148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FB448614-E9E2-6798-2C87-0AEDB9DFA413}"/>
                    </a:ext>
                  </a:extLst>
                </p14:cNvPr>
                <p14:cNvContentPartPr/>
                <p14:nvPr/>
              </p14:nvContentPartPr>
              <p14:xfrm>
                <a:off x="8607311" y="5513278"/>
                <a:ext cx="160560" cy="464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FB448614-E9E2-6798-2C87-0AEDB9DFA41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601191" y="5507158"/>
                  <a:ext cx="172800" cy="5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37A94A3A-8AC5-F6C1-1F08-7E81A7F8EB72}"/>
              </a:ext>
            </a:extLst>
          </p:cNvPr>
          <p:cNvGrpSpPr/>
          <p:nvPr/>
        </p:nvGrpSpPr>
        <p:grpSpPr>
          <a:xfrm>
            <a:off x="8278991" y="6041038"/>
            <a:ext cx="612000" cy="313200"/>
            <a:chOff x="8278991" y="6041038"/>
            <a:chExt cx="612000" cy="31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733AF659-FEF8-C33E-AEC1-8F27B62EA8F3}"/>
                    </a:ext>
                  </a:extLst>
                </p14:cNvPr>
                <p14:cNvContentPartPr/>
                <p14:nvPr/>
              </p14:nvContentPartPr>
              <p14:xfrm>
                <a:off x="8278991" y="6048598"/>
                <a:ext cx="146520" cy="2725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733AF659-FEF8-C33E-AEC1-8F27B62EA8F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272871" y="6042478"/>
                  <a:ext cx="1587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3B1DFF73-79DB-5ED3-F73B-0665F53B8492}"/>
                    </a:ext>
                  </a:extLst>
                </p14:cNvPr>
                <p14:cNvContentPartPr/>
                <p14:nvPr/>
              </p14:nvContentPartPr>
              <p14:xfrm>
                <a:off x="8587511" y="6056878"/>
                <a:ext cx="126720" cy="2973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3B1DFF73-79DB-5ED3-F73B-0665F53B849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581391" y="6050758"/>
                  <a:ext cx="1389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BB457429-7EFE-2870-651B-9E6A8971DE5B}"/>
                    </a:ext>
                  </a:extLst>
                </p14:cNvPr>
                <p14:cNvContentPartPr/>
                <p14:nvPr/>
              </p14:nvContentPartPr>
              <p14:xfrm>
                <a:off x="8730431" y="6041038"/>
                <a:ext cx="160560" cy="266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BB457429-7EFE-2870-651B-9E6A8971DE5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724311" y="6034918"/>
                  <a:ext cx="172800" cy="3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014672D4-D6CF-9F6F-7A0E-9D5FFF3921B0}"/>
                  </a:ext>
                </a:extLst>
              </p14:cNvPr>
              <p14:cNvContentPartPr/>
              <p14:nvPr/>
            </p14:nvContentPartPr>
            <p14:xfrm>
              <a:off x="9851471" y="4648918"/>
              <a:ext cx="568800" cy="3780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014672D4-D6CF-9F6F-7A0E-9D5FFF3921B0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9845351" y="4642798"/>
                <a:ext cx="581040" cy="5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2" name="Group 231">
            <a:extLst>
              <a:ext uri="{FF2B5EF4-FFF2-40B4-BE49-F238E27FC236}">
                <a16:creationId xmlns:a16="http://schemas.microsoft.com/office/drawing/2014/main" id="{46645D28-B8AA-8E01-9A78-CE8C42A0D7C7}"/>
              </a:ext>
            </a:extLst>
          </p:cNvPr>
          <p:cNvGrpSpPr/>
          <p:nvPr/>
        </p:nvGrpSpPr>
        <p:grpSpPr>
          <a:xfrm>
            <a:off x="9682271" y="4151398"/>
            <a:ext cx="468720" cy="208440"/>
            <a:chOff x="9682271" y="4151398"/>
            <a:chExt cx="468720" cy="20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A0DD2574-A0EE-EFC8-54AA-968BBC0A6F37}"/>
                    </a:ext>
                  </a:extLst>
                </p14:cNvPr>
                <p14:cNvContentPartPr/>
                <p14:nvPr/>
              </p14:nvContentPartPr>
              <p14:xfrm>
                <a:off x="9682271" y="4176958"/>
                <a:ext cx="239040" cy="1828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A0DD2574-A0EE-EFC8-54AA-968BBC0A6F3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676151" y="4170838"/>
                  <a:ext cx="251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13096B35-6DAC-E203-226D-785EB009175C}"/>
                    </a:ext>
                  </a:extLst>
                </p14:cNvPr>
                <p14:cNvContentPartPr/>
                <p14:nvPr/>
              </p14:nvContentPartPr>
              <p14:xfrm>
                <a:off x="9972071" y="4151398"/>
                <a:ext cx="178920" cy="1116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13096B35-6DAC-E203-226D-785EB009175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965951" y="4145278"/>
                  <a:ext cx="19116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827CA9AB-58F7-FE3B-DE84-6A09D920D3CA}"/>
              </a:ext>
            </a:extLst>
          </p:cNvPr>
          <p:cNvGrpSpPr/>
          <p:nvPr/>
        </p:nvGrpSpPr>
        <p:grpSpPr>
          <a:xfrm>
            <a:off x="286271" y="827878"/>
            <a:ext cx="203760" cy="303120"/>
            <a:chOff x="286271" y="827878"/>
            <a:chExt cx="203760" cy="30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4B7C4B97-1E97-8F96-B79C-33749D5D51FB}"/>
                    </a:ext>
                  </a:extLst>
                </p14:cNvPr>
                <p14:cNvContentPartPr/>
                <p14:nvPr/>
              </p14:nvContentPartPr>
              <p14:xfrm>
                <a:off x="286271" y="827878"/>
                <a:ext cx="119520" cy="3031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4B7C4B97-1E97-8F96-B79C-33749D5D51F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80151" y="821758"/>
                  <a:ext cx="1317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941D7870-1FB7-21DD-C713-427E84740800}"/>
                    </a:ext>
                  </a:extLst>
                </p14:cNvPr>
                <p14:cNvContentPartPr/>
                <p14:nvPr/>
              </p14:nvContentPartPr>
              <p14:xfrm>
                <a:off x="343151" y="1055758"/>
                <a:ext cx="146880" cy="115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941D7870-1FB7-21DD-C713-427E8474080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37031" y="1049638"/>
                  <a:ext cx="15912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07EE51AF-5C47-8F2E-76C0-34E9B3AFB41B}"/>
                  </a:ext>
                </a:extLst>
              </p14:cNvPr>
              <p14:cNvContentPartPr/>
              <p14:nvPr/>
            </p14:nvContentPartPr>
            <p14:xfrm>
              <a:off x="391751" y="1385158"/>
              <a:ext cx="215280" cy="21384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07EE51AF-5C47-8F2E-76C0-34E9B3AFB41B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385631" y="1379038"/>
                <a:ext cx="22752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1B0154F6-05E1-E222-CAA4-0EAB5D9184EC}"/>
                  </a:ext>
                </a:extLst>
              </p14:cNvPr>
              <p14:cNvContentPartPr/>
              <p14:nvPr/>
            </p14:nvContentPartPr>
            <p14:xfrm>
              <a:off x="3119111" y="2315038"/>
              <a:ext cx="921240" cy="16416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1B0154F6-05E1-E222-CAA4-0EAB5D9184EC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3112991" y="2308918"/>
                <a:ext cx="933480" cy="17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8" name="Group 267">
            <a:extLst>
              <a:ext uri="{FF2B5EF4-FFF2-40B4-BE49-F238E27FC236}">
                <a16:creationId xmlns:a16="http://schemas.microsoft.com/office/drawing/2014/main" id="{7986DF78-4B68-F0ED-9521-959B28AF1ED1}"/>
              </a:ext>
            </a:extLst>
          </p:cNvPr>
          <p:cNvGrpSpPr/>
          <p:nvPr/>
        </p:nvGrpSpPr>
        <p:grpSpPr>
          <a:xfrm>
            <a:off x="9730871" y="4996678"/>
            <a:ext cx="401760" cy="236160"/>
            <a:chOff x="9730871" y="4996678"/>
            <a:chExt cx="401760" cy="23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8100BA5E-A44F-DA96-F83F-611C1997425B}"/>
                    </a:ext>
                  </a:extLst>
                </p14:cNvPr>
                <p14:cNvContentPartPr/>
                <p14:nvPr/>
              </p14:nvContentPartPr>
              <p14:xfrm>
                <a:off x="9730871" y="4996678"/>
                <a:ext cx="113400" cy="23616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8100BA5E-A44F-DA96-F83F-611C1997425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724751" y="4990558"/>
                  <a:ext cx="1256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5B44A962-F4A3-21D3-6AA6-FDD0D4310E41}"/>
                    </a:ext>
                  </a:extLst>
                </p14:cNvPr>
                <p14:cNvContentPartPr/>
                <p14:nvPr/>
              </p14:nvContentPartPr>
              <p14:xfrm>
                <a:off x="9891791" y="5040238"/>
                <a:ext cx="144720" cy="18756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5B44A962-F4A3-21D3-6AA6-FDD0D4310E4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885671" y="5034118"/>
                  <a:ext cx="1569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16E756CD-C36E-F3F8-A2B5-FF9DD3E5F736}"/>
                    </a:ext>
                  </a:extLst>
                </p14:cNvPr>
                <p14:cNvContentPartPr/>
                <p14:nvPr/>
              </p14:nvContentPartPr>
              <p14:xfrm>
                <a:off x="10024631" y="5033758"/>
                <a:ext cx="108000" cy="2232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16E756CD-C36E-F3F8-A2B5-FF9DD3E5F73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018511" y="5027638"/>
                  <a:ext cx="12024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99BC610C-4ECE-3044-89C8-D4FA45843BC1}"/>
              </a:ext>
            </a:extLst>
          </p:cNvPr>
          <p:cNvGrpSpPr/>
          <p:nvPr/>
        </p:nvGrpSpPr>
        <p:grpSpPr>
          <a:xfrm>
            <a:off x="2977631" y="844798"/>
            <a:ext cx="1858320" cy="1670400"/>
            <a:chOff x="2977631" y="844798"/>
            <a:chExt cx="1858320" cy="167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45FD2A76-45D6-31EA-FDA6-2B95CFB78F7B}"/>
                    </a:ext>
                  </a:extLst>
                </p14:cNvPr>
                <p14:cNvContentPartPr/>
                <p14:nvPr/>
              </p14:nvContentPartPr>
              <p14:xfrm>
                <a:off x="3025151" y="1798798"/>
                <a:ext cx="438840" cy="7027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45FD2A76-45D6-31EA-FDA6-2B95CFB78F7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019031" y="1792678"/>
                  <a:ext cx="451080" cy="71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1941F28-580B-4B16-D6FF-2FAEC85A7BCD}"/>
                    </a:ext>
                  </a:extLst>
                </p14:cNvPr>
                <p14:cNvContentPartPr/>
                <p14:nvPr/>
              </p14:nvContentPartPr>
              <p14:xfrm>
                <a:off x="4156991" y="1712398"/>
                <a:ext cx="144000" cy="3258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1941F28-580B-4B16-D6FF-2FAEC85A7BC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150871" y="1706278"/>
                  <a:ext cx="15624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6A4D072-1876-5B94-6C42-B95FCABD0EBA}"/>
                    </a:ext>
                  </a:extLst>
                </p14:cNvPr>
                <p14:cNvContentPartPr/>
                <p14:nvPr/>
              </p14:nvContentPartPr>
              <p14:xfrm>
                <a:off x="4360751" y="1764598"/>
                <a:ext cx="107640" cy="2433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6A4D072-1876-5B94-6C42-B95FCABD0EB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354631" y="1758478"/>
                  <a:ext cx="1198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FC669E4-B6F1-F5A9-C9D3-271CB1675F37}"/>
                    </a:ext>
                  </a:extLst>
                </p14:cNvPr>
                <p14:cNvContentPartPr/>
                <p14:nvPr/>
              </p14:nvContentPartPr>
              <p14:xfrm>
                <a:off x="4427351" y="1700518"/>
                <a:ext cx="119520" cy="849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FC669E4-B6F1-F5A9-C9D3-271CB1675F3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421231" y="1694398"/>
                  <a:ext cx="1317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44DFF45-AEA0-1070-5C6D-C29FB34F4D14}"/>
                    </a:ext>
                  </a:extLst>
                </p14:cNvPr>
                <p14:cNvContentPartPr/>
                <p14:nvPr/>
              </p14:nvContentPartPr>
              <p14:xfrm>
                <a:off x="3864671" y="1354558"/>
                <a:ext cx="971280" cy="10422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44DFF45-AEA0-1070-5C6D-C29FB34F4D1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858551" y="1348438"/>
                  <a:ext cx="983520" cy="10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CF21C7F-21CB-B343-5DAB-946F6DD75AF6}"/>
                    </a:ext>
                  </a:extLst>
                </p14:cNvPr>
                <p14:cNvContentPartPr/>
                <p14:nvPr/>
              </p14:nvContentPartPr>
              <p14:xfrm>
                <a:off x="3438071" y="1105438"/>
                <a:ext cx="185040" cy="3106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CF21C7F-21CB-B343-5DAB-946F6DD75AF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431951" y="1099318"/>
                  <a:ext cx="1972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AA5F977-9A80-0BDD-A377-E7BE2BD6FECD}"/>
                    </a:ext>
                  </a:extLst>
                </p14:cNvPr>
                <p14:cNvContentPartPr/>
                <p14:nvPr/>
              </p14:nvContentPartPr>
              <p14:xfrm>
                <a:off x="3682511" y="1136758"/>
                <a:ext cx="166320" cy="1548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AA5F977-9A80-0BDD-A377-E7BE2BD6FEC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676391" y="1130638"/>
                  <a:ext cx="1785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BA564A3-F7C7-72E4-C819-7477CFA859CB}"/>
                    </a:ext>
                  </a:extLst>
                </p14:cNvPr>
                <p14:cNvContentPartPr/>
                <p14:nvPr/>
              </p14:nvContentPartPr>
              <p14:xfrm>
                <a:off x="3283631" y="844798"/>
                <a:ext cx="668880" cy="7257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BA564A3-F7C7-72E4-C819-7477CFA859C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277511" y="838678"/>
                  <a:ext cx="681120" cy="73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C6ACC27-7D4A-A136-C3E9-47BE50E28ADD}"/>
                    </a:ext>
                  </a:extLst>
                </p14:cNvPr>
                <p14:cNvContentPartPr/>
                <p14:nvPr/>
              </p14:nvContentPartPr>
              <p14:xfrm>
                <a:off x="4105511" y="2188318"/>
                <a:ext cx="313200" cy="727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C6ACC27-7D4A-A136-C3E9-47BE50E28AD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099391" y="2182198"/>
                  <a:ext cx="3254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AEBFCF2-07D6-00E4-39AE-3B841F58DB48}"/>
                    </a:ext>
                  </a:extLst>
                </p14:cNvPr>
                <p14:cNvContentPartPr/>
                <p14:nvPr/>
              </p14:nvContentPartPr>
              <p14:xfrm>
                <a:off x="4139711" y="2181478"/>
                <a:ext cx="360000" cy="1548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AEBFCF2-07D6-00E4-39AE-3B841F58DB4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133591" y="2175358"/>
                  <a:ext cx="3722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8A1354B9-80E6-3E0A-5768-74DA83AD9E9B}"/>
                    </a:ext>
                  </a:extLst>
                </p14:cNvPr>
                <p14:cNvContentPartPr/>
                <p14:nvPr/>
              </p14:nvContentPartPr>
              <p14:xfrm>
                <a:off x="3182111" y="1977358"/>
                <a:ext cx="85320" cy="33588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8A1354B9-80E6-3E0A-5768-74DA83AD9E9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175991" y="1971238"/>
                  <a:ext cx="9756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E9C839BA-549E-46FC-C3C7-2D4D0A42EC4E}"/>
                    </a:ext>
                  </a:extLst>
                </p14:cNvPr>
                <p14:cNvContentPartPr/>
                <p14:nvPr/>
              </p14:nvContentPartPr>
              <p14:xfrm>
                <a:off x="3209111" y="2228278"/>
                <a:ext cx="201600" cy="532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E9C839BA-549E-46FC-C3C7-2D4D0A42EC4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202991" y="2222158"/>
                  <a:ext cx="2138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12EBAEDA-025F-182F-5AF0-896BFC3A5C84}"/>
                    </a:ext>
                  </a:extLst>
                </p14:cNvPr>
                <p14:cNvContentPartPr/>
                <p14:nvPr/>
              </p14:nvContentPartPr>
              <p14:xfrm>
                <a:off x="3543551" y="2088238"/>
                <a:ext cx="183960" cy="320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12EBAEDA-025F-182F-5AF0-896BFC3A5C8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537431" y="2082118"/>
                  <a:ext cx="1962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CEBF9085-A7AF-8B5E-AD5C-4636B9BC52DA}"/>
                    </a:ext>
                  </a:extLst>
                </p14:cNvPr>
                <p14:cNvContentPartPr/>
                <p14:nvPr/>
              </p14:nvContentPartPr>
              <p14:xfrm>
                <a:off x="3739031" y="1890238"/>
                <a:ext cx="227160" cy="3405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CEBF9085-A7AF-8B5E-AD5C-4636B9BC52D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732911" y="1884118"/>
                  <a:ext cx="23940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0EFC209A-15B0-F7B2-73BF-6E220339B0AB}"/>
                    </a:ext>
                  </a:extLst>
                </p14:cNvPr>
                <p14:cNvContentPartPr/>
                <p14:nvPr/>
              </p14:nvContentPartPr>
              <p14:xfrm>
                <a:off x="2977631" y="1625638"/>
                <a:ext cx="1137960" cy="8895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0EFC209A-15B0-F7B2-73BF-6E220339B0A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971511" y="1619518"/>
                  <a:ext cx="1150200" cy="90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E94E1149-2AFD-ED2D-A6C9-56CCC8786CE6}"/>
                  </a:ext>
                </a:extLst>
              </p14:cNvPr>
              <p14:cNvContentPartPr/>
              <p14:nvPr/>
            </p14:nvContentPartPr>
            <p14:xfrm>
              <a:off x="3484871" y="2343118"/>
              <a:ext cx="27720" cy="792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E94E1149-2AFD-ED2D-A6C9-56CCC8786CE6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3478751" y="2336998"/>
                <a:ext cx="3996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0514F02E-F6FD-9B3A-FCF1-E8FB6182CC9C}"/>
                  </a:ext>
                </a:extLst>
              </p14:cNvPr>
              <p14:cNvContentPartPr/>
              <p14:nvPr/>
            </p14:nvContentPartPr>
            <p14:xfrm>
              <a:off x="1661471" y="1742638"/>
              <a:ext cx="174240" cy="5184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0514F02E-F6FD-9B3A-FCF1-E8FB6182CC9C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1655351" y="1736518"/>
                <a:ext cx="18648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4DF4F3B8-0775-074A-BABF-6F11BEA79DC3}"/>
                  </a:ext>
                </a:extLst>
              </p14:cNvPr>
              <p14:cNvContentPartPr/>
              <p14:nvPr/>
            </p14:nvContentPartPr>
            <p14:xfrm>
              <a:off x="1693871" y="1814998"/>
              <a:ext cx="170280" cy="3816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4DF4F3B8-0775-074A-BABF-6F11BEA79DC3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1687751" y="1808878"/>
                <a:ext cx="1825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A42E9CD4-D45B-098A-C959-6F7D25D765CF}"/>
                  </a:ext>
                </a:extLst>
              </p14:cNvPr>
              <p14:cNvContentPartPr/>
              <p14:nvPr/>
            </p14:nvContentPartPr>
            <p14:xfrm>
              <a:off x="1158191" y="2453278"/>
              <a:ext cx="123480" cy="1058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A42E9CD4-D45B-098A-C959-6F7D25D765CF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1152071" y="2447158"/>
                <a:ext cx="13572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7D4CC5E-F779-C6E9-35EC-28EC6AF2B9F1}"/>
                  </a:ext>
                </a:extLst>
              </p14:cNvPr>
              <p14:cNvContentPartPr/>
              <p14:nvPr/>
            </p14:nvContentPartPr>
            <p14:xfrm>
              <a:off x="1144511" y="2567758"/>
              <a:ext cx="66960" cy="615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7D4CC5E-F779-C6E9-35EC-28EC6AF2B9F1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391" y="2561638"/>
                <a:ext cx="792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17CB41B2-D2F6-78FD-9573-206F7FC885F7}"/>
                  </a:ext>
                </a:extLst>
              </p14:cNvPr>
              <p14:cNvContentPartPr/>
              <p14:nvPr/>
            </p14:nvContentPartPr>
            <p14:xfrm>
              <a:off x="1023551" y="2412238"/>
              <a:ext cx="135360" cy="1476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17CB41B2-D2F6-78FD-9573-206F7FC885F7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1017431" y="2406118"/>
                <a:ext cx="14760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33DE1382-2F99-B1CC-1DD2-2AD4F26C7D83}"/>
                  </a:ext>
                </a:extLst>
              </p14:cNvPr>
              <p14:cNvContentPartPr/>
              <p14:nvPr/>
            </p14:nvContentPartPr>
            <p14:xfrm>
              <a:off x="1027151" y="2491438"/>
              <a:ext cx="194040" cy="6984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33DE1382-2F99-B1CC-1DD2-2AD4F26C7D83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1021031" y="2485318"/>
                <a:ext cx="20628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71C40F39-92E5-A661-3241-FB2731EE6AE0}"/>
                  </a:ext>
                </a:extLst>
              </p14:cNvPr>
              <p14:cNvContentPartPr/>
              <p14:nvPr/>
            </p14:nvContentPartPr>
            <p14:xfrm>
              <a:off x="432071" y="2207038"/>
              <a:ext cx="402120" cy="14688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71C40F39-92E5-A661-3241-FB2731EE6AE0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425951" y="2200918"/>
                <a:ext cx="41436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F6EC03E8-AD56-B547-DF6E-EADC0139E2AE}"/>
                  </a:ext>
                </a:extLst>
              </p14:cNvPr>
              <p14:cNvContentPartPr/>
              <p14:nvPr/>
            </p14:nvContentPartPr>
            <p14:xfrm>
              <a:off x="748151" y="1955758"/>
              <a:ext cx="389160" cy="62280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F6EC03E8-AD56-B547-DF6E-EADC0139E2AE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42031" y="1949638"/>
                <a:ext cx="40140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447CCA33-9C83-F51A-A244-2FF5B3706625}"/>
                  </a:ext>
                </a:extLst>
              </p14:cNvPr>
              <p14:cNvContentPartPr/>
              <p14:nvPr/>
            </p14:nvContentPartPr>
            <p14:xfrm>
              <a:off x="1019591" y="2406118"/>
              <a:ext cx="217440" cy="9036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447CCA33-9C83-F51A-A244-2FF5B3706625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1013471" y="2399998"/>
                <a:ext cx="22968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6B509B55-9C0E-F272-865E-6323C8920A02}"/>
                  </a:ext>
                </a:extLst>
              </p14:cNvPr>
              <p14:cNvContentPartPr/>
              <p14:nvPr/>
            </p14:nvContentPartPr>
            <p14:xfrm>
              <a:off x="1087991" y="2578918"/>
              <a:ext cx="113760" cy="5544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6B509B55-9C0E-F272-865E-6323C8920A02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1081871" y="2572798"/>
                <a:ext cx="12600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95830552-7748-285E-7FCB-4A11BFC6E6E9}"/>
                  </a:ext>
                </a:extLst>
              </p14:cNvPr>
              <p14:cNvContentPartPr/>
              <p14:nvPr/>
            </p14:nvContentPartPr>
            <p14:xfrm>
              <a:off x="970631" y="1964758"/>
              <a:ext cx="385560" cy="57888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95830552-7748-285E-7FCB-4A11BFC6E6E9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964511" y="1958638"/>
                <a:ext cx="397800" cy="59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5ECA90C6-F601-D0C5-A513-D3295BFA16B2}"/>
                  </a:ext>
                </a:extLst>
              </p14:cNvPr>
              <p14:cNvContentPartPr/>
              <p14:nvPr/>
            </p14:nvContentPartPr>
            <p14:xfrm>
              <a:off x="1048391" y="2465518"/>
              <a:ext cx="306720" cy="18324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5ECA90C6-F601-D0C5-A513-D3295BFA16B2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1042271" y="2459398"/>
                <a:ext cx="318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960311C3-9DDB-516B-9E40-7DAC68A51AB1}"/>
                  </a:ext>
                </a:extLst>
              </p14:cNvPr>
              <p14:cNvContentPartPr/>
              <p14:nvPr/>
            </p14:nvContentPartPr>
            <p14:xfrm>
              <a:off x="1072151" y="2496118"/>
              <a:ext cx="212040" cy="15804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960311C3-9DDB-516B-9E40-7DAC68A51AB1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1066031" y="2489998"/>
                <a:ext cx="22428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11C2013C-D748-1424-FCA9-8248C06D499D}"/>
                  </a:ext>
                </a:extLst>
              </p14:cNvPr>
              <p14:cNvContentPartPr/>
              <p14:nvPr/>
            </p14:nvContentPartPr>
            <p14:xfrm>
              <a:off x="157391" y="2222878"/>
              <a:ext cx="170640" cy="33768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11C2013C-D748-1424-FCA9-8248C06D499D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151271" y="2216758"/>
                <a:ext cx="18288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59B56C78-AAB5-C7E4-5091-7F5A131D49E3}"/>
                  </a:ext>
                </a:extLst>
              </p14:cNvPr>
              <p14:cNvContentPartPr/>
              <p14:nvPr/>
            </p14:nvContentPartPr>
            <p14:xfrm>
              <a:off x="73871" y="2008318"/>
              <a:ext cx="439920" cy="67608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59B56C78-AAB5-C7E4-5091-7F5A131D49E3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67751" y="2002198"/>
                <a:ext cx="452160" cy="68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1EB064C5-7CB1-3CA4-8AE1-A9ACD705A516}"/>
                  </a:ext>
                </a:extLst>
              </p14:cNvPr>
              <p14:cNvContentPartPr/>
              <p14:nvPr/>
            </p14:nvContentPartPr>
            <p14:xfrm>
              <a:off x="1242431" y="2480278"/>
              <a:ext cx="166680" cy="11196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1EB064C5-7CB1-3CA4-8AE1-A9ACD705A516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1236311" y="2474158"/>
                <a:ext cx="17892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B380558A-5BA9-2DBE-82E0-B68CE17E8D4F}"/>
                  </a:ext>
                </a:extLst>
              </p14:cNvPr>
              <p14:cNvContentPartPr/>
              <p14:nvPr/>
            </p14:nvContentPartPr>
            <p14:xfrm>
              <a:off x="1257911" y="2606278"/>
              <a:ext cx="198000" cy="1404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B380558A-5BA9-2DBE-82E0-B68CE17E8D4F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1251791" y="2600158"/>
                <a:ext cx="21024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D99DCAE4-D4F2-1126-5E73-C727D67B25D5}"/>
                  </a:ext>
                </a:extLst>
              </p14:cNvPr>
              <p14:cNvContentPartPr/>
              <p14:nvPr/>
            </p14:nvContentPartPr>
            <p14:xfrm>
              <a:off x="1746791" y="2432038"/>
              <a:ext cx="113760" cy="3888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D99DCAE4-D4F2-1126-5E73-C727D67B25D5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1740671" y="2425918"/>
                <a:ext cx="12600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AEDEC1A4-6424-FB9C-C432-E4F1921C4ED7}"/>
                  </a:ext>
                </a:extLst>
              </p14:cNvPr>
              <p14:cNvContentPartPr/>
              <p14:nvPr/>
            </p14:nvContentPartPr>
            <p14:xfrm>
              <a:off x="1768391" y="2494678"/>
              <a:ext cx="101880" cy="4716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AEDEC1A4-6424-FB9C-C432-E4F1921C4ED7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1762271" y="2488558"/>
                <a:ext cx="1141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8ADB5B24-568C-3B77-AFA4-7BDF42F81369}"/>
                  </a:ext>
                </a:extLst>
              </p14:cNvPr>
              <p14:cNvContentPartPr/>
              <p14:nvPr/>
            </p14:nvContentPartPr>
            <p14:xfrm>
              <a:off x="1824911" y="2393518"/>
              <a:ext cx="125640" cy="7344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8ADB5B24-568C-3B77-AFA4-7BDF42F81369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1818791" y="2387398"/>
                <a:ext cx="13788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4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51145687-EE19-DAB5-051D-CBA5C3B0CA79}"/>
                  </a:ext>
                </a:extLst>
              </p14:cNvPr>
              <p14:cNvContentPartPr/>
              <p14:nvPr/>
            </p14:nvContentPartPr>
            <p14:xfrm>
              <a:off x="1775951" y="2513398"/>
              <a:ext cx="174240" cy="1404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51145687-EE19-DAB5-051D-CBA5C3B0CA79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1769831" y="2507278"/>
                <a:ext cx="186480" cy="2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5" name="Group 264">
            <a:extLst>
              <a:ext uri="{FF2B5EF4-FFF2-40B4-BE49-F238E27FC236}">
                <a16:creationId xmlns:a16="http://schemas.microsoft.com/office/drawing/2014/main" id="{4D25766D-4F7C-F62A-ACB5-778973C8B545}"/>
              </a:ext>
            </a:extLst>
          </p:cNvPr>
          <p:cNvGrpSpPr/>
          <p:nvPr/>
        </p:nvGrpSpPr>
        <p:grpSpPr>
          <a:xfrm>
            <a:off x="9652751" y="5548198"/>
            <a:ext cx="448920" cy="295920"/>
            <a:chOff x="9652751" y="5548198"/>
            <a:chExt cx="448920" cy="29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DF5324BB-7ECD-03AB-BBD7-463B79A9CBAC}"/>
                    </a:ext>
                  </a:extLst>
                </p14:cNvPr>
                <p14:cNvContentPartPr/>
                <p14:nvPr/>
              </p14:nvContentPartPr>
              <p14:xfrm>
                <a:off x="9652751" y="5548198"/>
                <a:ext cx="165960" cy="29088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DF5324BB-7ECD-03AB-BBD7-463B79A9CBA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646631" y="5542078"/>
                  <a:ext cx="1782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07EB716E-3A63-F6F1-2125-54FC994847C9}"/>
                    </a:ext>
                  </a:extLst>
                </p14:cNvPr>
                <p14:cNvContentPartPr/>
                <p14:nvPr/>
              </p14:nvContentPartPr>
              <p14:xfrm>
                <a:off x="9778391" y="5559358"/>
                <a:ext cx="323280" cy="28476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07EB716E-3A63-F6F1-2125-54FC994847C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772271" y="5553238"/>
                  <a:ext cx="335520" cy="29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7C81944C-6B33-FA44-B130-AD7C15D3CB11}"/>
              </a:ext>
            </a:extLst>
          </p:cNvPr>
          <p:cNvGrpSpPr/>
          <p:nvPr/>
        </p:nvGrpSpPr>
        <p:grpSpPr>
          <a:xfrm>
            <a:off x="2329271" y="2304238"/>
            <a:ext cx="285120" cy="189720"/>
            <a:chOff x="2329271" y="2304238"/>
            <a:chExt cx="285120" cy="18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69ACF8B-E0AB-0F78-D1DF-9BA46F5E7236}"/>
                    </a:ext>
                  </a:extLst>
                </p14:cNvPr>
                <p14:cNvContentPartPr/>
                <p14:nvPr/>
              </p14:nvContentPartPr>
              <p14:xfrm>
                <a:off x="2342951" y="2402518"/>
                <a:ext cx="101880" cy="349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69ACF8B-E0AB-0F78-D1DF-9BA46F5E7236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336831" y="2396398"/>
                  <a:ext cx="1141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23D14EC-8891-FC28-FA94-D67D4ECD3553}"/>
                    </a:ext>
                  </a:extLst>
                </p14:cNvPr>
                <p14:cNvContentPartPr/>
                <p14:nvPr/>
              </p14:nvContentPartPr>
              <p14:xfrm>
                <a:off x="2370311" y="2436358"/>
                <a:ext cx="101880" cy="576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23D14EC-8891-FC28-FA94-D67D4ECD3553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364191" y="2430238"/>
                  <a:ext cx="1141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022C4A94-D866-B0F7-B886-84681E952950}"/>
                    </a:ext>
                  </a:extLst>
                </p14:cNvPr>
                <p14:cNvContentPartPr/>
                <p14:nvPr/>
              </p14:nvContentPartPr>
              <p14:xfrm>
                <a:off x="2329271" y="2304238"/>
                <a:ext cx="243720" cy="9036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022C4A94-D866-B0F7-B886-84681E95295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323151" y="2298118"/>
                  <a:ext cx="2559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340E8C77-63BE-083F-51EE-CDD50F563F31}"/>
                    </a:ext>
                  </a:extLst>
                </p14:cNvPr>
                <p14:cNvContentPartPr/>
                <p14:nvPr/>
              </p14:nvContentPartPr>
              <p14:xfrm>
                <a:off x="2391911" y="2395318"/>
                <a:ext cx="222480" cy="5832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340E8C77-63BE-083F-51EE-CDD50F563F3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385791" y="2389198"/>
                  <a:ext cx="23472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9E673607-0593-9837-647B-9BEB55772862}"/>
              </a:ext>
            </a:extLst>
          </p:cNvPr>
          <p:cNvGrpSpPr/>
          <p:nvPr/>
        </p:nvGrpSpPr>
        <p:grpSpPr>
          <a:xfrm>
            <a:off x="9689111" y="6024118"/>
            <a:ext cx="596160" cy="337320"/>
            <a:chOff x="9689111" y="6024118"/>
            <a:chExt cx="596160" cy="33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2C2C5BE1-0D93-660D-A422-FAD2921B9C9C}"/>
                    </a:ext>
                  </a:extLst>
                </p14:cNvPr>
                <p14:cNvContentPartPr/>
                <p14:nvPr/>
              </p14:nvContentPartPr>
              <p14:xfrm>
                <a:off x="9689111" y="6074878"/>
                <a:ext cx="128880" cy="26280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2C2C5BE1-0D93-660D-A422-FAD2921B9C9C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682991" y="6068758"/>
                  <a:ext cx="1411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F8B7F4D8-DAB7-4A2B-98BA-B75C85725CDD}"/>
                    </a:ext>
                  </a:extLst>
                </p14:cNvPr>
                <p14:cNvContentPartPr/>
                <p14:nvPr/>
              </p14:nvContentPartPr>
              <p14:xfrm>
                <a:off x="9919151" y="6024118"/>
                <a:ext cx="176400" cy="33732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F8B7F4D8-DAB7-4A2B-98BA-B75C85725CDD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913031" y="6017998"/>
                  <a:ext cx="18864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9A808BEF-6CE2-EB82-116F-7AF3C5D86DBC}"/>
                    </a:ext>
                  </a:extLst>
                </p14:cNvPr>
                <p14:cNvContentPartPr/>
                <p14:nvPr/>
              </p14:nvContentPartPr>
              <p14:xfrm>
                <a:off x="10050191" y="6157318"/>
                <a:ext cx="235080" cy="7200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9A808BEF-6CE2-EB82-116F-7AF3C5D86DBC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044071" y="6151198"/>
                  <a:ext cx="247320" cy="8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B9522B4B-9D73-4AAC-FCFC-C3D80FF86A16}"/>
              </a:ext>
            </a:extLst>
          </p:cNvPr>
          <p:cNvGrpSpPr/>
          <p:nvPr/>
        </p:nvGrpSpPr>
        <p:grpSpPr>
          <a:xfrm>
            <a:off x="6562151" y="5031238"/>
            <a:ext cx="1333800" cy="879480"/>
            <a:chOff x="6562151" y="5031238"/>
            <a:chExt cx="1333800" cy="87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F1BDD26-FEFD-F89C-17B5-0DC47C065DB5}"/>
                    </a:ext>
                  </a:extLst>
                </p14:cNvPr>
                <p14:cNvContentPartPr/>
                <p14:nvPr/>
              </p14:nvContentPartPr>
              <p14:xfrm>
                <a:off x="6576551" y="5031238"/>
                <a:ext cx="105840" cy="2998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F1BDD26-FEFD-F89C-17B5-0DC47C065DB5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570431" y="5025118"/>
                  <a:ext cx="1180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CF1E5A0-709A-CE26-8C9D-06967C28814B}"/>
                    </a:ext>
                  </a:extLst>
                </p14:cNvPr>
                <p14:cNvContentPartPr/>
                <p14:nvPr/>
              </p14:nvContentPartPr>
              <p14:xfrm>
                <a:off x="6562151" y="5334718"/>
                <a:ext cx="186480" cy="424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CF1E5A0-709A-CE26-8C9D-06967C28814B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556031" y="5328598"/>
                  <a:ext cx="1987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549AF1A-6B31-2084-8EF7-520CE7848F47}"/>
                    </a:ext>
                  </a:extLst>
                </p14:cNvPr>
                <p14:cNvContentPartPr/>
                <p14:nvPr/>
              </p14:nvContentPartPr>
              <p14:xfrm>
                <a:off x="6569711" y="5632438"/>
                <a:ext cx="284040" cy="2782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549AF1A-6B31-2084-8EF7-520CE7848F47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563591" y="5626318"/>
                  <a:ext cx="2962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4BF1E4FC-3AA1-8346-6FF4-86C266657F2F}"/>
                    </a:ext>
                  </a:extLst>
                </p14:cNvPr>
                <p14:cNvContentPartPr/>
                <p14:nvPr/>
              </p14:nvContentPartPr>
              <p14:xfrm>
                <a:off x="6898391" y="5216998"/>
                <a:ext cx="162720" cy="1548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4BF1E4FC-3AA1-8346-6FF4-86C266657F2F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892271" y="5210878"/>
                  <a:ext cx="1749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92BF6F4D-E6F5-AEF3-894F-EA72DB66A924}"/>
                    </a:ext>
                  </a:extLst>
                </p14:cNvPr>
                <p14:cNvContentPartPr/>
                <p14:nvPr/>
              </p14:nvContentPartPr>
              <p14:xfrm>
                <a:off x="7168391" y="5092438"/>
                <a:ext cx="39600" cy="21888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92BF6F4D-E6F5-AEF3-894F-EA72DB66A924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162271" y="5086318"/>
                  <a:ext cx="518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5381416E-7CC3-1588-DB6A-E11B85A7B085}"/>
                    </a:ext>
                  </a:extLst>
                </p14:cNvPr>
                <p14:cNvContentPartPr/>
                <p14:nvPr/>
              </p14:nvContentPartPr>
              <p14:xfrm>
                <a:off x="6984431" y="5729638"/>
                <a:ext cx="228960" cy="3744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5381416E-7CC3-1588-DB6A-E11B85A7B085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978311" y="5723518"/>
                  <a:ext cx="2412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4EBC1276-E301-D298-EE36-E46D1557FDA6}"/>
                    </a:ext>
                  </a:extLst>
                </p14:cNvPr>
                <p14:cNvContentPartPr/>
                <p14:nvPr/>
              </p14:nvContentPartPr>
              <p14:xfrm>
                <a:off x="7408511" y="5555398"/>
                <a:ext cx="20160" cy="22644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4EBC1276-E301-D298-EE36-E46D1557FDA6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402391" y="5549278"/>
                  <a:ext cx="324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73094BDB-F662-3A59-C021-D61148121E8B}"/>
                    </a:ext>
                  </a:extLst>
                </p14:cNvPr>
                <p14:cNvContentPartPr/>
                <p14:nvPr/>
              </p14:nvContentPartPr>
              <p14:xfrm>
                <a:off x="7693991" y="5128798"/>
                <a:ext cx="31680" cy="30240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73094BDB-F662-3A59-C021-D61148121E8B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687871" y="5122678"/>
                  <a:ext cx="439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21F58105-E455-40F9-70E8-D1388E226D0A}"/>
                    </a:ext>
                  </a:extLst>
                </p14:cNvPr>
                <p14:cNvContentPartPr/>
                <p14:nvPr/>
              </p14:nvContentPartPr>
              <p14:xfrm>
                <a:off x="7602191" y="5265958"/>
                <a:ext cx="195840" cy="1692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21F58105-E455-40F9-70E8-D1388E226D0A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596071" y="5259838"/>
                  <a:ext cx="2080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757445C1-62D4-D7DD-1DB1-15A0B4A13AAE}"/>
                    </a:ext>
                  </a:extLst>
                </p14:cNvPr>
                <p14:cNvContentPartPr/>
                <p14:nvPr/>
              </p14:nvContentPartPr>
              <p14:xfrm>
                <a:off x="7737191" y="5636038"/>
                <a:ext cx="25920" cy="2116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757445C1-62D4-D7DD-1DB1-15A0B4A13AAE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731071" y="5629918"/>
                  <a:ext cx="381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A29D69EB-0881-DD59-F36A-9960681DAB88}"/>
                    </a:ext>
                  </a:extLst>
                </p14:cNvPr>
                <p14:cNvContentPartPr/>
                <p14:nvPr/>
              </p14:nvContentPartPr>
              <p14:xfrm>
                <a:off x="7758791" y="5719198"/>
                <a:ext cx="137160" cy="576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A29D69EB-0881-DD59-F36A-9960681DAB88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752671" y="5713078"/>
                  <a:ext cx="1494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6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1559AE98-423C-F0D3-6097-C03480E2EA80}"/>
                  </a:ext>
                </a:extLst>
              </p14:cNvPr>
              <p14:cNvContentPartPr/>
              <p14:nvPr/>
            </p14:nvContentPartPr>
            <p14:xfrm>
              <a:off x="7047071" y="6330478"/>
              <a:ext cx="162720" cy="3960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1559AE98-423C-F0D3-6097-C03480E2EA80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7040951" y="6324358"/>
                <a:ext cx="174960" cy="5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7" name="Group 286">
            <a:extLst>
              <a:ext uri="{FF2B5EF4-FFF2-40B4-BE49-F238E27FC236}">
                <a16:creationId xmlns:a16="http://schemas.microsoft.com/office/drawing/2014/main" id="{96D76879-360C-F172-A538-B930130EB1E1}"/>
              </a:ext>
            </a:extLst>
          </p:cNvPr>
          <p:cNvGrpSpPr/>
          <p:nvPr/>
        </p:nvGrpSpPr>
        <p:grpSpPr>
          <a:xfrm>
            <a:off x="7504631" y="6078118"/>
            <a:ext cx="439920" cy="313200"/>
            <a:chOff x="7504631" y="6078118"/>
            <a:chExt cx="439920" cy="31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DCB489D6-BC53-08DF-3EA0-210BC7DDBD47}"/>
                    </a:ext>
                  </a:extLst>
                </p14:cNvPr>
                <p14:cNvContentPartPr/>
                <p14:nvPr/>
              </p14:nvContentPartPr>
              <p14:xfrm>
                <a:off x="7504631" y="6123118"/>
                <a:ext cx="21960" cy="26820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DCB489D6-BC53-08DF-3EA0-210BC7DDBD47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498511" y="6116998"/>
                  <a:ext cx="342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2A68D0DE-16C6-33FA-CA14-4596A7AD65BF}"/>
                    </a:ext>
                  </a:extLst>
                </p14:cNvPr>
                <p14:cNvContentPartPr/>
                <p14:nvPr/>
              </p14:nvContentPartPr>
              <p14:xfrm>
                <a:off x="7827191" y="6078118"/>
                <a:ext cx="45360" cy="23040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2A68D0DE-16C6-33FA-CA14-4596A7AD65BF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821071" y="6071998"/>
                  <a:ext cx="576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98ECB4AF-E8DB-2E20-AB0B-C2A78C19AEDB}"/>
                    </a:ext>
                  </a:extLst>
                </p14:cNvPr>
                <p14:cNvContentPartPr/>
                <p14:nvPr/>
              </p14:nvContentPartPr>
              <p14:xfrm>
                <a:off x="7766351" y="6227158"/>
                <a:ext cx="178200" cy="3492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98ECB4AF-E8DB-2E20-AB0B-C2A78C19AEDB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760231" y="6221038"/>
                  <a:ext cx="190440" cy="4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4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813240E3-C3CE-68DD-2D94-5BFCE8856E96}"/>
                  </a:ext>
                </a:extLst>
              </p14:cNvPr>
              <p14:cNvContentPartPr/>
              <p14:nvPr/>
            </p14:nvContentPartPr>
            <p14:xfrm>
              <a:off x="10257191" y="5067958"/>
              <a:ext cx="393120" cy="23688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813240E3-C3CE-68DD-2D94-5BFCE8856E96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10251071" y="5061838"/>
                <a:ext cx="40536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6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9433E62C-C82B-1AA6-634D-C681B43EF95B}"/>
                  </a:ext>
                </a:extLst>
              </p14:cNvPr>
              <p14:cNvContentPartPr/>
              <p14:nvPr/>
            </p14:nvContentPartPr>
            <p14:xfrm>
              <a:off x="8843831" y="5702638"/>
              <a:ext cx="203760" cy="10080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9433E62C-C82B-1AA6-634D-C681B43EF95B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8837711" y="5696518"/>
                <a:ext cx="21600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8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6994DED0-CBC5-8230-A21C-C7D55299D700}"/>
                  </a:ext>
                </a:extLst>
              </p14:cNvPr>
              <p14:cNvContentPartPr/>
              <p14:nvPr/>
            </p14:nvContentPartPr>
            <p14:xfrm>
              <a:off x="10511351" y="5635318"/>
              <a:ext cx="322920" cy="14148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6994DED0-CBC5-8230-A21C-C7D55299D700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10505231" y="5629198"/>
                <a:ext cx="33516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0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2B7E269B-9930-E910-0519-A2AB4669610B}"/>
                  </a:ext>
                </a:extLst>
              </p14:cNvPr>
              <p14:cNvContentPartPr/>
              <p14:nvPr/>
            </p14:nvContentPartPr>
            <p14:xfrm>
              <a:off x="6806591" y="6524518"/>
              <a:ext cx="80640" cy="6732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2B7E269B-9930-E910-0519-A2AB4669610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6800471" y="6518398"/>
                <a:ext cx="928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2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CA1DFE6D-649B-4E3C-AF66-C09575D2F46B}"/>
                  </a:ext>
                </a:extLst>
              </p14:cNvPr>
              <p14:cNvContentPartPr/>
              <p14:nvPr/>
            </p14:nvContentPartPr>
            <p14:xfrm>
              <a:off x="7645391" y="6475558"/>
              <a:ext cx="154800" cy="9000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CA1DFE6D-649B-4E3C-AF66-C09575D2F46B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7639271" y="6469438"/>
                <a:ext cx="16704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4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60A481A0-BA60-474B-6F04-651608BDCD91}"/>
                  </a:ext>
                </a:extLst>
              </p14:cNvPr>
              <p14:cNvContentPartPr/>
              <p14:nvPr/>
            </p14:nvContentPartPr>
            <p14:xfrm>
              <a:off x="8826191" y="6329758"/>
              <a:ext cx="183960" cy="13140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60A481A0-BA60-474B-6F04-651608BDCD91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8820071" y="6323638"/>
                <a:ext cx="19620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6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0D5C6791-A65A-18FB-6676-57416A2D6115}"/>
                  </a:ext>
                </a:extLst>
              </p14:cNvPr>
              <p14:cNvContentPartPr/>
              <p14:nvPr/>
            </p14:nvContentPartPr>
            <p14:xfrm>
              <a:off x="10433231" y="6064438"/>
              <a:ext cx="516600" cy="29700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0D5C6791-A65A-18FB-6676-57416A2D6115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10427111" y="6058318"/>
                <a:ext cx="528840" cy="30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0" name="Group 319">
            <a:extLst>
              <a:ext uri="{FF2B5EF4-FFF2-40B4-BE49-F238E27FC236}">
                <a16:creationId xmlns:a16="http://schemas.microsoft.com/office/drawing/2014/main" id="{93CBEE87-27F8-3F3C-00B0-220BD3D12DBB}"/>
              </a:ext>
            </a:extLst>
          </p:cNvPr>
          <p:cNvGrpSpPr/>
          <p:nvPr/>
        </p:nvGrpSpPr>
        <p:grpSpPr>
          <a:xfrm>
            <a:off x="926351" y="1073758"/>
            <a:ext cx="525600" cy="238680"/>
            <a:chOff x="926351" y="1073758"/>
            <a:chExt cx="525600" cy="23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C513B66-5254-68AD-21E6-04F521394B42}"/>
                    </a:ext>
                  </a:extLst>
                </p14:cNvPr>
                <p14:cNvContentPartPr/>
                <p14:nvPr/>
              </p14:nvContentPartPr>
              <p14:xfrm>
                <a:off x="1246391" y="1092118"/>
                <a:ext cx="100080" cy="666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C513B66-5254-68AD-21E6-04F521394B42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240271" y="1085998"/>
                  <a:ext cx="1123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CB60876-8A4A-6294-2EDB-F452B4F2F8F8}"/>
                    </a:ext>
                  </a:extLst>
                </p14:cNvPr>
                <p14:cNvContentPartPr/>
                <p14:nvPr/>
              </p14:nvContentPartPr>
              <p14:xfrm>
                <a:off x="1279511" y="1152238"/>
                <a:ext cx="153000" cy="349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CB60876-8A4A-6294-2EDB-F452B4F2F8F8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273391" y="1146118"/>
                  <a:ext cx="165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51071FF-54B5-304F-B9A0-3B10D221E22A}"/>
                    </a:ext>
                  </a:extLst>
                </p14:cNvPr>
                <p14:cNvContentPartPr/>
                <p14:nvPr/>
              </p14:nvContentPartPr>
              <p14:xfrm>
                <a:off x="1306871" y="1073758"/>
                <a:ext cx="145080" cy="540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51071FF-54B5-304F-B9A0-3B10D221E22A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300751" y="1067638"/>
                  <a:ext cx="1573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2B95071-A3B5-25D5-9C89-5BC6B905D22D}"/>
                    </a:ext>
                  </a:extLst>
                </p14:cNvPr>
                <p14:cNvContentPartPr/>
                <p14:nvPr/>
              </p14:nvContentPartPr>
              <p14:xfrm>
                <a:off x="1306871" y="1144678"/>
                <a:ext cx="111960" cy="525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2B95071-A3B5-25D5-9C89-5BC6B905D22D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300751" y="1138558"/>
                  <a:ext cx="1242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A8BB158-55B2-27FE-4727-CA390934EE3E}"/>
                    </a:ext>
                  </a:extLst>
                </p14:cNvPr>
                <p14:cNvContentPartPr/>
                <p14:nvPr/>
              </p14:nvContentPartPr>
              <p14:xfrm>
                <a:off x="1066031" y="1124878"/>
                <a:ext cx="144000" cy="572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A8BB158-55B2-27FE-4727-CA390934EE3E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059911" y="1118758"/>
                  <a:ext cx="1562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B40DF1F-27A6-42AA-0CAF-CBE6A50E6831}"/>
                    </a:ext>
                  </a:extLst>
                </p14:cNvPr>
                <p14:cNvContentPartPr/>
                <p14:nvPr/>
              </p14:nvContentPartPr>
              <p14:xfrm>
                <a:off x="1044791" y="1209478"/>
                <a:ext cx="156600" cy="622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B40DF1F-27A6-42AA-0CAF-CBE6A50E6831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038671" y="1203358"/>
                  <a:ext cx="1688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0216849-1F79-76D3-F15F-6E7F9654B163}"/>
                    </a:ext>
                  </a:extLst>
                </p14:cNvPr>
                <p14:cNvContentPartPr/>
                <p14:nvPr/>
              </p14:nvContentPartPr>
              <p14:xfrm>
                <a:off x="1060631" y="1258798"/>
                <a:ext cx="53280" cy="284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0216849-1F79-76D3-F15F-6E7F9654B163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054511" y="1252678"/>
                  <a:ext cx="655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79268D03-7BCE-DA7E-6C3C-DCE5E5538898}"/>
                    </a:ext>
                  </a:extLst>
                </p14:cNvPr>
                <p14:cNvContentPartPr/>
                <p14:nvPr/>
              </p14:nvContentPartPr>
              <p14:xfrm>
                <a:off x="926351" y="1118758"/>
                <a:ext cx="370080" cy="12816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79268D03-7BCE-DA7E-6C3C-DCE5E5538898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920231" y="1112638"/>
                  <a:ext cx="3823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6D271088-345F-A8CD-98E6-89710CEF2A80}"/>
                    </a:ext>
                  </a:extLst>
                </p14:cNvPr>
                <p14:cNvContentPartPr/>
                <p14:nvPr/>
              </p14:nvContentPartPr>
              <p14:xfrm>
                <a:off x="966671" y="1214158"/>
                <a:ext cx="305280" cy="9828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6D271088-345F-A8CD-98E6-89710CEF2A80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960551" y="1208038"/>
                  <a:ext cx="317520" cy="11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50686B5E-6895-A406-F3A9-8A7F51FEAEF1}"/>
              </a:ext>
            </a:extLst>
          </p:cNvPr>
          <p:cNvGrpSpPr/>
          <p:nvPr/>
        </p:nvGrpSpPr>
        <p:grpSpPr>
          <a:xfrm>
            <a:off x="974591" y="1778278"/>
            <a:ext cx="440280" cy="235440"/>
            <a:chOff x="974591" y="1778278"/>
            <a:chExt cx="440280" cy="23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24ADDEF-D3CA-22AE-5C4B-4928FA8B3270}"/>
                    </a:ext>
                  </a:extLst>
                </p14:cNvPr>
                <p14:cNvContentPartPr/>
                <p14:nvPr/>
              </p14:nvContentPartPr>
              <p14:xfrm>
                <a:off x="1007711" y="1835518"/>
                <a:ext cx="129240" cy="842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24ADDEF-D3CA-22AE-5C4B-4928FA8B3270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001591" y="1829398"/>
                  <a:ext cx="1414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443A1F1-50F1-7010-B10D-F6E164C9C23F}"/>
                    </a:ext>
                  </a:extLst>
                </p14:cNvPr>
                <p14:cNvContentPartPr/>
                <p14:nvPr/>
              </p14:nvContentPartPr>
              <p14:xfrm>
                <a:off x="1048751" y="1946398"/>
                <a:ext cx="96120" cy="673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443A1F1-50F1-7010-B10D-F6E164C9C23F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042631" y="1940278"/>
                  <a:ext cx="1083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083DD1A8-616F-652B-EE6D-1C07A322A232}"/>
                    </a:ext>
                  </a:extLst>
                </p14:cNvPr>
                <p14:cNvContentPartPr/>
                <p14:nvPr/>
              </p14:nvContentPartPr>
              <p14:xfrm>
                <a:off x="974591" y="1778278"/>
                <a:ext cx="297360" cy="15876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083DD1A8-616F-652B-EE6D-1C07A322A232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968471" y="1772158"/>
                  <a:ext cx="3096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55455295-49B6-9795-6AA4-BF8B2A4A79BE}"/>
                    </a:ext>
                  </a:extLst>
                </p14:cNvPr>
                <p14:cNvContentPartPr/>
                <p14:nvPr/>
              </p14:nvContentPartPr>
              <p14:xfrm>
                <a:off x="1060631" y="1783318"/>
                <a:ext cx="354240" cy="14508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55455295-49B6-9795-6AA4-BF8B2A4A79BE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054511" y="1777198"/>
                  <a:ext cx="366480" cy="15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4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B1AE84C1-8AE0-9E84-1700-E0DC7E6FD7C5}"/>
                  </a:ext>
                </a:extLst>
              </p14:cNvPr>
              <p14:cNvContentPartPr/>
              <p14:nvPr/>
            </p14:nvContentPartPr>
            <p14:xfrm>
              <a:off x="4608791" y="5700478"/>
              <a:ext cx="614520" cy="11988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B1AE84C1-8AE0-9E84-1700-E0DC7E6FD7C5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4602671" y="5694358"/>
                <a:ext cx="62676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6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9E45F1F3-3773-F260-B40A-2D80221D2FAE}"/>
                  </a:ext>
                </a:extLst>
              </p14:cNvPr>
              <p14:cNvContentPartPr/>
              <p14:nvPr/>
            </p14:nvContentPartPr>
            <p14:xfrm>
              <a:off x="8786951" y="5178838"/>
              <a:ext cx="340560" cy="13824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9E45F1F3-3773-F260-B40A-2D80221D2FAE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8780831" y="5172718"/>
                <a:ext cx="352800" cy="15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9" name="Group 328">
            <a:extLst>
              <a:ext uri="{FF2B5EF4-FFF2-40B4-BE49-F238E27FC236}">
                <a16:creationId xmlns:a16="http://schemas.microsoft.com/office/drawing/2014/main" id="{0C98BD84-1EB5-D6F8-9EFC-BDD328230331}"/>
              </a:ext>
            </a:extLst>
          </p:cNvPr>
          <p:cNvGrpSpPr/>
          <p:nvPr/>
        </p:nvGrpSpPr>
        <p:grpSpPr>
          <a:xfrm>
            <a:off x="8920151" y="5744038"/>
            <a:ext cx="166680" cy="115200"/>
            <a:chOff x="8920151" y="5744038"/>
            <a:chExt cx="166680" cy="11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1D0CD4C0-7459-9949-66DB-F3835F16394B}"/>
                    </a:ext>
                  </a:extLst>
                </p14:cNvPr>
                <p14:cNvContentPartPr/>
                <p14:nvPr/>
              </p14:nvContentPartPr>
              <p14:xfrm>
                <a:off x="8920151" y="5744038"/>
                <a:ext cx="166680" cy="5076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1D0CD4C0-7459-9949-66DB-F3835F16394B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914031" y="5737918"/>
                  <a:ext cx="1789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13C6009A-BE8A-4885-FABE-F5434E6B596C}"/>
                    </a:ext>
                  </a:extLst>
                </p14:cNvPr>
                <p14:cNvContentPartPr/>
                <p14:nvPr/>
              </p14:nvContentPartPr>
              <p14:xfrm>
                <a:off x="8972711" y="5854198"/>
                <a:ext cx="94320" cy="504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13C6009A-BE8A-4885-FABE-F5434E6B596C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966591" y="5848078"/>
                  <a:ext cx="106560" cy="1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875C2204-48DA-4106-37E5-4F6C803BC5DE}"/>
              </a:ext>
            </a:extLst>
          </p:cNvPr>
          <p:cNvGrpSpPr/>
          <p:nvPr/>
        </p:nvGrpSpPr>
        <p:grpSpPr>
          <a:xfrm>
            <a:off x="8982431" y="6308158"/>
            <a:ext cx="258480" cy="73440"/>
            <a:chOff x="8982431" y="6308158"/>
            <a:chExt cx="258480" cy="7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4B316EA6-7B71-7BCE-8F40-44D09A6CB241}"/>
                    </a:ext>
                  </a:extLst>
                </p14:cNvPr>
                <p14:cNvContentPartPr/>
                <p14:nvPr/>
              </p14:nvContentPartPr>
              <p14:xfrm>
                <a:off x="8982431" y="6333718"/>
                <a:ext cx="72720" cy="936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4B316EA6-7B71-7BCE-8F40-44D09A6CB241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8976311" y="6327598"/>
                  <a:ext cx="849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0BCDCE0D-E9F9-6605-13E6-35C61B80571B}"/>
                    </a:ext>
                  </a:extLst>
                </p14:cNvPr>
                <p14:cNvContentPartPr/>
                <p14:nvPr/>
              </p14:nvContentPartPr>
              <p14:xfrm>
                <a:off x="9049031" y="6308158"/>
                <a:ext cx="191880" cy="7344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0BCDCE0D-E9F9-6605-13E6-35C61B80571B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9042911" y="6302038"/>
                  <a:ext cx="204120" cy="8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8D8A5DDB-2D60-929D-5EE3-EEFC32F0D37F}"/>
              </a:ext>
            </a:extLst>
          </p:cNvPr>
          <p:cNvGrpSpPr/>
          <p:nvPr/>
        </p:nvGrpSpPr>
        <p:grpSpPr>
          <a:xfrm>
            <a:off x="829871" y="4194238"/>
            <a:ext cx="4870080" cy="1834920"/>
            <a:chOff x="829871" y="4194238"/>
            <a:chExt cx="4870080" cy="183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41FE5F9-1B0D-961C-0105-C32231D34556}"/>
                    </a:ext>
                  </a:extLst>
                </p14:cNvPr>
                <p14:cNvContentPartPr/>
                <p14:nvPr/>
              </p14:nvContentPartPr>
              <p14:xfrm>
                <a:off x="4442831" y="4320598"/>
                <a:ext cx="33120" cy="3387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41FE5F9-1B0D-961C-0105-C32231D34556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4436711" y="4314478"/>
                  <a:ext cx="4536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C8C53A1-634A-EB0F-27AA-D1F14DC25B27}"/>
                    </a:ext>
                  </a:extLst>
                </p14:cNvPr>
                <p14:cNvContentPartPr/>
                <p14:nvPr/>
              </p14:nvContentPartPr>
              <p14:xfrm>
                <a:off x="4290191" y="4194238"/>
                <a:ext cx="239040" cy="2530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C8C53A1-634A-EB0F-27AA-D1F14DC25B27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4284071" y="4188118"/>
                  <a:ext cx="2512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531C6C6-EDD4-6FC1-EDAC-61B043B62D8B}"/>
                    </a:ext>
                  </a:extLst>
                </p14:cNvPr>
                <p14:cNvContentPartPr/>
                <p14:nvPr/>
              </p14:nvContentPartPr>
              <p14:xfrm>
                <a:off x="4563791" y="4277758"/>
                <a:ext cx="390960" cy="2739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531C6C6-EDD4-6FC1-EDAC-61B043B62D8B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4557671" y="4271638"/>
                  <a:ext cx="4032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6532593-C0AA-5B59-182F-C41AEEDA83E8}"/>
                    </a:ext>
                  </a:extLst>
                </p14:cNvPr>
                <p14:cNvContentPartPr/>
                <p14:nvPr/>
              </p14:nvContentPartPr>
              <p14:xfrm>
                <a:off x="5061671" y="4309078"/>
                <a:ext cx="228240" cy="1314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6532593-C0AA-5B59-182F-C41AEEDA83E8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5055551" y="4302958"/>
                  <a:ext cx="2404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461CDF1-1C89-1BF6-FB67-34F1C76EAFF4}"/>
                    </a:ext>
                  </a:extLst>
                </p14:cNvPr>
                <p14:cNvContentPartPr/>
                <p14:nvPr/>
              </p14:nvContentPartPr>
              <p14:xfrm>
                <a:off x="5482871" y="4233838"/>
                <a:ext cx="217080" cy="1879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461CDF1-1C89-1BF6-FB67-34F1C76EAFF4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5476751" y="4227718"/>
                  <a:ext cx="2293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FA52BF3-CE72-A90E-053A-21C91B3BF1B8}"/>
                    </a:ext>
                  </a:extLst>
                </p14:cNvPr>
                <p14:cNvContentPartPr/>
                <p14:nvPr/>
              </p14:nvContentPartPr>
              <p14:xfrm>
                <a:off x="4536791" y="4707598"/>
                <a:ext cx="510480" cy="1605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FA52BF3-CE72-A90E-053A-21C91B3BF1B8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4530671" y="4701478"/>
                  <a:ext cx="5227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A4D995C-0593-743E-3DDC-06B0AC9A09B4}"/>
                    </a:ext>
                  </a:extLst>
                </p14:cNvPr>
                <p14:cNvContentPartPr/>
                <p14:nvPr/>
              </p14:nvContentPartPr>
              <p14:xfrm>
                <a:off x="4691951" y="4829278"/>
                <a:ext cx="324000" cy="1303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A4D995C-0593-743E-3DDC-06B0AC9A09B4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4685831" y="4823158"/>
                  <a:ext cx="3362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E1B13A75-2106-BA92-48D8-602BF8F29A77}"/>
                    </a:ext>
                  </a:extLst>
                </p14:cNvPr>
                <p14:cNvContentPartPr/>
                <p14:nvPr/>
              </p14:nvContentPartPr>
              <p14:xfrm>
                <a:off x="2279231" y="5121958"/>
                <a:ext cx="207000" cy="90720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E1B13A75-2106-BA92-48D8-602BF8F29A77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2273111" y="5115838"/>
                  <a:ext cx="219240" cy="9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D77240D6-2307-0AC4-BE8F-45CB87D04ECE}"/>
                    </a:ext>
                  </a:extLst>
                </p14:cNvPr>
                <p14:cNvContentPartPr/>
                <p14:nvPr/>
              </p14:nvContentPartPr>
              <p14:xfrm>
                <a:off x="3291191" y="5601478"/>
                <a:ext cx="55080" cy="5076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D77240D6-2307-0AC4-BE8F-45CB87D04ECE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3285071" y="5595358"/>
                  <a:ext cx="673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0E820206-3052-F340-0E77-BE11C21B7BE2}"/>
                    </a:ext>
                  </a:extLst>
                </p14:cNvPr>
                <p14:cNvContentPartPr/>
                <p14:nvPr/>
              </p14:nvContentPartPr>
              <p14:xfrm>
                <a:off x="3068711" y="5411398"/>
                <a:ext cx="190440" cy="52344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0E820206-3052-F340-0E77-BE11C21B7BE2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3062591" y="5405278"/>
                  <a:ext cx="20268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B4CD8AC2-8F19-F24F-27E7-8DBD6E4EE480}"/>
                    </a:ext>
                  </a:extLst>
                </p14:cNvPr>
                <p14:cNvContentPartPr/>
                <p14:nvPr/>
              </p14:nvContentPartPr>
              <p14:xfrm>
                <a:off x="3151871" y="5189278"/>
                <a:ext cx="65880" cy="13572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B4CD8AC2-8F19-F24F-27E7-8DBD6E4EE480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3145751" y="5183158"/>
                  <a:ext cx="781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06B9BEF4-AC76-8C5E-DE3F-41CCF38A6AEF}"/>
                    </a:ext>
                  </a:extLst>
                </p14:cNvPr>
                <p14:cNvContentPartPr/>
                <p14:nvPr/>
              </p14:nvContentPartPr>
              <p14:xfrm>
                <a:off x="3416471" y="5433358"/>
                <a:ext cx="171360" cy="3960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06B9BEF4-AC76-8C5E-DE3F-41CCF38A6AEF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3410351" y="5427238"/>
                  <a:ext cx="1836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0D014877-046F-8665-A096-4FAF41A4E56E}"/>
                    </a:ext>
                  </a:extLst>
                </p14:cNvPr>
                <p14:cNvContentPartPr/>
                <p14:nvPr/>
              </p14:nvContentPartPr>
              <p14:xfrm>
                <a:off x="3684311" y="5371438"/>
                <a:ext cx="90360" cy="24804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0D014877-046F-8665-A096-4FAF41A4E56E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3678191" y="5365318"/>
                  <a:ext cx="1026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95889951-AC6D-A3BE-3B3C-BAAC8EC4F81B}"/>
                    </a:ext>
                  </a:extLst>
                </p14:cNvPr>
                <p14:cNvContentPartPr/>
                <p14:nvPr/>
              </p14:nvContentPartPr>
              <p14:xfrm>
                <a:off x="2708351" y="5217718"/>
                <a:ext cx="364320" cy="70380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95889951-AC6D-A3BE-3B3C-BAAC8EC4F81B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2702231" y="5211598"/>
                  <a:ext cx="37656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955756C2-EE88-4F65-9719-2A47C4D336A7}"/>
                    </a:ext>
                  </a:extLst>
                </p14:cNvPr>
                <p14:cNvContentPartPr/>
                <p14:nvPr/>
              </p14:nvContentPartPr>
              <p14:xfrm>
                <a:off x="3965831" y="5254078"/>
                <a:ext cx="135000" cy="45324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955756C2-EE88-4F65-9719-2A47C4D336A7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3959711" y="5247958"/>
                  <a:ext cx="14724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A76719B2-8D2A-5510-C8BB-4278982DB0CB}"/>
                    </a:ext>
                  </a:extLst>
                </p14:cNvPr>
                <p14:cNvContentPartPr/>
                <p14:nvPr/>
              </p14:nvContentPartPr>
              <p14:xfrm>
                <a:off x="4317551" y="5393398"/>
                <a:ext cx="45360" cy="24264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A76719B2-8D2A-5510-C8BB-4278982DB0CB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4311431" y="5387278"/>
                  <a:ext cx="576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D21FA0F5-7C18-E910-91A5-69A72368AF14}"/>
                    </a:ext>
                  </a:extLst>
                </p14:cNvPr>
                <p14:cNvContentPartPr/>
                <p14:nvPr/>
              </p14:nvContentPartPr>
              <p14:xfrm>
                <a:off x="4296311" y="5515438"/>
                <a:ext cx="121680" cy="2916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D21FA0F5-7C18-E910-91A5-69A72368AF14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4290191" y="5509318"/>
                  <a:ext cx="1339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433BD7B2-18B3-FFC9-7D36-807F3D5C5DD2}"/>
                    </a:ext>
                  </a:extLst>
                </p14:cNvPr>
                <p14:cNvContentPartPr/>
                <p14:nvPr/>
              </p14:nvContentPartPr>
              <p14:xfrm>
                <a:off x="4501511" y="5363878"/>
                <a:ext cx="167760" cy="23760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433BD7B2-18B3-FFC9-7D36-807F3D5C5DD2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4495391" y="5357758"/>
                  <a:ext cx="1800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1CBA46E5-8C87-CDBF-6755-E64DFC52C393}"/>
                    </a:ext>
                  </a:extLst>
                </p14:cNvPr>
                <p14:cNvContentPartPr/>
                <p14:nvPr/>
              </p14:nvContentPartPr>
              <p14:xfrm>
                <a:off x="4763591" y="5347318"/>
                <a:ext cx="51120" cy="20088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1CBA46E5-8C87-CDBF-6755-E64DFC52C393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4757471" y="5341198"/>
                  <a:ext cx="633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9798DE56-7C03-FDE5-CF69-1687D139B5FF}"/>
                    </a:ext>
                  </a:extLst>
                </p14:cNvPr>
                <p14:cNvContentPartPr/>
                <p14:nvPr/>
              </p14:nvContentPartPr>
              <p14:xfrm>
                <a:off x="4831991" y="5265238"/>
                <a:ext cx="154800" cy="4716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9798DE56-7C03-FDE5-CF69-1687D139B5FF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4825871" y="5259118"/>
                  <a:ext cx="1670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9EEE86FB-CE88-25F6-F8B7-A2AF364D4801}"/>
                    </a:ext>
                  </a:extLst>
                </p14:cNvPr>
                <p14:cNvContentPartPr/>
                <p14:nvPr/>
              </p14:nvContentPartPr>
              <p14:xfrm>
                <a:off x="4528871" y="5189278"/>
                <a:ext cx="137520" cy="36252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9EEE86FB-CE88-25F6-F8B7-A2AF364D4801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4522751" y="5183158"/>
                  <a:ext cx="14976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BF13CE12-0FC1-2DBE-F9EB-199699E37CF7}"/>
                    </a:ext>
                  </a:extLst>
                </p14:cNvPr>
                <p14:cNvContentPartPr/>
                <p14:nvPr/>
              </p14:nvContentPartPr>
              <p14:xfrm>
                <a:off x="4988231" y="5042038"/>
                <a:ext cx="326160" cy="81792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BF13CE12-0FC1-2DBE-F9EB-199699E37CF7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4982111" y="5035918"/>
                  <a:ext cx="338400" cy="83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164AADFC-E030-4D78-8CF2-34052A6437A9}"/>
                    </a:ext>
                  </a:extLst>
                </p14:cNvPr>
                <p14:cNvContentPartPr/>
                <p14:nvPr/>
              </p14:nvContentPartPr>
              <p14:xfrm>
                <a:off x="4456511" y="5741518"/>
                <a:ext cx="626040" cy="13428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164AADFC-E030-4D78-8CF2-34052A6437A9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4450391" y="5735398"/>
                  <a:ext cx="6382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491A98B7-E9FB-2455-E375-3052D3BD07F8}"/>
                    </a:ext>
                  </a:extLst>
                </p14:cNvPr>
                <p14:cNvContentPartPr/>
                <p14:nvPr/>
              </p14:nvContentPartPr>
              <p14:xfrm>
                <a:off x="859391" y="4534798"/>
                <a:ext cx="86040" cy="47340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491A98B7-E9FB-2455-E375-3052D3BD07F8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53271" y="4528678"/>
                  <a:ext cx="9828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F5D52C99-A455-81A8-5071-0F4767D63012}"/>
                    </a:ext>
                  </a:extLst>
                </p14:cNvPr>
                <p14:cNvContentPartPr/>
                <p14:nvPr/>
              </p14:nvContentPartPr>
              <p14:xfrm>
                <a:off x="829871" y="4220518"/>
                <a:ext cx="2109240" cy="78552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F5D52C99-A455-81A8-5071-0F4767D63012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823751" y="4214398"/>
                  <a:ext cx="2121480" cy="79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BAD67D00-284E-E929-E612-DC05C2147602}"/>
                    </a:ext>
                  </a:extLst>
                </p14:cNvPr>
                <p14:cNvContentPartPr/>
                <p14:nvPr/>
              </p14:nvContentPartPr>
              <p14:xfrm>
                <a:off x="1191671" y="4692118"/>
                <a:ext cx="154800" cy="46116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BAD67D00-284E-E929-E612-DC05C2147602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185551" y="4685998"/>
                  <a:ext cx="16704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1BC7EA23-6E21-4335-7D9D-EFFEA40FEDC2}"/>
                    </a:ext>
                  </a:extLst>
                </p14:cNvPr>
                <p14:cNvContentPartPr/>
                <p14:nvPr/>
              </p14:nvContentPartPr>
              <p14:xfrm>
                <a:off x="1224791" y="4580518"/>
                <a:ext cx="31680" cy="10800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1BC7EA23-6E21-4335-7D9D-EFFEA40FEDC2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218671" y="4574398"/>
                  <a:ext cx="439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DD4774C3-DC66-23E1-0978-49BEF1B1CB0E}"/>
                    </a:ext>
                  </a:extLst>
                </p14:cNvPr>
                <p14:cNvContentPartPr/>
                <p14:nvPr/>
              </p14:nvContentPartPr>
              <p14:xfrm>
                <a:off x="1428191" y="4668718"/>
                <a:ext cx="135360" cy="2664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DD4774C3-DC66-23E1-0978-49BEF1B1CB0E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1422071" y="4662598"/>
                  <a:ext cx="1476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07AC1B1F-14F8-4F5C-0BA9-2D46D8BF7592}"/>
                    </a:ext>
                  </a:extLst>
                </p14:cNvPr>
                <p14:cNvContentPartPr/>
                <p14:nvPr/>
              </p14:nvContentPartPr>
              <p14:xfrm>
                <a:off x="1682351" y="4581958"/>
                <a:ext cx="50760" cy="18252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07AC1B1F-14F8-4F5C-0BA9-2D46D8BF7592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1676231" y="4575838"/>
                  <a:ext cx="630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175DF677-F23F-4F79-9A34-F69599FA50FA}"/>
                    </a:ext>
                  </a:extLst>
                </p14:cNvPr>
                <p14:cNvContentPartPr/>
                <p14:nvPr/>
              </p14:nvContentPartPr>
              <p14:xfrm>
                <a:off x="958751" y="4452358"/>
                <a:ext cx="289800" cy="56268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175DF677-F23F-4F79-9A34-F69599FA50FA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952631" y="4446238"/>
                  <a:ext cx="30204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00735648-0309-DF44-8029-F447449F3F4D}"/>
                    </a:ext>
                  </a:extLst>
                </p14:cNvPr>
                <p14:cNvContentPartPr/>
                <p14:nvPr/>
              </p14:nvContentPartPr>
              <p14:xfrm>
                <a:off x="1897271" y="4408438"/>
                <a:ext cx="84240" cy="36324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00735648-0309-DF44-8029-F447449F3F4D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1891151" y="4402318"/>
                  <a:ext cx="9648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214AFC9F-7738-D735-BBEB-B10FDCFF51A5}"/>
                    </a:ext>
                  </a:extLst>
                </p14:cNvPr>
                <p14:cNvContentPartPr/>
                <p14:nvPr/>
              </p14:nvContentPartPr>
              <p14:xfrm>
                <a:off x="2188511" y="4480078"/>
                <a:ext cx="20520" cy="20484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214AFC9F-7738-D735-BBEB-B10FDCFF51A5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2182391" y="4473958"/>
                  <a:ext cx="327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F34231AD-E065-BC96-F75D-04F078CE0F27}"/>
                    </a:ext>
                  </a:extLst>
                </p14:cNvPr>
                <p14:cNvContentPartPr/>
                <p14:nvPr/>
              </p14:nvContentPartPr>
              <p14:xfrm>
                <a:off x="2184551" y="4559278"/>
                <a:ext cx="82440" cy="3564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F34231AD-E065-BC96-F75D-04F078CE0F27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2178431" y="4553158"/>
                  <a:ext cx="946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20A321AB-9CF2-5FE0-801F-C14CD45A2DB7}"/>
                    </a:ext>
                  </a:extLst>
                </p14:cNvPr>
                <p14:cNvContentPartPr/>
                <p14:nvPr/>
              </p14:nvContentPartPr>
              <p14:xfrm>
                <a:off x="2341151" y="4444078"/>
                <a:ext cx="109440" cy="19692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20A321AB-9CF2-5FE0-801F-C14CD45A2DB7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2335031" y="4437958"/>
                  <a:ext cx="1216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5E67DDD8-97F3-A3B6-CD9E-D9DEAFCB7BC2}"/>
                    </a:ext>
                  </a:extLst>
                </p14:cNvPr>
                <p14:cNvContentPartPr/>
                <p14:nvPr/>
              </p14:nvContentPartPr>
              <p14:xfrm>
                <a:off x="2526911" y="4444078"/>
                <a:ext cx="82440" cy="22104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5E67DDD8-97F3-A3B6-CD9E-D9DEAFCB7BC2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2520791" y="4437958"/>
                  <a:ext cx="946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5098B70B-0ADD-7A12-6659-3F2CE5DEB3A3}"/>
                    </a:ext>
                  </a:extLst>
                </p14:cNvPr>
                <p14:cNvContentPartPr/>
                <p14:nvPr/>
              </p14:nvContentPartPr>
              <p14:xfrm>
                <a:off x="2597111" y="4416718"/>
                <a:ext cx="80640" cy="5472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5098B70B-0ADD-7A12-6659-3F2CE5DEB3A3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2590991" y="4410598"/>
                  <a:ext cx="92880" cy="6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8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C25BE757-7D73-C1D4-C2B7-B6DFC0086408}"/>
                  </a:ext>
                </a:extLst>
              </p14:cNvPr>
              <p14:cNvContentPartPr/>
              <p14:nvPr/>
            </p14:nvContentPartPr>
            <p14:xfrm>
              <a:off x="4331591" y="2159158"/>
              <a:ext cx="539640" cy="206640"/>
            </p14:xfrm>
          </p:contentPart>
        </mc:Choice>
        <mc:Fallback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C25BE757-7D73-C1D4-C2B7-B6DFC0086408}"/>
                  </a:ext>
                </a:extLst>
              </p:cNvPr>
              <p:cNvPicPr/>
              <p:nvPr/>
            </p:nvPicPr>
            <p:blipFill>
              <a:blip r:embed="rId499"/>
              <a:stretch>
                <a:fillRect/>
              </a:stretch>
            </p:blipFill>
            <p:spPr>
              <a:xfrm>
                <a:off x="4325471" y="2153038"/>
                <a:ext cx="5518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0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6B3D5180-0F91-06C3-7C7C-1011BDD376BB}"/>
                  </a:ext>
                </a:extLst>
              </p14:cNvPr>
              <p14:cNvContentPartPr/>
              <p14:nvPr/>
            </p14:nvContentPartPr>
            <p14:xfrm>
              <a:off x="9784151" y="4522918"/>
              <a:ext cx="289800" cy="51480"/>
            </p14:xfrm>
          </p:contentPart>
        </mc:Choice>
        <mc:Fallback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6B3D5180-0F91-06C3-7C7C-1011BDD376BB}"/>
                  </a:ext>
                </a:extLst>
              </p:cNvPr>
              <p:cNvPicPr/>
              <p:nvPr/>
            </p:nvPicPr>
            <p:blipFill>
              <a:blip r:embed="rId501"/>
              <a:stretch>
                <a:fillRect/>
              </a:stretch>
            </p:blipFill>
            <p:spPr>
              <a:xfrm>
                <a:off x="9778031" y="4516798"/>
                <a:ext cx="30204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2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E96DDB19-B9BF-7678-81F7-EFE49A138958}"/>
                  </a:ext>
                </a:extLst>
              </p14:cNvPr>
              <p14:cNvContentPartPr/>
              <p14:nvPr/>
            </p14:nvContentPartPr>
            <p14:xfrm>
              <a:off x="9885671" y="4575118"/>
              <a:ext cx="172440" cy="23760"/>
            </p14:xfrm>
          </p:contentPart>
        </mc:Choice>
        <mc:Fallback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E96DDB19-B9BF-7678-81F7-EFE49A138958}"/>
                  </a:ext>
                </a:extLst>
              </p:cNvPr>
              <p:cNvPicPr/>
              <p:nvPr/>
            </p:nvPicPr>
            <p:blipFill>
              <a:blip r:embed="rId503"/>
              <a:stretch>
                <a:fillRect/>
              </a:stretch>
            </p:blipFill>
            <p:spPr>
              <a:xfrm>
                <a:off x="9879551" y="4568998"/>
                <a:ext cx="184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4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B6BE8A37-798D-0D03-00BF-12BC1287A73E}"/>
                  </a:ext>
                </a:extLst>
              </p14:cNvPr>
              <p14:cNvContentPartPr/>
              <p14:nvPr/>
            </p14:nvContentPartPr>
            <p14:xfrm>
              <a:off x="4568471" y="5706238"/>
              <a:ext cx="539640" cy="185400"/>
            </p14:xfrm>
          </p:contentPart>
        </mc:Choice>
        <mc:Fallback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B6BE8A37-798D-0D03-00BF-12BC1287A73E}"/>
                  </a:ext>
                </a:extLst>
              </p:cNvPr>
              <p:cNvPicPr/>
              <p:nvPr/>
            </p:nvPicPr>
            <p:blipFill>
              <a:blip r:embed="rId505"/>
              <a:stretch>
                <a:fillRect/>
              </a:stretch>
            </p:blipFill>
            <p:spPr>
              <a:xfrm>
                <a:off x="4562351" y="5700118"/>
                <a:ext cx="55188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6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42FB8C4D-C0B1-AE07-35D2-3FC41F8BF969}"/>
                  </a:ext>
                </a:extLst>
              </p14:cNvPr>
              <p14:cNvContentPartPr/>
              <p14:nvPr/>
            </p14:nvContentPartPr>
            <p14:xfrm>
              <a:off x="950831" y="815278"/>
              <a:ext cx="60480" cy="3368880"/>
            </p14:xfrm>
          </p:contentPart>
        </mc:Choice>
        <mc:Fallback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42FB8C4D-C0B1-AE07-35D2-3FC41F8BF969}"/>
                  </a:ext>
                </a:extLst>
              </p:cNvPr>
              <p:cNvPicPr/>
              <p:nvPr/>
            </p:nvPicPr>
            <p:blipFill>
              <a:blip r:embed="rId507"/>
              <a:stretch>
                <a:fillRect/>
              </a:stretch>
            </p:blipFill>
            <p:spPr>
              <a:xfrm>
                <a:off x="944711" y="809158"/>
                <a:ext cx="72720" cy="33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8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CBC78C27-D6EF-E119-8ADF-C9616B92C20D}"/>
                  </a:ext>
                </a:extLst>
              </p14:cNvPr>
              <p14:cNvContentPartPr/>
              <p14:nvPr/>
            </p14:nvContentPartPr>
            <p14:xfrm>
              <a:off x="3099671" y="5987758"/>
              <a:ext cx="418680" cy="102600"/>
            </p14:xfrm>
          </p:contentPart>
        </mc:Choice>
        <mc:Fallback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CBC78C27-D6EF-E119-8ADF-C9616B92C20D}"/>
                  </a:ext>
                </a:extLst>
              </p:cNvPr>
              <p:cNvPicPr/>
              <p:nvPr/>
            </p:nvPicPr>
            <p:blipFill>
              <a:blip r:embed="rId509"/>
              <a:stretch>
                <a:fillRect/>
              </a:stretch>
            </p:blipFill>
            <p:spPr>
              <a:xfrm>
                <a:off x="3093551" y="5981638"/>
                <a:ext cx="43092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0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6E87FA2A-87DA-A259-537B-AD29C9A80FAC}"/>
                  </a:ext>
                </a:extLst>
              </p14:cNvPr>
              <p14:cNvContentPartPr/>
              <p14:nvPr/>
            </p14:nvContentPartPr>
            <p14:xfrm>
              <a:off x="3265991" y="6085678"/>
              <a:ext cx="299520" cy="95400"/>
            </p14:xfrm>
          </p:contentPart>
        </mc:Choice>
        <mc:Fallback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6E87FA2A-87DA-A259-537B-AD29C9A80FAC}"/>
                  </a:ext>
                </a:extLst>
              </p:cNvPr>
              <p:cNvPicPr/>
              <p:nvPr/>
            </p:nvPicPr>
            <p:blipFill>
              <a:blip r:embed="rId511"/>
              <a:stretch>
                <a:fillRect/>
              </a:stretch>
            </p:blipFill>
            <p:spPr>
              <a:xfrm>
                <a:off x="3259871" y="6079558"/>
                <a:ext cx="311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2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DB8A9EE9-03B8-6C09-E745-6AE6AD675B60}"/>
                  </a:ext>
                </a:extLst>
              </p14:cNvPr>
              <p14:cNvContentPartPr/>
              <p14:nvPr/>
            </p14:nvContentPartPr>
            <p14:xfrm>
              <a:off x="3146471" y="5737918"/>
              <a:ext cx="361440" cy="190800"/>
            </p14:xfrm>
          </p:contentPart>
        </mc:Choice>
        <mc:Fallback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DB8A9EE9-03B8-6C09-E745-6AE6AD675B60}"/>
                  </a:ext>
                </a:extLst>
              </p:cNvPr>
              <p:cNvPicPr/>
              <p:nvPr/>
            </p:nvPicPr>
            <p:blipFill>
              <a:blip r:embed="rId513"/>
              <a:stretch>
                <a:fillRect/>
              </a:stretch>
            </p:blipFill>
            <p:spPr>
              <a:xfrm>
                <a:off x="3140351" y="5731798"/>
                <a:ext cx="37368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4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F49C90DF-0A18-5FA4-16FE-9C004A0B6117}"/>
                  </a:ext>
                </a:extLst>
              </p14:cNvPr>
              <p14:cNvContentPartPr/>
              <p14:nvPr/>
            </p14:nvContentPartPr>
            <p14:xfrm>
              <a:off x="3150431" y="5858518"/>
              <a:ext cx="434520" cy="152640"/>
            </p14:xfrm>
          </p:contentPart>
        </mc:Choice>
        <mc:Fallback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F49C90DF-0A18-5FA4-16FE-9C004A0B6117}"/>
                  </a:ext>
                </a:extLst>
              </p:cNvPr>
              <p:cNvPicPr/>
              <p:nvPr/>
            </p:nvPicPr>
            <p:blipFill>
              <a:blip r:embed="rId515"/>
              <a:stretch>
                <a:fillRect/>
              </a:stretch>
            </p:blipFill>
            <p:spPr>
              <a:xfrm>
                <a:off x="3144311" y="5852398"/>
                <a:ext cx="446760" cy="16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733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E7E6FD1-712E-2E1B-B368-1488ACA63990}"/>
              </a:ext>
            </a:extLst>
          </p:cNvPr>
          <p:cNvGrpSpPr/>
          <p:nvPr/>
        </p:nvGrpSpPr>
        <p:grpSpPr>
          <a:xfrm>
            <a:off x="436280" y="257562"/>
            <a:ext cx="356760" cy="614160"/>
            <a:chOff x="436280" y="257562"/>
            <a:chExt cx="356760" cy="61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ED107A6-2BF8-2C6E-00B5-A4BD0C59E6B4}"/>
                    </a:ext>
                  </a:extLst>
                </p14:cNvPr>
                <p14:cNvContentPartPr/>
                <p14:nvPr/>
              </p14:nvContentPartPr>
              <p14:xfrm>
                <a:off x="585680" y="399762"/>
                <a:ext cx="101160" cy="291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ED107A6-2BF8-2C6E-00B5-A4BD0C59E6B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9560" y="393642"/>
                  <a:ext cx="1134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E1A7F9F-1BEC-CFCA-0CA0-1CDA59EBE9F9}"/>
                    </a:ext>
                  </a:extLst>
                </p14:cNvPr>
                <p14:cNvContentPartPr/>
                <p14:nvPr/>
              </p14:nvContentPartPr>
              <p14:xfrm>
                <a:off x="436280" y="257562"/>
                <a:ext cx="356760" cy="614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E1A7F9F-1BEC-CFCA-0CA0-1CDA59EBE9F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0160" y="251442"/>
                  <a:ext cx="369000" cy="62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B2F2DE-BDD9-3F4E-5315-8E5D9DD9FA3F}"/>
              </a:ext>
            </a:extLst>
          </p:cNvPr>
          <p:cNvGrpSpPr/>
          <p:nvPr/>
        </p:nvGrpSpPr>
        <p:grpSpPr>
          <a:xfrm>
            <a:off x="1177880" y="1006362"/>
            <a:ext cx="162360" cy="353880"/>
            <a:chOff x="1177880" y="1006362"/>
            <a:chExt cx="162360" cy="35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C44C0D1-3E5A-9B05-9086-8BC43188E13E}"/>
                    </a:ext>
                  </a:extLst>
                </p14:cNvPr>
                <p14:cNvContentPartPr/>
                <p14:nvPr/>
              </p14:nvContentPartPr>
              <p14:xfrm>
                <a:off x="1177880" y="1006362"/>
                <a:ext cx="62280" cy="321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C44C0D1-3E5A-9B05-9086-8BC43188E13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71760" y="1000242"/>
                  <a:ext cx="745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7147971-D4F7-018A-DB30-0D013C9AD4BB}"/>
                    </a:ext>
                  </a:extLst>
                </p14:cNvPr>
                <p14:cNvContentPartPr/>
                <p14:nvPr/>
              </p14:nvContentPartPr>
              <p14:xfrm>
                <a:off x="1186520" y="1015722"/>
                <a:ext cx="153720" cy="344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7147971-D4F7-018A-DB30-0D013C9AD4B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400" y="1009602"/>
                  <a:ext cx="1659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5CE934D-81F3-A540-AAAC-D777475C7171}"/>
                    </a:ext>
                  </a:extLst>
                </p14:cNvPr>
                <p14:cNvContentPartPr/>
                <p14:nvPr/>
              </p14:nvContentPartPr>
              <p14:xfrm>
                <a:off x="1188680" y="1224882"/>
                <a:ext cx="136800" cy="14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5CE934D-81F3-A540-AAAC-D777475C717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82560" y="1218762"/>
                  <a:ext cx="14904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6AD7F1-21E8-7D17-B4B6-F65A42EF8016}"/>
              </a:ext>
            </a:extLst>
          </p:cNvPr>
          <p:cNvGrpSpPr/>
          <p:nvPr/>
        </p:nvGrpSpPr>
        <p:grpSpPr>
          <a:xfrm>
            <a:off x="1205600" y="1705842"/>
            <a:ext cx="167400" cy="294480"/>
            <a:chOff x="1205600" y="1705842"/>
            <a:chExt cx="167400" cy="29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A4BF557-A0F7-9105-6AB5-00FFEA193C6D}"/>
                    </a:ext>
                  </a:extLst>
                </p14:cNvPr>
                <p14:cNvContentPartPr/>
                <p14:nvPr/>
              </p14:nvContentPartPr>
              <p14:xfrm>
                <a:off x="1216400" y="1776762"/>
                <a:ext cx="9000" cy="209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A4BF557-A0F7-9105-6AB5-00FFEA193C6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10280" y="1770642"/>
                  <a:ext cx="212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A34425B-F837-C0C2-3C83-64A58F26703D}"/>
                    </a:ext>
                  </a:extLst>
                </p14:cNvPr>
                <p14:cNvContentPartPr/>
                <p14:nvPr/>
              </p14:nvContentPartPr>
              <p14:xfrm>
                <a:off x="1205600" y="1705842"/>
                <a:ext cx="144720" cy="186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A34425B-F837-C0C2-3C83-64A58F26703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99480" y="1699722"/>
                  <a:ext cx="1569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DD84928-E1CE-6A94-D76B-848F2735B4C9}"/>
                    </a:ext>
                  </a:extLst>
                </p14:cNvPr>
                <p14:cNvContentPartPr/>
                <p14:nvPr/>
              </p14:nvContentPartPr>
              <p14:xfrm>
                <a:off x="1205600" y="1839402"/>
                <a:ext cx="167400" cy="160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DD84928-E1CE-6A94-D76B-848F2735B4C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99480" y="1833282"/>
                  <a:ext cx="179640" cy="1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5D0A04C-4E18-671D-F1FE-7C2A8B040771}"/>
              </a:ext>
            </a:extLst>
          </p:cNvPr>
          <p:cNvGrpSpPr/>
          <p:nvPr/>
        </p:nvGrpSpPr>
        <p:grpSpPr>
          <a:xfrm>
            <a:off x="1644440" y="1659402"/>
            <a:ext cx="247680" cy="325080"/>
            <a:chOff x="1644440" y="1659402"/>
            <a:chExt cx="247680" cy="32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88F1DDA-9965-0A28-2B01-AA3844191ADE}"/>
                    </a:ext>
                  </a:extLst>
                </p14:cNvPr>
                <p14:cNvContentPartPr/>
                <p14:nvPr/>
              </p14:nvContentPartPr>
              <p14:xfrm>
                <a:off x="1644440" y="1713042"/>
                <a:ext cx="70920" cy="271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88F1DDA-9965-0A28-2B01-AA3844191AD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38320" y="1706922"/>
                  <a:ext cx="831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CB9F502-F335-4784-4544-0A8CF3198197}"/>
                    </a:ext>
                  </a:extLst>
                </p14:cNvPr>
                <p14:cNvContentPartPr/>
                <p14:nvPr/>
              </p14:nvContentPartPr>
              <p14:xfrm>
                <a:off x="1708520" y="1659402"/>
                <a:ext cx="183600" cy="281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CB9F502-F335-4784-4544-0A8CF319819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02400" y="1653282"/>
                  <a:ext cx="1958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85CD674-7DA8-3578-F626-1A1727888FB7}"/>
                    </a:ext>
                  </a:extLst>
                </p14:cNvPr>
                <p14:cNvContentPartPr/>
                <p14:nvPr/>
              </p14:nvContentPartPr>
              <p14:xfrm>
                <a:off x="1697720" y="1849842"/>
                <a:ext cx="174960" cy="37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85CD674-7DA8-3578-F626-1A1727888FB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91600" y="1843722"/>
                  <a:ext cx="187200" cy="4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6AC9305-1159-4FD8-C75B-C80FDB93CAE4}"/>
                  </a:ext>
                </a:extLst>
              </p14:cNvPr>
              <p14:cNvContentPartPr/>
              <p14:nvPr/>
            </p14:nvContentPartPr>
            <p14:xfrm>
              <a:off x="1193000" y="2449242"/>
              <a:ext cx="228600" cy="243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6AC9305-1159-4FD8-C75B-C80FDB93CAE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86880" y="2443122"/>
                <a:ext cx="240840" cy="25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0443DA17-0E60-8601-1874-B5130AEFE8EC}"/>
              </a:ext>
            </a:extLst>
          </p:cNvPr>
          <p:cNvGrpSpPr/>
          <p:nvPr/>
        </p:nvGrpSpPr>
        <p:grpSpPr>
          <a:xfrm>
            <a:off x="1808600" y="2393082"/>
            <a:ext cx="158760" cy="308160"/>
            <a:chOff x="1808600" y="2393082"/>
            <a:chExt cx="158760" cy="30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7E496D1-A4D0-AE88-7C5E-5090414B33E3}"/>
                    </a:ext>
                  </a:extLst>
                </p14:cNvPr>
                <p14:cNvContentPartPr/>
                <p14:nvPr/>
              </p14:nvContentPartPr>
              <p14:xfrm>
                <a:off x="1821560" y="2393082"/>
                <a:ext cx="43200" cy="245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7E496D1-A4D0-AE88-7C5E-5090414B33E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15440" y="2386962"/>
                  <a:ext cx="554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54BF1E4-EBC4-4C5D-850A-A926B93DA9E8}"/>
                    </a:ext>
                  </a:extLst>
                </p14:cNvPr>
                <p14:cNvContentPartPr/>
                <p14:nvPr/>
              </p14:nvContentPartPr>
              <p14:xfrm>
                <a:off x="1808600" y="2402802"/>
                <a:ext cx="151920" cy="194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54BF1E4-EBC4-4C5D-850A-A926B93DA9E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02480" y="2396682"/>
                  <a:ext cx="1641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2307CD2-5078-3828-7105-F344292A49C6}"/>
                    </a:ext>
                  </a:extLst>
                </p14:cNvPr>
                <p14:cNvContentPartPr/>
                <p14:nvPr/>
              </p14:nvContentPartPr>
              <p14:xfrm>
                <a:off x="1808600" y="2567682"/>
                <a:ext cx="158760" cy="133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2307CD2-5078-3828-7105-F344292A49C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02480" y="2561562"/>
                  <a:ext cx="171000" cy="1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62B4976-8884-648D-D8A3-55B990F472AA}"/>
              </a:ext>
            </a:extLst>
          </p:cNvPr>
          <p:cNvGrpSpPr/>
          <p:nvPr/>
        </p:nvGrpSpPr>
        <p:grpSpPr>
          <a:xfrm>
            <a:off x="2341400" y="2426562"/>
            <a:ext cx="240120" cy="294840"/>
            <a:chOff x="2341400" y="2426562"/>
            <a:chExt cx="240120" cy="29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4D8DF53-846C-9F9F-8F5E-9E0786C4E60E}"/>
                    </a:ext>
                  </a:extLst>
                </p14:cNvPr>
                <p14:cNvContentPartPr/>
                <p14:nvPr/>
              </p14:nvContentPartPr>
              <p14:xfrm>
                <a:off x="2341400" y="2451762"/>
                <a:ext cx="88200" cy="269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4D8DF53-846C-9F9F-8F5E-9E0786C4E60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35280" y="2445642"/>
                  <a:ext cx="1004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443D9BB-D3D2-307B-77BC-CA8ECE028EDF}"/>
                    </a:ext>
                  </a:extLst>
                </p14:cNvPr>
                <p14:cNvContentPartPr/>
                <p14:nvPr/>
              </p14:nvContentPartPr>
              <p14:xfrm>
                <a:off x="2422400" y="2426562"/>
                <a:ext cx="159120" cy="244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443D9BB-D3D2-307B-77BC-CA8ECE028ED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16280" y="2420442"/>
                  <a:ext cx="1713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C7AF9E1-281D-BC7E-B4B9-32183A9DC124}"/>
                    </a:ext>
                  </a:extLst>
                </p14:cNvPr>
                <p14:cNvContentPartPr/>
                <p14:nvPr/>
              </p14:nvContentPartPr>
              <p14:xfrm>
                <a:off x="2345720" y="2591082"/>
                <a:ext cx="200520" cy="17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C7AF9E1-281D-BC7E-B4B9-32183A9DC12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39600" y="2584962"/>
                  <a:ext cx="21276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3F9773B-8ED6-0D11-A17C-1EC175D90FD5}"/>
              </a:ext>
            </a:extLst>
          </p:cNvPr>
          <p:cNvGrpSpPr/>
          <p:nvPr/>
        </p:nvGrpSpPr>
        <p:grpSpPr>
          <a:xfrm>
            <a:off x="1201280" y="3235482"/>
            <a:ext cx="215280" cy="305280"/>
            <a:chOff x="1201280" y="3235482"/>
            <a:chExt cx="21528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F5817A0-6C1B-FF23-12A1-567322DF48EB}"/>
                    </a:ext>
                  </a:extLst>
                </p14:cNvPr>
                <p14:cNvContentPartPr/>
                <p14:nvPr/>
              </p14:nvContentPartPr>
              <p14:xfrm>
                <a:off x="1212080" y="3235482"/>
                <a:ext cx="4680" cy="280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F5817A0-6C1B-FF23-12A1-567322DF48E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05960" y="3229362"/>
                  <a:ext cx="169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E8A58F7-6A1F-6563-D354-F95E39F1EEEC}"/>
                    </a:ext>
                  </a:extLst>
                </p14:cNvPr>
                <p14:cNvContentPartPr/>
                <p14:nvPr/>
              </p14:nvContentPartPr>
              <p14:xfrm>
                <a:off x="1201280" y="3248442"/>
                <a:ext cx="215280" cy="292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E8A58F7-6A1F-6563-D354-F95E39F1EEE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95160" y="3242322"/>
                  <a:ext cx="227520" cy="30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B2539C7-5366-B4F5-19E7-117A5271AA8C}"/>
                  </a:ext>
                </a:extLst>
              </p14:cNvPr>
              <p14:cNvContentPartPr/>
              <p14:nvPr/>
            </p14:nvContentPartPr>
            <p14:xfrm>
              <a:off x="1908680" y="3258882"/>
              <a:ext cx="202680" cy="2336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B2539C7-5366-B4F5-19E7-117A5271AA8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902560" y="3252762"/>
                <a:ext cx="214920" cy="24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64123DA1-38AF-05A6-7F43-862B559D3EA2}"/>
              </a:ext>
            </a:extLst>
          </p:cNvPr>
          <p:cNvGrpSpPr/>
          <p:nvPr/>
        </p:nvGrpSpPr>
        <p:grpSpPr>
          <a:xfrm>
            <a:off x="2525720" y="3173922"/>
            <a:ext cx="214560" cy="312840"/>
            <a:chOff x="2525720" y="3173922"/>
            <a:chExt cx="214560" cy="31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286C3EF-39D9-4732-50BD-189E224B0773}"/>
                    </a:ext>
                  </a:extLst>
                </p14:cNvPr>
                <p14:cNvContentPartPr/>
                <p14:nvPr/>
              </p14:nvContentPartPr>
              <p14:xfrm>
                <a:off x="2550200" y="3210642"/>
                <a:ext cx="4680" cy="223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286C3EF-39D9-4732-50BD-189E224B077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544080" y="3204522"/>
                  <a:ext cx="169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D3BA251-C661-C134-DD88-17DE45251932}"/>
                    </a:ext>
                  </a:extLst>
                </p14:cNvPr>
                <p14:cNvContentPartPr/>
                <p14:nvPr/>
              </p14:nvContentPartPr>
              <p14:xfrm>
                <a:off x="2548040" y="3173922"/>
                <a:ext cx="145080" cy="164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D3BA251-C661-C134-DD88-17DE4525193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41920" y="3167802"/>
                  <a:ext cx="1573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C0EFCC9-C532-12AE-78D1-DBAEF1F67F8E}"/>
                    </a:ext>
                  </a:extLst>
                </p14:cNvPr>
                <p14:cNvContentPartPr/>
                <p14:nvPr/>
              </p14:nvContentPartPr>
              <p14:xfrm>
                <a:off x="2525720" y="3320082"/>
                <a:ext cx="214560" cy="166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C0EFCC9-C532-12AE-78D1-DBAEF1F67F8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19600" y="3313962"/>
                  <a:ext cx="22680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4848FD1-6CC4-1D00-50A1-7FF20B215FD8}"/>
              </a:ext>
            </a:extLst>
          </p:cNvPr>
          <p:cNvGrpSpPr/>
          <p:nvPr/>
        </p:nvGrpSpPr>
        <p:grpSpPr>
          <a:xfrm>
            <a:off x="3099920" y="3175002"/>
            <a:ext cx="226440" cy="286560"/>
            <a:chOff x="3099920" y="3175002"/>
            <a:chExt cx="226440" cy="28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1A88CE6-24B5-0763-10EB-FF3D97AE46A0}"/>
                    </a:ext>
                  </a:extLst>
                </p14:cNvPr>
                <p14:cNvContentPartPr/>
                <p14:nvPr/>
              </p14:nvContentPartPr>
              <p14:xfrm>
                <a:off x="3099920" y="3213882"/>
                <a:ext cx="109080" cy="247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1A88CE6-24B5-0763-10EB-FF3D97AE46A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93800" y="3207762"/>
                  <a:ext cx="1213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3FF1A79-540E-ED8A-EBBC-911E6C9020C2}"/>
                    </a:ext>
                  </a:extLst>
                </p14:cNvPr>
                <p14:cNvContentPartPr/>
                <p14:nvPr/>
              </p14:nvContentPartPr>
              <p14:xfrm>
                <a:off x="3144560" y="3175002"/>
                <a:ext cx="181800" cy="267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3FF1A79-540E-ED8A-EBBC-911E6C9020C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138440" y="3168882"/>
                  <a:ext cx="1940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95291D4-E755-6D16-AF89-8B691E5949FE}"/>
                    </a:ext>
                  </a:extLst>
                </p14:cNvPr>
                <p14:cNvContentPartPr/>
                <p14:nvPr/>
              </p14:nvContentPartPr>
              <p14:xfrm>
                <a:off x="3129800" y="3387402"/>
                <a:ext cx="151560" cy="21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95291D4-E755-6D16-AF89-8B691E5949F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23680" y="3381282"/>
                  <a:ext cx="16380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095F4E3-5E5B-A83B-5E0E-CCF4E87EB167}"/>
              </a:ext>
            </a:extLst>
          </p:cNvPr>
          <p:cNvGrpSpPr/>
          <p:nvPr/>
        </p:nvGrpSpPr>
        <p:grpSpPr>
          <a:xfrm>
            <a:off x="1231160" y="4028922"/>
            <a:ext cx="200520" cy="364680"/>
            <a:chOff x="1231160" y="4028922"/>
            <a:chExt cx="200520" cy="36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71D2419-34F4-6B49-ED23-7A19014470D7}"/>
                    </a:ext>
                  </a:extLst>
                </p14:cNvPr>
                <p14:cNvContentPartPr/>
                <p14:nvPr/>
              </p14:nvContentPartPr>
              <p14:xfrm>
                <a:off x="1241960" y="4064562"/>
                <a:ext cx="28080" cy="255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71D2419-34F4-6B49-ED23-7A19014470D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235840" y="4058442"/>
                  <a:ext cx="403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4941E97-9244-8343-D3A4-F81B354CE61C}"/>
                    </a:ext>
                  </a:extLst>
                </p14:cNvPr>
                <p14:cNvContentPartPr/>
                <p14:nvPr/>
              </p14:nvContentPartPr>
              <p14:xfrm>
                <a:off x="1239800" y="4028922"/>
                <a:ext cx="163080" cy="73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4941E97-9244-8343-D3A4-F81B354CE61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233680" y="4022802"/>
                  <a:ext cx="1753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7BA9D0E-8BC7-3B2A-A7E7-3C3B568759DF}"/>
                    </a:ext>
                  </a:extLst>
                </p14:cNvPr>
                <p14:cNvContentPartPr/>
                <p14:nvPr/>
              </p14:nvContentPartPr>
              <p14:xfrm>
                <a:off x="1231160" y="4193802"/>
                <a:ext cx="151560" cy="35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7BA9D0E-8BC7-3B2A-A7E7-3C3B568759D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225040" y="4187682"/>
                  <a:ext cx="1638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A565FA2-696A-8B88-F972-D24CBD9032B5}"/>
                    </a:ext>
                  </a:extLst>
                </p14:cNvPr>
                <p14:cNvContentPartPr/>
                <p14:nvPr/>
              </p14:nvContentPartPr>
              <p14:xfrm>
                <a:off x="1256720" y="4339962"/>
                <a:ext cx="174960" cy="53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A565FA2-696A-8B88-F972-D24CBD9032B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250600" y="4333842"/>
                  <a:ext cx="18720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CC6FA2D-DA36-C62B-B7CC-5B5661D8B534}"/>
              </a:ext>
            </a:extLst>
          </p:cNvPr>
          <p:cNvGrpSpPr/>
          <p:nvPr/>
        </p:nvGrpSpPr>
        <p:grpSpPr>
          <a:xfrm>
            <a:off x="1940720" y="4032522"/>
            <a:ext cx="202680" cy="278280"/>
            <a:chOff x="1940720" y="4032522"/>
            <a:chExt cx="202680" cy="27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5FEF844-D664-8F6D-A6CD-CBF322BAE736}"/>
                    </a:ext>
                  </a:extLst>
                </p14:cNvPr>
                <p14:cNvContentPartPr/>
                <p14:nvPr/>
              </p14:nvContentPartPr>
              <p14:xfrm>
                <a:off x="1940720" y="4050162"/>
                <a:ext cx="11160" cy="223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5FEF844-D664-8F6D-A6CD-CBF322BAE73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34600" y="4044042"/>
                  <a:ext cx="234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325E155-B6C4-F2BA-ED49-EE9A67308D09}"/>
                    </a:ext>
                  </a:extLst>
                </p14:cNvPr>
                <p14:cNvContentPartPr/>
                <p14:nvPr/>
              </p14:nvContentPartPr>
              <p14:xfrm>
                <a:off x="1945040" y="4032522"/>
                <a:ext cx="198360" cy="278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325E155-B6C4-F2BA-ED49-EE9A67308D0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938920" y="4026402"/>
                  <a:ext cx="210600" cy="29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9F0D9E0-72B4-1F34-F75F-50D085B02AA1}"/>
                  </a:ext>
                </a:extLst>
              </p14:cNvPr>
              <p14:cNvContentPartPr/>
              <p14:nvPr/>
            </p14:nvContentPartPr>
            <p14:xfrm>
              <a:off x="2670440" y="4054482"/>
              <a:ext cx="144720" cy="2109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9F0D9E0-72B4-1F34-F75F-50D085B02AA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664320" y="4048362"/>
                <a:ext cx="156960" cy="22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6489A991-49C6-340A-6D0B-7563846CAB46}"/>
              </a:ext>
            </a:extLst>
          </p:cNvPr>
          <p:cNvGrpSpPr/>
          <p:nvPr/>
        </p:nvGrpSpPr>
        <p:grpSpPr>
          <a:xfrm>
            <a:off x="3266240" y="4000842"/>
            <a:ext cx="221400" cy="338040"/>
            <a:chOff x="3266240" y="4000842"/>
            <a:chExt cx="221400" cy="33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F62ED48-6726-F2FB-1663-C36204AA7048}"/>
                    </a:ext>
                  </a:extLst>
                </p14:cNvPr>
                <p14:cNvContentPartPr/>
                <p14:nvPr/>
              </p14:nvContentPartPr>
              <p14:xfrm>
                <a:off x="3266240" y="4054482"/>
                <a:ext cx="13320" cy="248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F62ED48-6726-F2FB-1663-C36204AA704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60120" y="4048362"/>
                  <a:ext cx="255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0283908-73BB-539C-A563-CEE7012DD933}"/>
                    </a:ext>
                  </a:extLst>
                </p14:cNvPr>
                <p14:cNvContentPartPr/>
                <p14:nvPr/>
              </p14:nvContentPartPr>
              <p14:xfrm>
                <a:off x="3278840" y="4000842"/>
                <a:ext cx="179280" cy="198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0283908-73BB-539C-A563-CEE7012DD93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272720" y="3994722"/>
                  <a:ext cx="1915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0F7729C-8C49-D8D2-03AA-956238604356}"/>
                    </a:ext>
                  </a:extLst>
                </p14:cNvPr>
                <p14:cNvContentPartPr/>
                <p14:nvPr/>
              </p14:nvContentPartPr>
              <p14:xfrm>
                <a:off x="3285320" y="4171122"/>
                <a:ext cx="202320" cy="1677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0F7729C-8C49-D8D2-03AA-95623860435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279200" y="4165002"/>
                  <a:ext cx="214560" cy="18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308BA5F-113B-1F3F-D2E7-D85AC74372CD}"/>
              </a:ext>
            </a:extLst>
          </p:cNvPr>
          <p:cNvGrpSpPr/>
          <p:nvPr/>
        </p:nvGrpSpPr>
        <p:grpSpPr>
          <a:xfrm>
            <a:off x="3711560" y="4052322"/>
            <a:ext cx="218880" cy="263520"/>
            <a:chOff x="3711560" y="4052322"/>
            <a:chExt cx="218880" cy="26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6156426-2BCF-BB63-4A91-210D62E4E93C}"/>
                    </a:ext>
                  </a:extLst>
                </p14:cNvPr>
                <p14:cNvContentPartPr/>
                <p14:nvPr/>
              </p14:nvContentPartPr>
              <p14:xfrm>
                <a:off x="3711560" y="4052322"/>
                <a:ext cx="106920" cy="263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6156426-2BCF-BB63-4A91-210D62E4E93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705440" y="4046202"/>
                  <a:ext cx="1191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EC46E86-82FA-B824-2B3A-B715BF1612F5}"/>
                    </a:ext>
                  </a:extLst>
                </p14:cNvPr>
                <p14:cNvContentPartPr/>
                <p14:nvPr/>
              </p14:nvContentPartPr>
              <p14:xfrm>
                <a:off x="3783920" y="4059882"/>
                <a:ext cx="146520" cy="220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EC46E86-82FA-B824-2B3A-B715BF1612F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777800" y="4053762"/>
                  <a:ext cx="1587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889F6C1-177A-BAFD-7BED-FCE8A3410A9A}"/>
                    </a:ext>
                  </a:extLst>
                </p14:cNvPr>
                <p14:cNvContentPartPr/>
                <p14:nvPr/>
              </p14:nvContentPartPr>
              <p14:xfrm>
                <a:off x="3720200" y="4220082"/>
                <a:ext cx="192240" cy="48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889F6C1-177A-BAFD-7BED-FCE8A3410A9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714080" y="4213962"/>
                  <a:ext cx="204480" cy="6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6C29386-58A8-E808-054A-88E44A95D9B6}"/>
                  </a:ext>
                </a:extLst>
              </p14:cNvPr>
              <p14:cNvContentPartPr/>
              <p14:nvPr/>
            </p14:nvContentPartPr>
            <p14:xfrm>
              <a:off x="1757480" y="245322"/>
              <a:ext cx="6840" cy="100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6C29386-58A8-E808-054A-88E44A95D9B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751360" y="239202"/>
                <a:ext cx="190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45" name="Ink 544">
                <a:extLst>
                  <a:ext uri="{FF2B5EF4-FFF2-40B4-BE49-F238E27FC236}">
                    <a16:creationId xmlns:a16="http://schemas.microsoft.com/office/drawing/2014/main" id="{6F188DC6-AEED-BB3B-4519-B319DF054B69}"/>
                  </a:ext>
                </a:extLst>
              </p14:cNvPr>
              <p14:cNvContentPartPr/>
              <p14:nvPr/>
            </p14:nvContentPartPr>
            <p14:xfrm>
              <a:off x="1339160" y="2887722"/>
              <a:ext cx="9360" cy="19800"/>
            </p14:xfrm>
          </p:contentPart>
        </mc:Choice>
        <mc:Fallback xmlns="">
          <p:pic>
            <p:nvPicPr>
              <p:cNvPr id="545" name="Ink 544">
                <a:extLst>
                  <a:ext uri="{FF2B5EF4-FFF2-40B4-BE49-F238E27FC236}">
                    <a16:creationId xmlns:a16="http://schemas.microsoft.com/office/drawing/2014/main" id="{6F188DC6-AEED-BB3B-4519-B319DF054B6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333040" y="2881602"/>
                <a:ext cx="2160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0501522-4370-C072-33CB-F86CC4AB5F73}"/>
                  </a:ext>
                </a:extLst>
              </p14:cNvPr>
              <p14:cNvContentPartPr/>
              <p14:nvPr/>
            </p14:nvContentPartPr>
            <p14:xfrm>
              <a:off x="1230551" y="1222438"/>
              <a:ext cx="6120" cy="7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0501522-4370-C072-33CB-F86CC4AB5F7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224431" y="1216318"/>
                <a:ext cx="18360" cy="1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3" name="Group 512">
            <a:extLst>
              <a:ext uri="{FF2B5EF4-FFF2-40B4-BE49-F238E27FC236}">
                <a16:creationId xmlns:a16="http://schemas.microsoft.com/office/drawing/2014/main" id="{78B8E9E0-60D3-4C9E-4DDB-C30149F6F82A}"/>
              </a:ext>
            </a:extLst>
          </p:cNvPr>
          <p:cNvGrpSpPr/>
          <p:nvPr/>
        </p:nvGrpSpPr>
        <p:grpSpPr>
          <a:xfrm>
            <a:off x="4828031" y="289318"/>
            <a:ext cx="135720" cy="469800"/>
            <a:chOff x="4828031" y="289318"/>
            <a:chExt cx="135720" cy="46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27773E3-B93A-FE6D-C6BD-13281F1709F6}"/>
                    </a:ext>
                  </a:extLst>
                </p14:cNvPr>
                <p14:cNvContentPartPr/>
                <p14:nvPr/>
              </p14:nvContentPartPr>
              <p14:xfrm>
                <a:off x="4828031" y="481918"/>
                <a:ext cx="135360" cy="2772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27773E3-B93A-FE6D-C6BD-13281F1709F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821911" y="475798"/>
                  <a:ext cx="1476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42A793-E36A-8211-B41D-245FDAF68BE8}"/>
                    </a:ext>
                  </a:extLst>
                </p14:cNvPr>
                <p14:cNvContentPartPr/>
                <p14:nvPr/>
              </p14:nvContentPartPr>
              <p14:xfrm>
                <a:off x="4835951" y="289318"/>
                <a:ext cx="127800" cy="156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42A793-E36A-8211-B41D-245FDAF68BE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829831" y="283198"/>
                  <a:ext cx="14004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46E691B-9468-E405-D105-8C6A8DFC32DA}"/>
              </a:ext>
            </a:extLst>
          </p:cNvPr>
          <p:cNvGrpSpPr/>
          <p:nvPr/>
        </p:nvGrpSpPr>
        <p:grpSpPr>
          <a:xfrm>
            <a:off x="8955431" y="302278"/>
            <a:ext cx="561240" cy="284760"/>
            <a:chOff x="8955431" y="302278"/>
            <a:chExt cx="561240" cy="28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04606FC-54F3-EFA5-3765-E0ED16AB0CD0}"/>
                    </a:ext>
                  </a:extLst>
                </p14:cNvPr>
                <p14:cNvContentPartPr/>
                <p14:nvPr/>
              </p14:nvContentPartPr>
              <p14:xfrm>
                <a:off x="8955431" y="302278"/>
                <a:ext cx="159120" cy="2847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04606FC-54F3-EFA5-3765-E0ED16AB0CD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49311" y="296158"/>
                  <a:ext cx="1713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E6EF0F8-50ED-7E80-BA9A-F6479D9122B4}"/>
                    </a:ext>
                  </a:extLst>
                </p14:cNvPr>
                <p14:cNvContentPartPr/>
                <p14:nvPr/>
              </p14:nvContentPartPr>
              <p14:xfrm>
                <a:off x="9243791" y="333598"/>
                <a:ext cx="272880" cy="207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E6EF0F8-50ED-7E80-BA9A-F6479D9122B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237671" y="327478"/>
                  <a:ext cx="285120" cy="21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F6E3743B-93BD-3EC2-0AD2-1EBFF3300BF6}"/>
              </a:ext>
            </a:extLst>
          </p:cNvPr>
          <p:cNvGrpSpPr/>
          <p:nvPr/>
        </p:nvGrpSpPr>
        <p:grpSpPr>
          <a:xfrm>
            <a:off x="6521471" y="330718"/>
            <a:ext cx="557640" cy="326520"/>
            <a:chOff x="6521471" y="330718"/>
            <a:chExt cx="557640" cy="32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AA29613-1148-7E65-39DA-62DF89F479C1}"/>
                    </a:ext>
                  </a:extLst>
                </p14:cNvPr>
                <p14:cNvContentPartPr/>
                <p14:nvPr/>
              </p14:nvContentPartPr>
              <p14:xfrm>
                <a:off x="6521471" y="330718"/>
                <a:ext cx="190800" cy="326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AA29613-1148-7E65-39DA-62DF89F479C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515351" y="324598"/>
                  <a:ext cx="2030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6BC872-F98D-6E1B-F2C6-F43D4F74114D}"/>
                    </a:ext>
                  </a:extLst>
                </p14:cNvPr>
                <p14:cNvContentPartPr/>
                <p14:nvPr/>
              </p14:nvContentPartPr>
              <p14:xfrm>
                <a:off x="6879671" y="330718"/>
                <a:ext cx="199440" cy="281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6BC872-F98D-6E1B-F2C6-F43D4F74114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873551" y="324598"/>
                  <a:ext cx="2116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72450232-4BC4-17A6-C57C-97A135947082}"/>
                    </a:ext>
                  </a:extLst>
                </p14:cNvPr>
                <p14:cNvContentPartPr/>
                <p14:nvPr/>
              </p14:nvContentPartPr>
              <p14:xfrm>
                <a:off x="6753671" y="337198"/>
                <a:ext cx="25920" cy="248400"/>
              </p14:xfrm>
            </p:contentPart>
          </mc:Choice>
          <mc:Fallback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72450232-4BC4-17A6-C57C-97A13594708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747551" y="331078"/>
                  <a:ext cx="381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96A399B8-32E6-F16C-965C-D083F96BC7DB}"/>
                    </a:ext>
                  </a:extLst>
                </p14:cNvPr>
                <p14:cNvContentPartPr/>
                <p14:nvPr/>
              </p14:nvContentPartPr>
              <p14:xfrm>
                <a:off x="6769511" y="444118"/>
                <a:ext cx="131400" cy="26640"/>
              </p14:xfrm>
            </p:contentPart>
          </mc:Choice>
          <mc:Fallback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96A399B8-32E6-F16C-965C-D083F96BC7D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763391" y="437998"/>
                  <a:ext cx="14364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9E07F0CC-0221-6E71-E517-ADBAF20A2A59}"/>
              </a:ext>
            </a:extLst>
          </p:cNvPr>
          <p:cNvGrpSpPr/>
          <p:nvPr/>
        </p:nvGrpSpPr>
        <p:grpSpPr>
          <a:xfrm>
            <a:off x="4853591" y="1005358"/>
            <a:ext cx="198000" cy="329040"/>
            <a:chOff x="4853591" y="1005358"/>
            <a:chExt cx="198000" cy="32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CBEE8029-AD47-47CA-B196-F54AE8D7F8A4}"/>
                    </a:ext>
                  </a:extLst>
                </p14:cNvPr>
                <p14:cNvContentPartPr/>
                <p14:nvPr/>
              </p14:nvContentPartPr>
              <p14:xfrm>
                <a:off x="4921991" y="1005358"/>
                <a:ext cx="96120" cy="329040"/>
              </p14:xfrm>
            </p:contentPart>
          </mc:Choice>
          <mc:Fallback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CBEE8029-AD47-47CA-B196-F54AE8D7F8A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915871" y="999238"/>
                  <a:ext cx="10836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6D911B8C-B566-A963-2547-2302CA278882}"/>
                    </a:ext>
                  </a:extLst>
                </p14:cNvPr>
                <p14:cNvContentPartPr/>
                <p14:nvPr/>
              </p14:nvContentPartPr>
              <p14:xfrm>
                <a:off x="4853591" y="1280398"/>
                <a:ext cx="198000" cy="10080"/>
              </p14:xfrm>
            </p:contentPart>
          </mc:Choice>
          <mc:Fallback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6D911B8C-B566-A963-2547-2302CA27888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847471" y="1274278"/>
                  <a:ext cx="210240" cy="2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21" name="Ink 520">
                <a:extLst>
                  <a:ext uri="{FF2B5EF4-FFF2-40B4-BE49-F238E27FC236}">
                    <a16:creationId xmlns:a16="http://schemas.microsoft.com/office/drawing/2014/main" id="{408787AC-D166-8006-EDF7-F1EFA4908882}"/>
                  </a:ext>
                </a:extLst>
              </p14:cNvPr>
              <p14:cNvContentPartPr/>
              <p14:nvPr/>
            </p14:nvContentPartPr>
            <p14:xfrm>
              <a:off x="626471" y="1150078"/>
              <a:ext cx="219240" cy="91440"/>
            </p14:xfrm>
          </p:contentPart>
        </mc:Choice>
        <mc:Fallback>
          <p:pic>
            <p:nvPicPr>
              <p:cNvPr id="521" name="Ink 520">
                <a:extLst>
                  <a:ext uri="{FF2B5EF4-FFF2-40B4-BE49-F238E27FC236}">
                    <a16:creationId xmlns:a16="http://schemas.microsoft.com/office/drawing/2014/main" id="{408787AC-D166-8006-EDF7-F1EFA490888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20351" y="1143958"/>
                <a:ext cx="231480" cy="10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7" name="Group 526">
            <a:extLst>
              <a:ext uri="{FF2B5EF4-FFF2-40B4-BE49-F238E27FC236}">
                <a16:creationId xmlns:a16="http://schemas.microsoft.com/office/drawing/2014/main" id="{47BB83A3-1BE0-04CB-4505-5047AEA5D488}"/>
              </a:ext>
            </a:extLst>
          </p:cNvPr>
          <p:cNvGrpSpPr/>
          <p:nvPr/>
        </p:nvGrpSpPr>
        <p:grpSpPr>
          <a:xfrm>
            <a:off x="6612911" y="968278"/>
            <a:ext cx="530280" cy="338040"/>
            <a:chOff x="6612911" y="968278"/>
            <a:chExt cx="530280" cy="33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7B2235F6-0761-A706-A65F-14DC99C5CEA6}"/>
                    </a:ext>
                  </a:extLst>
                </p14:cNvPr>
                <p14:cNvContentPartPr/>
                <p14:nvPr/>
              </p14:nvContentPartPr>
              <p14:xfrm>
                <a:off x="6612911" y="968278"/>
                <a:ext cx="190440" cy="264960"/>
              </p14:xfrm>
            </p:contentPart>
          </mc:Choice>
          <mc:Fallback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7B2235F6-0761-A706-A65F-14DC99C5CEA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606791" y="962158"/>
                  <a:ext cx="2026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E242A8BC-1FAA-E904-036E-754B1498E617}"/>
                    </a:ext>
                  </a:extLst>
                </p14:cNvPr>
                <p14:cNvContentPartPr/>
                <p14:nvPr/>
              </p14:nvContentPartPr>
              <p14:xfrm>
                <a:off x="6953111" y="977998"/>
                <a:ext cx="190080" cy="328320"/>
              </p14:xfrm>
            </p:contentPart>
          </mc:Choice>
          <mc:Fallback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E242A8BC-1FAA-E904-036E-754B1498E61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946991" y="971878"/>
                  <a:ext cx="202320" cy="34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528" name="Ink 527">
                <a:extLst>
                  <a:ext uri="{FF2B5EF4-FFF2-40B4-BE49-F238E27FC236}">
                    <a16:creationId xmlns:a16="http://schemas.microsoft.com/office/drawing/2014/main" id="{EBD77E23-32F4-299B-39DA-44079E175213}"/>
                  </a:ext>
                </a:extLst>
              </p14:cNvPr>
              <p14:cNvContentPartPr/>
              <p14:nvPr/>
            </p14:nvContentPartPr>
            <p14:xfrm>
              <a:off x="6676991" y="1598638"/>
              <a:ext cx="137160" cy="236520"/>
            </p14:xfrm>
          </p:contentPart>
        </mc:Choice>
        <mc:Fallback>
          <p:pic>
            <p:nvPicPr>
              <p:cNvPr id="528" name="Ink 527">
                <a:extLst>
                  <a:ext uri="{FF2B5EF4-FFF2-40B4-BE49-F238E27FC236}">
                    <a16:creationId xmlns:a16="http://schemas.microsoft.com/office/drawing/2014/main" id="{EBD77E23-32F4-299B-39DA-44079E17521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670871" y="1592518"/>
                <a:ext cx="14940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529" name="Ink 528">
                <a:extLst>
                  <a:ext uri="{FF2B5EF4-FFF2-40B4-BE49-F238E27FC236}">
                    <a16:creationId xmlns:a16="http://schemas.microsoft.com/office/drawing/2014/main" id="{93C26739-C541-5B4E-9B7B-D7CCFEEBA07C}"/>
                  </a:ext>
                </a:extLst>
              </p14:cNvPr>
              <p14:cNvContentPartPr/>
              <p14:nvPr/>
            </p14:nvContentPartPr>
            <p14:xfrm>
              <a:off x="7039151" y="1650118"/>
              <a:ext cx="169920" cy="272880"/>
            </p14:xfrm>
          </p:contentPart>
        </mc:Choice>
        <mc:Fallback>
          <p:pic>
            <p:nvPicPr>
              <p:cNvPr id="529" name="Ink 528">
                <a:extLst>
                  <a:ext uri="{FF2B5EF4-FFF2-40B4-BE49-F238E27FC236}">
                    <a16:creationId xmlns:a16="http://schemas.microsoft.com/office/drawing/2014/main" id="{93C26739-C541-5B4E-9B7B-D7CCFEEBA07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033031" y="1643998"/>
                <a:ext cx="182160" cy="28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9" name="Group 538">
            <a:extLst>
              <a:ext uri="{FF2B5EF4-FFF2-40B4-BE49-F238E27FC236}">
                <a16:creationId xmlns:a16="http://schemas.microsoft.com/office/drawing/2014/main" id="{B83D7889-5BA7-BE37-FFCB-16EAE1210C61}"/>
              </a:ext>
            </a:extLst>
          </p:cNvPr>
          <p:cNvGrpSpPr/>
          <p:nvPr/>
        </p:nvGrpSpPr>
        <p:grpSpPr>
          <a:xfrm>
            <a:off x="9078551" y="927598"/>
            <a:ext cx="531720" cy="270000"/>
            <a:chOff x="9078551" y="927598"/>
            <a:chExt cx="531720" cy="27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E6DA09C4-DEA7-B3BD-29BB-CA463DA876C0}"/>
                    </a:ext>
                  </a:extLst>
                </p14:cNvPr>
                <p14:cNvContentPartPr/>
                <p14:nvPr/>
              </p14:nvContentPartPr>
              <p14:xfrm>
                <a:off x="9078551" y="927598"/>
                <a:ext cx="140040" cy="270000"/>
              </p14:xfrm>
            </p:contentPart>
          </mc:Choice>
          <mc:Fallback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E6DA09C4-DEA7-B3BD-29BB-CA463DA876C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072431" y="921478"/>
                  <a:ext cx="1522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E14C1596-2C00-8126-4854-D100395E32E6}"/>
                    </a:ext>
                  </a:extLst>
                </p14:cNvPr>
                <p14:cNvContentPartPr/>
                <p14:nvPr/>
              </p14:nvContentPartPr>
              <p14:xfrm>
                <a:off x="9315071" y="988078"/>
                <a:ext cx="98640" cy="206280"/>
              </p14:xfrm>
            </p:contentPart>
          </mc:Choice>
          <mc:Fallback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E14C1596-2C00-8126-4854-D100395E32E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308951" y="981958"/>
                  <a:ext cx="1108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D49059EE-323E-6F8E-9A36-5EB64C681B2F}"/>
                    </a:ext>
                  </a:extLst>
                </p14:cNvPr>
                <p14:cNvContentPartPr/>
                <p14:nvPr/>
              </p14:nvContentPartPr>
              <p14:xfrm>
                <a:off x="9349991" y="927598"/>
                <a:ext cx="260280" cy="34200"/>
              </p14:xfrm>
            </p:contentPart>
          </mc:Choice>
          <mc:Fallback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D49059EE-323E-6F8E-9A36-5EB64C681B2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343871" y="921478"/>
                  <a:ext cx="27252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8" name="Group 547">
            <a:extLst>
              <a:ext uri="{FF2B5EF4-FFF2-40B4-BE49-F238E27FC236}">
                <a16:creationId xmlns:a16="http://schemas.microsoft.com/office/drawing/2014/main" id="{98F71901-FEB1-1606-CE69-559FA77AD519}"/>
              </a:ext>
            </a:extLst>
          </p:cNvPr>
          <p:cNvGrpSpPr/>
          <p:nvPr/>
        </p:nvGrpSpPr>
        <p:grpSpPr>
          <a:xfrm>
            <a:off x="9056951" y="1571278"/>
            <a:ext cx="455040" cy="265680"/>
            <a:chOff x="9056951" y="1571278"/>
            <a:chExt cx="455040" cy="26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89F28186-BECF-EC2F-7FB2-A9E1FF9D35A3}"/>
                    </a:ext>
                  </a:extLst>
                </p14:cNvPr>
                <p14:cNvContentPartPr/>
                <p14:nvPr/>
              </p14:nvContentPartPr>
              <p14:xfrm>
                <a:off x="9056951" y="1571278"/>
                <a:ext cx="167400" cy="265680"/>
              </p14:xfrm>
            </p:contentPart>
          </mc:Choice>
          <mc:Fallback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89F28186-BECF-EC2F-7FB2-A9E1FF9D35A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050831" y="1565158"/>
                  <a:ext cx="1796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959B8D0D-41EF-033B-9E7D-D310215FB662}"/>
                    </a:ext>
                  </a:extLst>
                </p14:cNvPr>
                <p14:cNvContentPartPr/>
                <p14:nvPr/>
              </p14:nvContentPartPr>
              <p14:xfrm>
                <a:off x="9260351" y="1612318"/>
                <a:ext cx="251640" cy="213840"/>
              </p14:xfrm>
            </p:contentPart>
          </mc:Choice>
          <mc:Fallback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959B8D0D-41EF-033B-9E7D-D310215FB66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254231" y="1606198"/>
                  <a:ext cx="263880" cy="22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9" name="Group 578">
            <a:extLst>
              <a:ext uri="{FF2B5EF4-FFF2-40B4-BE49-F238E27FC236}">
                <a16:creationId xmlns:a16="http://schemas.microsoft.com/office/drawing/2014/main" id="{D987B503-FDC3-F048-47A2-A52F5C984C70}"/>
              </a:ext>
            </a:extLst>
          </p:cNvPr>
          <p:cNvGrpSpPr/>
          <p:nvPr/>
        </p:nvGrpSpPr>
        <p:grpSpPr>
          <a:xfrm>
            <a:off x="5637311" y="938038"/>
            <a:ext cx="270000" cy="370440"/>
            <a:chOff x="5637311" y="938038"/>
            <a:chExt cx="270000" cy="37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F840C349-FA9A-0CC4-0767-A39592592FD8}"/>
                    </a:ext>
                  </a:extLst>
                </p14:cNvPr>
                <p14:cNvContentPartPr/>
                <p14:nvPr/>
              </p14:nvContentPartPr>
              <p14:xfrm>
                <a:off x="5678711" y="938038"/>
                <a:ext cx="27720" cy="370440"/>
              </p14:xfrm>
            </p:contentPart>
          </mc:Choice>
          <mc:Fallback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F840C349-FA9A-0CC4-0767-A39592592FD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672591" y="931918"/>
                  <a:ext cx="3996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0EC7B78B-7749-B78D-E9BD-558DB3ED275F}"/>
                    </a:ext>
                  </a:extLst>
                </p14:cNvPr>
                <p14:cNvContentPartPr/>
                <p14:nvPr/>
              </p14:nvContentPartPr>
              <p14:xfrm>
                <a:off x="5637311" y="1073758"/>
                <a:ext cx="270000" cy="7920"/>
              </p14:xfrm>
            </p:contentPart>
          </mc:Choice>
          <mc:Fallback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0EC7B78B-7749-B78D-E9BD-558DB3ED275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631191" y="1067638"/>
                  <a:ext cx="28224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8" name="Group 577">
            <a:extLst>
              <a:ext uri="{FF2B5EF4-FFF2-40B4-BE49-F238E27FC236}">
                <a16:creationId xmlns:a16="http://schemas.microsoft.com/office/drawing/2014/main" id="{FCCB24C0-7D4B-1344-EEFF-0909FA50B92F}"/>
              </a:ext>
            </a:extLst>
          </p:cNvPr>
          <p:cNvGrpSpPr/>
          <p:nvPr/>
        </p:nvGrpSpPr>
        <p:grpSpPr>
          <a:xfrm>
            <a:off x="5760431" y="1627438"/>
            <a:ext cx="242640" cy="252000"/>
            <a:chOff x="5760431" y="1627438"/>
            <a:chExt cx="242640" cy="25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6F39D491-9012-186E-DA2D-897C56596ABF}"/>
                    </a:ext>
                  </a:extLst>
                </p14:cNvPr>
                <p14:cNvContentPartPr/>
                <p14:nvPr/>
              </p14:nvContentPartPr>
              <p14:xfrm>
                <a:off x="5850431" y="1627438"/>
                <a:ext cx="14040" cy="252000"/>
              </p14:xfrm>
            </p:contentPart>
          </mc:Choice>
          <mc:Fallback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6F39D491-9012-186E-DA2D-897C56596AB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844311" y="1621318"/>
                  <a:ext cx="262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D9FEE6DE-8D12-9BE7-6B0F-E3EE56C0D058}"/>
                    </a:ext>
                  </a:extLst>
                </p14:cNvPr>
                <p14:cNvContentPartPr/>
                <p14:nvPr/>
              </p14:nvContentPartPr>
              <p14:xfrm>
                <a:off x="5760431" y="1793398"/>
                <a:ext cx="242640" cy="3960"/>
              </p14:xfrm>
            </p:contentPart>
          </mc:Choice>
          <mc:Fallback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D9FEE6DE-8D12-9BE7-6B0F-E3EE56C0D05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754311" y="1787278"/>
                  <a:ext cx="254880" cy="1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574" name="Ink 573">
                <a:extLst>
                  <a:ext uri="{FF2B5EF4-FFF2-40B4-BE49-F238E27FC236}">
                    <a16:creationId xmlns:a16="http://schemas.microsoft.com/office/drawing/2014/main" id="{41311182-B3D4-7BF4-2A41-5B912D9A9DB0}"/>
                  </a:ext>
                </a:extLst>
              </p14:cNvPr>
              <p14:cNvContentPartPr/>
              <p14:nvPr/>
            </p14:nvContentPartPr>
            <p14:xfrm>
              <a:off x="6485831" y="3949438"/>
              <a:ext cx="1504080" cy="53280"/>
            </p14:xfrm>
          </p:contentPart>
        </mc:Choice>
        <mc:Fallback>
          <p:pic>
            <p:nvPicPr>
              <p:cNvPr id="574" name="Ink 573">
                <a:extLst>
                  <a:ext uri="{FF2B5EF4-FFF2-40B4-BE49-F238E27FC236}">
                    <a16:creationId xmlns:a16="http://schemas.microsoft.com/office/drawing/2014/main" id="{41311182-B3D4-7BF4-2A41-5B912D9A9DB0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479711" y="3943318"/>
                <a:ext cx="151632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607" name="Ink 606">
                <a:extLst>
                  <a:ext uri="{FF2B5EF4-FFF2-40B4-BE49-F238E27FC236}">
                    <a16:creationId xmlns:a16="http://schemas.microsoft.com/office/drawing/2014/main" id="{C6BF1C3D-40F5-2258-89EC-2F3AE698DAEC}"/>
                  </a:ext>
                </a:extLst>
              </p14:cNvPr>
              <p14:cNvContentPartPr/>
              <p14:nvPr/>
            </p14:nvContentPartPr>
            <p14:xfrm>
              <a:off x="917711" y="2279398"/>
              <a:ext cx="556920" cy="630000"/>
            </p14:xfrm>
          </p:contentPart>
        </mc:Choice>
        <mc:Fallback>
          <p:pic>
            <p:nvPicPr>
              <p:cNvPr id="607" name="Ink 606">
                <a:extLst>
                  <a:ext uri="{FF2B5EF4-FFF2-40B4-BE49-F238E27FC236}">
                    <a16:creationId xmlns:a16="http://schemas.microsoft.com/office/drawing/2014/main" id="{C6BF1C3D-40F5-2258-89EC-2F3AE698DAEC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11591" y="2273278"/>
                <a:ext cx="569160" cy="64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619" name="Ink 618">
                <a:extLst>
                  <a:ext uri="{FF2B5EF4-FFF2-40B4-BE49-F238E27FC236}">
                    <a16:creationId xmlns:a16="http://schemas.microsoft.com/office/drawing/2014/main" id="{EC37A05D-76AF-9BDE-E30D-C248129A9A49}"/>
                  </a:ext>
                </a:extLst>
              </p14:cNvPr>
              <p14:cNvContentPartPr/>
              <p14:nvPr/>
            </p14:nvContentPartPr>
            <p14:xfrm>
              <a:off x="995831" y="2246638"/>
              <a:ext cx="524520" cy="690840"/>
            </p14:xfrm>
          </p:contentPart>
        </mc:Choice>
        <mc:Fallback>
          <p:pic>
            <p:nvPicPr>
              <p:cNvPr id="619" name="Ink 618">
                <a:extLst>
                  <a:ext uri="{FF2B5EF4-FFF2-40B4-BE49-F238E27FC236}">
                    <a16:creationId xmlns:a16="http://schemas.microsoft.com/office/drawing/2014/main" id="{EC37A05D-76AF-9BDE-E30D-C248129A9A4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89711" y="2240518"/>
                <a:ext cx="536760" cy="70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530" name="Ink 529">
                <a:extLst>
                  <a:ext uri="{FF2B5EF4-FFF2-40B4-BE49-F238E27FC236}">
                    <a16:creationId xmlns:a16="http://schemas.microsoft.com/office/drawing/2014/main" id="{883F65D7-87ED-CC3A-2C78-CCBA8F2D99A1}"/>
                  </a:ext>
                </a:extLst>
              </p14:cNvPr>
              <p14:cNvContentPartPr/>
              <p14:nvPr/>
            </p14:nvContentPartPr>
            <p14:xfrm>
              <a:off x="6589511" y="2235118"/>
              <a:ext cx="130320" cy="254520"/>
            </p14:xfrm>
          </p:contentPart>
        </mc:Choice>
        <mc:Fallback>
          <p:pic>
            <p:nvPicPr>
              <p:cNvPr id="530" name="Ink 529">
                <a:extLst>
                  <a:ext uri="{FF2B5EF4-FFF2-40B4-BE49-F238E27FC236}">
                    <a16:creationId xmlns:a16="http://schemas.microsoft.com/office/drawing/2014/main" id="{883F65D7-87ED-CC3A-2C78-CCBA8F2D99A1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583391" y="2228998"/>
                <a:ext cx="14256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531" name="Ink 530">
                <a:extLst>
                  <a:ext uri="{FF2B5EF4-FFF2-40B4-BE49-F238E27FC236}">
                    <a16:creationId xmlns:a16="http://schemas.microsoft.com/office/drawing/2014/main" id="{D3655E51-40B6-AFE1-F6F1-AA3020A1C5D3}"/>
                  </a:ext>
                </a:extLst>
              </p14:cNvPr>
              <p14:cNvContentPartPr/>
              <p14:nvPr/>
            </p14:nvContentPartPr>
            <p14:xfrm>
              <a:off x="6939431" y="2268958"/>
              <a:ext cx="164880" cy="279360"/>
            </p14:xfrm>
          </p:contentPart>
        </mc:Choice>
        <mc:Fallback>
          <p:pic>
            <p:nvPicPr>
              <p:cNvPr id="531" name="Ink 530">
                <a:extLst>
                  <a:ext uri="{FF2B5EF4-FFF2-40B4-BE49-F238E27FC236}">
                    <a16:creationId xmlns:a16="http://schemas.microsoft.com/office/drawing/2014/main" id="{D3655E51-40B6-AFE1-F6F1-AA3020A1C5D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933311" y="2262838"/>
                <a:ext cx="1771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550" name="Ink 549">
                <a:extLst>
                  <a:ext uri="{FF2B5EF4-FFF2-40B4-BE49-F238E27FC236}">
                    <a16:creationId xmlns:a16="http://schemas.microsoft.com/office/drawing/2014/main" id="{1CD6DAAE-E0EF-5DB5-AB8B-A2AC0A1F772C}"/>
                  </a:ext>
                </a:extLst>
              </p14:cNvPr>
              <p14:cNvContentPartPr/>
              <p14:nvPr/>
            </p14:nvContentPartPr>
            <p14:xfrm>
              <a:off x="9176471" y="2216398"/>
              <a:ext cx="187200" cy="241200"/>
            </p14:xfrm>
          </p:contentPart>
        </mc:Choice>
        <mc:Fallback>
          <p:pic>
            <p:nvPicPr>
              <p:cNvPr id="550" name="Ink 549">
                <a:extLst>
                  <a:ext uri="{FF2B5EF4-FFF2-40B4-BE49-F238E27FC236}">
                    <a16:creationId xmlns:a16="http://schemas.microsoft.com/office/drawing/2014/main" id="{1CD6DAAE-E0EF-5DB5-AB8B-A2AC0A1F772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170351" y="2210278"/>
                <a:ext cx="19944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551" name="Ink 550">
                <a:extLst>
                  <a:ext uri="{FF2B5EF4-FFF2-40B4-BE49-F238E27FC236}">
                    <a16:creationId xmlns:a16="http://schemas.microsoft.com/office/drawing/2014/main" id="{2F6C35B7-B2D8-9EF3-E0D1-55CCEEDF10C5}"/>
                  </a:ext>
                </a:extLst>
              </p14:cNvPr>
              <p14:cNvContentPartPr/>
              <p14:nvPr/>
            </p14:nvContentPartPr>
            <p14:xfrm>
              <a:off x="9455831" y="2208118"/>
              <a:ext cx="168480" cy="249840"/>
            </p14:xfrm>
          </p:contentPart>
        </mc:Choice>
        <mc:Fallback>
          <p:pic>
            <p:nvPicPr>
              <p:cNvPr id="551" name="Ink 550">
                <a:extLst>
                  <a:ext uri="{FF2B5EF4-FFF2-40B4-BE49-F238E27FC236}">
                    <a16:creationId xmlns:a16="http://schemas.microsoft.com/office/drawing/2014/main" id="{2F6C35B7-B2D8-9EF3-E0D1-55CCEEDF10C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449711" y="2201998"/>
                <a:ext cx="18072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552" name="Ink 551">
                <a:extLst>
                  <a:ext uri="{FF2B5EF4-FFF2-40B4-BE49-F238E27FC236}">
                    <a16:creationId xmlns:a16="http://schemas.microsoft.com/office/drawing/2014/main" id="{F7E1011B-4895-40BF-C8DF-39E2C2B29D0C}"/>
                  </a:ext>
                </a:extLst>
              </p14:cNvPr>
              <p14:cNvContentPartPr/>
              <p14:nvPr/>
            </p14:nvContentPartPr>
            <p14:xfrm>
              <a:off x="9539711" y="2340598"/>
              <a:ext cx="209520" cy="26640"/>
            </p14:xfrm>
          </p:contentPart>
        </mc:Choice>
        <mc:Fallback>
          <p:pic>
            <p:nvPicPr>
              <p:cNvPr id="552" name="Ink 551">
                <a:extLst>
                  <a:ext uri="{FF2B5EF4-FFF2-40B4-BE49-F238E27FC236}">
                    <a16:creationId xmlns:a16="http://schemas.microsoft.com/office/drawing/2014/main" id="{F7E1011B-4895-40BF-C8DF-39E2C2B29D0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533591" y="2334478"/>
                <a:ext cx="22176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558" name="Ink 557">
                <a:extLst>
                  <a:ext uri="{FF2B5EF4-FFF2-40B4-BE49-F238E27FC236}">
                    <a16:creationId xmlns:a16="http://schemas.microsoft.com/office/drawing/2014/main" id="{8431AB54-F574-CF8A-5A9A-5121F888C7D0}"/>
                  </a:ext>
                </a:extLst>
              </p14:cNvPr>
              <p14:cNvContentPartPr/>
              <p14:nvPr/>
            </p14:nvContentPartPr>
            <p14:xfrm>
              <a:off x="5885711" y="2317558"/>
              <a:ext cx="29880" cy="251280"/>
            </p14:xfrm>
          </p:contentPart>
        </mc:Choice>
        <mc:Fallback>
          <p:pic>
            <p:nvPicPr>
              <p:cNvPr id="558" name="Ink 557">
                <a:extLst>
                  <a:ext uri="{FF2B5EF4-FFF2-40B4-BE49-F238E27FC236}">
                    <a16:creationId xmlns:a16="http://schemas.microsoft.com/office/drawing/2014/main" id="{8431AB54-F574-CF8A-5A9A-5121F888C7D0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879591" y="2311438"/>
                <a:ext cx="4212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559" name="Ink 558">
                <a:extLst>
                  <a:ext uri="{FF2B5EF4-FFF2-40B4-BE49-F238E27FC236}">
                    <a16:creationId xmlns:a16="http://schemas.microsoft.com/office/drawing/2014/main" id="{6BBF778A-3B90-2F32-2EEE-40047916C4F8}"/>
                  </a:ext>
                </a:extLst>
              </p14:cNvPr>
              <p14:cNvContentPartPr/>
              <p14:nvPr/>
            </p14:nvContentPartPr>
            <p14:xfrm>
              <a:off x="5762591" y="2435638"/>
              <a:ext cx="348480" cy="35640"/>
            </p14:xfrm>
          </p:contentPart>
        </mc:Choice>
        <mc:Fallback>
          <p:pic>
            <p:nvPicPr>
              <p:cNvPr id="559" name="Ink 558">
                <a:extLst>
                  <a:ext uri="{FF2B5EF4-FFF2-40B4-BE49-F238E27FC236}">
                    <a16:creationId xmlns:a16="http://schemas.microsoft.com/office/drawing/2014/main" id="{6BBF778A-3B90-2F32-2EEE-40047916C4F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756471" y="2429518"/>
                <a:ext cx="3607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568" name="Ink 567">
                <a:extLst>
                  <a:ext uri="{FF2B5EF4-FFF2-40B4-BE49-F238E27FC236}">
                    <a16:creationId xmlns:a16="http://schemas.microsoft.com/office/drawing/2014/main" id="{F026A73F-4930-BBE0-B1B4-541AFA026CA6}"/>
                  </a:ext>
                </a:extLst>
              </p14:cNvPr>
              <p14:cNvContentPartPr/>
              <p14:nvPr/>
            </p14:nvContentPartPr>
            <p14:xfrm>
              <a:off x="8382311" y="3433558"/>
              <a:ext cx="129240" cy="12600"/>
            </p14:xfrm>
          </p:contentPart>
        </mc:Choice>
        <mc:Fallback>
          <p:pic>
            <p:nvPicPr>
              <p:cNvPr id="568" name="Ink 567">
                <a:extLst>
                  <a:ext uri="{FF2B5EF4-FFF2-40B4-BE49-F238E27FC236}">
                    <a16:creationId xmlns:a16="http://schemas.microsoft.com/office/drawing/2014/main" id="{F026A73F-4930-BBE0-B1B4-541AFA026CA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376191" y="3427438"/>
                <a:ext cx="1414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569" name="Ink 568">
                <a:extLst>
                  <a:ext uri="{FF2B5EF4-FFF2-40B4-BE49-F238E27FC236}">
                    <a16:creationId xmlns:a16="http://schemas.microsoft.com/office/drawing/2014/main" id="{C8B6B4B3-C1D7-5B7C-B131-5C491490E884}"/>
                  </a:ext>
                </a:extLst>
              </p14:cNvPr>
              <p14:cNvContentPartPr/>
              <p14:nvPr/>
            </p14:nvContentPartPr>
            <p14:xfrm>
              <a:off x="8331551" y="3560998"/>
              <a:ext cx="146880" cy="20880"/>
            </p14:xfrm>
          </p:contentPart>
        </mc:Choice>
        <mc:Fallback>
          <p:pic>
            <p:nvPicPr>
              <p:cNvPr id="569" name="Ink 568">
                <a:extLst>
                  <a:ext uri="{FF2B5EF4-FFF2-40B4-BE49-F238E27FC236}">
                    <a16:creationId xmlns:a16="http://schemas.microsoft.com/office/drawing/2014/main" id="{C8B6B4B3-C1D7-5B7C-B131-5C491490E88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325431" y="3554878"/>
                <a:ext cx="1591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570" name="Ink 569">
                <a:extLst>
                  <a:ext uri="{FF2B5EF4-FFF2-40B4-BE49-F238E27FC236}">
                    <a16:creationId xmlns:a16="http://schemas.microsoft.com/office/drawing/2014/main" id="{938671D4-C47C-2B67-E54C-7D03DA72E5D7}"/>
                  </a:ext>
                </a:extLst>
              </p14:cNvPr>
              <p14:cNvContentPartPr/>
              <p14:nvPr/>
            </p14:nvContentPartPr>
            <p14:xfrm>
              <a:off x="8714591" y="3349678"/>
              <a:ext cx="158400" cy="249840"/>
            </p14:xfrm>
          </p:contentPart>
        </mc:Choice>
        <mc:Fallback>
          <p:pic>
            <p:nvPicPr>
              <p:cNvPr id="570" name="Ink 569">
                <a:extLst>
                  <a:ext uri="{FF2B5EF4-FFF2-40B4-BE49-F238E27FC236}">
                    <a16:creationId xmlns:a16="http://schemas.microsoft.com/office/drawing/2014/main" id="{938671D4-C47C-2B67-E54C-7D03DA72E5D7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708471" y="3343558"/>
                <a:ext cx="17064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571" name="Ink 570">
                <a:extLst>
                  <a:ext uri="{FF2B5EF4-FFF2-40B4-BE49-F238E27FC236}">
                    <a16:creationId xmlns:a16="http://schemas.microsoft.com/office/drawing/2014/main" id="{7524539A-46CB-6B04-CC6E-AFDE2FDEEC18}"/>
                  </a:ext>
                </a:extLst>
              </p14:cNvPr>
              <p14:cNvContentPartPr/>
              <p14:nvPr/>
            </p14:nvContentPartPr>
            <p14:xfrm>
              <a:off x="8965511" y="3418438"/>
              <a:ext cx="146160" cy="193680"/>
            </p14:xfrm>
          </p:contentPart>
        </mc:Choice>
        <mc:Fallback>
          <p:pic>
            <p:nvPicPr>
              <p:cNvPr id="571" name="Ink 570">
                <a:extLst>
                  <a:ext uri="{FF2B5EF4-FFF2-40B4-BE49-F238E27FC236}">
                    <a16:creationId xmlns:a16="http://schemas.microsoft.com/office/drawing/2014/main" id="{7524539A-46CB-6B04-CC6E-AFDE2FDEEC1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959391" y="3412318"/>
                <a:ext cx="15840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573" name="Ink 572">
                <a:extLst>
                  <a:ext uri="{FF2B5EF4-FFF2-40B4-BE49-F238E27FC236}">
                    <a16:creationId xmlns:a16="http://schemas.microsoft.com/office/drawing/2014/main" id="{2F87715C-1D30-6F8B-EAB4-86A04B71B155}"/>
                  </a:ext>
                </a:extLst>
              </p14:cNvPr>
              <p14:cNvContentPartPr/>
              <p14:nvPr/>
            </p14:nvContentPartPr>
            <p14:xfrm>
              <a:off x="9356111" y="3263638"/>
              <a:ext cx="127440" cy="532080"/>
            </p14:xfrm>
          </p:contentPart>
        </mc:Choice>
        <mc:Fallback>
          <p:pic>
            <p:nvPicPr>
              <p:cNvPr id="573" name="Ink 572">
                <a:extLst>
                  <a:ext uri="{FF2B5EF4-FFF2-40B4-BE49-F238E27FC236}">
                    <a16:creationId xmlns:a16="http://schemas.microsoft.com/office/drawing/2014/main" id="{2F87715C-1D30-6F8B-EAB4-86A04B71B155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349991" y="3257518"/>
                <a:ext cx="13968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560" name="Ink 559">
                <a:extLst>
                  <a:ext uri="{FF2B5EF4-FFF2-40B4-BE49-F238E27FC236}">
                    <a16:creationId xmlns:a16="http://schemas.microsoft.com/office/drawing/2014/main" id="{96EA197C-CCA3-4906-5C02-F302E84FD551}"/>
                  </a:ext>
                </a:extLst>
              </p14:cNvPr>
              <p14:cNvContentPartPr/>
              <p14:nvPr/>
            </p14:nvContentPartPr>
            <p14:xfrm>
              <a:off x="6532991" y="3453358"/>
              <a:ext cx="205560" cy="230760"/>
            </p14:xfrm>
          </p:contentPart>
        </mc:Choice>
        <mc:Fallback>
          <p:pic>
            <p:nvPicPr>
              <p:cNvPr id="560" name="Ink 559">
                <a:extLst>
                  <a:ext uri="{FF2B5EF4-FFF2-40B4-BE49-F238E27FC236}">
                    <a16:creationId xmlns:a16="http://schemas.microsoft.com/office/drawing/2014/main" id="{96EA197C-CCA3-4906-5C02-F302E84FD551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526871" y="3447238"/>
                <a:ext cx="2178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561" name="Ink 560">
                <a:extLst>
                  <a:ext uri="{FF2B5EF4-FFF2-40B4-BE49-F238E27FC236}">
                    <a16:creationId xmlns:a16="http://schemas.microsoft.com/office/drawing/2014/main" id="{AD02F186-8375-630E-9875-2F5BBDF92CB3}"/>
                  </a:ext>
                </a:extLst>
              </p14:cNvPr>
              <p14:cNvContentPartPr/>
              <p14:nvPr/>
            </p14:nvContentPartPr>
            <p14:xfrm>
              <a:off x="6515351" y="3144478"/>
              <a:ext cx="94680" cy="205560"/>
            </p14:xfrm>
          </p:contentPart>
        </mc:Choice>
        <mc:Fallback>
          <p:pic>
            <p:nvPicPr>
              <p:cNvPr id="561" name="Ink 560">
                <a:extLst>
                  <a:ext uri="{FF2B5EF4-FFF2-40B4-BE49-F238E27FC236}">
                    <a16:creationId xmlns:a16="http://schemas.microsoft.com/office/drawing/2014/main" id="{AD02F186-8375-630E-9875-2F5BBDF92CB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509231" y="3138358"/>
                <a:ext cx="10692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562" name="Ink 561">
                <a:extLst>
                  <a:ext uri="{FF2B5EF4-FFF2-40B4-BE49-F238E27FC236}">
                    <a16:creationId xmlns:a16="http://schemas.microsoft.com/office/drawing/2014/main" id="{DC7C56C3-B9F8-634F-90C0-3814A224A540}"/>
                  </a:ext>
                </a:extLst>
              </p14:cNvPr>
              <p14:cNvContentPartPr/>
              <p14:nvPr/>
            </p14:nvContentPartPr>
            <p14:xfrm>
              <a:off x="6931511" y="3370198"/>
              <a:ext cx="14040" cy="278640"/>
            </p14:xfrm>
          </p:contentPart>
        </mc:Choice>
        <mc:Fallback>
          <p:pic>
            <p:nvPicPr>
              <p:cNvPr id="562" name="Ink 561">
                <a:extLst>
                  <a:ext uri="{FF2B5EF4-FFF2-40B4-BE49-F238E27FC236}">
                    <a16:creationId xmlns:a16="http://schemas.microsoft.com/office/drawing/2014/main" id="{DC7C56C3-B9F8-634F-90C0-3814A224A54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925391" y="3364078"/>
                <a:ext cx="2628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563" name="Ink 562">
                <a:extLst>
                  <a:ext uri="{FF2B5EF4-FFF2-40B4-BE49-F238E27FC236}">
                    <a16:creationId xmlns:a16="http://schemas.microsoft.com/office/drawing/2014/main" id="{28E7A85C-5A99-F509-EBA7-42D789F502B4}"/>
                  </a:ext>
                </a:extLst>
              </p14:cNvPr>
              <p14:cNvContentPartPr/>
              <p14:nvPr/>
            </p14:nvContentPartPr>
            <p14:xfrm>
              <a:off x="6867071" y="3509518"/>
              <a:ext cx="207720" cy="10080"/>
            </p14:xfrm>
          </p:contentPart>
        </mc:Choice>
        <mc:Fallback>
          <p:pic>
            <p:nvPicPr>
              <p:cNvPr id="563" name="Ink 562">
                <a:extLst>
                  <a:ext uri="{FF2B5EF4-FFF2-40B4-BE49-F238E27FC236}">
                    <a16:creationId xmlns:a16="http://schemas.microsoft.com/office/drawing/2014/main" id="{28E7A85C-5A99-F509-EBA7-42D789F502B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860951" y="3503398"/>
                <a:ext cx="21996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564" name="Ink 563">
                <a:extLst>
                  <a:ext uri="{FF2B5EF4-FFF2-40B4-BE49-F238E27FC236}">
                    <a16:creationId xmlns:a16="http://schemas.microsoft.com/office/drawing/2014/main" id="{A51DDCCC-A21B-4A82-97C9-A6F476E35A96}"/>
                  </a:ext>
                </a:extLst>
              </p14:cNvPr>
              <p14:cNvContentPartPr/>
              <p14:nvPr/>
            </p14:nvContentPartPr>
            <p14:xfrm>
              <a:off x="7130951" y="3362638"/>
              <a:ext cx="183960" cy="298080"/>
            </p14:xfrm>
          </p:contentPart>
        </mc:Choice>
        <mc:Fallback>
          <p:pic>
            <p:nvPicPr>
              <p:cNvPr id="564" name="Ink 563">
                <a:extLst>
                  <a:ext uri="{FF2B5EF4-FFF2-40B4-BE49-F238E27FC236}">
                    <a16:creationId xmlns:a16="http://schemas.microsoft.com/office/drawing/2014/main" id="{A51DDCCC-A21B-4A82-97C9-A6F476E35A9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124831" y="3356518"/>
                <a:ext cx="19620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565" name="Ink 564">
                <a:extLst>
                  <a:ext uri="{FF2B5EF4-FFF2-40B4-BE49-F238E27FC236}">
                    <a16:creationId xmlns:a16="http://schemas.microsoft.com/office/drawing/2014/main" id="{7104EBAD-314D-32EC-4159-9762E3F4208A}"/>
                  </a:ext>
                </a:extLst>
              </p14:cNvPr>
              <p14:cNvContentPartPr/>
              <p14:nvPr/>
            </p14:nvContentPartPr>
            <p14:xfrm>
              <a:off x="7528031" y="3324838"/>
              <a:ext cx="143280" cy="354960"/>
            </p14:xfrm>
          </p:contentPart>
        </mc:Choice>
        <mc:Fallback>
          <p:pic>
            <p:nvPicPr>
              <p:cNvPr id="565" name="Ink 564">
                <a:extLst>
                  <a:ext uri="{FF2B5EF4-FFF2-40B4-BE49-F238E27FC236}">
                    <a16:creationId xmlns:a16="http://schemas.microsoft.com/office/drawing/2014/main" id="{7104EBAD-314D-32EC-4159-9762E3F4208A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521911" y="3318718"/>
                <a:ext cx="15552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566" name="Ink 565">
                <a:extLst>
                  <a:ext uri="{FF2B5EF4-FFF2-40B4-BE49-F238E27FC236}">
                    <a16:creationId xmlns:a16="http://schemas.microsoft.com/office/drawing/2014/main" id="{C1DF82BB-B52F-98C2-BF55-6CC3D61400F0}"/>
                  </a:ext>
                </a:extLst>
              </p14:cNvPr>
              <p14:cNvContentPartPr/>
              <p14:nvPr/>
            </p14:nvContentPartPr>
            <p14:xfrm>
              <a:off x="6141311" y="3036838"/>
              <a:ext cx="378360" cy="891000"/>
            </p14:xfrm>
          </p:contentPart>
        </mc:Choice>
        <mc:Fallback>
          <p:pic>
            <p:nvPicPr>
              <p:cNvPr id="566" name="Ink 565">
                <a:extLst>
                  <a:ext uri="{FF2B5EF4-FFF2-40B4-BE49-F238E27FC236}">
                    <a16:creationId xmlns:a16="http://schemas.microsoft.com/office/drawing/2014/main" id="{C1DF82BB-B52F-98C2-BF55-6CC3D61400F0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135191" y="3030718"/>
                <a:ext cx="390600" cy="90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567" name="Ink 566">
                <a:extLst>
                  <a:ext uri="{FF2B5EF4-FFF2-40B4-BE49-F238E27FC236}">
                    <a16:creationId xmlns:a16="http://schemas.microsoft.com/office/drawing/2014/main" id="{72F2F358-52B8-264C-D265-95C8F229327D}"/>
                  </a:ext>
                </a:extLst>
              </p14:cNvPr>
              <p14:cNvContentPartPr/>
              <p14:nvPr/>
            </p14:nvContentPartPr>
            <p14:xfrm>
              <a:off x="7879751" y="3132598"/>
              <a:ext cx="132480" cy="538920"/>
            </p14:xfrm>
          </p:contentPart>
        </mc:Choice>
        <mc:Fallback>
          <p:pic>
            <p:nvPicPr>
              <p:cNvPr id="567" name="Ink 566">
                <a:extLst>
                  <a:ext uri="{FF2B5EF4-FFF2-40B4-BE49-F238E27FC236}">
                    <a16:creationId xmlns:a16="http://schemas.microsoft.com/office/drawing/2014/main" id="{72F2F358-52B8-264C-D265-95C8F229327D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873631" y="3126478"/>
                <a:ext cx="14472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572" name="Ink 571">
                <a:extLst>
                  <a:ext uri="{FF2B5EF4-FFF2-40B4-BE49-F238E27FC236}">
                    <a16:creationId xmlns:a16="http://schemas.microsoft.com/office/drawing/2014/main" id="{9A078D1A-5A95-C42F-9D18-8C8574B84E3F}"/>
                  </a:ext>
                </a:extLst>
              </p14:cNvPr>
              <p14:cNvContentPartPr/>
              <p14:nvPr/>
            </p14:nvContentPartPr>
            <p14:xfrm>
              <a:off x="5788151" y="2955838"/>
              <a:ext cx="504720" cy="925200"/>
            </p14:xfrm>
          </p:contentPart>
        </mc:Choice>
        <mc:Fallback>
          <p:pic>
            <p:nvPicPr>
              <p:cNvPr id="572" name="Ink 571">
                <a:extLst>
                  <a:ext uri="{FF2B5EF4-FFF2-40B4-BE49-F238E27FC236}">
                    <a16:creationId xmlns:a16="http://schemas.microsoft.com/office/drawing/2014/main" id="{9A078D1A-5A95-C42F-9D18-8C8574B84E3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782031" y="2949718"/>
                <a:ext cx="516960" cy="9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592" name="Ink 591">
                <a:extLst>
                  <a:ext uri="{FF2B5EF4-FFF2-40B4-BE49-F238E27FC236}">
                    <a16:creationId xmlns:a16="http://schemas.microsoft.com/office/drawing/2014/main" id="{C4B82341-EB21-3581-1E7D-51CD5985DC98}"/>
                  </a:ext>
                </a:extLst>
              </p14:cNvPr>
              <p14:cNvContentPartPr/>
              <p14:nvPr/>
            </p14:nvContentPartPr>
            <p14:xfrm>
              <a:off x="9240911" y="4354798"/>
              <a:ext cx="335880" cy="293040"/>
            </p14:xfrm>
          </p:contentPart>
        </mc:Choice>
        <mc:Fallback>
          <p:pic>
            <p:nvPicPr>
              <p:cNvPr id="592" name="Ink 591">
                <a:extLst>
                  <a:ext uri="{FF2B5EF4-FFF2-40B4-BE49-F238E27FC236}">
                    <a16:creationId xmlns:a16="http://schemas.microsoft.com/office/drawing/2014/main" id="{C4B82341-EB21-3581-1E7D-51CD5985DC98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234791" y="4348678"/>
                <a:ext cx="34812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593" name="Ink 592">
                <a:extLst>
                  <a:ext uri="{FF2B5EF4-FFF2-40B4-BE49-F238E27FC236}">
                    <a16:creationId xmlns:a16="http://schemas.microsoft.com/office/drawing/2014/main" id="{57929B5A-DAB3-0E93-F071-5660C3CC4859}"/>
                  </a:ext>
                </a:extLst>
              </p14:cNvPr>
              <p14:cNvContentPartPr/>
              <p14:nvPr/>
            </p14:nvContentPartPr>
            <p14:xfrm>
              <a:off x="9661031" y="4343278"/>
              <a:ext cx="330120" cy="232920"/>
            </p14:xfrm>
          </p:contentPart>
        </mc:Choice>
        <mc:Fallback>
          <p:pic>
            <p:nvPicPr>
              <p:cNvPr id="593" name="Ink 592">
                <a:extLst>
                  <a:ext uri="{FF2B5EF4-FFF2-40B4-BE49-F238E27FC236}">
                    <a16:creationId xmlns:a16="http://schemas.microsoft.com/office/drawing/2014/main" id="{57929B5A-DAB3-0E93-F071-5660C3CC4859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654911" y="4337158"/>
                <a:ext cx="34236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601" name="Ink 600">
                <a:extLst>
                  <a:ext uri="{FF2B5EF4-FFF2-40B4-BE49-F238E27FC236}">
                    <a16:creationId xmlns:a16="http://schemas.microsoft.com/office/drawing/2014/main" id="{DDD74DDE-3CDC-297E-356F-020EA9F60D58}"/>
                  </a:ext>
                </a:extLst>
              </p14:cNvPr>
              <p14:cNvContentPartPr/>
              <p14:nvPr/>
            </p14:nvContentPartPr>
            <p14:xfrm>
              <a:off x="6090911" y="6159838"/>
              <a:ext cx="170280" cy="217080"/>
            </p14:xfrm>
          </p:contentPart>
        </mc:Choice>
        <mc:Fallback>
          <p:pic>
            <p:nvPicPr>
              <p:cNvPr id="601" name="Ink 600">
                <a:extLst>
                  <a:ext uri="{FF2B5EF4-FFF2-40B4-BE49-F238E27FC236}">
                    <a16:creationId xmlns:a16="http://schemas.microsoft.com/office/drawing/2014/main" id="{DDD74DDE-3CDC-297E-356F-020EA9F60D58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6084791" y="6153718"/>
                <a:ext cx="18252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589" name="Ink 588">
                <a:extLst>
                  <a:ext uri="{FF2B5EF4-FFF2-40B4-BE49-F238E27FC236}">
                    <a16:creationId xmlns:a16="http://schemas.microsoft.com/office/drawing/2014/main" id="{3FCB8A6C-AFC5-C6F4-873E-E011F35B7E48}"/>
                  </a:ext>
                </a:extLst>
              </p14:cNvPr>
              <p14:cNvContentPartPr/>
              <p14:nvPr/>
            </p14:nvContentPartPr>
            <p14:xfrm>
              <a:off x="7486631" y="4390078"/>
              <a:ext cx="194400" cy="306000"/>
            </p14:xfrm>
          </p:contentPart>
        </mc:Choice>
        <mc:Fallback>
          <p:pic>
            <p:nvPicPr>
              <p:cNvPr id="589" name="Ink 588">
                <a:extLst>
                  <a:ext uri="{FF2B5EF4-FFF2-40B4-BE49-F238E27FC236}">
                    <a16:creationId xmlns:a16="http://schemas.microsoft.com/office/drawing/2014/main" id="{3FCB8A6C-AFC5-C6F4-873E-E011F35B7E48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480511" y="4383958"/>
                <a:ext cx="20664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590" name="Ink 589">
                <a:extLst>
                  <a:ext uri="{FF2B5EF4-FFF2-40B4-BE49-F238E27FC236}">
                    <a16:creationId xmlns:a16="http://schemas.microsoft.com/office/drawing/2014/main" id="{D19C92ED-8FF4-7A59-FACE-03F784C95E43}"/>
                  </a:ext>
                </a:extLst>
              </p14:cNvPr>
              <p14:cNvContentPartPr/>
              <p14:nvPr/>
            </p14:nvContentPartPr>
            <p14:xfrm>
              <a:off x="7782191" y="4445518"/>
              <a:ext cx="246600" cy="246240"/>
            </p14:xfrm>
          </p:contentPart>
        </mc:Choice>
        <mc:Fallback>
          <p:pic>
            <p:nvPicPr>
              <p:cNvPr id="590" name="Ink 589">
                <a:extLst>
                  <a:ext uri="{FF2B5EF4-FFF2-40B4-BE49-F238E27FC236}">
                    <a16:creationId xmlns:a16="http://schemas.microsoft.com/office/drawing/2014/main" id="{D19C92ED-8FF4-7A59-FACE-03F784C95E43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776071" y="4439398"/>
                <a:ext cx="25884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605" name="Ink 604">
                <a:extLst>
                  <a:ext uri="{FF2B5EF4-FFF2-40B4-BE49-F238E27FC236}">
                    <a16:creationId xmlns:a16="http://schemas.microsoft.com/office/drawing/2014/main" id="{91BF02FA-3DB9-F523-E38B-40DD650580FD}"/>
                  </a:ext>
                </a:extLst>
              </p14:cNvPr>
              <p14:cNvContentPartPr/>
              <p14:nvPr/>
            </p14:nvContentPartPr>
            <p14:xfrm>
              <a:off x="7846631" y="4777798"/>
              <a:ext cx="142920" cy="47160"/>
            </p14:xfrm>
          </p:contentPart>
        </mc:Choice>
        <mc:Fallback>
          <p:pic>
            <p:nvPicPr>
              <p:cNvPr id="605" name="Ink 604">
                <a:extLst>
                  <a:ext uri="{FF2B5EF4-FFF2-40B4-BE49-F238E27FC236}">
                    <a16:creationId xmlns:a16="http://schemas.microsoft.com/office/drawing/2014/main" id="{91BF02FA-3DB9-F523-E38B-40DD650580FD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7840511" y="4771678"/>
                <a:ext cx="15516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606" name="Ink 605">
                <a:extLst>
                  <a:ext uri="{FF2B5EF4-FFF2-40B4-BE49-F238E27FC236}">
                    <a16:creationId xmlns:a16="http://schemas.microsoft.com/office/drawing/2014/main" id="{50684750-20D5-E4D2-F0B4-6105136968C6}"/>
                  </a:ext>
                </a:extLst>
              </p14:cNvPr>
              <p14:cNvContentPartPr/>
              <p14:nvPr/>
            </p14:nvContentPartPr>
            <p14:xfrm>
              <a:off x="7838711" y="4849438"/>
              <a:ext cx="121680" cy="31320"/>
            </p14:xfrm>
          </p:contentPart>
        </mc:Choice>
        <mc:Fallback>
          <p:pic>
            <p:nvPicPr>
              <p:cNvPr id="606" name="Ink 605">
                <a:extLst>
                  <a:ext uri="{FF2B5EF4-FFF2-40B4-BE49-F238E27FC236}">
                    <a16:creationId xmlns:a16="http://schemas.microsoft.com/office/drawing/2014/main" id="{50684750-20D5-E4D2-F0B4-6105136968C6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7832591" y="4843318"/>
                <a:ext cx="13392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624" name="Ink 623">
                <a:extLst>
                  <a:ext uri="{FF2B5EF4-FFF2-40B4-BE49-F238E27FC236}">
                    <a16:creationId xmlns:a16="http://schemas.microsoft.com/office/drawing/2014/main" id="{2A098083-E9C9-B97D-8D0E-8D25CF6BD46A}"/>
                  </a:ext>
                </a:extLst>
              </p14:cNvPr>
              <p14:cNvContentPartPr/>
              <p14:nvPr/>
            </p14:nvContentPartPr>
            <p14:xfrm>
              <a:off x="9438191" y="4750798"/>
              <a:ext cx="356400" cy="34560"/>
            </p14:xfrm>
          </p:contentPart>
        </mc:Choice>
        <mc:Fallback>
          <p:pic>
            <p:nvPicPr>
              <p:cNvPr id="624" name="Ink 623">
                <a:extLst>
                  <a:ext uri="{FF2B5EF4-FFF2-40B4-BE49-F238E27FC236}">
                    <a16:creationId xmlns:a16="http://schemas.microsoft.com/office/drawing/2014/main" id="{2A098083-E9C9-B97D-8D0E-8D25CF6BD46A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9432071" y="4744678"/>
                <a:ext cx="3686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625" name="Ink 624">
                <a:extLst>
                  <a:ext uri="{FF2B5EF4-FFF2-40B4-BE49-F238E27FC236}">
                    <a16:creationId xmlns:a16="http://schemas.microsoft.com/office/drawing/2014/main" id="{C11F189E-F049-F42E-36E2-6DDD0D4727F4}"/>
                  </a:ext>
                </a:extLst>
              </p14:cNvPr>
              <p14:cNvContentPartPr/>
              <p14:nvPr/>
            </p14:nvContentPartPr>
            <p14:xfrm>
              <a:off x="9461591" y="4777078"/>
              <a:ext cx="361080" cy="68400"/>
            </p14:xfrm>
          </p:contentPart>
        </mc:Choice>
        <mc:Fallback>
          <p:pic>
            <p:nvPicPr>
              <p:cNvPr id="625" name="Ink 624">
                <a:extLst>
                  <a:ext uri="{FF2B5EF4-FFF2-40B4-BE49-F238E27FC236}">
                    <a16:creationId xmlns:a16="http://schemas.microsoft.com/office/drawing/2014/main" id="{C11F189E-F049-F42E-36E2-6DDD0D4727F4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9455471" y="4770958"/>
                <a:ext cx="37332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628" name="Ink 627">
                <a:extLst>
                  <a:ext uri="{FF2B5EF4-FFF2-40B4-BE49-F238E27FC236}">
                    <a16:creationId xmlns:a16="http://schemas.microsoft.com/office/drawing/2014/main" id="{2B7D2E67-365A-1CEF-BFA6-69F52D95215B}"/>
                  </a:ext>
                </a:extLst>
              </p14:cNvPr>
              <p14:cNvContentPartPr/>
              <p14:nvPr/>
            </p14:nvContentPartPr>
            <p14:xfrm>
              <a:off x="9475271" y="5007478"/>
              <a:ext cx="171360" cy="303840"/>
            </p14:xfrm>
          </p:contentPart>
        </mc:Choice>
        <mc:Fallback>
          <p:pic>
            <p:nvPicPr>
              <p:cNvPr id="628" name="Ink 627">
                <a:extLst>
                  <a:ext uri="{FF2B5EF4-FFF2-40B4-BE49-F238E27FC236}">
                    <a16:creationId xmlns:a16="http://schemas.microsoft.com/office/drawing/2014/main" id="{2B7D2E67-365A-1CEF-BFA6-69F52D95215B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9469151" y="5001358"/>
                <a:ext cx="18360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629" name="Ink 628">
                <a:extLst>
                  <a:ext uri="{FF2B5EF4-FFF2-40B4-BE49-F238E27FC236}">
                    <a16:creationId xmlns:a16="http://schemas.microsoft.com/office/drawing/2014/main" id="{C35B75B7-BB3B-545C-6B9B-80ED5EFF1FEF}"/>
                  </a:ext>
                </a:extLst>
              </p14:cNvPr>
              <p14:cNvContentPartPr/>
              <p14:nvPr/>
            </p14:nvContentPartPr>
            <p14:xfrm>
              <a:off x="9700271" y="5011078"/>
              <a:ext cx="131400" cy="286920"/>
            </p14:xfrm>
          </p:contentPart>
        </mc:Choice>
        <mc:Fallback>
          <p:pic>
            <p:nvPicPr>
              <p:cNvPr id="629" name="Ink 628">
                <a:extLst>
                  <a:ext uri="{FF2B5EF4-FFF2-40B4-BE49-F238E27FC236}">
                    <a16:creationId xmlns:a16="http://schemas.microsoft.com/office/drawing/2014/main" id="{C35B75B7-BB3B-545C-6B9B-80ED5EFF1FEF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9694151" y="5004958"/>
                <a:ext cx="1436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630" name="Ink 629">
                <a:extLst>
                  <a:ext uri="{FF2B5EF4-FFF2-40B4-BE49-F238E27FC236}">
                    <a16:creationId xmlns:a16="http://schemas.microsoft.com/office/drawing/2014/main" id="{82633B4A-157E-8E5C-A521-3628A2F0E594}"/>
                  </a:ext>
                </a:extLst>
              </p14:cNvPr>
              <p14:cNvContentPartPr/>
              <p14:nvPr/>
            </p14:nvContentPartPr>
            <p14:xfrm>
              <a:off x="9760751" y="5185318"/>
              <a:ext cx="201600" cy="16920"/>
            </p14:xfrm>
          </p:contentPart>
        </mc:Choice>
        <mc:Fallback>
          <p:pic>
            <p:nvPicPr>
              <p:cNvPr id="630" name="Ink 629">
                <a:extLst>
                  <a:ext uri="{FF2B5EF4-FFF2-40B4-BE49-F238E27FC236}">
                    <a16:creationId xmlns:a16="http://schemas.microsoft.com/office/drawing/2014/main" id="{82633B4A-157E-8E5C-A521-3628A2F0E594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9754631" y="5179198"/>
                <a:ext cx="21384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633" name="Ink 632">
                <a:extLst>
                  <a:ext uri="{FF2B5EF4-FFF2-40B4-BE49-F238E27FC236}">
                    <a16:creationId xmlns:a16="http://schemas.microsoft.com/office/drawing/2014/main" id="{6DC774E0-7E67-FC62-168E-D3BF78B61695}"/>
                  </a:ext>
                </a:extLst>
              </p14:cNvPr>
              <p14:cNvContentPartPr/>
              <p14:nvPr/>
            </p14:nvContentPartPr>
            <p14:xfrm>
              <a:off x="9502271" y="5556118"/>
              <a:ext cx="152280" cy="279360"/>
            </p14:xfrm>
          </p:contentPart>
        </mc:Choice>
        <mc:Fallback>
          <p:pic>
            <p:nvPicPr>
              <p:cNvPr id="633" name="Ink 632">
                <a:extLst>
                  <a:ext uri="{FF2B5EF4-FFF2-40B4-BE49-F238E27FC236}">
                    <a16:creationId xmlns:a16="http://schemas.microsoft.com/office/drawing/2014/main" id="{6DC774E0-7E67-FC62-168E-D3BF78B61695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9496151" y="5549998"/>
                <a:ext cx="1645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634" name="Ink 633">
                <a:extLst>
                  <a:ext uri="{FF2B5EF4-FFF2-40B4-BE49-F238E27FC236}">
                    <a16:creationId xmlns:a16="http://schemas.microsoft.com/office/drawing/2014/main" id="{52967B7C-EC33-163B-AA50-77A3FF053008}"/>
                  </a:ext>
                </a:extLst>
              </p14:cNvPr>
              <p14:cNvContentPartPr/>
              <p14:nvPr/>
            </p14:nvContentPartPr>
            <p14:xfrm>
              <a:off x="9649151" y="5568358"/>
              <a:ext cx="275400" cy="199440"/>
            </p14:xfrm>
          </p:contentPart>
        </mc:Choice>
        <mc:Fallback>
          <p:pic>
            <p:nvPicPr>
              <p:cNvPr id="634" name="Ink 633">
                <a:extLst>
                  <a:ext uri="{FF2B5EF4-FFF2-40B4-BE49-F238E27FC236}">
                    <a16:creationId xmlns:a16="http://schemas.microsoft.com/office/drawing/2014/main" id="{52967B7C-EC33-163B-AA50-77A3FF053008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9643031" y="5562238"/>
                <a:ext cx="28764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641" name="Ink 640">
                <a:extLst>
                  <a:ext uri="{FF2B5EF4-FFF2-40B4-BE49-F238E27FC236}">
                    <a16:creationId xmlns:a16="http://schemas.microsoft.com/office/drawing/2014/main" id="{BB415C37-F2F5-F111-4BE2-9F77C39B0BA4}"/>
                  </a:ext>
                </a:extLst>
              </p14:cNvPr>
              <p14:cNvContentPartPr/>
              <p14:nvPr/>
            </p14:nvContentPartPr>
            <p14:xfrm>
              <a:off x="9587231" y="5978758"/>
              <a:ext cx="165960" cy="245160"/>
            </p14:xfrm>
          </p:contentPart>
        </mc:Choice>
        <mc:Fallback>
          <p:pic>
            <p:nvPicPr>
              <p:cNvPr id="641" name="Ink 640">
                <a:extLst>
                  <a:ext uri="{FF2B5EF4-FFF2-40B4-BE49-F238E27FC236}">
                    <a16:creationId xmlns:a16="http://schemas.microsoft.com/office/drawing/2014/main" id="{BB415C37-F2F5-F111-4BE2-9F77C39B0BA4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9581111" y="5972638"/>
                <a:ext cx="17820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642" name="Ink 641">
                <a:extLst>
                  <a:ext uri="{FF2B5EF4-FFF2-40B4-BE49-F238E27FC236}">
                    <a16:creationId xmlns:a16="http://schemas.microsoft.com/office/drawing/2014/main" id="{81A7B467-6A5B-0D1D-B238-2383217E1F0D}"/>
                  </a:ext>
                </a:extLst>
              </p14:cNvPr>
              <p14:cNvContentPartPr/>
              <p14:nvPr/>
            </p14:nvContentPartPr>
            <p14:xfrm>
              <a:off x="10009151" y="5963998"/>
              <a:ext cx="66600" cy="210600"/>
            </p14:xfrm>
          </p:contentPart>
        </mc:Choice>
        <mc:Fallback>
          <p:pic>
            <p:nvPicPr>
              <p:cNvPr id="642" name="Ink 641">
                <a:extLst>
                  <a:ext uri="{FF2B5EF4-FFF2-40B4-BE49-F238E27FC236}">
                    <a16:creationId xmlns:a16="http://schemas.microsoft.com/office/drawing/2014/main" id="{81A7B467-6A5B-0D1D-B238-2383217E1F0D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0003031" y="5957878"/>
                <a:ext cx="788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643" name="Ink 642">
                <a:extLst>
                  <a:ext uri="{FF2B5EF4-FFF2-40B4-BE49-F238E27FC236}">
                    <a16:creationId xmlns:a16="http://schemas.microsoft.com/office/drawing/2014/main" id="{2F0BC5A2-9B77-9329-2CC2-CA6777EFEA73}"/>
                  </a:ext>
                </a:extLst>
              </p14:cNvPr>
              <p14:cNvContentPartPr/>
              <p14:nvPr/>
            </p14:nvContentPartPr>
            <p14:xfrm>
              <a:off x="10038311" y="5961118"/>
              <a:ext cx="215280" cy="23760"/>
            </p14:xfrm>
          </p:contentPart>
        </mc:Choice>
        <mc:Fallback>
          <p:pic>
            <p:nvPicPr>
              <p:cNvPr id="643" name="Ink 642">
                <a:extLst>
                  <a:ext uri="{FF2B5EF4-FFF2-40B4-BE49-F238E27FC236}">
                    <a16:creationId xmlns:a16="http://schemas.microsoft.com/office/drawing/2014/main" id="{2F0BC5A2-9B77-9329-2CC2-CA6777EFEA73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0032191" y="5954998"/>
                <a:ext cx="227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660" name="Ink 659">
                <a:extLst>
                  <a:ext uri="{FF2B5EF4-FFF2-40B4-BE49-F238E27FC236}">
                    <a16:creationId xmlns:a16="http://schemas.microsoft.com/office/drawing/2014/main" id="{3045E5AE-499F-B872-90E5-EC6785C74E6B}"/>
                  </a:ext>
                </a:extLst>
              </p14:cNvPr>
              <p14:cNvContentPartPr/>
              <p14:nvPr/>
            </p14:nvContentPartPr>
            <p14:xfrm>
              <a:off x="10278791" y="5093878"/>
              <a:ext cx="557640" cy="184680"/>
            </p14:xfrm>
          </p:contentPart>
        </mc:Choice>
        <mc:Fallback>
          <p:pic>
            <p:nvPicPr>
              <p:cNvPr id="660" name="Ink 659">
                <a:extLst>
                  <a:ext uri="{FF2B5EF4-FFF2-40B4-BE49-F238E27FC236}">
                    <a16:creationId xmlns:a16="http://schemas.microsoft.com/office/drawing/2014/main" id="{3045E5AE-499F-B872-90E5-EC6785C74E6B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0272671" y="5087758"/>
                <a:ext cx="5698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595" name="Ink 594">
                <a:extLst>
                  <a:ext uri="{FF2B5EF4-FFF2-40B4-BE49-F238E27FC236}">
                    <a16:creationId xmlns:a16="http://schemas.microsoft.com/office/drawing/2014/main" id="{73D4C672-2646-A4B2-5389-CAE365ACD2A4}"/>
                  </a:ext>
                </a:extLst>
              </p14:cNvPr>
              <p14:cNvContentPartPr/>
              <p14:nvPr/>
            </p14:nvContentPartPr>
            <p14:xfrm>
              <a:off x="6003071" y="5280358"/>
              <a:ext cx="139320" cy="245160"/>
            </p14:xfrm>
          </p:contentPart>
        </mc:Choice>
        <mc:Fallback>
          <p:pic>
            <p:nvPicPr>
              <p:cNvPr id="595" name="Ink 594">
                <a:extLst>
                  <a:ext uri="{FF2B5EF4-FFF2-40B4-BE49-F238E27FC236}">
                    <a16:creationId xmlns:a16="http://schemas.microsoft.com/office/drawing/2014/main" id="{73D4C672-2646-A4B2-5389-CAE365ACD2A4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5996951" y="5274238"/>
                <a:ext cx="15156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596" name="Ink 595">
                <a:extLst>
                  <a:ext uri="{FF2B5EF4-FFF2-40B4-BE49-F238E27FC236}">
                    <a16:creationId xmlns:a16="http://schemas.microsoft.com/office/drawing/2014/main" id="{2B99284C-0EAD-5ABF-2D9F-4034BB6579A4}"/>
                  </a:ext>
                </a:extLst>
              </p14:cNvPr>
              <p14:cNvContentPartPr/>
              <p14:nvPr/>
            </p14:nvContentPartPr>
            <p14:xfrm>
              <a:off x="6073271" y="5501758"/>
              <a:ext cx="191880" cy="67320"/>
            </p14:xfrm>
          </p:contentPart>
        </mc:Choice>
        <mc:Fallback>
          <p:pic>
            <p:nvPicPr>
              <p:cNvPr id="596" name="Ink 595">
                <a:extLst>
                  <a:ext uri="{FF2B5EF4-FFF2-40B4-BE49-F238E27FC236}">
                    <a16:creationId xmlns:a16="http://schemas.microsoft.com/office/drawing/2014/main" id="{2B99284C-0EAD-5ABF-2D9F-4034BB6579A4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6067151" y="5495638"/>
                <a:ext cx="20412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600" name="Ink 599">
                <a:extLst>
                  <a:ext uri="{FF2B5EF4-FFF2-40B4-BE49-F238E27FC236}">
                    <a16:creationId xmlns:a16="http://schemas.microsoft.com/office/drawing/2014/main" id="{B85C42A9-A9F7-0F0E-360F-CA2B870302AC}"/>
                  </a:ext>
                </a:extLst>
              </p14:cNvPr>
              <p14:cNvContentPartPr/>
              <p14:nvPr/>
            </p14:nvContentPartPr>
            <p14:xfrm>
              <a:off x="6118271" y="5797318"/>
              <a:ext cx="190080" cy="209520"/>
            </p14:xfrm>
          </p:contentPart>
        </mc:Choice>
        <mc:Fallback>
          <p:pic>
            <p:nvPicPr>
              <p:cNvPr id="600" name="Ink 599">
                <a:extLst>
                  <a:ext uri="{FF2B5EF4-FFF2-40B4-BE49-F238E27FC236}">
                    <a16:creationId xmlns:a16="http://schemas.microsoft.com/office/drawing/2014/main" id="{B85C42A9-A9F7-0F0E-360F-CA2B870302AC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112151" y="5791198"/>
                <a:ext cx="20232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657" name="Ink 656">
                <a:extLst>
                  <a:ext uri="{FF2B5EF4-FFF2-40B4-BE49-F238E27FC236}">
                    <a16:creationId xmlns:a16="http://schemas.microsoft.com/office/drawing/2014/main" id="{72249E38-978B-F87E-AC6D-1F391872C2F2}"/>
                  </a:ext>
                </a:extLst>
              </p14:cNvPr>
              <p14:cNvContentPartPr/>
              <p14:nvPr/>
            </p14:nvContentPartPr>
            <p14:xfrm>
              <a:off x="6188831" y="5618758"/>
              <a:ext cx="104040" cy="14760"/>
            </p14:xfrm>
          </p:contentPart>
        </mc:Choice>
        <mc:Fallback>
          <p:pic>
            <p:nvPicPr>
              <p:cNvPr id="657" name="Ink 656">
                <a:extLst>
                  <a:ext uri="{FF2B5EF4-FFF2-40B4-BE49-F238E27FC236}">
                    <a16:creationId xmlns:a16="http://schemas.microsoft.com/office/drawing/2014/main" id="{72249E38-978B-F87E-AC6D-1F391872C2F2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6182711" y="5612638"/>
                <a:ext cx="11628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658" name="Ink 657">
                <a:extLst>
                  <a:ext uri="{FF2B5EF4-FFF2-40B4-BE49-F238E27FC236}">
                    <a16:creationId xmlns:a16="http://schemas.microsoft.com/office/drawing/2014/main" id="{106E9CFA-676F-853C-F719-99C41088C500}"/>
                  </a:ext>
                </a:extLst>
              </p14:cNvPr>
              <p14:cNvContentPartPr/>
              <p14:nvPr/>
            </p14:nvContentPartPr>
            <p14:xfrm>
              <a:off x="6151751" y="5699398"/>
              <a:ext cx="160560" cy="19080"/>
            </p14:xfrm>
          </p:contentPart>
        </mc:Choice>
        <mc:Fallback>
          <p:pic>
            <p:nvPicPr>
              <p:cNvPr id="658" name="Ink 657">
                <a:extLst>
                  <a:ext uri="{FF2B5EF4-FFF2-40B4-BE49-F238E27FC236}">
                    <a16:creationId xmlns:a16="http://schemas.microsoft.com/office/drawing/2014/main" id="{106E9CFA-676F-853C-F719-99C41088C500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145631" y="5693278"/>
                <a:ext cx="17280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661" name="Ink 660">
                <a:extLst>
                  <a:ext uri="{FF2B5EF4-FFF2-40B4-BE49-F238E27FC236}">
                    <a16:creationId xmlns:a16="http://schemas.microsoft.com/office/drawing/2014/main" id="{2734197D-1C3F-FFC2-6995-DE8C9CB58162}"/>
                  </a:ext>
                </a:extLst>
              </p14:cNvPr>
              <p14:cNvContentPartPr/>
              <p14:nvPr/>
            </p14:nvContentPartPr>
            <p14:xfrm>
              <a:off x="6315911" y="5750878"/>
              <a:ext cx="141120" cy="72000"/>
            </p14:xfrm>
          </p:contentPart>
        </mc:Choice>
        <mc:Fallback>
          <p:pic>
            <p:nvPicPr>
              <p:cNvPr id="661" name="Ink 660">
                <a:extLst>
                  <a:ext uri="{FF2B5EF4-FFF2-40B4-BE49-F238E27FC236}">
                    <a16:creationId xmlns:a16="http://schemas.microsoft.com/office/drawing/2014/main" id="{2734197D-1C3F-FFC2-6995-DE8C9CB58162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309791" y="5744758"/>
                <a:ext cx="15336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662" name="Ink 661">
                <a:extLst>
                  <a:ext uri="{FF2B5EF4-FFF2-40B4-BE49-F238E27FC236}">
                    <a16:creationId xmlns:a16="http://schemas.microsoft.com/office/drawing/2014/main" id="{D296C5F1-8D0F-1BB9-468A-44F7270FB8FD}"/>
                  </a:ext>
                </a:extLst>
              </p14:cNvPr>
              <p14:cNvContentPartPr/>
              <p14:nvPr/>
            </p14:nvContentPartPr>
            <p14:xfrm>
              <a:off x="6311951" y="5806678"/>
              <a:ext cx="145080" cy="88560"/>
            </p14:xfrm>
          </p:contentPart>
        </mc:Choice>
        <mc:Fallback>
          <p:pic>
            <p:nvPicPr>
              <p:cNvPr id="662" name="Ink 661">
                <a:extLst>
                  <a:ext uri="{FF2B5EF4-FFF2-40B4-BE49-F238E27FC236}">
                    <a16:creationId xmlns:a16="http://schemas.microsoft.com/office/drawing/2014/main" id="{D296C5F1-8D0F-1BB9-468A-44F7270FB8FD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6305831" y="5800558"/>
                <a:ext cx="1573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664" name="Ink 663">
                <a:extLst>
                  <a:ext uri="{FF2B5EF4-FFF2-40B4-BE49-F238E27FC236}">
                    <a16:creationId xmlns:a16="http://schemas.microsoft.com/office/drawing/2014/main" id="{DDEA0827-E531-C174-F499-C0595F3B57AD}"/>
                  </a:ext>
                </a:extLst>
              </p14:cNvPr>
              <p14:cNvContentPartPr/>
              <p14:nvPr/>
            </p14:nvContentPartPr>
            <p14:xfrm>
              <a:off x="10308311" y="5661598"/>
              <a:ext cx="528120" cy="155160"/>
            </p14:xfrm>
          </p:contentPart>
        </mc:Choice>
        <mc:Fallback>
          <p:pic>
            <p:nvPicPr>
              <p:cNvPr id="664" name="Ink 663">
                <a:extLst>
                  <a:ext uri="{FF2B5EF4-FFF2-40B4-BE49-F238E27FC236}">
                    <a16:creationId xmlns:a16="http://schemas.microsoft.com/office/drawing/2014/main" id="{DDEA0827-E531-C174-F499-C0595F3B57AD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0302191" y="5655478"/>
                <a:ext cx="5403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665" name="Ink 664">
                <a:extLst>
                  <a:ext uri="{FF2B5EF4-FFF2-40B4-BE49-F238E27FC236}">
                    <a16:creationId xmlns:a16="http://schemas.microsoft.com/office/drawing/2014/main" id="{0E20F941-00F3-3E1B-A770-29ADCA4F77AC}"/>
                  </a:ext>
                </a:extLst>
              </p14:cNvPr>
              <p14:cNvContentPartPr/>
              <p14:nvPr/>
            </p14:nvContentPartPr>
            <p14:xfrm>
              <a:off x="6530831" y="6214558"/>
              <a:ext cx="146880" cy="93960"/>
            </p14:xfrm>
          </p:contentPart>
        </mc:Choice>
        <mc:Fallback>
          <p:pic>
            <p:nvPicPr>
              <p:cNvPr id="665" name="Ink 664">
                <a:extLst>
                  <a:ext uri="{FF2B5EF4-FFF2-40B4-BE49-F238E27FC236}">
                    <a16:creationId xmlns:a16="http://schemas.microsoft.com/office/drawing/2014/main" id="{0E20F941-00F3-3E1B-A770-29ADCA4F77AC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524711" y="6208438"/>
                <a:ext cx="15912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666" name="Ink 665">
                <a:extLst>
                  <a:ext uri="{FF2B5EF4-FFF2-40B4-BE49-F238E27FC236}">
                    <a16:creationId xmlns:a16="http://schemas.microsoft.com/office/drawing/2014/main" id="{506A5CBC-67E3-E80B-D4EB-9142776B9CB3}"/>
                  </a:ext>
                </a:extLst>
              </p14:cNvPr>
              <p14:cNvContentPartPr/>
              <p14:nvPr/>
            </p14:nvContentPartPr>
            <p14:xfrm>
              <a:off x="6526871" y="6281518"/>
              <a:ext cx="180360" cy="78120"/>
            </p14:xfrm>
          </p:contentPart>
        </mc:Choice>
        <mc:Fallback>
          <p:pic>
            <p:nvPicPr>
              <p:cNvPr id="666" name="Ink 665">
                <a:extLst>
                  <a:ext uri="{FF2B5EF4-FFF2-40B4-BE49-F238E27FC236}">
                    <a16:creationId xmlns:a16="http://schemas.microsoft.com/office/drawing/2014/main" id="{506A5CBC-67E3-E80B-D4EB-9142776B9CB3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6520751" y="6275398"/>
                <a:ext cx="19260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672" name="Ink 671">
                <a:extLst>
                  <a:ext uri="{FF2B5EF4-FFF2-40B4-BE49-F238E27FC236}">
                    <a16:creationId xmlns:a16="http://schemas.microsoft.com/office/drawing/2014/main" id="{6C295042-CA0C-498E-7949-DF1B65CBF365}"/>
                  </a:ext>
                </a:extLst>
              </p14:cNvPr>
              <p14:cNvContentPartPr/>
              <p14:nvPr/>
            </p14:nvContentPartPr>
            <p14:xfrm>
              <a:off x="9989351" y="6338038"/>
              <a:ext cx="414720" cy="205200"/>
            </p14:xfrm>
          </p:contentPart>
        </mc:Choice>
        <mc:Fallback>
          <p:pic>
            <p:nvPicPr>
              <p:cNvPr id="672" name="Ink 671">
                <a:extLst>
                  <a:ext uri="{FF2B5EF4-FFF2-40B4-BE49-F238E27FC236}">
                    <a16:creationId xmlns:a16="http://schemas.microsoft.com/office/drawing/2014/main" id="{6C295042-CA0C-498E-7949-DF1B65CBF365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9983231" y="6331918"/>
                <a:ext cx="42696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652" name="Ink 651">
                <a:extLst>
                  <a:ext uri="{FF2B5EF4-FFF2-40B4-BE49-F238E27FC236}">
                    <a16:creationId xmlns:a16="http://schemas.microsoft.com/office/drawing/2014/main" id="{03AE80AB-F589-E1ED-5484-B4D0A33EB87E}"/>
                  </a:ext>
                </a:extLst>
              </p14:cNvPr>
              <p14:cNvContentPartPr/>
              <p14:nvPr/>
            </p14:nvContentPartPr>
            <p14:xfrm>
              <a:off x="4712831" y="5551438"/>
              <a:ext cx="115560" cy="18720"/>
            </p14:xfrm>
          </p:contentPart>
        </mc:Choice>
        <mc:Fallback>
          <p:pic>
            <p:nvPicPr>
              <p:cNvPr id="652" name="Ink 651">
                <a:extLst>
                  <a:ext uri="{FF2B5EF4-FFF2-40B4-BE49-F238E27FC236}">
                    <a16:creationId xmlns:a16="http://schemas.microsoft.com/office/drawing/2014/main" id="{03AE80AB-F589-E1ED-5484-B4D0A33EB87E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4706711" y="5545318"/>
                <a:ext cx="12780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653" name="Ink 652">
                <a:extLst>
                  <a:ext uri="{FF2B5EF4-FFF2-40B4-BE49-F238E27FC236}">
                    <a16:creationId xmlns:a16="http://schemas.microsoft.com/office/drawing/2014/main" id="{0D984109-0FF2-CDE2-44A1-25F0B970C05F}"/>
                  </a:ext>
                </a:extLst>
              </p14:cNvPr>
              <p14:cNvContentPartPr/>
              <p14:nvPr/>
            </p14:nvContentPartPr>
            <p14:xfrm>
              <a:off x="4960871" y="5458198"/>
              <a:ext cx="4320" cy="161640"/>
            </p14:xfrm>
          </p:contentPart>
        </mc:Choice>
        <mc:Fallback>
          <p:pic>
            <p:nvPicPr>
              <p:cNvPr id="653" name="Ink 652">
                <a:extLst>
                  <a:ext uri="{FF2B5EF4-FFF2-40B4-BE49-F238E27FC236}">
                    <a16:creationId xmlns:a16="http://schemas.microsoft.com/office/drawing/2014/main" id="{0D984109-0FF2-CDE2-44A1-25F0B970C05F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4954751" y="5452078"/>
                <a:ext cx="165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654" name="Ink 653">
                <a:extLst>
                  <a:ext uri="{FF2B5EF4-FFF2-40B4-BE49-F238E27FC236}">
                    <a16:creationId xmlns:a16="http://schemas.microsoft.com/office/drawing/2014/main" id="{DA0B8EEF-1997-CF5A-6A09-5D17DBFAEB74}"/>
                  </a:ext>
                </a:extLst>
              </p14:cNvPr>
              <p14:cNvContentPartPr/>
              <p14:nvPr/>
            </p14:nvContentPartPr>
            <p14:xfrm>
              <a:off x="4997951" y="5268838"/>
              <a:ext cx="185400" cy="552240"/>
            </p14:xfrm>
          </p:contentPart>
        </mc:Choice>
        <mc:Fallback>
          <p:pic>
            <p:nvPicPr>
              <p:cNvPr id="654" name="Ink 653">
                <a:extLst>
                  <a:ext uri="{FF2B5EF4-FFF2-40B4-BE49-F238E27FC236}">
                    <a16:creationId xmlns:a16="http://schemas.microsoft.com/office/drawing/2014/main" id="{DA0B8EEF-1997-CF5A-6A09-5D17DBFAEB74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4991831" y="5262718"/>
                <a:ext cx="197640" cy="5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674" name="Ink 673">
                <a:extLst>
                  <a:ext uri="{FF2B5EF4-FFF2-40B4-BE49-F238E27FC236}">
                    <a16:creationId xmlns:a16="http://schemas.microsoft.com/office/drawing/2014/main" id="{5A558663-5346-A18B-025C-DC37D54030BE}"/>
                  </a:ext>
                </a:extLst>
              </p14:cNvPr>
              <p14:cNvContentPartPr/>
              <p14:nvPr/>
            </p14:nvContentPartPr>
            <p14:xfrm>
              <a:off x="5058791" y="5273518"/>
              <a:ext cx="226440" cy="722880"/>
            </p14:xfrm>
          </p:contentPart>
        </mc:Choice>
        <mc:Fallback>
          <p:pic>
            <p:nvPicPr>
              <p:cNvPr id="674" name="Ink 673">
                <a:extLst>
                  <a:ext uri="{FF2B5EF4-FFF2-40B4-BE49-F238E27FC236}">
                    <a16:creationId xmlns:a16="http://schemas.microsoft.com/office/drawing/2014/main" id="{5A558663-5346-A18B-025C-DC37D54030BE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5052671" y="5267398"/>
                <a:ext cx="238680" cy="73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610" name="Ink 609">
                <a:extLst>
                  <a:ext uri="{FF2B5EF4-FFF2-40B4-BE49-F238E27FC236}">
                    <a16:creationId xmlns:a16="http://schemas.microsoft.com/office/drawing/2014/main" id="{13CCE220-780A-7620-6735-C040E74158CD}"/>
                  </a:ext>
                </a:extLst>
              </p14:cNvPr>
              <p14:cNvContentPartPr/>
              <p14:nvPr/>
            </p14:nvContentPartPr>
            <p14:xfrm>
              <a:off x="7571231" y="5015758"/>
              <a:ext cx="167760" cy="306360"/>
            </p14:xfrm>
          </p:contentPart>
        </mc:Choice>
        <mc:Fallback>
          <p:pic>
            <p:nvPicPr>
              <p:cNvPr id="610" name="Ink 609">
                <a:extLst>
                  <a:ext uri="{FF2B5EF4-FFF2-40B4-BE49-F238E27FC236}">
                    <a16:creationId xmlns:a16="http://schemas.microsoft.com/office/drawing/2014/main" id="{13CCE220-780A-7620-6735-C040E74158CD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7565111" y="5009638"/>
                <a:ext cx="18000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611" name="Ink 610">
                <a:extLst>
                  <a:ext uri="{FF2B5EF4-FFF2-40B4-BE49-F238E27FC236}">
                    <a16:creationId xmlns:a16="http://schemas.microsoft.com/office/drawing/2014/main" id="{AA5197A4-A157-DC61-7A91-BFF545F0363C}"/>
                  </a:ext>
                </a:extLst>
              </p14:cNvPr>
              <p14:cNvContentPartPr/>
              <p14:nvPr/>
            </p14:nvContentPartPr>
            <p14:xfrm>
              <a:off x="7787951" y="4995238"/>
              <a:ext cx="142920" cy="300240"/>
            </p14:xfrm>
          </p:contentPart>
        </mc:Choice>
        <mc:Fallback>
          <p:pic>
            <p:nvPicPr>
              <p:cNvPr id="611" name="Ink 610">
                <a:extLst>
                  <a:ext uri="{FF2B5EF4-FFF2-40B4-BE49-F238E27FC236}">
                    <a16:creationId xmlns:a16="http://schemas.microsoft.com/office/drawing/2014/main" id="{AA5197A4-A157-DC61-7A91-BFF545F0363C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7781831" y="4989118"/>
                <a:ext cx="15516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612" name="Ink 611">
                <a:extLst>
                  <a:ext uri="{FF2B5EF4-FFF2-40B4-BE49-F238E27FC236}">
                    <a16:creationId xmlns:a16="http://schemas.microsoft.com/office/drawing/2014/main" id="{143BB950-BC63-B58B-FAD8-3F78D63E8334}"/>
                  </a:ext>
                </a:extLst>
              </p14:cNvPr>
              <p14:cNvContentPartPr/>
              <p14:nvPr/>
            </p14:nvContentPartPr>
            <p14:xfrm>
              <a:off x="7883711" y="5168758"/>
              <a:ext cx="156600" cy="21600"/>
            </p14:xfrm>
          </p:contentPart>
        </mc:Choice>
        <mc:Fallback>
          <p:pic>
            <p:nvPicPr>
              <p:cNvPr id="612" name="Ink 611">
                <a:extLst>
                  <a:ext uri="{FF2B5EF4-FFF2-40B4-BE49-F238E27FC236}">
                    <a16:creationId xmlns:a16="http://schemas.microsoft.com/office/drawing/2014/main" id="{143BB950-BC63-B58B-FAD8-3F78D63E8334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7877591" y="5162638"/>
                <a:ext cx="1688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613" name="Ink 612">
                <a:extLst>
                  <a:ext uri="{FF2B5EF4-FFF2-40B4-BE49-F238E27FC236}">
                    <a16:creationId xmlns:a16="http://schemas.microsoft.com/office/drawing/2014/main" id="{65F11BC3-B08D-8585-AAD3-9364330C3067}"/>
                  </a:ext>
                </a:extLst>
              </p14:cNvPr>
              <p14:cNvContentPartPr/>
              <p14:nvPr/>
            </p14:nvContentPartPr>
            <p14:xfrm>
              <a:off x="7555391" y="5524798"/>
              <a:ext cx="160920" cy="287640"/>
            </p14:xfrm>
          </p:contentPart>
        </mc:Choice>
        <mc:Fallback>
          <p:pic>
            <p:nvPicPr>
              <p:cNvPr id="613" name="Ink 612">
                <a:extLst>
                  <a:ext uri="{FF2B5EF4-FFF2-40B4-BE49-F238E27FC236}">
                    <a16:creationId xmlns:a16="http://schemas.microsoft.com/office/drawing/2014/main" id="{65F11BC3-B08D-8585-AAD3-9364330C3067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7549271" y="5518678"/>
                <a:ext cx="17316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614" name="Ink 613">
                <a:extLst>
                  <a:ext uri="{FF2B5EF4-FFF2-40B4-BE49-F238E27FC236}">
                    <a16:creationId xmlns:a16="http://schemas.microsoft.com/office/drawing/2014/main" id="{BBDDEF81-2EDA-3FA7-1579-1942DD5A9708}"/>
                  </a:ext>
                </a:extLst>
              </p14:cNvPr>
              <p14:cNvContentPartPr/>
              <p14:nvPr/>
            </p14:nvContentPartPr>
            <p14:xfrm>
              <a:off x="7838711" y="5493838"/>
              <a:ext cx="141840" cy="301680"/>
            </p14:xfrm>
          </p:contentPart>
        </mc:Choice>
        <mc:Fallback>
          <p:pic>
            <p:nvPicPr>
              <p:cNvPr id="614" name="Ink 613">
                <a:extLst>
                  <a:ext uri="{FF2B5EF4-FFF2-40B4-BE49-F238E27FC236}">
                    <a16:creationId xmlns:a16="http://schemas.microsoft.com/office/drawing/2014/main" id="{BBDDEF81-2EDA-3FA7-1579-1942DD5A9708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7832591" y="5487718"/>
                <a:ext cx="15408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615" name="Ink 614">
                <a:extLst>
                  <a:ext uri="{FF2B5EF4-FFF2-40B4-BE49-F238E27FC236}">
                    <a16:creationId xmlns:a16="http://schemas.microsoft.com/office/drawing/2014/main" id="{7A502E50-DED6-4C00-94EA-5E86F9E9F84B}"/>
                  </a:ext>
                </a:extLst>
              </p14:cNvPr>
              <p14:cNvContentPartPr/>
              <p14:nvPr/>
            </p14:nvContentPartPr>
            <p14:xfrm>
              <a:off x="7852391" y="5670958"/>
              <a:ext cx="198000" cy="26640"/>
            </p14:xfrm>
          </p:contentPart>
        </mc:Choice>
        <mc:Fallback>
          <p:pic>
            <p:nvPicPr>
              <p:cNvPr id="615" name="Ink 614">
                <a:extLst>
                  <a:ext uri="{FF2B5EF4-FFF2-40B4-BE49-F238E27FC236}">
                    <a16:creationId xmlns:a16="http://schemas.microsoft.com/office/drawing/2014/main" id="{7A502E50-DED6-4C00-94EA-5E86F9E9F84B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7846271" y="5664838"/>
                <a:ext cx="21024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616" name="Ink 615">
                <a:extLst>
                  <a:ext uri="{FF2B5EF4-FFF2-40B4-BE49-F238E27FC236}">
                    <a16:creationId xmlns:a16="http://schemas.microsoft.com/office/drawing/2014/main" id="{3477822E-C83A-D201-7F73-C96FC40408CF}"/>
                  </a:ext>
                </a:extLst>
              </p14:cNvPr>
              <p14:cNvContentPartPr/>
              <p14:nvPr/>
            </p14:nvContentPartPr>
            <p14:xfrm>
              <a:off x="7701911" y="6061558"/>
              <a:ext cx="84600" cy="169200"/>
            </p14:xfrm>
          </p:contentPart>
        </mc:Choice>
        <mc:Fallback>
          <p:pic>
            <p:nvPicPr>
              <p:cNvPr id="616" name="Ink 615">
                <a:extLst>
                  <a:ext uri="{FF2B5EF4-FFF2-40B4-BE49-F238E27FC236}">
                    <a16:creationId xmlns:a16="http://schemas.microsoft.com/office/drawing/2014/main" id="{3477822E-C83A-D201-7F73-C96FC40408CF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7695791" y="6055438"/>
                <a:ext cx="968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617" name="Ink 616">
                <a:extLst>
                  <a:ext uri="{FF2B5EF4-FFF2-40B4-BE49-F238E27FC236}">
                    <a16:creationId xmlns:a16="http://schemas.microsoft.com/office/drawing/2014/main" id="{25877984-FFFB-2DE8-7A4D-05C3FC38C1A1}"/>
                  </a:ext>
                </a:extLst>
              </p14:cNvPr>
              <p14:cNvContentPartPr/>
              <p14:nvPr/>
            </p14:nvContentPartPr>
            <p14:xfrm>
              <a:off x="7954271" y="5961118"/>
              <a:ext cx="146880" cy="237960"/>
            </p14:xfrm>
          </p:contentPart>
        </mc:Choice>
        <mc:Fallback>
          <p:pic>
            <p:nvPicPr>
              <p:cNvPr id="617" name="Ink 616">
                <a:extLst>
                  <a:ext uri="{FF2B5EF4-FFF2-40B4-BE49-F238E27FC236}">
                    <a16:creationId xmlns:a16="http://schemas.microsoft.com/office/drawing/2014/main" id="{25877984-FFFB-2DE8-7A4D-05C3FC38C1A1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7948151" y="5954998"/>
                <a:ext cx="15912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618" name="Ink 617">
                <a:extLst>
                  <a:ext uri="{FF2B5EF4-FFF2-40B4-BE49-F238E27FC236}">
                    <a16:creationId xmlns:a16="http://schemas.microsoft.com/office/drawing/2014/main" id="{F5709375-1ABC-472C-7585-67E2D60ED03F}"/>
                  </a:ext>
                </a:extLst>
              </p14:cNvPr>
              <p14:cNvContentPartPr/>
              <p14:nvPr/>
            </p14:nvContentPartPr>
            <p14:xfrm>
              <a:off x="8022671" y="6097558"/>
              <a:ext cx="305280" cy="27360"/>
            </p14:xfrm>
          </p:contentPart>
        </mc:Choice>
        <mc:Fallback>
          <p:pic>
            <p:nvPicPr>
              <p:cNvPr id="618" name="Ink 617">
                <a:extLst>
                  <a:ext uri="{FF2B5EF4-FFF2-40B4-BE49-F238E27FC236}">
                    <a16:creationId xmlns:a16="http://schemas.microsoft.com/office/drawing/2014/main" id="{F5709375-1ABC-472C-7585-67E2D60ED03F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8016551" y="6091438"/>
                <a:ext cx="3175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699" name="Ink 698">
                <a:extLst>
                  <a:ext uri="{FF2B5EF4-FFF2-40B4-BE49-F238E27FC236}">
                    <a16:creationId xmlns:a16="http://schemas.microsoft.com/office/drawing/2014/main" id="{65E9DD55-BB4E-7313-4755-A4631CCD5DA4}"/>
                  </a:ext>
                </a:extLst>
              </p14:cNvPr>
              <p14:cNvContentPartPr/>
              <p14:nvPr/>
            </p14:nvContentPartPr>
            <p14:xfrm>
              <a:off x="7813871" y="5066518"/>
              <a:ext cx="234720" cy="1104480"/>
            </p14:xfrm>
          </p:contentPart>
        </mc:Choice>
        <mc:Fallback>
          <p:pic>
            <p:nvPicPr>
              <p:cNvPr id="699" name="Ink 698">
                <a:extLst>
                  <a:ext uri="{FF2B5EF4-FFF2-40B4-BE49-F238E27FC236}">
                    <a16:creationId xmlns:a16="http://schemas.microsoft.com/office/drawing/2014/main" id="{65E9DD55-BB4E-7313-4755-A4631CCD5DA4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807751" y="5060398"/>
                <a:ext cx="246960" cy="11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715" name="Ink 714">
                <a:extLst>
                  <a:ext uri="{FF2B5EF4-FFF2-40B4-BE49-F238E27FC236}">
                    <a16:creationId xmlns:a16="http://schemas.microsoft.com/office/drawing/2014/main" id="{B5EEC038-59EA-5C1F-951C-1BCBE7FD231C}"/>
                  </a:ext>
                </a:extLst>
              </p14:cNvPr>
              <p14:cNvContentPartPr/>
              <p14:nvPr/>
            </p14:nvContentPartPr>
            <p14:xfrm>
              <a:off x="4348511" y="4122598"/>
              <a:ext cx="101160" cy="231840"/>
            </p14:xfrm>
          </p:contentPart>
        </mc:Choice>
        <mc:Fallback>
          <p:pic>
            <p:nvPicPr>
              <p:cNvPr id="715" name="Ink 714">
                <a:extLst>
                  <a:ext uri="{FF2B5EF4-FFF2-40B4-BE49-F238E27FC236}">
                    <a16:creationId xmlns:a16="http://schemas.microsoft.com/office/drawing/2014/main" id="{B5EEC038-59EA-5C1F-951C-1BCBE7FD231C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4342391" y="4116478"/>
                <a:ext cx="11340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716" name="Ink 715">
                <a:extLst>
                  <a:ext uri="{FF2B5EF4-FFF2-40B4-BE49-F238E27FC236}">
                    <a16:creationId xmlns:a16="http://schemas.microsoft.com/office/drawing/2014/main" id="{B2E71EEB-35DF-B7B9-D904-D02B6C8077EE}"/>
                  </a:ext>
                </a:extLst>
              </p14:cNvPr>
              <p14:cNvContentPartPr/>
              <p14:nvPr/>
            </p14:nvContentPartPr>
            <p14:xfrm>
              <a:off x="4601231" y="4108558"/>
              <a:ext cx="127440" cy="297360"/>
            </p14:xfrm>
          </p:contentPart>
        </mc:Choice>
        <mc:Fallback>
          <p:pic>
            <p:nvPicPr>
              <p:cNvPr id="716" name="Ink 715">
                <a:extLst>
                  <a:ext uri="{FF2B5EF4-FFF2-40B4-BE49-F238E27FC236}">
                    <a16:creationId xmlns:a16="http://schemas.microsoft.com/office/drawing/2014/main" id="{B2E71EEB-35DF-B7B9-D904-D02B6C8077EE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4595111" y="4102438"/>
                <a:ext cx="13968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717" name="Ink 716">
                <a:extLst>
                  <a:ext uri="{FF2B5EF4-FFF2-40B4-BE49-F238E27FC236}">
                    <a16:creationId xmlns:a16="http://schemas.microsoft.com/office/drawing/2014/main" id="{E7756554-5A98-0FCD-293B-610CBA325759}"/>
                  </a:ext>
                </a:extLst>
              </p14:cNvPr>
              <p14:cNvContentPartPr/>
              <p14:nvPr/>
            </p14:nvContentPartPr>
            <p14:xfrm>
              <a:off x="4880951" y="4278838"/>
              <a:ext cx="121680" cy="20880"/>
            </p14:xfrm>
          </p:contentPart>
        </mc:Choice>
        <mc:Fallback>
          <p:pic>
            <p:nvPicPr>
              <p:cNvPr id="717" name="Ink 716">
                <a:extLst>
                  <a:ext uri="{FF2B5EF4-FFF2-40B4-BE49-F238E27FC236}">
                    <a16:creationId xmlns:a16="http://schemas.microsoft.com/office/drawing/2014/main" id="{E7756554-5A98-0FCD-293B-610CBA325759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4874831" y="4272718"/>
                <a:ext cx="1339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586" name="Ink 585">
                <a:extLst>
                  <a:ext uri="{FF2B5EF4-FFF2-40B4-BE49-F238E27FC236}">
                    <a16:creationId xmlns:a16="http://schemas.microsoft.com/office/drawing/2014/main" id="{B9EB93BF-9070-900C-EA17-6A7CDE03F050}"/>
                  </a:ext>
                </a:extLst>
              </p14:cNvPr>
              <p14:cNvContentPartPr/>
              <p14:nvPr/>
            </p14:nvContentPartPr>
            <p14:xfrm>
              <a:off x="5958071" y="4657198"/>
              <a:ext cx="154080" cy="574920"/>
            </p14:xfrm>
          </p:contentPart>
        </mc:Choice>
        <mc:Fallback>
          <p:pic>
            <p:nvPicPr>
              <p:cNvPr id="586" name="Ink 585">
                <a:extLst>
                  <a:ext uri="{FF2B5EF4-FFF2-40B4-BE49-F238E27FC236}">
                    <a16:creationId xmlns:a16="http://schemas.microsoft.com/office/drawing/2014/main" id="{B9EB93BF-9070-900C-EA17-6A7CDE03F050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5951951" y="4651078"/>
                <a:ext cx="16632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587" name="Ink 586">
                <a:extLst>
                  <a:ext uri="{FF2B5EF4-FFF2-40B4-BE49-F238E27FC236}">
                    <a16:creationId xmlns:a16="http://schemas.microsoft.com/office/drawing/2014/main" id="{CC50B267-0884-A5A8-7441-E3A3591C1195}"/>
                  </a:ext>
                </a:extLst>
              </p14:cNvPr>
              <p14:cNvContentPartPr/>
              <p14:nvPr/>
            </p14:nvContentPartPr>
            <p14:xfrm>
              <a:off x="5971751" y="4437958"/>
              <a:ext cx="165240" cy="225000"/>
            </p14:xfrm>
          </p:contentPart>
        </mc:Choice>
        <mc:Fallback>
          <p:pic>
            <p:nvPicPr>
              <p:cNvPr id="587" name="Ink 586">
                <a:extLst>
                  <a:ext uri="{FF2B5EF4-FFF2-40B4-BE49-F238E27FC236}">
                    <a16:creationId xmlns:a16="http://schemas.microsoft.com/office/drawing/2014/main" id="{CC50B267-0884-A5A8-7441-E3A3591C1195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5965631" y="4431838"/>
                <a:ext cx="1774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718" name="Ink 717">
                <a:extLst>
                  <a:ext uri="{FF2B5EF4-FFF2-40B4-BE49-F238E27FC236}">
                    <a16:creationId xmlns:a16="http://schemas.microsoft.com/office/drawing/2014/main" id="{F5211348-C531-7E6B-DD1D-D10139E958AE}"/>
                  </a:ext>
                </a:extLst>
              </p14:cNvPr>
              <p14:cNvContentPartPr/>
              <p14:nvPr/>
            </p14:nvContentPartPr>
            <p14:xfrm>
              <a:off x="5218271" y="4043398"/>
              <a:ext cx="110520" cy="337680"/>
            </p14:xfrm>
          </p:contentPart>
        </mc:Choice>
        <mc:Fallback>
          <p:pic>
            <p:nvPicPr>
              <p:cNvPr id="718" name="Ink 717">
                <a:extLst>
                  <a:ext uri="{FF2B5EF4-FFF2-40B4-BE49-F238E27FC236}">
                    <a16:creationId xmlns:a16="http://schemas.microsoft.com/office/drawing/2014/main" id="{F5211348-C531-7E6B-DD1D-D10139E958AE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5212151" y="4037278"/>
                <a:ext cx="12276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719" name="Ink 718">
                <a:extLst>
                  <a:ext uri="{FF2B5EF4-FFF2-40B4-BE49-F238E27FC236}">
                    <a16:creationId xmlns:a16="http://schemas.microsoft.com/office/drawing/2014/main" id="{CAC842D3-6D19-F00A-57BD-35AA15B42D1F}"/>
                  </a:ext>
                </a:extLst>
              </p14:cNvPr>
              <p14:cNvContentPartPr/>
              <p14:nvPr/>
            </p14:nvContentPartPr>
            <p14:xfrm>
              <a:off x="5377391" y="4207198"/>
              <a:ext cx="149760" cy="346320"/>
            </p14:xfrm>
          </p:contentPart>
        </mc:Choice>
        <mc:Fallback>
          <p:pic>
            <p:nvPicPr>
              <p:cNvPr id="719" name="Ink 718">
                <a:extLst>
                  <a:ext uri="{FF2B5EF4-FFF2-40B4-BE49-F238E27FC236}">
                    <a16:creationId xmlns:a16="http://schemas.microsoft.com/office/drawing/2014/main" id="{CAC842D3-6D19-F00A-57BD-35AA15B42D1F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5371271" y="4201078"/>
                <a:ext cx="16200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720" name="Ink 719">
                <a:extLst>
                  <a:ext uri="{FF2B5EF4-FFF2-40B4-BE49-F238E27FC236}">
                    <a16:creationId xmlns:a16="http://schemas.microsoft.com/office/drawing/2014/main" id="{930E0720-04B3-5AA8-7606-0AD02B6E20F5}"/>
                  </a:ext>
                </a:extLst>
              </p14:cNvPr>
              <p14:cNvContentPartPr/>
              <p14:nvPr/>
            </p14:nvContentPartPr>
            <p14:xfrm>
              <a:off x="5502671" y="4089838"/>
              <a:ext cx="50400" cy="63360"/>
            </p14:xfrm>
          </p:contentPart>
        </mc:Choice>
        <mc:Fallback>
          <p:pic>
            <p:nvPicPr>
              <p:cNvPr id="720" name="Ink 719">
                <a:extLst>
                  <a:ext uri="{FF2B5EF4-FFF2-40B4-BE49-F238E27FC236}">
                    <a16:creationId xmlns:a16="http://schemas.microsoft.com/office/drawing/2014/main" id="{930E0720-04B3-5AA8-7606-0AD02B6E20F5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5496551" y="4083718"/>
                <a:ext cx="6264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721" name="Ink 720">
                <a:extLst>
                  <a:ext uri="{FF2B5EF4-FFF2-40B4-BE49-F238E27FC236}">
                    <a16:creationId xmlns:a16="http://schemas.microsoft.com/office/drawing/2014/main" id="{C9235E30-EF56-A3A4-2CE3-9ECEDFAF625A}"/>
                  </a:ext>
                </a:extLst>
              </p14:cNvPr>
              <p14:cNvContentPartPr/>
              <p14:nvPr/>
            </p14:nvContentPartPr>
            <p14:xfrm>
              <a:off x="5666831" y="4219798"/>
              <a:ext cx="121680" cy="11520"/>
            </p14:xfrm>
          </p:contentPart>
        </mc:Choice>
        <mc:Fallback>
          <p:pic>
            <p:nvPicPr>
              <p:cNvPr id="721" name="Ink 720">
                <a:extLst>
                  <a:ext uri="{FF2B5EF4-FFF2-40B4-BE49-F238E27FC236}">
                    <a16:creationId xmlns:a16="http://schemas.microsoft.com/office/drawing/2014/main" id="{C9235E30-EF56-A3A4-2CE3-9ECEDFAF625A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5660711" y="4213678"/>
                <a:ext cx="13392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722" name="Ink 721">
                <a:extLst>
                  <a:ext uri="{FF2B5EF4-FFF2-40B4-BE49-F238E27FC236}">
                    <a16:creationId xmlns:a16="http://schemas.microsoft.com/office/drawing/2014/main" id="{E5CB9B4E-09B6-4362-0EDD-4F0C2134CBC6}"/>
                  </a:ext>
                </a:extLst>
              </p14:cNvPr>
              <p14:cNvContentPartPr/>
              <p14:nvPr/>
            </p14:nvContentPartPr>
            <p14:xfrm>
              <a:off x="5888951" y="4155718"/>
              <a:ext cx="14760" cy="193320"/>
            </p14:xfrm>
          </p:contentPart>
        </mc:Choice>
        <mc:Fallback>
          <p:pic>
            <p:nvPicPr>
              <p:cNvPr id="722" name="Ink 721">
                <a:extLst>
                  <a:ext uri="{FF2B5EF4-FFF2-40B4-BE49-F238E27FC236}">
                    <a16:creationId xmlns:a16="http://schemas.microsoft.com/office/drawing/2014/main" id="{E5CB9B4E-09B6-4362-0EDD-4F0C2134CBC6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5882831" y="4149598"/>
                <a:ext cx="2700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723" name="Ink 722">
                <a:extLst>
                  <a:ext uri="{FF2B5EF4-FFF2-40B4-BE49-F238E27FC236}">
                    <a16:creationId xmlns:a16="http://schemas.microsoft.com/office/drawing/2014/main" id="{1C974C75-4036-4250-36DF-F2AFF764014B}"/>
                  </a:ext>
                </a:extLst>
              </p14:cNvPr>
              <p14:cNvContentPartPr/>
              <p14:nvPr/>
            </p14:nvContentPartPr>
            <p14:xfrm>
              <a:off x="5872031" y="4027558"/>
              <a:ext cx="158760" cy="482400"/>
            </p14:xfrm>
          </p:contentPart>
        </mc:Choice>
        <mc:Fallback>
          <p:pic>
            <p:nvPicPr>
              <p:cNvPr id="723" name="Ink 722">
                <a:extLst>
                  <a:ext uri="{FF2B5EF4-FFF2-40B4-BE49-F238E27FC236}">
                    <a16:creationId xmlns:a16="http://schemas.microsoft.com/office/drawing/2014/main" id="{1C974C75-4036-4250-36DF-F2AFF764014B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5865911" y="4021438"/>
                <a:ext cx="17100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726" name="Ink 725">
                <a:extLst>
                  <a:ext uri="{FF2B5EF4-FFF2-40B4-BE49-F238E27FC236}">
                    <a16:creationId xmlns:a16="http://schemas.microsoft.com/office/drawing/2014/main" id="{14199CD6-1ABC-DA3A-B2D5-85B6170FAFE4}"/>
                  </a:ext>
                </a:extLst>
              </p14:cNvPr>
              <p14:cNvContentPartPr/>
              <p14:nvPr/>
            </p14:nvContentPartPr>
            <p14:xfrm>
              <a:off x="6102431" y="2969518"/>
              <a:ext cx="82800" cy="974520"/>
            </p14:xfrm>
          </p:contentPart>
        </mc:Choice>
        <mc:Fallback>
          <p:pic>
            <p:nvPicPr>
              <p:cNvPr id="726" name="Ink 725">
                <a:extLst>
                  <a:ext uri="{FF2B5EF4-FFF2-40B4-BE49-F238E27FC236}">
                    <a16:creationId xmlns:a16="http://schemas.microsoft.com/office/drawing/2014/main" id="{14199CD6-1ABC-DA3A-B2D5-85B6170FAFE4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6096311" y="2963398"/>
                <a:ext cx="95040" cy="9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727" name="Ink 726">
                <a:extLst>
                  <a:ext uri="{FF2B5EF4-FFF2-40B4-BE49-F238E27FC236}">
                    <a16:creationId xmlns:a16="http://schemas.microsoft.com/office/drawing/2014/main" id="{F0317C27-3B8C-8E06-119D-BA8DA650536D}"/>
                  </a:ext>
                </a:extLst>
              </p14:cNvPr>
              <p14:cNvContentPartPr/>
              <p14:nvPr/>
            </p14:nvContentPartPr>
            <p14:xfrm>
              <a:off x="5789951" y="2846038"/>
              <a:ext cx="3939480" cy="1203120"/>
            </p14:xfrm>
          </p:contentPart>
        </mc:Choice>
        <mc:Fallback>
          <p:pic>
            <p:nvPicPr>
              <p:cNvPr id="727" name="Ink 726">
                <a:extLst>
                  <a:ext uri="{FF2B5EF4-FFF2-40B4-BE49-F238E27FC236}">
                    <a16:creationId xmlns:a16="http://schemas.microsoft.com/office/drawing/2014/main" id="{F0317C27-3B8C-8E06-119D-BA8DA650536D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5783831" y="2839918"/>
                <a:ext cx="3951720" cy="12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649" name="Ink 648">
                <a:extLst>
                  <a:ext uri="{FF2B5EF4-FFF2-40B4-BE49-F238E27FC236}">
                    <a16:creationId xmlns:a16="http://schemas.microsoft.com/office/drawing/2014/main" id="{20C0E6B9-FB10-D18B-9FEA-DC349F7F8366}"/>
                  </a:ext>
                </a:extLst>
              </p14:cNvPr>
              <p14:cNvContentPartPr/>
              <p14:nvPr/>
            </p14:nvContentPartPr>
            <p14:xfrm>
              <a:off x="4163831" y="5335438"/>
              <a:ext cx="113400" cy="439920"/>
            </p14:xfrm>
          </p:contentPart>
        </mc:Choice>
        <mc:Fallback>
          <p:pic>
            <p:nvPicPr>
              <p:cNvPr id="649" name="Ink 648">
                <a:extLst>
                  <a:ext uri="{FF2B5EF4-FFF2-40B4-BE49-F238E27FC236}">
                    <a16:creationId xmlns:a16="http://schemas.microsoft.com/office/drawing/2014/main" id="{20C0E6B9-FB10-D18B-9FEA-DC349F7F836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4157711" y="5329318"/>
                <a:ext cx="12564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650" name="Ink 649">
                <a:extLst>
                  <a:ext uri="{FF2B5EF4-FFF2-40B4-BE49-F238E27FC236}">
                    <a16:creationId xmlns:a16="http://schemas.microsoft.com/office/drawing/2014/main" id="{D71BEAFB-EADA-AB50-BBF7-F04A465DEF3C}"/>
                  </a:ext>
                </a:extLst>
              </p14:cNvPr>
              <p14:cNvContentPartPr/>
              <p14:nvPr/>
            </p14:nvContentPartPr>
            <p14:xfrm>
              <a:off x="4335191" y="5556118"/>
              <a:ext cx="129600" cy="311040"/>
            </p14:xfrm>
          </p:contentPart>
        </mc:Choice>
        <mc:Fallback>
          <p:pic>
            <p:nvPicPr>
              <p:cNvPr id="650" name="Ink 649">
                <a:extLst>
                  <a:ext uri="{FF2B5EF4-FFF2-40B4-BE49-F238E27FC236}">
                    <a16:creationId xmlns:a16="http://schemas.microsoft.com/office/drawing/2014/main" id="{D71BEAFB-EADA-AB50-BBF7-F04A465DEF3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4329071" y="5549998"/>
                <a:ext cx="14184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651" name="Ink 650">
                <a:extLst>
                  <a:ext uri="{FF2B5EF4-FFF2-40B4-BE49-F238E27FC236}">
                    <a16:creationId xmlns:a16="http://schemas.microsoft.com/office/drawing/2014/main" id="{EBBF829D-29B9-F396-0D34-474C1016B068}"/>
                  </a:ext>
                </a:extLst>
              </p14:cNvPr>
              <p14:cNvContentPartPr/>
              <p14:nvPr/>
            </p14:nvContentPartPr>
            <p14:xfrm>
              <a:off x="4392431" y="5337238"/>
              <a:ext cx="84960" cy="149760"/>
            </p14:xfrm>
          </p:contentPart>
        </mc:Choice>
        <mc:Fallback>
          <p:pic>
            <p:nvPicPr>
              <p:cNvPr id="651" name="Ink 650">
                <a:extLst>
                  <a:ext uri="{FF2B5EF4-FFF2-40B4-BE49-F238E27FC236}">
                    <a16:creationId xmlns:a16="http://schemas.microsoft.com/office/drawing/2014/main" id="{EBBF829D-29B9-F396-0D34-474C1016B06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4386311" y="5331118"/>
                <a:ext cx="972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729" name="Ink 728">
                <a:extLst>
                  <a:ext uri="{FF2B5EF4-FFF2-40B4-BE49-F238E27FC236}">
                    <a16:creationId xmlns:a16="http://schemas.microsoft.com/office/drawing/2014/main" id="{D2BF6334-B1C3-36CE-210A-72655103A35F}"/>
                  </a:ext>
                </a:extLst>
              </p14:cNvPr>
              <p14:cNvContentPartPr/>
              <p14:nvPr/>
            </p14:nvContentPartPr>
            <p14:xfrm>
              <a:off x="3042431" y="5120878"/>
              <a:ext cx="745560" cy="853920"/>
            </p14:xfrm>
          </p:contentPart>
        </mc:Choice>
        <mc:Fallback>
          <p:pic>
            <p:nvPicPr>
              <p:cNvPr id="729" name="Ink 728">
                <a:extLst>
                  <a:ext uri="{FF2B5EF4-FFF2-40B4-BE49-F238E27FC236}">
                    <a16:creationId xmlns:a16="http://schemas.microsoft.com/office/drawing/2014/main" id="{D2BF6334-B1C3-36CE-210A-72655103A35F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3036311" y="5114758"/>
                <a:ext cx="757800" cy="86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731" name="Ink 730">
                <a:extLst>
                  <a:ext uri="{FF2B5EF4-FFF2-40B4-BE49-F238E27FC236}">
                    <a16:creationId xmlns:a16="http://schemas.microsoft.com/office/drawing/2014/main" id="{59922C54-0F24-EC53-72FD-27E92DA6101A}"/>
                  </a:ext>
                </a:extLst>
              </p14:cNvPr>
              <p14:cNvContentPartPr/>
              <p14:nvPr/>
            </p14:nvContentPartPr>
            <p14:xfrm>
              <a:off x="6382151" y="3724798"/>
              <a:ext cx="1515600" cy="141840"/>
            </p14:xfrm>
          </p:contentPart>
        </mc:Choice>
        <mc:Fallback>
          <p:pic>
            <p:nvPicPr>
              <p:cNvPr id="731" name="Ink 730">
                <a:extLst>
                  <a:ext uri="{FF2B5EF4-FFF2-40B4-BE49-F238E27FC236}">
                    <a16:creationId xmlns:a16="http://schemas.microsoft.com/office/drawing/2014/main" id="{59922C54-0F24-EC53-72FD-27E92DA6101A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6376031" y="3718678"/>
                <a:ext cx="1527840" cy="15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57" name="Group 756">
            <a:extLst>
              <a:ext uri="{FF2B5EF4-FFF2-40B4-BE49-F238E27FC236}">
                <a16:creationId xmlns:a16="http://schemas.microsoft.com/office/drawing/2014/main" id="{AABC45A5-2AF8-3172-7A7E-4E95F91FD588}"/>
              </a:ext>
            </a:extLst>
          </p:cNvPr>
          <p:cNvGrpSpPr/>
          <p:nvPr/>
        </p:nvGrpSpPr>
        <p:grpSpPr>
          <a:xfrm>
            <a:off x="697751" y="1241158"/>
            <a:ext cx="429480" cy="220680"/>
            <a:chOff x="697751" y="1241158"/>
            <a:chExt cx="429480" cy="22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7027FE8A-7AD1-728C-912C-7270CC3F162C}"/>
                    </a:ext>
                  </a:extLst>
                </p14:cNvPr>
                <p14:cNvContentPartPr/>
                <p14:nvPr/>
              </p14:nvContentPartPr>
              <p14:xfrm>
                <a:off x="896471" y="1298758"/>
                <a:ext cx="162720" cy="59760"/>
              </p14:xfrm>
            </p:contentPart>
          </mc:Choice>
          <mc:Fallback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7027FE8A-7AD1-728C-912C-7270CC3F162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90351" y="1292638"/>
                  <a:ext cx="1749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5B5AD59B-CC36-2DE5-C553-7AAB41EF34EE}"/>
                    </a:ext>
                  </a:extLst>
                </p14:cNvPr>
                <p14:cNvContentPartPr/>
                <p14:nvPr/>
              </p14:nvContentPartPr>
              <p14:xfrm>
                <a:off x="913751" y="1394518"/>
                <a:ext cx="213480" cy="67320"/>
              </p14:xfrm>
            </p:contentPart>
          </mc:Choice>
          <mc:Fallback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5B5AD59B-CC36-2DE5-C553-7AAB41EF34EE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07631" y="1388398"/>
                  <a:ext cx="225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742" name="Ink 741">
                  <a:extLst>
                    <a:ext uri="{FF2B5EF4-FFF2-40B4-BE49-F238E27FC236}">
                      <a16:creationId xmlns:a16="http://schemas.microsoft.com/office/drawing/2014/main" id="{5A09DF1A-A33A-42CF-6B35-A854A9A5020D}"/>
                    </a:ext>
                  </a:extLst>
                </p14:cNvPr>
                <p14:cNvContentPartPr/>
                <p14:nvPr/>
              </p14:nvContentPartPr>
              <p14:xfrm>
                <a:off x="697751" y="1241158"/>
                <a:ext cx="329040" cy="127080"/>
              </p14:xfrm>
            </p:contentPart>
          </mc:Choice>
          <mc:Fallback>
            <p:pic>
              <p:nvPicPr>
                <p:cNvPr id="742" name="Ink 741">
                  <a:extLst>
                    <a:ext uri="{FF2B5EF4-FFF2-40B4-BE49-F238E27FC236}">
                      <a16:creationId xmlns:a16="http://schemas.microsoft.com/office/drawing/2014/main" id="{5A09DF1A-A33A-42CF-6B35-A854A9A5020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91631" y="1235038"/>
                  <a:ext cx="3412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743" name="Ink 742">
                  <a:extLst>
                    <a:ext uri="{FF2B5EF4-FFF2-40B4-BE49-F238E27FC236}">
                      <a16:creationId xmlns:a16="http://schemas.microsoft.com/office/drawing/2014/main" id="{14D59E99-00BE-B3C1-BF79-1BE207F911F5}"/>
                    </a:ext>
                  </a:extLst>
                </p14:cNvPr>
                <p14:cNvContentPartPr/>
                <p14:nvPr/>
              </p14:nvContentPartPr>
              <p14:xfrm>
                <a:off x="772991" y="1252678"/>
                <a:ext cx="281880" cy="118800"/>
              </p14:xfrm>
            </p:contentPart>
          </mc:Choice>
          <mc:Fallback>
            <p:pic>
              <p:nvPicPr>
                <p:cNvPr id="743" name="Ink 742">
                  <a:extLst>
                    <a:ext uri="{FF2B5EF4-FFF2-40B4-BE49-F238E27FC236}">
                      <a16:creationId xmlns:a16="http://schemas.microsoft.com/office/drawing/2014/main" id="{14D59E99-00BE-B3C1-BF79-1BE207F911F5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66871" y="1246558"/>
                  <a:ext cx="2941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744" name="Ink 743">
                  <a:extLst>
                    <a:ext uri="{FF2B5EF4-FFF2-40B4-BE49-F238E27FC236}">
                      <a16:creationId xmlns:a16="http://schemas.microsoft.com/office/drawing/2014/main" id="{97A2A69E-4682-C99B-BF1C-5F66F3983705}"/>
                    </a:ext>
                  </a:extLst>
                </p14:cNvPr>
                <p14:cNvContentPartPr/>
                <p14:nvPr/>
              </p14:nvContentPartPr>
              <p14:xfrm>
                <a:off x="865151" y="1325758"/>
                <a:ext cx="176400" cy="48600"/>
              </p14:xfrm>
            </p:contentPart>
          </mc:Choice>
          <mc:Fallback>
            <p:pic>
              <p:nvPicPr>
                <p:cNvPr id="744" name="Ink 743">
                  <a:extLst>
                    <a:ext uri="{FF2B5EF4-FFF2-40B4-BE49-F238E27FC236}">
                      <a16:creationId xmlns:a16="http://schemas.microsoft.com/office/drawing/2014/main" id="{97A2A69E-4682-C99B-BF1C-5F66F398370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59031" y="1319638"/>
                  <a:ext cx="188640" cy="6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6" name="Group 755">
            <a:extLst>
              <a:ext uri="{FF2B5EF4-FFF2-40B4-BE49-F238E27FC236}">
                <a16:creationId xmlns:a16="http://schemas.microsoft.com/office/drawing/2014/main" id="{5C607061-7F68-F2AB-3940-CCF47E86A70C}"/>
              </a:ext>
            </a:extLst>
          </p:cNvPr>
          <p:cNvGrpSpPr/>
          <p:nvPr/>
        </p:nvGrpSpPr>
        <p:grpSpPr>
          <a:xfrm>
            <a:off x="1868831" y="1097158"/>
            <a:ext cx="482400" cy="322560"/>
            <a:chOff x="1868831" y="1097158"/>
            <a:chExt cx="482400" cy="32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745" name="Ink 744">
                  <a:extLst>
                    <a:ext uri="{FF2B5EF4-FFF2-40B4-BE49-F238E27FC236}">
                      <a16:creationId xmlns:a16="http://schemas.microsoft.com/office/drawing/2014/main" id="{C45811FA-7EEB-9259-4D4C-0E4F6AFBCFB5}"/>
                    </a:ext>
                  </a:extLst>
                </p14:cNvPr>
                <p14:cNvContentPartPr/>
                <p14:nvPr/>
              </p14:nvContentPartPr>
              <p14:xfrm>
                <a:off x="1868831" y="1097158"/>
                <a:ext cx="125280" cy="322560"/>
              </p14:xfrm>
            </p:contentPart>
          </mc:Choice>
          <mc:Fallback>
            <p:pic>
              <p:nvPicPr>
                <p:cNvPr id="745" name="Ink 744">
                  <a:extLst>
                    <a:ext uri="{FF2B5EF4-FFF2-40B4-BE49-F238E27FC236}">
                      <a16:creationId xmlns:a16="http://schemas.microsoft.com/office/drawing/2014/main" id="{C45811FA-7EEB-9259-4D4C-0E4F6AFBCFB5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862711" y="1091038"/>
                  <a:ext cx="1375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746" name="Ink 745">
                  <a:extLst>
                    <a:ext uri="{FF2B5EF4-FFF2-40B4-BE49-F238E27FC236}">
                      <a16:creationId xmlns:a16="http://schemas.microsoft.com/office/drawing/2014/main" id="{CB1B2D7C-DAE0-410D-54D1-892652947D82}"/>
                    </a:ext>
                  </a:extLst>
                </p14:cNvPr>
                <p14:cNvContentPartPr/>
                <p14:nvPr/>
              </p14:nvContentPartPr>
              <p14:xfrm>
                <a:off x="2092751" y="1152238"/>
                <a:ext cx="68760" cy="262800"/>
              </p14:xfrm>
            </p:contentPart>
          </mc:Choice>
          <mc:Fallback>
            <p:pic>
              <p:nvPicPr>
                <p:cNvPr id="746" name="Ink 745">
                  <a:extLst>
                    <a:ext uri="{FF2B5EF4-FFF2-40B4-BE49-F238E27FC236}">
                      <a16:creationId xmlns:a16="http://schemas.microsoft.com/office/drawing/2014/main" id="{CB1B2D7C-DAE0-410D-54D1-892652947D82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086631" y="1146118"/>
                  <a:ext cx="810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747" name="Ink 746">
                  <a:extLst>
                    <a:ext uri="{FF2B5EF4-FFF2-40B4-BE49-F238E27FC236}">
                      <a16:creationId xmlns:a16="http://schemas.microsoft.com/office/drawing/2014/main" id="{B2816E58-F8C1-BADA-DF8E-426A12F5B33B}"/>
                    </a:ext>
                  </a:extLst>
                </p14:cNvPr>
                <p14:cNvContentPartPr/>
                <p14:nvPr/>
              </p14:nvContentPartPr>
              <p14:xfrm>
                <a:off x="2124071" y="1137118"/>
                <a:ext cx="227160" cy="46440"/>
              </p14:xfrm>
            </p:contentPart>
          </mc:Choice>
          <mc:Fallback>
            <p:pic>
              <p:nvPicPr>
                <p:cNvPr id="747" name="Ink 746">
                  <a:extLst>
                    <a:ext uri="{FF2B5EF4-FFF2-40B4-BE49-F238E27FC236}">
                      <a16:creationId xmlns:a16="http://schemas.microsoft.com/office/drawing/2014/main" id="{B2816E58-F8C1-BADA-DF8E-426A12F5B33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117951" y="1130998"/>
                  <a:ext cx="239400" cy="5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748" name="Ink 747">
                <a:extLst>
                  <a:ext uri="{FF2B5EF4-FFF2-40B4-BE49-F238E27FC236}">
                    <a16:creationId xmlns:a16="http://schemas.microsoft.com/office/drawing/2014/main" id="{8BE44570-072C-67A9-15B8-9E8883C5859E}"/>
                  </a:ext>
                </a:extLst>
              </p14:cNvPr>
              <p14:cNvContentPartPr/>
              <p14:nvPr/>
            </p14:nvContentPartPr>
            <p14:xfrm>
              <a:off x="2623751" y="1217038"/>
              <a:ext cx="196560" cy="36000"/>
            </p14:xfrm>
          </p:contentPart>
        </mc:Choice>
        <mc:Fallback>
          <p:pic>
            <p:nvPicPr>
              <p:cNvPr id="748" name="Ink 747">
                <a:extLst>
                  <a:ext uri="{FF2B5EF4-FFF2-40B4-BE49-F238E27FC236}">
                    <a16:creationId xmlns:a16="http://schemas.microsoft.com/office/drawing/2014/main" id="{8BE44570-072C-67A9-15B8-9E8883C5859E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2617631" y="1210918"/>
                <a:ext cx="208800" cy="4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55" name="Group 754">
            <a:extLst>
              <a:ext uri="{FF2B5EF4-FFF2-40B4-BE49-F238E27FC236}">
                <a16:creationId xmlns:a16="http://schemas.microsoft.com/office/drawing/2014/main" id="{B1AD140D-D934-2E2D-9FB6-5B014CEEE0BE}"/>
              </a:ext>
            </a:extLst>
          </p:cNvPr>
          <p:cNvGrpSpPr/>
          <p:nvPr/>
        </p:nvGrpSpPr>
        <p:grpSpPr>
          <a:xfrm>
            <a:off x="3070511" y="983398"/>
            <a:ext cx="891000" cy="536040"/>
            <a:chOff x="3070511" y="983398"/>
            <a:chExt cx="891000" cy="53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749" name="Ink 748">
                  <a:extLst>
                    <a:ext uri="{FF2B5EF4-FFF2-40B4-BE49-F238E27FC236}">
                      <a16:creationId xmlns:a16="http://schemas.microsoft.com/office/drawing/2014/main" id="{F950B091-44C0-2406-B200-5E63F679A88B}"/>
                    </a:ext>
                  </a:extLst>
                </p14:cNvPr>
                <p14:cNvContentPartPr/>
                <p14:nvPr/>
              </p14:nvContentPartPr>
              <p14:xfrm>
                <a:off x="3070511" y="983398"/>
                <a:ext cx="133200" cy="399960"/>
              </p14:xfrm>
            </p:contentPart>
          </mc:Choice>
          <mc:Fallback>
            <p:pic>
              <p:nvPicPr>
                <p:cNvPr id="749" name="Ink 748">
                  <a:extLst>
                    <a:ext uri="{FF2B5EF4-FFF2-40B4-BE49-F238E27FC236}">
                      <a16:creationId xmlns:a16="http://schemas.microsoft.com/office/drawing/2014/main" id="{F950B091-44C0-2406-B200-5E63F679A88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064391" y="977278"/>
                  <a:ext cx="14544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750" name="Ink 749">
                  <a:extLst>
                    <a:ext uri="{FF2B5EF4-FFF2-40B4-BE49-F238E27FC236}">
                      <a16:creationId xmlns:a16="http://schemas.microsoft.com/office/drawing/2014/main" id="{72AEA9A9-FB22-1C62-6D95-0BF201AF9961}"/>
                    </a:ext>
                  </a:extLst>
                </p14:cNvPr>
                <p14:cNvContentPartPr/>
                <p14:nvPr/>
              </p14:nvContentPartPr>
              <p14:xfrm>
                <a:off x="3203351" y="1175638"/>
                <a:ext cx="164520" cy="343800"/>
              </p14:xfrm>
            </p:contentPart>
          </mc:Choice>
          <mc:Fallback>
            <p:pic>
              <p:nvPicPr>
                <p:cNvPr id="750" name="Ink 749">
                  <a:extLst>
                    <a:ext uri="{FF2B5EF4-FFF2-40B4-BE49-F238E27FC236}">
                      <a16:creationId xmlns:a16="http://schemas.microsoft.com/office/drawing/2014/main" id="{72AEA9A9-FB22-1C62-6D95-0BF201AF9961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197231" y="1169518"/>
                  <a:ext cx="1767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751" name="Ink 750">
                  <a:extLst>
                    <a:ext uri="{FF2B5EF4-FFF2-40B4-BE49-F238E27FC236}">
                      <a16:creationId xmlns:a16="http://schemas.microsoft.com/office/drawing/2014/main" id="{759F1A86-F812-E4DB-8C94-D0113E559A65}"/>
                    </a:ext>
                  </a:extLst>
                </p14:cNvPr>
                <p14:cNvContentPartPr/>
                <p14:nvPr/>
              </p14:nvContentPartPr>
              <p14:xfrm>
                <a:off x="3352031" y="1036318"/>
                <a:ext cx="39600" cy="63720"/>
              </p14:xfrm>
            </p:contentPart>
          </mc:Choice>
          <mc:Fallback>
            <p:pic>
              <p:nvPicPr>
                <p:cNvPr id="751" name="Ink 750">
                  <a:extLst>
                    <a:ext uri="{FF2B5EF4-FFF2-40B4-BE49-F238E27FC236}">
                      <a16:creationId xmlns:a16="http://schemas.microsoft.com/office/drawing/2014/main" id="{759F1A86-F812-E4DB-8C94-D0113E559A65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345911" y="1030198"/>
                  <a:ext cx="518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752" name="Ink 751">
                  <a:extLst>
                    <a:ext uri="{FF2B5EF4-FFF2-40B4-BE49-F238E27FC236}">
                      <a16:creationId xmlns:a16="http://schemas.microsoft.com/office/drawing/2014/main" id="{89EA07DE-9FEE-6647-6101-D0FA49CC5BD0}"/>
                    </a:ext>
                  </a:extLst>
                </p14:cNvPr>
                <p14:cNvContentPartPr/>
                <p14:nvPr/>
              </p14:nvContentPartPr>
              <p14:xfrm>
                <a:off x="3463271" y="1221718"/>
                <a:ext cx="123480" cy="2520"/>
              </p14:xfrm>
            </p:contentPart>
          </mc:Choice>
          <mc:Fallback>
            <p:pic>
              <p:nvPicPr>
                <p:cNvPr id="752" name="Ink 751">
                  <a:extLst>
                    <a:ext uri="{FF2B5EF4-FFF2-40B4-BE49-F238E27FC236}">
                      <a16:creationId xmlns:a16="http://schemas.microsoft.com/office/drawing/2014/main" id="{89EA07DE-9FEE-6647-6101-D0FA49CC5BD0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457151" y="1215598"/>
                  <a:ext cx="13572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753" name="Ink 752">
                  <a:extLst>
                    <a:ext uri="{FF2B5EF4-FFF2-40B4-BE49-F238E27FC236}">
                      <a16:creationId xmlns:a16="http://schemas.microsoft.com/office/drawing/2014/main" id="{3EB2404C-3C51-C283-DE1C-28C43B73B848}"/>
                    </a:ext>
                  </a:extLst>
                </p14:cNvPr>
                <p14:cNvContentPartPr/>
                <p14:nvPr/>
              </p14:nvContentPartPr>
              <p14:xfrm>
                <a:off x="3731111" y="1094278"/>
                <a:ext cx="29520" cy="240840"/>
              </p14:xfrm>
            </p:contentPart>
          </mc:Choice>
          <mc:Fallback>
            <p:pic>
              <p:nvPicPr>
                <p:cNvPr id="753" name="Ink 752">
                  <a:extLst>
                    <a:ext uri="{FF2B5EF4-FFF2-40B4-BE49-F238E27FC236}">
                      <a16:creationId xmlns:a16="http://schemas.microsoft.com/office/drawing/2014/main" id="{3EB2404C-3C51-C283-DE1C-28C43B73B848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24991" y="1088158"/>
                  <a:ext cx="417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754" name="Ink 753">
                  <a:extLst>
                    <a:ext uri="{FF2B5EF4-FFF2-40B4-BE49-F238E27FC236}">
                      <a16:creationId xmlns:a16="http://schemas.microsoft.com/office/drawing/2014/main" id="{46981E87-0244-3B11-A2DC-8F84F871731B}"/>
                    </a:ext>
                  </a:extLst>
                </p14:cNvPr>
                <p14:cNvContentPartPr/>
                <p14:nvPr/>
              </p14:nvContentPartPr>
              <p14:xfrm>
                <a:off x="3803471" y="999958"/>
                <a:ext cx="158040" cy="488880"/>
              </p14:xfrm>
            </p:contentPart>
          </mc:Choice>
          <mc:Fallback>
            <p:pic>
              <p:nvPicPr>
                <p:cNvPr id="754" name="Ink 753">
                  <a:extLst>
                    <a:ext uri="{FF2B5EF4-FFF2-40B4-BE49-F238E27FC236}">
                      <a16:creationId xmlns:a16="http://schemas.microsoft.com/office/drawing/2014/main" id="{46981E87-0244-3B11-A2DC-8F84F871731B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797351" y="993838"/>
                  <a:ext cx="170280" cy="50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1" name="Group 770">
            <a:extLst>
              <a:ext uri="{FF2B5EF4-FFF2-40B4-BE49-F238E27FC236}">
                <a16:creationId xmlns:a16="http://schemas.microsoft.com/office/drawing/2014/main" id="{F4BCD1D7-4A61-FC73-73DF-66A126249CAE}"/>
              </a:ext>
            </a:extLst>
          </p:cNvPr>
          <p:cNvGrpSpPr/>
          <p:nvPr/>
        </p:nvGrpSpPr>
        <p:grpSpPr>
          <a:xfrm>
            <a:off x="378431" y="1665238"/>
            <a:ext cx="5051160" cy="2155320"/>
            <a:chOff x="378431" y="1665238"/>
            <a:chExt cx="5051160" cy="215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D8AF7699-4202-FA7A-02DC-17A165DD1856}"/>
                    </a:ext>
                  </a:extLst>
                </p14:cNvPr>
                <p14:cNvContentPartPr/>
                <p14:nvPr/>
              </p14:nvContentPartPr>
              <p14:xfrm>
                <a:off x="4937471" y="1732918"/>
                <a:ext cx="198000" cy="209880"/>
              </p14:xfrm>
            </p:contentPart>
          </mc:Choice>
          <mc:Fallback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D8AF7699-4202-FA7A-02DC-17A165DD1856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931351" y="1726798"/>
                  <a:ext cx="2102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AEEFCFA2-4217-B954-B2C7-874595F30DFA}"/>
                    </a:ext>
                  </a:extLst>
                </p14:cNvPr>
                <p14:cNvContentPartPr/>
                <p14:nvPr/>
              </p14:nvContentPartPr>
              <p14:xfrm>
                <a:off x="4933511" y="2271838"/>
                <a:ext cx="221040" cy="322560"/>
              </p14:xfrm>
            </p:contentPart>
          </mc:Choice>
          <mc:Fallback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AEEFCFA2-4217-B954-B2C7-874595F30DFA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4927391" y="2265718"/>
                  <a:ext cx="23328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6791DA86-6E2B-0278-019B-B5188544CC17}"/>
                    </a:ext>
                  </a:extLst>
                </p14:cNvPr>
                <p14:cNvContentPartPr/>
                <p14:nvPr/>
              </p14:nvContentPartPr>
              <p14:xfrm>
                <a:off x="565991" y="1849198"/>
                <a:ext cx="203760" cy="99720"/>
              </p14:xfrm>
            </p:contentPart>
          </mc:Choice>
          <mc:Fallback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6791DA86-6E2B-0278-019B-B5188544CC1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59871" y="1843078"/>
                  <a:ext cx="2160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12F71555-49B7-2484-D4B2-54CA03FEE8C0}"/>
                    </a:ext>
                  </a:extLst>
                </p14:cNvPr>
                <p14:cNvContentPartPr/>
                <p14:nvPr/>
              </p14:nvContentPartPr>
              <p14:xfrm>
                <a:off x="522791" y="2661358"/>
                <a:ext cx="313200" cy="136800"/>
              </p14:xfrm>
            </p:contentPart>
          </mc:Choice>
          <mc:Fallback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12F71555-49B7-2484-D4B2-54CA03FEE8C0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16671" y="2655238"/>
                  <a:ext cx="3254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78C887E2-E11E-2194-EEE1-C41C20632F7C}"/>
                    </a:ext>
                  </a:extLst>
                </p14:cNvPr>
                <p14:cNvContentPartPr/>
                <p14:nvPr/>
              </p14:nvContentPartPr>
              <p14:xfrm>
                <a:off x="882431" y="1714198"/>
                <a:ext cx="360" cy="360"/>
              </p14:xfrm>
            </p:contentPart>
          </mc:Choice>
          <mc:Fallback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78C887E2-E11E-2194-EEE1-C41C20632F7C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76311" y="170807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0E387426-724D-5605-8689-9E04A4072C83}"/>
                    </a:ext>
                  </a:extLst>
                </p14:cNvPr>
                <p14:cNvContentPartPr/>
                <p14:nvPr/>
              </p14:nvContentPartPr>
              <p14:xfrm>
                <a:off x="831671" y="3030718"/>
                <a:ext cx="360" cy="360"/>
              </p14:xfrm>
            </p:contentPart>
          </mc:Choice>
          <mc:Fallback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0E387426-724D-5605-8689-9E04A4072C83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25551" y="302459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032822AB-7211-0E54-2E19-06CFF490C634}"/>
                    </a:ext>
                  </a:extLst>
                </p14:cNvPr>
                <p14:cNvContentPartPr/>
                <p14:nvPr/>
              </p14:nvContentPartPr>
              <p14:xfrm>
                <a:off x="857231" y="1874038"/>
                <a:ext cx="166680" cy="61560"/>
              </p14:xfrm>
            </p:contentPart>
          </mc:Choice>
          <mc:Fallback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032822AB-7211-0E54-2E19-06CFF490C634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851111" y="1867918"/>
                  <a:ext cx="1789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2E52128B-49D8-23E8-E6DC-D9A7AE6A1334}"/>
                    </a:ext>
                  </a:extLst>
                </p14:cNvPr>
                <p14:cNvContentPartPr/>
                <p14:nvPr/>
              </p14:nvContentPartPr>
              <p14:xfrm>
                <a:off x="917711" y="1960078"/>
                <a:ext cx="235080" cy="93240"/>
              </p14:xfrm>
            </p:contentPart>
          </mc:Choice>
          <mc:Fallback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2E52128B-49D8-23E8-E6DC-D9A7AE6A1334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911591" y="1953958"/>
                  <a:ext cx="2473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55858888-C5F4-0402-4063-7EE86F222AB4}"/>
                    </a:ext>
                  </a:extLst>
                </p14:cNvPr>
                <p14:cNvContentPartPr/>
                <p14:nvPr/>
              </p14:nvContentPartPr>
              <p14:xfrm>
                <a:off x="2565791" y="2186158"/>
                <a:ext cx="326520" cy="689760"/>
              </p14:xfrm>
            </p:contentPart>
          </mc:Choice>
          <mc:Fallback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55858888-C5F4-0402-4063-7EE86F222AB4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2559671" y="2180038"/>
                  <a:ext cx="338760" cy="70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11481D8F-B867-9BC8-1E98-5FCA618E4B47}"/>
                    </a:ext>
                  </a:extLst>
                </p14:cNvPr>
                <p14:cNvContentPartPr/>
                <p14:nvPr/>
              </p14:nvContentPartPr>
              <p14:xfrm>
                <a:off x="753551" y="2617438"/>
                <a:ext cx="156600" cy="57600"/>
              </p14:xfrm>
            </p:contentPart>
          </mc:Choice>
          <mc:Fallback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11481D8F-B867-9BC8-1E98-5FCA618E4B47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747431" y="2611318"/>
                  <a:ext cx="1688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0BB566F3-002E-B80B-56CC-8115F18D7397}"/>
                    </a:ext>
                  </a:extLst>
                </p14:cNvPr>
                <p14:cNvContentPartPr/>
                <p14:nvPr/>
              </p14:nvContentPartPr>
              <p14:xfrm>
                <a:off x="804311" y="2759278"/>
                <a:ext cx="209520" cy="67320"/>
              </p14:xfrm>
            </p:contentPart>
          </mc:Choice>
          <mc:Fallback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0BB566F3-002E-B80B-56CC-8115F18D7397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798191" y="2753158"/>
                  <a:ext cx="2217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5D933655-0595-39D1-C363-C03C5EFA0C27}"/>
                    </a:ext>
                  </a:extLst>
                </p14:cNvPr>
                <p14:cNvContentPartPr/>
                <p14:nvPr/>
              </p14:nvContentPartPr>
              <p14:xfrm>
                <a:off x="996551" y="2180038"/>
                <a:ext cx="633240" cy="788400"/>
              </p14:xfrm>
            </p:contentPart>
          </mc:Choice>
          <mc:Fallback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5D933655-0595-39D1-C363-C03C5EFA0C27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990431" y="2173918"/>
                  <a:ext cx="645480" cy="80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D0053615-3ABF-1799-7F3C-4923791BF853}"/>
                    </a:ext>
                  </a:extLst>
                </p14:cNvPr>
                <p14:cNvContentPartPr/>
                <p14:nvPr/>
              </p14:nvContentPartPr>
              <p14:xfrm>
                <a:off x="378431" y="2590078"/>
                <a:ext cx="585000" cy="246600"/>
              </p14:xfrm>
            </p:contentPart>
          </mc:Choice>
          <mc:Fallback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D0053615-3ABF-1799-7F3C-4923791BF853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372311" y="2583958"/>
                  <a:ext cx="5972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C3AF9BA6-EF82-86BB-DE7E-9F332C9E0E96}"/>
                    </a:ext>
                  </a:extLst>
                </p14:cNvPr>
                <p14:cNvContentPartPr/>
                <p14:nvPr/>
              </p14:nvContentPartPr>
              <p14:xfrm>
                <a:off x="424511" y="2564518"/>
                <a:ext cx="624960" cy="295920"/>
              </p14:xfrm>
            </p:contentPart>
          </mc:Choice>
          <mc:Fallback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C3AF9BA6-EF82-86BB-DE7E-9F332C9E0E96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418391" y="2558398"/>
                  <a:ext cx="6372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B14B0E8A-9B5F-B42E-0266-EC333440F975}"/>
                    </a:ext>
                  </a:extLst>
                </p14:cNvPr>
                <p14:cNvContentPartPr/>
                <p14:nvPr/>
              </p14:nvContentPartPr>
              <p14:xfrm>
                <a:off x="1283471" y="2798518"/>
                <a:ext cx="362160" cy="134640"/>
              </p14:xfrm>
            </p:contentPart>
          </mc:Choice>
          <mc:Fallback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B14B0E8A-9B5F-B42E-0266-EC333440F975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277351" y="2792398"/>
                  <a:ext cx="3744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F6A5CE11-1C2F-89E1-D851-8F8B1800A9BB}"/>
                    </a:ext>
                  </a:extLst>
                </p14:cNvPr>
                <p14:cNvContentPartPr/>
                <p14:nvPr/>
              </p14:nvContentPartPr>
              <p14:xfrm>
                <a:off x="1807271" y="2827318"/>
                <a:ext cx="213480" cy="55440"/>
              </p14:xfrm>
            </p:contentPart>
          </mc:Choice>
          <mc:Fallback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F6A5CE11-1C2F-89E1-D851-8F8B1800A9BB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801151" y="2821198"/>
                  <a:ext cx="2257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4E053354-A642-4C7A-F3D6-1ED7FF2F6F42}"/>
                    </a:ext>
                  </a:extLst>
                </p14:cNvPr>
                <p14:cNvContentPartPr/>
                <p14:nvPr/>
              </p14:nvContentPartPr>
              <p14:xfrm>
                <a:off x="1848311" y="2904718"/>
                <a:ext cx="211680" cy="75600"/>
              </p14:xfrm>
            </p:contentPart>
          </mc:Choice>
          <mc:Fallback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4E053354-A642-4C7A-F3D6-1ED7FF2F6F42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842191" y="2898598"/>
                  <a:ext cx="223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680" name="Ink 679">
                  <a:extLst>
                    <a:ext uri="{FF2B5EF4-FFF2-40B4-BE49-F238E27FC236}">
                      <a16:creationId xmlns:a16="http://schemas.microsoft.com/office/drawing/2014/main" id="{194D5356-76B9-8CF2-D19D-3CE118725B84}"/>
                    </a:ext>
                  </a:extLst>
                </p14:cNvPr>
                <p14:cNvContentPartPr/>
                <p14:nvPr/>
              </p14:nvContentPartPr>
              <p14:xfrm>
                <a:off x="1048031" y="2281918"/>
                <a:ext cx="493920" cy="640080"/>
              </p14:xfrm>
            </p:contentPart>
          </mc:Choice>
          <mc:Fallback>
            <p:pic>
              <p:nvPicPr>
                <p:cNvPr id="680" name="Ink 679">
                  <a:extLst>
                    <a:ext uri="{FF2B5EF4-FFF2-40B4-BE49-F238E27FC236}">
                      <a16:creationId xmlns:a16="http://schemas.microsoft.com/office/drawing/2014/main" id="{194D5356-76B9-8CF2-D19D-3CE118725B84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041911" y="2275798"/>
                  <a:ext cx="50616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695" name="Ink 694">
                  <a:extLst>
                    <a:ext uri="{FF2B5EF4-FFF2-40B4-BE49-F238E27FC236}">
                      <a16:creationId xmlns:a16="http://schemas.microsoft.com/office/drawing/2014/main" id="{AF8FB738-404E-458C-ABE8-0E434B0A051B}"/>
                    </a:ext>
                  </a:extLst>
                </p14:cNvPr>
                <p14:cNvContentPartPr/>
                <p14:nvPr/>
              </p14:nvContentPartPr>
              <p14:xfrm>
                <a:off x="1124711" y="3596998"/>
                <a:ext cx="443880" cy="91440"/>
              </p14:xfrm>
            </p:contentPart>
          </mc:Choice>
          <mc:Fallback>
            <p:pic>
              <p:nvPicPr>
                <p:cNvPr id="695" name="Ink 694">
                  <a:extLst>
                    <a:ext uri="{FF2B5EF4-FFF2-40B4-BE49-F238E27FC236}">
                      <a16:creationId xmlns:a16="http://schemas.microsoft.com/office/drawing/2014/main" id="{AF8FB738-404E-458C-ABE8-0E434B0A051B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18591" y="3590878"/>
                  <a:ext cx="4561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BF9F6CA6-86DC-A0FA-3427-DBFED161D916}"/>
                    </a:ext>
                  </a:extLst>
                </p14:cNvPr>
                <p14:cNvContentPartPr/>
                <p14:nvPr/>
              </p14:nvContentPartPr>
              <p14:xfrm>
                <a:off x="2399831" y="2702758"/>
                <a:ext cx="266400" cy="115560"/>
              </p14:xfrm>
            </p:contentPart>
          </mc:Choice>
          <mc:Fallback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BF9F6CA6-86DC-A0FA-3427-DBFED161D916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2393711" y="2696638"/>
                  <a:ext cx="2786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971B3B90-CAC5-BF82-449F-6352FDA1A5DE}"/>
                    </a:ext>
                  </a:extLst>
                </p14:cNvPr>
                <p14:cNvContentPartPr/>
                <p14:nvPr/>
              </p14:nvContentPartPr>
              <p14:xfrm>
                <a:off x="2507471" y="2799238"/>
                <a:ext cx="187920" cy="78120"/>
              </p14:xfrm>
            </p:contentPart>
          </mc:Choice>
          <mc:Fallback>
            <p:pic>
              <p:nvPicPr>
                <p:cNvPr id="639" name="Ink 638">
                  <a:extLst>
                    <a:ext uri="{FF2B5EF4-FFF2-40B4-BE49-F238E27FC236}">
                      <a16:creationId xmlns:a16="http://schemas.microsoft.com/office/drawing/2014/main" id="{971B3B90-CAC5-BF82-449F-6352FDA1A5DE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2501351" y="2793118"/>
                  <a:ext cx="2001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6CB62EB5-2D5E-5F02-AC81-39EF74BAB643}"/>
                    </a:ext>
                  </a:extLst>
                </p14:cNvPr>
                <p14:cNvContentPartPr/>
                <p14:nvPr/>
              </p14:nvContentPartPr>
              <p14:xfrm>
                <a:off x="3054671" y="2408998"/>
                <a:ext cx="223200" cy="301680"/>
              </p14:xfrm>
            </p:contentPart>
          </mc:Choice>
          <mc:Fallback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6CB62EB5-2D5E-5F02-AC81-39EF74BAB643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3048551" y="2402878"/>
                  <a:ext cx="2354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CB3F2CA6-41A6-88EF-EDA3-EC863C60569E}"/>
                    </a:ext>
                  </a:extLst>
                </p14:cNvPr>
                <p14:cNvContentPartPr/>
                <p14:nvPr/>
              </p14:nvContentPartPr>
              <p14:xfrm>
                <a:off x="3410711" y="2547958"/>
                <a:ext cx="125640" cy="31320"/>
              </p14:xfrm>
            </p:contentPart>
          </mc:Choice>
          <mc:Fallback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CB3F2CA6-41A6-88EF-EDA3-EC863C60569E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3404591" y="2541838"/>
                  <a:ext cx="1378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6BE1F889-172D-E151-9D61-FEB39D2D22EB}"/>
                    </a:ext>
                  </a:extLst>
                </p14:cNvPr>
                <p14:cNvContentPartPr/>
                <p14:nvPr/>
              </p14:nvContentPartPr>
              <p14:xfrm>
                <a:off x="3639311" y="2391718"/>
                <a:ext cx="135000" cy="255600"/>
              </p14:xfrm>
            </p:contentPart>
          </mc:Choice>
          <mc:Fallback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6BE1F889-172D-E151-9D61-FEB39D2D22EB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3633191" y="2385598"/>
                  <a:ext cx="1472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682" name="Ink 681">
                  <a:extLst>
                    <a:ext uri="{FF2B5EF4-FFF2-40B4-BE49-F238E27FC236}">
                      <a16:creationId xmlns:a16="http://schemas.microsoft.com/office/drawing/2014/main" id="{86B58AAA-01C0-3795-7046-5A7B8BE10664}"/>
                    </a:ext>
                  </a:extLst>
                </p14:cNvPr>
                <p14:cNvContentPartPr/>
                <p14:nvPr/>
              </p14:nvContentPartPr>
              <p14:xfrm>
                <a:off x="3414311" y="2767558"/>
                <a:ext cx="151560" cy="252720"/>
              </p14:xfrm>
            </p:contentPart>
          </mc:Choice>
          <mc:Fallback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86B58AAA-01C0-3795-7046-5A7B8BE10664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3408191" y="2761438"/>
                  <a:ext cx="1638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683" name="Ink 682">
                  <a:extLst>
                    <a:ext uri="{FF2B5EF4-FFF2-40B4-BE49-F238E27FC236}">
                      <a16:creationId xmlns:a16="http://schemas.microsoft.com/office/drawing/2014/main" id="{34439385-3CAB-3534-E06A-AFDE6ABB42B6}"/>
                    </a:ext>
                  </a:extLst>
                </p14:cNvPr>
                <p14:cNvContentPartPr/>
                <p14:nvPr/>
              </p14:nvContentPartPr>
              <p14:xfrm>
                <a:off x="3654791" y="2743438"/>
                <a:ext cx="133560" cy="229680"/>
              </p14:xfrm>
            </p:contentPart>
          </mc:Choice>
          <mc:Fallback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34439385-3CAB-3534-E06A-AFDE6ABB42B6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3648671" y="2737318"/>
                  <a:ext cx="1458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684" name="Ink 683">
                  <a:extLst>
                    <a:ext uri="{FF2B5EF4-FFF2-40B4-BE49-F238E27FC236}">
                      <a16:creationId xmlns:a16="http://schemas.microsoft.com/office/drawing/2014/main" id="{A2F225C1-0142-D483-75E4-81251727E8BB}"/>
                    </a:ext>
                  </a:extLst>
                </p14:cNvPr>
                <p14:cNvContentPartPr/>
                <p14:nvPr/>
              </p14:nvContentPartPr>
              <p14:xfrm>
                <a:off x="3735071" y="2878438"/>
                <a:ext cx="145080" cy="14760"/>
              </p14:xfrm>
            </p:contentPart>
          </mc:Choice>
          <mc:Fallback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A2F225C1-0142-D483-75E4-81251727E8B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3728951" y="2872318"/>
                  <a:ext cx="1573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685" name="Ink 684">
                  <a:extLst>
                    <a:ext uri="{FF2B5EF4-FFF2-40B4-BE49-F238E27FC236}">
                      <a16:creationId xmlns:a16="http://schemas.microsoft.com/office/drawing/2014/main" id="{8AB4BA12-CA58-9E26-77C8-CF4DD4A1B71B}"/>
                    </a:ext>
                  </a:extLst>
                </p14:cNvPr>
                <p14:cNvContentPartPr/>
                <p14:nvPr/>
              </p14:nvContentPartPr>
              <p14:xfrm>
                <a:off x="4014791" y="2882038"/>
                <a:ext cx="115560" cy="34920"/>
              </p14:xfrm>
            </p:contentPart>
          </mc:Choice>
          <mc:Fallback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8AB4BA12-CA58-9E26-77C8-CF4DD4A1B71B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4008671" y="2875918"/>
                  <a:ext cx="1278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686" name="Ink 685">
                  <a:extLst>
                    <a:ext uri="{FF2B5EF4-FFF2-40B4-BE49-F238E27FC236}">
                      <a16:creationId xmlns:a16="http://schemas.microsoft.com/office/drawing/2014/main" id="{4C25FF16-EB60-99B5-FD9A-87818EFE5B0C}"/>
                    </a:ext>
                  </a:extLst>
                </p14:cNvPr>
                <p14:cNvContentPartPr/>
                <p14:nvPr/>
              </p14:nvContentPartPr>
              <p14:xfrm>
                <a:off x="4262471" y="2715358"/>
                <a:ext cx="104400" cy="273960"/>
              </p14:xfrm>
            </p:contentPart>
          </mc:Choice>
          <mc:Fallback>
            <p:pic>
              <p:nvPicPr>
                <p:cNvPr id="686" name="Ink 685">
                  <a:extLst>
                    <a:ext uri="{FF2B5EF4-FFF2-40B4-BE49-F238E27FC236}">
                      <a16:creationId xmlns:a16="http://schemas.microsoft.com/office/drawing/2014/main" id="{4C25FF16-EB60-99B5-FD9A-87818EFE5B0C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4256351" y="2709238"/>
                  <a:ext cx="1166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687" name="Ink 686">
                  <a:extLst>
                    <a:ext uri="{FF2B5EF4-FFF2-40B4-BE49-F238E27FC236}">
                      <a16:creationId xmlns:a16="http://schemas.microsoft.com/office/drawing/2014/main" id="{784F82FB-98A1-7619-C1BA-0D08BCE0E3CE}"/>
                    </a:ext>
                  </a:extLst>
                </p14:cNvPr>
                <p14:cNvContentPartPr/>
                <p14:nvPr/>
              </p14:nvContentPartPr>
              <p14:xfrm>
                <a:off x="4366511" y="2883838"/>
                <a:ext cx="108000" cy="309240"/>
              </p14:xfrm>
            </p:contentPart>
          </mc:Choice>
          <mc:Fallback>
            <p:pic>
              <p:nvPicPr>
                <p:cNvPr id="687" name="Ink 686">
                  <a:extLst>
                    <a:ext uri="{FF2B5EF4-FFF2-40B4-BE49-F238E27FC236}">
                      <a16:creationId xmlns:a16="http://schemas.microsoft.com/office/drawing/2014/main" id="{784F82FB-98A1-7619-C1BA-0D08BCE0E3CE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4360391" y="2877718"/>
                  <a:ext cx="1202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688" name="Ink 687">
                  <a:extLst>
                    <a:ext uri="{FF2B5EF4-FFF2-40B4-BE49-F238E27FC236}">
                      <a16:creationId xmlns:a16="http://schemas.microsoft.com/office/drawing/2014/main" id="{9B5E0F54-382B-C22B-023C-621CDE600A55}"/>
                    </a:ext>
                  </a:extLst>
                </p14:cNvPr>
                <p14:cNvContentPartPr/>
                <p14:nvPr/>
              </p14:nvContentPartPr>
              <p14:xfrm>
                <a:off x="4419431" y="2733358"/>
                <a:ext cx="58680" cy="54000"/>
              </p14:xfrm>
            </p:contentPart>
          </mc:Choice>
          <mc:Fallback>
            <p:pic>
              <p:nvPicPr>
                <p:cNvPr id="688" name="Ink 687">
                  <a:extLst>
                    <a:ext uri="{FF2B5EF4-FFF2-40B4-BE49-F238E27FC236}">
                      <a16:creationId xmlns:a16="http://schemas.microsoft.com/office/drawing/2014/main" id="{9B5E0F54-382B-C22B-023C-621CDE600A5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4413311" y="2727238"/>
                  <a:ext cx="709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689" name="Ink 688">
                  <a:extLst>
                    <a:ext uri="{FF2B5EF4-FFF2-40B4-BE49-F238E27FC236}">
                      <a16:creationId xmlns:a16="http://schemas.microsoft.com/office/drawing/2014/main" id="{BECE48F3-B68F-D5EE-A890-6CC77E5537EC}"/>
                    </a:ext>
                  </a:extLst>
                </p14:cNvPr>
                <p14:cNvContentPartPr/>
                <p14:nvPr/>
              </p14:nvContentPartPr>
              <p14:xfrm>
                <a:off x="4561991" y="2879158"/>
                <a:ext cx="142920" cy="8640"/>
              </p14:xfrm>
            </p:contentPart>
          </mc:Choice>
          <mc:Fallback>
            <p:pic>
              <p:nvPicPr>
                <p:cNvPr id="689" name="Ink 688">
                  <a:extLst>
                    <a:ext uri="{FF2B5EF4-FFF2-40B4-BE49-F238E27FC236}">
                      <a16:creationId xmlns:a16="http://schemas.microsoft.com/office/drawing/2014/main" id="{BECE48F3-B68F-D5EE-A890-6CC77E5537EC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4555871" y="2873038"/>
                  <a:ext cx="1551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690" name="Ink 689">
                  <a:extLst>
                    <a:ext uri="{FF2B5EF4-FFF2-40B4-BE49-F238E27FC236}">
                      <a16:creationId xmlns:a16="http://schemas.microsoft.com/office/drawing/2014/main" id="{631524A6-5D2A-8E12-522B-D980F55B3BAF}"/>
                    </a:ext>
                  </a:extLst>
                </p14:cNvPr>
                <p14:cNvContentPartPr/>
                <p14:nvPr/>
              </p14:nvContentPartPr>
              <p14:xfrm>
                <a:off x="4798511" y="2799958"/>
                <a:ext cx="15840" cy="181440"/>
              </p14:xfrm>
            </p:contentPart>
          </mc:Choice>
          <mc:Fallback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631524A6-5D2A-8E12-522B-D980F55B3BAF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4792391" y="2793838"/>
                  <a:ext cx="280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691" name="Ink 690">
                  <a:extLst>
                    <a:ext uri="{FF2B5EF4-FFF2-40B4-BE49-F238E27FC236}">
                      <a16:creationId xmlns:a16="http://schemas.microsoft.com/office/drawing/2014/main" id="{1189B876-AFDB-4A20-0C61-5A01C8A2D242}"/>
                    </a:ext>
                  </a:extLst>
                </p14:cNvPr>
                <p14:cNvContentPartPr/>
                <p14:nvPr/>
              </p14:nvContentPartPr>
              <p14:xfrm>
                <a:off x="4792751" y="2653798"/>
                <a:ext cx="175680" cy="379800"/>
              </p14:xfrm>
            </p:contentPart>
          </mc:Choice>
          <mc:Fallback>
            <p:pic>
              <p:nvPicPr>
                <p:cNvPr id="691" name="Ink 690">
                  <a:extLst>
                    <a:ext uri="{FF2B5EF4-FFF2-40B4-BE49-F238E27FC236}">
                      <a16:creationId xmlns:a16="http://schemas.microsoft.com/office/drawing/2014/main" id="{1189B876-AFDB-4A20-0C61-5A01C8A2D242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4786631" y="2647678"/>
                  <a:ext cx="18792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692" name="Ink 691">
                  <a:extLst>
                    <a:ext uri="{FF2B5EF4-FFF2-40B4-BE49-F238E27FC236}">
                      <a16:creationId xmlns:a16="http://schemas.microsoft.com/office/drawing/2014/main" id="{88B39C07-75E1-A6E5-62FE-3E5DD49990C7}"/>
                    </a:ext>
                  </a:extLst>
                </p14:cNvPr>
                <p14:cNvContentPartPr/>
                <p14:nvPr/>
              </p14:nvContentPartPr>
              <p14:xfrm>
                <a:off x="3183551" y="2625358"/>
                <a:ext cx="325080" cy="529560"/>
              </p14:xfrm>
            </p:contentPart>
          </mc:Choice>
          <mc:Fallback>
            <p:pic>
              <p:nvPicPr>
                <p:cNvPr id="692" name="Ink 691">
                  <a:extLst>
                    <a:ext uri="{FF2B5EF4-FFF2-40B4-BE49-F238E27FC236}">
                      <a16:creationId xmlns:a16="http://schemas.microsoft.com/office/drawing/2014/main" id="{88B39C07-75E1-A6E5-62FE-3E5DD49990C7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3177431" y="2619238"/>
                  <a:ext cx="33732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693" name="Ink 692">
                  <a:extLst>
                    <a:ext uri="{FF2B5EF4-FFF2-40B4-BE49-F238E27FC236}">
                      <a16:creationId xmlns:a16="http://schemas.microsoft.com/office/drawing/2014/main" id="{68D17595-5711-8FA6-883B-E98E1D91EFD8}"/>
                    </a:ext>
                  </a:extLst>
                </p14:cNvPr>
                <p14:cNvContentPartPr/>
                <p14:nvPr/>
              </p14:nvContentPartPr>
              <p14:xfrm>
                <a:off x="4800671" y="2568478"/>
                <a:ext cx="161280" cy="454320"/>
              </p14:xfrm>
            </p:contentPart>
          </mc:Choice>
          <mc:Fallback>
            <p:pic>
              <p:nvPicPr>
                <p:cNvPr id="693" name="Ink 692">
                  <a:extLst>
                    <a:ext uri="{FF2B5EF4-FFF2-40B4-BE49-F238E27FC236}">
                      <a16:creationId xmlns:a16="http://schemas.microsoft.com/office/drawing/2014/main" id="{68D17595-5711-8FA6-883B-E98E1D91EFD8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4794551" y="2562358"/>
                  <a:ext cx="17352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696" name="Ink 695">
                  <a:extLst>
                    <a:ext uri="{FF2B5EF4-FFF2-40B4-BE49-F238E27FC236}">
                      <a16:creationId xmlns:a16="http://schemas.microsoft.com/office/drawing/2014/main" id="{3EC0269A-C347-3300-0934-A5D0B1EEACCC}"/>
                    </a:ext>
                  </a:extLst>
                </p14:cNvPr>
                <p14:cNvContentPartPr/>
                <p14:nvPr/>
              </p14:nvContentPartPr>
              <p14:xfrm>
                <a:off x="3451751" y="3030718"/>
                <a:ext cx="287640" cy="34920"/>
              </p14:xfrm>
            </p:contentPart>
          </mc:Choice>
          <mc:Fallback>
            <p:pic>
              <p:nvPicPr>
                <p:cNvPr id="696" name="Ink 695">
                  <a:extLst>
                    <a:ext uri="{FF2B5EF4-FFF2-40B4-BE49-F238E27FC236}">
                      <a16:creationId xmlns:a16="http://schemas.microsoft.com/office/drawing/2014/main" id="{3EC0269A-C347-3300-0934-A5D0B1EEACCC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3445631" y="3024598"/>
                  <a:ext cx="29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697" name="Ink 696">
                  <a:extLst>
                    <a:ext uri="{FF2B5EF4-FFF2-40B4-BE49-F238E27FC236}">
                      <a16:creationId xmlns:a16="http://schemas.microsoft.com/office/drawing/2014/main" id="{94898C7F-C986-CCE6-8D2F-00ADE7ECEB8F}"/>
                    </a:ext>
                  </a:extLst>
                </p14:cNvPr>
                <p14:cNvContentPartPr/>
                <p14:nvPr/>
              </p14:nvContentPartPr>
              <p14:xfrm>
                <a:off x="3580631" y="3091198"/>
                <a:ext cx="187920" cy="13680"/>
              </p14:xfrm>
            </p:contentPart>
          </mc:Choice>
          <mc:Fallback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94898C7F-C986-CCE6-8D2F-00ADE7ECEB8F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3574511" y="3085078"/>
                  <a:ext cx="200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703" name="Ink 702">
                  <a:extLst>
                    <a:ext uri="{FF2B5EF4-FFF2-40B4-BE49-F238E27FC236}">
                      <a16:creationId xmlns:a16="http://schemas.microsoft.com/office/drawing/2014/main" id="{2FA3C8EA-759A-1003-0C76-DD328D7D9EDE}"/>
                    </a:ext>
                  </a:extLst>
                </p14:cNvPr>
                <p14:cNvContentPartPr/>
                <p14:nvPr/>
              </p14:nvContentPartPr>
              <p14:xfrm>
                <a:off x="4269311" y="3530398"/>
                <a:ext cx="153720" cy="36720"/>
              </p14:xfrm>
            </p:contentPart>
          </mc:Choice>
          <mc:Fallback>
            <p:pic>
              <p:nvPicPr>
                <p:cNvPr id="703" name="Ink 702">
                  <a:extLst>
                    <a:ext uri="{FF2B5EF4-FFF2-40B4-BE49-F238E27FC236}">
                      <a16:creationId xmlns:a16="http://schemas.microsoft.com/office/drawing/2014/main" id="{2FA3C8EA-759A-1003-0C76-DD328D7D9EDE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4263191" y="3524278"/>
                  <a:ext cx="1659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704" name="Ink 703">
                  <a:extLst>
                    <a:ext uri="{FF2B5EF4-FFF2-40B4-BE49-F238E27FC236}">
                      <a16:creationId xmlns:a16="http://schemas.microsoft.com/office/drawing/2014/main" id="{31330127-63B0-CC15-9A07-340A10C224AF}"/>
                    </a:ext>
                  </a:extLst>
                </p14:cNvPr>
                <p14:cNvContentPartPr/>
                <p14:nvPr/>
              </p14:nvContentPartPr>
              <p14:xfrm>
                <a:off x="4575671" y="3297478"/>
                <a:ext cx="119880" cy="325080"/>
              </p14:xfrm>
            </p:contentPart>
          </mc:Choice>
          <mc:Fallback>
            <p:pic>
              <p:nvPicPr>
                <p:cNvPr id="704" name="Ink 703">
                  <a:extLst>
                    <a:ext uri="{FF2B5EF4-FFF2-40B4-BE49-F238E27FC236}">
                      <a16:creationId xmlns:a16="http://schemas.microsoft.com/office/drawing/2014/main" id="{31330127-63B0-CC15-9A07-340A10C224AF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4569551" y="3291358"/>
                  <a:ext cx="13212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705" name="Ink 704">
                  <a:extLst>
                    <a:ext uri="{FF2B5EF4-FFF2-40B4-BE49-F238E27FC236}">
                      <a16:creationId xmlns:a16="http://schemas.microsoft.com/office/drawing/2014/main" id="{0A927F3C-2FE3-0CA4-B156-D5DBC1046B42}"/>
                    </a:ext>
                  </a:extLst>
                </p14:cNvPr>
                <p14:cNvContentPartPr/>
                <p14:nvPr/>
              </p14:nvContentPartPr>
              <p14:xfrm>
                <a:off x="4756751" y="3439318"/>
                <a:ext cx="163440" cy="334800"/>
              </p14:xfrm>
            </p:contentPart>
          </mc:Choice>
          <mc:Fallback>
            <p:pic>
              <p:nvPicPr>
                <p:cNvPr id="705" name="Ink 704">
                  <a:extLst>
                    <a:ext uri="{FF2B5EF4-FFF2-40B4-BE49-F238E27FC236}">
                      <a16:creationId xmlns:a16="http://schemas.microsoft.com/office/drawing/2014/main" id="{0A927F3C-2FE3-0CA4-B156-D5DBC1046B42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4750631" y="3433198"/>
                  <a:ext cx="17568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706" name="Ink 705">
                  <a:extLst>
                    <a:ext uri="{FF2B5EF4-FFF2-40B4-BE49-F238E27FC236}">
                      <a16:creationId xmlns:a16="http://schemas.microsoft.com/office/drawing/2014/main" id="{AFD2E786-929C-5C04-D96D-E528B2B9526A}"/>
                    </a:ext>
                  </a:extLst>
                </p14:cNvPr>
                <p14:cNvContentPartPr/>
                <p14:nvPr/>
              </p14:nvContentPartPr>
              <p14:xfrm>
                <a:off x="4842071" y="3256798"/>
                <a:ext cx="63360" cy="102240"/>
              </p14:xfrm>
            </p:contentPart>
          </mc:Choice>
          <mc:Fallback>
            <p:pic>
              <p:nvPicPr>
                <p:cNvPr id="706" name="Ink 705">
                  <a:extLst>
                    <a:ext uri="{FF2B5EF4-FFF2-40B4-BE49-F238E27FC236}">
                      <a16:creationId xmlns:a16="http://schemas.microsoft.com/office/drawing/2014/main" id="{AFD2E786-929C-5C04-D96D-E528B2B9526A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4835951" y="3250678"/>
                  <a:ext cx="756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707" name="Ink 706">
                  <a:extLst>
                    <a:ext uri="{FF2B5EF4-FFF2-40B4-BE49-F238E27FC236}">
                      <a16:creationId xmlns:a16="http://schemas.microsoft.com/office/drawing/2014/main" id="{15CCB69A-1361-7558-680C-587789F75FCB}"/>
                    </a:ext>
                  </a:extLst>
                </p14:cNvPr>
                <p14:cNvContentPartPr/>
                <p14:nvPr/>
              </p14:nvContentPartPr>
              <p14:xfrm>
                <a:off x="5005871" y="3458398"/>
                <a:ext cx="135360" cy="6120"/>
              </p14:xfrm>
            </p:contentPart>
          </mc:Choice>
          <mc:Fallback>
            <p:pic>
              <p:nvPicPr>
                <p:cNvPr id="707" name="Ink 706">
                  <a:extLst>
                    <a:ext uri="{FF2B5EF4-FFF2-40B4-BE49-F238E27FC236}">
                      <a16:creationId xmlns:a16="http://schemas.microsoft.com/office/drawing/2014/main" id="{15CCB69A-1361-7558-680C-587789F75FCB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4999751" y="3452278"/>
                  <a:ext cx="1476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708" name="Ink 707">
                  <a:extLst>
                    <a:ext uri="{FF2B5EF4-FFF2-40B4-BE49-F238E27FC236}">
                      <a16:creationId xmlns:a16="http://schemas.microsoft.com/office/drawing/2014/main" id="{43586CEF-408B-A627-747C-AD80432B521E}"/>
                    </a:ext>
                  </a:extLst>
                </p14:cNvPr>
                <p14:cNvContentPartPr/>
                <p14:nvPr/>
              </p14:nvContentPartPr>
              <p14:xfrm>
                <a:off x="5257511" y="3364078"/>
                <a:ext cx="36360" cy="217800"/>
              </p14:xfrm>
            </p:contentPart>
          </mc:Choice>
          <mc:Fallback>
            <p:pic>
              <p:nvPicPr>
                <p:cNvPr id="708" name="Ink 707">
                  <a:extLst>
                    <a:ext uri="{FF2B5EF4-FFF2-40B4-BE49-F238E27FC236}">
                      <a16:creationId xmlns:a16="http://schemas.microsoft.com/office/drawing/2014/main" id="{43586CEF-408B-A627-747C-AD80432B521E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5251391" y="3357958"/>
                  <a:ext cx="486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709" name="Ink 708">
                  <a:extLst>
                    <a:ext uri="{FF2B5EF4-FFF2-40B4-BE49-F238E27FC236}">
                      <a16:creationId xmlns:a16="http://schemas.microsoft.com/office/drawing/2014/main" id="{6F4B84FC-C388-4658-9D4C-60B1DA717840}"/>
                    </a:ext>
                  </a:extLst>
                </p14:cNvPr>
                <p14:cNvContentPartPr/>
                <p14:nvPr/>
              </p14:nvContentPartPr>
              <p14:xfrm>
                <a:off x="5357951" y="3213958"/>
                <a:ext cx="71640" cy="479880"/>
              </p14:xfrm>
            </p:contentPart>
          </mc:Choice>
          <mc:Fallback>
            <p:pic>
              <p:nvPicPr>
                <p:cNvPr id="709" name="Ink 708">
                  <a:extLst>
                    <a:ext uri="{FF2B5EF4-FFF2-40B4-BE49-F238E27FC236}">
                      <a16:creationId xmlns:a16="http://schemas.microsoft.com/office/drawing/2014/main" id="{6F4B84FC-C388-4658-9D4C-60B1DA717840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5351831" y="3207838"/>
                  <a:ext cx="8388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710" name="Ink 709">
                  <a:extLst>
                    <a:ext uri="{FF2B5EF4-FFF2-40B4-BE49-F238E27FC236}">
                      <a16:creationId xmlns:a16="http://schemas.microsoft.com/office/drawing/2014/main" id="{7BB11BF2-BDE5-88C1-D58B-8E74428D3D1C}"/>
                    </a:ext>
                  </a:extLst>
                </p14:cNvPr>
                <p14:cNvContentPartPr/>
                <p14:nvPr/>
              </p14:nvContentPartPr>
              <p14:xfrm>
                <a:off x="3484871" y="2974198"/>
                <a:ext cx="80640" cy="23040"/>
              </p14:xfrm>
            </p:contentPart>
          </mc:Choice>
          <mc:Fallback>
            <p:pic>
              <p:nvPicPr>
                <p:cNvPr id="710" name="Ink 709">
                  <a:extLst>
                    <a:ext uri="{FF2B5EF4-FFF2-40B4-BE49-F238E27FC236}">
                      <a16:creationId xmlns:a16="http://schemas.microsoft.com/office/drawing/2014/main" id="{7BB11BF2-BDE5-88C1-D58B-8E74428D3D1C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3478751" y="2968078"/>
                  <a:ext cx="928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701" name="Ink 700">
                  <a:extLst>
                    <a:ext uri="{FF2B5EF4-FFF2-40B4-BE49-F238E27FC236}">
                      <a16:creationId xmlns:a16="http://schemas.microsoft.com/office/drawing/2014/main" id="{60EDC599-139A-DF39-0F9D-81450034DDE3}"/>
                    </a:ext>
                  </a:extLst>
                </p14:cNvPr>
                <p14:cNvContentPartPr/>
                <p14:nvPr/>
              </p14:nvContentPartPr>
              <p14:xfrm>
                <a:off x="3637151" y="3388918"/>
                <a:ext cx="108720" cy="264960"/>
              </p14:xfrm>
            </p:contentPart>
          </mc:Choice>
          <mc:Fallback>
            <p:pic>
              <p:nvPicPr>
                <p:cNvPr id="701" name="Ink 700">
                  <a:extLst>
                    <a:ext uri="{FF2B5EF4-FFF2-40B4-BE49-F238E27FC236}">
                      <a16:creationId xmlns:a16="http://schemas.microsoft.com/office/drawing/2014/main" id="{60EDC599-139A-DF39-0F9D-81450034DDE3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3631031" y="3382798"/>
                  <a:ext cx="1209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702" name="Ink 701">
                  <a:extLst>
                    <a:ext uri="{FF2B5EF4-FFF2-40B4-BE49-F238E27FC236}">
                      <a16:creationId xmlns:a16="http://schemas.microsoft.com/office/drawing/2014/main" id="{50767674-37B3-979E-CEAA-A1D8DAC4FDCA}"/>
                    </a:ext>
                  </a:extLst>
                </p14:cNvPr>
                <p14:cNvContentPartPr/>
                <p14:nvPr/>
              </p14:nvContentPartPr>
              <p14:xfrm>
                <a:off x="3858551" y="3389638"/>
                <a:ext cx="146520" cy="267120"/>
              </p14:xfrm>
            </p:contentPart>
          </mc:Choice>
          <mc:Fallback>
            <p:pic>
              <p:nvPicPr>
                <p:cNvPr id="702" name="Ink 701">
                  <a:extLst>
                    <a:ext uri="{FF2B5EF4-FFF2-40B4-BE49-F238E27FC236}">
                      <a16:creationId xmlns:a16="http://schemas.microsoft.com/office/drawing/2014/main" id="{50767674-37B3-979E-CEAA-A1D8DAC4FDCA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3852431" y="3383518"/>
                  <a:ext cx="1587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712" name="Ink 711">
                  <a:extLst>
                    <a:ext uri="{FF2B5EF4-FFF2-40B4-BE49-F238E27FC236}">
                      <a16:creationId xmlns:a16="http://schemas.microsoft.com/office/drawing/2014/main" id="{9DB44F44-D48D-0ED3-1BC7-EBBA370FE5AA}"/>
                    </a:ext>
                  </a:extLst>
                </p14:cNvPr>
                <p14:cNvContentPartPr/>
                <p14:nvPr/>
              </p14:nvContentPartPr>
              <p14:xfrm>
                <a:off x="3787991" y="3731278"/>
                <a:ext cx="150840" cy="43200"/>
              </p14:xfrm>
            </p:contentPart>
          </mc:Choice>
          <mc:Fallback>
            <p:pic>
              <p:nvPicPr>
                <p:cNvPr id="712" name="Ink 711">
                  <a:extLst>
                    <a:ext uri="{FF2B5EF4-FFF2-40B4-BE49-F238E27FC236}">
                      <a16:creationId xmlns:a16="http://schemas.microsoft.com/office/drawing/2014/main" id="{9DB44F44-D48D-0ED3-1BC7-EBBA370FE5AA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3781871" y="3725158"/>
                  <a:ext cx="1630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713" name="Ink 712">
                  <a:extLst>
                    <a:ext uri="{FF2B5EF4-FFF2-40B4-BE49-F238E27FC236}">
                      <a16:creationId xmlns:a16="http://schemas.microsoft.com/office/drawing/2014/main" id="{F1BA522C-3CFB-1CA4-F9C0-404E0A9AACF5}"/>
                    </a:ext>
                  </a:extLst>
                </p14:cNvPr>
                <p14:cNvContentPartPr/>
                <p14:nvPr/>
              </p14:nvContentPartPr>
              <p14:xfrm>
                <a:off x="3852431" y="3813358"/>
                <a:ext cx="131400" cy="7200"/>
              </p14:xfrm>
            </p:contentPart>
          </mc:Choice>
          <mc:Fallback>
            <p:pic>
              <p:nvPicPr>
                <p:cNvPr id="713" name="Ink 712">
                  <a:extLst>
                    <a:ext uri="{FF2B5EF4-FFF2-40B4-BE49-F238E27FC236}">
                      <a16:creationId xmlns:a16="http://schemas.microsoft.com/office/drawing/2014/main" id="{F1BA522C-3CFB-1CA4-F9C0-404E0A9AACF5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3846311" y="3807238"/>
                  <a:ext cx="1436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758" name="Ink 757">
                  <a:extLst>
                    <a:ext uri="{FF2B5EF4-FFF2-40B4-BE49-F238E27FC236}">
                      <a16:creationId xmlns:a16="http://schemas.microsoft.com/office/drawing/2014/main" id="{A772C1F1-2E48-FD6B-4AB2-FA92053F0D08}"/>
                    </a:ext>
                  </a:extLst>
                </p14:cNvPr>
                <p14:cNvContentPartPr/>
                <p14:nvPr/>
              </p14:nvContentPartPr>
              <p14:xfrm>
                <a:off x="2079431" y="1718518"/>
                <a:ext cx="163440" cy="289800"/>
              </p14:xfrm>
            </p:contentPart>
          </mc:Choice>
          <mc:Fallback>
            <p:pic>
              <p:nvPicPr>
                <p:cNvPr id="758" name="Ink 757">
                  <a:extLst>
                    <a:ext uri="{FF2B5EF4-FFF2-40B4-BE49-F238E27FC236}">
                      <a16:creationId xmlns:a16="http://schemas.microsoft.com/office/drawing/2014/main" id="{A772C1F1-2E48-FD6B-4AB2-FA92053F0D08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2073311" y="1712398"/>
                  <a:ext cx="1756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759" name="Ink 758">
                  <a:extLst>
                    <a:ext uri="{FF2B5EF4-FFF2-40B4-BE49-F238E27FC236}">
                      <a16:creationId xmlns:a16="http://schemas.microsoft.com/office/drawing/2014/main" id="{30EE13DD-BBD6-7275-BD8B-DBC8A83C32EF}"/>
                    </a:ext>
                  </a:extLst>
                </p14:cNvPr>
                <p14:cNvContentPartPr/>
                <p14:nvPr/>
              </p14:nvContentPartPr>
              <p14:xfrm>
                <a:off x="2346911" y="1732198"/>
                <a:ext cx="163080" cy="297360"/>
              </p14:xfrm>
            </p:contentPart>
          </mc:Choice>
          <mc:Fallback>
            <p:pic>
              <p:nvPicPr>
                <p:cNvPr id="759" name="Ink 758">
                  <a:extLst>
                    <a:ext uri="{FF2B5EF4-FFF2-40B4-BE49-F238E27FC236}">
                      <a16:creationId xmlns:a16="http://schemas.microsoft.com/office/drawing/2014/main" id="{30EE13DD-BBD6-7275-BD8B-DBC8A83C32EF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340791" y="1726078"/>
                  <a:ext cx="1753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760" name="Ink 759">
                  <a:extLst>
                    <a:ext uri="{FF2B5EF4-FFF2-40B4-BE49-F238E27FC236}">
                      <a16:creationId xmlns:a16="http://schemas.microsoft.com/office/drawing/2014/main" id="{35A1732E-5991-C7B9-E6BC-3FFF51F04882}"/>
                    </a:ext>
                  </a:extLst>
                </p14:cNvPr>
                <p14:cNvContentPartPr/>
                <p14:nvPr/>
              </p14:nvContentPartPr>
              <p14:xfrm>
                <a:off x="2747951" y="1955398"/>
                <a:ext cx="129240" cy="1080"/>
              </p14:xfrm>
            </p:contentPart>
          </mc:Choice>
          <mc:Fallback>
            <p:pic>
              <p:nvPicPr>
                <p:cNvPr id="760" name="Ink 759">
                  <a:extLst>
                    <a:ext uri="{FF2B5EF4-FFF2-40B4-BE49-F238E27FC236}">
                      <a16:creationId xmlns:a16="http://schemas.microsoft.com/office/drawing/2014/main" id="{35A1732E-5991-C7B9-E6BC-3FFF51F04882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741831" y="1949278"/>
                  <a:ext cx="14148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761" name="Ink 760">
                  <a:extLst>
                    <a:ext uri="{FF2B5EF4-FFF2-40B4-BE49-F238E27FC236}">
                      <a16:creationId xmlns:a16="http://schemas.microsoft.com/office/drawing/2014/main" id="{0F6F83AE-8769-0D45-E9EA-AFFDE05622EB}"/>
                    </a:ext>
                  </a:extLst>
                </p14:cNvPr>
                <p14:cNvContentPartPr/>
                <p14:nvPr/>
              </p14:nvContentPartPr>
              <p14:xfrm>
                <a:off x="3009671" y="1695118"/>
                <a:ext cx="162720" cy="302040"/>
              </p14:xfrm>
            </p:contentPart>
          </mc:Choice>
          <mc:Fallback>
            <p:pic>
              <p:nvPicPr>
                <p:cNvPr id="761" name="Ink 760">
                  <a:extLst>
                    <a:ext uri="{FF2B5EF4-FFF2-40B4-BE49-F238E27FC236}">
                      <a16:creationId xmlns:a16="http://schemas.microsoft.com/office/drawing/2014/main" id="{0F6F83AE-8769-0D45-E9EA-AFFDE05622EB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003551" y="1688998"/>
                  <a:ext cx="1749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762" name="Ink 761">
                  <a:extLst>
                    <a:ext uri="{FF2B5EF4-FFF2-40B4-BE49-F238E27FC236}">
                      <a16:creationId xmlns:a16="http://schemas.microsoft.com/office/drawing/2014/main" id="{E443DB41-1706-4A9C-FEE0-587F7AD1DF88}"/>
                    </a:ext>
                  </a:extLst>
                </p14:cNvPr>
                <p14:cNvContentPartPr/>
                <p14:nvPr/>
              </p14:nvContentPartPr>
              <p14:xfrm>
                <a:off x="3160151" y="1809238"/>
                <a:ext cx="187920" cy="320040"/>
              </p14:xfrm>
            </p:contentPart>
          </mc:Choice>
          <mc:Fallback>
            <p:pic>
              <p:nvPicPr>
                <p:cNvPr id="762" name="Ink 761">
                  <a:extLst>
                    <a:ext uri="{FF2B5EF4-FFF2-40B4-BE49-F238E27FC236}">
                      <a16:creationId xmlns:a16="http://schemas.microsoft.com/office/drawing/2014/main" id="{E443DB41-1706-4A9C-FEE0-587F7AD1DF88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3154031" y="1803118"/>
                  <a:ext cx="20016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763" name="Ink 762">
                  <a:extLst>
                    <a:ext uri="{FF2B5EF4-FFF2-40B4-BE49-F238E27FC236}">
                      <a16:creationId xmlns:a16="http://schemas.microsoft.com/office/drawing/2014/main" id="{96C7299F-14E6-65D7-AD10-5473F1EAC861}"/>
                    </a:ext>
                  </a:extLst>
                </p14:cNvPr>
                <p14:cNvContentPartPr/>
                <p14:nvPr/>
              </p14:nvContentPartPr>
              <p14:xfrm>
                <a:off x="3283631" y="1682518"/>
                <a:ext cx="57600" cy="85680"/>
              </p14:xfrm>
            </p:contentPart>
          </mc:Choice>
          <mc:Fallback>
            <p:pic>
              <p:nvPicPr>
                <p:cNvPr id="763" name="Ink 762">
                  <a:extLst>
                    <a:ext uri="{FF2B5EF4-FFF2-40B4-BE49-F238E27FC236}">
                      <a16:creationId xmlns:a16="http://schemas.microsoft.com/office/drawing/2014/main" id="{96C7299F-14E6-65D7-AD10-5473F1EAC861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3277511" y="1676398"/>
                  <a:ext cx="698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764" name="Ink 763">
                  <a:extLst>
                    <a:ext uri="{FF2B5EF4-FFF2-40B4-BE49-F238E27FC236}">
                      <a16:creationId xmlns:a16="http://schemas.microsoft.com/office/drawing/2014/main" id="{2ACBD2A5-0059-24A0-A1E5-AF1F6E047520}"/>
                    </a:ext>
                  </a:extLst>
                </p14:cNvPr>
                <p14:cNvContentPartPr/>
                <p14:nvPr/>
              </p14:nvContentPartPr>
              <p14:xfrm>
                <a:off x="3516191" y="1830118"/>
                <a:ext cx="242640" cy="39600"/>
              </p14:xfrm>
            </p:contentPart>
          </mc:Choice>
          <mc:Fallback>
            <p:pic>
              <p:nvPicPr>
                <p:cNvPr id="764" name="Ink 763">
                  <a:extLst>
                    <a:ext uri="{FF2B5EF4-FFF2-40B4-BE49-F238E27FC236}">
                      <a16:creationId xmlns:a16="http://schemas.microsoft.com/office/drawing/2014/main" id="{2ACBD2A5-0059-24A0-A1E5-AF1F6E047520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3510071" y="1823998"/>
                  <a:ext cx="2548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765" name="Ink 764">
                  <a:extLst>
                    <a:ext uri="{FF2B5EF4-FFF2-40B4-BE49-F238E27FC236}">
                      <a16:creationId xmlns:a16="http://schemas.microsoft.com/office/drawing/2014/main" id="{51BB6364-7A8D-1F12-C1D7-04BBEE5E39B1}"/>
                    </a:ext>
                  </a:extLst>
                </p14:cNvPr>
                <p14:cNvContentPartPr/>
                <p14:nvPr/>
              </p14:nvContentPartPr>
              <p14:xfrm>
                <a:off x="3905351" y="1725358"/>
                <a:ext cx="37440" cy="268200"/>
              </p14:xfrm>
            </p:contentPart>
          </mc:Choice>
          <mc:Fallback>
            <p:pic>
              <p:nvPicPr>
                <p:cNvPr id="765" name="Ink 764">
                  <a:extLst>
                    <a:ext uri="{FF2B5EF4-FFF2-40B4-BE49-F238E27FC236}">
                      <a16:creationId xmlns:a16="http://schemas.microsoft.com/office/drawing/2014/main" id="{51BB6364-7A8D-1F12-C1D7-04BBEE5E39B1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3899231" y="1719238"/>
                  <a:ext cx="496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766" name="Ink 765">
                  <a:extLst>
                    <a:ext uri="{FF2B5EF4-FFF2-40B4-BE49-F238E27FC236}">
                      <a16:creationId xmlns:a16="http://schemas.microsoft.com/office/drawing/2014/main" id="{240EDDB4-4E5F-3EBD-7B77-A9D097292E88}"/>
                    </a:ext>
                  </a:extLst>
                </p14:cNvPr>
                <p14:cNvContentPartPr/>
                <p14:nvPr/>
              </p14:nvContentPartPr>
              <p14:xfrm>
                <a:off x="3977711" y="1665238"/>
                <a:ext cx="203760" cy="415080"/>
              </p14:xfrm>
            </p:contentPart>
          </mc:Choice>
          <mc:Fallback>
            <p:pic>
              <p:nvPicPr>
                <p:cNvPr id="766" name="Ink 765">
                  <a:extLst>
                    <a:ext uri="{FF2B5EF4-FFF2-40B4-BE49-F238E27FC236}">
                      <a16:creationId xmlns:a16="http://schemas.microsoft.com/office/drawing/2014/main" id="{240EDDB4-4E5F-3EBD-7B77-A9D097292E88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3971591" y="1659118"/>
                  <a:ext cx="21600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767" name="Ink 766">
                  <a:extLst>
                    <a:ext uri="{FF2B5EF4-FFF2-40B4-BE49-F238E27FC236}">
                      <a16:creationId xmlns:a16="http://schemas.microsoft.com/office/drawing/2014/main" id="{D473A030-7E12-339A-89E6-0C7E07A6EFF6}"/>
                    </a:ext>
                  </a:extLst>
                </p14:cNvPr>
                <p14:cNvContentPartPr/>
                <p14:nvPr/>
              </p14:nvContentPartPr>
              <p14:xfrm>
                <a:off x="3875831" y="2262478"/>
                <a:ext cx="123840" cy="199080"/>
              </p14:xfrm>
            </p:contentPart>
          </mc:Choice>
          <mc:Fallback>
            <p:pic>
              <p:nvPicPr>
                <p:cNvPr id="767" name="Ink 766">
                  <a:extLst>
                    <a:ext uri="{FF2B5EF4-FFF2-40B4-BE49-F238E27FC236}">
                      <a16:creationId xmlns:a16="http://schemas.microsoft.com/office/drawing/2014/main" id="{D473A030-7E12-339A-89E6-0C7E07A6EFF6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3869711" y="2256358"/>
                  <a:ext cx="1360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768" name="Ink 767">
                  <a:extLst>
                    <a:ext uri="{FF2B5EF4-FFF2-40B4-BE49-F238E27FC236}">
                      <a16:creationId xmlns:a16="http://schemas.microsoft.com/office/drawing/2014/main" id="{BDF7B3DB-B75A-893E-6202-287E0829BBA7}"/>
                    </a:ext>
                  </a:extLst>
                </p14:cNvPr>
                <p14:cNvContentPartPr/>
                <p14:nvPr/>
              </p14:nvContentPartPr>
              <p14:xfrm>
                <a:off x="4083191" y="2274358"/>
                <a:ext cx="82440" cy="170640"/>
              </p14:xfrm>
            </p:contentPart>
          </mc:Choice>
          <mc:Fallback>
            <p:pic>
              <p:nvPicPr>
                <p:cNvPr id="768" name="Ink 767">
                  <a:extLst>
                    <a:ext uri="{FF2B5EF4-FFF2-40B4-BE49-F238E27FC236}">
                      <a16:creationId xmlns:a16="http://schemas.microsoft.com/office/drawing/2014/main" id="{BDF7B3DB-B75A-893E-6202-287E0829BBA7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4077071" y="2268238"/>
                  <a:ext cx="946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769" name="Ink 768">
                  <a:extLst>
                    <a:ext uri="{FF2B5EF4-FFF2-40B4-BE49-F238E27FC236}">
                      <a16:creationId xmlns:a16="http://schemas.microsoft.com/office/drawing/2014/main" id="{AE6CDDDA-D52E-CF6B-DB48-2ED2938FB242}"/>
                    </a:ext>
                  </a:extLst>
                </p14:cNvPr>
                <p14:cNvContentPartPr/>
                <p14:nvPr/>
              </p14:nvContentPartPr>
              <p14:xfrm>
                <a:off x="4132151" y="2337718"/>
                <a:ext cx="139320" cy="14040"/>
              </p14:xfrm>
            </p:contentPart>
          </mc:Choice>
          <mc:Fallback>
            <p:pic>
              <p:nvPicPr>
                <p:cNvPr id="769" name="Ink 768">
                  <a:extLst>
                    <a:ext uri="{FF2B5EF4-FFF2-40B4-BE49-F238E27FC236}">
                      <a16:creationId xmlns:a16="http://schemas.microsoft.com/office/drawing/2014/main" id="{AE6CDDDA-D52E-CF6B-DB48-2ED2938FB242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4126031" y="2331598"/>
                  <a:ext cx="1515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770" name="Ink 769">
                  <a:extLst>
                    <a:ext uri="{FF2B5EF4-FFF2-40B4-BE49-F238E27FC236}">
                      <a16:creationId xmlns:a16="http://schemas.microsoft.com/office/drawing/2014/main" id="{35A9E932-3EC6-20C1-AA3D-772BA3F4E7EC}"/>
                    </a:ext>
                  </a:extLst>
                </p14:cNvPr>
                <p14:cNvContentPartPr/>
                <p14:nvPr/>
              </p14:nvContentPartPr>
              <p14:xfrm>
                <a:off x="4344911" y="2127118"/>
                <a:ext cx="111960" cy="413640"/>
              </p14:xfrm>
            </p:contentPart>
          </mc:Choice>
          <mc:Fallback>
            <p:pic>
              <p:nvPicPr>
                <p:cNvPr id="770" name="Ink 769">
                  <a:extLst>
                    <a:ext uri="{FF2B5EF4-FFF2-40B4-BE49-F238E27FC236}">
                      <a16:creationId xmlns:a16="http://schemas.microsoft.com/office/drawing/2014/main" id="{35A9E932-3EC6-20C1-AA3D-772BA3F4E7E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4338791" y="2120998"/>
                  <a:ext cx="124200" cy="42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3" name="Group 772">
            <a:extLst>
              <a:ext uri="{FF2B5EF4-FFF2-40B4-BE49-F238E27FC236}">
                <a16:creationId xmlns:a16="http://schemas.microsoft.com/office/drawing/2014/main" id="{E7EA2D05-9D4F-76D1-F89C-57096575F2F8}"/>
              </a:ext>
            </a:extLst>
          </p:cNvPr>
          <p:cNvGrpSpPr/>
          <p:nvPr/>
        </p:nvGrpSpPr>
        <p:grpSpPr>
          <a:xfrm>
            <a:off x="2411711" y="5215918"/>
            <a:ext cx="1538640" cy="1513440"/>
            <a:chOff x="2411711" y="5215918"/>
            <a:chExt cx="1538640" cy="151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648" name="Ink 647">
                  <a:extLst>
                    <a:ext uri="{FF2B5EF4-FFF2-40B4-BE49-F238E27FC236}">
                      <a16:creationId xmlns:a16="http://schemas.microsoft.com/office/drawing/2014/main" id="{657652E2-3282-2B70-DB46-4F76F3E96156}"/>
                    </a:ext>
                  </a:extLst>
                </p14:cNvPr>
                <p14:cNvContentPartPr/>
                <p14:nvPr/>
              </p14:nvContentPartPr>
              <p14:xfrm>
                <a:off x="3840551" y="5555398"/>
                <a:ext cx="109800" cy="19080"/>
              </p14:xfrm>
            </p:contentPart>
          </mc:Choice>
          <mc:Fallback>
            <p:pic>
              <p:nvPicPr>
                <p:cNvPr id="648" name="Ink 647">
                  <a:extLst>
                    <a:ext uri="{FF2B5EF4-FFF2-40B4-BE49-F238E27FC236}">
                      <a16:creationId xmlns:a16="http://schemas.microsoft.com/office/drawing/2014/main" id="{657652E2-3282-2B70-DB46-4F76F3E961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3834431" y="5549278"/>
                  <a:ext cx="1220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C7288670-59AE-D872-573E-951D7E69DF59}"/>
                    </a:ext>
                  </a:extLst>
                </p14:cNvPr>
                <p14:cNvContentPartPr/>
                <p14:nvPr/>
              </p14:nvContentPartPr>
              <p14:xfrm>
                <a:off x="3246191" y="5397718"/>
                <a:ext cx="151200" cy="372240"/>
              </p14:xfrm>
            </p:contentPart>
          </mc:Choice>
          <mc:Fallback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C7288670-59AE-D872-573E-951D7E69DF59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3240071" y="5391598"/>
                  <a:ext cx="1634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FC52E054-B907-08E2-542C-582248C2B23D}"/>
                    </a:ext>
                  </a:extLst>
                </p14:cNvPr>
                <p14:cNvContentPartPr/>
                <p14:nvPr/>
              </p14:nvContentPartPr>
              <p14:xfrm>
                <a:off x="3427991" y="5393038"/>
                <a:ext cx="125640" cy="282240"/>
              </p14:xfrm>
            </p:contentPart>
          </mc:Choice>
          <mc:Fallback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FC52E054-B907-08E2-542C-582248C2B23D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3421871" y="5386918"/>
                  <a:ext cx="1378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139EB4F3-FC99-C3E5-355C-B2A674F937F3}"/>
                    </a:ext>
                  </a:extLst>
                </p14:cNvPr>
                <p14:cNvContentPartPr/>
                <p14:nvPr/>
              </p14:nvContentPartPr>
              <p14:xfrm>
                <a:off x="3480911" y="5516158"/>
                <a:ext cx="131400" cy="32760"/>
              </p14:xfrm>
            </p:contentPart>
          </mc:Choice>
          <mc:Fallback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139EB4F3-FC99-C3E5-355C-B2A674F937F3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3474791" y="5510038"/>
                  <a:ext cx="1436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673" name="Ink 672">
                  <a:extLst>
                    <a:ext uri="{FF2B5EF4-FFF2-40B4-BE49-F238E27FC236}">
                      <a16:creationId xmlns:a16="http://schemas.microsoft.com/office/drawing/2014/main" id="{52207CB9-C4F2-58F2-6834-11182D33D204}"/>
                    </a:ext>
                  </a:extLst>
                </p14:cNvPr>
                <p14:cNvContentPartPr/>
                <p14:nvPr/>
              </p14:nvContentPartPr>
              <p14:xfrm>
                <a:off x="2926871" y="5215918"/>
                <a:ext cx="411480" cy="785520"/>
              </p14:xfrm>
            </p:contentPart>
          </mc:Choice>
          <mc:Fallback>
            <p:pic>
              <p:nvPicPr>
                <p:cNvPr id="673" name="Ink 672">
                  <a:extLst>
                    <a:ext uri="{FF2B5EF4-FFF2-40B4-BE49-F238E27FC236}">
                      <a16:creationId xmlns:a16="http://schemas.microsoft.com/office/drawing/2014/main" id="{52207CB9-C4F2-58F2-6834-11182D33D204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920751" y="5209798"/>
                  <a:ext cx="423720" cy="79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677" name="Ink 676">
                  <a:extLst>
                    <a:ext uri="{FF2B5EF4-FFF2-40B4-BE49-F238E27FC236}">
                      <a16:creationId xmlns:a16="http://schemas.microsoft.com/office/drawing/2014/main" id="{F4D8679D-0C88-049E-4251-15F01952BBAC}"/>
                    </a:ext>
                  </a:extLst>
                </p14:cNvPr>
                <p14:cNvContentPartPr/>
                <p14:nvPr/>
              </p14:nvContentPartPr>
              <p14:xfrm>
                <a:off x="3316751" y="5889478"/>
                <a:ext cx="214920" cy="123120"/>
              </p14:xfrm>
            </p:contentPart>
          </mc:Choice>
          <mc:Fallback>
            <p:pic>
              <p:nvPicPr>
                <p:cNvPr id="677" name="Ink 676">
                  <a:extLst>
                    <a:ext uri="{FF2B5EF4-FFF2-40B4-BE49-F238E27FC236}">
                      <a16:creationId xmlns:a16="http://schemas.microsoft.com/office/drawing/2014/main" id="{F4D8679D-0C88-049E-4251-15F01952BBAC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3310631" y="5883358"/>
                  <a:ext cx="2271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678" name="Ink 677">
                  <a:extLst>
                    <a:ext uri="{FF2B5EF4-FFF2-40B4-BE49-F238E27FC236}">
                      <a16:creationId xmlns:a16="http://schemas.microsoft.com/office/drawing/2014/main" id="{A907592B-9720-6DDF-1848-056F8A480B86}"/>
                    </a:ext>
                  </a:extLst>
                </p14:cNvPr>
                <p14:cNvContentPartPr/>
                <p14:nvPr/>
              </p14:nvContentPartPr>
              <p14:xfrm>
                <a:off x="3390911" y="5991358"/>
                <a:ext cx="145080" cy="43920"/>
              </p14:xfrm>
            </p:contentPart>
          </mc:Choice>
          <mc:Fallback>
            <p:pic>
              <p:nvPicPr>
                <p:cNvPr id="678" name="Ink 677">
                  <a:extLst>
                    <a:ext uri="{FF2B5EF4-FFF2-40B4-BE49-F238E27FC236}">
                      <a16:creationId xmlns:a16="http://schemas.microsoft.com/office/drawing/2014/main" id="{A907592B-9720-6DDF-1848-056F8A480B86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3384791" y="5985238"/>
                  <a:ext cx="1573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732" name="Ink 731">
                  <a:extLst>
                    <a:ext uri="{FF2B5EF4-FFF2-40B4-BE49-F238E27FC236}">
                      <a16:creationId xmlns:a16="http://schemas.microsoft.com/office/drawing/2014/main" id="{016FD19C-4EE0-2E5F-90D3-5AC485472FFD}"/>
                    </a:ext>
                  </a:extLst>
                </p14:cNvPr>
                <p14:cNvContentPartPr/>
                <p14:nvPr/>
              </p14:nvContentPartPr>
              <p14:xfrm>
                <a:off x="2560031" y="6210958"/>
                <a:ext cx="225360" cy="247320"/>
              </p14:xfrm>
            </p:contentPart>
          </mc:Choice>
          <mc:Fallback>
            <p:pic>
              <p:nvPicPr>
                <p:cNvPr id="732" name="Ink 731">
                  <a:extLst>
                    <a:ext uri="{FF2B5EF4-FFF2-40B4-BE49-F238E27FC236}">
                      <a16:creationId xmlns:a16="http://schemas.microsoft.com/office/drawing/2014/main" id="{016FD19C-4EE0-2E5F-90D3-5AC485472FFD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2553911" y="6204838"/>
                  <a:ext cx="2376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733" name="Ink 732">
                  <a:extLst>
                    <a:ext uri="{FF2B5EF4-FFF2-40B4-BE49-F238E27FC236}">
                      <a16:creationId xmlns:a16="http://schemas.microsoft.com/office/drawing/2014/main" id="{C12C5CB2-B92D-3EC6-CBD2-804EA3589771}"/>
                    </a:ext>
                  </a:extLst>
                </p14:cNvPr>
                <p14:cNvContentPartPr/>
                <p14:nvPr/>
              </p14:nvContentPartPr>
              <p14:xfrm>
                <a:off x="2644271" y="5986318"/>
                <a:ext cx="74520" cy="258480"/>
              </p14:xfrm>
            </p:contentPart>
          </mc:Choice>
          <mc:Fallback>
            <p:pic>
              <p:nvPicPr>
                <p:cNvPr id="733" name="Ink 732">
                  <a:extLst>
                    <a:ext uri="{FF2B5EF4-FFF2-40B4-BE49-F238E27FC236}">
                      <a16:creationId xmlns:a16="http://schemas.microsoft.com/office/drawing/2014/main" id="{C12C5CB2-B92D-3EC6-CBD2-804EA3589771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2638151" y="5980198"/>
                  <a:ext cx="867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734" name="Ink 733">
                  <a:extLst>
                    <a:ext uri="{FF2B5EF4-FFF2-40B4-BE49-F238E27FC236}">
                      <a16:creationId xmlns:a16="http://schemas.microsoft.com/office/drawing/2014/main" id="{17B0CB51-885A-146C-B75F-AF7D4BEEEF94}"/>
                    </a:ext>
                  </a:extLst>
                </p14:cNvPr>
                <p14:cNvContentPartPr/>
                <p14:nvPr/>
              </p14:nvContentPartPr>
              <p14:xfrm>
                <a:off x="2945231" y="6207718"/>
                <a:ext cx="63000" cy="211320"/>
              </p14:xfrm>
            </p:contentPart>
          </mc:Choice>
          <mc:Fallback>
            <p:pic>
              <p:nvPicPr>
                <p:cNvPr id="734" name="Ink 733">
                  <a:extLst>
                    <a:ext uri="{FF2B5EF4-FFF2-40B4-BE49-F238E27FC236}">
                      <a16:creationId xmlns:a16="http://schemas.microsoft.com/office/drawing/2014/main" id="{17B0CB51-885A-146C-B75F-AF7D4BEEEF94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2939111" y="6201598"/>
                  <a:ext cx="752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735" name="Ink 734">
                  <a:extLst>
                    <a:ext uri="{FF2B5EF4-FFF2-40B4-BE49-F238E27FC236}">
                      <a16:creationId xmlns:a16="http://schemas.microsoft.com/office/drawing/2014/main" id="{4536BD1D-DEA6-77CA-519F-8FE2EED4282E}"/>
                    </a:ext>
                  </a:extLst>
                </p14:cNvPr>
                <p14:cNvContentPartPr/>
                <p14:nvPr/>
              </p14:nvContentPartPr>
              <p14:xfrm>
                <a:off x="2896271" y="6289798"/>
                <a:ext cx="164520" cy="29160"/>
              </p14:xfrm>
            </p:contentPart>
          </mc:Choice>
          <mc:Fallback>
            <p:pic>
              <p:nvPicPr>
                <p:cNvPr id="735" name="Ink 734">
                  <a:extLst>
                    <a:ext uri="{FF2B5EF4-FFF2-40B4-BE49-F238E27FC236}">
                      <a16:creationId xmlns:a16="http://schemas.microsoft.com/office/drawing/2014/main" id="{4536BD1D-DEA6-77CA-519F-8FE2EED4282E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2890151" y="6283678"/>
                  <a:ext cx="1767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736" name="Ink 735">
                  <a:extLst>
                    <a:ext uri="{FF2B5EF4-FFF2-40B4-BE49-F238E27FC236}">
                      <a16:creationId xmlns:a16="http://schemas.microsoft.com/office/drawing/2014/main" id="{2CFD954D-65AD-DDF2-6C86-1F8AA7C8DC73}"/>
                    </a:ext>
                  </a:extLst>
                </p14:cNvPr>
                <p14:cNvContentPartPr/>
                <p14:nvPr/>
              </p14:nvContentPartPr>
              <p14:xfrm>
                <a:off x="3140711" y="6147238"/>
                <a:ext cx="134640" cy="291600"/>
              </p14:xfrm>
            </p:contentPart>
          </mc:Choice>
          <mc:Fallback>
            <p:pic>
              <p:nvPicPr>
                <p:cNvPr id="736" name="Ink 735">
                  <a:extLst>
                    <a:ext uri="{FF2B5EF4-FFF2-40B4-BE49-F238E27FC236}">
                      <a16:creationId xmlns:a16="http://schemas.microsoft.com/office/drawing/2014/main" id="{2CFD954D-65AD-DDF2-6C86-1F8AA7C8DC73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3134591" y="6141118"/>
                  <a:ext cx="1468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737" name="Ink 736">
                  <a:extLst>
                    <a:ext uri="{FF2B5EF4-FFF2-40B4-BE49-F238E27FC236}">
                      <a16:creationId xmlns:a16="http://schemas.microsoft.com/office/drawing/2014/main" id="{8ABDAAA7-4BC4-C258-436D-9727E9BCBE92}"/>
                    </a:ext>
                  </a:extLst>
                </p14:cNvPr>
                <p14:cNvContentPartPr/>
                <p14:nvPr/>
              </p14:nvContentPartPr>
              <p14:xfrm>
                <a:off x="3407111" y="6152638"/>
                <a:ext cx="97920" cy="317160"/>
              </p14:xfrm>
            </p:contentPart>
          </mc:Choice>
          <mc:Fallback>
            <p:pic>
              <p:nvPicPr>
                <p:cNvPr id="737" name="Ink 736">
                  <a:extLst>
                    <a:ext uri="{FF2B5EF4-FFF2-40B4-BE49-F238E27FC236}">
                      <a16:creationId xmlns:a16="http://schemas.microsoft.com/office/drawing/2014/main" id="{8ABDAAA7-4BC4-C258-436D-9727E9BCBE92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3400991" y="6146518"/>
                  <a:ext cx="1101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738" name="Ink 737">
                  <a:extLst>
                    <a:ext uri="{FF2B5EF4-FFF2-40B4-BE49-F238E27FC236}">
                      <a16:creationId xmlns:a16="http://schemas.microsoft.com/office/drawing/2014/main" id="{D300CA67-4D58-30B8-D134-CEC4891D7BF6}"/>
                    </a:ext>
                  </a:extLst>
                </p14:cNvPr>
                <p14:cNvContentPartPr/>
                <p14:nvPr/>
              </p14:nvContentPartPr>
              <p14:xfrm>
                <a:off x="2411711" y="6040678"/>
                <a:ext cx="430200" cy="688680"/>
              </p14:xfrm>
            </p:contentPart>
          </mc:Choice>
          <mc:Fallback>
            <p:pic>
              <p:nvPicPr>
                <p:cNvPr id="738" name="Ink 737">
                  <a:extLst>
                    <a:ext uri="{FF2B5EF4-FFF2-40B4-BE49-F238E27FC236}">
                      <a16:creationId xmlns:a16="http://schemas.microsoft.com/office/drawing/2014/main" id="{D300CA67-4D58-30B8-D134-CEC4891D7BF6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2405591" y="6034558"/>
                  <a:ext cx="442440" cy="70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739" name="Ink 738">
                  <a:extLst>
                    <a:ext uri="{FF2B5EF4-FFF2-40B4-BE49-F238E27FC236}">
                      <a16:creationId xmlns:a16="http://schemas.microsoft.com/office/drawing/2014/main" id="{F405E4C0-A8B1-25B2-4A07-576D3E285CF7}"/>
                    </a:ext>
                  </a:extLst>
                </p14:cNvPr>
                <p14:cNvContentPartPr/>
                <p14:nvPr/>
              </p14:nvContentPartPr>
              <p14:xfrm>
                <a:off x="3617711" y="6042478"/>
                <a:ext cx="195840" cy="619560"/>
              </p14:xfrm>
            </p:contentPart>
          </mc:Choice>
          <mc:Fallback>
            <p:pic>
              <p:nvPicPr>
                <p:cNvPr id="739" name="Ink 738">
                  <a:extLst>
                    <a:ext uri="{FF2B5EF4-FFF2-40B4-BE49-F238E27FC236}">
                      <a16:creationId xmlns:a16="http://schemas.microsoft.com/office/drawing/2014/main" id="{F405E4C0-A8B1-25B2-4A07-576D3E285CF7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3611591" y="6036358"/>
                  <a:ext cx="20808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772" name="Ink 771">
                  <a:extLst>
                    <a:ext uri="{FF2B5EF4-FFF2-40B4-BE49-F238E27FC236}">
                      <a16:creationId xmlns:a16="http://schemas.microsoft.com/office/drawing/2014/main" id="{A04DF275-DCFF-A219-7E24-FF93E08B4A21}"/>
                    </a:ext>
                  </a:extLst>
                </p14:cNvPr>
                <p14:cNvContentPartPr/>
                <p14:nvPr/>
              </p14:nvContentPartPr>
              <p14:xfrm>
                <a:off x="2601071" y="6546118"/>
                <a:ext cx="1104120" cy="93600"/>
              </p14:xfrm>
            </p:contentPart>
          </mc:Choice>
          <mc:Fallback>
            <p:pic>
              <p:nvPicPr>
                <p:cNvPr id="772" name="Ink 771">
                  <a:extLst>
                    <a:ext uri="{FF2B5EF4-FFF2-40B4-BE49-F238E27FC236}">
                      <a16:creationId xmlns:a16="http://schemas.microsoft.com/office/drawing/2014/main" id="{A04DF275-DCFF-A219-7E24-FF93E08B4A21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2594951" y="6539998"/>
                  <a:ext cx="1116360" cy="10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3">
            <p14:nvContentPartPr>
              <p14:cNvPr id="774" name="Ink 773">
                <a:extLst>
                  <a:ext uri="{FF2B5EF4-FFF2-40B4-BE49-F238E27FC236}">
                    <a16:creationId xmlns:a16="http://schemas.microsoft.com/office/drawing/2014/main" id="{92402116-DD68-1F35-265B-C69098C52DE8}"/>
                  </a:ext>
                </a:extLst>
              </p14:cNvPr>
              <p14:cNvContentPartPr/>
              <p14:nvPr/>
            </p14:nvContentPartPr>
            <p14:xfrm>
              <a:off x="4101911" y="6366838"/>
              <a:ext cx="231120" cy="25920"/>
            </p14:xfrm>
          </p:contentPart>
        </mc:Choice>
        <mc:Fallback>
          <p:pic>
            <p:nvPicPr>
              <p:cNvPr id="774" name="Ink 773">
                <a:extLst>
                  <a:ext uri="{FF2B5EF4-FFF2-40B4-BE49-F238E27FC236}">
                    <a16:creationId xmlns:a16="http://schemas.microsoft.com/office/drawing/2014/main" id="{92402116-DD68-1F35-265B-C69098C52DE8}"/>
                  </a:ext>
                </a:extLst>
              </p:cNvPr>
              <p:cNvPicPr/>
              <p:nvPr/>
            </p:nvPicPr>
            <p:blipFill>
              <a:blip r:embed="rId494"/>
              <a:stretch>
                <a:fillRect/>
              </a:stretch>
            </p:blipFill>
            <p:spPr>
              <a:xfrm>
                <a:off x="4095791" y="6360718"/>
                <a:ext cx="243360" cy="3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781" name="Group 780">
            <a:extLst>
              <a:ext uri="{FF2B5EF4-FFF2-40B4-BE49-F238E27FC236}">
                <a16:creationId xmlns:a16="http://schemas.microsoft.com/office/drawing/2014/main" id="{04FDE6AA-F57C-3DE5-A256-71177283A5E4}"/>
              </a:ext>
            </a:extLst>
          </p:cNvPr>
          <p:cNvGrpSpPr/>
          <p:nvPr/>
        </p:nvGrpSpPr>
        <p:grpSpPr>
          <a:xfrm>
            <a:off x="4568111" y="6074158"/>
            <a:ext cx="921960" cy="522720"/>
            <a:chOff x="4568111" y="6074158"/>
            <a:chExt cx="921960" cy="52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775" name="Ink 774">
                  <a:extLst>
                    <a:ext uri="{FF2B5EF4-FFF2-40B4-BE49-F238E27FC236}">
                      <a16:creationId xmlns:a16="http://schemas.microsoft.com/office/drawing/2014/main" id="{2880D0F1-2C3B-C94C-B71F-56831AD60733}"/>
                    </a:ext>
                  </a:extLst>
                </p14:cNvPr>
                <p14:cNvContentPartPr/>
                <p14:nvPr/>
              </p14:nvContentPartPr>
              <p14:xfrm>
                <a:off x="4568111" y="6074158"/>
                <a:ext cx="191520" cy="415800"/>
              </p14:xfrm>
            </p:contentPart>
          </mc:Choice>
          <mc:Fallback>
            <p:pic>
              <p:nvPicPr>
                <p:cNvPr id="775" name="Ink 774">
                  <a:extLst>
                    <a:ext uri="{FF2B5EF4-FFF2-40B4-BE49-F238E27FC236}">
                      <a16:creationId xmlns:a16="http://schemas.microsoft.com/office/drawing/2014/main" id="{2880D0F1-2C3B-C94C-B71F-56831AD60733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4561991" y="6068038"/>
                  <a:ext cx="20376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776" name="Ink 775">
                  <a:extLst>
                    <a:ext uri="{FF2B5EF4-FFF2-40B4-BE49-F238E27FC236}">
                      <a16:creationId xmlns:a16="http://schemas.microsoft.com/office/drawing/2014/main" id="{8A0A1606-8B6D-EA12-AA09-61956F9CAC1B}"/>
                    </a:ext>
                  </a:extLst>
                </p14:cNvPr>
                <p14:cNvContentPartPr/>
                <p14:nvPr/>
              </p14:nvContentPartPr>
              <p14:xfrm>
                <a:off x="4822991" y="6352438"/>
                <a:ext cx="72360" cy="244440"/>
              </p14:xfrm>
            </p:contentPart>
          </mc:Choice>
          <mc:Fallback>
            <p:pic>
              <p:nvPicPr>
                <p:cNvPr id="776" name="Ink 775">
                  <a:extLst>
                    <a:ext uri="{FF2B5EF4-FFF2-40B4-BE49-F238E27FC236}">
                      <a16:creationId xmlns:a16="http://schemas.microsoft.com/office/drawing/2014/main" id="{8A0A1606-8B6D-EA12-AA09-61956F9CAC1B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4816871" y="6346318"/>
                  <a:ext cx="846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777" name="Ink 776">
                  <a:extLst>
                    <a:ext uri="{FF2B5EF4-FFF2-40B4-BE49-F238E27FC236}">
                      <a16:creationId xmlns:a16="http://schemas.microsoft.com/office/drawing/2014/main" id="{B59F83FE-F474-D34B-A928-64867D569662}"/>
                    </a:ext>
                  </a:extLst>
                </p14:cNvPr>
                <p14:cNvContentPartPr/>
                <p14:nvPr/>
              </p14:nvContentPartPr>
              <p14:xfrm>
                <a:off x="4845671" y="6169918"/>
                <a:ext cx="101160" cy="116640"/>
              </p14:xfrm>
            </p:contentPart>
          </mc:Choice>
          <mc:Fallback>
            <p:pic>
              <p:nvPicPr>
                <p:cNvPr id="777" name="Ink 776">
                  <a:extLst>
                    <a:ext uri="{FF2B5EF4-FFF2-40B4-BE49-F238E27FC236}">
                      <a16:creationId xmlns:a16="http://schemas.microsoft.com/office/drawing/2014/main" id="{B59F83FE-F474-D34B-A928-64867D569662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4839551" y="6163798"/>
                  <a:ext cx="1134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778" name="Ink 777">
                  <a:extLst>
                    <a:ext uri="{FF2B5EF4-FFF2-40B4-BE49-F238E27FC236}">
                      <a16:creationId xmlns:a16="http://schemas.microsoft.com/office/drawing/2014/main" id="{E3BF2004-94E0-EC71-7407-3A83DE15EE5B}"/>
                    </a:ext>
                  </a:extLst>
                </p14:cNvPr>
                <p14:cNvContentPartPr/>
                <p14:nvPr/>
              </p14:nvContentPartPr>
              <p14:xfrm>
                <a:off x="5054831" y="6359998"/>
                <a:ext cx="125640" cy="15480"/>
              </p14:xfrm>
            </p:contentPart>
          </mc:Choice>
          <mc:Fallback>
            <p:pic>
              <p:nvPicPr>
                <p:cNvPr id="778" name="Ink 777">
                  <a:extLst>
                    <a:ext uri="{FF2B5EF4-FFF2-40B4-BE49-F238E27FC236}">
                      <a16:creationId xmlns:a16="http://schemas.microsoft.com/office/drawing/2014/main" id="{E3BF2004-94E0-EC71-7407-3A83DE15EE5B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5048711" y="6353878"/>
                  <a:ext cx="1378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779" name="Ink 778">
                  <a:extLst>
                    <a:ext uri="{FF2B5EF4-FFF2-40B4-BE49-F238E27FC236}">
                      <a16:creationId xmlns:a16="http://schemas.microsoft.com/office/drawing/2014/main" id="{C24A9530-1444-5C36-AC4F-152FCF091146}"/>
                    </a:ext>
                  </a:extLst>
                </p14:cNvPr>
                <p14:cNvContentPartPr/>
                <p14:nvPr/>
              </p14:nvContentPartPr>
              <p14:xfrm>
                <a:off x="5295311" y="6246958"/>
                <a:ext cx="15840" cy="221400"/>
              </p14:xfrm>
            </p:contentPart>
          </mc:Choice>
          <mc:Fallback>
            <p:pic>
              <p:nvPicPr>
                <p:cNvPr id="779" name="Ink 778">
                  <a:extLst>
                    <a:ext uri="{FF2B5EF4-FFF2-40B4-BE49-F238E27FC236}">
                      <a16:creationId xmlns:a16="http://schemas.microsoft.com/office/drawing/2014/main" id="{C24A9530-1444-5C36-AC4F-152FCF091146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5289191" y="6240838"/>
                  <a:ext cx="28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780" name="Ink 779">
                  <a:extLst>
                    <a:ext uri="{FF2B5EF4-FFF2-40B4-BE49-F238E27FC236}">
                      <a16:creationId xmlns:a16="http://schemas.microsoft.com/office/drawing/2014/main" id="{FD703E28-0C5A-B48E-53F2-CC53A6E7CD6C}"/>
                    </a:ext>
                  </a:extLst>
                </p14:cNvPr>
                <p14:cNvContentPartPr/>
                <p14:nvPr/>
              </p14:nvContentPartPr>
              <p14:xfrm>
                <a:off x="5383151" y="6155518"/>
                <a:ext cx="106920" cy="334440"/>
              </p14:xfrm>
            </p:contentPart>
          </mc:Choice>
          <mc:Fallback>
            <p:pic>
              <p:nvPicPr>
                <p:cNvPr id="780" name="Ink 779">
                  <a:extLst>
                    <a:ext uri="{FF2B5EF4-FFF2-40B4-BE49-F238E27FC236}">
                      <a16:creationId xmlns:a16="http://schemas.microsoft.com/office/drawing/2014/main" id="{FD703E28-0C5A-B48E-53F2-CC53A6E7CD6C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5377031" y="6149398"/>
                  <a:ext cx="119160" cy="34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9" name="Group 808">
            <a:extLst>
              <a:ext uri="{FF2B5EF4-FFF2-40B4-BE49-F238E27FC236}">
                <a16:creationId xmlns:a16="http://schemas.microsoft.com/office/drawing/2014/main" id="{A31B0974-93AA-61F7-BFB4-6FB187EA14D0}"/>
              </a:ext>
            </a:extLst>
          </p:cNvPr>
          <p:cNvGrpSpPr/>
          <p:nvPr/>
        </p:nvGrpSpPr>
        <p:grpSpPr>
          <a:xfrm>
            <a:off x="452591" y="5017918"/>
            <a:ext cx="203760" cy="480600"/>
            <a:chOff x="452591" y="5017918"/>
            <a:chExt cx="203760" cy="48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782" name="Ink 781">
                  <a:extLst>
                    <a:ext uri="{FF2B5EF4-FFF2-40B4-BE49-F238E27FC236}">
                      <a16:creationId xmlns:a16="http://schemas.microsoft.com/office/drawing/2014/main" id="{5291D946-CEA8-0516-A8C4-B58C294A34CE}"/>
                    </a:ext>
                  </a:extLst>
                </p14:cNvPr>
                <p14:cNvContentPartPr/>
                <p14:nvPr/>
              </p14:nvContentPartPr>
              <p14:xfrm>
                <a:off x="452591" y="5225638"/>
                <a:ext cx="203760" cy="272880"/>
              </p14:xfrm>
            </p:contentPart>
          </mc:Choice>
          <mc:Fallback>
            <p:pic>
              <p:nvPicPr>
                <p:cNvPr id="782" name="Ink 781">
                  <a:extLst>
                    <a:ext uri="{FF2B5EF4-FFF2-40B4-BE49-F238E27FC236}">
                      <a16:creationId xmlns:a16="http://schemas.microsoft.com/office/drawing/2014/main" id="{5291D946-CEA8-0516-A8C4-B58C294A34CE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446471" y="5219518"/>
                  <a:ext cx="2160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783" name="Ink 782">
                  <a:extLst>
                    <a:ext uri="{FF2B5EF4-FFF2-40B4-BE49-F238E27FC236}">
                      <a16:creationId xmlns:a16="http://schemas.microsoft.com/office/drawing/2014/main" id="{96B0011E-5A0E-ACFB-6587-18A8E5C9290A}"/>
                    </a:ext>
                  </a:extLst>
                </p14:cNvPr>
                <p14:cNvContentPartPr/>
                <p14:nvPr/>
              </p14:nvContentPartPr>
              <p14:xfrm>
                <a:off x="509111" y="5017918"/>
                <a:ext cx="73440" cy="164520"/>
              </p14:xfrm>
            </p:contentPart>
          </mc:Choice>
          <mc:Fallback>
            <p:pic>
              <p:nvPicPr>
                <p:cNvPr id="783" name="Ink 782">
                  <a:extLst>
                    <a:ext uri="{FF2B5EF4-FFF2-40B4-BE49-F238E27FC236}">
                      <a16:creationId xmlns:a16="http://schemas.microsoft.com/office/drawing/2014/main" id="{96B0011E-5A0E-ACFB-6587-18A8E5C9290A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502991" y="5011798"/>
                  <a:ext cx="85680" cy="17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8" name="Group 807">
            <a:extLst>
              <a:ext uri="{FF2B5EF4-FFF2-40B4-BE49-F238E27FC236}">
                <a16:creationId xmlns:a16="http://schemas.microsoft.com/office/drawing/2014/main" id="{E061568A-0660-B849-7CD6-841F6D77A609}"/>
              </a:ext>
            </a:extLst>
          </p:cNvPr>
          <p:cNvGrpSpPr/>
          <p:nvPr/>
        </p:nvGrpSpPr>
        <p:grpSpPr>
          <a:xfrm>
            <a:off x="913751" y="5208718"/>
            <a:ext cx="166680" cy="262800"/>
            <a:chOff x="913751" y="5208718"/>
            <a:chExt cx="166680" cy="26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784" name="Ink 783">
                  <a:extLst>
                    <a:ext uri="{FF2B5EF4-FFF2-40B4-BE49-F238E27FC236}">
                      <a16:creationId xmlns:a16="http://schemas.microsoft.com/office/drawing/2014/main" id="{679BE65F-689C-A0DD-822C-EA8E1881F1A8}"/>
                    </a:ext>
                  </a:extLst>
                </p14:cNvPr>
                <p14:cNvContentPartPr/>
                <p14:nvPr/>
              </p14:nvContentPartPr>
              <p14:xfrm>
                <a:off x="960911" y="5208718"/>
                <a:ext cx="35640" cy="262800"/>
              </p14:xfrm>
            </p:contentPart>
          </mc:Choice>
          <mc:Fallback>
            <p:pic>
              <p:nvPicPr>
                <p:cNvPr id="784" name="Ink 783">
                  <a:extLst>
                    <a:ext uri="{FF2B5EF4-FFF2-40B4-BE49-F238E27FC236}">
                      <a16:creationId xmlns:a16="http://schemas.microsoft.com/office/drawing/2014/main" id="{679BE65F-689C-A0DD-822C-EA8E1881F1A8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954791" y="5202598"/>
                  <a:ext cx="478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785" name="Ink 784">
                  <a:extLst>
                    <a:ext uri="{FF2B5EF4-FFF2-40B4-BE49-F238E27FC236}">
                      <a16:creationId xmlns:a16="http://schemas.microsoft.com/office/drawing/2014/main" id="{C30EF74C-BBD1-D690-C11C-A09BB28C4012}"/>
                    </a:ext>
                  </a:extLst>
                </p14:cNvPr>
                <p14:cNvContentPartPr/>
                <p14:nvPr/>
              </p14:nvContentPartPr>
              <p14:xfrm>
                <a:off x="913751" y="5312038"/>
                <a:ext cx="166680" cy="48600"/>
              </p14:xfrm>
            </p:contentPart>
          </mc:Choice>
          <mc:Fallback>
            <p:pic>
              <p:nvPicPr>
                <p:cNvPr id="785" name="Ink 784">
                  <a:extLst>
                    <a:ext uri="{FF2B5EF4-FFF2-40B4-BE49-F238E27FC236}">
                      <a16:creationId xmlns:a16="http://schemas.microsoft.com/office/drawing/2014/main" id="{C30EF74C-BBD1-D690-C11C-A09BB28C4012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907631" y="5305918"/>
                  <a:ext cx="178920" cy="6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7" name="Group 806">
            <a:extLst>
              <a:ext uri="{FF2B5EF4-FFF2-40B4-BE49-F238E27FC236}">
                <a16:creationId xmlns:a16="http://schemas.microsoft.com/office/drawing/2014/main" id="{B0CD27F9-3F9B-8298-9AAD-82FD2427E6F8}"/>
              </a:ext>
            </a:extLst>
          </p:cNvPr>
          <p:cNvGrpSpPr/>
          <p:nvPr/>
        </p:nvGrpSpPr>
        <p:grpSpPr>
          <a:xfrm>
            <a:off x="1326311" y="5135278"/>
            <a:ext cx="430920" cy="258120"/>
            <a:chOff x="1326311" y="5135278"/>
            <a:chExt cx="430920" cy="25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786" name="Ink 785">
                  <a:extLst>
                    <a:ext uri="{FF2B5EF4-FFF2-40B4-BE49-F238E27FC236}">
                      <a16:creationId xmlns:a16="http://schemas.microsoft.com/office/drawing/2014/main" id="{06AFF532-C792-714C-E9D9-FAA4E2F6D205}"/>
                    </a:ext>
                  </a:extLst>
                </p14:cNvPr>
                <p14:cNvContentPartPr/>
                <p14:nvPr/>
              </p14:nvContentPartPr>
              <p14:xfrm>
                <a:off x="1326311" y="5147518"/>
                <a:ext cx="141840" cy="245880"/>
              </p14:xfrm>
            </p:contentPart>
          </mc:Choice>
          <mc:Fallback>
            <p:pic>
              <p:nvPicPr>
                <p:cNvPr id="786" name="Ink 785">
                  <a:extLst>
                    <a:ext uri="{FF2B5EF4-FFF2-40B4-BE49-F238E27FC236}">
                      <a16:creationId xmlns:a16="http://schemas.microsoft.com/office/drawing/2014/main" id="{06AFF532-C792-714C-E9D9-FAA4E2F6D205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1320191" y="5141398"/>
                  <a:ext cx="1540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787" name="Ink 786">
                  <a:extLst>
                    <a:ext uri="{FF2B5EF4-FFF2-40B4-BE49-F238E27FC236}">
                      <a16:creationId xmlns:a16="http://schemas.microsoft.com/office/drawing/2014/main" id="{8D02D2FB-8882-6AC0-7175-F4F309CA638B}"/>
                    </a:ext>
                  </a:extLst>
                </p14:cNvPr>
                <p14:cNvContentPartPr/>
                <p14:nvPr/>
              </p14:nvContentPartPr>
              <p14:xfrm>
                <a:off x="1551311" y="5135278"/>
                <a:ext cx="205920" cy="220320"/>
              </p14:xfrm>
            </p:contentPart>
          </mc:Choice>
          <mc:Fallback>
            <p:pic>
              <p:nvPicPr>
                <p:cNvPr id="787" name="Ink 786">
                  <a:extLst>
                    <a:ext uri="{FF2B5EF4-FFF2-40B4-BE49-F238E27FC236}">
                      <a16:creationId xmlns:a16="http://schemas.microsoft.com/office/drawing/2014/main" id="{8D02D2FB-8882-6AC0-7175-F4F309CA638B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1545191" y="5129158"/>
                  <a:ext cx="218160" cy="23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6" name="Group 805">
            <a:extLst>
              <a:ext uri="{FF2B5EF4-FFF2-40B4-BE49-F238E27FC236}">
                <a16:creationId xmlns:a16="http://schemas.microsoft.com/office/drawing/2014/main" id="{97C19D2C-7BEE-F5C9-3628-AF15D8C3DAE6}"/>
              </a:ext>
            </a:extLst>
          </p:cNvPr>
          <p:cNvGrpSpPr/>
          <p:nvPr/>
        </p:nvGrpSpPr>
        <p:grpSpPr>
          <a:xfrm>
            <a:off x="1969631" y="5007118"/>
            <a:ext cx="645480" cy="481680"/>
            <a:chOff x="1969631" y="5007118"/>
            <a:chExt cx="645480" cy="48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788" name="Ink 787">
                  <a:extLst>
                    <a:ext uri="{FF2B5EF4-FFF2-40B4-BE49-F238E27FC236}">
                      <a16:creationId xmlns:a16="http://schemas.microsoft.com/office/drawing/2014/main" id="{ECD3EF51-8FFC-781C-F7E2-12DAEFE0400D}"/>
                    </a:ext>
                  </a:extLst>
                </p14:cNvPr>
                <p14:cNvContentPartPr/>
                <p14:nvPr/>
              </p14:nvContentPartPr>
              <p14:xfrm>
                <a:off x="1969631" y="5317078"/>
                <a:ext cx="90360" cy="5760"/>
              </p14:xfrm>
            </p:contentPart>
          </mc:Choice>
          <mc:Fallback>
            <p:pic>
              <p:nvPicPr>
                <p:cNvPr id="788" name="Ink 787">
                  <a:extLst>
                    <a:ext uri="{FF2B5EF4-FFF2-40B4-BE49-F238E27FC236}">
                      <a16:creationId xmlns:a16="http://schemas.microsoft.com/office/drawing/2014/main" id="{ECD3EF51-8FFC-781C-F7E2-12DAEFE0400D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1963511" y="5310958"/>
                  <a:ext cx="102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789" name="Ink 788">
                  <a:extLst>
                    <a:ext uri="{FF2B5EF4-FFF2-40B4-BE49-F238E27FC236}">
                      <a16:creationId xmlns:a16="http://schemas.microsoft.com/office/drawing/2014/main" id="{87B61055-F447-5EEE-37FF-EC58500141E4}"/>
                    </a:ext>
                  </a:extLst>
                </p14:cNvPr>
                <p14:cNvContentPartPr/>
                <p14:nvPr/>
              </p14:nvContentPartPr>
              <p14:xfrm>
                <a:off x="2036231" y="5250838"/>
                <a:ext cx="123480" cy="237960"/>
              </p14:xfrm>
            </p:contentPart>
          </mc:Choice>
          <mc:Fallback>
            <p:pic>
              <p:nvPicPr>
                <p:cNvPr id="789" name="Ink 788">
                  <a:extLst>
                    <a:ext uri="{FF2B5EF4-FFF2-40B4-BE49-F238E27FC236}">
                      <a16:creationId xmlns:a16="http://schemas.microsoft.com/office/drawing/2014/main" id="{87B61055-F447-5EEE-37FF-EC58500141E4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2030111" y="5244718"/>
                  <a:ext cx="1357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790" name="Ink 789">
                  <a:extLst>
                    <a:ext uri="{FF2B5EF4-FFF2-40B4-BE49-F238E27FC236}">
                      <a16:creationId xmlns:a16="http://schemas.microsoft.com/office/drawing/2014/main" id="{377EC4A8-2BC4-2D3D-F06C-547BDCE97B23}"/>
                    </a:ext>
                  </a:extLst>
                </p14:cNvPr>
                <p14:cNvContentPartPr/>
                <p14:nvPr/>
              </p14:nvContentPartPr>
              <p14:xfrm>
                <a:off x="2133791" y="5007118"/>
                <a:ext cx="65880" cy="140040"/>
              </p14:xfrm>
            </p:contentPart>
          </mc:Choice>
          <mc:Fallback>
            <p:pic>
              <p:nvPicPr>
                <p:cNvPr id="790" name="Ink 789">
                  <a:extLst>
                    <a:ext uri="{FF2B5EF4-FFF2-40B4-BE49-F238E27FC236}">
                      <a16:creationId xmlns:a16="http://schemas.microsoft.com/office/drawing/2014/main" id="{377EC4A8-2BC4-2D3D-F06C-547BDCE97B23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2127671" y="5000998"/>
                  <a:ext cx="78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791" name="Ink 790">
                  <a:extLst>
                    <a:ext uri="{FF2B5EF4-FFF2-40B4-BE49-F238E27FC236}">
                      <a16:creationId xmlns:a16="http://schemas.microsoft.com/office/drawing/2014/main" id="{2340600F-457C-F1D9-E694-F5722BFE9C81}"/>
                    </a:ext>
                  </a:extLst>
                </p14:cNvPr>
                <p14:cNvContentPartPr/>
                <p14:nvPr/>
              </p14:nvContentPartPr>
              <p14:xfrm>
                <a:off x="2337191" y="5154358"/>
                <a:ext cx="39600" cy="154080"/>
              </p14:xfrm>
            </p:contentPart>
          </mc:Choice>
          <mc:Fallback>
            <p:pic>
              <p:nvPicPr>
                <p:cNvPr id="791" name="Ink 790">
                  <a:extLst>
                    <a:ext uri="{FF2B5EF4-FFF2-40B4-BE49-F238E27FC236}">
                      <a16:creationId xmlns:a16="http://schemas.microsoft.com/office/drawing/2014/main" id="{2340600F-457C-F1D9-E694-F5722BFE9C81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2331071" y="5148238"/>
                  <a:ext cx="518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792" name="Ink 791">
                  <a:extLst>
                    <a:ext uri="{FF2B5EF4-FFF2-40B4-BE49-F238E27FC236}">
                      <a16:creationId xmlns:a16="http://schemas.microsoft.com/office/drawing/2014/main" id="{12BAD7E5-1A27-F4BB-460E-40384870D67A}"/>
                    </a:ext>
                  </a:extLst>
                </p14:cNvPr>
                <p14:cNvContentPartPr/>
                <p14:nvPr/>
              </p14:nvContentPartPr>
              <p14:xfrm>
                <a:off x="2319551" y="5230318"/>
                <a:ext cx="166680" cy="1800"/>
              </p14:xfrm>
            </p:contentPart>
          </mc:Choice>
          <mc:Fallback>
            <p:pic>
              <p:nvPicPr>
                <p:cNvPr id="792" name="Ink 791">
                  <a:extLst>
                    <a:ext uri="{FF2B5EF4-FFF2-40B4-BE49-F238E27FC236}">
                      <a16:creationId xmlns:a16="http://schemas.microsoft.com/office/drawing/2014/main" id="{12BAD7E5-1A27-F4BB-460E-40384870D67A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2313431" y="5224198"/>
                  <a:ext cx="17892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793" name="Ink 792">
                  <a:extLst>
                    <a:ext uri="{FF2B5EF4-FFF2-40B4-BE49-F238E27FC236}">
                      <a16:creationId xmlns:a16="http://schemas.microsoft.com/office/drawing/2014/main" id="{FE0BCDAC-4C34-2447-C70C-D5E91BFB55B0}"/>
                    </a:ext>
                  </a:extLst>
                </p14:cNvPr>
                <p14:cNvContentPartPr/>
                <p14:nvPr/>
              </p14:nvContentPartPr>
              <p14:xfrm>
                <a:off x="2571551" y="5074438"/>
                <a:ext cx="43560" cy="225000"/>
              </p14:xfrm>
            </p:contentPart>
          </mc:Choice>
          <mc:Fallback>
            <p:pic>
              <p:nvPicPr>
                <p:cNvPr id="793" name="Ink 792">
                  <a:extLst>
                    <a:ext uri="{FF2B5EF4-FFF2-40B4-BE49-F238E27FC236}">
                      <a16:creationId xmlns:a16="http://schemas.microsoft.com/office/drawing/2014/main" id="{FE0BCDAC-4C34-2447-C70C-D5E91BFB55B0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2565431" y="5068318"/>
                  <a:ext cx="5580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5" name="Group 804">
            <a:extLst>
              <a:ext uri="{FF2B5EF4-FFF2-40B4-BE49-F238E27FC236}">
                <a16:creationId xmlns:a16="http://schemas.microsoft.com/office/drawing/2014/main" id="{6E5F96B7-6543-697E-4DCA-12F37F841BA6}"/>
              </a:ext>
            </a:extLst>
          </p:cNvPr>
          <p:cNvGrpSpPr/>
          <p:nvPr/>
        </p:nvGrpSpPr>
        <p:grpSpPr>
          <a:xfrm>
            <a:off x="528551" y="5667718"/>
            <a:ext cx="749520" cy="591480"/>
            <a:chOff x="528551" y="5667718"/>
            <a:chExt cx="749520" cy="59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794" name="Ink 793">
                  <a:extLst>
                    <a:ext uri="{FF2B5EF4-FFF2-40B4-BE49-F238E27FC236}">
                      <a16:creationId xmlns:a16="http://schemas.microsoft.com/office/drawing/2014/main" id="{C715FFE0-F4D4-0D0B-D187-AFF7719D8209}"/>
                    </a:ext>
                  </a:extLst>
                </p14:cNvPr>
                <p14:cNvContentPartPr/>
                <p14:nvPr/>
              </p14:nvContentPartPr>
              <p14:xfrm>
                <a:off x="528551" y="5910718"/>
                <a:ext cx="204120" cy="268920"/>
              </p14:xfrm>
            </p:contentPart>
          </mc:Choice>
          <mc:Fallback>
            <p:pic>
              <p:nvPicPr>
                <p:cNvPr id="794" name="Ink 793">
                  <a:extLst>
                    <a:ext uri="{FF2B5EF4-FFF2-40B4-BE49-F238E27FC236}">
                      <a16:creationId xmlns:a16="http://schemas.microsoft.com/office/drawing/2014/main" id="{C715FFE0-F4D4-0D0B-D187-AFF7719D8209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22431" y="5904598"/>
                  <a:ext cx="2163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795" name="Ink 794">
                  <a:extLst>
                    <a:ext uri="{FF2B5EF4-FFF2-40B4-BE49-F238E27FC236}">
                      <a16:creationId xmlns:a16="http://schemas.microsoft.com/office/drawing/2014/main" id="{894C1EB4-9360-4601-7BC0-1A97444707AD}"/>
                    </a:ext>
                  </a:extLst>
                </p14:cNvPr>
                <p14:cNvContentPartPr/>
                <p14:nvPr/>
              </p14:nvContentPartPr>
              <p14:xfrm>
                <a:off x="585431" y="5751238"/>
                <a:ext cx="74520" cy="135000"/>
              </p14:xfrm>
            </p:contentPart>
          </mc:Choice>
          <mc:Fallback>
            <p:pic>
              <p:nvPicPr>
                <p:cNvPr id="795" name="Ink 794">
                  <a:extLst>
                    <a:ext uri="{FF2B5EF4-FFF2-40B4-BE49-F238E27FC236}">
                      <a16:creationId xmlns:a16="http://schemas.microsoft.com/office/drawing/2014/main" id="{894C1EB4-9360-4601-7BC0-1A97444707AD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579311" y="5745118"/>
                  <a:ext cx="867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796" name="Ink 795">
                  <a:extLst>
                    <a:ext uri="{FF2B5EF4-FFF2-40B4-BE49-F238E27FC236}">
                      <a16:creationId xmlns:a16="http://schemas.microsoft.com/office/drawing/2014/main" id="{D73115F8-84FE-AB23-CBE4-E26097820575}"/>
                    </a:ext>
                  </a:extLst>
                </p14:cNvPr>
                <p14:cNvContentPartPr/>
                <p14:nvPr/>
              </p14:nvContentPartPr>
              <p14:xfrm>
                <a:off x="849311" y="5959678"/>
                <a:ext cx="175320" cy="37440"/>
              </p14:xfrm>
            </p:contentPart>
          </mc:Choice>
          <mc:Fallback>
            <p:pic>
              <p:nvPicPr>
                <p:cNvPr id="796" name="Ink 795">
                  <a:extLst>
                    <a:ext uri="{FF2B5EF4-FFF2-40B4-BE49-F238E27FC236}">
                      <a16:creationId xmlns:a16="http://schemas.microsoft.com/office/drawing/2014/main" id="{D73115F8-84FE-AB23-CBE4-E26097820575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43191" y="5953558"/>
                  <a:ext cx="1875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797" name="Ink 796">
                  <a:extLst>
                    <a:ext uri="{FF2B5EF4-FFF2-40B4-BE49-F238E27FC236}">
                      <a16:creationId xmlns:a16="http://schemas.microsoft.com/office/drawing/2014/main" id="{FE53E159-9644-5FD9-F13E-6DAB037112E8}"/>
                    </a:ext>
                  </a:extLst>
                </p14:cNvPr>
                <p14:cNvContentPartPr/>
                <p14:nvPr/>
              </p14:nvContentPartPr>
              <p14:xfrm>
                <a:off x="1160351" y="5913598"/>
                <a:ext cx="113760" cy="345600"/>
              </p14:xfrm>
            </p:contentPart>
          </mc:Choice>
          <mc:Fallback>
            <p:pic>
              <p:nvPicPr>
                <p:cNvPr id="797" name="Ink 796">
                  <a:extLst>
                    <a:ext uri="{FF2B5EF4-FFF2-40B4-BE49-F238E27FC236}">
                      <a16:creationId xmlns:a16="http://schemas.microsoft.com/office/drawing/2014/main" id="{FE53E159-9644-5FD9-F13E-6DAB037112E8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54231" y="5907478"/>
                  <a:ext cx="1260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798" name="Ink 797">
                  <a:extLst>
                    <a:ext uri="{FF2B5EF4-FFF2-40B4-BE49-F238E27FC236}">
                      <a16:creationId xmlns:a16="http://schemas.microsoft.com/office/drawing/2014/main" id="{A012430A-497D-3903-6CBA-522BEE942CD0}"/>
                    </a:ext>
                  </a:extLst>
                </p14:cNvPr>
                <p14:cNvContentPartPr/>
                <p14:nvPr/>
              </p14:nvContentPartPr>
              <p14:xfrm>
                <a:off x="1117151" y="5667718"/>
                <a:ext cx="160920" cy="84960"/>
              </p14:xfrm>
            </p:contentPart>
          </mc:Choice>
          <mc:Fallback>
            <p:pic>
              <p:nvPicPr>
                <p:cNvPr id="798" name="Ink 797">
                  <a:extLst>
                    <a:ext uri="{FF2B5EF4-FFF2-40B4-BE49-F238E27FC236}">
                      <a16:creationId xmlns:a16="http://schemas.microsoft.com/office/drawing/2014/main" id="{A012430A-497D-3903-6CBA-522BEE942CD0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111031" y="5661598"/>
                  <a:ext cx="173160" cy="9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4" name="Group 803">
            <a:extLst>
              <a:ext uri="{FF2B5EF4-FFF2-40B4-BE49-F238E27FC236}">
                <a16:creationId xmlns:a16="http://schemas.microsoft.com/office/drawing/2014/main" id="{7D3B926A-8E47-3035-BDDA-68D2DB6F36CE}"/>
              </a:ext>
            </a:extLst>
          </p:cNvPr>
          <p:cNvGrpSpPr/>
          <p:nvPr/>
        </p:nvGrpSpPr>
        <p:grpSpPr>
          <a:xfrm>
            <a:off x="1572911" y="5784718"/>
            <a:ext cx="733320" cy="343080"/>
            <a:chOff x="1572911" y="5784718"/>
            <a:chExt cx="733320" cy="34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799" name="Ink 798">
                  <a:extLst>
                    <a:ext uri="{FF2B5EF4-FFF2-40B4-BE49-F238E27FC236}">
                      <a16:creationId xmlns:a16="http://schemas.microsoft.com/office/drawing/2014/main" id="{228A406F-9CAB-09D1-A614-DCA7481EE091}"/>
                    </a:ext>
                  </a:extLst>
                </p14:cNvPr>
                <p14:cNvContentPartPr/>
                <p14:nvPr/>
              </p14:nvContentPartPr>
              <p14:xfrm>
                <a:off x="1598111" y="5917198"/>
                <a:ext cx="43200" cy="210600"/>
              </p14:xfrm>
            </p:contentPart>
          </mc:Choice>
          <mc:Fallback>
            <p:pic>
              <p:nvPicPr>
                <p:cNvPr id="799" name="Ink 798">
                  <a:extLst>
                    <a:ext uri="{FF2B5EF4-FFF2-40B4-BE49-F238E27FC236}">
                      <a16:creationId xmlns:a16="http://schemas.microsoft.com/office/drawing/2014/main" id="{228A406F-9CAB-09D1-A614-DCA7481EE091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591991" y="5911078"/>
                  <a:ext cx="554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800" name="Ink 799">
                  <a:extLst>
                    <a:ext uri="{FF2B5EF4-FFF2-40B4-BE49-F238E27FC236}">
                      <a16:creationId xmlns:a16="http://schemas.microsoft.com/office/drawing/2014/main" id="{02EA011A-5875-EFC6-AE64-C5ADEA21F7C6}"/>
                    </a:ext>
                  </a:extLst>
                </p14:cNvPr>
                <p14:cNvContentPartPr/>
                <p14:nvPr/>
              </p14:nvContentPartPr>
              <p14:xfrm>
                <a:off x="1572911" y="5972278"/>
                <a:ext cx="178200" cy="16920"/>
              </p14:xfrm>
            </p:contentPart>
          </mc:Choice>
          <mc:Fallback>
            <p:pic>
              <p:nvPicPr>
                <p:cNvPr id="800" name="Ink 799">
                  <a:extLst>
                    <a:ext uri="{FF2B5EF4-FFF2-40B4-BE49-F238E27FC236}">
                      <a16:creationId xmlns:a16="http://schemas.microsoft.com/office/drawing/2014/main" id="{02EA011A-5875-EFC6-AE64-C5ADEA21F7C6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566791" y="5966158"/>
                  <a:ext cx="1904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801" name="Ink 800">
                  <a:extLst>
                    <a:ext uri="{FF2B5EF4-FFF2-40B4-BE49-F238E27FC236}">
                      <a16:creationId xmlns:a16="http://schemas.microsoft.com/office/drawing/2014/main" id="{9EB74810-1E8A-9B94-DC3C-CD402190F66D}"/>
                    </a:ext>
                  </a:extLst>
                </p14:cNvPr>
                <p14:cNvContentPartPr/>
                <p14:nvPr/>
              </p14:nvContentPartPr>
              <p14:xfrm>
                <a:off x="1860191" y="5820718"/>
                <a:ext cx="127800" cy="231480"/>
              </p14:xfrm>
            </p:contentPart>
          </mc:Choice>
          <mc:Fallback>
            <p:pic>
              <p:nvPicPr>
                <p:cNvPr id="801" name="Ink 800">
                  <a:extLst>
                    <a:ext uri="{FF2B5EF4-FFF2-40B4-BE49-F238E27FC236}">
                      <a16:creationId xmlns:a16="http://schemas.microsoft.com/office/drawing/2014/main" id="{9EB74810-1E8A-9B94-DC3C-CD402190F66D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854071" y="5814598"/>
                  <a:ext cx="1400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802" name="Ink 801">
                  <a:extLst>
                    <a:ext uri="{FF2B5EF4-FFF2-40B4-BE49-F238E27FC236}">
                      <a16:creationId xmlns:a16="http://schemas.microsoft.com/office/drawing/2014/main" id="{28DCB5F3-1438-91C6-01CA-97C380B9EBFE}"/>
                    </a:ext>
                  </a:extLst>
                </p14:cNvPr>
                <p14:cNvContentPartPr/>
                <p14:nvPr/>
              </p14:nvContentPartPr>
              <p14:xfrm>
                <a:off x="2049911" y="5835838"/>
                <a:ext cx="106920" cy="198000"/>
              </p14:xfrm>
            </p:contentPart>
          </mc:Choice>
          <mc:Fallback>
            <p:pic>
              <p:nvPicPr>
                <p:cNvPr id="802" name="Ink 801">
                  <a:extLst>
                    <a:ext uri="{FF2B5EF4-FFF2-40B4-BE49-F238E27FC236}">
                      <a16:creationId xmlns:a16="http://schemas.microsoft.com/office/drawing/2014/main" id="{28DCB5F3-1438-91C6-01CA-97C380B9EBFE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2043791" y="5829718"/>
                  <a:ext cx="1191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803" name="Ink 802">
                  <a:extLst>
                    <a:ext uri="{FF2B5EF4-FFF2-40B4-BE49-F238E27FC236}">
                      <a16:creationId xmlns:a16="http://schemas.microsoft.com/office/drawing/2014/main" id="{5199CD40-86B1-3180-385D-343695F059A3}"/>
                    </a:ext>
                  </a:extLst>
                </p14:cNvPr>
                <p14:cNvContentPartPr/>
                <p14:nvPr/>
              </p14:nvContentPartPr>
              <p14:xfrm>
                <a:off x="2124071" y="5784718"/>
                <a:ext cx="182160" cy="24480"/>
              </p14:xfrm>
            </p:contentPart>
          </mc:Choice>
          <mc:Fallback>
            <p:pic>
              <p:nvPicPr>
                <p:cNvPr id="803" name="Ink 802">
                  <a:extLst>
                    <a:ext uri="{FF2B5EF4-FFF2-40B4-BE49-F238E27FC236}">
                      <a16:creationId xmlns:a16="http://schemas.microsoft.com/office/drawing/2014/main" id="{5199CD40-86B1-3180-385D-343695F059A3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2117951" y="5778598"/>
                  <a:ext cx="19440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3" name="Group 822">
            <a:extLst>
              <a:ext uri="{FF2B5EF4-FFF2-40B4-BE49-F238E27FC236}">
                <a16:creationId xmlns:a16="http://schemas.microsoft.com/office/drawing/2014/main" id="{779111DE-1086-F1FC-842A-9267FAC33352}"/>
              </a:ext>
            </a:extLst>
          </p:cNvPr>
          <p:cNvGrpSpPr/>
          <p:nvPr/>
        </p:nvGrpSpPr>
        <p:grpSpPr>
          <a:xfrm>
            <a:off x="1484711" y="168718"/>
            <a:ext cx="2242800" cy="698760"/>
            <a:chOff x="1484711" y="168718"/>
            <a:chExt cx="2242800" cy="69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810" name="Ink 809">
                  <a:extLst>
                    <a:ext uri="{FF2B5EF4-FFF2-40B4-BE49-F238E27FC236}">
                      <a16:creationId xmlns:a16="http://schemas.microsoft.com/office/drawing/2014/main" id="{3BE46C2E-2E4F-0A0F-2F6B-1739C31A8EDC}"/>
                    </a:ext>
                  </a:extLst>
                </p14:cNvPr>
                <p14:cNvContentPartPr/>
                <p14:nvPr/>
              </p14:nvContentPartPr>
              <p14:xfrm>
                <a:off x="1850471" y="450598"/>
                <a:ext cx="170280" cy="276840"/>
              </p14:xfrm>
            </p:contentPart>
          </mc:Choice>
          <mc:Fallback>
            <p:pic>
              <p:nvPicPr>
                <p:cNvPr id="810" name="Ink 809">
                  <a:extLst>
                    <a:ext uri="{FF2B5EF4-FFF2-40B4-BE49-F238E27FC236}">
                      <a16:creationId xmlns:a16="http://schemas.microsoft.com/office/drawing/2014/main" id="{3BE46C2E-2E4F-0A0F-2F6B-1739C31A8EDC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844351" y="444478"/>
                  <a:ext cx="1825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811" name="Ink 810">
                  <a:extLst>
                    <a:ext uri="{FF2B5EF4-FFF2-40B4-BE49-F238E27FC236}">
                      <a16:creationId xmlns:a16="http://schemas.microsoft.com/office/drawing/2014/main" id="{AF6FDE6C-E43E-D19C-49B8-2A8BFB0BF797}"/>
                    </a:ext>
                  </a:extLst>
                </p14:cNvPr>
                <p14:cNvContentPartPr/>
                <p14:nvPr/>
              </p14:nvContentPartPr>
              <p14:xfrm>
                <a:off x="1923911" y="288958"/>
                <a:ext cx="79200" cy="116640"/>
              </p14:xfrm>
            </p:contentPart>
          </mc:Choice>
          <mc:Fallback>
            <p:pic>
              <p:nvPicPr>
                <p:cNvPr id="811" name="Ink 810">
                  <a:extLst>
                    <a:ext uri="{FF2B5EF4-FFF2-40B4-BE49-F238E27FC236}">
                      <a16:creationId xmlns:a16="http://schemas.microsoft.com/office/drawing/2014/main" id="{AF6FDE6C-E43E-D19C-49B8-2A8BFB0BF797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17791" y="282838"/>
                  <a:ext cx="914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812" name="Ink 811">
                  <a:extLst>
                    <a:ext uri="{FF2B5EF4-FFF2-40B4-BE49-F238E27FC236}">
                      <a16:creationId xmlns:a16="http://schemas.microsoft.com/office/drawing/2014/main" id="{BE750710-F901-58CD-A3FF-D84C4C6E4AD9}"/>
                    </a:ext>
                  </a:extLst>
                </p14:cNvPr>
                <p14:cNvContentPartPr/>
                <p14:nvPr/>
              </p14:nvContentPartPr>
              <p14:xfrm>
                <a:off x="2182751" y="480478"/>
                <a:ext cx="123840" cy="33120"/>
              </p14:xfrm>
            </p:contentPart>
          </mc:Choice>
          <mc:Fallback>
            <p:pic>
              <p:nvPicPr>
                <p:cNvPr id="812" name="Ink 811">
                  <a:extLst>
                    <a:ext uri="{FF2B5EF4-FFF2-40B4-BE49-F238E27FC236}">
                      <a16:creationId xmlns:a16="http://schemas.microsoft.com/office/drawing/2014/main" id="{BE750710-F901-58CD-A3FF-D84C4C6E4AD9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176631" y="474358"/>
                  <a:ext cx="1360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813" name="Ink 812">
                  <a:extLst>
                    <a:ext uri="{FF2B5EF4-FFF2-40B4-BE49-F238E27FC236}">
                      <a16:creationId xmlns:a16="http://schemas.microsoft.com/office/drawing/2014/main" id="{7CA8F369-3428-8B81-B5FF-D3B0E7227052}"/>
                    </a:ext>
                  </a:extLst>
                </p14:cNvPr>
                <p14:cNvContentPartPr/>
                <p14:nvPr/>
              </p14:nvContentPartPr>
              <p14:xfrm>
                <a:off x="2415311" y="480478"/>
                <a:ext cx="98280" cy="336240"/>
              </p14:xfrm>
            </p:contentPart>
          </mc:Choice>
          <mc:Fallback>
            <p:pic>
              <p:nvPicPr>
                <p:cNvPr id="813" name="Ink 812">
                  <a:extLst>
                    <a:ext uri="{FF2B5EF4-FFF2-40B4-BE49-F238E27FC236}">
                      <a16:creationId xmlns:a16="http://schemas.microsoft.com/office/drawing/2014/main" id="{7CA8F369-3428-8B81-B5FF-D3B0E7227052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2409191" y="474358"/>
                  <a:ext cx="1105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9">
              <p14:nvContentPartPr>
                <p14:cNvPr id="814" name="Ink 813">
                  <a:extLst>
                    <a:ext uri="{FF2B5EF4-FFF2-40B4-BE49-F238E27FC236}">
                      <a16:creationId xmlns:a16="http://schemas.microsoft.com/office/drawing/2014/main" id="{D54C05E0-1452-0EAF-5ACB-8E2082FC3594}"/>
                    </a:ext>
                  </a:extLst>
                </p14:cNvPr>
                <p14:cNvContentPartPr/>
                <p14:nvPr/>
              </p14:nvContentPartPr>
              <p14:xfrm>
                <a:off x="2485511" y="270238"/>
                <a:ext cx="60840" cy="147240"/>
              </p14:xfrm>
            </p:contentPart>
          </mc:Choice>
          <mc:Fallback>
            <p:pic>
              <p:nvPicPr>
                <p:cNvPr id="814" name="Ink 813">
                  <a:extLst>
                    <a:ext uri="{FF2B5EF4-FFF2-40B4-BE49-F238E27FC236}">
                      <a16:creationId xmlns:a16="http://schemas.microsoft.com/office/drawing/2014/main" id="{D54C05E0-1452-0EAF-5ACB-8E2082FC3594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2479391" y="264118"/>
                  <a:ext cx="730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1">
              <p14:nvContentPartPr>
                <p14:cNvPr id="815" name="Ink 814">
                  <a:extLst>
                    <a:ext uri="{FF2B5EF4-FFF2-40B4-BE49-F238E27FC236}">
                      <a16:creationId xmlns:a16="http://schemas.microsoft.com/office/drawing/2014/main" id="{F34945FB-A6B4-16AE-EFC5-949C7A0F0314}"/>
                    </a:ext>
                  </a:extLst>
                </p14:cNvPr>
                <p14:cNvContentPartPr/>
                <p14:nvPr/>
              </p14:nvContentPartPr>
              <p14:xfrm>
                <a:off x="2767391" y="403438"/>
                <a:ext cx="49320" cy="229680"/>
              </p14:xfrm>
            </p:contentPart>
          </mc:Choice>
          <mc:Fallback>
            <p:pic>
              <p:nvPicPr>
                <p:cNvPr id="815" name="Ink 814">
                  <a:extLst>
                    <a:ext uri="{FF2B5EF4-FFF2-40B4-BE49-F238E27FC236}">
                      <a16:creationId xmlns:a16="http://schemas.microsoft.com/office/drawing/2014/main" id="{F34945FB-A6B4-16AE-EFC5-949C7A0F0314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2761271" y="397318"/>
                  <a:ext cx="615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816" name="Ink 815">
                  <a:extLst>
                    <a:ext uri="{FF2B5EF4-FFF2-40B4-BE49-F238E27FC236}">
                      <a16:creationId xmlns:a16="http://schemas.microsoft.com/office/drawing/2014/main" id="{2BE26783-E793-E635-D1BD-1FED015CBE0C}"/>
                    </a:ext>
                  </a:extLst>
                </p14:cNvPr>
                <p14:cNvContentPartPr/>
                <p14:nvPr/>
              </p14:nvContentPartPr>
              <p14:xfrm>
                <a:off x="2712671" y="543838"/>
                <a:ext cx="168480" cy="5760"/>
              </p14:xfrm>
            </p:contentPart>
          </mc:Choice>
          <mc:Fallback>
            <p:pic>
              <p:nvPicPr>
                <p:cNvPr id="816" name="Ink 815">
                  <a:extLst>
                    <a:ext uri="{FF2B5EF4-FFF2-40B4-BE49-F238E27FC236}">
                      <a16:creationId xmlns:a16="http://schemas.microsoft.com/office/drawing/2014/main" id="{2BE26783-E793-E635-D1BD-1FED015CBE0C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2706551" y="537718"/>
                  <a:ext cx="180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817" name="Ink 816">
                  <a:extLst>
                    <a:ext uri="{FF2B5EF4-FFF2-40B4-BE49-F238E27FC236}">
                      <a16:creationId xmlns:a16="http://schemas.microsoft.com/office/drawing/2014/main" id="{D4FFEB7E-5407-D8CF-B9EB-BB7040718835}"/>
                    </a:ext>
                  </a:extLst>
                </p14:cNvPr>
                <p14:cNvContentPartPr/>
                <p14:nvPr/>
              </p14:nvContentPartPr>
              <p14:xfrm>
                <a:off x="3003551" y="413878"/>
                <a:ext cx="121320" cy="195120"/>
              </p14:xfrm>
            </p:contentPart>
          </mc:Choice>
          <mc:Fallback>
            <p:pic>
              <p:nvPicPr>
                <p:cNvPr id="817" name="Ink 816">
                  <a:extLst>
                    <a:ext uri="{FF2B5EF4-FFF2-40B4-BE49-F238E27FC236}">
                      <a16:creationId xmlns:a16="http://schemas.microsoft.com/office/drawing/2014/main" id="{D4FFEB7E-5407-D8CF-B9EB-BB7040718835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2997431" y="407758"/>
                  <a:ext cx="1335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818" name="Ink 817">
                  <a:extLst>
                    <a:ext uri="{FF2B5EF4-FFF2-40B4-BE49-F238E27FC236}">
                      <a16:creationId xmlns:a16="http://schemas.microsoft.com/office/drawing/2014/main" id="{564E6476-E5CF-BA0E-A1DF-8CFFFC6F5FED}"/>
                    </a:ext>
                  </a:extLst>
                </p14:cNvPr>
                <p14:cNvContentPartPr/>
                <p14:nvPr/>
              </p14:nvContentPartPr>
              <p14:xfrm>
                <a:off x="3220991" y="443398"/>
                <a:ext cx="29160" cy="147600"/>
              </p14:xfrm>
            </p:contentPart>
          </mc:Choice>
          <mc:Fallback>
            <p:pic>
              <p:nvPicPr>
                <p:cNvPr id="818" name="Ink 817">
                  <a:extLst>
                    <a:ext uri="{FF2B5EF4-FFF2-40B4-BE49-F238E27FC236}">
                      <a16:creationId xmlns:a16="http://schemas.microsoft.com/office/drawing/2014/main" id="{564E6476-E5CF-BA0E-A1DF-8CFFFC6F5FED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3214871" y="437278"/>
                  <a:ext cx="414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819" name="Ink 818">
                  <a:extLst>
                    <a:ext uri="{FF2B5EF4-FFF2-40B4-BE49-F238E27FC236}">
                      <a16:creationId xmlns:a16="http://schemas.microsoft.com/office/drawing/2014/main" id="{C4DC2C03-B290-85A5-28C4-6F491B5A39A1}"/>
                    </a:ext>
                  </a:extLst>
                </p14:cNvPr>
                <p14:cNvContentPartPr/>
                <p14:nvPr/>
              </p14:nvContentPartPr>
              <p14:xfrm>
                <a:off x="3299111" y="363478"/>
                <a:ext cx="125640" cy="13320"/>
              </p14:xfrm>
            </p:contentPart>
          </mc:Choice>
          <mc:Fallback>
            <p:pic>
              <p:nvPicPr>
                <p:cNvPr id="819" name="Ink 818">
                  <a:extLst>
                    <a:ext uri="{FF2B5EF4-FFF2-40B4-BE49-F238E27FC236}">
                      <a16:creationId xmlns:a16="http://schemas.microsoft.com/office/drawing/2014/main" id="{C4DC2C03-B290-85A5-28C4-6F491B5A39A1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3292991" y="357358"/>
                  <a:ext cx="1378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821" name="Ink 820">
                  <a:extLst>
                    <a:ext uri="{FF2B5EF4-FFF2-40B4-BE49-F238E27FC236}">
                      <a16:creationId xmlns:a16="http://schemas.microsoft.com/office/drawing/2014/main" id="{6C06D400-5CB1-8754-51CE-5DA23EEAEC5D}"/>
                    </a:ext>
                  </a:extLst>
                </p14:cNvPr>
                <p14:cNvContentPartPr/>
                <p14:nvPr/>
              </p14:nvContentPartPr>
              <p14:xfrm>
                <a:off x="1676591" y="228118"/>
                <a:ext cx="33480" cy="639360"/>
              </p14:xfrm>
            </p:contentPart>
          </mc:Choice>
          <mc:Fallback>
            <p:pic>
              <p:nvPicPr>
                <p:cNvPr id="821" name="Ink 820">
                  <a:extLst>
                    <a:ext uri="{FF2B5EF4-FFF2-40B4-BE49-F238E27FC236}">
                      <a16:creationId xmlns:a16="http://schemas.microsoft.com/office/drawing/2014/main" id="{6C06D400-5CB1-8754-51CE-5DA23EEAEC5D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1670471" y="221998"/>
                  <a:ext cx="45720" cy="65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3">
              <p14:nvContentPartPr>
                <p14:cNvPr id="822" name="Ink 821">
                  <a:extLst>
                    <a:ext uri="{FF2B5EF4-FFF2-40B4-BE49-F238E27FC236}">
                      <a16:creationId xmlns:a16="http://schemas.microsoft.com/office/drawing/2014/main" id="{DADB375B-97F6-5254-7A06-F73521E07404}"/>
                    </a:ext>
                  </a:extLst>
                </p14:cNvPr>
                <p14:cNvContentPartPr/>
                <p14:nvPr/>
              </p14:nvContentPartPr>
              <p14:xfrm>
                <a:off x="1484711" y="168718"/>
                <a:ext cx="2242800" cy="686880"/>
              </p14:xfrm>
            </p:contentPart>
          </mc:Choice>
          <mc:Fallback>
            <p:pic>
              <p:nvPicPr>
                <p:cNvPr id="822" name="Ink 821">
                  <a:extLst>
                    <a:ext uri="{FF2B5EF4-FFF2-40B4-BE49-F238E27FC236}">
                      <a16:creationId xmlns:a16="http://schemas.microsoft.com/office/drawing/2014/main" id="{DADB375B-97F6-5254-7A06-F73521E07404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1478591" y="162598"/>
                  <a:ext cx="2255040" cy="69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7" name="Group 826">
            <a:extLst>
              <a:ext uri="{FF2B5EF4-FFF2-40B4-BE49-F238E27FC236}">
                <a16:creationId xmlns:a16="http://schemas.microsoft.com/office/drawing/2014/main" id="{7E762494-6685-721F-0642-0097A7C26887}"/>
              </a:ext>
            </a:extLst>
          </p:cNvPr>
          <p:cNvGrpSpPr/>
          <p:nvPr/>
        </p:nvGrpSpPr>
        <p:grpSpPr>
          <a:xfrm>
            <a:off x="1772351" y="858838"/>
            <a:ext cx="426600" cy="153360"/>
            <a:chOff x="1772351" y="858838"/>
            <a:chExt cx="426600" cy="15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824" name="Ink 823">
                  <a:extLst>
                    <a:ext uri="{FF2B5EF4-FFF2-40B4-BE49-F238E27FC236}">
                      <a16:creationId xmlns:a16="http://schemas.microsoft.com/office/drawing/2014/main" id="{391E7081-5DC3-9863-3DC7-3ABEECA93065}"/>
                    </a:ext>
                  </a:extLst>
                </p14:cNvPr>
                <p14:cNvContentPartPr/>
                <p14:nvPr/>
              </p14:nvContentPartPr>
              <p14:xfrm>
                <a:off x="1772351" y="858838"/>
                <a:ext cx="291600" cy="61560"/>
              </p14:xfrm>
            </p:contentPart>
          </mc:Choice>
          <mc:Fallback>
            <p:pic>
              <p:nvPicPr>
                <p:cNvPr id="824" name="Ink 823">
                  <a:extLst>
                    <a:ext uri="{FF2B5EF4-FFF2-40B4-BE49-F238E27FC236}">
                      <a16:creationId xmlns:a16="http://schemas.microsoft.com/office/drawing/2014/main" id="{391E7081-5DC3-9863-3DC7-3ABEECA93065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1766231" y="852718"/>
                  <a:ext cx="3038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825" name="Ink 824">
                  <a:extLst>
                    <a:ext uri="{FF2B5EF4-FFF2-40B4-BE49-F238E27FC236}">
                      <a16:creationId xmlns:a16="http://schemas.microsoft.com/office/drawing/2014/main" id="{F38270F2-8F33-D128-3CA0-46A919339E16}"/>
                    </a:ext>
                  </a:extLst>
                </p14:cNvPr>
                <p14:cNvContentPartPr/>
                <p14:nvPr/>
              </p14:nvContentPartPr>
              <p14:xfrm>
                <a:off x="1926791" y="953158"/>
                <a:ext cx="272160" cy="59040"/>
              </p14:xfrm>
            </p:contentPart>
          </mc:Choice>
          <mc:Fallback>
            <p:pic>
              <p:nvPicPr>
                <p:cNvPr id="825" name="Ink 824">
                  <a:extLst>
                    <a:ext uri="{FF2B5EF4-FFF2-40B4-BE49-F238E27FC236}">
                      <a16:creationId xmlns:a16="http://schemas.microsoft.com/office/drawing/2014/main" id="{F38270F2-8F33-D128-3CA0-46A919339E16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1920671" y="947038"/>
                  <a:ext cx="284400" cy="7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79">
            <p14:nvContentPartPr>
              <p14:cNvPr id="826" name="Ink 825">
                <a:extLst>
                  <a:ext uri="{FF2B5EF4-FFF2-40B4-BE49-F238E27FC236}">
                    <a16:creationId xmlns:a16="http://schemas.microsoft.com/office/drawing/2014/main" id="{066B6223-359D-17A2-4E3D-8B2E3CA288E0}"/>
                  </a:ext>
                </a:extLst>
              </p14:cNvPr>
              <p14:cNvContentPartPr/>
              <p14:nvPr/>
            </p14:nvContentPartPr>
            <p14:xfrm>
              <a:off x="2726351" y="843718"/>
              <a:ext cx="63000" cy="8640"/>
            </p14:xfrm>
          </p:contentPart>
        </mc:Choice>
        <mc:Fallback>
          <p:pic>
            <p:nvPicPr>
              <p:cNvPr id="826" name="Ink 825">
                <a:extLst>
                  <a:ext uri="{FF2B5EF4-FFF2-40B4-BE49-F238E27FC236}">
                    <a16:creationId xmlns:a16="http://schemas.microsoft.com/office/drawing/2014/main" id="{066B6223-359D-17A2-4E3D-8B2E3CA288E0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2720231" y="837598"/>
                <a:ext cx="75240" cy="2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48" name="Group 847">
            <a:extLst>
              <a:ext uri="{FF2B5EF4-FFF2-40B4-BE49-F238E27FC236}">
                <a16:creationId xmlns:a16="http://schemas.microsoft.com/office/drawing/2014/main" id="{9F5D9A50-F349-1308-00F1-FF670ECFA5E1}"/>
              </a:ext>
            </a:extLst>
          </p:cNvPr>
          <p:cNvGrpSpPr/>
          <p:nvPr/>
        </p:nvGrpSpPr>
        <p:grpSpPr>
          <a:xfrm>
            <a:off x="10392551" y="1179598"/>
            <a:ext cx="927000" cy="803520"/>
            <a:chOff x="10392551" y="1179598"/>
            <a:chExt cx="927000" cy="80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1">
              <p14:nvContentPartPr>
                <p14:cNvPr id="828" name="Ink 827">
                  <a:extLst>
                    <a:ext uri="{FF2B5EF4-FFF2-40B4-BE49-F238E27FC236}">
                      <a16:creationId xmlns:a16="http://schemas.microsoft.com/office/drawing/2014/main" id="{FA6A6D99-2DD8-F399-9D54-0BABC315B915}"/>
                    </a:ext>
                  </a:extLst>
                </p14:cNvPr>
                <p14:cNvContentPartPr/>
                <p14:nvPr/>
              </p14:nvContentPartPr>
              <p14:xfrm>
                <a:off x="10400831" y="1200478"/>
                <a:ext cx="482760" cy="663480"/>
              </p14:xfrm>
            </p:contentPart>
          </mc:Choice>
          <mc:Fallback>
            <p:pic>
              <p:nvPicPr>
                <p:cNvPr id="828" name="Ink 827">
                  <a:extLst>
                    <a:ext uri="{FF2B5EF4-FFF2-40B4-BE49-F238E27FC236}">
                      <a16:creationId xmlns:a16="http://schemas.microsoft.com/office/drawing/2014/main" id="{FA6A6D99-2DD8-F399-9D54-0BABC315B915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10394711" y="1194358"/>
                  <a:ext cx="495000" cy="67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3">
              <p14:nvContentPartPr>
                <p14:cNvPr id="829" name="Ink 828">
                  <a:extLst>
                    <a:ext uri="{FF2B5EF4-FFF2-40B4-BE49-F238E27FC236}">
                      <a16:creationId xmlns:a16="http://schemas.microsoft.com/office/drawing/2014/main" id="{CFEAA43B-509F-BA3D-27B2-06C9C9B0124D}"/>
                    </a:ext>
                  </a:extLst>
                </p14:cNvPr>
                <p14:cNvContentPartPr/>
                <p14:nvPr/>
              </p14:nvContentPartPr>
              <p14:xfrm>
                <a:off x="10399391" y="1196158"/>
                <a:ext cx="920160" cy="761040"/>
              </p14:xfrm>
            </p:contentPart>
          </mc:Choice>
          <mc:Fallback>
            <p:pic>
              <p:nvPicPr>
                <p:cNvPr id="829" name="Ink 828">
                  <a:extLst>
                    <a:ext uri="{FF2B5EF4-FFF2-40B4-BE49-F238E27FC236}">
                      <a16:creationId xmlns:a16="http://schemas.microsoft.com/office/drawing/2014/main" id="{CFEAA43B-509F-BA3D-27B2-06C9C9B0124D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10393271" y="1190038"/>
                  <a:ext cx="93240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5">
              <p14:nvContentPartPr>
                <p14:cNvPr id="830" name="Ink 829">
                  <a:extLst>
                    <a:ext uri="{FF2B5EF4-FFF2-40B4-BE49-F238E27FC236}">
                      <a16:creationId xmlns:a16="http://schemas.microsoft.com/office/drawing/2014/main" id="{2D54760E-DB4E-E911-5BC2-2DEB8C680B81}"/>
                    </a:ext>
                  </a:extLst>
                </p14:cNvPr>
                <p14:cNvContentPartPr/>
                <p14:nvPr/>
              </p14:nvContentPartPr>
              <p14:xfrm>
                <a:off x="10392551" y="1179598"/>
                <a:ext cx="549360" cy="677880"/>
              </p14:xfrm>
            </p:contentPart>
          </mc:Choice>
          <mc:Fallback>
            <p:pic>
              <p:nvPicPr>
                <p:cNvPr id="830" name="Ink 829">
                  <a:extLst>
                    <a:ext uri="{FF2B5EF4-FFF2-40B4-BE49-F238E27FC236}">
                      <a16:creationId xmlns:a16="http://schemas.microsoft.com/office/drawing/2014/main" id="{2D54760E-DB4E-E911-5BC2-2DEB8C680B81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10386431" y="1173478"/>
                  <a:ext cx="561600" cy="69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7">
              <p14:nvContentPartPr>
                <p14:cNvPr id="831" name="Ink 830">
                  <a:extLst>
                    <a:ext uri="{FF2B5EF4-FFF2-40B4-BE49-F238E27FC236}">
                      <a16:creationId xmlns:a16="http://schemas.microsoft.com/office/drawing/2014/main" id="{B6BD3B7E-269E-4CAC-D3CE-57C6C9FC4EB0}"/>
                    </a:ext>
                  </a:extLst>
                </p14:cNvPr>
                <p14:cNvContentPartPr/>
                <p14:nvPr/>
              </p14:nvContentPartPr>
              <p14:xfrm>
                <a:off x="10449791" y="1246918"/>
                <a:ext cx="718920" cy="736200"/>
              </p14:xfrm>
            </p:contentPart>
          </mc:Choice>
          <mc:Fallback>
            <p:pic>
              <p:nvPicPr>
                <p:cNvPr id="831" name="Ink 830">
                  <a:extLst>
                    <a:ext uri="{FF2B5EF4-FFF2-40B4-BE49-F238E27FC236}">
                      <a16:creationId xmlns:a16="http://schemas.microsoft.com/office/drawing/2014/main" id="{B6BD3B7E-269E-4CAC-D3CE-57C6C9FC4EB0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10443671" y="1240798"/>
                  <a:ext cx="731160" cy="74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4" name="Group 853">
            <a:extLst>
              <a:ext uri="{FF2B5EF4-FFF2-40B4-BE49-F238E27FC236}">
                <a16:creationId xmlns:a16="http://schemas.microsoft.com/office/drawing/2014/main" id="{60F2AB7F-F9B2-C28E-2D83-7161F66517DD}"/>
              </a:ext>
            </a:extLst>
          </p:cNvPr>
          <p:cNvGrpSpPr/>
          <p:nvPr/>
        </p:nvGrpSpPr>
        <p:grpSpPr>
          <a:xfrm>
            <a:off x="10235231" y="2300998"/>
            <a:ext cx="1542600" cy="1456920"/>
            <a:chOff x="10235231" y="2300998"/>
            <a:chExt cx="1542600" cy="145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9">
              <p14:nvContentPartPr>
                <p14:cNvPr id="832" name="Ink 831">
                  <a:extLst>
                    <a:ext uri="{FF2B5EF4-FFF2-40B4-BE49-F238E27FC236}">
                      <a16:creationId xmlns:a16="http://schemas.microsoft.com/office/drawing/2014/main" id="{B7BA763B-D581-3A26-A38F-83150C73965B}"/>
                    </a:ext>
                  </a:extLst>
                </p14:cNvPr>
                <p14:cNvContentPartPr/>
                <p14:nvPr/>
              </p14:nvContentPartPr>
              <p14:xfrm>
                <a:off x="10833911" y="2300998"/>
                <a:ext cx="174240" cy="300600"/>
              </p14:xfrm>
            </p:contentPart>
          </mc:Choice>
          <mc:Fallback>
            <p:pic>
              <p:nvPicPr>
                <p:cNvPr id="832" name="Ink 831">
                  <a:extLst>
                    <a:ext uri="{FF2B5EF4-FFF2-40B4-BE49-F238E27FC236}">
                      <a16:creationId xmlns:a16="http://schemas.microsoft.com/office/drawing/2014/main" id="{B7BA763B-D581-3A26-A38F-83150C73965B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10827791" y="2294878"/>
                  <a:ext cx="1864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1">
              <p14:nvContentPartPr>
                <p14:cNvPr id="833" name="Ink 832">
                  <a:extLst>
                    <a:ext uri="{FF2B5EF4-FFF2-40B4-BE49-F238E27FC236}">
                      <a16:creationId xmlns:a16="http://schemas.microsoft.com/office/drawing/2014/main" id="{BF048FC9-DDF8-82E3-BCC4-C4865FB71E9D}"/>
                    </a:ext>
                  </a:extLst>
                </p14:cNvPr>
                <p14:cNvContentPartPr/>
                <p14:nvPr/>
              </p14:nvContentPartPr>
              <p14:xfrm>
                <a:off x="10830311" y="2483878"/>
                <a:ext cx="236880" cy="43920"/>
              </p14:xfrm>
            </p:contentPart>
          </mc:Choice>
          <mc:Fallback>
            <p:pic>
              <p:nvPicPr>
                <p:cNvPr id="833" name="Ink 832">
                  <a:extLst>
                    <a:ext uri="{FF2B5EF4-FFF2-40B4-BE49-F238E27FC236}">
                      <a16:creationId xmlns:a16="http://schemas.microsoft.com/office/drawing/2014/main" id="{BF048FC9-DDF8-82E3-BCC4-C4865FB71E9D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10824191" y="2477758"/>
                  <a:ext cx="2491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3">
              <p14:nvContentPartPr>
                <p14:cNvPr id="834" name="Ink 833">
                  <a:extLst>
                    <a:ext uri="{FF2B5EF4-FFF2-40B4-BE49-F238E27FC236}">
                      <a16:creationId xmlns:a16="http://schemas.microsoft.com/office/drawing/2014/main" id="{29B09A7A-9B2B-67B9-042C-E9D37455E9A7}"/>
                    </a:ext>
                  </a:extLst>
                </p14:cNvPr>
                <p14:cNvContentPartPr/>
                <p14:nvPr/>
              </p14:nvContentPartPr>
              <p14:xfrm>
                <a:off x="10542671" y="2797798"/>
                <a:ext cx="152640" cy="295200"/>
              </p14:xfrm>
            </p:contentPart>
          </mc:Choice>
          <mc:Fallback>
            <p:pic>
              <p:nvPicPr>
                <p:cNvPr id="834" name="Ink 833">
                  <a:extLst>
                    <a:ext uri="{FF2B5EF4-FFF2-40B4-BE49-F238E27FC236}">
                      <a16:creationId xmlns:a16="http://schemas.microsoft.com/office/drawing/2014/main" id="{29B09A7A-9B2B-67B9-042C-E9D37455E9A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10536551" y="2791678"/>
                  <a:ext cx="1648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5">
              <p14:nvContentPartPr>
                <p14:cNvPr id="835" name="Ink 834">
                  <a:extLst>
                    <a:ext uri="{FF2B5EF4-FFF2-40B4-BE49-F238E27FC236}">
                      <a16:creationId xmlns:a16="http://schemas.microsoft.com/office/drawing/2014/main" id="{C0112750-5D91-0A60-BDEA-8D7E9782E772}"/>
                    </a:ext>
                  </a:extLst>
                </p14:cNvPr>
                <p14:cNvContentPartPr/>
                <p14:nvPr/>
              </p14:nvContentPartPr>
              <p14:xfrm>
                <a:off x="10527191" y="2994718"/>
                <a:ext cx="186120" cy="12600"/>
              </p14:xfrm>
            </p:contentPart>
          </mc:Choice>
          <mc:Fallback>
            <p:pic>
              <p:nvPicPr>
                <p:cNvPr id="835" name="Ink 834">
                  <a:extLst>
                    <a:ext uri="{FF2B5EF4-FFF2-40B4-BE49-F238E27FC236}">
                      <a16:creationId xmlns:a16="http://schemas.microsoft.com/office/drawing/2014/main" id="{C0112750-5D91-0A60-BDEA-8D7E9782E772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10521071" y="2988598"/>
                  <a:ext cx="1983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7">
              <p14:nvContentPartPr>
                <p14:cNvPr id="836" name="Ink 835">
                  <a:extLst>
                    <a:ext uri="{FF2B5EF4-FFF2-40B4-BE49-F238E27FC236}">
                      <a16:creationId xmlns:a16="http://schemas.microsoft.com/office/drawing/2014/main" id="{E214A319-C2CE-DA41-91E3-9F9C5E26DE9E}"/>
                    </a:ext>
                  </a:extLst>
                </p14:cNvPr>
                <p14:cNvContentPartPr/>
                <p14:nvPr/>
              </p14:nvContentPartPr>
              <p14:xfrm>
                <a:off x="10923911" y="2808238"/>
                <a:ext cx="232920" cy="292680"/>
              </p14:xfrm>
            </p:contentPart>
          </mc:Choice>
          <mc:Fallback>
            <p:pic>
              <p:nvPicPr>
                <p:cNvPr id="836" name="Ink 835">
                  <a:extLst>
                    <a:ext uri="{FF2B5EF4-FFF2-40B4-BE49-F238E27FC236}">
                      <a16:creationId xmlns:a16="http://schemas.microsoft.com/office/drawing/2014/main" id="{E214A319-C2CE-DA41-91E3-9F9C5E26DE9E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10917791" y="2802118"/>
                  <a:ext cx="2451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9">
              <p14:nvContentPartPr>
                <p14:cNvPr id="837" name="Ink 836">
                  <a:extLst>
                    <a:ext uri="{FF2B5EF4-FFF2-40B4-BE49-F238E27FC236}">
                      <a16:creationId xmlns:a16="http://schemas.microsoft.com/office/drawing/2014/main" id="{71DA6EFB-3A66-8AA1-E8E0-26B821CAC322}"/>
                    </a:ext>
                  </a:extLst>
                </p14:cNvPr>
                <p14:cNvContentPartPr/>
                <p14:nvPr/>
              </p14:nvContentPartPr>
              <p14:xfrm>
                <a:off x="11362031" y="2834518"/>
                <a:ext cx="137160" cy="209880"/>
              </p14:xfrm>
            </p:contentPart>
          </mc:Choice>
          <mc:Fallback>
            <p:pic>
              <p:nvPicPr>
                <p:cNvPr id="837" name="Ink 836">
                  <a:extLst>
                    <a:ext uri="{FF2B5EF4-FFF2-40B4-BE49-F238E27FC236}">
                      <a16:creationId xmlns:a16="http://schemas.microsoft.com/office/drawing/2014/main" id="{71DA6EFB-3A66-8AA1-E8E0-26B821CAC322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11355911" y="2828398"/>
                  <a:ext cx="1494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1">
              <p14:nvContentPartPr>
                <p14:cNvPr id="838" name="Ink 837">
                  <a:extLst>
                    <a:ext uri="{FF2B5EF4-FFF2-40B4-BE49-F238E27FC236}">
                      <a16:creationId xmlns:a16="http://schemas.microsoft.com/office/drawing/2014/main" id="{1F9BEC8B-3D2D-BE67-66FF-3D22A6D75E35}"/>
                    </a:ext>
                  </a:extLst>
                </p14:cNvPr>
                <p14:cNvContentPartPr/>
                <p14:nvPr/>
              </p14:nvContentPartPr>
              <p14:xfrm>
                <a:off x="11407031" y="2971318"/>
                <a:ext cx="170280" cy="14040"/>
              </p14:xfrm>
            </p:contentPart>
          </mc:Choice>
          <mc:Fallback>
            <p:pic>
              <p:nvPicPr>
                <p:cNvPr id="838" name="Ink 837">
                  <a:extLst>
                    <a:ext uri="{FF2B5EF4-FFF2-40B4-BE49-F238E27FC236}">
                      <a16:creationId xmlns:a16="http://schemas.microsoft.com/office/drawing/2014/main" id="{1F9BEC8B-3D2D-BE67-66FF-3D22A6D75E35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11400911" y="2965198"/>
                  <a:ext cx="1825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3">
              <p14:nvContentPartPr>
                <p14:cNvPr id="839" name="Ink 838">
                  <a:extLst>
                    <a:ext uri="{FF2B5EF4-FFF2-40B4-BE49-F238E27FC236}">
                      <a16:creationId xmlns:a16="http://schemas.microsoft.com/office/drawing/2014/main" id="{B7D48880-5D59-F6A9-3E88-D4F296964AD3}"/>
                    </a:ext>
                  </a:extLst>
                </p14:cNvPr>
                <p14:cNvContentPartPr/>
                <p14:nvPr/>
              </p14:nvContentPartPr>
              <p14:xfrm>
                <a:off x="10288511" y="3452998"/>
                <a:ext cx="360" cy="360"/>
              </p14:xfrm>
            </p:contentPart>
          </mc:Choice>
          <mc:Fallback>
            <p:pic>
              <p:nvPicPr>
                <p:cNvPr id="839" name="Ink 838">
                  <a:extLst>
                    <a:ext uri="{FF2B5EF4-FFF2-40B4-BE49-F238E27FC236}">
                      <a16:creationId xmlns:a16="http://schemas.microsoft.com/office/drawing/2014/main" id="{B7D48880-5D59-F6A9-3E88-D4F296964AD3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0282391" y="344687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4">
              <p14:nvContentPartPr>
                <p14:cNvPr id="840" name="Ink 839">
                  <a:extLst>
                    <a:ext uri="{FF2B5EF4-FFF2-40B4-BE49-F238E27FC236}">
                      <a16:creationId xmlns:a16="http://schemas.microsoft.com/office/drawing/2014/main" id="{E530DC72-6E88-3137-028A-BA0FE276C825}"/>
                    </a:ext>
                  </a:extLst>
                </p14:cNvPr>
                <p14:cNvContentPartPr/>
                <p14:nvPr/>
              </p14:nvContentPartPr>
              <p14:xfrm>
                <a:off x="10466351" y="3465238"/>
                <a:ext cx="360" cy="360"/>
              </p14:xfrm>
            </p:contentPart>
          </mc:Choice>
          <mc:Fallback>
            <p:pic>
              <p:nvPicPr>
                <p:cNvPr id="840" name="Ink 839">
                  <a:extLst>
                    <a:ext uri="{FF2B5EF4-FFF2-40B4-BE49-F238E27FC236}">
                      <a16:creationId xmlns:a16="http://schemas.microsoft.com/office/drawing/2014/main" id="{E530DC72-6E88-3137-028A-BA0FE276C825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0460231" y="345911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5">
              <p14:nvContentPartPr>
                <p14:cNvPr id="841" name="Ink 840">
                  <a:extLst>
                    <a:ext uri="{FF2B5EF4-FFF2-40B4-BE49-F238E27FC236}">
                      <a16:creationId xmlns:a16="http://schemas.microsoft.com/office/drawing/2014/main" id="{C8B27468-CA8B-5146-0264-BCDFC99608DC}"/>
                    </a:ext>
                  </a:extLst>
                </p14:cNvPr>
                <p14:cNvContentPartPr/>
                <p14:nvPr/>
              </p14:nvContentPartPr>
              <p14:xfrm>
                <a:off x="10476431" y="3645238"/>
                <a:ext cx="59040" cy="112680"/>
              </p14:xfrm>
            </p:contentPart>
          </mc:Choice>
          <mc:Fallback>
            <p:pic>
              <p:nvPicPr>
                <p:cNvPr id="841" name="Ink 840">
                  <a:extLst>
                    <a:ext uri="{FF2B5EF4-FFF2-40B4-BE49-F238E27FC236}">
                      <a16:creationId xmlns:a16="http://schemas.microsoft.com/office/drawing/2014/main" id="{C8B27468-CA8B-5146-0264-BCDFC99608DC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10470311" y="3639118"/>
                  <a:ext cx="712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7">
              <p14:nvContentPartPr>
                <p14:cNvPr id="842" name="Ink 841">
                  <a:extLst>
                    <a:ext uri="{FF2B5EF4-FFF2-40B4-BE49-F238E27FC236}">
                      <a16:creationId xmlns:a16="http://schemas.microsoft.com/office/drawing/2014/main" id="{C3D425EC-CFCE-9D44-8A94-B437816A4526}"/>
                    </a:ext>
                  </a:extLst>
                </p14:cNvPr>
                <p14:cNvContentPartPr/>
                <p14:nvPr/>
              </p14:nvContentPartPr>
              <p14:xfrm>
                <a:off x="10431431" y="3331318"/>
                <a:ext cx="287280" cy="268200"/>
              </p14:xfrm>
            </p:contentPart>
          </mc:Choice>
          <mc:Fallback>
            <p:pic>
              <p:nvPicPr>
                <p:cNvPr id="842" name="Ink 841">
                  <a:extLst>
                    <a:ext uri="{FF2B5EF4-FFF2-40B4-BE49-F238E27FC236}">
                      <a16:creationId xmlns:a16="http://schemas.microsoft.com/office/drawing/2014/main" id="{C3D425EC-CFCE-9D44-8A94-B437816A4526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10425311" y="3325198"/>
                  <a:ext cx="2995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9">
              <p14:nvContentPartPr>
                <p14:cNvPr id="843" name="Ink 842">
                  <a:extLst>
                    <a:ext uri="{FF2B5EF4-FFF2-40B4-BE49-F238E27FC236}">
                      <a16:creationId xmlns:a16="http://schemas.microsoft.com/office/drawing/2014/main" id="{9D993A1F-48FB-2DC7-68C4-327761A810AB}"/>
                    </a:ext>
                  </a:extLst>
                </p14:cNvPr>
                <p14:cNvContentPartPr/>
                <p14:nvPr/>
              </p14:nvContentPartPr>
              <p14:xfrm>
                <a:off x="10305791" y="3507358"/>
                <a:ext cx="268560" cy="211680"/>
              </p14:xfrm>
            </p:contentPart>
          </mc:Choice>
          <mc:Fallback>
            <p:pic>
              <p:nvPicPr>
                <p:cNvPr id="843" name="Ink 842">
                  <a:extLst>
                    <a:ext uri="{FF2B5EF4-FFF2-40B4-BE49-F238E27FC236}">
                      <a16:creationId xmlns:a16="http://schemas.microsoft.com/office/drawing/2014/main" id="{9D993A1F-48FB-2DC7-68C4-327761A810AB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10299671" y="3501238"/>
                  <a:ext cx="2808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1">
              <p14:nvContentPartPr>
                <p14:cNvPr id="844" name="Ink 843">
                  <a:extLst>
                    <a:ext uri="{FF2B5EF4-FFF2-40B4-BE49-F238E27FC236}">
                      <a16:creationId xmlns:a16="http://schemas.microsoft.com/office/drawing/2014/main" id="{EDD250B0-BDA1-3ECF-13F9-7C458E968F0F}"/>
                    </a:ext>
                  </a:extLst>
                </p14:cNvPr>
                <p14:cNvContentPartPr/>
                <p14:nvPr/>
              </p14:nvContentPartPr>
              <p14:xfrm>
                <a:off x="10605311" y="3664318"/>
                <a:ext cx="10080" cy="11520"/>
              </p14:xfrm>
            </p:contentPart>
          </mc:Choice>
          <mc:Fallback>
            <p:pic>
              <p:nvPicPr>
                <p:cNvPr id="844" name="Ink 843">
                  <a:extLst>
                    <a:ext uri="{FF2B5EF4-FFF2-40B4-BE49-F238E27FC236}">
                      <a16:creationId xmlns:a16="http://schemas.microsoft.com/office/drawing/2014/main" id="{EDD250B0-BDA1-3ECF-13F9-7C458E968F0F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10599191" y="3658198"/>
                  <a:ext cx="223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3">
              <p14:nvContentPartPr>
                <p14:cNvPr id="849" name="Ink 848">
                  <a:extLst>
                    <a:ext uri="{FF2B5EF4-FFF2-40B4-BE49-F238E27FC236}">
                      <a16:creationId xmlns:a16="http://schemas.microsoft.com/office/drawing/2014/main" id="{6162FD9D-C5A3-4729-FC89-F0F5017CE500}"/>
                    </a:ext>
                  </a:extLst>
                </p14:cNvPr>
                <p14:cNvContentPartPr/>
                <p14:nvPr/>
              </p14:nvContentPartPr>
              <p14:xfrm>
                <a:off x="10235231" y="2321518"/>
                <a:ext cx="401760" cy="1183680"/>
              </p14:xfrm>
            </p:contentPart>
          </mc:Choice>
          <mc:Fallback>
            <p:pic>
              <p:nvPicPr>
                <p:cNvPr id="849" name="Ink 848">
                  <a:extLst>
                    <a:ext uri="{FF2B5EF4-FFF2-40B4-BE49-F238E27FC236}">
                      <a16:creationId xmlns:a16="http://schemas.microsoft.com/office/drawing/2014/main" id="{6162FD9D-C5A3-4729-FC89-F0F5017CE500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10229111" y="2315398"/>
                  <a:ext cx="414000" cy="11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5">
              <p14:nvContentPartPr>
                <p14:cNvPr id="850" name="Ink 849">
                  <a:extLst>
                    <a:ext uri="{FF2B5EF4-FFF2-40B4-BE49-F238E27FC236}">
                      <a16:creationId xmlns:a16="http://schemas.microsoft.com/office/drawing/2014/main" id="{5A7B8A85-637F-6D5D-44CE-31A7C585B4A8}"/>
                    </a:ext>
                  </a:extLst>
                </p14:cNvPr>
                <p14:cNvContentPartPr/>
                <p14:nvPr/>
              </p14:nvContentPartPr>
              <p14:xfrm>
                <a:off x="11545631" y="2336638"/>
                <a:ext cx="232200" cy="778320"/>
              </p14:xfrm>
            </p:contentPart>
          </mc:Choice>
          <mc:Fallback>
            <p:pic>
              <p:nvPicPr>
                <p:cNvPr id="850" name="Ink 849">
                  <a:extLst>
                    <a:ext uri="{FF2B5EF4-FFF2-40B4-BE49-F238E27FC236}">
                      <a16:creationId xmlns:a16="http://schemas.microsoft.com/office/drawing/2014/main" id="{5A7B8A85-637F-6D5D-44CE-31A7C585B4A8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11539511" y="2330518"/>
                  <a:ext cx="24444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7">
              <p14:nvContentPartPr>
                <p14:cNvPr id="852" name="Ink 851">
                  <a:extLst>
                    <a:ext uri="{FF2B5EF4-FFF2-40B4-BE49-F238E27FC236}">
                      <a16:creationId xmlns:a16="http://schemas.microsoft.com/office/drawing/2014/main" id="{DFFE209D-7245-A57E-544E-5860793EFB4A}"/>
                    </a:ext>
                  </a:extLst>
                </p14:cNvPr>
                <p14:cNvContentPartPr/>
                <p14:nvPr/>
              </p14:nvContentPartPr>
              <p14:xfrm>
                <a:off x="10560311" y="3556318"/>
                <a:ext cx="146880" cy="40320"/>
              </p14:xfrm>
            </p:contentPart>
          </mc:Choice>
          <mc:Fallback>
            <p:pic>
              <p:nvPicPr>
                <p:cNvPr id="852" name="Ink 851">
                  <a:extLst>
                    <a:ext uri="{FF2B5EF4-FFF2-40B4-BE49-F238E27FC236}">
                      <a16:creationId xmlns:a16="http://schemas.microsoft.com/office/drawing/2014/main" id="{DFFE209D-7245-A57E-544E-5860793EFB4A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10554191" y="3550198"/>
                  <a:ext cx="1591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9">
              <p14:nvContentPartPr>
                <p14:cNvPr id="853" name="Ink 852">
                  <a:extLst>
                    <a:ext uri="{FF2B5EF4-FFF2-40B4-BE49-F238E27FC236}">
                      <a16:creationId xmlns:a16="http://schemas.microsoft.com/office/drawing/2014/main" id="{690C0CD9-7C84-9025-9F98-732DAC7F0375}"/>
                    </a:ext>
                  </a:extLst>
                </p14:cNvPr>
                <p14:cNvContentPartPr/>
                <p14:nvPr/>
              </p14:nvContentPartPr>
              <p14:xfrm>
                <a:off x="10570031" y="3727678"/>
                <a:ext cx="63000" cy="19080"/>
              </p14:xfrm>
            </p:contentPart>
          </mc:Choice>
          <mc:Fallback>
            <p:pic>
              <p:nvPicPr>
                <p:cNvPr id="853" name="Ink 852">
                  <a:extLst>
                    <a:ext uri="{FF2B5EF4-FFF2-40B4-BE49-F238E27FC236}">
                      <a16:creationId xmlns:a16="http://schemas.microsoft.com/office/drawing/2014/main" id="{690C0CD9-7C84-9025-9F98-732DAC7F0375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10563911" y="3721558"/>
                  <a:ext cx="75240" cy="31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72140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138</TotalTime>
  <Words>4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Degular</vt:lpstr>
      <vt:lpstr>Office Theme</vt:lpstr>
      <vt:lpstr>Alphabet Patterns in 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Aakifur Rahman</dc:creator>
  <cp:lastModifiedBy>Aakifur Rahman</cp:lastModifiedBy>
  <cp:revision>2</cp:revision>
  <dcterms:created xsi:type="dcterms:W3CDTF">2025-04-04T05:15:13Z</dcterms:created>
  <dcterms:modified xsi:type="dcterms:W3CDTF">2025-04-04T14:01:51Z</dcterms:modified>
</cp:coreProperties>
</file>