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an Ghosh" userId="a6ccf42aab1cbca3" providerId="LiveId" clId="{08290F31-3D03-4177-BFEF-1EAF22764EEA}"/>
    <pc:docChg chg="modSld">
      <pc:chgData name="Ahan Ghosh" userId="a6ccf42aab1cbca3" providerId="LiveId" clId="{08290F31-3D03-4177-BFEF-1EAF22764EEA}" dt="2025-04-29T04:27:13.138" v="1" actId="1076"/>
      <pc:docMkLst>
        <pc:docMk/>
      </pc:docMkLst>
      <pc:sldChg chg="modSp mod">
        <pc:chgData name="Ahan Ghosh" userId="a6ccf42aab1cbca3" providerId="LiveId" clId="{08290F31-3D03-4177-BFEF-1EAF22764EEA}" dt="2025-04-29T04:03:45.392" v="0" actId="1076"/>
        <pc:sldMkLst>
          <pc:docMk/>
          <pc:sldMk cId="802678767" sldId="261"/>
        </pc:sldMkLst>
        <pc:grpChg chg="mod">
          <ac:chgData name="Ahan Ghosh" userId="a6ccf42aab1cbca3" providerId="LiveId" clId="{08290F31-3D03-4177-BFEF-1EAF22764EEA}" dt="2025-04-29T04:03:45.392" v="0" actId="1076"/>
          <ac:grpSpMkLst>
            <pc:docMk/>
            <pc:sldMk cId="802678767" sldId="261"/>
            <ac:grpSpMk id="31" creationId="{818F381B-8332-E6B2-FA04-ABC956C30608}"/>
          </ac:grpSpMkLst>
        </pc:grpChg>
      </pc:sldChg>
      <pc:sldChg chg="modSp mod">
        <pc:chgData name="Ahan Ghosh" userId="a6ccf42aab1cbca3" providerId="LiveId" clId="{08290F31-3D03-4177-BFEF-1EAF22764EEA}" dt="2025-04-29T04:27:13.138" v="1" actId="1076"/>
        <pc:sldMkLst>
          <pc:docMk/>
          <pc:sldMk cId="3622285124" sldId="264"/>
        </pc:sldMkLst>
        <pc:grpChg chg="mod">
          <ac:chgData name="Ahan Ghosh" userId="a6ccf42aab1cbca3" providerId="LiveId" clId="{08290F31-3D03-4177-BFEF-1EAF22764EEA}" dt="2025-04-29T04:27:13.138" v="1" actId="1076"/>
          <ac:grpSpMkLst>
            <pc:docMk/>
            <pc:sldMk cId="3622285124" sldId="264"/>
            <ac:grpSpMk id="24" creationId="{D17FC2B6-9552-B465-A7C7-9BB292B3AC04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3:16.835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0 0 4066,'0'0'0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4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286 36 12422,'0'0'10084,"-8"9"-9812,-14 17-290,1 1-1,-29 51 0,42-64 18,1-1-1,1 1 0,0 1 0,1-1 0,0 1 0,1 0 0,1 0 0,1 0 1,-2 21-1,4-34-2,0 0 1,0 0-1,0 0 1,0-1-1,0 1 1,0 0-1,0 0 1,1 0 0,-1 0-1,1 0 1,-1 0-1,1-1 1,0 1-1,-1 0 1,2 2-1,0-4 20,0 1-1,0 0 1,0 0-1,0-1 1,0 1-1,0-1 1,0 0 0,0 0-1,0 1 1,0-1-1,0 0 1,4-1-1,1 1 71,-6-1-73,0 1 1,0 0-1,-1-1 0,1 1 1,0-1-1,-1 1 1,1-1-1,0 0 1,-1 1-1,1-1 0,-1 1 1,1-1-1,-1 0 1,1 0-1,-1 1 0,1-1 1,-1 0-1,0 0 1,0 0-1,1 1 0,-1-1 1,0 0-1,0 0 1,0 0-1,0 0 0,0 0 1,0 1-1,0-1 1,0-1-1,0-39 396,-1 25-273,1 2-39,0 1 1,-1-1-1,0 0 0,-1 0 0,-1 0 1,0 1-1,-1-1 0,0 1 1,-1 0-1,-1 0 0,0 1 1,0 0-1,-2 0 0,1 0 1,-2 1-1,1 0 0,-1 0 0,-11-8 1,16 15-59,0-1-33,-1 1 1,0 0-1,0 0 0,0 0 1,-1 0-1,1 1 1,-1 0-1,0 0 1,0 0-1,0 1 1,0 0-1,-9-2 0,13 12-3311,2-5 2822,0-1 0,0 0 0,0 0 0,0 1 1,1-1-1,-1 0 0,0 0 0,1 1 0,0-1 0,0 0 0,0 0 0,-1 0 0,2 0 1,-1 0-1,0 0 0,0 0 0,3 2 0,25 17-8076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420 692 3970,'0'0'18160,"0"-6"-16991,1-9-920,1-1 0,0 1 0,7-20 1,-4 17-106,-1 0 0,0 0 0,1-30 1,-5 39-103,0-3 25,1 1 0,-2-1 0,0 0 0,0 1 1,-1-1-1,-5-16 0,5 25-55,1 0 1,-1 0 0,1 0 0,-1 0-1,0 1 1,0-1 0,0 1-1,-1-1 1,1 1 0,0 0-1,-1 0 1,0 0 0,1 0 0,-1 1-1,0-1 1,0 1 0,0-1-1,0 1 1,0 0 0,0 0 0,0 0-1,-1 1 1,1-1 0,0 1-1,0 0 1,-1 0 0,1 0-1,-5 1 1,-2 0-18,1 0-1,1 1 1,-1 1-1,0-1 1,0 1 0,1 1-1,0 0 1,-1 0-1,1 0 1,1 1-1,-14 10 1,-8 10-59,-37 38 0,58-55 46,-9 10 17,1 0-1,0 1 0,2 1 1,-24 41-1,31-47-1,1 0 0,0 0 0,1 1 0,1-1 0,0 1 0,1 0 1,1 1-1,-2 29 0,4-44 2,0 1 0,0-1 0,1 1 0,-1-1 0,0 1 0,0-1 0,1 1 1,-1-1-1,1 1 0,0-1 0,-1 1 0,1-1 0,0 0 0,0 1 0,0-1 0,0 0 1,0 0-1,0 0 0,0 1 0,0-1 0,0 0 0,0-1 0,1 1 0,2 2 0,0-2 7,0 1 0,0-1 0,0 0-1,0 0 1,0 0 0,1-1 0,-1 1-1,0-1 1,6 0 0,0-1 17,-1 0 0,1 0 1,0-1-1,-1 0 0,0-1 1,1 0-1,16-8 0,-11 1 2,-1-1-1,0-1 0,0-1 1,-1 0-1,-1 0 1,0-1-1,-1-1 1,-1 0-1,0 0 1,12-26-1,-6 6-6,-1-1-1,-2-1 0,16-72 1,-13 11 304,-4 0 0,-1-127 0,-27 536-586,-1 12 322,16-298-217,0-12 204,1 0 0,0 0-1,3 26 1,-3-37-168,1 0 0,-1 0-1,1 0 1,-1 0 0,1 1 0,0-2 0,-1 1-1,1 0 1,0 0 0,1 0 0,-1 0 0,0 0 0,0-1-1,1 1 1,-1-1 0,1 1 0,-1-1 0,1 1-1,0-1 1,-1 0 0,1 0 0,0 0 0,0 0 0,0 0-1,0 0 1,0 0 0,0-1 0,0 1 0,0-1-1,3 1 1,2 0-785,1-1 0,-1 0-1,1 0 1,-1-1 0,1 1-1,-1-2 1,0 1 0,1-1-1,-1 0 1,0-1 0,0 1-1,10-7 1,20-15-7928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8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37 3874,'0'0'11109,"10"21"-8543,-4-8-2099,4 4 154,-2 2 1,0-1-1,-1 1 0,-1 0 0,-1 1 1,5 28-1,-4 163 1796,-7-153-1995,2-62-317,-1 0 0,0 0 0,1 0 1,0 1-1,0-1 0,0 0 0,0 1 1,1-1-1,2-5 0,6-14 241,29-83 166,94-182 0,-131 285-495,22-31 186,-24 34-205,1-1 0,0 1-1,-1 0 1,1-1 0,0 1 0,0 0 0,-1 0 0,1-1-1,0 1 1,0 0 0,-1 0 0,1 0 0,0 0 0,0 0-1,0 0 1,-1 0 0,1 0 0,0 0 0,0 1 0,-1-1-1,1 0 1,0 0 0,0 1 0,-1-1 0,1 0-1,0 1 1,-1-1 0,1 1 0,0-1 0,-1 1 0,1-1-1,-1 1 1,1-1 0,-1 1 0,1 0 0,-1-1 0,1 1-1,-1 0 1,0-1 0,1 1 0,-1 0 0,0 0 0,0-1-1,1 1 1,-1 1 0,10 21-15,-1 0 1,-1 1-1,-1 0 0,-1 0 1,4 35-1,13 54-160,-22-112-66,-1 1 1,0-1 0,1 1 0,-1-1-1,1 1 1,-1-1 0,1 0 0,-1 1-1,1-1 1,0 0 0,0 0 0,0 1-1,0-1 1,0 0 0,0 0 0,0 0-1,0 0 1,0 0 0,3 1-1,-3-2-63,0 0 0,0-1 0,0 1 0,1 0 0,-1-1 0,0 1 0,0-1 0,0 1 0,0-1-1,0 0 1,0 0 0,0 1 0,0-1 0,0 0 0,0 0 0,0 0 0,-1 0 0,1 0-1,0 0 1,-1 0 0,1 0 0,-1 0 0,1 0 0,-1 0 0,1-1 0,-1 0 0,20-42-7714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9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 12102,'0'0'12170,"0"29"-11879,0-18-261,0 45 275,-2 1 0,-12 70 0,1-60-5,3-1 1,-1 107-1,11-72-1444,-9-115-4928,3-25 533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5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35 13014,'0'0'4498,"165"-21"-4498,-84 17-16,14-2-2593,5 2-4546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1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272 0 16520,'0'0'10399,"-21"37"-10092,-20 38 89,3 3-1,-46 133 1,58-107-219,4 2-1,5 0 1,5 1-1,2 188 1,10-241-135,3-1 0,2 0 1,19 80-1,-16-100-27,3 0 1,0 0-1,2-1 1,2-1-1,0 0 1,30 43 0,-36-62-65,46 63 158,-49-68-252,1 1 1,0-1 0,0-1-1,0 1 1,1-1-1,16 10 1,-23-16 18,1 1 0,-1 0-1,1-1 1,-1 1 0,1-1 0,-1 0-1,1 1 1,-1-1 0,1 0 0,-1 0-1,1 0 1,-1 0 0,1 0 0,-1 0-1,1-1 1,0 1 0,-1 0 0,1-1-1,-1 1 1,0-1 0,1 0 0,-1 1-1,1-1 1,-1 0 0,0 0 0,0 0-1,1 0 1,-1 0 0,0 0 0,0 0-1,0 0 1,1-2 0,3-5-625,0 0-1,0 0 1,-1 0 0,5-13 0,-2 4-1041,22-46-4613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3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0 17400,'0'0'5747,"-15"103"-4275,-1-34-143,6 1-721,5 0-352,5-6-144,0-10-48,5-12-64,10-17-48,6-17-1216,-1-8-1602,-10-33-1007,0-31-3059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5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126 369 14983,'0'0'7617,"19"-17"-6996,-5 6-477,117-91 1169,-126 98-1253,1 0-1,-1-1 1,0 0 0,0 0-1,-1 0 1,0 0-1,1-1 1,-2 0 0,1 0-1,-1 0 1,0 0 0,0-1-1,0 1 1,-1-1 0,0 1-1,-1-1 1,1 0 0,-1 0-1,-1 0 1,1 0 0,-1 1-1,0-1 1,-1 0-1,0 0 1,0 0 0,0 0-1,-5-12 1,5 15-61,0 1 0,-1 0 0,1 0 0,-1 0 0,0 0 1,0 0-1,0 1 0,-1-1 0,1 0 0,0 1 0,-1 0 0,0-1 0,1 1 0,-1 0 0,0 1 0,0-1 0,0 0 0,-1 1 1,1 0-1,0-1 0,0 1 0,-1 1 0,1-1 0,-1 0 0,-5 1 0,1-1-13,0 1 0,0 0 1,0 1-1,0 0 0,0 0 0,0 0 0,1 1 0,-1 1 1,0-1-1,-11 7 0,8-3-143,0 1 1,1 1-1,-1 0 0,2 0 0,-1 1 1,1 0-1,1 0 0,-1 1 1,2 0-1,-1 1 0,-10 21 0,9-13-713,0 0-1,2 1 0,0 0 0,1 1 0,1-1 0,-3 33 0,4 38-4710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1.8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42 11861,'0'0'6550,"4"20"-4157,22 255 2863,-19-167-4800,-7-102-428,8 60 190,-7-62-204,0 1-1,0 0 0,0 0 0,1 0 1,0-1-1,0 1 0,0-1 0,1 1 1,0-1-1,4 6 0,-6-9-9,-1 0 0,1-1 0,0 1 0,0 0 0,-1-1-1,1 1 1,0 0 0,0-1 0,0 1 0,0-1 0,0 1 0,0-1-1,0 0 1,0 1 0,0-1 0,0 0 0,0 0 0,0 0 0,0 0-1,0 0 1,0 0 0,0 0 0,0 0 0,0 0 0,0 0 0,0 0-1,0-1 1,0 1 0,0 0 0,0-1 0,0 1 0,0-1 0,0 1-1,-1-1 1,1 1 0,0-1 0,1 0 0,26-35 108,-23 28-91,121-207 259,16-24-157,-134 228-69,0 0-1,0 0 1,17-15 0,-24 25-49,0-1 0,1 1 1,-1-1-1,1 1 1,0-1-1,-1 1 0,1 0 1,0 0-1,0 0 1,0 0-1,-1 0 0,1 0 1,0 0-1,0 1 0,1-1 1,-1 1-1,0 0 1,0-1-1,0 1 0,0 0 1,0 0-1,0 0 1,0 1-1,0-1 0,0 0 1,1 1-1,-1-1 1,0 1-1,0 0 0,-1 0 1,1 0-1,0 0 0,2 1 1,3 5-10,-1 0-1,0 1 1,0-1 0,-1 1-1,0 0 1,0 1 0,-1-1 0,4 11-1,27 82 23,-27-74-19,4 15-10,-4-15-41,0-1 0,2 0 0,0 0 0,16 26-1,-25-50-82,0 0 0,-1-1-1,1 1 1,0-1-1,0 1 1,0-1-1,0 1 1,0-1 0,0 1-1,0-1 1,1 0-1,-1 0 1,0 0-1,1 0 1,-1 0 0,1 0-1,-1 0 1,1 0-1,0 0 1,-1-1 0,1 1-1,0-1 1,-1 1-1,1-1 1,0 0-1,0 1 1,-1-1 0,1 0-1,0 0 1,0 0-1,-1-1 1,1 1-1,0 0 1,0-1 0,-1 1-1,1-1 1,0 1-1,-1-1 1,1 0 0,0 0-1,-1 0 1,1 0-1,-1 0 1,0 0-1,2-1 1,6-8-1008,0 1 0,0-2 0,-1 1 0,-1-1-1,7-13 1,-5 10 17,40-64-5504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1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196 179 8852,'5'-21'4517,"16"-82"-621,-12 48 5507,-39 229-8714,9-66-397,5 1-1,-2 121 1,18-34-141,0-114-2583,-4-78-1070,-13-11 1342,12 2 1262,0 0-1,1-1 1,-1 0 0,1 1-1,0-2 1,0 1-1,1 0 1,-5-12-1,-20-66-4597,13 39 5464,4 16 1212,6 16 430,0 0 0,0-1 0,1 1 0,1-1 1,1 0-1,-2-19 0,4 31-1516,1-1 1,-1 1-1,1-1 0,0 1 0,0-1 1,0 1-1,0 0 0,0-1 0,1 1 0,-1 0 1,1 0-1,-1 0 0,1 0 0,0 0 1,0 0-1,-1 1 0,1-1 0,1 1 1,-1-1-1,0 1 0,0 0 0,0-1 1,1 1-1,-1 0 0,1 1 0,3-2 0,10-3-59,0 1 0,32-4 0,36 2-1469,124 5 0,-115 3-4171,-3 0-5952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4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 14551,'0'0'9300,"-50"145"-7763,40-75-1089,10-5-128,0 1 0,0-12-256,0-9 0,10-14-48,5-14-16,-10-13-784,-5-19-4290,-20-34 159,0-26-10132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121 249 16536,'0'0'5458,"19"-11"-4826,-9 5-512,31-17 619,48-20 0,-82 40-608,-1 0 0,1 0 0,-1-1 0,0 1 0,0-1 0,0-1 0,-1 1-1,10-10 1,-13 11-72,0 0-1,0 0 0,0 0 0,0-1 0,-1 1 1,1 0-1,-1-1 0,0 1 0,0-1 1,0 1-1,0-1 0,-1 1 0,0-1 0,1 0 1,-1 1-1,0-1 0,-1 0 0,1 1 1,-2-5-1,2 5-54,-1 1 0,0 0 0,1 0 0,-1 0 0,0 0 0,0-1 0,-1 1 0,1 0 1,0 1-1,-1-1 0,1 0 0,-1 0 0,1 1 0,-1-1 0,0 0 0,0 1 0,0 0 0,0-1 0,0 1 0,-4-2 0,0 1-9,0 0 0,-1 1 0,1-1 0,0 1-1,-1 0 1,1 1 0,-12-1 0,6 2-43,-1 0 1,0 1-1,1 0 1,-1 1-1,1 0 1,0 1-1,-17 7 1,17-4-212,0 1 0,1 1 1,0-1-1,0 2 0,1-1 1,0 2-1,1-1 0,-10 15 1,13-16-364,0 0 1,1 0 0,0 0-1,1 1 1,0 0-1,-4 18 1,3 40-5534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5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130 260 3618,'0'0'5485,"8"-20"-2574,26-68-404,-30 78-1782,0 0-1,-1 0 0,-1 0 0,0 0 1,0-1-1,-1 1 0,0-1 0,-2-19 1,0 2 1624,1 27-2302,0 1-1,0-1 0,0 0 1,-1 1-1,1-1 0,0 1 1,-1-1-1,1 1 1,0-1-1,-1 0 0,1 1 1,-1 0-1,1-1 0,-1 1 1,1-1-1,-1 1 0,1-1 1,-1 1-1,1 0 0,-1 0 1,1-1-1,-1 1 0,0 0 1,1 0-1,-1-1 0,0 1 1,1 0-1,-1 0 0,0 0 1,1 0-1,-1 0 1,0 0-1,1 0 0,-1 0 1,0 0-1,1 1 0,-1-1 1,1 0-1,-1 0 0,0 1 1,1-1-1,-1 0 0,1 0 1,-1 1-1,1-1 0,-1 1 1,0 0-1,-34 19-22,21-6-18,2 0-1,0 1 1,1 0-1,0 1 1,1 0-1,1 0 1,1 1-1,0 1 1,1-1-1,1 1 1,1 0-1,0 0 1,1 1-1,1 0 1,1-1-1,1 1 1,0 0-1,3 22 0,-2-39-5,1 1 0,-1-1-1,0 0 1,1 0-1,-1 0 1,1 1 0,0-1-1,0 0 1,0 0-1,0 0 1,0 0 0,0 0-1,1 0 1,-1-1-1,1 1 1,-1 0 0,1-1-1,-1 1 1,1-1-1,3 3 1,-1-2 3,-1-1 0,1 1 0,0-1 0,0 0 0,0 0 0,0 0 0,0 0 0,0-1 0,0 1 1,0-1-1,4-1 0,0 1 15,0-1 1,0 0-1,0-1 1,0 1-1,0-2 1,0 1-1,-1-1 1,1 0 0,-1-1-1,0 0 1,9-6-1,-6 1 17,1-2 0,-2 1 1,1-1-1,-2-1 0,1 0 0,-1 0 0,-1 0 0,-1-1 0,1 0 1,-2 0-1,0-1 0,-1 0 0,0 0 0,-1 0 0,0 0 0,-1 0 0,0-27 1,-2 41 209,0 24-557,0 2 288,2 0 1,1 0 0,7 31-1,6 1-2377,-16-58 2226,0 1 0,0-1 0,1 1 0,-1-1 0,0 1 0,0-1 0,1 1 0,-1-1-1,0 1 1,0-1 0,1 0 0,-1 1 0,1-1 0,-1 1 0,0-1 0,1 0 0,-1 1-1,1-1 1,-1 0 0,1 0 0,-1 1 0,1-1 0,-1 0 0,1 0 0,-1 0 0,1 0 0,-1 0-1,1 1 1,-1-1 0,1 0 0,-1 0 0,1 0 0,-1 0 0,1 0 0,-1-1 0,1 1 0,-1 0-1,2 0 1,0 0-730,12 0-2923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2.9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14615,'0'0'5922,"20"-8"-5215,-14 6-679,8-5-24,1 1 0,-1 1 0,1 0 1,0 1-1,1 1 0,-1 0 0,0 1 0,1 1 1,23 0-1,-37 1-65,-1 0 0,1 0 1,-1 0-1,0 1 1,1-1-1,-1 0 0,1 0 1,-1 1-1,1-1 0,-1 1 1,0 0-1,0-1 0,1 1 1,-1 0-1,0-1 1,0 1-1,0 0 0,1 0 1,-1 0-1,0 0 0,0 0 1,-1 1-1,1-1 0,0 0 1,0 0-1,-1 0 0,1 1 1,0-1-1,-1 0 1,1 1-1,-1-1 0,0 1 1,1-1-1,-1 0 0,0 1 1,0-1-1,0 1 0,0-1 1,0 1-1,0-1 0,0 1 1,-1 1-1,-1 2-273,1 0 0,-1 0-1,0-1 1,0 1 0,-1-1-1,1 1 1,-1-1 0,0 0 0,0 0-1,-1 0 1,-5 5 0,-9 5-1290,-1-1 0,-27 14 0,27-16 1289,0 1 1,-33 25 0,52-36 420,0-1-1,0 0 1,0 0 0,0 0-1,-1 0 1,1 0-1,0 0 1,0 1 0,0-1-1,0 0 1,0 0-1,-1 0 1,1 0 0,0 0-1,0 1 1,0-1-1,0 0 1,0 0 0,0 0-1,0 1 1,0-1 0,0 0-1,0 0 1,0 0-1,0 1 1,0-1 0,0 0-1,0 0 1,0 0-1,0 0 1,0 1 0,0-1-1,0 0 1,0 0 0,0 0-1,0 1 1,0-1-1,0 0 1,1 0 0,-1 0-1,0 0 1,0 1-1,0-1 1,0 0 0,0 0-1,0 0 1,1 0 0,-1 0-1,0 0 1,0 0-1,1 1 1,15 4 1396,30-2-1796,-38-2 595,25 0-1030,-2 2-2594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5.4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296 0 14535,'0'0'7705,"-23"12"-6564,15-8-1052,-17 8 122,1 1 0,0 1-1,1 1 1,1 1-1,-24 22 1,30-23-36,8-8-107,0-1 0,0 2 0,1-1 1,0 1-1,1 0 0,-1 0 0,2 1 1,-1 0-1,1 0 0,0 0 0,1 1 1,-4 11-1,8-19-66,0-1 1,0 1-1,0 0 1,0 0-1,0 0 1,0 0-1,1-1 1,-1 1-1,1 0 1,-1 0-1,1-1 1,0 1-1,0 0 1,-1-1-1,1 1 1,0 0-1,1-1 1,-1 0-1,0 1 1,0-1-1,0 0 1,1 1-1,-1-1 0,1 0 1,-1 0-1,1 0 1,-1 0-1,1 0 1,0-1-1,0 1 1,-1 0-1,3 0 1,8 3 9,0-1 1,1-1-1,20 3 0,-18-3 28,12 2-15,58 11 18,-78-14-42,0 2 0,0-1 0,0 1 0,-1 0-1,1 0 1,-1 1 0,0-1 0,0 1 0,8 7 0,-13-10-2,1 0 0,-1 1-1,0-1 1,0 0 0,0 0 0,0 1 0,0-1 0,0 0 0,0 1-1,-1-1 1,1 1 0,0-1 0,-1 1 0,1-1 0,-1 1 0,0 0-1,1-1 1,-1 1 0,0 0 0,0-1 0,0 1 0,0 0 0,0-1-1,0 1 1,-1-1 0,1 1 0,-1 0 0,1-1 0,-1 1-1,1-1 1,-1 1 0,0-1 0,0 1 0,1-1 0,-1 0 0,0 1-1,-1-1 1,1 0 0,0 0 0,0 0 0,-2 1 0,-5 6 3,-1-1 0,-1-1 1,1 0-1,-19 8 0,19-9 14,-12 6-15,0-1-1,-1-1 1,-1 0 0,-36 7 0,-9-9-4610,72-26-10502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5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10 15159,'0'0'6667,"-1"18"-6163,-4 20-205,0-5 126,1 2 0,2-1 1,1 0-1,8 68 0,-5-96-403,0-1-1,0 0 1,1 1 0,0-1-1,0 0 1,0 0-1,0 0 1,1-1 0,0 1-1,0-1 1,0 0-1,0 0 1,1 0-1,-1-1 1,1 1 0,0-1-1,0 0 1,0-1-1,1 1 1,-1-1-1,1 0 1,-1 0 0,1-1-1,8 2 1,-4-1 34,0-1-1,0 0 1,0 0 0,0-1 0,0 0 0,0-1-1,0 0 1,0-1 0,0 0 0,0 0 0,0-1-1,-1-1 1,16-7 0,-15 5 34,0 0-1,0-1 1,-1 0 0,0-1-1,0 0 1,-1 0 0,0-1 0,-1 0-1,1 0 1,-2-1 0,0 0-1,0 0 1,0-1 0,-1 0-1,4-13 1,-2-2 15,-1 0-1,-1-1 1,-1 0-1,-2 0 1,0-40-1,-2 66-110,0 0-1,0 0 1,0 0-1,0 0 1,0 0-1,0 0 1,-1 0-1,1 0 1,0 0-1,0 1 1,-1-1-1,1 0 1,0 0-1,-1 0 1,1 0-1,-1 0 1,1 1-1,-1-1 1,1 0-1,-1 0 1,0 1-1,1-1 1,-1 0-1,0 1 1,0-1-1,0 1 1,1-1-1,-1 1 1,-1-1-1,1 1-55,0 0-1,1 0 0,-1 0 0,0 1 0,1-1 1,-1 0-1,0 0 0,0 1 0,1-1 0,-1 1 1,0-1-1,1 0 0,-1 1 0,1-1 0,-1 1 1,1-1-1,-1 1 0,1 0 0,-1-1 0,1 1 1,-1 0-1,1-1 0,0 1 0,-1 0 0,1-1 1,0 1-1,0 0 0,-1 0 0,1-1 0,0 1 1,0 0-1,0 0 0,0-1 0,0 1 0,0 0 1,0 1-1,-1 75-9819,1-37-1326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2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 2 15831,'0'0'5942,"-3"18"-5339,-3 8-379,-2 11 548,-6 52 0,13-80-660,0-1 1,1 1-1,0 0 1,0-1-1,1 1 1,0 0-1,0-1 1,1 1-1,0-1 1,1 0-1,0 0 1,7 15-1,-9-22-101,-1 0-1,0-1 0,1 1 0,-1 0 1,1-1-1,-1 1 0,1 0 0,0-1 1,-1 1-1,1 0 0,0-1 1,-1 1-1,1-1 0,0 1 0,0-1 1,-1 1-1,1-1 0,0 0 0,0 0 1,0 1-1,0-1 0,-1 0 0,1 0 1,0 0-1,0 0 0,0 0 0,0 0 1,0 0-1,0 0 0,-1 0 1,1 0-1,0 0 0,0 0 0,1-1 1,24-25 520,25-43 548,-4 4-771,66-71 0,-113 135-311,1 1 1,-1-1 0,1 0-1,-1 1 1,1-1 0,-1 1-1,1-1 1,0 1 0,-1-1-1,1 1 1,0-1 0,0 1-1,-1 0 1,1-1 0,0 1-1,0 0 1,-1-1 0,1 1-1,0 0 1,0 0 0,0 0-1,0 0 1,-1 0 0,1 0-1,0 0 1,0 0 0,0 0-1,0 0 1,-1 1 0,1-1-1,0 0 1,0 0 0,0 1-1,1 1-6,0 0 0,0 0 0,-1 0 0,1 0 0,-1 0 0,0 0 0,1 0 0,-1 0 0,0 0 0,0 1 0,1 2 0,12 68-83,-14-73 94,2 16 5,-2-10 0,0 0-1,1 0 1,-1 0 0,1 0 0,1 0 0,-1-1 0,1 1 0,0 0 0,0-1 0,1 0-1,-1 1 1,5 5 0,-6-10-4,0-1 1,0 0-1,0 1 0,1-1 1,-1 0-1,0 0 0,0 1 0,0-1 1,0 0-1,0 0 0,0 0 1,0 0-1,0-1 0,0 1 0,0 0 1,0 0-1,0-1 0,1 1 1,-1 0-1,0-1 0,-1 1 0,1-1 1,0 0-1,0 1 0,0-1 0,0 0 1,0 1-1,-1-1 0,1 0 1,1-1-1,25-27 130,-25 27-120,8-10 36,9-12 27,1 1 1,1 0 0,2 1 0,47-35-1,-70 57-77,1 0-1,0-1 0,0 1 0,0 0 1,0 0-1,-1 0 0,1 0 0,0 0 1,0 0-1,0 0 0,0 0 0,-1 0 1,1 0-1,0 0 0,0 0 0,0 1 1,0-1-1,-1 0 0,1 1 0,0-1 1,0 0-1,-1 1 0,1-1 0,0 1 1,-1-1-1,1 1 0,0 0 0,-1-1 1,1 2-1,16 19-97,-15-19 101,12 21 23,21 44 0,-3-3-654,-29-58 381,9 10-3163,-11-15 2960,0-1 1,-1 1-1,1-1 1,0 1-1,0-1 1,0 0-1,0 0 1,0 1 0,0-1-1,0 0 1,0 0-1,0 0 1,0 0-1,0 0 1,0 0-1,0 0 1,-1-1 0,1 1-1,0 0 1,0 0-1,0-1 1,1 0-1,21-10-8993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 15095,'0'0'7491,"110"-25"-7507,-75 35 0,-10 1-304,0 7-2241,-25 5-1281,0 8-768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4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53 11317,'0'0'4722,"120"-46"-5778,-79 40-5139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301 16 16167,'0'0'5179,"-23"-1"-2863,11 1-2049,5-2-186,-1 2 1,1-1 0,0 1-1,-1 0 1,1 1 0,0-1-1,-1 1 1,1 1-1,0 0 1,0 0 0,0 0-1,0 1 1,1 0 0,-1 0-1,1 0 1,-1 1 0,1 0-1,0 0 1,1 1 0,-1 0-1,1 0 1,-6 6-1,-3 10-36,1 1-1,0 0 0,2 1 0,1 0 0,0 0 0,2 1 0,1 1 0,1-1 0,0 1 0,2 0 0,2 1 0,0-1 0,1 26 0,1-43-35,0 0 0,1 1 0,-1-1 0,2 0 0,-1 0 0,1 0 0,0 0 0,1 0 0,5 11 1,-5-14-4,0-1 1,0 0 0,0 0-1,1 0 1,-1 0 0,1-1-1,0 1 1,0-1 0,0 0-1,1 0 1,-1 0 0,1-1-1,0 1 1,0-1 0,9 2-1,-2 0 5,1-1-1,0 0 1,0-1-1,0 0 1,0-1-1,1-1 1,15-1-1,-25 1 6,1 0 0,-1-1 0,0 1 0,1-1 0,-1 0 0,0 0 0,0-1 0,0 1 0,0-1 0,0 0 0,0 0 0,0 0 0,-1-1 0,1 1-1,-1-1 1,1 0 0,-1 0 0,0 0 0,0-1 0,-1 1 0,1 0 0,-1-1 0,1 0 0,-1 0 0,2-4 0,2-22 143,0 0 0,-2 0 1,-1 0-1,-2-1 0,-4-57 0,2 54-81,0 19-26,-1 0 1,-1 0-1,0 0 1,0 0-1,-2 1 1,0 0-1,0-1 1,-11-17-1,12 23-16,-1 1 0,-1-1 0,1 1 0,-1 1 0,-1-1 0,1 1 0,-1 0 0,-1 0 0,1 1 0,-1 0 0,0 0 0,-1 1 0,-16-8 0,24 31-1229,1 76-5001,0-34-180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6.9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29 18200,'0'0'8356,"20"-29"-8452,-15 35-1216,-5 21-1778,-15 12-2400,-16 15-6468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7.1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502 1 12534,'0'0'3489,"-95"149"-415,45-95-657,10-4-560,-6-1-561,6-3-671,0-5-369,5-7-160,5-5-96,-10 1-1153,5-13-3297,-16-7-6195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9.5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243 0 16648,'0'0'7819,"-20"3"-7296,11-3-486,0 1-1,0 1 1,0 0-1,0 0 1,0 0-1,0 1 1,1 1 0,0 0-1,-1 0 1,1 0-1,0 1 1,1 0-1,-1 1 1,1-1 0,0 1-1,-6 8 1,5-6 33,-2 4 13,0-1 0,0 2 0,1-1 0,-11 21 0,19-31-77,0 1 0,-1-1 0,1 0 0,0 1 0,1-1 0,-1 1 0,0-1 1,1 1-1,-1-1 0,1 1 0,0 0 0,0-1 0,0 1 0,0 0 0,0-1 0,0 1 1,1-1-1,-1 1 0,1-1 0,0 1 0,0-1 0,0 1 0,0-1 0,0 0 1,1 1-1,-1-1 0,1 0 0,-1 0 0,1 0 0,0 0 0,0 0 0,0 0 0,0-1 1,3 3-1,12 5 22,2-1 0,-1 0 0,1-2 1,0 0-1,0-1 0,1-1 0,25 2 1,4 3 52,-22-4-36,90 21 48,-105-22-92,-1 0 0,0 0-1,0 1 1,0 0 0,-1 1-1,0 0 1,17 13 0,-26-18-3,1 0 1,-1 0-1,0 0 1,0 0-1,0 0 0,0 0 1,0 0-1,0 0 1,0 0-1,0 1 1,0-1-1,-1 0 1,1 1-1,0-1 1,-1 0-1,1 1 1,-1-1-1,1 1 1,-1-1-1,0 1 1,0-1-1,0 1 1,0-1-1,0 1 1,0-1-1,0 1 1,0-1-1,0 1 1,-1-1-1,1 0 1,-1 1-1,1-1 1,-1 1-1,1-1 1,-1 0-1,0 1 1,0-1-1,0 0 0,0 0 1,0 0-1,0 0 1,0 1-1,0-1 1,0-1-1,-3 3 1,-6 4 1,0-1 0,-1 0 0,0 0 0,-19 6 1,17-7 4,-141 53 20,79-32-471,-108 53-1,210-78-10213,24-20-1853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8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76 12678,'0'0'11376,"0"-17"-10210,0-37-485,0 50-530,0 8-39,0 40-61,-1-13 78,0 62 129,4 1-1,28 175 0,-27-242 199,-4-17-1379,-5-15-4442,-5-19 545,-1-9-2520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9.8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0 15767,'0'0'9498,"-8"26"-8957,-22 89-98,28-107-424,1-1 0,-1 1 0,1-1 0,1 1 0,0-1 0,0 1 0,0 0 0,1-1 0,0 1 0,1-1 0,-1 1 0,1-1 0,1 0 0,-1 0 0,1 0 0,5 7 0,-4-7-5,1-1 0,0 0-1,1-1 1,-1 1-1,1-1 1,0 0-1,1-1 1,-1 1 0,1-1-1,-1-1 1,1 1-1,1-1 1,6 2-1,16 3 28,0-1-1,1-2 0,-1-1 1,1-1-1,58-3 0,-83 1-29,0-2 0,0 1 0,0 0 0,0-1 0,0-1 0,0 1-1,0-1 1,-1 1 0,1-2 0,0 1 0,-1-1 0,10-6 0,-11 6 10,-1 0 0,0 0 1,0-1-1,0 0 0,0 0 1,-1 1-1,1-2 1,-1 1-1,0 0 0,0 0 1,-1-1-1,1 1 0,-1-1 1,0 1-1,0-1 0,0-8 1,1-2 38,-1-1 1,-1 1 0,0-1 0,-1 1 0,-1 0 0,-1 0-1,-6-24 1,6 31-54,0-1 0,0 1 0,-1 0 0,-1 0 0,1 0 0,-1 0 0,0 1 1,-1 0-1,0 0 0,0 0 0,-1 1 0,1 0 0,-1 0 0,-8-5 0,13 10-19,1 0 0,0 1 0,0-1 0,0 0-1,-1 1 1,1-1 0,0 0 0,-1 1 0,1 0 0,-1-1 0,1 1 0,0 0 0,-1-1 0,1 1 0,-1 0-1,1 0 1,-3 1 0,3-1-62,1 0-1,-1 1 0,0-1 0,0 1 0,1-1 1,-1 1-1,0-1 0,1 1 0,-1 0 1,0-1-1,1 1 0,-1 0 0,1 0 0,-1-1 1,1 1-1,0 0 0,-1 0 0,1 0 1,0-1-1,-1 3 0,0 4-860,0 1 0,0 0-1,1-1 1,0 1 0,1 8-1,-1-10 132,5 36-6735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3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2 17192,'0'0'6574,"-2"25"-5854,-6 211 814,9-223-1436,0 1-1,1 0 1,0-1-1,1 0 1,5 14-1,1 4 30,-5-30 124,2-12-96,8-22 7,-10 22-89,13-27 5,2 1 0,1 1 1,2 0-1,1 2 0,2 1 1,1 1-1,36-34 0,-60 64-63,0 0-1,0 0 0,0 0 1,0 0-1,0 1 0,1-1 0,-1 1 1,1 0-1,-1-1 0,1 1 0,-1 0 1,1 1-1,0-1 0,-1 0 0,1 1 1,0 0-1,3-1 0,-4 2-9,-1-1 0,0 1 0,1 0 0,-1 0 0,1-1-1,-1 1 1,0 0 0,0 0 0,0 0 0,1 0 0,-1 1 0,0-1-1,0 0 1,0 0 0,-1 1 0,1-1 0,0 0 0,0 1-1,-1-1 1,1 1 0,-1-1 0,1 1 0,-1-1 0,0 1 0,1-1-1,-1 1 1,0-1 0,0 3 0,1 9-5,29 195 13,-30-207-12,1 0 0,-1 1 0,0-1-1,0 0 1,0 0 0,1 1 0,-1-1-1,1 0 1,-1 0 0,1 0 0,0 1-1,-1-1 1,1 0 0,0 0 0,0 0-1,-1 0 1,1 0 0,0 0 0,0-1-1,0 1 1,0 0 0,0 0 0,1-1-1,-1 1 1,0-1 0,0 1 0,0-1-1,1 1 1,-1-1 0,0 1 0,0-1-1,1 0 1,-1 0 0,0 0 0,0 0-1,1 0 1,-1 0 0,2 0-1,1-1 10,0-1-1,-1 1 0,1 0 0,0-1 0,-1 0 0,1 0 0,-1 0 1,0 0-1,0-1 0,0 1 0,5-6 0,36-37 56,80-64 1,-121 107-61,-1 0 1,1 0 0,0 0-1,0 0 1,-1 1 0,1-1-1,0 1 1,0-1-1,1 1 1,-1 0 0,0 0-1,4 0 1,-5 1-7,-1 1 0,0-1 0,1 0 1,-1 1-1,0 0 0,0-1 0,0 1 0,1 0 0,-1-1 1,0 1-1,0 0 0,0 0 0,0 0 0,0 0 0,0 0 1,-1 0-1,1 0 0,0 1 0,0-1 0,-1 0 0,1 0 1,-1 0-1,1 1 0,-1-1 0,0 0 0,1 1 0,-1-1 1,0 0-1,0 3 0,7 26-140,-3-8-158,1 0 1,1 0-1,1 0 0,1-1 0,1 0 0,1-1 0,14 23 0,-2-18-3539,-2-16-2430,13-6-6220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5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186 0 4610,'0'0'20794,"-125"29"-20426,99 49 336,6 13-80,5 1-255,15-5-113,0-9-144,10-18-80,5-14-32,-5-15-1105,-10-11-2160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6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65 13110,'0'0'6771,"105"-64"-6867,-44 64-400,-1 13-3330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0.9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276 48 12278,'0'0'6579,"-19"-9"-4122,1-1-1836,-1 2 1,-28-10 0,44 17-550,-1 1 1,1-1 0,0 1 0,-1 0-1,1 0 1,0 0 0,0 0-1,-1 1 1,1-1 0,0 1 0,0 0-1,-1 0 1,1 0 0,0 0 0,0 0-1,0 1 1,0 0 0,-4 3 0,1 0 24,0 0 0,0 1 0,1-1 0,0 1 0,-5 8 0,10-14-95,-9 14 46,0 0 0,1 0-1,1 1 1,0 1 0,1-1 0,0 1 0,2 0-1,0 0 1,0 0 0,2 1 0,0-1 0,1 1 0,1 28-1,0-43-42,0-1-1,0 0 1,0 1-1,0-1 1,0 0-1,0 1 1,0-1-1,1 0 0,-1 0 1,0 1-1,1-1 1,-1 0-1,1 0 1,-1 0-1,1 1 1,0-1-1,0 0 0,-1 0 1,1 0-1,0 0 1,0 0-1,0 0 1,0 0-1,0-1 1,0 1-1,0 0 1,0 0-1,0-1 0,1 1 1,-1-1-1,0 1 1,0-1-1,1 0 1,-1 1-1,0-1 1,0 0-1,1 0 0,-1 0 1,0 0-1,1 0 1,-1 0-1,0 0 1,0 0-1,1 0 1,-1-1-1,0 1 0,1-1 1,1 0-1,1-1 20,0 1 1,0-2-1,0 1 0,0 0 0,0-1 0,-1 1 0,1-1 0,-1 0 0,1-1 0,-1 1 0,0 0 0,3-6 0,18-46 50,-22 45 38,2 0-1,-1 1 1,2 0 0,-1 0-1,1 0 1,0 0-1,1 1 1,11-14-1,-15 21-92,-1 0-1,1 0 1,0 1-1,0-1 0,-1 0 1,1 1-1,0-1 1,0 1-1,0-1 1,0 1-1,-1 0 1,1 0-1,0 0 1,0 0-1,0 0 0,0 0 1,0 1-1,0-1 1,-1 0-1,1 1 1,0 0-1,0-1 1,3 3-1,36 22-126,-38-23 117,15 13-520,-1-1-1,24 29 1,10 8-6567,-27-34 745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2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347 228 18008,'9'-21'1404,"28"-68"1266,-33 78-1976,-1 0-1,0-1 1,0 1-1,0-16 1,-3 26-615,1-1 0,-1 1-1,0-1 1,1 1 0,-1-1 0,0 1-1,0-1 1,0 1 0,-1-1 0,1 0-1,0 1 1,-1 0 0,1-1 0,0 1-1,-1-1 1,0 1 0,1-1 0,-1 1-1,0 0 1,0-1 0,0 1 0,0 0-1,0 0 1,0 0 0,0 0 0,0 0-1,0 0 1,0 0 0,-1 0 0,1 0-1,0 1 1,-3-2 0,-19 0-64,0 2 0,-1 0 1,1 2-1,0 0 0,0 2 1,0 1-1,0 0 0,1 2 0,0 0 1,-35 17-1,55-22-19,0-1 0,0 1-1,0 0 1,0 0 0,0 0 0,0 0 0,1 0 0,-1 0-1,1 0 1,-1 0 0,1 1 0,0-1 0,0 1 0,0-1-1,0 1 1,0-1 0,1 1 0,-1 2 0,-7 59-76,6-33 76,-19 112 22,1-16 145,-4 182 0,24-289-153,1-1 0,1 1 0,0-1 0,2 1 0,0-1 0,1 0 0,1-1 0,12 29 0,-10-34-5,-1 1-1,2-1 1,0 0-1,0-1 1,2 0-1,-1-1 1,1 0-1,1-1 1,0 0-1,0 0 1,18 9-1,-14-10-76,0-1 0,1-1-1,0-1 1,1 0 0,-1-1-1,1-1 1,0 0-1,23 0 1,-28-3-697,1 0 0,-1-2 0,1 1 0,-1-2 0,0 0 0,0 0 0,16-6 0,26-20-6087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4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0 14839,'0'0'5090,"-90"120"-2945,75-54-1168,5-4-177,10-10-320,0-9-224,0-12-112,15-14-144,-5-7-576,0-10-3202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6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53 15799,'0'0'8948,"-40"-52"-9204,65 83-1537,5-4-2513,0-12-4049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1.9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72 16504,'0'0'2273,"20"-11"136,66-36-902,-80 45-1444,1-1-1,0 1 1,0 0-1,0 1 1,0-1-1,0 1 1,0 1-1,0-1 1,1 1-1,-1 1 1,0-1 0,0 1-1,0 0 1,0 1-1,0 0 1,0 0-1,11 5 1,5 1 89,190 50 1305,-211-57-1421,-1-1 0,1 1 0,0 0 0,0 0 1,0 0-1,-1 0 0,1 0 0,-1 0 0,1 0 0,-1 0 1,1 1-1,-1-1 0,0 1 0,1-1 0,-1 1 0,0-1 1,0 1-1,0 0 0,0 0 0,0-1 0,0 4 1,1 40 283,-3-23-305,1 117 691,6-1 0,34 196 0,-30-284-674,2 7 3,-3 1 0,5 88-1,-14-142-34,0 0 1,1 0-1,-1 0 0,-1 0 0,1 0 0,-1 0 0,1 0 1,-1 0-1,-1 0 0,1 0 0,0-1 0,-1 1 0,0 0 1,1-1-1,-2 1 0,1-1 0,0 0 0,-1 0 0,1 0 1,-1 0-1,0 0 0,0 0 0,0-1 0,0 1 0,-1-1 1,1 0-1,-1 0 0,1 0 0,-1 0 0,0-1 0,-4 2 1,-20 7-283,0-2 0,-1 0 1,0-2-1,-37 3 0,-125 2-5139,178-11 4850,-137 3-7017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22.8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0 118 12950,'0'0'3460,"6"-17"-1971,21-54-139,-27 69-1302,1 0 1,0 1-1,-1-1 0,1 0 1,0 1-1,0-1 1,0 1-1,0 0 1,0-1-1,0 1 0,0 0 1,1-1-1,-1 1 1,0 0-1,1 0 0,-1 0 1,1 0-1,-1 0 1,1 1-1,-1-1 1,1 0-1,0 1 0,-1-1 1,1 1-1,0 0 1,0-1-1,-1 1 0,1 0 1,0 0-1,0 0 1,-1 0-1,1 0 0,0 1 1,0-1-1,2 1 1,0 1-6,-1-1 0,0 1 0,0 0 0,-1 0 1,1 0-1,0 0 0,-1 0 0,1 0 0,-1 1 0,1-1 1,-1 1-1,0 0 0,0-1 0,2 5 0,1 9 100,0 1 0,-1-1 0,-1 1 0,0 0 0,-1 0 0,-1 0-1,-1 0 1,-2 27 0,1 5 265,-1-8-6,-2-1 1,-12 53-1,7-51 12,3 0 0,-2 58 0,8-93-395,1 0 0,0-1 0,1 1 0,-1-1 0,2 1 0,-1-1-1,0 0 1,1 0 0,0 0 0,1 0 0,-1 0 0,1-1 0,0 0-1,1 0 1,-1 0 0,1 0 0,0 0 0,10 6 0,11 7 29,0 0 1,50 23 0,-47-27-33,-9-3-3,11 4 2,-1 2-1,29 22 1,-53-35-14,1 1-1,-1 1 0,0-1 0,0 1 1,-1 0-1,1 0 0,-2 1 0,1 0 1,-1 0-1,1 0 0,-2 0 0,1 0 1,-1 1-1,2 9 0,-2-2 2,-1 1 0,-1-1-1,0 1 1,-1-1 0,-1 1 0,0 0 0,-1-1-1,-1 0 1,0 0 0,-1 1 0,-1-2-1,0 1 1,-1-1 0,-1 0 0,0 0 0,-1 0-1,-10 13 1,-95 125 182,34-47 80,61-72-160,17-30-87,0 0-1,0 0 1,-1 0 0,1 0-1,0-1 1,-1 1 0,0-1-1,0 1 1,0-1 0,0 0-1,0 0 1,0 1 0,0-1-1,-1-1 1,1 1-1,-6 3 1,4-3-30,0 0-1,-1 0 1,1-1 0,-1 0-1,1 1 1,-1-2 0,-7 2-1,11-3-85,1 0-1,0 0 0,0 1 1,0-1-1,-1 0 1,1 0-1,0 0 0,0 0 1,0 0-1,1 0 0,-1 0 1,0 0-1,0 1 0,0-1 1,1 0-1,-1 0 0,0 0 1,1 0-1,0-1 1,3-3-544,1 0 0,0 1 0,0-1 1,0 1-1,1 0 0,-1 0 0,1 1 1,0-1-1,0 1 0,10-3 1,41-19-4150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0.9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 11573,'0'0'1441,"145"-6"-2257,-102 16-2642,-11 1-4786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7.9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380 157 12710,'8'-17'2953,"0"0"-2054,22-48 980,-28 58-1094,0 1 0,0-1 0,-1 0 1,0-1-1,1-8 0,-2 15-739,0 1 1,0 0 0,0 0-1,0 0 1,0-1-1,0 1 1,0 0-1,0 0 1,0 0-1,0-1 1,0 1-1,0 0 1,0 0 0,0 0-1,-1-1 1,1 1-1,0 0 1,0 0-1,0 0 1,0 0-1,0-1 1,0 1-1,0 0 1,-1 0 0,1 0-1,0 0 1,0 0-1,0-1 1,0 1-1,0 0 1,-1 0-1,1 0 1,0 0-1,0 0 1,0 0-1,-1 0 1,1 0 0,0 0-1,0 0 1,0 0-1,-1 0 1,1 0-1,0 0 1,0 0-1,0 0 1,-1 0-1,1 0 1,0 0 0,0 0-1,0 0 1,-1 0-1,-13 9 346,-51 47 31,3 3 0,-104 126 1,159-177-406,-64 89 211,64-86-214,1 0 0,0 0 0,1 0-1,1 1 1,0 0 0,0 0 0,-2 17-1,5-26-11,1 0 0,0 1 0,0-1 0,0 0 0,0 0 0,0 0 0,1 0 0,-1 0-1,1 0 1,0 0 0,0 0 0,0 0 0,1 0 0,-1 0 0,1 0 0,-1-1 0,1 1 0,0 0-1,0-1 1,0 0 0,0 1 0,1-1 0,-1 0 0,0 0 0,1 0 0,0-1 0,-1 1 0,1-1 0,0 1-1,0-1 1,5 2 0,11 3 6,-1-1-1,1-1 1,-1-1-1,25 1 1,-22-1-6,51 3 14,74 11 42,-130-14-54,0 1 1,1 0-1,-1 2 1,-1-1 0,1 2-1,21 13 1,-35-19-10,0 0-1,0 0 1,0 0 0,0 0 0,-1 1 0,1-1-1,-1 1 1,1-1 0,-1 1 0,1-1 0,-1 1 0,0 0-1,0 0 1,0 0 0,0 0 0,1 2 0,-2-3 1,0 1 1,0-1 0,0 0 0,0 0 0,0 0 0,0 0-1,-1 1 1,1-1 0,0 0 0,-1 0 0,1 0-1,-1 0 1,1 0 0,-1 0 0,1 0 0,-1 0-1,0 0 1,1 0 0,-1 0 0,0 0 0,-1 1-1,-5 3-1,-1 0 0,0 0 0,0 0-1,0-1 1,-15 6 0,17-8 7,-40 15 19,-1-2-1,-1-2 0,0-2 1,0-3-1,-1-1 0,0-3 1,-60-2-1,105-2-73,0 0 0,1 0 0,-1-1 0,1 1 0,-1-1 0,1 0 0,-1 0-1,1 0 1,-6-2 0,9 3-4,0-1-1,-1 1 0,1 0 1,0 0-1,-1 0 0,1 0 1,0-1-1,0 1 0,0 0 1,-1 0-1,1-1 0,0 1 1,0 0-1,0-1 0,0 1 1,-1 0-1,1 0 0,0-1 1,0 1-1,0 0 0,0-1 1,0 1-1,0 0 0,0-1 1,0 1-1,0 0 0,0-1 1,0 1-1,0 0 0,0-1 1,0 1-1,0 0 1,0 0-1,1-1 0,-1 1 1,0-1-1,21-14-3363,28-7-2055,23-9-1819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8.2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14 13238,'0'0'11974,"-7"27"-11326,0-3-463,-26 125 790,30-134-909,1 0 0,1 0 0,0-1 1,1 1-1,1 0 0,0 0 0,1 0 1,0-1-1,6 17 0,-5-26-59,0 1-1,0 0 1,1-1 0,0 0-1,0 0 1,1 0 0,-1 0 0,1 0-1,0-1 1,0 0 0,1 0-1,-1-1 1,1 1 0,0-1-1,0 0 1,0-1 0,0 0-1,0 0 1,1 0 0,-1 0 0,1-1-1,7 0 1,12 2 29,-1-1 1,0-1-1,1-1 1,35-6-1,-52 5-28,0 0 0,-1-1 0,1 0 0,0 0 0,-1-1 0,0-1 0,0 1 0,0-1 0,0 0 0,0-1-1,-1 0 1,0 0 0,0-1 0,9-8 0,-10 6 7,1-1 0,-1 1 0,0-1 0,-1-1 0,0 1 0,0-1 0,-1 0 0,-1 0 0,0 0 0,0 0 0,2-17 0,0 0 9,-1-1 0,-2 1 1,-1-36-1,-1 57-27,-1 0 0,1-1 0,-1 1 1,0-1-1,-1 1 0,1 0 0,-1 0 0,-1-1 0,1 1 0,-1 1 1,0-1-1,0 0 0,-1 1 0,1 0 0,-1-1 0,-1 1 1,1 1-1,-1-1 0,-8-6 0,13 10-44,-1 1 1,1 0-1,0-1 0,-1 1 0,1 0 1,0-1-1,0 1 0,-1 0 1,1 0-1,0-1 0,-1 1 1,1 0-1,-1 0 0,1 0 0,0 0 1,-1-1-1,1 1 0,0 0 1,-1 0-1,1 0 0,-1 0 1,1 0-1,-1 0 0,1 0 0,0 0 1,-1 0-1,1 0 0,-1 0 1,1 0-1,0 0 0,-1 1 1,1-1-1,-1 0 0,1 0 0,0 0 1,-1 1-1,1-1 0,0 0 1,-1 0-1,1 1 0,0-1 1,-1 0-1,1 1 0,0-1 1,0 0-1,-1 1 0,1-1 0,0 0 1,0 1-1,0-1 0,0 0 1,-1 1-1,1-1 0,0 1 1,1 26-3761,0-20 2920,3 31-4649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8.6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12 109 15639,'0'0'7019,"-1"20"-5890,-1-1-860,-7 164 1891,9-159-1959,1-1 1,1 1-1,1-1 1,1 1-1,1-1 1,11 30-1,-9-35-145,-5-12-35,0 0 0,0-1 0,1 1 0,-1-1 0,1 0 0,0 0 0,1 0 0,4 5 0,-8-10-18,1 0 0,0 1-1,-1-1 1,1 0 0,0 0-1,0 0 1,-1 0 0,1 0-1,0 0 1,0 0 0,-1 0-1,1-1 1,0 1 0,-1 0-1,1 0 1,0-1 0,0 1-1,-1 0 1,1-1 0,-1 1-1,1 0 1,0-1 0,-1 1-1,1-1 1,-1 1 0,1-1-1,-1 0 1,1 1 0,-1-1-1,0 1 1,1-1 0,-1 0-1,1 1 1,-1-1 0,0-1-1,91-156 377,-18 27-341,-65 117-31,4-6 3,0-1 0,2 2-1,0 0 1,1 1-1,1 0 1,23-20-1,-38 37-9,0 0-1,0 0 0,1 0 1,-1 0-1,0 0 1,1 1-1,-1-1 0,1 0 1,-1 1-1,0-1 0,1 1 1,0 0-1,-1-1 1,1 1-1,-1 0 0,1 0 1,-1 0-1,1 0 0,-1 0 1,1 0-1,0 0 0,-1 1 1,1-1-1,-1 1 1,1-1-1,-1 1 0,0-1 1,1 1-1,-1 0 0,1 0 1,-1 0-1,0-1 1,0 1-1,1 0 0,-1 1 1,0-1-1,0 0 0,0 0 1,0 0-1,-1 1 1,1-1-1,1 3 0,4 7-4,0 1 1,0 0-1,-2 0 0,5 16 0,-1-5 14,3 7 1,-8-19-8,0 0 0,2 0 0,-1 0 0,1-1-1,1 0 1,-1 0 0,2 0 0,-1-1 0,13 14 0,-17-22 1,0 0 0,0 0 0,0 0-1,0 0 1,0 0 0,0-1 0,0 1 0,0-1 0,0 1-1,0-1 1,0 1 0,1-1 0,-1 0 0,0 0 0,0 0-1,0-1 1,0 1 0,1 0 0,-1-1 0,0 1 0,0-1-1,0 0 1,0 0 0,0 0 0,0 0 0,0 0 0,-1 0-1,1 0 1,0-1 0,0 1 0,2-4 0,7-5 19,0-2 0,-1 1 0,13-21 0,-11 16 4,2-3-18,48-63 38,78-79-1,-135 155-40,-3 4-2,0 0-1,0 0 1,0 0-1,0 0 1,0 0-1,0 0 1,0 1-1,1-1 1,-1 1-1,1-1 1,-1 1 0,1 0-1,-1 0 1,1 0-1,4 0 1,-6 2-4,0 0 1,-1 0-1,1 0 1,0 0 0,0 0-1,-1 1 1,1-1-1,-1 0 1,1 1 0,-1-1-1,0 0 1,1 1-1,-1-1 1,0 0 0,0 1-1,0-1 1,0 0-1,0 1 1,0-1 0,0 1-1,-1-1 1,1 2-1,-1 2 0,-1 89 0,0-38 8,8 99 0,-5-150-149,-1 0 0,1-1 0,0 1 0,1 0 0,-1 0 0,1-1 0,0 1 0,0-1 0,0 0 0,1 0 0,0 1 0,-1-1 0,1-1 0,1 1 0,-1 0 0,1-1 0,4 4 0,-4-4-687,1-1 1,-1 1 0,0-1-1,1 0 1,0-1 0,-1 1-1,1-1 1,0 0 0,0 0-1,0 0 1,8-1 0,38 1-12400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8.9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 9 15191,'0'0'3127,"17"-2"-2188,-10 1-872,9-2 52,1 2 0,0 0 0,34 2 0,-48-1-124,1 0-1,-1 0 1,0 0-1,1 1 1,-1 0-1,0-1 1,1 1-1,-1 0 1,0 1-1,0-1 1,0 0 0,0 1-1,0 0 1,0 0-1,-1 0 1,1 0-1,-1 0 1,1 0-1,-1 1 1,0-1-1,1 1 1,-1 0-1,-1-1 1,1 1-1,0 0 1,-1 0-1,1 0 1,-1 0-1,0 1 1,0-1-1,1 4 1,-3-2-294,1-1-1,-1 1 1,0 0-1,0-1 1,0 1-1,-1-1 1,0 0 0,1 1-1,-1-1 1,-1 0-1,1 0 1,-1 0 0,0-1-1,1 1 1,-1-1-1,-1 1 1,1-1-1,-6 5 1,-10 7-1762,0-1 1,-23 14-1,42-28 2052,-11 7-95,-49 27-1412,16-20 9211,43-13-5897,26-1 1329,1-1-2787,13 1-892,-14 1-2555,0 2-3995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7.6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176 81 4914,'0'0'16931,"-13"17"-16086,-16 26 79,-30 60 0,45-77-537,2 0-1,2 1 1,0 0-1,-11 51 1,18-62-309,1 0 0,0 1 1,1-1-1,1 0 0,1 1 1,0-1-1,4 18 0,-3-28-62,-1 0 1,1-1-1,0 1 0,0-1 0,1 0 1,0 0-1,0 0 0,0 0 0,0 0 1,1 0-1,0-1 0,0 0 0,0 0 1,0 0-1,1 0 0,-1 0 0,1-1 1,0 0-1,0 0 0,0-1 0,1 1 1,-1-1-1,8 2 0,-1-1 22,-1 0 0,1 0 0,0-2 0,-1 1-1,1-2 1,0 1 0,0-2 0,0 1 0,0-2 0,-1 1-1,1-2 1,14-4 0,-19 5-11,0-1 1,-1 0-1,1-1 0,-1 1 0,0-1 1,0 0-1,0-1 0,-1 0 0,1 1 0,-1-2 1,0 1-1,-1-1 0,1 1 0,-1-1 1,0 0-1,-1-1 0,1 1 0,-1-1 1,0 0-1,-1 1 0,3-13 0,4-22 85,-2-1 1,-2 0-1,-2 0 0,-2 0 0,-1 0 0,-3 0 0,-8-48 0,9 79-103,0 1 0,0-1 0,-1 1 0,-1 0 0,1 0 0,-2 0 1,1 0-1,-1 1 0,-1-1 0,0 1 0,0 1 0,-1-1 0,0 1 0,0 0 0,-1 1 0,-14-11 1,22 18-18,-1-1 0,1 1 0,-1 0 0,1-1 0,-1 1 0,1 0 0,-1 0 0,1 0 0,-1-1 0,1 1 0,-1 0 0,1 0 0,-1 0 0,1 0 1,-1 0-1,0 0 0,1 0 0,-1 0 0,1 0 0,-1 0 0,1 1 0,-1-1 0,1 0 0,-1 0 0,1 0 0,-1 1 0,1-1 0,-1 0 0,1 0 1,-1 1-1,-9 18-341,3 33-680,6-45 753,-1 20-2091,1 0-1,5 41 1,8-12-5551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7.8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43 17896,'0'0'11734,"0"-42"-11526,0 45-2433,0 32-256,0 16-1825,-15 7-3762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1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357 0 13142,'0'0'6800,"-8"27"-4476,2-1-1746,-10 29 975,-31 80 1,33-101-1076,-88 183 1366,89-192-1747,-2 0 0,-1-1-1,0-1 1,-2-1-1,-1 0 1,-26 22-1,38-38-54,6-6-38,0 1 0,0-1 0,0 1 0,0 0-1,0-1 1,1 1 0,-1 0 0,0 0 0,0-1 0,0 1-1,1 0 1,-1 0 0,1 0 0,-1 0 0,0 0-1,1 0 1,0 0 0,-1 2 0,1-3-41,0-2-198,2-6-361,0 1 0,0 0 0,1 1 0,0-1 1,1 0-1,-1 1 0,1 0 0,0-1 0,1 2 0,0-1 0,0 0 1,10-8-1,-14 13 437,51-49-6449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3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 18232,'0'0'10088,"0"-2"-9556,0 10-557,1 100 120,0 23-62,-2-78-4041,6-99-100,4-20-3221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6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115 390 16520,'0'0'9679,"7"-16"-8871,64-130 926,-67 131-1660,0 0 0,-1-1 0,-1 1-1,0-1 1,-1 0 0,-1 0 0,-1 0 0,-4-27-1,5 40-76,-1 0 0,0 0 0,0 0 0,0 0 0,0-1 0,0 2 0,0-1-1,-1 0 1,0 0 0,0 0 0,1 1 0,-1-1 0,-1 1 0,1-1-1,0 1 1,-1 0 0,-3-3 0,4 4-17,0 0 0,-1 0 0,1 0 0,0 0 1,0 1-1,0-1 0,0 1 0,-1-1 0,1 1 0,0 0 0,-1 0 0,1 0 0,0 0 0,0 0 1,-1 0-1,1 1 0,0-1 0,0 1 0,0 0 0,-1 0 0,1-1 0,0 1 0,0 1 0,0-1 1,0 0-1,1 0 0,-4 3 0,-5 6-259,0 0 0,1 0 1,0 1-1,1 1 0,0-1 0,0 1 1,2 0-1,-1 1 0,2-1 0,-8 26 0,9-27-558,1 0-1,1 1 0,0-1 0,0 1 0,1 0 0,1-1 0,0 1 0,2 12 0,14 34-8686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18.9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497 1 15847,'0'0'10554,"-9"11"-10119,-35 40-175,-91 83 0,-75 42 206,124-105-406,75-61-28,9-9 43,30-1 104,-4-2-109,-13 0-63,0 1 0,0 0-1,0 1 1,0 0 0,0 1-1,0 0 1,-1 1 0,1 0-1,0 0 1,-1 1 0,1 1-1,14 6 1,2 10-17,-1 0 1,0 1-1,-2 2 1,31 37-1,31 28 61,-50-57 7,-23-21-44,0 0-1,-1 2 0,0-1 1,19 26-1,-28-35-80,-2-2-119,6-25-9048,6-6-832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1.3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239 0 8500,'0'0'11149,"-17"1"-10690,11-2-401,0 2 1,-1-1 0,1 0-1,-1 1 1,1 1-1,0-1 1,-1 1-1,1 0 1,0 0-1,0 1 1,0-1 0,1 1-1,-1 1 1,1-1-1,0 1 1,-1 0-1,2 0 1,-1 0 0,-6 9-1,-3 4 131,2 2 0,0 0-1,1 0 1,1 1 0,-10 28 0,16-34-115,-1 0 0,2 0 0,0 0 0,0 1 0,2 0 0,0-1 0,0 1 0,1 0 0,3 16 0,-2-30-68,0 1 1,0 0-1,0-1 1,0 1-1,1-1 0,-1 1 1,1-1-1,-1 0 1,1 0-1,-1 0 0,1 1 1,0-1-1,-1-1 1,1 1-1,0 0 0,0 0 1,-1-1-1,1 1 1,0-1-1,0 1 0,0-1 1,0 0-1,0 0 1,0 0-1,0 0 0,0 0 1,0 0-1,0-1 1,2 0-1,3 1 28,-1 0 0,0-1-1,1 0 1,-1-1 0,0 1 0,0-1 0,0 0-1,7-4 1,-7 2-3,-1-1 0,1 1 0,-1-1-1,-1-1 1,1 1 0,-1-1 0,0 1 0,0-1-1,0-1 1,-1 1 0,0 0 0,2-9 0,2-8 73,-1 0 1,4-29 0,-5 23 181,-3 0 588,-2 22-310,0 20-548,0 1-107,1 0 0,0 0 0,1 0 1,0 0-1,1-1 0,1 1 1,0-1-1,1 1 0,0-1 1,1-1-1,1 1 0,0-1 0,0 0 1,2-1-1,15 19 0,2-1-1683,1-1-1,37 28 1,26 8-4761,-13-24-5073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22 775 10309,'0'0'9489,"1"-7"-7538,2-7-1335,1 1 0,1 0 0,0-1 0,1 1 0,1 1 0,-1 0 0,2-1 0,11-13 0,-7 10-448,-1-2 1,-1 1-1,0-1 1,9-25 0,-5-7 25,-2 0 0,-1 0 0,3-56 1,-5-155 9,-9 260-204,0 1-1,0 0 0,0 0 0,0-1 1,0 1-1,0 0 0,0 0 0,0-1 1,0 1-1,0 0 0,0-1 0,0 1 1,0 0-1,0 0 0,0-1 0,-1 1 0,1 0 1,0 0-1,0-1 0,0 1 0,0 0 1,0 0-1,-1 0 0,1-1 0,0 1 1,0 0-1,0 0 0,-1 0 0,1 0 1,0-1-1,0 1 0,0 0 0,-1 0 1,1 0-1,0 0 0,0 0 0,-1 0 1,1 0-1,0 0 0,0 0 0,-1 0 1,1 0-1,0 0 0,-1 0 0,1 0 1,0 0-1,0 0 0,-1 0 0,-14 9-156,-7 16 112,1 1 0,1 0 0,2 2 0,0 0 0,2 1 0,-19 45 0,28-56 42,1 1 0,0 0 0,1 1 1,1-1-1,1 1 0,1-1 0,1 1 0,0 0 0,5 39 1,-3-49 4,1-1 1,0 1 0,1-1 0,0 1-1,0-1 1,1 0 0,0 0-1,0-1 1,1 1 0,1-1 0,-1 0-1,1 0 1,0-1 0,1 1 0,0-1-1,0-1 1,1 0 0,-1 0 0,2 0-1,-1-1 1,15 8 0,-2-6 11,-1-1 0,1 0 1,1-1-1,-1-1 0,1-2 1,-1 0-1,1-1 0,0-1 1,0-1-1,37-6 0,-49 4-3,0-1 0,1 0 0,-1 0 1,-1-1-1,1 0 0,-1-1 0,0 0 0,0 0 0,0-1 0,-1 0 0,0-1 0,-1 0 0,0 0 0,0-1 1,8-13-1,-2 3 15,-1-1 1,-1 0-1,-2-1 1,1 0-1,-2-1 1,6-27-1,-15 52-242,-10 20 120,1 1 0,0 0 0,-9 43 0,18-61 86,0 0 0,0 0 0,1 1 0,0-1 0,1 0-1,-1 1 1,3 9 0,-2-14 9,0 0-1,0 0 1,0 0-1,0 0 1,0 0-1,1 0 1,-1-1-1,1 1 0,-1 0 1,1-1-1,-1 1 1,1-1-1,0 0 1,0 1-1,0-1 1,0 0-1,0 0 1,0 0-1,0-1 1,0 1-1,0 0 0,0-1 1,4 1-1,10 2 18,-1-1-1,1 0 0,0-2 1,0 1-1,-1-2 0,1 0 1,20-5-1,6-4 62,54-21-1,-61 18-58,-27 12-38,0-1 1,0 1-1,0 0 1,0 1 0,1 0-1,-1 0 1,0 1-1,0 0 1,0 0-1,0 1 1,13 5-1,27 3 11,-12-5 43,1-2-1,0-1 1,46-5 0,-70 2-34,0 0 1,1-1 0,-1-1 0,0-1-1,0 1 1,-1-2 0,1 0-1,-1 0 1,0-1 0,0-1 0,-1 0-1,13-10 1,-19 12 9,0-1 0,0 1 0,-1-1 0,1 0 0,-1 0 0,0-1 0,-1 1 0,0-1 0,0 0 0,0 0 1,-1 0-1,0 0 0,0 0 0,0 0 0,-1-1 0,-1 1 0,1 0 0,-1-1 0,0 1 0,-3-15 0,3 22-12,0-1 0,0 0 1,0 1-1,0-1 0,0 0 1,-1 0-1,1 1 0,0-1 1,-1 1-1,1-1 0,0 0 1,-1 1-1,1-1 0,-1 1 0,1-1 1,-1 1-1,1-1 0,-1 1 1,1-1-1,-1 1 0,0-1 1,1 1-1,-1 0 0,1-1 1,-1 1-1,0 0 0,1 0 0,-1-1 1,0 1-1,0 0 0,1 0 1,-1 0-1,0 0 0,1 0 1,-1 0-1,0 0 0,0 0 1,1 0-1,-1 0 0,0 0 0,1 1 1,-1-1-1,0 0 0,1 1 1,-1-1-1,0 0 0,1 1 1,-1-1-1,0 0 0,0 2 1,-33 26-148,13 1 133,1 0 0,2 1-1,1 2 1,1 0 0,2 0 0,1 1-1,2 1 1,1 0 0,1 1 0,2-1 0,-2 42-1,7 3 17,3 0-1,4 0 1,3 0-1,28 115 1,-30-163 7,4 11-3,-2-1 0,-1 2 0,-3-1-1,0 45 1,-4-85-3,0 0 0,-1-1-1,1 1 1,-1 0-1,1-1 1,-1 1-1,1 0 1,-1-1 0,0 1-1,0-1 1,0 1-1,0-1 1,0 1 0,0-1-1,0 0 1,0 1-1,-1-1 1,1 0 0,0 0-1,-4 2 1,1-1 3,-1 0-1,1 0 1,-1 0 0,1-1 0,-1 1 0,0-1 0,-8 1 0,-10-1 21,0-1 0,-36-4 1,48 3-18,-7-1 6,1-1-1,0-1 1,1 0-1,-1-1 0,1-1 1,0-1-1,0 0 1,0-1-1,1-1 0,1 0 1,-1-1-1,-18-18 0,25 21-9,0 0-1,0-1 1,1 0-1,1 0 0,-1-1 1,1 0-1,1 0 0,-1-1 1,2 1-1,-1-1 0,1 0 1,1 0-1,0-1 1,0 1-1,1-1 0,0 1 1,1-1-1,1 0 0,-1 0 1,1 1-1,4-20 1,-2 22-170,0 1 0,1-1 0,0 1 0,0 0 0,1 0 1,0 0-1,0 0 0,1 1 0,0-1 0,0 1 1,1 0-1,6-5 0,13-11-3166,43-28-1,-47 35 847,45-34-8607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2.2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14679,'0'0'12208,"0"4"-11672,0 374 30,2-340-486,3 0 0,1 0 0,1 0 0,3-1 0,25 68 0,-35-95-3312,-11-14 572,-14-19-3608,-4-17-7368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2.8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1 336 11461,'0'0'6523,"20"-5"-5538,237-32-230,-237 36-785,0-1 0,-1-2 1,1 0-1,34-12 0,-47 13-28,-1 0 1,0 0-1,0 0 0,0-1 1,-1 0-1,1 0 0,-1-1 0,0 0 1,0 0-1,0 0 0,-1 0 1,0-1-1,0 1 0,0-1 1,-1 0-1,0 0 0,4-9 0,0-7 195,-1-1 0,0 0 0,3-37 0,-6 14 7028,-5 69-7251,-1-1 0,-1 0-1,-12 41 1,-6 32 261,14-47-46,3 0 0,2 1-1,2 0 1,2-1 0,13 83 0,-14-130-112,0 0 0,0 0-1,0 0 1,0 0 0,1 0 0,-1 0-1,0-1 1,0 1 0,1 0-1,-1 0 1,1 0 0,-1-1 0,0 1-1,1 0 1,-1 0 0,1-1 0,0 1-1,-1 0 1,1-1 0,0 1-1,-1-1 1,1 1 0,0-1 0,0 1-1,-1-1 1,1 0 0,0 1-1,0-1 1,0 0 0,-1 1 0,1-1-1,0 0 1,0 0 0,0 0-1,0 0 1,0 0 0,0 0 0,-1 0-1,1 0 1,0 0 0,0 0-1,0-1 1,0 1 0,0 0 0,-1-1-1,1 1 1,0 0 0,0-1-1,-1 1 1,1-1 0,0 1 0,0-1-1,-1 1 1,2-2 0,43-41 1294,-35 32-1141,13-11-113,1 0 0,1 1 0,1 2 0,1 1-1,0 1 1,56-26 0,-81 42-66,0 0 0,-1 0 0,1 0 0,0 1 1,0-1-1,0 0 0,0 1 0,0-1 0,0 1 0,0 0 0,0-1 0,0 1 1,0 0-1,0 0 0,0 1 0,0-1 0,0 0 0,0 1 0,0-1 0,0 1 1,0-1-1,0 1 0,-1 0 0,1 0 0,0 0 0,0 0 0,-1 0 0,4 3 1,-2 1-20,-1 0 1,1 0 0,-1 0 0,0 1 0,0-1 0,-1 1 0,0-1 0,1 10 0,1-2 61,9 64-30,15 67 18,-24-131-15,1 0 1,1 0-1,0 0 1,1-1-1,0 0 1,1 0-1,0 0 1,10 12-1,-15-23-88,-1 1-1,0-1 0,1 0 0,-1 0 0,1 0 0,0 0 0,-1 0 1,1 0-1,0 0 0,0-1 0,-1 1 0,1-1 0,0 1 1,0-1-1,0 0 0,0 1 0,0-1 0,0 0 0,0 0 0,-1 0 1,1-1-1,0 1 0,0 0 0,0-1 0,0 1 0,0-1 1,-1 0-1,1 1 0,0-1 0,2-2 0,6-3-1033,0 0 1,0-1-1,15-14 0,-16 13-167,37-32-5791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3.0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31 16039,'0'0'12630,"0"-5"-11744,0-12 247,0 9-1314,0 13-4221,-2 30-347,-6 15-1256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23.3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412 71 6931,'0'0'19476,"7"-14"-18398,23-43-222,-26 60-471,-2 15-388,0 22-139,-2-1 142,-1 0 0,-11 68 0,8-92 13,1 0 0,-2-1 0,0 0 0,-1 0 0,0 0-1,-1 0 1,0-1 0,-1-1 0,-1 1 0,-17 19-1,-3-3-155,-1 0-1,-1-2 1,-2-1-1,-50 30 1,58-42-3415,-50 21 1,23-19-8033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7.0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459 291 10901,'0'0'11128,"0"-5"-9391,0 1-1573,1-22 293,-1 0 1,-2 1-1,-1-1 0,0 0 0,-9-28 0,10 49-455,1-1 1,-1 1-1,-1 0 0,1 0 0,-1 0 0,1 0 0,-1 0 1,-1 1-1,1-1 0,-1 1 0,1 0 0,-1 0 0,-1 0 1,1 0-1,0 1 0,-1 0 0,0 0 0,0 0 0,0 0 0,0 1 1,0 0-1,0 0 0,0 0 0,-1 1 0,1-1 0,-1 1 1,1 1-1,-1-1 0,0 1 0,-9 1 0,2 0-31,0 2-1,0 0 1,0 1-1,1 0 1,0 0-1,0 2 1,0-1 0,0 2-1,1-1 1,0 2-1,0-1 1,1 1-1,0 1 1,-15 17-1,13-14 11,1 0 0,1 1 0,-1 1-1,2 0 1,0 0 0,1 1 0,0 0 0,2 0 0,-1 1-1,2 0 1,-5 20 0,8-25 10,0 1 0,1 0 0,0 0 0,1 0 0,0 0-1,1 0 1,1 0 0,0-1 0,0 1 0,5 14 0,-4-21 8,-1 0-1,1 0 1,-1-1-1,2 1 1,-1-1-1,0 0 1,1 1-1,0-2 1,0 1 0,0 0-1,0-1 1,0 0-1,1 0 1,0 0-1,-1 0 1,1-1-1,0 0 1,0 0 0,0 0-1,1 0 1,-1-1-1,0 0 1,1 0-1,7 0 1,-4 0 20,0 0-1,1-1 1,-1 0 0,0 0 0,0-1-1,0 0 1,14-4 0,-18 3 1,0 0 0,0-1 0,0 1 1,0-1-1,0 0 0,-1 0 0,1-1 0,-1 1 0,0-1 0,0 0 1,0 0-1,0-1 0,5-8 0,4-10 59,0 0-1,-2-1 1,-1-1 0,14-47-1,1-4 604,-27 87-814,1 0-1,1 1 0,0-1 0,2 17 1,0 11 107,-3-19 33,2 0 0,0 0 0,1-1 0,1 1 0,1 0 0,8 23 0,-8-34-13,0 1 0,1-1 1,0 0-1,1 0 0,0-1 0,0 1 1,1-1-1,-1-1 0,2 1 0,-1-1 1,1-1-1,0 1 0,18 9 0,10 0 33,-35-16-20,0 0 1,0 0-1,0 0 0,0 0 0,0 0 0,0 0 1,0 0-1,0-1 0,0 1 0,0 0 0,0-1 1,-1 1-1,1-1 0,0 1 0,0-1 0,0 1 1,0-1-1,-1 0 0,1 1 0,0-1 0,-1 0 1,1 1-1,0-1 0,-1 0 0,1 0 0,-1 0 1,1 0-1,-1 0 0,0 0 0,1 0 0,-1 1 0,0-1 1,0 0-1,1-2 0,11-39 110,45-140 45,-47 157-159,1-1 1,1 1 0,2 1-1,29-41 1,-42 63-7,0 0 0,1 1-1,-1-1 1,0 1 0,0-1 0,1 1-1,-1-1 1,1 1 0,0 0 0,-1 0-1,1-1 1,0 1 0,-1 1 0,1-1-1,0 0 1,0 0 0,0 1 0,0-1-1,0 1 1,0-1 0,0 1 0,2 0-1,-2 0-7,0 1 0,0 0-1,0 0 1,0 0 0,0 0-1,0 0 1,-1 0 0,1 0-1,0 0 1,-1 1 0,1-1 0,-1 1-1,0-1 1,1 1 0,-1-1-1,0 1 1,2 3 0,2 7-39,1 0 1,-1 0-1,-1 1 1,0-1-1,2 18 1,1 13-3,0 47 0,-6-55 50,2 1 1,13 56-1,-15-86 30,-1-5 86,3-5-50,0 0 0,0-1 0,0 0 0,-1 0 0,0 0 0,0 0 0,2-5 0,8-18 23,-9 22-77,90-157 121,-80 144-123,1 0 1,0 0-1,2 2 0,0-1 1,1 2-1,19-15 0,-35 30-15,0 0 1,1 0-1,-1 0 0,1 0 0,-1 0 0,1 0 0,-1 1 1,1-1-1,-1 0 0,1 1 0,0-1 0,0 1 0,-1 0 1,1-1-1,0 1 0,-1 0 0,1 0 0,0 0 0,0 0 0,-1 1 1,1-1-1,0 0 0,-1 1 0,1-1 0,0 1 0,-1 0 1,1-1-1,-1 1 0,1 0 0,-1 0 0,1 0 0,-1 0 1,1 0-1,-1 0 0,0 0 0,0 1 0,0-1 0,0 0 0,0 1 1,0-1-1,0 1 0,0-1 0,0 1 0,1 3 0,3 8-35,0 0 0,0 0-1,-2 0 1,4 19-1,-5-23 40,2 14-186,1 0 0,0 0 0,2 0 0,1-1 0,1 0 0,1 0 1,0-1-1,23 32 0,35 30-6215,-55-67 1416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7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305 387 15047,'0'0'10114,"7"-23"-9458,-4 11-596,4-8 28,-2-1-1,0 1 1,-1-1-1,-1 0 1,-1 0-1,-1 0 1,-3-29 0,0 39-53,0 1 0,-1 0 0,-1 0 0,0 0 0,0 0 0,-1 1 0,0 0 0,0 0 0,-1 0 0,-1 0 0,-7-8 0,11 14-39,1 0 1,-1 1-1,0-1 1,0 0-1,0 1 1,-1 0-1,1 0 1,0 0-1,-1 0 1,0 0-1,1 1 1,-1-1-1,0 1 1,0 0-1,0 0 1,0 1-1,0-1 1,0 1-1,0 0 0,1 0 1,-1 0-1,0 0 1,0 1-1,0 0 1,0 0-1,0 0 1,0 0-1,0 0 1,1 1-1,-1-1 1,1 1-1,-7 5 1,-3 2-31,0 2-1,1 0 1,0 0 0,1 1 0,1 0 0,0 1 0,0 1-1,-12 23 1,15-26 19,2 1-1,-1 0 0,1 0 0,1 0 1,1 0-1,-1 1 0,2-1 0,0 1 1,0 0-1,1 0 0,2 23 0,0-31 15,0 0-1,0 0 0,0 1 0,1-1 0,0-1 0,0 1 1,1 0-1,-1 0 0,1-1 0,0 1 0,0-1 0,0 0 0,1 0 1,0 0-1,-1-1 0,1 1 0,1-1 0,-1 0 0,0 0 1,1 0-1,5 2 0,1 0 11,0 0-1,0-1 1,1-1 0,-1 0-1,1-1 1,-1 0-1,1 0 1,18-1 0,-28-2 0,0 1 0,0-1 0,0 1 1,-1-1-1,1 0 0,0 0 0,0 1 1,0-2-1,-1 1 0,1 0 0,0 0 0,-1 0 1,1-1-1,-1 1 0,1-1 0,-1 1 1,0-1-1,0 0 0,0 1 0,0-1 0,0 0 1,0 0-1,0 0 0,1-3 0,15-59 178,-12 45-148,18-71 65,-23 89-103,0 1 0,0-1 0,1 0 0,-1 1 0,0-1 0,0 0 0,1 1 0,-1-1 0,0 1 0,1-1 0,-1 0 0,1 1 0,-1-1 0,1 1 0,-1-1 0,1 1 0,-1-1 0,1 1 0,-1 0 0,1-1 0,0 1 0,-1 0 0,1-1 0,0 1 0,-1 0 0,1 0 0,1-1 0,2 3-42,-2-1 10,-1 0 1,1 1 0,-1-1 0,1 0-1,-1 0 1,1 1 0,-1-1 0,0 1-1,0-1 1,0 1 0,0-1 0,0 1 0,1 2-1,2 2-47,32 46-75,35 45-547,-63-88-228,1 1 0,0-2 0,0 1 1,1-1-1,0 0 0,0-1 0,12 6 0,5-3-4762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7.9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453 1 16408,'0'0'6760,"-27"26"-6453,-88 93-48,102-104-225,0 0 0,1 1 1,0 0-1,1 1 1,-14 30-1,22-39-30,0 0 0,0 1 0,1-1 0,0 1 0,1-1 0,-1 1 0,2 0 0,-1-1 0,1 1 0,1 0 0,-1-1 0,4 13 0,-3-18-2,0 0 0,0-1 0,0 1 0,1 0 0,-1-1 0,1 1 0,0-1 0,0 0-1,-1 0 1,1 1 0,1-1 0,-1 0 0,0-1 0,0 1 0,1 0 0,-1-1 0,1 1 0,0-1 0,-1 0-1,6 2 1,-8-16 316,0 1-287,-2 0 1,0 0 0,0 0-1,-2 0 1,1 1 0,-1-1-1,-1 1 1,0 0 0,0 0-1,-1 1 1,-1-1 0,0 1-1,-12-14 1,-1 1-12,-1 1-1,-1 1 1,-1 1 0,-33-22-1,50 38-13,4 2-14,-1 0 0,1 0-1,-1 0 1,0 1 0,1-1 0,-1 1-1,0 0 1,0 0 0,0 0 0,0 0-1,-5-1 1,7 22-2476,1-6 1228,0-6 82,-1 0 1,2 0-1,-1 0 1,1 0 0,2 8-1,15 17-8713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8.3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0 13366,'0'0'7417,"1"3"-6814,0 0-561,-1 0 0,0 0 0,0 0 0,0 0 0,-1 1 0,1-1 0,-1 0 0,1 0 0,-1 0 0,0 0 0,0-1 0,0 1 0,-1 0 0,1 0 1,-1-1-1,1 1 0,-4 4 0,-6 10 233,-5 15 119,-2 4 6,-23 64 1,37-89-388,1 0 1,0 0 0,1 0 0,1 0 0,0 0 0,0 0 0,1 1 0,0-1 0,1 0 0,4 21 0,-3-28-4,0 0 0,-1 0 1,2 0-1,-1 0 0,0-1 1,1 1-1,0-1 0,0 0 1,0 0-1,0 0 1,0 0-1,1 0 0,-1-1 1,1 0-1,-1 1 0,1-1 1,0-1-1,0 1 0,0 0 1,0-1-1,1 0 1,-1 0-1,0 0 0,0-1 1,8 1-1,-11-3 27,0 1 0,0-1-1,0 0 1,0 0 0,0 0 0,-1 0 0,1 0-1,0 0 1,-1 0 0,0 0 0,0 0-1,1 0 1,-1 0 0,0 0 0,-1 0 0,1 0-1,0 0 1,-1-3 0,1-2-8,0-4 18,0-1-1,0 1 0,-1 0 0,0-1 0,-1 1 1,0 0-1,-1 0 0,0 0 0,-1 0 0,0 0 1,-1 1-1,0 0 0,0 0 0,-1 0 0,-1 0 0,1 1 1,-1 0-1,-15-13 0,13 13-52,0 1 0,0 0 1,-1 0-1,0 1 0,0 0 0,0 1 0,-1 0 0,0 1 1,-1 0-1,1 1 0,-1 0 0,0 1 0,0 0 0,0 1 1,-12-1-1,22 3-102,1 0 0,0 1 0,-1-1 1,1 1-1,0-1 0,0 1 1,-1 0-1,1 0 0,0-1 0,0 1 1,0 0-1,0 0 0,0 0 0,0 0 1,0 0-1,1 0 0,-1 0 0,0 1 1,0-1-1,1 0 0,-1 0 0,1 0 1,-1 1-1,1-1 0,0 0 0,-1 1 1,1-1-1,0 1 0,0-1 0,0 0 1,0 1-1,0-1 0,0 0 1,1 2-1,-2 2-549,2-1 0,-1 0 1,0 0-1,1 0 1,0 0-1,-1 0 0,2 0 1,-1 0-1,0 0 0,1-1 1,3 7-1,36 23-10151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9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213 39 15783,'0'0'9375,"-18"-8"-9193,7 2-173,4 2-7,0 0 0,-1 0 0,0 1 1,-14-4-1,19 6 0,0 0 1,0 1-1,0 0 0,0 0 1,0-1-1,0 2 0,0-1 1,0 0-1,0 1 0,0-1 1,0 1-1,1 0 0,-1 0 1,0 0-1,0 0 0,0 0 1,1 1-1,-1-1 0,1 1 1,-4 3-1,-1 1 1,1 1 0,0 0 0,0 0 0,0 1 0,1-1 0,0 1 0,1 0 0,0 1 0,0-1 0,1 1 0,0 0 0,0 0 0,-1 13 0,3-18-4,0 1 0,1 0-1,0 0 1,-1-1 0,2 1 0,-1 0 0,1-1-1,-1 1 1,1 0 0,1-1 0,-1 1-1,1-1 1,-1 1 0,1-1 0,0 0 0,1 0-1,-1 0 1,1 0 0,0 0 0,0 0-1,0-1 1,0 1 0,1-1 0,-1 0 0,1 0-1,0-1 1,6 5 0,1-3-5,1 0 0,0 0 0,0-1 0,0 0 0,0-1 0,0-1 0,0 0 1,24-1-1,-34-1 20,1 0 1,0 1 0,-1-1-1,1 0 1,0 0-1,-1-1 1,0 1 0,1 0-1,-1-1 1,0 0 0,0 1-1,1-1 1,-1 0 0,-1 0-1,1 0 1,0-1 0,0 1-1,-1 0 1,1-1-1,-1 1 1,0 0 0,1-4-1,25-63 236,-24 60-223,-1 1 159,1 0 0,-2 0 0,1 0 0,-1 0 0,0-1 0,-1-8 0,0 16-42,2 23-664,-1-15 501,1-1 1,0 1-1,0-1 0,0 0 1,1 0-1,0 0 0,0 0 1,0 0-1,1 0 0,0-1 1,0 0-1,0 0 0,10 8 1,-8-8 5,1-1 1,0 0-1,0 0 1,0 0-1,0-1 1,1 0-1,-1-1 1,1 0-1,0 0 1,-1-1 0,11 1-1,-8 0 15,9 0 29,1 0 1,31-2-1,-47 0-27,0-1 0,0 1 0,0-1 0,0 1 1,0-1-1,-1 0 0,1-1 0,0 1 0,-1-1 0,1 1 1,-1-1-1,1 0 0,-1 0 0,0-1 0,0 1 0,0-1 0,0 0 1,0 1-1,3-6 0,0-4 116,0 0-1,-1-1 1,0 0 0,-1 0 0,-1 0-1,0-1 1,-1 1 0,2-24 0,-5 65-437,0-17 286,1 0-1,0-1 1,1 1-1,0 0 1,0 0 0,4 12-1,-3-19 29,-1-1 0,1 0-1,0 1 1,0-1 0,0 0 0,0 0-1,0 0 1,1 0 0,-1-1 0,1 1 0,0-1-1,-1 1 1,1-1 0,1 0 0,-1 0-1,0 0 1,0-1 0,1 1 0,-1-1-1,1 0 1,-1 0 0,8 1 0,-2 1 4,-1-2 0,1 1 0,0-1 1,0-1-1,0 1 0,0-2 0,0 1 1,0-1-1,10-2 0,-13 1 24,0 0 0,0-1 0,-1 1 0,1-1 0,0 0 0,-1-1 0,0 1 0,0-1 0,0 0 0,0 0 0,-1-1 1,0 1-1,6-9 0,0-2 222,-1 0 1,0-1-1,-1 0 1,6-18-1,28 489-595,-33-317 320,-2 156 17,-7-233-4,0-56 14,0 4 1,0 1-1,-1-1 1,1 1 0,-2-1 0,-2 12 0,3-18-1,0-1 1,0 1-1,0-1 1,0 0 0,0 0-1,-1 1 1,1-1-1,-1 0 1,0 0-1,1 0 1,-1-1-1,0 1 1,0 0 0,0-1-1,0 1 1,0-1-1,0 0 1,-1 1-1,1-1 1,0 0-1,-1 0 1,1-1 0,-1 1-1,1 0 1,-4-1-1,-10 2 3,-1-1-1,0-1 0,0-1 0,0-1 1,0 0-1,0-1 0,1 0 1,0-2-1,-1 0 0,-25-12 0,29 11 42,0 0 0,1-1 0,-1 0 0,2-1 1,-1 0-1,1-1 0,1 0 0,-1-1 0,2 0 0,-1-1 0,1 1 0,1-2 0,-11-17 0,16 21 10,0 1-1,0-1 1,0 1 0,1-1 0,0 0 0,0 0 0,1 0 0,0 0 0,1-1 0,0 1 0,0 0 0,1 0 0,0 0 0,0 0-1,3-9 1,0 4-34,1 1 0,0 0 0,1 1 0,0-1 0,1 1 0,0 0 0,1 1 0,15-17 0,6-1-86,2 1-1,1 2 1,1 0 0,0 3 0,41-20-1,36-12-3035,147-51-1,-235 96 2257,146-54-7853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1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90 9668,'0'0'11576,"-1"-15"-10164,-2-45-150,2 46 40,0 18-1145,-11 67 183,4 0 0,2 1 0,7 115 1,2-160-320,1 0 1,1 0-1,1 0 1,2-1-1,13 32 0,-5-12-11,-15-44-84,-1 0-1,1 0 1,0 0-1,-1 0 0,0 0 1,1 0-1,-1 0 1,0 0-1,0 0 1,0 0-1,-1 5 0,1-7 2,0 0-1,0 1 0,-1-1 0,1 1 0,0-1 0,-1 1 1,1-1-1,0 1 0,-1-1 0,1 0 0,0 1 1,-1-1-1,1 0 0,-1 1 0,1-1 0,0 0 0,-1 1 1,1-1-1,-1 0 0,1 0 0,-1 0 0,1 0 1,-1 1-1,1-1 0,-1 0 0,1 0 0,-1 0 0,1 0 1,-2 0-1,-1-1-354,-1 0-1,1 0 1,0 0 0,-1 0 0,1 0 0,0-1 0,0 1-1,0-1 1,0 0 0,0 0 0,0 0 0,-2-3-1,-22-21-5157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2.9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1 16087,'0'0'8946,"-11"11"-8535,-2 4-397,0 0 0,1 2-1,0-1 1,2 2 0,0-1 0,1 1 0,1 1 0,-12 35 0,10 2 12,1 0 0,3 1-1,2-1 1,5 67 0,0-58 0,-1-53-17,0 0 0,2 0-1,-1 1 1,1-1 0,8 22 0,-9-29-1127,-1-17-6373,0-18 648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3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11 153 13782,'0'0'1865,"8"-20"141,29-61-127,-35 78-1752,0-1 1,0 1 0,1 0 0,-1 0 0,1 0-1,-1 0 1,1 0 0,0 0 0,0 1-1,0-1 1,1 1 0,-1 0 0,1 0 0,-1 0-1,1 0 1,7-1 0,-3 1-36,1 0 0,0 1 0,0 0-1,0 1 1,11 1 0,-2-1-118,-11 0 14,0 1 1,0-1-1,-1 1 1,1 1-1,0-1 1,-1 1-1,1 0 1,-1 1-1,0-1 1,1 1-1,-1 1 1,0-1-1,-1 1 1,1 0-1,-1 0 1,0 1-1,0-1 1,0 1-1,0 0 1,-1 1-1,0-1 1,0 1-1,0-1 1,-1 1-1,0 1 1,0-1-1,2 9 1,-2-7-2,-1 0 1,0 1 0,0-1 0,-1 0 0,0 1-1,-1-1 1,0 1 0,0-1 0,-1 0 0,0 1-1,0-1 1,-1 0 0,0 1 0,0-1 0,-1 0-1,0-1 1,-1 1 0,1 0 0,-2-1 0,1 0-1,-1 0 1,-6 8 0,-17 12 53,-2 0 1,0-2-1,-46 29 0,66-48 38,1 1-1,-1-1 1,-1-1-1,1 0 1,-1-1-1,0 0 1,0 0-1,0-1 1,0 0-1,-1-1 1,-15 0-1,26-2 1926,1 12-2215,0 4 163,1-1-1,1 1 1,1 0 0,0-1 0,1 0-1,0 1 1,2-2 0,0 1-1,0 0 1,1-1 0,1-1 0,0 1-1,11 12 1,-11-16 55,1 0 1,-1-1-1,1 0 0,1 0 0,0-1 1,0-1-1,1 1 0,0-2 1,0 1-1,0-2 0,1 1 0,0-2 1,0 0-1,0 0 0,0-1 0,23 3 1,-15-4 14,0-1 1,1 0 0,-1-2-1,0 0 1,0-2 0,0 0-1,0-1 1,22-7 0,-32 7 7,0-1 0,0 1-1,-1-2 1,1 1 0,-1-1 0,0-1 0,-1 0 0,0 0 0,0-1 0,0 1 0,-1-2 0,0 1-1,0-1 1,-1 0 0,-1-1 0,9-16 0,-7 8 88,-1-1 0,0 0 0,-2 0 0,0 0 0,-1-1 0,-1 1 0,-1-1 0,-1-26 0,0 44-95,0 0 1,0 0 0,0 0 0,0 0-1,0 0 1,0 0 0,-1 0-1,1 0 1,-1 0 0,1 0-1,-1 0 1,0 0 0,0 0-1,0 0 1,0 0 0,0 0-1,0 1 1,0-1 0,-1 0-1,1 1 1,-1-1 0,1 1 0,-1 0-1,1-1 1,-1 1 0,0 0-1,0 0 1,0 0 0,0 0-1,1 0 1,-1 1 0,0-1-1,0 1 1,0-1 0,-1 1-1,1 0 1,-3-1 0,0 1-38,0 1 0,1-1 0,-1 1 0,0 0 0,1 0 1,-1 0-1,1 1 0,0 0 0,0 0 0,-1 0 0,1 0 0,0 0 1,0 1-1,1 0 0,-1 0 0,-3 3 0,1 1-14,0 1 0,1-1 1,0 1-1,0 0 0,0 0 0,1 1 0,0-1 0,1 1 0,0 0 1,-2 13-1,1-4 13,2 0 0,0 0 0,2 0 0,1 28 0,-1-41 10,1 0 0,0 0 0,0 0 0,0-1 0,0 1 0,1 0 0,0-1-1,0 1 1,0-1 0,0 0 0,1 0 0,0 0 0,-1 0 0,2 0 0,5 6 0,-3-5-15,1 0-1,0 0 1,0-1-1,0 0 1,0 0-1,1-1 0,-1 0 1,14 4-1,7-1-1026,1-2 0,-1 0 0,1-2 0,32-1-1,-39-1-2401,-5 0-1385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3.9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65 12246,'0'0'10087,"0"2"-9636,0 11-511,-1 22 19,3 1 0,7 47 0,-8-75 45,1 1 1,0-1-1,0 1 0,1-1 1,0 0-1,0 0 1,1 0-1,0 0 1,1-1-1,-1 0 1,1 1-1,1-2 0,0 1 1,0-1-1,9 9 1,-13-14 32,0 1 1,1-1 0,-1 1-1,0-1 1,0 0 0,1 0 0,-1 0-1,1 0 1,-1 0 0,1-1-1,-1 1 1,1-1 0,-1 1-1,1-1 1,0 0 0,-1 0-1,1 0 1,-1-1 0,1 1-1,0-1 1,-1 1 0,1-1-1,-1 0 1,1 0 0,-1 0 0,0 0-1,1 0 1,-1-1 0,0 1-1,0 0 1,4-4 0,3-5 303,-1 1 0,1-1 1,-1 0-1,-1-1 0,7-13 0,-6 11-318,26-42 460,-4-1 0,39-97 0,-68 143-755,3 15-5787,9 16-859,3 7-2364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4.2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115 242 10053,'0'0'9222,"16"-19"-8173,49-61-129,-63 77-813,0 0 0,0 0 0,0 0 0,0 0 0,-1 0-1,1 0 1,-1-1 0,0 1 0,1 0 0,-2-1 0,1 0-1,0 1 1,-1-1 0,1 1 0,-1-1 0,0 1 0,-1-1 0,1 0-1,-1-5 1,-1-7 326,2 14-375,0-1 1,0 1 0,0 0-1,0-1 1,0 1 0,-1-1 0,1 1-1,-1 0 1,1-1 0,-1 1-1,0 0 1,0-1 0,0 1 0,0 0-1,-3-4 1,1 4-42,1 1 0,0 0 0,-1-1 0,1 1 0,-1 0 0,1 0 0,-1 0 0,0 1 0,1-1 0,-1 1 0,0-1 0,0 1 0,1 0 0,-1 0 0,-4 0 0,2 1-42,1 1-1,-1-1 1,0 1 0,1 0 0,-1 0 0,1 0 0,0 0-1,0 1 1,-1 0 0,2 0 0,-1 0 0,0 0 0,1 0-1,-1 1 1,1 0 0,0 0 0,0 0 0,1 0 0,-1 0-1,-3 7 1,-5 10-5,1 1 0,-16 44 0,20-48 34,1-1 1,1 1-1,1 0 1,0 0-1,1 1 1,1-1-1,1 0 0,3 32 1,-2-46 2,1 0 1,0-1-1,0 1 1,0 0-1,0-1 1,0 0-1,1 1 1,0-1-1,-1 0 1,1 0-1,0-1 0,1 1 1,-1-1-1,0 1 1,1-1-1,-1 0 1,1 0-1,0 0 1,0-1-1,4 2 1,12 4 27,-1-1 1,33 5 0,-19-6-167,65 3 0,-44-13-8150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4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167 73 6819,'0'0'15012,"3"-12"-13880,7-36-444,-7 35-307,-10 15-218,-8 8-196,0 1 1,0 0-1,1 0 0,0 2 0,1-1 1,1 2-1,0 0 0,1 0 0,0 1 1,-15 29-1,25-42 24,0 1 1,-1 0-1,1 0 0,1-1 1,-1 1-1,0 0 1,1 0-1,-1 0 0,1 0 1,0 0-1,0 0 1,0 0-1,0 0 0,0 0 1,1-1-1,-1 1 1,1 0-1,0 0 0,0 0 1,0 0-1,0-1 1,1 1-1,-1-1 0,1 1 1,-1-1-1,4 4 1,2 0-2,0-1 1,1 0 0,0 0 0,0-1-1,0 0 1,0 0 0,11 2 0,41 23-59,-56-27 57,-1 0 0,0 0 0,0 0-1,0 1 1,0 0 0,-1-1 0,1 1 0,-1 0-1,0 0 1,1 0 0,-1 1 0,-1-1 0,1 0 0,1 5-1,-2-6-13,0 1 0,0-1 0,0 0 0,0 0 0,-1 0 0,1 1 0,-1-1 0,0 0 0,0 1 0,0-1 0,0 0 0,0 1 0,0-1 0,0 0 0,-1 1 0,1-1 0,-1 0 0,0 1 0,0-1 0,0 0 0,0 0 0,0 0 0,0 0 0,0 0 0,-1 0 0,1 0 0,-1 0 0,1-1 0,-1 1 0,0-1 0,-2 2 0,-4 2 49,0-2 1,-1 1-1,0-1 1,1 0-1,-1-1 1,-15 2-1,4 0 5,3-1 297,0-1 1,-35 0-1,51-2-425,10-2-4785,15-6-1463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5.1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206 306 10149,'0'0'9102,"18"-13"-8042,53-46-180,-69 58-813,0-1 0,0 0 0,-1 1-1,1-1 1,-1 0 0,1 0 0,-1 0 0,0 0 0,0-1-1,0 1 1,0 0 0,0 0 0,0-1 0,-1 1 0,1 0 0,-1-1-1,1 1 1,-1 0 0,0-1 0,0 1 0,0-1 0,0 1-1,-2-4 1,1-8 303,1-5 68,1 7-230,-1 0-1,0 0 1,-1 1-1,-1-1 0,-3-14 1,4 23-185,0 0 1,0 0-1,-1-1 0,1 1 1,-1 0-1,0 0 0,0 0 1,0 1-1,0-1 0,-1 0 1,1 1-1,-1 0 0,1-1 1,-1 1-1,0 0 1,0 0-1,0 1 0,0-1 1,0 0-1,0 1 0,-1 0 1,-4-2-1,3 2-36,0 0 0,0 0-1,0 1 1,-1-1 0,1 1 0,0 0 0,0 0-1,0 1 1,0-1 0,0 1 0,-1 1-1,1-1 1,1 1 0,-10 3 0,6 0-5,0 0 0,0 0 0,1 0-1,0 1 1,0 0 0,0 0 0,1 1 0,-6 7 0,0 3-6,0 1-1,0 1 1,2 0 0,0 0 0,2 1-1,-10 33 1,15-47 21,2 1 0,-1 0 0,1 0 0,0 0 0,0 0 0,1 0 0,0 0 0,0 0-1,1 0 1,1 9 0,-1-12 0,1-1 0,-1 0 1,1 1-1,-1-1 0,1 0 0,0 0 0,0 0 0,0 0 0,1 0 0,-1 0 0,1-1 0,-1 1 0,1-1 0,0 0 0,0 0 0,0 0 0,0 0 0,1 0 0,-1-1 0,0 1 0,7 1 0,23 4 73,-1-1 0,1-1 0,0-2 0,0-1-1,67-6 1,-98 4-221,0-1 0,0 1 1,0-1-1,0 0 0,0 1 0,0-1 0,-1 0 0,1 0 0,0 0 0,0 0 0,3-3 1,8-9-5484,-9 10 2100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45.7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484 1 10101,'0'0'5877,"-22"13"-5191,-15 10-95,2 0 1,0 3-1,-59 56 1,87-74-467,2-4-63,1 0 0,0 0-1,0 0 1,0 1 0,1 0-1,-1-1 1,1 1 0,0 1 0,0-1-1,1 0 1,0 1 0,0-1-1,0 1 1,1 0 0,-2 9 0,3-14-56,0-1 1,0 0 0,0 0 0,0 1 0,1-1-1,-1 0 1,0 0 0,0 0 0,0 1 0,0-1-1,1 0 1,-1 0 0,0 0 0,0 1 0,1-1-1,-1 0 1,0 0 0,0 0 0,1 0 0,-1 0-1,0 0 1,0 0 0,1 1 0,-1-1 0,0 0-1,0 0 1,1 0 0,-1 0 0,0 0 0,1 0-1,-1 0 1,0-1 0,0 1 0,1 0-1,-1 0 1,0 0 0,1 0 0,-1 0 0,0 0-1,0 0 1,0 0 0,1-1 0,-1 1 0,0 0-1,0 0 1,1 0 0,-1-1 0,0 1 0,0 0-1,0 0 1,1-1 0,12-11 867,-11-1-471,0 0 0,-1 0 0,-1 0 1,0 0-1,-2-13 0,1-11-229,1 32-155,0 1-1,0-1 1,0 1-1,0-1 1,-1 1-1,0-1 1,0 1-1,0-1 1,0 1-1,-1 0 1,0 0-1,0-1 1,0 1 0,0 1-1,0-1 1,-1 0-1,0 0 1,0 1-1,0 0 1,0-1-1,0 1 1,-1 0-1,1 1 1,-1-1-1,0 1 1,0-1 0,0 1-1,0 0 1,0 1-1,0-1 1,-1 1-1,1 0 1,-1 0-1,1 0 1,-1 0-1,1 1 1,-1 0-1,-7 0 1,8 1-105,1-1 0,0 1 0,-1 0 0,1-1 0,0 2 0,-1-1 0,1 0 0,0 1 0,0-1 0,0 1 0,0 0 0,0 0 0,1 0 0,-1 0 0,0 1 0,1-1 0,0 1 0,-1-1 0,1 1 0,-3 5 0,-3 6-1172,0 1 0,1-1 0,-6 18 0,-5 16-5017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1.0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274 56 4722,'0'0'10458,"-5"-1"-9092,1 0-1309,1 0 0,0 0 0,0 1 0,-1-1 0,1 1 0,0 0 0,-1 0 0,1 1 0,0-1 0,-1 0 0,1 1 0,0 0 0,0 0 0,0 0-1,0 0 1,-1 1 0,2-1 0,-1 1 0,0-1 0,0 1 0,0 0 0,1 0 0,-1 1 0,1-1 0,-3 3 0,-13 15-15,0 1 1,1 0-1,1 1 0,2 1 1,0 0-1,1 1 1,1 1-1,-16 50 0,18-43 4,2 1-1,1 0 0,2 0 1,1 1-1,2 0 1,3 63-1,-1-89-36,1 1 1,1-1-1,-1 0 1,1 0-1,1 0 1,0 0-1,0 0 1,0-1-1,1 1 1,0-1-1,0 0 1,1 0-1,0 0 1,0-1-1,1 1 1,0-2-1,0 1 1,0 0-1,1-1 1,-1 0-1,1-1 1,1 1-1,-1-1 1,1-1-1,-1 0 1,1 0-1,0 0 1,0-1-1,0 0 0,16 2 1,-11-3 59,1 1 0,0-2 1,0 0-1,0-1 0,0 0 0,0-1 0,0-1 0,-1 0 1,1-1-1,-1 0 0,0-1 0,0-1 0,-1 0 1,1 0-1,-1-1 0,0-1 0,19-17 0,-18 12 122,-2 0 0,0-1-1,0 0 1,-1-1 0,-1 0-1,-1-1 1,0 1 0,-1-2-1,0 1 1,-2-1 0,0 0-1,4-25 1,-1-17 76,-2 1 1,-4-80-1,-2 132-269,0-7 28,0 0 0,-1 0 1,-1 0-1,0 0 0,0 1 0,-2-1 0,1 1 1,-2-1-1,0 1 0,0 0 0,-8-11 0,9 16-24,-1 1 0,0-1 0,0 1 0,-1 1 0,0-1 1,0 1-1,0 0 0,-1 0 0,1 1 0,-1 0 0,0 0 0,-1 0 0,1 1 0,0 0 0,-1 1 0,0 0 0,0 0 0,1 0 0,-11 0 0,11 2-33,0-1 0,-1 1 0,1 1 0,0-1 0,0 1 0,0 0 0,0 1 0,0 0 0,1 0 0,-1 0 0,0 1 0,1 0 0,0 0 0,-8 5 0,5-1 12,1-1-1,0 2 0,0-1 0,1 1 1,0 0-1,0 1 0,0-1 0,-8 18 1,6-9 12,1 2 0,0-1 0,2 1 1,0 1-1,1-1 0,0 1 0,2 0 1,1 0-1,0 35 0,3-42 10,0 0-1,1 0 0,1 0 1,0-1-1,1 1 1,0-1-1,1 0 0,1 0 1,0 0-1,0-1 1,8 11-1,13 13 21,1-1-1,32 30 1,-36-40-13,-1 0 1,-1 1 0,-1 2-1,27 44 1,-45-64-109,0 0-1,0 0 1,-1 0 0,0 0 0,0 0 0,0 1 0,-1-1 0,0 1 0,-1-1-1,0 1 1,0-1 0,0 1 0,-1-1 0,0 1 0,-1-1 0,0 0 0,0 0-1,0 1 1,-1-1 0,0 0 0,0-1 0,-1 1 0,0-1 0,-6 9 0,3-6-125,0-1 0,0 0 0,-1 0 0,0-1 0,0 0 0,-1-1 1,0 1-1,0-2 0,0 1 0,-1-1 0,0-1 0,0 1 0,0-2 1,0 1-1,-22 2 0,17-5-2709,4-3-1820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1.4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404 100 8676,'0'0'10618,"-11"-16"-9609,-32-51-412,33 51-349,35 34-144,6 7-26,-1 2-1,-2 0 0,0 2 0,-2 2 0,-1 0 1,-1 1-1,-2 2 0,-2 0 0,-1 1 0,-1 1 1,-2 1-1,-2 1 0,-1 0 0,-2 0 0,11 78 1,-13-51-51,-3 1 0,-3 0 0,-3 0 0,-3 0 0,-15 92 0,11-129-1,-2-1 0,-1 0 0,0 0 0,-3-1 0,0-1-1,-29 44 1,-119 135-380,-2-39-2389,42-67-2248,-38 12-7543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3.1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1 218 2481,'0'0'2975,"1"-6"-2332,7-19 2008,-2 0 0,-1 0 1,-1-1-1,2-37 1,-3 29-602,-1 20 1913,-7 646-2517,5-591-1371,11 76-1,-8-100-61,0 0 0,1-1 0,1 0 0,1 1 0,1-2 0,0 1 0,11 18 0,-16-35-36,-1-1-1,0 1 1,1-1-1,-1 1 1,0-1-1,0 0 1,0 1-1,0-1 0,0 0 1,0 0-1,-1 0 1,1 0-1,-1 0 1,1 0-1,-1-4 1,4-5-1291,0-1 1,1 1 0,12-22 0,16-4-3540,10-9-2001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2.5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 11733,'0'0'4880,"20"-4"-4739,254-20 796,-112 8 1165,-161 16-1664,-1 15-9,-11 73 821,7-65-881,-3 47 0,8-67-362,-1 1 1,1-1-1,-1 0 0,1 0 1,0 1-1,0-1 1,1 0-1,-1 0 0,1 0 1,-1 0-1,1 0 1,0-1-1,0 1 0,0 0 1,1-1-1,-1 0 1,0 1-1,1-1 0,0 0 1,-1 0-1,1-1 1,0 1-1,0 0 0,0-1 1,0 0-1,0 1 1,1-1-1,-1-1 1,0 1-1,0 0 0,1-1 1,3 1-1,-1 0 16,1-1 0,-1 1-1,0-1 1,0 0-1,0 0 1,1-1 0,-1 0-1,0 0 1,0-1 0,0 1-1,0-1 1,0 0 0,-1-1-1,1 0 1,-1 1 0,11-8-1,-8 0 17,1 1 0,-2-1 0,1 0 1,-1-1-1,-1 0 0,0 0 0,0 0 0,-1-1 0,-1 0 0,0 0 0,0 0 0,3-25 0,-2-34 2559,-7 109-2735,-2 1 0,-16 67 1,9-57 142,-5 61 0,11 112 68,-2 24 31,7-243-101,-1-1 1,1 0-1,-1 1 0,0-1 1,0 0-1,0 0 0,0 1 1,0-1-1,-1 0 0,1 0 1,0 0-1,-1-1 0,0 1 1,1 0-1,-1 0 0,0-1 1,0 1-1,0-1 1,0 0-1,0 1 0,0-1 1,0 0-1,0 0 0,-1 0 1,1-1-1,0 1 0,-1 0 1,1-1-1,-1 0 0,1 1 1,0-1-1,-1 0 0,-3-1 1,-1 1 25,0 0 1,0 0-1,0-1 1,0 0-1,0-1 1,0 1-1,0-1 0,0-1 1,1 1-1,-12-7 1,8 1 23,0 0 1,1 0-1,0-1 0,0 0 1,1-1-1,0 0 1,0-1-1,1 1 0,1-1 1,-9-19-1,9 15-36,-1-1 0,2 0 0,0-1 0,1 1 0,1-1 0,0 0 0,0-26 0,3 40-24,1 0 0,-1 0 0,1 0 1,-1 0-1,1 0 0,0 0 0,0 0 1,1 0-1,-1 0 0,0 0 0,1 1 1,0-1-1,0 0 0,0 1 0,0 0 1,0-1-1,0 1 0,0 0 0,1 0 1,-1 0-1,1 0 0,0 1 0,0-1 1,-1 1-1,1-1 0,0 1 0,4-1 1,10-3-159,0 0-1,1 1 1,30-3 0,-25 4-142,65-6-1455,32-7-4735,-64 1-419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3.55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65 13 11941,'0'0'9311,"-9"24"-8817,3-9-367,-30 88 856,32-90-870,1 1 0,1 0 1,0 0-1,0 0 1,2 0-1,-1 0 0,3 15 1,-1-24-93,0 0 0,1 0 0,-1-1 0,1 1 1,0-1-1,0 0 0,1 1 0,-1-1 0,1 0 0,0 0 1,0-1-1,0 1 0,0 0 0,1-1 0,0 0 0,-1 0 1,1 0-1,0 0 0,0-1 0,1 0 0,-1 1 0,1-2 0,-1 1 1,1 0-1,-1-1 0,1 0 0,7 1 0,-1 0 6,0-1 1,0 0-1,0 0 0,0-2 0,0 1 0,0-1 0,1-1 0,-2 0 0,1 0 0,0-1 1,13-5-1,-11 0-12,0 1 0,0-2-1,0 0 1,-1 0 0,0-1 0,-1 0 0,0-1 0,0-1 0,-2 1 0,1-2 0,12-21 0,5-15 208,38-92 1,-61 130-170,-4 10-24,0 1 1,1-1-1,-1 0 0,0 0 1,0 1-1,1-1 0,-1 0 1,0 1-1,1-1 0,-1 0 1,0 1-1,1-1 0,-1 1 0,1-1 1,-1 1-1,1-1 0,0 1 1,-1-1-1,1 1 0,-1-1 1,1 1-1,0 0 0,0-1 1,0 2-20,0-1 1,-1 1-1,1 0 0,0 0 1,-1 0-1,1 0 1,-1-1-1,1 1 0,-1 0 1,0 0-1,1 0 1,-1 0-1,0 0 0,0 0 1,0 0-1,1 0 1,-1 0-1,0 2 0,4 49 33,-5 97-1,-1-56 36,-8 213 174,16-274 673,-3-19-2541,-2 1-7231,-1-7 1245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4.4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215 108 1521,'0'0'13430,"-9"8"-12344,-24 23-193,32-30-591,1-1-1,-1 1 0,0 0 1,0-1-1,0 1 1,0 0-1,0-1 0,0 1 1,0-1-1,0 1 0,0-1 1,0 0-1,0 1 0,0-1 1,0 0-1,0 0 1,0 0-1,-2 0 0,-13-9 1472,0-21-1337,15 29-252,0-5-88,-1-1 1,1 1-1,0-1 1,1 0-1,-1 1 1,1-1-1,0 0 1,1 1 0,2-13-1,-3 17-95,1 0 0,-1 1 0,0-1-1,1 0 1,-1 1 0,1-1 0,-1 1 0,1-1 0,0 1 0,-1-1 0,1 1-1,0-1 1,0 1 0,0 0 0,0 0 0,1-1 0,-1 1 0,0 0-1,0 0 1,1 0 0,-1 0 0,0 0 0,1 0 0,-1 1 0,1-1-1,0 0 1,-1 1 0,1-1 0,-1 1 0,1 0 0,0 0 0,-1-1 0,1 1-1,0 0 1,-1 0 0,1 0 0,0 1 0,-1-1 0,1 0 0,-1 1-1,1-1 1,0 1 0,-1-1 0,1 1 0,-1 0 0,3 1 0,3 2-11,-1 0 0,1 1 1,-1 0-1,0 0 1,0 1-1,-1 0 0,0 0 1,0 0-1,0 0 1,0 1-1,-1 0 1,-1 0-1,1 0 0,-1 0 1,0 1-1,0-1 1,2 13-1,-1 0 13,0 0 0,-1 0 0,-1 1 0,-1-1 0,-3 40 0,-2-40-1,0 1 0,-1-2 0,-1 1 0,-1 0 0,-1-1 0,0 0 0,-2-1 0,0 0 0,-1-1 0,-13 18 0,-12 10 17,-2-2 1,-59 54-1,88-90 74,40-21 102,1 0-1,0 3 1,52-13-1,-79 23-185,54-13-58,0 3 0,94-6 0,-35 14-7159,-101 3 1517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4.79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86 8436,'0'0'10613,"0"-17"-8039,1 12-2581,1-49 2699,-1 44-1271,0 41-1125,-2 48-306,-2-32 118,3 1-1,2 0 1,2-1-1,2 1 1,16 62-1,38 88 93,-56-187 704,-1-2-3634,-16 1-5921,-6 0-3122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5.56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11 55 5010,'0'0'15325,"-2"-12"-13810,2 9-1317,-5-28 333,3 23-218,1 15 206,1 0-531,0 52 448,2 1 0,11 67 0,46 274 984,-59-394-1407,-1-6-9,1 0-1,0 1 0,0-1 1,-1 1-1,1-1 1,0 1-1,0-1 0,1 0 1,-1 1-1,0-1 1,0 1-1,1-1 1,-1 0-1,1 1 0,-1-1 1,1 0-1,-1 1 1,1-1-1,0 0 0,0 0 1,0 0-1,0 0 1,0 0-1,1 1 0,-2-41-4519,-7 6 103,5-8-1582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5.81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0 145 9989,'0'0'2587,"10"-19"271,35-58 188,-43 73-2904,0 1 0,0 0 0,0 0 0,0-1 0,1 2 0,-1-1 0,1 0 0,0 1-1,0-1 1,0 1 0,0 0 0,0 0 0,1 0 0,-1 0 0,1 0 0,-1 1-1,1 0 1,-1 0 0,1 0 0,0 0 0,0 0 0,0 1 0,-1 0 0,1-1-1,0 2 1,0-1 0,0 0 0,-1 1 0,1-1 0,0 1 0,0 0 0,-1 0 0,1 1-1,5 2 1,1 2-101,1 0 0,0 1 1,-1 0-1,-1 1 0,1 0 0,-1 1 0,-1 0 0,9 9 0,-5 0 58,0-1 0,-1 1 0,-1 1 0,-1 0 0,0 0 0,-2 1 0,0 0 0,-1 1 0,6 38 0,-4 14 78,0 113 0,-3-24-3,1-104-342,-11-57-3827,-16-8 632,-3-11-3000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5.97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0 115 12870,'0'0'7459,"60"-103"-6466,-19 95-689,14 4-256,20 4-32,-5 0 16,6 0-32,-6 0-1361,-10 0-3521,5 2-5507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59.3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187 138 11605,'0'0'14439,"-6"0"-14239,3 0-198,0 0-1,0 1 1,1 0 0,-1-1 0,0 1-1,1 0 1,-1 1 0,1-1-1,-1 0 1,1 1 0,-1-1 0,1 1-1,0 0 1,0 0 0,0-1 0,0 2-1,0-1 1,0 0 0,1 0-1,-1 0 1,1 1 0,-3 3 0,-34 70 89,33-63-59,-5 9 2,2 0-1,1 1 1,1 0 0,0 0 0,2 0 0,1 1-1,1-1 1,1 37 0,1-56-30,0-1 0,0 1 0,1-1 0,0 1 0,-1-1 0,1 1 0,0-1 0,1 0 0,-1 1 0,1-1 0,-1 0 0,1 0 0,0 0 0,0 0 0,0 0 0,0 0 0,1-1 0,-1 1 0,1-1 0,4 3 0,-2-2 8,0-1 0,0 1 0,0-2 0,0 1 0,0 0 0,0-1 1,1 0-1,-1 0 0,1-1 0,-1 1 0,1-1 0,5-1 0,3 0 19,0-1-1,0 0 1,-1-1-1,0-1 1,1 0 0,-1-1-1,-1 0 1,1-1-1,20-14 1,-25 14 14,-1 0-1,0-1 1,0 0 0,-1 0-1,0 0 1,0-1 0,0 0 0,-1 0-1,-1-1 1,1 1 0,-1-1 0,-1 0-1,0 0 1,0 0 0,0-1 0,-1 1-1,-1 0 1,0-1 0,0 0-1,-1 1 1,0-1 0,-1 0 0,0 1-1,0-1 1,-3-10 0,0 3 6,-1-1 0,-1 1 0,0 1 0,-1-1 0,-1 1 1,0 0-1,-1 1 0,-1 0 0,0 0 0,-1 1 0,-1 0 0,-22-19 0,16 18-45,0 1-1,-28-17 0,40 28-13,1 0-1,-1 0 1,0 0-1,0 1 0,0 0 1,0 0-1,-1 0 1,1 1-1,0 0 1,-1 0-1,1 1 0,-1-1 1,-8 2-1,12 0-33,0 0 0,0 1-1,0-1 1,0 1 0,1-1-1,-1 1 1,0 0 0,1 0 0,0 0-1,-1 0 1,1 1 0,0-1-1,0 1 1,0-1 0,0 1 0,1 0-1,-1 0 1,1 0 0,0-1-1,0 1 1,0 1 0,-1 3-1,-3 10-683,1 1-1,-3 28 1,7-38 354,-6 82-4889,5 4-4066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0.00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41 97 11541,'0'0'7420,"-1"-17"-5294,-7-51-186,5 57 1019,0 22-2219,-1 36-1356,3-38 905,-9 513 1727,10-381-1759,0-141-148,0 0-108,-1 0-1,0 0 0,1 0 1,-1 0-1,1-1 0,-1 1 0,1 0 1,-1 0-1,1-1 0,-1 1 1,1-1-1,-1 1 0,1 0 1,0-1-1,-1 1 0,1-1 1,0 1-1,-1-1 0,1 1 1,0-1-1,-1 1 0,1-1 1,0 1-1,0-1 0,0 1 1,-1-1-1,1 1 0,0-1 1,0 0-1,0 1 0,0-1 1,0 1-1,0-1 0,0 0 1,0 1-1,0-1 0,1 1 1,-1-2-1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0.7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101 254 13622,'0'0'4973,"-2"-23"-2972,-7-73-323,9 90-1571,0 1 0,0 0 0,1 0 0,-1-1 0,1 1 0,0 0 0,1 0 0,-1 0 0,1 0 0,0 0 0,0 1 0,1-1 0,-1 0 0,1 1 0,0 0 0,0 0 0,0 0 0,1 0 0,0 0 0,0 0 0,0 1 0,0 0 0,0 0 0,6-3 0,-4 2-74,1 1 1,-1 1-1,1-1 1,0 1-1,0 0 0,0 1 1,0 0-1,0 0 1,0 0-1,0 1 1,0 0-1,0 0 0,0 1 1,0 0-1,7 2 1,-11-2-36,1 0 1,-1 0 0,0 1 0,0 0-1,0 0 1,0 0 0,-1 0 0,1 0-1,0 0 1,-1 1 0,0-1-1,1 1 1,-1 0 0,0-1 0,0 1-1,-1 0 1,1 0 0,0 1 0,-1-1-1,0 0 1,1 5 0,2 6-11,-1 0 0,0 0 1,0 26-1,-3-23 13,0-1 0,-2 1 0,0 0 0,-1-1 0,0 1 0,-1-1 1,-1 0-1,-1 0 0,0 0 0,-1-1 0,-1 0 0,-15 22 0,-12 12 52,-2-2 0,-49 50 0,71-81-37,-1-1 134,0 0 1,-24 17-1,21-18 170,18-13 889,3-3-1153,-1-1 0,1 1-1,0 0 1,0 0 0,1 0 0,-1 0 0,0 0 0,1 1-1,-1-1 1,1 1 0,0-1 0,-1 1 0,1 0 0,4-1-1,-2-1 7,25-9-67,1 2-1,1 0 1,-1 2 0,45-5-1,136-7-4055,-192 19 3117,86-5-5933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1.4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4 210 2673,'0'0'18267,"-1"-20"-16132,-1 1-1761,1 0 0,3-31 1,-1 46-334,0 1 1,0-1-1,1 0 1,-1 1 0,1 0-1,0-1 1,0 1-1,0 0 1,0 0-1,1 0 1,-1 0 0,1 0-1,0 1 1,0-1-1,0 1 1,0-1-1,0 1 1,1 0-1,-1 1 1,0-1 0,1 0-1,7-1 1,1-3 16,-2 1-38,-1 1 1,1-1 0,1 2-1,-1-1 1,0 2 0,1-1 0,0 1-1,-1 1 1,1 0 0,0 0 0,0 1-1,20 3 1,-30-2-28,1 0 1,0 0-1,-1 0 1,1 0-1,-1 0 1,1 1-1,-1-1 0,0 1 1,0-1-1,1 1 1,-1-1-1,0 1 1,0 0-1,0 0 1,-1-1-1,1 1 0,0 0 1,-1 0-1,1 0 1,-1 0-1,0 0 1,1 0-1,-1 0 0,0 0 1,0 0-1,-1 3 1,-2 56-54,1-53 68,0-1 0,0 0 1,-1 1-1,0-1 1,-5 9-1,5-11-1,0 1 0,1-1 0,0 1 0,0 0-1,0-1 1,0 1 0,1 0 0,-1 7 0,3-11-7,-1-1 0,1 1 1,-1-1-1,1 1 1,0-1-1,-1 0 1,1 1-1,0-1 0,0 0 1,0 1-1,0-1 1,0 0-1,0 0 0,1 0 1,-1 0-1,0 0 1,1 0-1,-1 0 1,0 0-1,1-1 0,-1 1 1,1 0-1,3 0 1,46 14 20,-35-11-12,5 2-12,9 1 15,-1 2 0,-1 1 0,43 22 0,-65-29-14,0 0 1,-1 0-1,1 1 1,-1-1-1,0 1 0,0 0 1,-1 1-1,1-1 1,-1 1-1,0 0 1,0 0-1,0 0 1,-1 0-1,0 1 1,0 0-1,0-1 0,-1 1 1,0 0-1,0 0 1,0 1-1,-1-1 1,0 0-1,0 8 1,0-8 1,-1 0 0,0 0 0,-1 0 1,0-1-1,0 1 0,0 0 0,0-1 0,-4 10 1,3-12 3,0 0 1,0 0 0,-1 0-1,1 0 1,-1-1 0,0 1-1,0 0 1,0-1 0,0 0-1,0 0 1,0 0 0,0 0-1,-1-1 1,-6 3 0,-15 5 30,0-1 0,-1-1 0,0-2-1,0-1 1,-28 2 0,-135-4 212,184-2-264,-25-2 73,30 2-58,-1 0 1,0 0-1,0 0 0,1 0 1,-1-1-1,0 1 0,0 0 0,1 0 1,-1-1-1,0 1 0,1 0 1,-1-1-1,0 1 0,1-1 1,-1 1-1,0-1 0,1 1 1,-1-1-1,1 1 0,-1-1 0,1 1 1,-1-1-1,1 0 0,0 1 1,-1-1-1,1 0 0,0 1 1,-1-1-1,1 0 0,0 0 1,25 0-14057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2.9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 13814,'0'0'10472,"-3"-1"-10160,2 1-304,0 0 0,0 1 1,0-1-1,0 0 0,1 0 0,-1 1 0,0-1 1,0 0-1,0 1 0,1-1 0,-1 1 1,0-1-1,0 1 0,1-1 0,-1 1 0,0-1 1,1 1-1,-1 0 0,1-1 0,-1 1 1,1 0-1,-1 0 0,1-1 0,0 1 0,-1 0 1,1 0-1,0 0 0,0-1 0,-1 1 1,1 0-1,0 0 0,0 0 0,0 0 0,0 0 1,0 0-1,0-1 0,0 3 0,0 51 356,1-32-221,-1 827 2509,0-849-2692,-11-15-2588,8 11 1471,0-1 1,0 1-1,1-1 0,0 1 0,0-1 1,-3-8-1,3-14-7167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1.87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1 14711,'0'0'7472,"-9"10"-7402,3-4-52,1 0-1,0 1 1,0-1 0,1 1-1,-1 0 1,-5 15-1,9-19 3,0 0 0,0-1-1,0 1 1,1 0-1,0 0 1,-1 0-1,1-1 1,0 1-1,0 0 1,0 0-1,1 0 1,-1-1-1,1 1 1,-1 0-1,1 0 1,0-1-1,0 1 1,0-1-1,1 1 1,-1-1-1,0 1 1,1-1-1,0 0 1,-1 1-1,1-1 1,0 0-1,0 0 1,0 0-1,1-1 1,3 3-1,4 3 92,1-2-1,0 1 0,0-2 1,0 1-1,1-2 0,0 1 1,0-1-1,0-1 0,0 0 1,0-1-1,0-1 0,0 1 1,0-2-1,1 0 0,-1 0 1,0-1-1,0-1 0,-1 0 1,1 0-1,0-1 0,-1-1 1,0 0-1,0 0 0,18-13 1,-10 0 490,30-38 1,-27 31 68,-22 25-665,0 0 0,0 0 1,0 1-1,0-1 0,0 0 1,0 0-1,0 0 0,0 0 1,0 0-1,0 1 0,0-1 1,0 0-1,0 0 0,0 0 1,0 0-1,1 0 0,-1 1 0,0-1 1,0 0-1,0 0 0,0 0 1,0 0-1,0 0 0,1 0 1,-1 0-1,0 0 0,0 0 1,0 1-1,0-1 0,0 0 1,1 0-1,-1 0 0,0 0 1,0 0-1,0 0 0,0 0 1,1 0-1,-1 0 0,0 0 1,0 0-1,0 0 0,0 0 1,1 0-1,-1-1 0,0 1 1,0 0-1,0 0 0,0 0 1,1 0-1,-2 2-15,0 21-71,-2-1 1,-1 1-1,-1-1 1,-8 25-1,-7 27 94,10-24-345,2 0-1,-3 97 0,11-144 52,0-2-21,1 0 1,-1 0-1,0 0 1,0 1 0,0-1-1,-1 0 1,1 0-1,0 0 1,0 1 0,-1-1-1,1 0 1,0 0-1,-1 0 1,1 0-1,-1 0 1,0 1 0,1-1-1,-1 0 1,0-1-1,0 1 1,1 0 0,-1 0-1,0 0 1,0 0-1,0-1 1,-2 2 0,-28 10-8525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9.75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3 156 8644,'0'0'6968,"-2"0"-6568,12-1-199,43-6 450,94-26 0,-67 13-510,422-74 110,-499 94-264,-26 16-2098,-57 26-3401,22-19-69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0.00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0 131 6243,'0'0'10946,"16"-2"-10311,346-51 31,-106 13-459,-171 27-171,-34 4 11,91-4 0,-141 13-442,-27 10-4385,-8 7-644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7.23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88 140 9604,'0'0'6766,"-12"-2"-5795,0 0-661,8 2-176,0 0-1,0-1 1,0 1 0,0-1 0,-1 0 0,1-1 0,0 1 0,1-1 0,-1 1 0,-4-3-1,7 3-3,0 0-1,0 1 1,0-1-1,0 0 1,0 0-1,0 0 1,0 0-1,0 1 1,0-1-1,1 0 0,-1 0 1,0-1-1,1 1 1,-1 0-1,1 0 1,-1 0-1,1 0 1,-1-1-1,1 1 1,0 0-1,0 0 0,-1 0 1,1-1-1,0 1 1,0 0-1,0 0 1,1-1-1,-1 1 1,0 0-1,0 0 1,1-1-1,-1 1 0,0 0 1,1 0-1,0-2 1,1 0-100,0 0-1,0-1 1,0 1 0,0 0 0,1 0 0,-1 1 0,1-1-1,0 0 1,-1 1 0,1-1 0,5-2 0,3-1-35,-1 0-1,2 0 1,-1 1 0,0 1 0,1 0 0,0 0 0,0 1 0,0 1-1,1 0 1,-1 1 0,0 0 0,1 1 0,14 1 0,-25 0-5,1-1 1,-1 1-1,1 0 1,-1 1-1,1-1 1,-1 0-1,0 1 1,0-1-1,0 1 1,0 0-1,0-1 1,0 1-1,0 0 1,0 0-1,-1 1 1,1-1-1,-1 0 1,1 0-1,-1 1 1,0-1 0,0 1-1,0-1 1,0 1-1,-1-1 1,1 1-1,-1 0 1,1 3-1,1 9-9,0-1 0,-1 1 0,-2 23 0,0-28 20,0 0 0,-1 0 1,0 0-1,-1-1 0,0 1 0,-1-1 0,1 1 0,-2-1 1,-9 16-1,-5 1 28,-37 42 1,7-11 6,49-52 155,11-4-149,14-5-43,13-6 26,1 2-1,0 2 1,80-3 0,-116 9-31,-1 0 1,1 0 0,0 0 0,0 0-1,0 1 1,0-1 0,0 1 0,0 0-1,0 0 1,-1 0 0,1 0 0,0 0-1,-1 1 1,1-1 0,-1 1 0,0 0-1,1-1 1,-1 1 0,0 0 0,0 1-1,0-1 1,0 0 0,0 1-1,-1-1 1,1 0 0,-1 1 0,0 0-1,2 3 1,0 5-7,-1 0 0,0 0 0,-1 0 0,0 1 0,-1-1 0,0 11 0,-1-2 17,1-17-5,0 1 1,0-1 0,-1 1 0,1-1 0,-1 1-1,0-1 1,0 1 0,-1-1 0,1 0 0,-1 0-1,1 0 1,-1 1 0,0-1 0,0-1 0,0 1-1,-1 0 1,-3 3 0,0-1 4,0-1 0,0 1 0,0-1 0,-1-1 0,1 1 0,-1-1 0,-14 4 0,-1-1 48,0-1-1,0-1 1,0-1 0,-38-1-1,55-1-27,-1-1 0,1 0 0,-1 0 0,1 0 0,-1-1 0,1 0 0,-1 0 0,1 0 0,-1-1 0,1 1-1,0-1 1,0-1 0,0 1 0,0-1 0,0 0 0,1 0 0,-1 0 0,1-1 0,-7-6 0,9 7 43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48.0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382 53 10853,'0'0'11501,"2"-12"-10500,0 0-880,2-17-11,-4 29-110,0 0 0,0 0 0,0 1 0,-1-1 0,1 0 0,0 0 0,0 0 0,0 0 0,0 0 0,0 0 0,0 0 0,0 0 0,0 0 0,0 0 0,0 0 0,0 0 0,0 0 0,0 0 0,0 1 0,0-1 0,-1 0 0,1 0 0,0 0 0,0 0 0,0 0 0,0 0 0,0 0 0,0 0 0,0 0 0,0 0 0,0 0 0,0 0 0,0 0 0,-1 0 0,1 0 0,0 0 0,0 0 0,0 0 0,0 0 0,0 0 0,0 0 0,0 0 0,0-1 0,0 1 0,0 0 0,0 0 0,-1 0 0,1 0 0,0 0 0,0 0 0,0 0 0,0 0 0,0 0 0,0 0 0,0 0 0,0 0 0,0 0 0,0 0 0,0-1 0,0 1 0,0 0 0,0 0 0,0 0 0,-11 20-13,-13 30-67,-4 6 246,-32 93 0,54-130-114,1-1 0,1 1 0,0 0 1,2 0-1,0 0 0,1 1 0,1-1 1,1 0-1,5 30 0,-4-43-42,-1 0-1,2 0 0,-1-1 1,1 1-1,0-1 0,0 0 1,0 0-1,1 0 1,-1 0-1,1 0 0,1-1 1,-1 0-1,0 1 1,1-2-1,0 1 0,0-1 1,0 1-1,1-1 0,-1-1 1,1 1-1,-1-1 1,1 0-1,0 0 0,0-1 1,0 1-1,8 0 1,3 0 141,0 0 1,0-1-1,-1-1 1,1 0-1,0-2 0,0 0 1,-1 0-1,26-8 1,-33 7-18,-1 0 1,0-1-1,0 0 1,0 0-1,0-1 0,-1 0 1,0 0-1,0 0 1,0-1-1,0 0 1,10-14-1,-14 16-67,1-1-1,-1 0 1,0 0 0,-1 0 0,1 0-1,-1 0 1,0-1 0,-1 1 0,1-1-1,-1 1 1,0-1 0,0 0 0,-1 0-1,0 1 1,0-1 0,0 0 0,0 1-1,-1-1 1,-2-9 0,1 12-65,1 1 0,0-1 0,-1 0 0,0 1 0,0-1 0,1 1 0,-2 0 0,1-1 0,0 1 0,0 0 0,-1 0 0,1 0 0,-1 1 0,1-1 0,-1 1 0,0-1 0,0 1 0,1 0 0,-1 0 0,0 0 0,0 0 0,0 1 0,0-1 0,-1 1 0,-2 0 0,-14-2-27,0 1 0,-35 4 0,48-3 27,-18 3-129,0 1 1,0 1 0,0 1 0,1 1-1,0 1 1,-37 19 0,4 3-3417,-79 55 1,36-14-6575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5.1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 6 6355,'0'0'3858,"0"-6"-3874,0 12-80,-30 6-2305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37.59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157 297 5939,'0'0'13419,"0"-5"-8848,-2-7-3846,0 10-704,1-1-1,0 1 1,-1-1-1,1 1 1,0-1-1,0 0 1,0 0 0,1 1-1,-1-1 1,0 0-1,1 0 1,0 0-1,0 0 1,0 0 0,0 1-1,0-1 1,2-4-1,-2-2-3,1 1 0,0-1 0,1 1 0,0 0 0,5-14 0,2 8-13,0 1 1,1 0-1,0 0 0,0 1 1,2 0-1,-1 1 0,2 0 1,-1 1-1,1 0 0,1 1 1,0 0-1,28-11 0,-40 19-14,1 0 1,0 0-1,0 0 0,0 0 0,0 1 0,0 0 0,0-1 0,0 1 1,1 0-1,-1 0 0,0 1 0,0-1 0,0 1 0,0-1 1,0 1-1,0 0 0,-1 0 0,1 1 0,0-1 0,4 3 1,-3-1 1,0 1 1,-1-1-1,0 1 0,0 0 1,0 0-1,0 0 1,0 0-1,-1 0 1,0 0-1,0 1 1,3 8-1,0 8 2,-1 0 1,0 0-1,-1 0 0,-1 40 1,-3-44 4,-1 0-1,0 0 1,-2 0 0,0 0 0,0 0 0,-2-1-1,0 0 1,-1 0 0,-17 28 0,12-23 10,-2-1 0,0-1 0,-1 0 0,-1-1 0,-1 0-1,-30 23 1,47-41 26,0 0-1,0 0 0,0 0 0,0 0 0,0 0 1,0 0-1,0 0 0,0-1 0,-1 1 0,1 0 0,0 0 1,0 0-1,0 0 0,0 0 0,0 0 0,0 0 1,0 0-1,0 0 0,0 0 0,0 0 0,0 0 1,-1 0-1,1 0 0,0 0 0,0 0 0,0 0 0,0 0 1,0 0-1,0 0 0,0 0 0,0 0 0,0 0 1,0 0-1,-1 0 0,1 0 0,14-5-184,-9 5 134,1 0 1,0 0-1,-1 1 1,1 0-1,-1 0 0,0 0 1,1 1-1,-1 0 1,0 0-1,0 0 1,8 5-1,-3 0 11,-1 1 0,1 0 1,-1 1-1,10 12 0,-9-9 2,0 0-1,-1 1 1,-1 0 0,0 1-1,0 0 1,-1 0 0,-1 1-1,-1-1 1,6 22 0,-9-27 1,-1 0-1,1-1 1,-1 1 0,-1 0 0,1 0 0,-2 0 0,1 0 0,-1 0-1,0 0 1,-1 0 0,0 0 0,-1-1 0,0 1 0,0-1 0,-1 1-1,0-1 1,-9 14 0,3-9 14,0 0 0,-1-1-1,-1 0 1,0-1 0,0 0 0,-2-1 0,1 0-1,-1-1 1,0-1 0,-1 0 0,0-1-1,0 0 1,0-2 0,-1 1 0,0-2 0,0 0-1,0-1 1,-1-1 0,1 0 0,-1-1 0,1-1-1,-1-1 1,-22-3 0,31 2 29,1-1 0,0 0 0,0 0 0,0-1-1,1 0 1,-1 0 0,1 0 0,0-1 0,0 0 0,0 0 0,-4-6 0,7-4 272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7:38.6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55 129 8308,'0'0'8057,"-3"-18"-5918,-10-55-474,5 42-10,-2 26-288,6 4-939,2 1 239,-8 130-625,8-62 25,0-38-40,2 1 0,0 0 1,2-1-1,12 59 0,-12-83-20,0 0 0,0 1 0,0-1 0,1 0 0,0 0 0,1 0 0,-1 0-1,1-1 1,0 0 0,0 1 0,1-1 0,0-1 0,0 1 0,0-1 0,0 0 0,1 0 0,-1 0-1,1-1 1,0 0 0,0 0 0,0 0 0,1-1 0,-1 0 0,9 2 0,-6-3 10,1 0 1,-1 0 0,1-1 0,0 0 0,-1-1-1,1 0 1,-1-1 0,1 0 0,-1 0 0,0-1-1,0 0 1,0-1 0,0 1 0,-1-2 0,1 1-1,12-11 1,-1-2 7,-1-2 0,0 0-1,-2-1 1,0 0 0,-1-2 0,-2 0 0,0-1-1,-1 0 1,-1-1 0,-1 0 0,-2-1-1,0 0 1,5-29 0,-6 18 73,-14 57-19,-6 22-133,-9 25 93,4 0 0,2 1 0,4 1-1,-4 100 1,15-153-35,7 158 38,-5-156-36,2 0 1,0-1-1,1 1 0,1-1 1,0 0-1,2 0 0,10 18 0,-6-21 279,-6-19 960,-4-31 217,-2 28-1919,0 7 445,0-1 1,-1 0-1,1 0 1,0 1-1,0-1 1,0 0-1,-1 0 1,1 1-1,0-1 1,-1 1-1,1-1 0,-1 0 1,1 1-1,-1-1 1,1 1-1,-1-1 1,1 1-1,-1-1 1,0 1-1,0-1 1,0 0-20,0 1 1,0-1-1,1 1 1,-1-1-1,0 0 1,1 1-1,-1-1 1,0 0-1,1 1 1,-1-1 0,1 0-1,-1 0 1,1 1-1,0-1 1,-1 0-1,1 0 1,0 0-1,-1 0 1,1 1-1,0-1 1,0-2 0,-3-1-277,-2-1-3492,3-6-5992,2 0 125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5.47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2 244 13078,'0'0'7790,"-1"-4"-7475,1 2-294,0 0-1,1 1 1,-1-1-1,0 0 1,1 1-1,0-1 1,-1 0-1,1 1 1,0-1 0,0 1-1,-1-1 1,1 1-1,1-1 1,-1 1-1,0 0 1,0-1-1,0 1 1,1 0 0,-1 0-1,0 0 1,1 0-1,-1 0 1,1 0-1,3-1 1,54-26 191,-40 20-151,61-26-27,1 3 0,1 4-1,2 3 1,0 5 0,120-14 0,-201 33-109,-34 24-4156,-50 26-3874,28-25 760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05.77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0 188 8644,'0'0'8647,"2"2"-7476,0-1-1129,0 0 0,0 0 0,-1 0 0,1 0 0,0-1 0,1 1 0,-1-1 0,0 0 1,0 1-1,0-1 0,0 0 0,0 0 0,0 0 0,0 0 0,0-1 0,0 1 0,0-1 0,1 1 0,-1-1 1,-1 1-1,1-1 0,0 0 0,0 0 0,3-2 0,6-1 82,179-54 329,193-67-380,-397 146-331,-31 31-874,-12 12-4372,21-24-3268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3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48 12358,'0'0'5133,"19"-9"-4341,60-25-498,-76 33-279,0 0 1,0 0-1,0 1 1,0-1-1,0 1 1,1 0-1,-1 0 1,0 0-1,0 0 1,0 0 0,0 1-1,0-1 1,0 1-1,0 0 1,0 0-1,0 0 1,0 0-1,0 0 1,-1 1-1,1-1 1,0 1 0,-1 0-1,1 0 1,-1 0-1,0 0 1,0 0-1,1 1 1,-2-1-1,1 0 1,0 1-1,0 0 1,1 3 0,1 0 15,1 0 17,-1 1 0,0 0 0,-1 0 0,1 0 0,1 9 0,-4-15-27,0 1 0,0-1 0,-1 1 0,1-1 0,-1 1 0,1-1 0,-1 1 0,0-1 0,0 1 0,0 0 0,0-1 0,0 1 0,0-1 0,0 1 0,0 0 0,-1-1 0,1 1 0,0-1 0,-1 1 0,1-1 0,-1 1 0,0-1 0,0 1 0,1-1 0,-1 0 0,0 0 0,0 1 0,0-1 0,0 0 0,0 0 1,-1 0-1,-1 2 0,-22 5-60,-1 0 0,0-2 0,0-1 0,-48 4 0,66-8-1223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5.8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4882,'0'0'5443,"0"2"-4691,0 0-1120,0 2-2241,0 2-4242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16.1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3986,'0'0'3794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29.4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270 43 11669,'0'0'7484,"-21"13"-7345,6-3-97,1-1 0,0 2 1,0 0-1,1 1 1,0 0-1,1 1 1,1 0-1,0 1 0,0 1 1,-14 27-1,5 1 265,1 1-1,-19 76 1,32-100-221,2 1 0,1-1 1,0 1-1,1 0 1,2 0-1,0 0 0,1 0 1,6 32-1,-6-48-77,0-1-1,1 1 1,0-1-1,0 1 1,0-1-1,1 0 1,-1 0-1,1 0 1,0 0 0,0 0-1,1 0 1,-1-1-1,1 0 1,-1 0-1,1 0 1,0 0-1,0 0 1,1-1-1,-1 0 1,0 1-1,1-2 1,-1 1 0,1-1-1,0 1 1,0-1-1,-1 0 1,1-1-1,8 1 1,-1-1 34,0 1 0,-1-2 0,1 0 1,-1 0-1,1-1 0,-1-1 0,1 1 1,-1-2-1,0 0 0,21-10 0,-20 7 68,1-1 0,-1 0 0,-1 0 0,0-1-1,0-1 1,0 1 0,-1-2 0,-1 0 0,0 0 0,0-1 0,-1 0-1,0 0 1,-2 0 0,1-1 0,-1-1 0,-1 1 0,0-1-1,-1 1 1,2-18 0,-4 12-62,0 0 1,-2-1-1,-1 1 0,0 0 1,-1-1-1,-1 1 0,-1 0 1,-1 1-1,0-1 0,-1 1 1,-1 0-1,-1 0 0,-1 1 0,0 0 1,-1 1-1,-1 0 0,-1 0 1,0 1-1,-1 1 0,0 0 1,-1 0-1,-1 2 0,0 0 0,-26-16 1,34 24-86,-30-14 106,37 17-80,-1 1-1,0 0 1,1 0 0,-1 0 0,0-1-1,1 1 1,-1 0 0,0 0 0,1 0 0,-1 0-1,0 0 1,0 0 0,1 0 0,-1 0-1,0 1 1,1-1 0,-1 0 0,0 0-1,1 1 1,-1-1 0,1 0 0,-1 0-1,0 1 1,1-1 0,-1 1 0,1-1-1,-1 1 1,1-1 0,-1 1 0,1-1-1,0 1 1,-1-1 0,1 1 0,-1-1-1,1 1 1,0 0 0,0-1 0,-1 1-1,1 0 1,0-1 0,0 1 0,0 0-1,0-1 1,0 1 0,0 0 0,0-1-1,0 1 1,0 0 0,0-1 0,0 2 0,1 14-814,1 0 0,0 0 0,1-1 0,0 1 0,2-1 0,0 0 0,0 0 0,2 0 0,0-1 0,0 1 0,14 17 0,36 52-9034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54 10 11541,'0'0'9882,"-5"-4"-9202,5 4-677,0-1-1,-1 1 1,1-1-1,0 1 1,-1-1-1,1 1 1,-1 0-1,1-1 1,-1 1-1,1 0 1,-1-1-1,1 1 1,-1 0-1,1 0 1,-1 0-1,1-1 0,-1 1 1,1 0-1,-1 0 1,0 0-1,1 0 1,-1 0-1,1 0 1,-1 0-1,1 0 1,-1 0-1,0 0 1,1 1-1,-1-1 1,1 0-1,-1 0 1,1 0-1,-1 1 0,1-1 1,-1 0-1,1 1 1,-1-1-1,-11 28 150,4 66 518,6-61-174,-5 133 759,19 250 0,-11-382-1089,-1-27-1,0-21-386,0 12 74,1 1 1,-1-1-1,0 1 1,1-1 0,-1 1-1,1 0 1,0-1-1,-1 1 1,1-1-1,0 1 1,0 0 0,0 0-1,0 0 1,0-1-1,0 1 1,0 0-1,0 0 1,1 1 0,-1-1-1,0 0 1,1 0-1,-1 0 1,0 1-1,1-1 1,-1 1 0,3-1-1,46-10-5622,-49 11 5636,61-5-9647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0.578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103 296 3730,'0'0'6424,"-4"-23"-3713,1 8-2224,-3-11 548,2 0-1,0 0 1,2-1 0,2-51 0,0 75-967,0 0 0,0-1-1,1 1 1,-1 0 0,1 0 0,0 0 0,0 0 0,0 0 0,0 0 0,1 0 0,-1 0-1,1 0 1,0 0 0,0 1 0,0-1 0,0 1 0,0-1 0,0 1 0,1 0 0,-1 0-1,1 0 1,-1 0 0,1 0 0,0 1 0,0-1 0,0 1 0,0 0 0,0 0 0,0 0-1,0 0 1,0 0 0,1 1 0,-1-1 0,0 1 0,0 0 0,0 0 0,1 0 0,-1 1-1,0-1 1,0 1 0,0-1 0,1 1 0,-1 0 0,0 0 0,0 1 0,0-1 0,-1 1-1,1-1 1,0 1 0,0 0 0,-1 0 0,1 0 0,-1 0 0,0 1 0,3 2 0,2 3-50,-1 0 0,0 1 0,0 0 0,-1 0 0,0 0 0,0 0 0,-1 1 0,-1 0 0,1 0 0,-2 0 0,1 0 0,-1 1 0,-1-1 0,0 0 0,0 1 0,-1-1 0,-1 1 0,-2 18 0,-1-5 58,0 0 0,-1-1 1,-2 0-1,0 0 0,-2 0 0,0-1 1,-13 22-1,-9 4 141,-44 54 0,-22 33 523,163-176 546,-38 26-1258,2 0 0,0 2 1,0 2-1,1 0 0,0 2 1,1 2-1,33-5 0,82 0-1720,2 10-4315,-53 2-1487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1.09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168 229 12902,'0'0'2497,"-6"-19"-672,-17-65 112,22 80-1835,0 1 0,0-1 0,0 0 0,0 0 0,1 0 0,0 0 0,0 0-1,0 0 1,0 0 0,0 0 0,1 0 0,0 0 0,0 1 0,0-1 0,0 0 0,1 0 0,-1 1 0,1-1 0,0 1 0,0-1 0,0 1 0,0 0 0,1 0 0,0 0 0,-1 0 0,1 0 0,0 1 0,0-1 0,0 1 0,1 0 0,-1 0 0,1 0 0,-1 0 0,1 0 0,-1 1 0,1 0 0,0 0-1,6-1 1,-2 0-96,1 1 1,-1 0-1,1 0 0,-1 1 0,1 0 0,-1 0 0,0 1 0,1 0 0,-1 1 0,0 0 0,1 0 0,-1 1 0,-1 0 0,1 0 0,0 1 0,7 5 0,-9-5-5,0 1 0,-1 0 0,0 0 1,0 0-1,0 1 0,0 0 0,-1 0 0,0 0 0,0 0 1,-1 1-1,0-1 0,0 1 0,0 0 0,-1 0 0,0 0 1,0 0-1,-1 0 0,0 1 0,0-1 0,-1 0 0,0 1 1,0-1-1,0 1 0,-1-1 0,0 0 0,-4 10 0,-2 8 4,-2-1 0,0 0 0,-2 0 1,0-1-1,-2 0 0,-17 22 0,16-16 0,14-28-4,0-1 0,0 1-1,0-1 1,0 1-1,0 0 1,0-1-1,0 1 1,0-1 0,0 1-1,0 0 1,0-1-1,1 1 1,-1-1 0,0 1-1,0-1 1,0 1-1,1 0 1,-1-1-1,0 1 1,1-1 0,-1 1-1,1-1 1,-1 0-1,0 1 1,2 0 0,1 0 3,1 0 1,0 0 0,-1 0-1,1 0 1,0 0-1,0-1 1,0 0 0,0 0-1,7 0 1,0-1 5,0 1 0,0 0 0,0 1 0,0 0 0,0 0-1,0 2 1,13 3 0,-21-5-9,0 0-1,0 1 1,0-1-1,-1 1 1,1 0-1,0-1 1,-1 2-1,1-1 1,-1 0-1,1 0 1,-1 1-1,0-1 1,0 1 0,0 0-1,-1-1 1,1 1-1,-1 0 1,1 0-1,-1 0 1,0 0-1,0 0 1,0 0-1,-1 1 1,1-1-1,0 5 1,-1-4-5,1 0 0,-1 0 0,0 0 1,0 0-1,0 0 0,-1 0 0,1-1 0,-1 1 1,0 0-1,0 0 0,0 0 0,-1-1 0,1 1 1,-1-1-1,0 1 0,0-1 0,0 1 0,0-1 1,-3 3-1,-2-1 8,0 0 1,0 0 0,0 0-1,0-1 1,0 0-1,-1 0 1,0-1-1,-10 3 1,-15 4 133,-1-2 0,0-1 0,-64 5 0,-26-7-967,45-5-2663,60 0 2040,57 0-7123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1.55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99 1 11109,'0'0'7203,"-16"22"-6360,-51 73-293,65-91-521,0-1 0,0 0 1,0 1-1,1 0 0,-1-1 0,1 1 1,0 0-1,0 0 0,1 0 0,-1 0 1,1 0-1,0 0 0,0 0 0,0 0 0,0-1 1,1 1-1,0 0 0,-1 0 0,1 0 1,1 0-1,-1-1 0,1 1 0,-1 0 0,1-1 1,0 1-1,0-1 0,5 6 0,-1-3 0,0 0 0,0 0-1,1-1 1,0 1-1,0-1 1,0-1 0,1 1-1,0-1 1,12 4 0,-8-4 41,0 0 0,0-1 0,1-1 0,-1 0 0,1 0 0,-1-2 0,1 1 0,-1-2 1,1 0-1,-1 0 0,1-1 0,-1 0 0,0-1 0,0-1 0,0 0 0,0 0 0,0-1 1,-1-1-1,0 0 0,0-1 0,-1 0 0,0 0 0,0-1 0,15-16 0,-8 8 275,-1 0 0,0-2-1,-1 0 1,-1-1-1,13-23 1,-46 117 607,-50 143-926,61-183-8,1 1 1,2-1-1,2 1 0,1 51 1,3-77-28,-1 0 0,1-1 0,1 1 1,0-1-1,0 1 0,1-1 0,0 0 0,0 0 1,1 0-1,0-1 0,1 1 0,0-1 1,0 0-1,1 0 0,0 0 0,11 10 0,-16-35-4081,-1-22-1715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3.6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141 264 12374,'0'0'2073,"0"-19"-385,0-145 3403,0 161-5005,0 0 1,1 0-1,-1 0 0,0 0 1,1 0-1,0 0 0,0 1 1,0-1-1,0 0 1,0 0-1,0 1 0,1-1 1,0 1-1,-1-1 1,1 1-1,0 0 0,0-1 1,0 1-1,3-2 1,0 1-29,-1 0 1,1 0 0,-1 1-1,1-1 1,0 1 0,0 1-1,0-1 1,0 1 0,0 0-1,9-1 1,-7 1-53,0 0-1,0 1 1,0 0 0,0 0-1,-1 1 1,1 0 0,0 0-1,0 1 1,0-1 0,-1 1 0,1 1-1,-1 0 1,0-1 0,1 2-1,-1-1 1,-1 1 0,8 6 0,-7-4-7,-1 1 0,-1 1 0,0-1-1,0 1 1,0-1 0,-1 1 0,0 0 0,0 1 0,-1-1 0,0 0 0,-1 1 0,0-1 0,0 1 0,-1-1 0,0 1 0,0-1 0,-1 1 0,-2 11 0,-1 0 9,0-1 0,-1 0-1,-1 0 1,-1 0 0,0-1 0,-17 29-1,-66 82 54,62-92-55,68-33 53,-21-5-59,-9 0 1,0 1-1,0 0 1,0 0 0,0 1-1,0 0 1,13 4 0,-20-4-2,1 1 1,-1-1 0,0 1-1,0 0 1,0 0 0,0 0-1,-1 0 1,1 1 0,0-1-1,-1 1 1,0-1 0,1 1-1,-1 0 1,0 0 0,-1 0-1,1 0 1,0 0 0,-1 0-1,0 1 1,0-1 0,0 1-1,1 4 1,1 3 1,0 1 1,-1 0-1,0 0 1,-1 0-1,0 0 0,-1 0 1,0 0-1,-1 0 1,-3 13-1,2-19 0,0 0 1,0 0-1,-1 0 0,1 0 1,-1 0-1,-1-1 1,1 0-1,-1 1 0,0-1 1,0 0-1,0-1 0,-1 1 1,0-1-1,0 0 0,0 0 1,0-1-1,-1 1 1,-10 4-1,1-1 17,0-1 1,-1 0-1,0-1 0,0-1 1,0-1-1,0 0 0,-19 1 1,27-4-8,0 1 1,0-1-1,0-1 1,0 1-1,1-1 0,-1-1 1,0 0-1,0 0 1,1 0-1,-1-1 1,1 0-1,0 0 1,0-1-1,0 0 1,0 0-1,-9-9 0,12 10 0,0 0-11,0-1 0,0 1 0,0-1 0,0 0 0,1 0 0,-1-1 0,1 1 0,0-1 0,1 1 0,-1-1 0,1 0 0,0 0 0,0 0 0,-2-10 0,13 14-2574,65 0-3643,-17-4 1178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3.99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302 1 12598,'0'0'8204,"-14"29"-8023,-75 189 1022,75-177-932,1 1-1,2 0 1,2 1-1,-5 53 1,13-87-241,0 6 4,0 1-1,1 0 1,0-1-1,1 1 1,1 0-1,5 17 1,-6-29-31,1 1-1,0-1 1,0 0 0,1 0 0,-1 0-1,1 0 1,0-1 0,0 1 0,0-1-1,0 1 1,1-1 0,-1 0-1,1 0 1,0-1 0,0 1 0,0-1-1,0 0 1,0 0 0,0 0 0,1-1-1,-1 1 1,1-1 0,-1 0 0,9 1-1,1 0 23,-1 0 0,1-1 0,-1-1 0,1 0 0,-1 0 0,1-1 0,-1-1 0,1 0 0,-1-1 0,0-1 0,14-5 0,-21 6-1,0 1 0,0-1 0,-1-1 0,1 1-1,-1-1 1,0 0 0,0 0 0,0-1 0,-1 0 0,1 1 0,-1-1-1,0-1 1,-1 1 0,1-1 0,-1 1 0,0-1 0,0 0 0,-1 0 0,0 0-1,0 0 1,0-1 0,-1 1 0,0 0 0,1-13 0,-2 12-2,1 1 1,-1-1 0,-1 1 0,1-1 0,-1 1-1,0-1 1,-1 1 0,1 0 0,-1-1 0,0 1-1,-6-10 1,6 13-16,0 0 0,-1-1 0,0 1 0,0 1-1,1-1 1,-2 0 0,1 1 0,0-1 0,-1 1 0,1 0 0,-1 0 0,1 1-1,-1-1 1,0 1 0,0 0 0,0 0 0,1 0 0,-1 0 0,-8 0 0,0 1-24,0 0 0,0 0 1,0 1-1,0 1 1,1 0-1,-1 1 0,0 0 1,1 1-1,-1 0 0,1 1 1,1 0-1,-1 1 1,1 0-1,-1 0 0,2 1 1,-1 1-1,1-1 1,0 2-1,-15 17 0,3-1-239,2 1-1,0 0 0,1 2 1,2 0-1,1 1 0,-13 36 1,17-36-2480,-11 46 0,8 28-9545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5.0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84 173 12742,'0'0'6341,"-2"-18"-4620,-8-57-574,10 73-1107,0-1-1,0 0 1,0 1-1,0-1 0,0 0 1,0 0-1,1 1 1,-1-1-1,1 0 0,0 1 1,0-1-1,0 1 0,0-1 1,0 1-1,1-1 1,-1 1-1,1 0 0,-1 0 1,1-1-1,0 1 1,0 0-1,0 1 0,0-1 1,0 0-1,0 1 1,1-1-1,-1 1 0,0-1 1,1 1-1,4-1 1,2-1 73,0 1 1,1 0-1,-1 0 1,1 1 0,0 1-1,9 0 1,-17 0-114,1 0 0,1 0-1,0 0 0,-1 1 0,1-1 1,0 1-1,-1 0 0,1 0 1,-1 1-1,1-1 0,-1 1 1,0-1-1,0 1 0,0 0 0,0 0 1,0 1-1,5 4 0,-3-2-2,-1 1 1,0-1-1,0 1 0,0 0 0,-1 0 0,0 0 0,0 1 0,2 9 0,1 6-4,-2 0 1,0 1-1,-1-1 0,-1 38 0,-3-46 5,-1-1 0,0 1 1,-1 0-1,0-1 0,-1 0 0,-1 1 0,0-2 0,-1 1 0,0 0 0,-1-1 0,0-1 0,-10 13 0,5-8 4,-1 0-1,0-1 1,-2-1-1,1 0 1,-1-1-1,-1-1 0,-32 19 1,26-22 64,30-21 60,31-19 50,-30 25-180,0 1 0,0 0-1,1 1 1,0 0 0,0 0-1,0 1 1,0 1 0,0-1 0,1 2-1,-1-1 1,0 2 0,1-1 0,0 1-1,15 3 1,-22-2-2,-1 1 0,1-1 0,-1 1 0,0 0 0,0 0 0,0 0 0,0 1 0,0-1 0,-1 1 0,1-1 0,0 1 0,-1 0-1,0 0 1,0 0 0,0 0 0,0 0 0,0 1 0,-1-1 0,3 7 0,0 3-7,0-1 0,-1 0 0,0 1-1,1 16 1,-3-25 10,0-1 0,-1 1 0,0 0 0,0 0 0,0 0 0,0 0 0,-1-1 0,1 1 0,-1 0 0,0 0 0,0 0 0,0-1-1,-1 1 1,1-1 0,-1 1 0,-3 4 0,1-5 3,1 1 0,-1-1 0,-1-1 0,1 1 0,0-1 0,-1 1 0,1-1-1,-1-1 1,1 1 0,-1-1 0,0 1 0,-6 0 0,-27 5 109,0-2-1,-71 2 1,29-7-3526,62 0 1844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53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1 297 8932,'0'0'3239,"19"-9"-870,-4 2-1850,4 0 96,-2-1 0,1-1-1,-1-1 1,-1 0 0,30-24-1,-39 26-364,-1-1-1,-1 1 1,1-1-1,-2 0 0,1 0 1,-1-1-1,-1 1 1,1-1-1,-2 0 1,1 0-1,-1 0 1,-1 0-1,0 0 1,0 0-1,-2-16 0,1 25-194,0-1 0,-1 0 0,1 1 0,-1-1 0,1 0 0,-1 1 0,0-1 0,0 1 0,0-1 0,0 1 0,0-1 0,0 1 0,0 0 0,0 0 0,0-1 0,-1 1 0,1 0 0,0 0 0,-1 0 0,1 0 0,-1 0 0,1 1-1,-1-1 1,0 0 0,1 1 0,-1-1 0,0 1 0,1 0 0,-1-1 0,0 1 0,-2 0 0,-1-1 16,-1 1 0,0-1 1,1 1-1,-1 0 0,0 1 0,1-1 0,-1 1 1,0 0-1,-5 2 0,5 0-38,1 0-1,-1 1 1,1-1 0,0 1-1,0 0 1,0 0 0,1 1 0,-1-1-1,1 1 1,0 0 0,1 0-1,-1 0 1,1 1 0,0-1 0,0 1-1,0 0 1,1 0 0,-2 6-1,1-1-15,0 1 0,0-1-1,1 1 1,1 0-1,0-1 1,0 1 0,1 0-1,4 23 1,-4-33-16,1 0 0,-1 0 0,1 0-1,0 1 1,0-1 0,0 0 0,0 0 0,0 0 0,0-1 0,1 1 0,-1 0-1,1 0 1,-1-1 0,1 1 0,0 0 0,-1-1 0,1 0 0,0 1 0,0-1 0,0 0-1,0 0 1,0 0 0,1 0 0,-1-1 0,0 1 0,4 0 0,6 1 30,0-1 0,0 0 1,0-1-1,13-1 0,-3 1-24,18-3 65,-1-3 1,1 0-1,-2-3 1,73-25-1,-61 18-45,-43 14-96,-4 2-79,-1 0-1,0-1 1,1 1 0,-1-1-1,1 0 1,-1 0 0,0 0-1,0 0 1,0 0 0,1 0 0,-1 0-1,0-1 1,0 1 0,0-1-1,-1 0 1,3-2 0,-8 4-3988,-13 0-3272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35.5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22 55 10917,'0'0'8972,"-3"8"-8684,-1 3-180,1-1 0,0 1 0,0 0-1,1 1 1,1-1 0,-1 14 0,2-22-66,-1 1 1,1 0-1,0-1 1,1 1-1,-1 0 1,1-1-1,-1 1 1,1-1-1,0 1 1,1-1-1,-1 1 1,0-1-1,1 0 1,0 1-1,0-1 1,0 0-1,0 0 1,0 0-1,1-1 1,-1 1-1,1 0 1,0-1-1,0 0 1,0 0-1,5 3 1,2-1 45,-1-1 0,1 0 0,0-1 0,1 0 0,-1-1 0,0 0-1,0 0 1,1-1 0,-1 0 0,0-1 0,0-1 0,18-3 0,-9-1 26,1 0-1,-1-1 1,-1-1-1,1 0 1,24-17 0,1-5 401,-1-3 1,-2-1-1,52-56 1,-92 90-500,-1 0 1,0 0 0,1 0-1,-1 0 1,0 1-1,1-1 1,-1 0 0,0 0-1,0 0 1,1 0-1,-1 1 1,0-1 0,0 0-1,1 0 1,-1 1-1,0-1 1,0 0-1,0 0 1,1 1 0,-1-1-1,0 0 1,0 0-1,0 1 1,0-1 0,0 0-1,1 1 1,-1-1-1,0 0 1,0 1 0,0-1-1,0 0 1,0 1-1,0-1 1,0 0-1,0 1 1,0-1 0,0 0-1,-1 1 1,1-1-1,0 0 1,0 1 0,0-1-1,0 0 1,0 0-1,0 1 1,-1-1 0,-1 27-168,-42 128 140,29-112 34,2 1 0,2 0 1,2 1-1,2 0 0,-1 49 1,8-94-25,0 1 1,0 0 0,0 0-1,1 0 1,-1-1 0,0 1 0,0 0-1,1 0 1,-1-1 0,0 1 0,1 0-1,-1-1 1,1 1 0,-1 0 0,1-1-1,-1 1 1,1-1 0,0 1 0,-1-1-1,1 1 1,-1-1 0,1 1 0,0-1-1,0 0 1,-1 1 0,1-1-1,0 0 1,0 0 0,0 1 0,35 2 135,-24-4-540,-1-1 1,1 0-1,20-6 0,-26 5-1725,-25-2-13967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1.96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85 187 5314,'0'0'12155,"-8"6"-10887,-12 11-292,51-36-297,31-19-315,106-52-144,-139 77-224,1 1 1,0 1 0,0 1-1,36-6 1,-51 16-133,-15 5-568,-27 14-916,15-12 1423,-467 285-5393,524-315 6275,1 3-1,1 2 0,1 2 1,0 2-1,63-10 0,34 8-4701,-74 10-4686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4.08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70 6019,'0'0'7411,"0"-9"-6248,0-25-290,0 8 5684,0 30-6274,6 112 101,6 1 1,26 118-1,-31-196-303,1 1 0,2-1 1,2-1-1,1 0 1,30 59-1,-42-95 916,1 1-3232,17-24-17753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4.36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1 329 5539,'8'-23'4887,"4"-11"-3722,2 0 0,1 1 0,25-39 0,-34 62-889,0 0 0,0 1 0,1 0 1,0 0-1,1 0 0,0 1 0,0 0 0,1 1 1,0 0-1,1 0 0,-1 1 0,1 0 0,0 1 0,1 0 1,-1 0-1,1 1 0,13-3 0,-20 7-232,-1-1 0,1 1 0,0 0 0,-1 0 0,1 0 0,-1 0 0,1 1 0,0-1 0,-1 1 0,1 0 0,-1 0 0,1 0 0,-1 1 0,0-1 0,0 1 0,1 0-1,-1 0 1,3 3 0,-1-1-25,-1 0-1,0 1 1,0 0-1,-1 0 1,1 0 0,-1 0-1,0 0 1,0 1-1,-1-1 1,2 7-1,3 11 28,-2 1-1,-1 0 1,0 0 0,-1 30-1,0 94 766,-23 192 1,14-146-495,6-170-253,-22-28-712,-4-18-2484,-11-11-2634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4.523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85 10613,'0'0'3521,"131"-69"-2400,-81 61-673,0 4-368,5 4 32,-9 0-80,-6 0-32,-5 0-48,0 0-1873,-5-4-6482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6.552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1 227 8132,'0'0'2318,"1"-19"-160,0 17-2081,0-21 927,2 1 1,1 0 0,0 0 0,2 0 0,0 0 0,13-27-1,-2 26 721,-16 23-1693,-1 0 1,1 0 0,-1 0 0,0 0-1,1 0 1,-1 0 0,0 0 0,1 0 0,-1 0-1,1 0 1,-1 0 0,0 0 0,1 0 0,-1 0-1,1 0 1,-1 0 0,0 0 0,1 1 0,-1-1-1,0 0 1,1 0 0,-1 0 0,0 1 0,1-1-1,-1 0 1,0 0 0,0 1 0,1-1-1,-1 0 1,0 1 0,0-1 0,0 0 0,1 1-1,-1-1 1,0 1 0,2 5 31,1 0 0,-2 0 0,1 0 1,-1 0-1,1 13 0,9 110 398,28 197 335,-21-192-609,-16-76-4044,-3-64-149,-8-9-2200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8:57.28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1 160 5747,'0'0'6074,"4"-17"-4275,25-87 1066,-25 68 496,-5 33-2351,1 6-263,-1 21-708,0 53-24,2 93 135,1-147-111,1 0 0,0 0 1,2 0-1,1-1 0,10 26 0,-15-44-29,0-1-1,0 0 0,0-1 1,1 1-1,-1 0 1,1 0-1,0 0 1,0-1-1,0 1 1,0-1-1,0 0 1,0 1-1,1-1 1,-1 0-1,1 0 0,-1-1 1,1 1-1,0 0 1,0-1-1,0 0 1,0 0-1,0 0 1,0 0-1,0 0 1,0 0-1,0-1 0,0 1 1,1-1-1,-1 0 1,0 0-1,0 0 1,0-1-1,1 1 1,-1-1-1,0 0 1,3-1-1,5-2 75,0 0 0,-1-1 0,0-1 0,-1 1 0,1-2 0,-1 1 0,0-1 0,0-1 0,8-9 0,0-4 107,0-1 1,-1-1-1,-1 0 0,15-33 0,-12 24 192,33-50-1,-51 82-370,0 1 0,0-1-1,1 0 1,-1 0 0,0 1 0,0-1 0,0 0 0,0 0 0,0 1 0,0-1-1,0 0 1,1 0 0,-1 1 0,0-1 0,0 0 0,0 0 0,1 0 0,-1 1-1,0-1 1,0 0 0,0 0 0,1 0 0,-1 0 0,0 0 0,0 0 0,1 1-1,-1-1 1,0 0 0,0 0 0,1 0 0,-1 0 0,0 0 0,1 0 0,-1 0-1,0 0 1,0 0 0,1 0 0,-1 0 0,0 0 0,0 0 0,1 0 0,-1-1-1,0 1 1,0 0 0,1 0 0,-1 0 0,0 0 0,0 0 0,1-1 0,-1 1-1,0 0 1,0 0 0,0 0 0,1-1 0,-1 1 0,0 0 0,0 0 0,0 0-1,0-1 1,-1 34-157,0-22 186,-5 57 4,-19 85-1,13-93-23,3 0 0,-3 79 0,12 33 67,0-170-100,0-1 1,0 0-1,0 0 0,1 0 0,-1 1 0,0-1 1,1 0-1,-1 0 0,1 0 0,-1 0 0,1 0 1,-1 0-1,1 0 0,0 0 0,-1 0 1,1 0-1,0 0 0,0 0 0,0 0 0,0-1 1,0 1-1,0 0 0,0-1 0,0 1 0,0 0 1,0-1-1,0 0 0,0 1 0,0-1 1,0 0-1,3 1 0,-3-1-204,0 0 0,0 0-1,0 0 1,0 0 0,0 0 0,1 0 0,-1 0 0,0-1-1,0 1 1,0 0 0,0-1 0,0 1 0,0-1 0,0 1-1,0-1 1,0 1 0,0-1 0,0 0 0,0 1-1,0-1 1,1-1 0,4-15-6221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08.80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284 210 1713,'-1'-5'13893,"-1"-5"-11034,-5-22-1763,7 14-721,-1 10-184,1-1-1,1 1 1,-1-1-1,4-15 1,-2 21-177,-1-1 1,1 0 0,0 1-1,0-1 1,0 1 0,0-1-1,1 1 1,-1 0-1,1 0 1,0 0 0,0 0-1,6-4 1,-1 2-8,0 0 0,1 0 0,0 1 0,-1 0 0,1 1-1,0 0 1,1 0 0,13-1 0,-19 3-10,1 0 0,0 0 0,0 1 0,-1-1 0,1 1 0,0 0 0,0 1 0,0-1 0,-1 1 0,1 0 0,0 0 0,-1 0 0,1 1 0,-1 0 0,1 0 0,-1 0 0,0 0 0,7 5 0,-6-1-5,0 1 1,0-1-1,0 1 0,-1-1 0,0 1 0,0 1 0,0-1 0,-1 1 0,-1-1 0,1 1 1,-1 0-1,2 16 0,-1 5 23,-1 0-1,-4 37 1,2-62-13,-2 15 9,-1-1 1,0 1-1,-2-1 0,0 0 0,-1-1 1,-1 1-1,0-1 0,-2 0 0,0-1 0,-17 24 1,10-17 11,0-2 1,-2 0 0,-1-1 0,0-1 0,-2 0 0,-38 26 0,46-37 14,-1 0 0,-1-1 0,1-1 0,-1 0 0,0-1 0,0-1 0,-1 0-1,1-1 1,-1 0 0,0-2 0,0 0 0,0 0 0,-27-4 0,40 3 1,1 0 0,-1 0 0,0 0 0,1-1 0,-1 1 0,0-1 0,1 0 0,-1 0 1,1 0-1,-1 0 0,1 0 0,0 0 0,-1-1 0,1 1 0,0-1 0,0 1 0,0-1 0,0 0 0,0 0 0,0 0 0,0 0 0,1 0 0,-1 0 0,1-1 0,0 1 1,-1 0-1,1-1 0,0 1 0,1-1 0,-1 1 0,0-1 0,1 0 0,-1-4 0,1 3-24,1 0 0,-1 0-1,1 1 1,0-1 0,0 1 0,1-1-1,-1 1 1,1-1 0,-1 1 0,1 0-1,0 0 1,0-1 0,1 1 0,-1 1-1,1-1 1,-1 0 0,1 1 0,0-1-1,0 1 1,0 0 0,0 0 0,1 0-1,-1 0 1,5-1 0,5-2-11,0 1 0,1 0 0,-1 0-1,1 2 1,0-1 0,0 2 0,17 0 0,-21 1-2,0 0-1,0 1 0,0 0 1,0 1-1,0 0 0,0 1 1,-1 0-1,1 0 1,-1 1-1,0 0 0,9 6 1,18 15-12,-1 1 1,37 36-1,-59-49-24,0 1 0,-1 0 0,0 0 0,-1 2 0,0-1 0,-2 1-1,13 28 1,-17-20-943,1 2-1563,-6-25 2290,1 0-1,-1 0 1,1 0 0,-1-1 0,1 1 0,-1 0-1,1 0 1,0-1 0,-1 1 0,1-1 0,0 1-1,0 0 1,0-1 0,-1 1 0,1-1 0,0 0-1,0 1 1,0-1 0,0 0 0,0 1 0,0-1-1,0 0 1,0 0 0,1 0 0,13 1-4819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09.21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0 234 11141,'0'0'1505,"8"-21"-451,30-83 765,-4 15 2370,-29 72-3006,-4 15 410,-1 10-671,0 1-1029,10 159 520,-6-84 195,5 0 0,20 92 0,-15-98-519,-12-63-35,1 0 0,0 0 0,2 0 1,-1-1-1,2 1 0,11 20 0,-14-32-14,-2-3 32,-1 1-216,0-1-1,0 0 1,0 1 0,-1-1-1,1 1 1,0-1-1,0 0 1,-1 1 0,1-1-1,0 0 1,0 1 0,-1-1-1,1 0 1,0 1 0,-1-1-1,1 0 1,0 1 0,-1-1-1,1 0 1,-1 0-1,1 0 1,-1 0 0,1 1-1,0-1 1,-1 0 0,1 0-1,-1 0 1,1 0 0,-1 0-1,1 0 1,-1 0 0,1 0-1,0 0 1,-2 0-1,-17 1-3921,-19 0-5696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47.52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6 183 11749,'0'0'8479,"-1"-10"-7684,0 3-683,-1-18 110,1 24-133,1 18 11,-1-5-13,2 0 1,-1 0 0,2 0-1,-1 0 1,2-1 0,-1 1-1,2-1 1,0 0-1,6 14 1,-8-21-74,0-1 0,1 1-1,-1-1 1,1 0 0,0 0 0,0 0 0,0 0 0,0 0-1,0-1 1,0 0 0,1 1 0,0-1 0,-1 0 0,1-1-1,0 1 1,0-1 0,0 1 0,0-1 0,0 0-1,0-1 1,0 1 0,0-1 0,0 0 0,0 0 0,0 0-1,1 0 1,-1-1 0,0 1 0,0-1 0,4-2-1,4-1 20,1-1 0,-1-1-1,-1 0 1,1-1-1,-1 0 1,0-1-1,-1 0 1,0 0-1,0-1 1,8-11 0,14-9-18,60-56 248,-23 20-2660,-21 23-4657,-23 21-2996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4.6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28 270 8148,'0'0'6800,"11"1"-4831,38 1-515,-45-3-1332,-1 0-1,0 0 0,0 0 1,1-1-1,-1 1 1,0-1-1,0 0 1,-1 0-1,1 0 0,0 0 1,-1 0-1,1 0 1,-1-1-1,1 1 1,-1-1-1,0 0 0,0 0 1,-1 1-1,1-1 1,0-1-1,-1 1 1,0 0-1,1-4 0,2-1 145,2-7 70,0 0 1,-1-1-1,-1 1 0,0-1 0,-1 0 0,-1 0 0,0-1 0,-2-25 1,1 41-305,-1-1-1,0 0 1,-1 1 0,1-1 0,0 1 0,0-1 0,-1 1 0,1-1 0,-1 1 0,1-1 0,-1 1 0,0-1 0,1 1 0,-1 0-1,0-1 1,0 1 0,0 0 0,0 0 0,0 0 0,0-1 0,0 1 0,-1 0 0,1 1 0,0-1 0,0 0 0,-1 0 0,1 0 0,-1 1-1,1-1 1,-1 1 0,1-1 0,-1 1 0,-2-1 0,1 1-45,0 0 0,0 0 0,0 0 1,-1 0-1,1 1 0,0-1 0,0 1 0,0 0 0,0 0 0,0 0 0,0 0 1,0 0-1,1 1 0,-1-1 0,0 1 0,1 0 0,-3 2 0,-5 7-17,0 0 0,1 0-1,1 1 1,0 1-1,0-1 1,1 1 0,1 0-1,0 1 1,1 0-1,0 0 1,2 0 0,-1 0-1,2 0 1,-1 1 0,2-1-1,0 1 1,2 15-1,-1-28 31,0 1-1,1 0 0,-1-1 1,1 1-1,0 0 0,0-1 1,0 1-1,0-1 0,0 1 1,1-1-1,-1 0 0,1 0 0,-1 1 1,1-1-1,0 0 0,0 0 1,0-1-1,0 1 0,0 0 1,0-1-1,1 1 0,-1-1 1,0 0-1,1 1 0,-1-1 1,1-1-1,-1 1 0,1 0 1,0 0-1,-1-1 0,1 0 0,3 1 1,14 1 51,1 0 0,-1-1-1,28-2 1,-19 0 46,56 1 156,-84 0-282,-10 4-2948,-16 12-569,-6 7-2894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2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43 258 5346,'0'0'10760,"-5"-5"-9760,1 1-969,1 2 164,0 0 0,1-1 0,-1 0 0,0 0-1,1 0 1,0 0 0,0 0 0,0 0 0,0 0 0,0-1-1,1 1 1,0-1 0,-1 1 0,1-1 0,0 1-1,1-1 1,-1 0 0,0-5 0,1 2-115,1 0 1,0 0-1,0 0 1,0 1-1,1-1 1,0 0-1,0 1 1,0-1-1,1 1 1,0 0-1,0 0 0,1 0 1,0 0-1,7-8 1,-1 4 0,-1 1 0,1 0 0,0 1 0,1 0 0,0 0 0,21-9 0,-30 16-81,-1 0 0,1 0 1,0 0-1,0 0 0,0 0 0,-1 1 1,1-1-1,0 0 0,0 1 0,0 0 1,0 0-1,0-1 0,0 1 0,0 0 1,0 1-1,0-1 0,0 0 0,0 0 1,0 1-1,0-1 0,0 1 0,0 0 1,0 0-1,0 0 0,-1-1 0,1 2 1,0-1-1,-1 0 0,1 0 0,-1 0 1,1 1-1,-1-1 0,1 1 0,-1-1 0,0 1 1,0 0-1,0-1 0,0 1 0,0 0 1,0 0-1,0 0 0,-1-1 0,1 5 1,3 6-13,0 1 1,-2 0-1,1 0 0,-2 0 1,1 15-1,0 259 138,-3-146-54,1-140 58,0-10 932,0-3-869,-2-26-30,3-1 0,1 0 0,1 1 0,3-1 0,17-63 0,-14 73-159,2 0-1,1 1 0,2 1 0,0 0 0,2 1 0,29-38 0,-45 63-8,1 1-1,-1-1 1,1 1 0,-1 0-1,1-1 1,-1 1 0,1 0 0,-1-1-1,1 1 1,-1 0 0,1-1 0,0 1-1,-1 0 1,1 0 0,-1 0-1,1 0 1,0 0 0,-1 0 0,1-1-1,0 1 1,-1 1 0,1-1-1,0 0 1,-1 0 0,1 0 0,-1 0-1,1 0 1,0 1 0,-1-1 0,1 0-1,-1 0 1,1 1 0,0-1-1,-1 0 1,1 1 0,-1-1 0,0 1-1,1-1 1,-1 1 0,1-1-1,-1 1 1,1-1 0,-1 1 0,0-1-1,0 1 1,1-1 0,-1 2 0,14 26-44,-7-2 45,-2 1 0,-1 0 1,-1 1-1,-1-1 0,-1 1 0,-5 39 0,2 7 37,2 76 1,0-149-124,0 1 0,1-1 0,-1 0 0,0 0 0,0 1 0,1-1 0,-1 0 0,1 0 1,-1 0-1,1 0 0,-1 1 0,1-1 0,0 0 0,-1 0 0,1 0 0,0 0 0,0 0 0,0-1 0,0 1 0,0 0 0,0 0 0,0-1 0,0 1 0,0 0 0,0-1 0,0 1 0,0-1 0,1 1 0,-1-1 0,0 0 0,0 1 0,1-1 0,-1 0 0,0 0 0,0 0 0,2 0 0,-1 0-161,0 0-1,1 0 1,-1 0 0,0-1-1,1 1 1,-1 0 0,0-1-1,0 0 1,0 1 0,1-1-1,-1 0 1,0 0 0,0 0-1,0-1 1,0 1 0,-1 0 0,1-1-1,0 1 1,2-3 0,7-13-3994,4-3-2732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9:50.68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0 286 25435,'11555'-286'0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01.3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242 5 10101,'0'0'0,"0"-4"-2433,-15 4 2096,-10 0 33,-11 0-384,-9 4-241,-5 7-655,-20 1-657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02.16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362 206 8404,'0'0'531,"16"-22"109,-8 10-436,22-33 1835,59-66 0,-80 100-799,-11 6 866,-19 12-949,-2 7-1055,0 1 0,-20 20-1,-17 11-48,26-23 160,0-1 1,-2-2-1,0-1 1,-1-2-1,0-1 0,-69 18 1,105-34-189,0 0-1,0 0 1,0 0 0,0 0-1,1 0 1,-1 1 0,0-1-1,0 0 1,0 1 0,0-1 0,0 0-1,0 1 1,1-1 0,-1 1-1,0-1 1,0 1 0,1 0-1,-1-1 1,0 1 0,1 0-1,-1 0 1,1-1 0,-1 1-1,1 0 1,-1 0 0,1 0 0,-1 0-1,1 0 1,0 1-23,0-1 1,1 1-1,-1-1 0,0 1 1,1-1-1,-1 0 1,1 1-1,0-1 0,-1 0 1,1 1-1,0-1 1,0 0-1,0 0 0,0 0 1,2 2-1,4 4-32,1 0 1,1-1-1,-1 0 0,10 5 1,22 10-238,1-3 1,0-1-1,69 16 1,132 19-7456,-136-34-402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2.9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1 559 14807,'0'0'9516,"0"1"-9391,0 0 0,0 0-1,1 1 1,-1-1 0,1 0 0,-1 0-1,1 0 1,0 0 0,-1 0 0,1 0 0,0 0-1,-1-1 1,1 1 0,0 0 0,0 0-1,1 0 1,1-1-63,-1 0 1,1-1-1,-1 0 1,0 1-1,1-1 0,-1 0 1,0 0-1,0-1 0,0 1 1,0 0-1,0-1 0,0 1 1,0-1-1,0 0 0,0 1 1,-1-1-1,1 0 1,2-4-1,28-49 596,-20 31-527,13-19 71,-2-2 1,25-69-1,-41 92-147,0-1 0,-1 0-1,-2 0 1,0 0 0,-1 0 0,-2-1 0,-2-36 0,1 56-24,-1 1 1,0 0-1,0 0 0,-1 0 1,1 0-1,-1 0 0,1 1 1,-1-1-1,0 0 0,-4-4 1,5 6-30,1 1 1,-1-1 0,1 0-1,-1 1 1,0-1 0,1 0 0,-1 1-1,0-1 1,1 1 0,-1-1-1,0 1 1,0 0 0,0-1 0,1 1-1,-1-1 1,0 1 0,0 0 0,0 0-1,0 0 1,0 0 0,0-1-1,1 1 1,-1 0 0,0 0 0,0 1-1,0-1 1,0 0 0,0 0-1,0 0 1,1 1 0,-1-1 0,0 0-1,0 1 1,0-1 0,1 0-1,-1 1 1,0-1 0,0 1 0,1 0-1,-1-1 1,0 1 0,1-1 0,-1 1-1,1 0 1,-2 1 0,-4 10-68,0-1 1,1 1 0,0 0 0,0 1 0,2-1-1,-4 19 1,-8 83-49,14-97 105,2 0 0,0 0 1,1 0-1,1 0 1,0 0-1,1 0 0,1 0 1,1-1-1,0 0 0,12 21 1,-14-27 3,2 0 0,0-1 0,0 0 1,0 0-1,1 0 0,0-1 0,1 0 0,0 0 1,0-1-1,1 0 0,0-1 0,0 1 1,1-2-1,-1 1 0,1-2 0,0 1 0,12 3 1,-19-8-77,0 1 1,0-1-1,1 1 0,-1-1 1,0 0-1,0 0 0,1-1 1,-1 1-1,0-1 1,0 1-1,0-1 0,0 0 1,0 0-1,0-1 1,0 1-1,0 0 0,0-1 1,-1 0-1,1 0 1,0 0-1,-1 0 0,0 0 1,1 0-1,-1-1 1,0 1-1,0-1 0,2-3 1,5-8-846,-1-1 0,-1 1 1,-1-1-1,7-19 0,-6 13-888,19-55-4974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3.2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1 280 12230,'0'0'6189,"8"-1"-5701,6-1 88,0-1 0,0 0 0,0-1 0,19-8-1,-28 10-391,0 0 0,-1-1 0,1 0-1,-1 1 1,0-1 0,0-1 0,0 1 0,0-1-1,-1 1 1,1-1 0,-1 0 0,0 0 0,0-1-1,-1 1 1,1 0 0,-1-1 0,0 0-1,2-6 1,2-8 348,-2-1 0,4-32 1,-7 48-516,-1 1 0,1-1 0,-1 0 1,0 1-1,0-1 0,0 1 0,-1-1 1,1 1-1,-1-1 0,0 1 0,0-1 0,0 1 1,0-1-1,-1 1 0,0 0 0,1 0 1,-1 0-1,0 0 0,0 0 0,-1 0 1,1 0-1,-6-4 0,6 6-46,1 0 0,-1 0 1,-1 0-1,1 0 0,0 1 0,0-1 0,0 0 1,0 1-1,0 0 0,-1 0 0,1-1 0,0 1 0,0 0 1,0 1-1,-1-1 0,1 0 0,0 1 0,0-1 0,0 1 1,0 0-1,0 0 0,0-1 0,0 1 0,0 1 0,0-1 1,0 0-1,0 0 0,1 1 0,-1-1 0,0 1 0,1-1 1,-1 1-1,1 0 0,0 0 0,0-1 0,-1 1 0,1 0 1,-1 3-1,-3 5-430,0 0 1,1 0 0,0 1-1,1-1 1,0 1 0,-2 14-1,2-7-750,1-1 0,0 1 0,2-1-1,0 1 1,1 0 0,4 22-1,-1-26-1115,1 0-1,1-1 0,8 16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3.5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51 15239,'0'0'7974,"21"-4"-7883,135-29 29,-154 33-145,23-5-427,0 1 1,29 0 0,-54 5 153,0 0 0,0 1 0,0-1 0,0 1 0,0-1 1,-1 1-1,1-1 0,0 0 0,-1 1 0,1-1 0,-1 0 0,0 1 1,0-1-1,1 0 0,-1 0 0,-1 2 0,-20 21-2437,-1-1-1,0 0 1,-49 34 0,13-11 1567,28-23 1333,-12 10 1898,22-5 2520,25-23-782,15-3-3947,-16-2 538,191 1-432,-149-4-3709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4.3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231 31 13846,'0'0'11715,"-5"-6"-10928,-15-14-339,19 19-437,0 1 0,1-1-1,-1 1 1,0-1 0,1 1-1,-1 0 1,0-1 0,0 1-1,1 0 1,-1 0 0,0 0-1,0-1 1,0 1 0,1 0 0,-1 0-1,0 0 1,0 0 0,0 0-1,1 0 1,-1 1 0,0-1-1,0 0 1,0 0 0,1 0-1,-1 1 1,0-1 0,0 1-1,1-1 1,-1 0 0,0 1-1,1-1 1,-1 1 0,0-1 0,1 1-1,-1 0 1,1-1 0,-1 1-1,1 0 1,-1-1 0,1 1-1,-1 1 1,-1 0 18,-16 19-39,1 1-1,1 0 1,1 1 0,0 0 0,2 1 0,1 1 0,1 0-1,2 1 1,-8 28 0,7-16 12,3 1 0,0 0 0,3 0-1,1 0 1,5 69 0,-1-97 1,0 0 0,1 0 0,0 0 0,1 0 0,0 0 0,1-1 1,0 1-1,1-1 0,0 0 0,1-1 0,0 1 0,0-1 0,1 0 0,0 0 0,0-1 0,1 0 0,1 0 0,-1-1 0,1 0 0,0-1 0,0 0 0,1 0 1,0-1-1,0 0 0,0-1 0,1 0 0,0 0 0,-1-1 0,1-1 0,0 0 0,1 0 0,-1-1 0,21-1 0,-21 0 10,1 0 0,-1 0 0,0-1-1,1-1 1,-1 0 0,17-5 0,-24 4 5,1 1 1,0-1 0,-1 1-1,1-1 1,-1 0-1,0-1 1,0 1-1,0-1 1,0 0 0,-1 0-1,1 0 1,-1 0-1,0 0 1,0-1 0,-1 0-1,5-9 1,0-5 147,-1-1 1,-1 1-1,0-1 1,-2 0-1,3-39 1,-9-104 464,1 143-581,-1-1 1,-1 1-1,-1-1 0,-1 2 1,-1-1-1,0 0 1,-1 1-1,-2 1 1,1 0-1,-2 0 0,-1 0 1,0 2-1,-1-1 1,0 2-1,-2 0 1,0 0-1,0 2 0,-1 0 1,-28-17-1,43 29-125,-1 0 0,1 1 0,-1-1-1,1 0 1,-1 1 0,1-1 0,-1 1 0,1 0-1,-1-1 1,0 1 0,1 0 0,-1 0 0,0 0-1,1 0 1,-1 1 0,1-1 0,-1 0 0,0 1-1,1-1 1,-1 1 0,1-1 0,-1 1 0,1 0-1,-1-1 1,1 1 0,0 0 0,-1 0 0,1 0 0,0 0-1,0 0 1,0 1 0,0-1 0,0 0 0,0 0-1,0 1 1,0-1 0,0 1 0,0-1 0,0 3-1,-5 8-1374,1 1-1,0 0 0,-6 26 0,5-15-1522,-19 47-8291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5.7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317 14 14935,'0'0'12040,"-2"-5"-11650,2 5-387,0 0 1,0-1-1,0 1 1,0 0-1,0 0 1,0-1-1,1 1 1,-1 0 0,0 0-1,0-1 1,0 1-1,0 0 1,-1-1-1,1 1 1,0 0-1,0 0 1,0-1 0,0 1-1,0 0 1,0 0-1,0-1 1,0 1-1,0 0 1,-1 0 0,1 0-1,0-1 1,0 1-1,0 0 1,-1 0-1,1 0 1,0-1-1,0 1 1,0 0 0,-1 0-1,1 0 1,0 0-1,0 0 1,-1 0-1,1-1 1,0 1 0,0 0-1,-1 0 1,1 0-1,0 0 1,0 0-1,-1 0 1,1 0-1,0 0 1,-1 0 0,-2 20 6,4 57-123,0-42 190,2 62 114,5-1 0,30 138 0,-28-175-149,-2 1 0,-2 0 0,-5 101 0,-2-156-31,1 0 0,-1 1 1,-1-1-1,1 0 0,-1 0 0,0 0 0,0 0 0,-1 0 0,1 0 0,-1-1 0,0 1 0,0-1 0,-1 0 1,1 0-1,-1 0 0,0 0 0,0-1 0,0 1 0,0-1 0,-1 0 0,1 0 0,-1-1 0,0 1 0,0-1 0,0 0 1,-5 1-1,3-1 15,1 0 1,-1 0 0,0-1-1,1 0 1,-1-1 0,0 1-1,0-1 1,1 0 0,-1-1-1,0 0 1,1 0-1,-1 0 1,0-1 0,1 0-1,0 0 1,-1 0 0,1-1-1,0 0 1,0 0 0,-8-7-1,2-1 0,0-1 0,1 0 1,0-1-1,1-1 0,0 1 0,1-1 0,1-1 0,0 0 0,-9-28 0,9 20-62,0-1-1,2 0 1,1 0-1,1 0 1,1-1-1,1-26 1,2 46-14,0 1 0,1-1 0,0 1 0,0-1 0,0 1 0,1 0 0,-1-1 0,1 1 0,0 0 0,0 0 0,1 0-1,-1 0 1,1 1 0,0-1 0,0 1 0,0-1 0,0 1 0,0 0 0,1 0 0,4-3 0,9-5-392,1 1-1,0 1 0,25-10 1,-21 9-5,159-64-5922,-97 36 713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6.1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1 245 11157,'0'0'7358,"7"-1"-6870,3 0-102,-1 0 0,0-1 0,0 0 0,0-1 0,0 0 0,16-9 0,-21 10-215,0 0 1,0-1-1,-1 1 1,0-1-1,1 0 1,-1 0-1,0-1 1,0 1-1,-1 0 1,1-1-1,-1 0 1,0 0-1,0 0 0,0 0 1,0 0-1,-1 0 1,1 0-1,-1 0 1,1-6-1,-1 1-15,0-1-1,-1 1 1,0-1-1,0 1 1,-1 0-1,0-1 1,-4-13 0,5 20-160,-1 0 0,0 0 1,0 0-1,0 1 0,0-1 1,0 0-1,-1 0 0,1 1 1,-1-1-1,0 1 0,0 0 1,0-1-1,0 1 0,0 0 1,0 0-1,-1 0 0,1 0 1,0 1-1,-1-1 0,0 1 1,1-1-1,-1 1 0,0 0 1,0 0-1,0 0 0,0 0 1,-4 0-1,6 1-15,0 0 0,0 0 0,-1 0 1,1 1-1,0-1 0,0 0 0,-1 1 0,1-1 0,0 0 1,0 1-1,0 0 0,-1-1 0,1 1 0,0 0 0,0-1 1,0 1-1,0 0 0,0 0 0,1 0 0,-1 0 0,0 0 0,0 0 1,1 0-1,-1 0 0,0 2 0,-13 34-881,10-26 556,-1 4-449,1 0 0,0 0 0,1 1 0,1-1-1,0 1 1,1-1 0,1 1 0,1-1 0,0 1 0,6 29 0,-3-35-475,0 0-1,1 0 1,0-1 0,10 14-1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6.4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 17320,'0'0'8324,"20"-11"-8484,15 11 112,15 0 0,20 0 96,-5-4-96,-9 2-417,-16 2-1632,-10 0-1648,-25 17-2178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2.8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79 10917,'0'0'10165,"-2"-13"-9181,-8-29-580,10 42-403,-1-1 1,1 1-1,0 0 0,0 0 0,0 0 1,-1 0-1,1 0 0,0 0 0,0 0 1,0 0-1,-1 0 0,1 0 0,0 0 1,0 0-1,-1 0 0,1 0 0,0 0 1,0 0-1,-1 0 0,1 0 0,0 0 1,0 0-1,0 0 0,-1 0 0,1 0 1,0 0-1,0 0 0,0 1 0,-1-1 1,1 0-1,0 0 0,0 0 0,0 0 1,0 1-1,-1-1 0,1 0 0,0 0 1,0 0-1,0 1 0,0-1 0,0 0 1,0 0-1,0 0 0,-1 1 0,1-1 1,0 0-1,0 0 0,0 1 0,0-1 1,0 0-1,0 1 0,-11 38 5,3-1 43,-4 64 0,10-84-22,2 0 0,0 0-1,2 0 1,0 0 0,8 33 0,-9-47-22,1 1 0,-1-1 0,1 0 1,0 0-1,1 0 0,-1 0 0,1-1 0,0 1 1,0-1-1,0 1 0,0-1 0,0 0 0,1 0 0,0 0 1,-1-1-1,1 1 0,0-1 0,0 0 0,0 0 1,1-1-1,-1 1 0,0-1 0,1 0 0,-1 0 1,1 0-1,5 0 0,-3-1 11,-1 1 0,0-2 0,0 1 0,0-1 0,1 0 0,-1 0 0,0 0-1,0-1 1,0 0 0,-1 0 0,1-1 0,0 0 0,-1 0 0,0 0 0,1 0 0,-1-1 0,-1 0 0,8-7 0,-4 2 9,-1-1 1,-1 0 0,1-1-1,-2 0 1,1 0 0,-1 0 0,-1 0-1,0-1 1,-1 1 0,4-25-1,-2-6 145,-1-74-1,-4 113-152,0 0-1,0 0 1,0-1 0,0 1-1,0 0 1,-1 0-1,1-1 1,-1 1 0,0 0-1,0 0 1,0 0-1,0 0 1,-1 0 0,1 0-1,-1 1 1,0-1-1,0 0 1,0 1 0,0-1-1,0 1 1,-1 0-1,1-1 1,-1 1 0,1 0-1,-1 1 1,-5-4-1,2 32-1035,5 26-4615,1-26 749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6.5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 14375,'0'0'4626,"106"0"-4594,-46 0-32,10-2 0,-15-4-32,6 2-1649,-26-1-5298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0.9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5 759 12774,'0'0'9692,"-5"0"-9444,7-1-124,0 0 0,-1 0 0,1-1 0,-1 1 0,1 0 0,-1 0 0,0-1 0,0 1 0,1-1 0,-1 1 0,0-1-1,0 0 1,0 1 0,1-4 0,5-7 381,30-39 209,-3-2 0,49-102 0,-70 127-608,-2-2 0,0 0-1,-2 0 1,-2-1 0,0 0 0,-2 0-1,1-50 1,-5 52 108,0 12-81,0 0 0,-4-29 0,3 43-118,0 0 0,-1 0 0,0 0 0,1 0 1,-1 0-1,0 0 0,0 0 0,-1 0 0,1 0 0,-1 1 1,1-1-1,-1 0 0,0 1 0,0-1 0,0 1 0,0 0 1,0 0-1,-1 0 0,1 0 0,-6-3 0,-4 1-1,10 8-86,0 0 0,0 0 0,0 0 1,1 0-1,-1 1 0,1-1 0,0 0 1,0 1-1,0-1 0,0 7 0,1-7 29,-4 22 26,0 0 0,3 1-1,0-1 1,1 1-1,2-1 1,0 0 0,9 35-1,-6-41 17,1-1-1,1 0 1,0 0 0,2 0-1,0-1 1,1 0-1,1-1 1,0 0-1,2-1 1,14 16 0,-11-16-4,0-1 1,0-1 0,1 0 0,38 22 0,-44-30 7,1 0 0,0-1 0,0 0 1,1-1-1,-1 0 0,1-1 0,0 0 0,0-1 0,21 0 0,-29-2 11,0-1 1,0 0-1,0 0 0,-1 0 0,1-1 0,0 1 1,-1-1-1,0-1 0,1 1 0,-1 0 0,0-1 1,5-4-1,47-43 114,-44 38-107,5-6 44,1 0 0,-2-1 0,24-38 0,-34 47-42,0 0-1,-1-1 1,0 1 0,-1-1-1,0 0 1,0 0 0,-2-1-1,1 1 1,-1-1 0,0-16-1,-2 26-22,0 0-1,0 1 1,0-1-1,0 0 1,-1 0-1,1 1 0,-1-1 1,1 0-1,-1 1 1,0-1-1,1 0 1,-1 1-1,0-1 1,0 1-1,0-1 1,0 1-1,0 0 1,-1-1-1,1 1 0,0 0 1,0 0-1,-1 0 1,1 0-1,-1 0 1,1 0-1,-1 0 1,0 1-1,1-1 1,-1 0-1,0 1 1,1-1-1,-1 1 0,0 0 1,-2-1-1,1 1-25,-1 0 0,0 0 0,1 0 0,-1 1 0,1-1 0,-1 1 0,1-1 0,-1 1 0,1 0 0,-1 1 0,1-1 0,0 1 0,0-1 0,-1 1 0,1 0 0,-5 4 0,2 1 1,-1-1 1,1 1 0,1 0 0,-1 0-1,1 1 1,0 0 0,1-1 0,0 2 0,0-1-1,1 0 1,0 1 0,0 0 0,1-1-1,0 1 1,1 0 0,-1 11 0,2-13 12,1-1 1,-1 0 0,1 1-1,0-1 1,0 0 0,1 0 0,0 0-1,0 0 1,0 0 0,1 0-1,0 0 1,0-1 0,0 1 0,1-1-1,0 0 1,0 0 0,0 0-1,1-1 1,-1 0 0,1 1 0,0-1-1,0-1 1,11 6 0,-1-2-101,0 0 1,0-2-1,1 0 1,0-1 0,0 0-1,0-1 1,0-1-1,1-1 1,-1 0-1,1-1 1,-1-1-1,17-2 1,-28 2-394,0 0 1,0-1-1,0 1 1,0-1-1,-1 0 1,1 0-1,7-5 1,12-11-7087,-12 4-3961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1.8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 9060,'0'0'10869,"4"9"-10994,7 17 215,-1 1 1,11 50 0,-12-34 290,-4-22-65,-1 0 0,-1 0 1,0 30-1,0-69 3269,7-11-2323,-2 6-861,25-67-95,-29 81-274,1 0-1,0 0 1,0 0 0,1 1 0,0 0-1,0 0 1,14-12 0,-19 18-45,1 1 0,0-1 0,0 1 0,0-1 0,0 1 0,0 0 0,0 0 0,0 0 0,0 0 0,0 0 0,1 1 0,-1-1 0,0 0 0,1 1 0,-1 0 0,0 0 0,1 0 0,-1 0 0,0 0 0,1 0 0,-1 0 0,0 1 0,1-1 0,-1 1 0,0 0 0,0-1 0,1 1 0,-1 0 0,0 1-1,0-1 1,0 0 0,0 0 0,0 1 0,-1-1 0,1 1 0,0 0 0,-1-1 0,1 1 0,-1 0 0,1 0 0,-1 0 0,1 3 0,7 9-66,-1 1 0,0 0 0,-1 1 0,7 23-1,-12-33 86,0-2-16,0 1-1,0-1 1,0 1-1,1-1 1,0 1 0,0-1-1,0 0 1,0-1-1,1 1 1,-1 0-1,1-1 1,0 0 0,0 0-1,0 0 1,1 0-1,-1-1 1,1 1-1,-1-1 1,1 0 0,0-1-1,0 1 1,0-1-1,8 1 1,-6-1 14,0 0 1,0-1-1,0 0 1,0-1 0,0 1-1,0-1 1,0 0-1,0-1 1,0 0-1,0 0 1,-1 0-1,1-1 1,-1 0-1,0-1 1,1 1-1,9-8 1,-4 0 41,1-1 1,-1 0 0,-1-1 0,0 0-1,11-19 1,-16 24 1,-1-1 0,-1 0 0,0 0 0,0 0 0,-1 0 0,0 0 0,0-1 0,-1 1 0,0-1 0,0-16 0,-2 25-33,0 0 1,-1-1-1,1 1 1,0 0-1,-1 0 0,1-1 1,-1 1-1,1 0 0,-1 0 1,0 0-1,0 0 0,1-1 1,-1 1-1,0 0 0,0 1 1,0-1-1,0 0 0,0 0 1,0 0-1,0 0 0,0 1 1,-1-1-1,1 1 0,0-1 1,0 1-1,-1-1 0,1 1 1,0-1-1,-1 1 0,1 0 1,0 0-1,-1 0 0,1 0 1,0 0-1,-1 0 0,1 0 1,0 0-1,-2 1 0,-3-1-51,1 1-1,-1 0 0,1 0 0,-1 0 0,1 1 0,0 0 1,-1 0-1,-6 3 0,3 2-28,0 0-1,0 0 1,0 1 0,1 0-1,1 0 1,0 1 0,0 0 0,0 0-1,1 1 1,0 0 0,1 0-1,0 0 1,1 0 0,0 1-1,1 0 1,0 0 0,0 0 0,1 0-1,1 0 1,-1 15 0,3-25 52,-1 0 1,0 0 0,0 1 0,1-1-1,-1 0 1,1 0 0,-1 0 0,1 0-1,-1 0 1,1 1 0,0-1 0,-1 0-1,1 0 1,0-1 0,0 1 0,0 0-1,0 0 1,0 0 0,0 0 0,0-1-1,0 1 1,0 0 0,0-1 0,0 1 0,0-1-1,1 0 1,-1 1 0,0-1 0,0 0-1,0 0 1,1 1 0,-1-1 0,0 0-1,0 0 1,1 0 0,-1-1 0,0 1-1,3-1 1,1 1 36,0-1 1,0 0-1,1 0 0,-1 0 1,0-1-1,0 1 0,0-1 1,8-5-1,-5 2 44,1-1 0,-1 0 0,0 0 0,-1-1 0,0 0 0,0 0 0,11-15 0,-17 20-56,-1 1 1,1 0-1,0-1 0,0 1 1,-1 0-1,1 0 0,0-1 1,0 1-1,0 0 0,0 0 0,0 0 1,1 0-1,-1 1 0,0-1 1,0 0-1,1 0 0,1 0 1,-1-1 235,-1 12-374,0-1 0,1 1 0,0-1 0,1 0 0,0 0 0,5 12 0,3 8 98,100 376 13,-96-345 19,-6-17-3,-2 1 0,-3-1-1,0 74 1,-4-113 5,0 0 1,-1 0-1,1 0 0,-1 0 0,0-1 1,0 1-1,0 0 0,0 0 1,-1-1-1,1 1 0,-1 0 1,0-1-1,0 0 0,-1 1 1,1-1-1,-1 0 0,1 0 1,-1 0-1,0-1 0,0 1 1,0-1-1,0 1 0,-1-1 1,1 0-1,-1 0 0,1-1 0,-1 1 1,0-1-1,-4 2 0,-5 0 122,0 0 1,0-1-1,0 0 0,-1-1 0,1-1 0,0 0 0,-19-2 0,26 0-82,1 1 1,-1-1-1,1 0 1,0 0 0,0 0-1,0-1 1,0 0-1,0 0 1,1 0-1,-1 0 1,1-1-1,0 0 1,0 0-1,0 0 1,1 0 0,-1-1-1,1 1 1,-5-11-1,2 5 0,1 0 0,0 0 0,1-1 1,0 0-1,0 0 0,1 0 0,1-1 0,-2-14 0,3 17-62,1 0-1,-1 0 1,1-1 0,1 1 0,0 0-1,0 0 1,1 0 0,0-1 0,1 2-1,0-1 1,0 0 0,1 1-1,0-1 1,0 1 0,1 0 0,0 0-1,0 1 1,1 0 0,8-9 0,8-4-514,1 1 1,1 1 0,27-16-1,20-15-5431,-42 22-106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2.3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27 17432,'0'0'10965,"0"-7"-10746,1-12-252,1 20-134,3 41-271,2 14 393,5 11 47,66 305 54,-73-353-41,-1-7 5,-1 0 0,0 1 0,-1-1 0,2 25 0,-4-37 183,-4-26-17,2 0 1,1-1 0,3-43-1,-1 62-200,0 1 0,0-1 0,1 0 0,0 0 0,1 1 0,-1 0 0,1-1 0,1 1-1,-1 0 1,1 0 0,1 1 0,-1-1 0,1 1 0,0 0 0,1 0 0,8-7 0,-12 11 0,0 1 0,0-1 0,0 1 0,0 0 0,0 0 0,0 0 0,0 0 0,1 0 0,-1 0 0,0 0 0,1 1-1,-1-1 1,0 1 0,1 0 0,-1 0 0,1 0 0,-1 0 0,1 0 0,-1 0 0,4 1 0,-3 1-9,1-1-1,0 1 1,-1 0-1,1 0 1,-1 0 0,0 0-1,0 1 1,0-1-1,0 1 1,0 0-1,3 4 1,5 7-122,-1 1 0,-1 1 0,0-1 0,7 21 0,-15-34 128,8 29-354,-8-26 292,0-1-1,0 0 0,0 0 0,0 0 0,1 0 0,-1 0 1,1 0-1,0-1 0,0 1 0,6 6 0,-7-9-93,2-1-236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0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3185,'0'0'20874,"0"10"-20613,4 74-476,19 108 0,-1-29 336,-23-143 164,0-2-1433,3-10-5886,-6-16 3582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1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 13238,'0'0'6403,"76"-18"-6483,-6 18 64,25 0-1233,-4 0-1328,-6 0-3169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3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45 15303,'0'0'6195,"150"-44"-6451,-100 44-1937,-19 0-2049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3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34 7716,'0'0'6402,"105"0"-4657,-50-4-832,5-2-689,-4-2-112,-11 3-112,-10-1-352,-20 2-3906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4.3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211 10 13814,'0'0'10562,"0"-1"-10529,1 1-1,-1 0 1,0 0-1,0-1 0,0 1 1,0 0-1,0-1 0,0 1 1,0 0-1,0-1 0,0 1 1,0 0-1,0-1 1,0 1-1,0 0 0,0-1 1,0 1-1,-1 0 0,1-1 1,0 1-1,0 0 0,0 0 1,0-1-1,-1 1 0,1 0 1,0 0-1,0-1 1,0 1-1,-1 0 0,1-1 1,-3 3-28,0-1 1,0 1-1,0 0 1,0 0-1,0 0 1,1 0-1,-1 0 1,1 0-1,0 1 1,-1-1-1,-1 5 1,-7 5-11,-139 137 96,149-148-94,0-1 0,0 1 0,0 0 0,0-1 0,0 1 0,1 0 1,-1 0-1,0 0 0,0 0 0,1 0 0,-1 0 0,1 0 0,-1 0 0,1 0 1,-1 0-1,1 0 0,-1 0 0,1 0 0,0 1 0,0-1 0,0 0 0,0 0 1,0 0-1,0 0 0,0 1 0,0-1 0,0 0 0,0 0 0,1 2 0,1-1-7,0 0 0,0-1 0,1 0-1,-1 1 1,0-1 0,1 0 0,-1 0-1,0 0 1,1 0 0,4 0 0,8 4 6,38 15 19,-2 3 0,93 56 0,-143-79-19,-1 0 0,1 0 0,0 1 0,-1-1-1,1 0 1,0 1 0,-1-1 0,1 0 0,-1 1 0,1-1 0,-1 1-1,1-1 1,-1 1 0,1-1 0,-1 1 0,1-1 0,-1 1-1,1 0 1,-1-1 0,0 1 0,0-1 0,1 1 0,-1 0-1,0-1 1,0 1 0,0 0 0,1-1 0,-1 1 0,0 1-1,-20 6 104,-49-8 373,55 0-347,-6 0 198,1 0-1316,10 0-7936,38-2-54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4.5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17576,'0'0'6611,"0"99"-6835,5-68 224,5-6 80,-5-4-32,5-3-48,-10-11 0,5-3-48,-5-2-1265,0-29-5922,0-13-4306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3.5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25 12886,'0'0'7385,"0"7"-7012,-1 70-180,3 118 908,13-117-575,-15-77-490,0-1 1,-1 0 0,1 1-1,0-1 1,0 0 0,0 1-1,0-1 1,0 0 0,0 1-1,0-1 1,0 0 0,0 1-1,0-1 1,1 0 0,-1 1-1,0-1 1,0 0 0,0 1-1,0-1 1,0 0 0,1 0-1,-1 1 1,0-1 0,0 0-1,0 0 1,1 1 0,-1-1-1,0 0 1,0 0 0,1 0-1,-1 1 1,0-1 0,0 0-1,1 0 1,-1 0 0,0 0-1,1 0 1,-1 1 0,0-1-1,1 0 1,-1 0 0,0 0-1,1 0 1,-1 0 0,0 0-1,1 0 1,-1 0 0,0 0-1,1 0 1,-1-1 0,0 1-1,1 0 1,-1 0 0,1 0 0,0-28 128,2 1 1,2 0-1,0 0 1,2 1 0,0-1-1,2 1 1,1 1-1,1 0 1,1 0 0,2 1-1,0 1 1,31-39 0,-23 43-164,-21 19-10,-1 0 0,1 0 0,0 0 1,0 0-1,0 0 0,-1 0 0,1 0 1,0 0-1,0 0 0,0 0 0,-1 0 1,1 0-1,0 1 0,0-1 0,-1 0 0,1 1 1,0-1-1,-1 0 0,1 1 0,0-1 1,-1 1-1,1-1 0,0 1 0,-1 0 1,1-1-1,-1 1 0,1-1 0,-1 1 0,1 0 1,-1 0-1,0-1 0,1 1 0,-1 0 1,0 0-1,1 0 0,3 10 3,0-1 0,-1 0 0,0 1 0,0-1-1,-1 1 1,0 0 0,0 13 0,-2 84 25,-2-54-20,2 50 34,0-103-4,0-17 282,0-6-295,2 0 0,0 1-1,1-1 1,1 1 0,1 0 0,8-22 0,-9 32-19,0 1 0,1 0 0,0 0 0,0 1 0,1-1 0,1 1 0,-1 0 0,1 1 0,1 0 0,0 0 0,0 1 0,0-1 0,1 2 0,11-8 0,-19 13-3,0 0 0,1 0-1,-1 0 1,0 0 0,1 1 0,-1-1 0,0 0 0,1 0-1,-1 1 1,1-1 0,-1 1 0,1 0 0,-1-1 0,1 1-1,-1 0 1,1 0 0,0 0 0,-1 0 0,1 0 0,-1 0 0,1 0-1,-1 1 1,1-1 0,-1 1 0,1-1 0,-1 1 0,1-1-1,-1 1 1,1 0 0,-1 0 0,0 0 0,1-1 0,-1 1-1,0 1 1,0-1 0,0 0 0,0 0 0,0 0 0,0 0-1,0 1 1,0-1 0,-1 1 0,1-1 0,0 0 0,0 3-1,2 6-16,0 1 0,-1 0 0,-1 0 0,0 1 0,0 13 0,0-9 40,-1-15-18,1 30 6,9 44 0,-8-67-8,-1-1 1,1 0-1,0 0 0,1 0 0,0 0 1,0 0-1,0-1 0,1 1 0,0-1 0,0 0 1,0 0-1,8 7 0,-12-12-78,0-1 0,1 1 0,-1-1 0,0 1 0,1-1 0,-1 0-1,0 1 1,1-1 0,-1 1 0,0-1 0,1 0 0,-1 1 0,1-1 0,-1 0 0,1 0 0,-1 1 0,1-1-1,-1 0 1,1 0 0,-1 0 0,1 1 0,-1-1 0,1 0 0,-1 0 0,1 0 0,-1 0 0,1 0 0,0 0-1,-1 0 1,1 0 0,-1-1 0,1 1 0,-1 0 0,1 0 0,-1 0 0,1 0 0,-1-1 0,1 1-1,-1 0 1,1-1 0,-1 1 0,0 0 0,1-1 0,5-25-3989,-3 6 2410,13-23-2655,9-5-1833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4.7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93 15639,'0'0'8305,"2"-5"-7800,13-18-267,-12 19-110,0 1 0,0-1 0,-1-1 0,1 1 0,-1 0 0,0-1 0,0 1 0,0-1 0,-1 1 0,1-1 0,-1 0 0,1-7 0,-9 16-2489,-27 65-6198,9-11 651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5.2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7 14903,'0'0'4887,"16"-1"-4756,47-4-70,-62 4-60,-1 1-1,1 0 1,0 0-1,-1 0 0,1 0 1,0 0-1,-1 0 1,1 0-1,-1 0 0,1 1 1,0-1-1,-1 0 1,1 0-1,-1 0 0,1 1 1,0-1-1,-1 0 1,1 0-1,-1 1 0,1-1 1,-1 1-1,1-1 0,-1 0 1,1 1-1,-1-1 1,0 1-1,1-1 0,-1 1 1,0 0-1,1-1 1,-1 1-1,0-1 0,1 1 1,-1-1-1,0 1 1,0 0-1,0-1 0,0 1 1,0 0-1,0-1 0,0 1 1,0-1-1,0 1 1,0 0-1,0-1 0,0 1 1,0 0-1,0-1 1,-1 1-1,1-1 0,0 1 1,0 0-1,-1-1 1,1 1-1,0-1 0,-1 1 1,1-1-1,-1 1 1,1 0 2,-6 11 139,1-1 0,-1 0-1,-1 0 1,0 0 0,0-1-1,-1 0 1,-1-1 0,-9 9-1,-36 47 182,52-62-316,-2 14 32,4-17 273,12 0 1382,34-8-627,-34 5-1032,1 1 1,0 0-1,18 0 0,-28 2-43,0 0 0,0 0 0,1 1 0,-1-1 0,0 1 0,0 0 0,0 0 0,0 0 0,0 0 0,0 0 0,0 1 0,0 0 0,0-1 0,0 1 0,-1 0 0,1 0 0,-1 1 0,3 2 0,3 5-19,0 1-1,-1 0 0,-1 0 0,0 1 1,-1 0-1,0 0 0,0 0 1,-1 1-1,-1-1 0,3 21 1,-1 11-60,-2 77 0,-4-87 80,1-27 2,0 1 0,-1 0 1,0-1-1,0 1 0,-1-1 0,0 0 1,0 1-1,-1-1 0,0 0 0,0 0 1,-1-1-1,0 1 0,-8 10 0,9-13 58,-1 0-1,1-1 1,-1 1-1,0-1 1,0 0-1,0 0 1,-1 0-1,1-1 1,-1 1-1,1-1 1,-1 0-1,0-1 1,0 1-1,0-1 1,0 0-1,0 0 1,0 0-1,0-1 1,0 0-1,0 0 1,-7-1-1,9 0 53,0 0-1,1 0 1,-1-1-1,1 1 0,-1-1 1,1 0-1,0 1 1,-1-1-1,1 0 0,0 0 1,0-1-1,1 1 1,-1 0-1,0-1 1,1 1-1,-1-1 0,1 1 1,0-1-1,0 0 1,-1-3-1,-17-58 641,17 59-767,1 0 1,1 0 0,-1 1 0,0-1 0,1 0-1,0 0 1,0 0 0,1 0 0,-1 0 0,1 1-1,0-1 1,0 0 0,4-7 0,-2 7-144,0 1 0,1-1 0,-1 1 0,1 1 0,0-1 0,1 0 0,-1 1 0,0 0 0,1 0 0,0 0 0,0 1 0,7-4 0,57-24-3039,2-1-2310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5.6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46 115 18120,'0'0'1364,"7"4"-1458,2 1 159,-1-1-1,1 0 1,0-1-1,12 4 1,-19-7 35,-1 1 1,1 0 0,0-1-1,0 1 1,0-1-1,0 0 1,0 0-1,0 1 1,0-1 0,0-1-1,0 1 1,-1 0-1,1 0 1,0-1-1,0 1 1,0-1 0,0 1-1,0-1 1,-1 0-1,1 0 1,0 0 0,-1 0-1,1 0 1,0 0-1,-1 0 1,1 0-1,-1-1 1,0 1 0,1-1-1,-1 1 1,0-1-1,1-1 1,1-5 147,-1 0-1,1 1 1,-2-1 0,1 0-1,-1 0 1,0 0 0,-1-1-1,0 1 1,0 0 0,-1 0-1,-2-11 1,2 17-233,0 1 0,-1 0 0,1 0 0,-1-1 0,1 1 0,-1 0 0,0 0 0,1 0 0,-1 0 0,0 1 0,0-1 0,1 0 0,-1 1 0,0 0 0,0-1 0,0 1 0,0 0 0,0 0-1,0 0 1,0 0 0,-2 0 0,-46 6-264,45-5 229,1 1 1,-1 0-1,1 0 1,0 1-1,0-1 1,0 1-1,0 0 1,0 0-1,0 0 1,1 1-1,0-1 1,-1 1-1,1 0 1,1 0-1,-1 0 1,0 0-1,1 0 1,0 0-1,0 1 1,0-1-1,1 1 1,-2 7-1,0 5-21,0 0 0,1 0-1,1 1 1,0-1 0,3 21 0,-1-32 54,-1-1 1,1 1 0,0 0-1,1 0 1,0 0-1,0 0 1,0-1 0,0 1-1,1-1 1,0 0 0,0 0-1,0 0 1,1 0 0,0 0-1,0-1 1,0 1 0,0-1-1,1 0 1,-1 0-1,1-1 1,0 0 0,0 0-1,1 0 1,-1 0 0,1-1-1,-1 1 1,12 1 0,-1 1-270,0-1 1,0-2 0,29 3 0,44-6-4773,-44-4-1183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6.5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74 3986,'0'0'13862,"131"-35"-12053,-76 32-1441,0-1-304,0 0 16,-15 0 16,-24 0-96,-1-2-1168,-15 2-2802,-26-5-9188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0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165 457 7187,'0'0'12846,"-1"-1"-12784,1 1-1,-1-1 1,0 0-1,1 1 0,-1-1 1,0 0-1,1 1 1,-1-1-1,0 1 1,0-1-1,1 1 1,-1-1-1,0 1 0,0-1 1,0 1-1,0 0 1,0 0-1,0-1 1,0 1-1,0 0 1,0 0-1,0 0 1,1 0-1,-1 0 0,0 0 1,0 0-1,0 0 1,0 1-1,-1-1 1,-8 9-55,1 0 0,0 1 0,0 0 0,1 0 0,0 1 0,1 0 0,0 0 0,1 1 0,1 0 0,-1 0 0,2 0 0,0 1 0,0 0 1,1-1-1,1 1 0,-2 22 0,5-32-6,-1 0 0,0-1 1,1 1-1,0 0 0,0 0 0,0-1 1,0 1-1,0 0 0,0-1 1,1 1-1,-1-1 0,1 0 1,-1 1-1,1-1 0,0 0 0,0 0 1,0 0-1,1 0 0,-1-1 1,0 1-1,1 0 0,-1-1 0,1 0 1,-1 1-1,1-1 0,-1 0 1,1-1-1,0 1 0,0 0 1,-1-1-1,6 1 0,4 1 58,-1-1 0,1 0 0,-1-1 0,1 0 0,-1-1-1,21-4 1,-28 4 23,-1 0 0,1-1 0,-1 0 0,1 1 0,-1-1 0,0 0 0,0-1 0,0 1 0,0-1-1,0 1 1,0-1 0,-1 0 0,1 0 0,-1 0 0,0 0 0,0 0 0,0-1 0,0 1 0,-1 0 0,1-1 0,-1 0-1,0 1 1,0-1 0,0 0 0,-1 1 0,1-1 0,-1-7 0,1 3 30,-1-1 0,0 1 0,0 0-1,-1-1 1,0 1 0,0 0 0,-1 0 0,0 0 0,-1 0 0,0 0 0,-5-10 0,4 12-122,1 1 0,-1 0 0,-1 0 0,1 0 0,-1 1 0,1 0 0,-1 0 0,-1 0 1,1 0-1,0 1 0,-1 0 0,0 0 0,0 0 0,0 1 0,0 0 0,-10-2 0,-2 0-212,-1 2-1,0 0 1,0 1 0,-23 2-1,41-1 106,0 0-1,-1 0 1,1 0-1,0 0 1,0 0 0,0 0-1,0 0 1,0 1 0,0-1-1,0 0 1,0 1-1,0-1 1,0 1 0,0-1-1,0 1 1,0 0-1,0-1 1,0 1 0,0 0-1,0 0 1,1-1-1,-1 1 1,0 0 0,1 0-1,-1 0 1,0 2-1,1-2 11,0-1 0,0 1 0,0 0 0,1 0-1,-1 0 1,0 0 0,1 0 0,-1-1 0,0 1-1,1 0 1,-1 0 0,1-1 0,-1 1-1,1 0 1,0-1 0,-1 1 0,1-1 0,0 1-1,-1 0 1,1-1 0,0 0 0,0 1-1,0-1 1,-1 1 0,1-1 0,0 0 0,0 0-1,0 1 1,0-1 0,0 0 0,-1 0 0,1 0-1,0 0 1,0 0 0,0 0 0,1 0-1,33 3-279,0-2-1,0-1 0,0-1 0,0-3 1,0 0-1,-1-2 0,56-18 0,-65 17 626,0-2 0,0-1 0,-1-1 0,-1-1 0,0-2 0,0 0-1,-2-1 1,0-1 0,0-1 0,34-37 0,-48 45 187,0 0 0,0-1-1,-1 0 1,-1-1 0,0 1 0,0-1 0,-1 0 0,5-19 0,-5 7 215,0 1 0,-2-1 0,0-32 0,-2 53-616,0 1-1,0-1 1,0 0-1,0 1 1,0-1-1,-1 1 1,1-1-1,0 1 1,-1-1-1,1 1 1,-1-1 0,0 1-1,1 0 1,-1-1-1,0 1 1,0 0-1,0 0 1,0-1-1,0 1 1,0 0-1,0 0 1,0 0-1,0 0 1,0 0 0,-1 0-1,1 0 1,0 1-1,-3-2 1,2 2-36,0-1 0,0 1 0,0 0 0,0 0 0,1 0 0,-1 1 0,0-1 0,0 0 0,0 1 0,0-1 0,1 1 0,-1 0 0,0-1 1,1 1-1,-1 0 0,0 0 0,1 0 0,-1 0 0,1 0 0,0 0 0,-1 1 0,1-1 0,0 0 0,-2 4 0,-5 6-20,0 0-1,1 1 0,1-1 1,0 2-1,1-1 0,0 1 1,1-1-1,0 1 0,1 1 1,-2 20-1,1 15 209,3 79 1,2-62-19,29 385 380,-5-173-369,-25-268-336,2 30 573,-2-39-535,0 0 0,0 1 1,0-1-1,0 0 0,0 0 0,0 0 1,0 0-1,-1 1 0,1-1 0,0 0 0,-1 0 1,1 0-1,-1 0 0,1 0 0,-1 0 1,1 0-1,-1 0 0,0 0 0,0 0 0,1 0 1,-1 0-1,0 0 0,-2 1 0,2-3-85,0 1-1,1 0 0,-1 0 0,0 0 1,0-1-1,0 1 0,0 0 0,0-1 1,0 1-1,0-1 0,1 1 0,-1-1 0,0 1 1,0-1-1,1 0 0,-1 1 0,0-1 1,1 0-1,-1 0 0,1 1 0,-1-1 1,1 0-1,-1 0 0,1 0 0,0 0 1,-1 0-1,1 0 0,0 0 0,0 1 1,-1-1-1,1 0 0,0 0 0,0 0 0,0-2 1,0 2 63,-10-44-8106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1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0 101 11045,'0'0'6931,"146"-87"-6963,-76 85-1152,-5-2-2194,-10-4-5506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5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199 0 12374,'0'0'9745,"-11"8"-9411,0 1-286,1 0 0,0 1-1,1 0 1,0 1 0,1 0 0,0 0 0,0 1-1,-10 22 1,1 3 196,2 0-1,-13 45 0,16-29-131,2 1 0,3 0-1,2 0 1,3 1 0,5 64-1,-1-104-175,0 1 0,1 0 1,1-1-1,0 0 0,1 0 0,1 0 0,0-1 0,1 1 1,1-2-1,0 1 0,0-1 0,2 0 0,20 22 0,-28-32-246,1-1-1,0 1 0,0 0 0,0-1 1,0 1-1,1-1 0,-1 0 0,0 0 1,1 0-1,0-1 0,-1 1 0,1-1 1,0 0-1,0 0 0,0 0 0,-1 0 1,1-1-1,0 0 0,0 0 0,0 0 1,0 0-1,7-2 0,33-1-4886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29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370 232 7491,'0'0'5376,"0"-22"-2425,0-71-569,1 87-2126,-1 1-1,0-1 0,0 1 1,-1-1-1,0 1 1,0 0-1,0-1 0,-1 1 1,1 0-1,-1 0 0,-1 0 1,1 0-1,-1 0 1,1 0-1,-1 1 0,-6-7 1,6 9-190,0-1 0,0 1 0,0 0 0,-1 0 0,1 0 0,-1 0 0,0 0 0,1 1 0,-1 0 0,0 0 0,0 0 0,0 0 0,0 1 0,0-1 0,0 1 0,0 0 0,-5 1 0,-3 0-95,-1 2-1,1 0 1,0 0 0,0 1 0,0 0-1,1 1 1,0 0 0,0 1 0,0 1-1,0-1 1,-14 14 0,12-8 24,1 0 0,0 1 0,1 1 0,0 0 0,1 0 0,1 1 0,-14 29 0,20-37 6,1 0-1,-1-1 0,1 1 1,1 1-1,0-1 1,0 0-1,0 0 1,0 1-1,2 9 1,-1-13-1,1 1 1,0-1 0,0 0 0,1 0 0,-1 1-1,1-1 1,0 0 0,0-1 0,0 1 0,0 0-1,1 0 1,-1-1 0,1 0 0,0 1 0,0-1 0,6 4-1,-2-1 15,1-1-1,0 0 1,0-1-1,0 0 1,0 0-1,1-1 1,-1 0-1,1 0 0,0-1 1,0 0-1,0-1 1,0 0-1,0 0 1,0-1-1,0 0 1,0 0-1,0-1 1,1-1-1,-2 1 0,16-6 1,-13 3 11,-1 1-1,0-2 1,0 1-1,-1-2 1,1 1 0,-1-1-1,0-1 1,-1 1-1,0-1 1,0-1 0,0 0-1,-1 0 1,0 0 0,0-1-1,-1 0 1,9-18-1,-10 11 146,0 0-1,-1 0 1,-1 0-1,0 0 0,-1-1 1,-1 0-1,-1-22 1,0 50-243,2-1 0,0 0 0,0 0 0,1 0 0,0 0 0,0 0 0,9 15 0,42 66 34,-48-81-190,1-1 0,0 0 0,1-1 0,0 1 0,1-1 1,-1-1-1,1 0 0,19 11 0,-22-15-630,1 0 0,-1 0 1,1 0-1,0-1 0,0 0 0,0-1 0,0 1 1,0-2-1,10 2 0,4-2-7564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0.2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25 12230,'0'0'9796,"-4"-7"-8841,-11-10-933,17 30-170,26 54 7,-11-27 176,-1 1 0,-2 0 0,-1 1 0,-3 1 0,-1 0 0,-3 0 0,-1 1 0,-1 46 0,-6-1 20,-4 0 0,-30 154 1,27-195-51,8-34 4,-1 0 0,-1 0 0,-1 0-1,0 0 1,0-1 0,-1 1 0,-1-1 0,-11 19 0,16-32 42,1 0-1,-1 0 1,1 1-1,-1-1 1,1 0-1,-1 0 1,1 0-1,-1 0 1,1 0 0,-1 0-1,1 0 1,-1 0-1,1 0 1,-1 0-1,1 0 1,-1 0-1,1 0 1,-1 0 0,1 0-1,-1 0 1,1-1-1,-1 1 1,1 0-1,-1 0 1,1-1-1,-1 1 1,1 0-1,0-1 1,-1 1 0,1 0-1,-1-1 1,1 1-1,0 0 1,0-1-1,-1 1 1,1-1-1,0 1 1,0-1 0,-1 1-1,1-1 1,0 0-1,-13-19-1087,13-4-5593,0 5-1069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0.8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286 120 13862,'0'0'3010,"1"-17"-783,3-21-1243,1-27 4065,-9 112-5192,-2-1 0,-3 0 0,-1 0 1,-18 48-1,13-42 118,-110 480 234,41-155-96,79-362-1111,-4 20 3185,9-19-5634,6-4-7314,7-4 4267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3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149 119 1777,'0'0'8225,"7"-20"-5018,22-57-510,-25 55 3437,-13 26-4977,-11 22-1943,20-26 1023,-24 31-169,-39 58 125,58-81-176,1-1-1,0 1 1,0 0-1,1 0 1,0 1-1,1-1 1,0 1 0,0-1-1,-1 17 1,4-24-15,-1 0 0,0 0 0,0 0 0,1 0 0,-1 0 1,1 0-1,-1 0 0,1 0 0,-1 0 0,1 0 0,-1-1 1,1 1-1,0 0 0,0 0 0,-1-1 0,1 1 0,0 0 0,0-1 1,0 1-1,0-1 0,0 1 0,0-1 0,0 1 0,0-1 1,0 0-1,0 0 0,0 1 0,0-1 0,1 0 0,41 5 83,-23-4-72,-15 0-11,1 0 0,-1 0-1,0 0 1,0 1-1,-1-1 1,1 1 0,0 0-1,0 1 1,-1-1-1,0 1 1,1 0 0,-1 0-1,0 0 1,0 1-1,-1-1 1,1 1 0,-1 0-1,0 0 1,0 0-1,0 1 1,0-1 0,-1 1-1,1-1 1,-1 1-1,-1 0 1,1 0 0,-1 0-1,1 0 1,-1 0-1,-1 0 1,1 0 0,-1 0-1,0 0 1,0 1-1,0-1 1,-1 0 0,0 0-1,0 0 1,-2 7-1,1-9 5,0 0 0,1 0-1,-1 1 1,-1-2-1,1 1 1,0 0 0,-1 0-1,1-1 1,-1 1 0,0-1-1,0 0 1,0 0-1,0 0 1,0 0 0,0 0-1,-1-1 1,1 0 0,0 1-1,-1-1 1,1 0-1,-1-1 1,1 1 0,-1-1-1,0 1 1,-5-1 0,3 0 17,0 1 1,0-1 0,0 0-1,0-1 1,0 0 0,0 0-1,0 0 1,1 0 0,-1-1-1,0 0 1,0 0 0,1-1 0,-1 1-1,-7-7 1,-1-6-56,12 13-83,1 0 0,0 0 0,-1 0 0,0 0 0,0 1 1,1-1-1,-1 0 0,0 1 0,0-1 0,0 1 0,-1 0 0,1 0 0,0 0 1,0 0-1,-1 0 0,-4-1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1.6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310 20 13478,'0'0'9925,"-8"-6"-8714,6 4-1207,0 1 1,0-1 0,0 1-1,-1 0 1,1 0-1,0 0 1,-1 0-1,1 0 1,0 0 0,-1 1-1,1-1 1,-1 1-1,1 0 1,-1 0-1,0 0 1,1 0-1,-3 0 1,-1 2-18,1 0 0,0 0 0,-1 0 0,1 1 0,0-1 0,0 1 0,0 1 0,-7 6 0,-32 23-37,-43 34 28,78-59 12,0 0 0,1 1 0,0 0 0,0 0 1,1 1-1,-9 15 0,15-23 7,0-1 0,0 0 0,1 1-1,-1-1 1,1 0 0,-1 1 0,1-1 0,-1 1 0,1-1 0,0 1 0,-1-1 0,1 1 0,0-1 0,0 1-1,0-1 1,0 1 0,1-1 0,-1 1 0,0-1 0,1 1 0,-1-1 0,1 0 0,-1 1 0,1-1-1,0 0 1,-1 1 0,1-1 0,0 0 0,0 0 0,0 1 0,0-1 0,0 0 0,0 0 0,0 0-1,0 0 1,1 0 0,-1-1 0,2 2 0,5 1-2,0 1-1,0-1 1,0-1 0,1 0-1,12 2 1,-2 0 48,-6-1-63,28 7 102,52 18 1,-80-23-177,-1 0 1,0 2-1,0-1 0,0 1 0,-1 1 1,0 0-1,0 0 0,10 12 0,-20-19 49,0 0-1,0-1 1,0 1-1,0 0 0,0 0 1,0 0-1,-1 0 1,1 0-1,0 0 1,-1 0-1,1 1 0,-1-1 1,1 0-1,-1 0 1,1 0-1,-1 1 0,0-1 1,0 0-1,1 0 1,-1 1-1,0-1 0,0 0 1,-1 2-1,1-1 32,-1-1 0,0 0 0,0 0 0,0 0 0,0 0 0,0-1 0,0 1 0,0 0 0,0 0 0,0 0 0,0-1 0,0 1 0,0-1 0,0 1 0,-1-1 0,1 1 0,0-1 0,-3 1 0,-9 1 97,-1 0 0,0-1 1,-20 0-1,20-1-125,-196 0 260,206 0-668,9-7-4046,25-7-194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1.8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14102,'0'0'6740,"0"123"-6692,0-86 32,0-6-32,0-8 0,0-5-48,0-7-80,0-5-1009,10-6-1088,-5 0-240,5-27-2049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2.0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116 194 10453,'0'0'7731,"10"-11"-7285,1 0-369,39-43 1541,-47 49-1389,0 1 0,1-1 0,-2 1 0,1-1 0,-1 0 0,1 0 0,-1-1-1,-1 1 1,1 0 0,-1-1 0,0 1 0,1-7 0,-2 10-185,0-1-1,0 1 0,0 0 0,0 0 0,0 0 1,0 0-1,-1 0 0,1-1 0,-1 1 0,1 0 1,-1 0-1,0 0 0,0 0 0,0 0 0,-2-2 1,1 3-77,0-1 1,0 1 0,0 0 0,0 0 0,0 0-1,0 1 1,0-1 0,0 1 0,0-1 0,-1 1-1,1-1 1,0 1 0,0 0 0,-1 0 0,-2 1-1,0-1-189,-1 1 0,1 0 0,0 0-1,0 1 1,0-1 0,0 1 0,0 0 0,0 1-1,0-1 1,1 1 0,-1 0 0,1 0-1,0 0 1,0 1 0,0-1 0,-6 8 0,-1 2-729,1 0 1,1 0 0,0 1-1,-9 18 1,-9 27-4410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2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 14503,'0'0'2998,"21"-4"-2096,38-5-466,80-2 0,-83 11-449,-58 15-443,-15 8 601,0 0 0,-2-2 1,-1 0-1,-25 21 0,-19 19 292,41-39-389,17-17-43,0 0 0,1 0 0,0 0 0,0 1 0,0 0 0,1 0 0,-6 10 0,10-16 13,0 0 0,0 0 0,0 0 0,-1 0 0,1 1 0,0-1 0,0 0 0,0 0 0,0 0 0,0 0 0,0 1 0,0-1 0,0 0 0,0 0 0,0 0 0,0 1 0,0-1 0,0 0 0,0 0-1,0 0 1,0 1 0,0-1 0,0 0 0,0 0 0,0 0 0,1 1 0,-1-1 0,0 0 0,0 0 0,0 0 0,0 0 0,0 0 0,0 1 0,0-1 0,1 0 0,-1 0 0,0 0 0,0 0 0,0 0 0,0 0 0,1 0 0,-1 1 0,0-1 0,1 0 0,12-1 529,17-7 34,-28 7-517,8-2-8,-1 0 0,1 1 0,0 0-1,0 0 1,19 1 0,-26 1-68,0 0 0,1 0 0,-1 1 0,0-1 0,0 1 0,0 0 0,0 0 0,0 0 0,0 0 1,0 1-1,0-1 0,0 1 0,-1 0 0,1-1 0,-1 1 0,1 1 0,-1-1 0,1 0 0,-1 0 0,0 1 0,3 4 0,6 16-9,-1 0-1,-1 0 0,-2 1 1,0 0-1,-1 0 1,-1 1-1,-2 0 1,0 0-1,-2 0 1,0 0-1,-2 0 1,-4 24-1,5-43 38,-1-1 1,0 0-1,-1-1 1,1 1-1,-1 0 0,0 0 1,0-1-1,-1 1 1,1-1-1,-1 1 1,0-1-1,0 0 0,-1 0 1,1-1-1,-1 1 1,0-1-1,0 1 0,0-1 1,0 0-1,0-1 1,-1 1-1,1-1 0,-1 0 1,0 0-1,0 0 1,-6 1-1,7-2 60,0-1 0,0 1 1,0-1-1,0 1 0,0-1 0,0-1 1,0 1-1,0 0 0,0-1 0,1 0 0,-1 0 1,0 0-1,0-1 0,0 1 0,1-1 1,-1 0-1,1 0 0,-1 0 0,1 0 0,0 0 1,0-1-1,0 0 0,0 1 0,0-1 1,1 0-1,-1 0 0,1-1 0,0 1 0,0-1 1,0 1-1,0-1 0,1 1 0,-1-1 1,0-4-1,0 2-145,0 1-1,0-1 1,1 0 0,0 0-1,0 0 1,0 0 0,1 0 0,0 0-1,0 0 1,0 0 0,1 0 0,0 1-1,0-1 1,1 0 0,-1 0 0,1 0-1,1 1 1,-1-1 0,1 1 0,0 0-1,0 0 1,0 0 0,1 0 0,6-7-1,18-9-2504,37-21 0,-33 22-719,33-21-7173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2.9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0 298 10965,'0'0'7169,"17"-4"-6628,2-1-244,1-1-1,-1-1 1,19-8-1,-31 11-125,0 1-1,0-1 0,-1-1 0,1 1 1,-1-1-1,0 0 0,0-1 0,0 1 1,-1-1-1,0 0 0,0 0 0,-1-1 1,7-11-1,-7 6 81,0-1 0,0 0 1,-1 0-1,-1-1 0,0 1 0,-1-1 1,0 1-1,-2-17 0,1 26-196,0 3-42,0-1 0,0 1 0,0-1 0,-1 1 0,1-1-1,0 1 1,-1-1 0,1 1 0,-1-1 0,1 1 0,-1-1 0,1 1 0,-1 0 0,0-1 0,0 1 0,0 0 0,0 0 0,0 0 0,0 0 0,0 0 0,0 0 0,-1 0 0,1 0 0,0 0 0,0 0 0,-1 0 0,1 1 0,-1-1 0,1 1 0,0-1 0,-1 1 0,1 0 0,-1-1 0,0 1 0,1 0 0,-1 0 0,1 0 0,-1 0 0,1 0 0,-1 0 0,-2 1 0,-1 0-46,-1 0 0,0 0 0,0 0 1,1 1-1,-1 0 0,1 0 0,-1 1 0,1-1 0,0 1 1,-6 4-1,4 0 15,-1 0 1,1 1-1,0 0 1,0 0 0,1 1-1,0-1 1,1 1-1,0 0 1,0 1-1,1-1 1,0 1-1,1 0 1,0 0 0,0 0-1,1 1 1,1-1-1,-2 19 1,3-21-4,0 0 0,1-1 0,0 1 0,0 0 0,0 0 0,1-1 0,0 1 0,1-1 0,-1 1 0,2-1 0,-1 0 0,1 0 0,0 0 0,0-1 1,1 1-1,-1-1 0,2 0 0,-1-1 0,1 1 0,-1-1 0,2 0 0,-1 0 0,0-1 0,10 5 0,-5-4-576,0 0-1,0-1 1,0-1 0,1 0 0,-1 0 0,16 1-1,23-3-4257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3.2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339 54 14247,'0'0'2115,"-21"7"-896,-68 30-154,82-33-987,1-1 0,0 1-1,1 1 1,-1-1 0,1 1 0,-1 0 0,2 1 0,-1-1-1,0 1 1,1 0 0,0 0 0,1 0 0,-1 0 0,1 1 0,0-1-1,1 1 1,-1 0 0,1 0 0,1 0 0,-1 0 0,1 0-1,1 1 1,-1-1 0,1 0 0,1 0 0,-1 0 0,2 9 0,-1-15-71,-1 1 0,1 0 0,-1-1 0,1 1 1,0 0-1,0-1 0,0 1 0,0-1 1,0 0-1,0 1 0,0-1 0,0 0 0,1 1 1,-1-1-1,0 0 0,1 0 0,-1 0 0,1 0 1,-1-1-1,1 1 0,-1 0 0,1 0 1,0-1-1,-1 1 0,1-1 0,0 0 0,3 1 1,52 1 283,-53-2-262,-1-1 0,0 0 0,0 0 0,-1 0 0,1 0-1,0 0 1,-1 0 0,1-1 0,-1 1 0,1-1-1,-1 0 1,0 0 0,0 0 0,1 0 0,-1 0-1,-1 0 1,1-1 0,0 1 0,-1-1 0,1 1-1,-1-1 1,1 1 0,-1-1 0,0 0 0,0 0-1,0-5 1,4-9 56,-1 0 0,3-33 0,-5 41-55,-1-1 0,-1 1 0,0-1 0,0 0 0,-1 1 1,0-1-1,-1 1 0,-3-14 0,3 19-19,0 0 0,0 1 0,0-1-1,0 0 1,0 1 0,-1-1 0,1 1 0,-1 0 0,0 0-1,0 0 1,-1 0 0,1 0 0,0 1 0,-1 0-1,0-1 1,1 1 0,-1 0 0,0 1 0,0-1-1,0 1 1,-6-2 0,-3 1-10,1-1 0,-1 2 0,0 0-1,0 0 1,0 1 0,1 1 0,-23 4 0,29-5-12,1 1 0,-1 1 0,0-1 1,1 1-1,-1 0 0,1 0 1,0 1-1,0-1 0,0 1 0,0 0 1,0 1-1,1-1 0,-1 1 0,1 0 1,0 0-1,0 0 0,1 1 0,-1-1 1,-3 8-1,6-10-14,0-1 1,0 1-1,0 0 0,0-1 1,0 1-1,0 0 0,1 0 1,-1 0-1,1 0 0,-1 0 1,1-1-1,0 1 0,0 0 1,0 0-1,0 0 0,0 0 1,0 0-1,1 0 0,-1 0 1,1 0-1,-1 0 0,1 0 1,0-1-1,-1 1 0,1 0 1,0 0-1,0-1 0,0 1 1,1-1-1,-1 1 0,0-1 1,1 1-1,-1-1 0,1 0 1,-1 1-1,1-1 0,-1 0 1,1 0-1,0 0 0,-1-1 1,1 1-1,0 0 0,0-1 1,0 1-1,3 0 0,11 2-1007,-1 0-1,1-1 0,0-1 1,25-2-1,-25 1-825,53 0-8029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3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216 47 12566,'0'0'11525,"-11"-11"-11074,4 3-424,5 5-27,-1 0 0,1 1 0,-1-1 0,0 0 0,0 1 0,0 0 0,-1-1 0,1 1 0,-5-2 0,7 4-6,-1 0 0,1 0 1,-1 0-1,1 0 0,-1 0 1,1 0-1,-1 1 0,1-1 1,-1 0-1,1 1 1,0-1-1,-1 1 0,1-1 1,-1 1-1,1 0 0,0 0 1,0-1-1,-1 1 0,1 0 1,0 0-1,0 0 0,0 0 1,0 1-1,0-1 0,0 0 1,0 0-1,1 0 0,-1 1 1,0-1-1,1 1 0,-1-1 1,1 0-1,-1 2 0,-12 27 59,1-1-1,1 2 0,2-1 1,1 1-1,-7 62 0,1 169 414,12-183-368,1 344-434,1-418 123,-3 22-1970,-10-17-2427,-11-8-4402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3.6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 12118,'0'0'2145,"110"-8"-2145,-50 8-193,-5 6-3712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4.2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190 301 10197,'0'0'8025,"0"-8"-7470,0-36 434,-15-18 2146,15 62-3031,-5-13-5435,5-25 5250,0 30-293,8-37-90,16-23 4921,-20 53-790,-32 66-3577,-6 12-48,4 1 0,-41 121 0,60-143-12,1 1 0,1-1 0,3 2 0,2-1 0,2 81 1,2-116-53,1 0 0,0 0 0,0 0 0,1 0 0,0 0 0,0 0 0,1-1 0,0 1 0,1-1 0,7 13 0,-8-17-266,0 1 0,0-1 0,0 1 0,0-1 0,1 0 0,-1 0 0,1 0 1,6 3-1,-6-4-390,0 0 1,0-1 0,0 1 0,1-1 0,-1 0 0,0 0 0,1 0-1,-1-1 1,8 1 0,26-1-4733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4.6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362 44 14118,'0'0'8484,"-20"-11"-7923,9 5-524,6 3-31,0 0-1,0 0 0,0 0 0,0 1 1,0-1-1,0 1 0,-1 0 0,1 1 0,-1 0 1,1-1-1,-1 2 0,0-1 0,1 1 1,-1 0-1,0 0 0,1 0 0,-1 1 0,0 0 1,1 0-1,-1 0 0,1 1 0,-1 0 0,1 0 1,0 0-1,0 1 0,-6 3 0,-10 8 13,1 1-1,0 1 1,2 1-1,-24 26 0,36-36-14,0 1 1,0 1-1,0-1 0,1 1 0,0 0 0,1 0 0,0 0 0,1 0 0,-1 1 0,2 0 0,-1 0 0,2-1 1,-1 1-1,1 11 0,1-18-1,0 0 0,0 0 1,0 0-1,1 0 0,0 0 0,-1 0 1,1 0-1,0 0 0,0 0 0,1-1 1,-1 1-1,1 0 0,-1-1 1,1 1-1,0-1 0,0 1 0,0-1 1,0 0-1,0 0 0,4 2 0,-1 0-13,0-1-1,0 0 0,1-1 0,0 1 1,-1-1-1,1 0 0,0-1 0,0 1 1,12 0-1,-8-1-14,0 0-1,-1-1 1,1 0 0,0-1 0,0 0-1,-1-1 1,1 0 0,-1 0 0,1-1-1,-1 0 1,0-1 0,0 0-1,10-6 1,-8 1 74,0-1-1,0 0 0,-1-1 0,0 0 1,-1 0-1,0-1 0,-1 0 1,0-1-1,-1 0 0,8-20 0,-15 32-30,0 1-1,0 0 0,0-1 1,0 1-1,0 0 0,0-1 0,0 1 1,1 0-1,-1-1 0,0 1 0,0 0 1,0 0-1,0-1 0,0 1 0,1 0 1,-1-1-1,0 1 0,0 0 0,0 0 1,1 0-1,-1-1 0,0 1 1,0 0-1,1 0 0,-1 0 0,0-1 1,1 1-1,-1 0 0,0 0 0,0 0 1,1 0-1,-1 0 0,0 0 0,1 0 1,-1 0-1,0 0 0,1 0 0,-1 0 1,0 0-1,1 0 0,-1 0 1,0 0-1,1 0 0,-1 0 0,0 0 1,1 0-1,-1 0 0,0 1 0,0-1 1,1 0-1,-1 0 0,0 0 0,0 0 1,1 1-1,-1-1 0,0 0 0,0 0 1,1 1-1,-1-1 0,0 0 1,0 0-1,0 1 0,0-1 0,1 1 1,10 22-641,-9-19 695,9 23-493,17 33-5260,-13-40-687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4.5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348 37 6867,'0'0'15202,"-2"-7"-14463,2 6-714,-1-1-1,1 1 1,-1-1 0,1 1 0,-1-1 0,0 1-1,0 0 1,0-1 0,1 1 0,-1 0 0,0-1-1,-1 1 1,1 0 0,0 0 0,0 0 0,0 0-1,-1 0 1,1 0 0,0 1 0,-1-1-1,1 0 1,-1 1 0,-2-2 0,-49 0 145,-187 30 279,239-28-412,0 0 1,0 0-1,0 0 1,0 0-1,0 1 1,0-1-1,0 0 1,0 1-1,0-1 1,0 0 0,0 1-1,0-1 1,0 1-1,0 0 1,0-1-1,0 1 1,0 0-1,1-1 1,-1 1-1,0 0 1,1 0-1,-1 0 1,0 0-1,1-1 1,-1 1-1,1 0 1,-1 0 0,1 0-1,0 0 1,-1 0-1,1 0 1,0 0-1,0 1 1,0-1-1,0 0 1,0 0-1,0 0 1,0 0-1,0 0 1,0 0-1,0 0 1,0 0 0,1 0-1,-1 0 1,1 1-1,0 14-139,0 8 223,2-1-1,0 1 0,9 29 1,-5-26 17,-2 1 0,2 30 1,-5 337 348,-5-189-307,3-205 79,12-3-208,-1 0 0,1-1 0,-1-1 0,0 1 0,0-2 1,-1 1-1,1-2 0,11-7 0,18-8-119,56-18-1685,-32 15-2412,-14 7-2219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4.9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400 123 13158,'0'0'5883,"-15"-18"-3624,-47-53-279,57 67-1919,1 1-1,-1-1 1,0 1 0,0 0-1,0 1 1,0-1 0,0 1-1,0 0 1,-1 0 0,1 1-1,-1-1 1,0 1-1,1 0 1,-1 1 0,0 0-1,0 0 1,1 0 0,-1 0-1,-8 2 1,-11 0-31,7-3-27,7 1-9,0-1 0,0 1 1,0 1-1,0 0 1,0 0-1,0 1 1,0 1-1,0 0 0,-15 6 1,25-7-6,0-1 1,0 1 0,0-1-1,0 1 1,0 0-1,1-1 1,-1 1-1,1 0 1,-1-1 0,1 1-1,-1 0 1,1 0-1,0 0 1,0-1 0,0 1-1,0 0 1,0 0-1,0 0 1,1-1-1,0 4 1,-1 6 5,2 103 9,0-21 16,-4-1 0,-15 100 0,13-167-23,0-3-1,0 0 1,1 0-1,1 1 1,2-1 0,0 1-1,4 29 1,-3-50-25,0 0-1,-1 0 1,1-1-1,0 1 1,0 0-1,1-1 1,-1 1-1,0-1 1,1 1-1,-1-1 1,0 0-1,1 1 1,0-1-1,-1 0 1,1 0-1,0 0 1,-1 0 0,1 0-1,0-1 1,0 1-1,0 0 1,0-1-1,0 0 1,0 1-1,0-1 1,2 0-1,59 0-2386,-54 0 1651,40-5-3612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5.2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1 15591,'0'0'2425,"-17"21"-1838,-54 72-221,69-89-353,-1 0-1,1 0 1,0 0 0,0 0 0,1 1 0,-1-1 0,1 1 0,0-1 0,0 1-1,1 0 1,-1-1 0,1 1 0,0 0 0,0-1 0,1 1 0,-1 0 0,1-1-1,0 1 1,0 0 0,1-1 0,2 6 0,-3-7 64,0-1 0,0 0 0,1 0 0,-1 0-1,1 0 1,-1 0 0,1 0 0,0 0 0,0 0 0,0-1 0,0 1 0,0-1-1,0 0 1,0 1 0,0-1 0,1 0 0,-1 0 0,0 0 0,1-1 0,-1 1 0,1 0-1,-1-1 1,1 0 0,-1 0 0,1 1 0,-1-1 0,1-1 0,-1 1 0,1 0-1,-1-1 1,1 1 0,-1-1 0,4-1 0,-4 1 77,-1-1 0,1 1 1,-1 0-1,1-1 0,-1 1 0,0-1 1,0 1-1,0-1 0,0 0 0,0 0 0,0 1 1,0-1-1,0 0 0,-1 0 0,1 0 1,-1 0-1,1 0 0,-1 0 0,0 0 1,0-2-1,2-48 548,-2 44-564,-1 1-74,0-1 0,0 0 0,-1 0-1,0 1 1,0-1 0,-1 1 0,0-1-1,-1 1 1,-3-7 0,4 10-173,1 0 0,-1 0 0,0 0 0,-1 1 0,1-1 0,0 1 0,-6-4 0,7 5-189,1 1-1,-1 0 1,0 0 0,0 0-1,0 0 1,0 1-1,0-1 1,0 0 0,0 1-1,0-1 1,0 1-1,0 0 1,0 0 0,0 0-1,0 0 1,0 0-1,-3 0 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5.6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327 68 13382,'0'0'5923,"18"-10"-4795,61-31-605,-72 38-433,1 0 0,0 1 1,0-1-1,0 1 0,0 1 0,0 0 0,0 0 0,0 1 0,0 0 0,1 0 1,8 1-1,11 1 1261,-28 24-1359,1 56 112,-3-1-1,-27 157 0,15-178-85,5-23 2,1 0 0,2 1 0,-2 44 1,8-79-19,0 1 1,1 1-1,-2-1 0,1 0 0,0 1 1,-1-1-1,0 0 0,-1 6 1,1-9-2,0 0 0,0 0-1,0 0 1,0 0 0,1 1 0,-1-1 0,-1 0 0,1-1 0,0 1 0,0 0 0,0 0 0,0 0 0,-1-1 0,1 1 0,0 0 0,-1-1 0,1 1-1,0-1 1,-1 0 0,1 1 0,-1-1 0,1 0 0,0 0 0,-1 0 0,-1 0 0,-268-7-1634,168 2-3374,33 2-3224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6.0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648 0 17544,'0'0'8292,"45"194"-8468,-25-74 304,-5 9-64,-15 7-16,0-5 48,-15-3-96,-25-10 0,-35-10 48,-30-13-48,-36-14-1121,-29-21-2992,-11-25-3251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8.5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1 295 17064,'0'0'8481,"14"-13"-8121,17-15-352,1 3-1,2 0 1,0 2-1,43-21 1,244-92-1284,-326 142-6751,-56 44 2483,-25 14 243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8.7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1 251 7684,'0'0'9348,"17"-10"-7811,82-46-111,5-4-1141,149-64-1,-253 124-322,0 0 1,0 0-1,0 0 0,0 0 0,0 0 0,0 0 1,0 0-1,0 1 0,0-1 0,0 0 0,0 0 1,0 0-1,0 0 0,0 0 0,0 0 1,0 0-1,0 0 0,0 1 0,0-1 0,0 0 1,0 0-1,0 0 0,0 0 0,0 0 0,0 0 1,0 0-1,0 0 0,0 0 0,0 1 1,0-1-1,0 0 0,0 0 0,0 0 0,0 0 1,1 0-1,-1 0 0,0 0 0,0 0 0,0 0 1,0 0-1,0 0 0,-2 3-362,-12 15-467,0-1 1,-2 0 0,0-1 0,-21 16 0,-79 57-2635,95-75 2496,-52 39-3100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18.8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1 256 3906,'60'-37'2097,"10"-3"-913,5-5-639,11 1-337,-6 1-208,-10 12-48,-20 16-1921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6.7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0 297 2001,'0'0'21514,"101"-105"-21434,-16 53-48,10 0-32,6 7-640,-36 18-1602,-30 12-1183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6.8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0 123 4594,'0'0'11621,"35"39"-10868,36-65 255,14-6-576,0-3-432,-9 8 0,-31 5-784,-15 11-2914,-20 3-4802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8.6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5 870 12934,'0'0'9097,"-1"0"-9038,1-1-1,0 1 0,-1 0 0,1-1 1,0 1-1,0 0 0,-1-1 0,1 1 0,0-1 1,0 1-1,0 0 0,-1-1 0,1 1 1,0-1-1,0 1 0,0-1 0,0 1 0,0 0 1,0-1-1,0 1 0,0-1 0,0 1 1,0-1-1,0 1 0,0 0 0,0-1 0,0 1 1,1-1-1,-1 1 0,0 0 0,0-1 1,0 1-1,1-1 0,3-8 78,0 0 0,0 0 0,1 1 0,0-1 0,1 1-1,0 1 1,7-9 0,12-15 68,2-7-95,-2-2-1,-1-1 0,-2-1 0,-2 0 1,-2-2-1,-1 0 0,-3-1 0,-2 0 1,-1-1-1,-3-1 0,3-49 1,-9 69-75,1-45 122,-3 67-113,0-1 0,0 1 0,-1 0 0,0 0-1,0 0 1,0 0 0,-1 0 0,0 0 0,0 0-1,-3-6 1,4 10-28,0 0 0,0-1 1,0 1-1,0 0 0,0 0 0,0 0 0,0 0 1,0 0-1,0 0 0,-1 0 0,1 0 0,0 0 0,-1 1 1,1-1-1,0 0 0,-1 1 0,1-1 0,-1 1 0,1 0 1,-1-1-1,1 1 0,-1 0 0,1 0 0,-1 0 0,0 0 1,1 0-1,-1 0 0,1 1 0,-1-1 0,1 0 0,-1 1 1,1-1-1,-2 2 0,-1 0-38,-1 0 0,1 1 1,0 0-1,0 0 0,1 0 0,-1 0 1,0 1-1,1-1 0,-5 9 0,-9 12-19,1 2 0,1 0 0,1 1 0,2 0 0,1 1 0,1 0 0,1 1-1,-7 43 1,14-57 34,0 0-1,1 1 1,1-1-1,1 0 0,0 1 1,1-1-1,1 0 1,4 16-1,-4-21 5,1 1 0,1-1 0,0 0 0,0 0 1,1-1-1,0 1 0,0-1 0,1 0 0,0-1 0,1 0 0,0 0 0,10 7 0,-5-5 7,1-1-1,0 0 1,1-2-1,0 1 1,0-2 0,1 0-1,-1-1 1,1 0-1,25 3 1,-14-4 22,-1-2 0,1-1 0,0-1 0,-1-1 0,32-5 0,-49 4-8,0 0-1,0 0 1,0-1-1,-1-1 1,1 1-1,-1-1 1,0-1-1,0 0 1,0 0-1,0 0 1,-1-1-1,0 0 1,0-1-1,-1 1 1,0-1-1,0-1 1,0 1-1,-1-1 1,5-10-1,-3 6 6,-1 0 1,-1-1-1,0 0 1,-1 0-1,-1 0 1,0 0-1,0-1 1,-1 1-1,-1-1 1,0 0-1,-1 0 1,-3-19-1,3 32-23,-1 0 1,1 0-1,0 0 0,-1 0 0,1 0 0,-1 0 1,0 0-1,1 0 0,-1 0 0,0 0 1,0 0-1,1 1 0,-1-1 0,0 0 1,0 1-1,0-1 0,0 1 0,0-1 1,0 1-1,0-1 0,0 1 0,0-1 0,0 1 1,0 0-1,0 0 0,0 0 0,0-1 1,0 1-1,-1 0 0,1 0 0,0 0 1,0 1-1,0-1 0,0 0 0,0 0 0,0 1 1,-2 0-1,-2 0-28,0 0-1,-1 1 1,2 0-1,-1 0 1,0 0 0,0 0-1,-4 4 1,-1 2 2,1 1 0,0 0 0,0 1 0,1 0 0,1 1 0,0 0 0,0 0 0,1 0 0,0 1 0,1-1 0,0 1 0,1 1 0,1-1 1,0 1-1,0-1 0,1 1 0,1 0 0,0 26 0,1-36 22,1 1 1,-1-1 0,1 1-1,-1-1 1,1 1 0,0-1-1,1 1 1,-1-1-1,0 0 1,1 0 0,0 0-1,0 0 1,0 0 0,0 0-1,0 0 1,1 0 0,-1-1-1,1 1 1,-1-1-1,1 0 1,0 0 0,0 0-1,0 0 1,0 0 0,1-1-1,-1 1 1,0-1 0,1 0-1,-1 0 1,1 0 0,-1-1-1,1 1 1,5-1-1,-1 1 13,1-1 0,-1-1-1,0 1 1,0-1-1,0-1 1,0 0-1,0 0 1,0 0 0,0-1-1,0 0 1,-1 0-1,1-1 1,-1 0-1,7-6 1,124-121 270,-138 131-284,1 0 0,0-1 0,-1 1 1,1 0-1,0 0 0,-1 0 1,1 0-1,0-1 0,-1 1 1,1 0-1,0 0 0,-1 0 0,1 0 1,0 0-1,0 1 0,-1-1 1,1 0-1,0 0 0,-1 0 1,1 1-1,0-1 0,-1 0 0,1 0 1,-1 1-1,1-1 0,0 1 1,-1-1-1,1 1 0,-1-1 1,1 1-1,-1-1 0,1 1 0,16 21-160,-14-18 144,1 2 4,-1 0 3,1 0 0,0 0 0,0-1 0,0 1 0,1-1 0,0 0 0,0 0 0,0 0 0,1-1 0,0 1 0,0-1 0,0-1 0,0 1 0,0-1 0,1 0 0,-1-1 0,10 3 0,-3-3-7,0-1 0,1-1 0,-1 0 1,0 0-1,0-1 0,0-1 0,0-1 0,0 1 0,-1-2 0,14-5 0,-20 7 26,0-1-1,0 0 1,0 0-1,-1 0 1,0-1-1,1 0 1,-2 0-1,1 0 1,0-1-1,-1 1 1,1-1-1,-1 0 1,-1 0-1,1-1 1,-1 1 0,0-1-1,0 0 1,0 0-1,-1 0 1,0 0-1,0 0 1,1-12-1,-1 6 32,-1 0 0,-1 0-1,0 0 1,-1 0 0,-2-16 0,2 26-33,1 0 1,0 0 0,-1 0 0,0 0-1,1 0 1,-1 0 0,0 1 0,0-1 0,0 0-1,0 1 1,0-1 0,-1 0 0,1 1-1,0-1 1,-1 1 0,1 0 0,-3-2 0,2 3-5,0-1 0,1 1 0,-1-1 0,0 1 0,0 0 0,0 0 0,0 0 0,0 0 0,0 0 0,0 0 0,0 0 0,1 1 0,-1-1 0,0 1 0,0 0 0,0-1 0,1 1 0,-1 0 0,0 0 0,1 0 0,-1 0 1,-1 1-1,-5 4-52,1 1 1,0-1 0,0 1-1,0 0 1,1 1 0,0-1-1,1 1 1,-9 15 0,-31 75-89,35-71 138,1 0-1,2 1 1,0 0-1,2 1 1,1-1 0,2 1-1,1 0 1,1 0-1,1-1 1,1 1 0,2 0-1,1-1 1,11 37 0,-6-36 2,2 1 2,-2 1 0,-1-1 0,-2 2-1,0-1 1,2 59 0,-8-82 1,-1 0 0,0 0 0,0 0 0,-1 0 0,0 0 0,-1 0 0,-4 12 0,5-17 3,-1-1 1,0 1 0,0-1 0,0 1 0,0-1-1,-1 0 1,1 0 0,0 0 0,-1 0-1,0-1 1,1 1 0,-1 0 0,0-1-1,0 0 1,0 0 0,0 0 0,0 0-1,0 0 1,0-1 0,0 1 0,0-1 0,-4 0-1,-14 3 76,-1-2 0,1 0 0,0-1 0,0-1 0,-39-8 0,52 8-59,0-1 1,0-1-1,0 1 1,1-1-1,-1 0 1,1-1-1,0 0 1,0 0-1,0-1 1,0 0 0,1 0-1,0 0 1,0-1-1,0 0 1,1 0-1,0-1 1,0 1-1,-5-11 1,8 14-120,0-1 1,0 0 0,1 0-1,0 0 1,-1 0 0,1-1-1,1 1 1,-1 0 0,1 0 0,0-1-1,-1 1 1,2 0 0,-1 0-1,1-1 1,-1 1 0,3-6-1,-1 3-457,1 1 0,0-1 0,0 1 0,1 0 0,0 1-1,0-1 1,0 1 0,1-1 0,8-6 0,44-39-5843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5.3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99 67 8036,'0'0'9860,"-1"-8"-8865,-2 1-790,-3-22 340,33 29-276,46-1 329,127-18 0,-200 18-521,1 1 0,-1 0 0,1-1 0,-1 1 0,1 0 0,-1 0 1,1 0-1,-1-1 0,1 1 0,0 0 0,-1 0 0,1 0 0,-1 0 1,1 0-1,-1 0 0,1 0 0,0 0 0,-1 0 0,1 0 0,-1 1 1,1-1-1,-1 0 0,1 0 0,-1 0 0,1 1 0,-1-1 0,1 0 0,-1 1 1,1-1-1,-1 0 0,1 1 0,-1-1 0,1 1 0,-1-1 0,0 1 1,1-1-1,-1 0 0,0 1 0,0-1 0,1 1 0,-1 0 0,0-1 1,0 1-1,0-1 0,1 1 0,-1-1 0,0 1 0,0-1 0,0 1 0,0 0 1,0-1-1,0 1 0,0-1 0,0 1 0,-1-1 0,1 1 0,0 0 1,0-1-1,0 1 0,-1-1 0,1 1 0,0-1 0,-1 1 0,0 20-766,1 472 1308,2-446-592,11 58 0,0-3-4,-9-3 55,-61-91 199,-133 7 56,0 1-3465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8.8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0 18424,'0'0'9493,"0"130"-9797,0-22 544,0-1-208,0-11 176,0-14-192,0-13-16,0-16 0,0-13-592,-5-13-1617,0-17-2289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9.3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 12886,'0'0'5723,"20"-4"-5198,68-11-154,-85 15-359,0-1 0,-1 1 0,1 1 0,0-1 1,0 0-1,-1 1 0,1-1 0,0 1 0,-1 0 0,1 0 0,-1 0 1,1 0-1,-1 0 0,0 1 0,1-1 0,-1 1 0,0 0 0,0-1 0,0 1 1,0 0-1,0 0 0,0 0 0,-1 0 0,1 1 0,-1-1 0,1 0 1,-1 1-1,0-1 0,2 6 0,0 0 51,6 10 52,-1 0-1,-1 1 1,-1 0 0,-1 1 0,-1-1 0,4 34 0,-3 125 253,-5-140-297,0-38 321,2-21 3160,-2 6-3182,3 0-288,1 0 1,1 0-1,1 0 1,-1 1-1,2 0 1,0 0-1,1 1 0,10-13 1,10-12-38,42-42 0,-69 78-48,1 0 1,0 0-1,0 0 0,0 0 0,0 0 0,0 0 0,1 1 0,-1-1 0,0 1 0,1-1 0,-1 1 0,1 0 0,0 0 1,-1 0-1,1 0 0,5 0 0,-6 1-9,-1 1 0,1-1 0,-1 1 1,1-1-1,-1 1 0,0 0 0,1 0 1,-1-1-1,0 1 0,1 0 0,-1 0 1,0 0-1,0 1 0,0-1 0,0 0 1,0 0-1,0 0 0,0 1 0,0-1 1,-1 1-1,1-1 0,0 0 0,-1 1 1,1-1-1,-1 1 0,1 0 0,-1 2 1,4 16-46,0 1 1,-2 0-1,0 0 1,-3 37-1,1-31 43,0 0-1,5 31 1,6-29-926,-10-28 624,-1 0-1,1 1 1,1-1 0,-1 0-1,0 0 1,0 0-1,0 0 1,1 0 0,-1 0-1,0 0 1,1-1-1,-1 1 1,0 0 0,1-1-1,-1 1 1,1-1-1,1 1 1,16 1-4419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9.5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 20329,'0'0'4162,"105"-9"-4146,-50 9-16,-10 0 16,-10 0-80,-9 0 64,-21 0-1008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39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100 0 15335,'0'0'11923,"0"2"-11419,0 537-557,0-526 54,1 1 3,-1 0-1,-1 1 1,0-1 0,-1 0 0,-5 22 0,5-34-542,-1-1 0,1 1 0,0-1 0,0 0 0,-1 0 0,1 0 0,0 0 0,-1-1 0,1 1 0,-1 0 0,1-1 0,-1 0 0,1 0 0,-1 1 0,1-2 0,-1 1 0,1 0 0,-4-1-1,-1 1-1607,-27 0-9040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4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177 0 16664,'0'0'9097,"-10"22"-9003,-97 234 143,93-218-201,3 2 0,1 0 0,1 0 0,3 0 0,-3 60 0,9-82-35,-1-11 2,1-1-1,0 1 1,0-1 0,1 1-1,0-1 1,3 13 0,-4-18-2,1 0 1,0 0-1,0 0 0,-1 0 1,1 1-1,0-1 1,0 0-1,0 0 0,0-1 1,0 1-1,1 0 0,-1 0 1,0 0-1,0-1 1,1 1-1,-1-1 0,0 1 1,0-1-1,1 1 0,-1-1 1,1 0-1,-1 0 1,0 1-1,1-1 0,-1 0 1,1 0-1,-1-1 0,0 1 1,1 0-1,-1 0 0,0-1 1,1 1-1,-1-1 1,0 1-1,1-1 0,-1 1 1,1-2-1,5-1 29,-1 0 0,1 0 0,-1-1 0,0 1-1,0-2 1,0 1 0,-1-1 0,9-9 0,38-48 216,-44 51-230,12-14 81,-2 0 0,-1-1 0,-1-1 0,-1 0 0,20-53 0,-36 91-128,1 1 1,-1-1 0,4 21 0,-2-10 17,0-11 15,0 1-1,0-1 0,1 0 1,1 0-1,7 20 1,-9-27-2,1 0 1,-1-1 0,1 1 0,0-1 0,0 0 0,0 1 0,1-1 0,-1 0 0,1 0 0,0-1 0,0 1 0,0 0 0,0-1 0,0 0 0,1 0 0,-1 0 0,0 0 0,1 0 0,0-1 0,-1 1 0,5 0 0,3 0 0,-1 0 0,1-1 1,0 0-1,0-1 0,-1 0 1,1-1-1,0 0 1,-1 0-1,1-1 0,0-1 1,-1 0-1,0 0 0,0-1 1,0 0-1,0-1 1,15-10-1,-16 8 13,1 0 0,-1-2 0,-1 1 0,1-1 0,-2 0 0,1 0 1,-1-1-1,-1 0 0,1-1 0,-2 1 0,1-1 0,-2 0 0,1 0 0,4-23 0,-3 5 18,-1-1-1,-2 0 0,0-42 1,-3 70-34,0 0 1,0 1 0,0-1-1,0 0 1,0 0 0,0 1-1,-1-1 1,1 0-1,0 0 1,-1 1 0,0-1-1,1 0 1,-1 1 0,0-1-1,0 1 1,0-1 0,0 1-1,0-1 1,0 1 0,0 0-1,0 0 1,0-1-1,-1 1 1,1 0 0,-1 0-1,1 0 1,-1 0 0,1 0-1,-1 1 1,1-1 0,-1 0-1,0 1 1,1-1-1,-1 1 1,0 0 0,0-1-1,1 1 1,-1 0 0,0 0-1,0 0 1,1 0 0,-1 1-1,0-1 1,0 0 0,1 1-1,-1-1 1,0 1-1,1 0 1,-1-1 0,-1 2-1,0 0-9,0-1 0,1 1-1,-1 0 1,1 0 0,0 0 0,-1 0-1,1 0 1,0 1 0,0-1 0,0 0-1,1 1 1,-1 0 0,1-1-1,-1 1 1,1 0 0,0 0 0,0 0-1,0 0 1,0 0 0,0 4-1,0-1-3,0 1-1,0-1 0,0 1 0,1-1 0,0 1 1,0-1-1,1 1 0,0-1 0,2 9 0,-2-13-15,0 0 0,0 0 0,1 0 0,-1 0 0,0 0 0,1 0 0,0 0-1,-1-1 1,1 1 0,0-1 0,0 1 0,0-1 0,0 0 0,0 1 0,0-1-1,0 0 1,1-1 0,-1 1 0,0 0 0,5 0 0,52 7-1563,-56-8 1411,94 0-8122,-60-7-416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4.6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1 13286,'0'0'11275,"-7"7"-10366,1-1-894,1 1 0,0 0-1,0 0 1,1 1-1,0 0 1,0-1 0,0 1-1,-4 17 1,-14 79 130,10-43 59,-8 29 12,4 1 1,4 1 0,0 94 0,12-177-219,1-1 1,0 1-1,0-1 1,1 1 0,0-1-1,5 14 1,-6-20 5,-1-1 0,1 1 0,-1-1 1,1 0-1,0 1 0,-1-1 0,1 0 0,0 0 0,0 0 1,0 1-1,0-1 0,0 0 0,0 0 0,0 0 0,0-1 1,1 1-1,-1 0 0,0 0 0,0-1 0,1 1 1,-1 0-1,1-1 0,-1 0 0,0 1 0,1-1 0,-1 0 1,1 1-1,-1-1 0,1 0 0,-1 0 0,1 0 0,-1-1 1,1 1-1,-1 0 0,0 0 0,1-1 0,-1 1 0,1-1 1,-1 1-1,0-1 0,1 0 0,-1 1 0,0-1 0,0 0 1,0 0-1,0 0 0,1 0 0,0-2 0,21-17 127,-2-1 1,0 0-1,21-31 0,-20 25-69,1 0 1,32-28 0,-54 54-64,-1 1 0,1-1 0,0 1 0,-1-1 1,1 1-1,-1 0 0,1-1 0,0 1 0,0 0 1,-1-1-1,1 1 0,0 0 0,-1 0 0,1 0 1,0 0-1,0 0 0,-1 0 0,1 0 0,0 0 1,0 0-1,-1 0 0,1 0 0,0 0 0,0 0 1,-1 0-1,1 1 0,0-1 0,-1 0 0,1 1 0,0-1 1,-1 0-1,1 1 0,-1-1 0,1 1 0,0-1 1,-1 1-1,1-1 0,-1 1 0,1 0 0,-1-1 1,1 2-1,17 33-151,-12-20 148,-1-6-1,0-1 0,1 1 0,0-1-1,13 15 1,-16-21 8,0 1 1,0-1-1,0 0 0,0 0 0,1 0 1,-1 0-1,1 0 0,-1-1 1,1 0-1,0 1 0,-1-1 0,1-1 1,0 1-1,0-1 0,0 1 0,4-1 1,-2 0-3,0 0 1,1 0 0,-1-1-1,0 0 1,0 0 0,1-1-1,-1 1 1,0-1 0,7-4-1,-10 5 0,0-1 0,0-1 0,0 1 0,-1 0 0,1-1 0,0 1-1,-1-1 1,0 0 0,0 0 0,0 0 0,0 0 0,0 0-1,0 0 1,-1 0 0,0-1 0,1 1 0,0-7 0,3-23 22,-1 3 36,-2 29-94,-2 15-84,-1 13-22,0-11 132,1 0 1,1 0-1,0 0 0,4 22 0,-4-35 1,0 0 1,-1 0-1,1 0 0,1 1 0,-1-2 0,0 1 1,1 0-1,-1 0 0,1 0 0,0-1 0,0 1 1,0-1-1,0 1 0,0-1 0,1 0 0,-1 0 1,1 0-1,-1 0 0,1 0 0,0-1 0,0 1 1,0-1-1,0 0 0,0 0 0,0 0 0,0 0 1,6 1-1,-3-2-343,-1 1-1,0-1 1,0 0 0,1 0 0,-1 0 0,0 0 0,0-1-1,8-2 1,-10 2-103,-1 0 0,1-1 0,-1 1 0,0 0 0,0-1 0,0 0 0,0 1 0,0-1 0,0 0 0,0 0 0,-1 0 0,1 0 0,-1-1 0,1 1 0,-1 0 0,0 0 0,0-1 0,2-3 0,12-39-11103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4.8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156 217 16744,'0'0'4879,"0"0"-4871,0 0-1,0 0 0,-1-1 1,1 1-1,0 0 1,0-1-1,0 1 0,0 0 1,0-1-1,0 1 0,0 0 1,0-1-1,0 1 1,0-1-1,0 1 0,0 0 1,0-1-1,0 1 0,0 0 1,0-1-1,0 1 1,0 0-1,0-1 0,0 1 1,1 0-1,-1-1 0,0 1 1,0 0-1,0 0 1,1-1-1,-1 1 0,0 0 1,0 0-1,1-1 0,-1 1 1,0 0-1,0 0 1,1 0-1,-1-1 0,0 1 1,1 0-1,-1 0 1,0 0-1,1 0 0,-1 0 1,1 0-1,21-12 296,-19 11-245,0 0 0,-1 0 0,1 0 0,0 0 0,0-1 0,-1 1 0,1-1 0,-1 0 0,1 0 0,-1 0 0,0 0 0,0 0 0,0 0 0,0-1 0,0 1 0,0-1 0,-1 1 0,1-1 0,-1 0 1,1 1-1,-1-1 0,0 0 0,0 0 0,-1 0 0,2-4 0,-2 1-2,1 0 0,-1 1 1,0-1-1,0 0 0,-1 1 1,0-1-1,0 0 1,0 1-1,0-1 0,-1 1 1,0 0-1,0-1 1,-1 1-1,1 0 0,-1 0 1,0 0-1,-1 1 1,-3-5-1,4 6-61,-1 0 0,0 0 0,1 1 0,-1-1 0,0 1 0,-1 0-1,1 0 1,0 1 0,0-1 0,-1 1 0,1 0 0,-1 0 0,1 0 0,-1 1 0,0-1 0,1 1 0,-1 0 0,1 1 0,-1-1 0,1 1 0,-1 0-1,1 0 1,-5 2 0,4-2-66,0 1-1,0 0 1,1 0-1,-1 1 0,1-1 1,-1 1-1,1 0 1,0 0-1,0 1 1,0-1-1,1 1 1,-1 0-1,1 0 0,0 0 1,0 0-1,1 0 1,-1 1-1,1 0 1,-4 8-1,2-1-837,0 0 0,1 1 1,1 0-1,-1-1 0,2 1 0,0 20 0,1 18-6649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5.1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 8 16424,'0'0'9929,"0"-7"-9177,0 12-885,-16 295 292,-3 32-30,20-332-164,-1 1 0,0-1-1,0 1 1,1-1-1,-1 1 1,0-1-1,1 1 1,-1-1-1,0 1 1,1-1 0,-1 0-1,1 1 1,-1-1-1,1 0 1,-1 1-1,1-1 1,-1 0-1,1 0 1,-1 0-1,1 1 1,-1-1 0,1 0-1,-1 0 1,1 0-1,-1 0 1,1 0-1,0 0 1,-1 0-1,1 0 1,-1 0 0,1 0-1,-1 0 1,1 0-1,-1-1 1,1 1-1,-1 0 1,1 0-1,-1-1 1,2 1 0,25-11-2042,8-20-2112,9-10-2662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5.4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0 242 12886,'0'0'2772,"23"2"-1628,74 3 225,-91-5-1207,0 0 0,1 0 0,-1 0 0,0-1 0,1 0-1,-1-1 1,0 1 0,0-1 0,0 0 0,9-5 0,-12 5-23,1-1-1,-1 1 1,0-1-1,0 1 1,0-1-1,0 0 1,0 0-1,-1-1 1,1 1-1,-1 0 1,0-1 0,3-6-1,-1-2 192,-1-1 1,0 0-1,0 0 1,-2-1-1,1 1 0,-2 0 1,-1-19-1,1 13-128,0 17-177,0 0 0,0 0 0,0 1 0,0-1 0,0 0 0,0 0 0,0 1 0,-1-1 0,1 0 0,-1 1 0,1-1 0,-1 1 0,0-1 0,0 1 0,0-1 0,0 1 0,0-1 0,0 1 0,0 0 0,0-1 0,0 1 0,-1 0 0,1 0 0,0 0 0,-1 0 0,1 0 0,-1 0 0,1 0 0,-1 1 0,1-1 0,-1 0 0,0 1 0,1-1 0,-1 1 0,0 0 0,1 0 0,-1 0 0,-3 0 0,0 0 30,1 0 1,-1 1-1,0 0 0,0 0 1,1 0-1,-1 1 1,1-1-1,-1 1 0,1 0 1,-1 1-1,1-1 0,0 1 1,-5 4-1,-3 4-58,1 1-1,0 1 1,1-1 0,0 2-1,1-1 1,1 1-1,0 1 1,1-1 0,0 1-1,1 1 1,1-1 0,0 1-1,1 0 1,1 0 0,1 0-1,0 0 1,1 0-1,2 31 1,-1-42-2,1 0 1,0 0-1,0 0 1,0 0-1,0-1 0,1 1 1,0 0-1,0-1 0,0 0 1,0 1-1,1-1 1,0 0-1,0 0 0,5 6 1,-1-4 14,-1 0 1,1-1 0,0 0 0,1 0 0,-1-1-1,1 0 1,14 6 0,1-2-290,1-2-1,0 0 1,0-2-1,0 0 1,29 0 0,-37-3-300,55 0-3102,-25-7-1717,11-18-8096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5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251 28 18617,'0'0'8678,"-2"-9"-8075,2 8-604,0 1 0,0-1 0,0 0 0,0 0 0,-1 1 0,1-1 0,0 0 0,0 0 0,0 1 0,-1-1 0,1 0 0,0 1 0,-1-1 0,1 0 0,0 1 0,-1-1 0,1 1 0,-1-1 0,1 0 0,-1 1-1,1-1 1,-1 1 0,0-1 0,1 1 0,-1 0 0,1-1 0,-1 1 0,0 0 0,0-1 0,1 1 0,-1 0 0,-1 0 0,0 0-3,1 2 0,0-1 0,-1 0 0,1 0-1,0 0 1,0 1 0,-1-1 0,1 1 0,0-1 0,0 1 0,1-1 0,-1 1 0,-1 3-1,-34 96-60,24-63 99,-83 269 213,74-224-158,-19 152 0,31-143-45,5 128 1,6-184-32,1-1 1,2 0-1,2 0 1,0-1-1,3 1 1,24 58 0,-18-60 2,1-1 1,1 0-1,2-2 0,42 50 1,-47-63-21,1-1 0,1-1 0,0 0 0,1-1-1,1-1 1,0-1 0,0-1 0,40 17 0,-59-28-233,1 1 1,-1-1-1,0 1 1,0-1-1,0 1 0,0-1 1,1 1-1,-1-1 1,0 1-1,0 0 1,0-1-1,0 1 0,0-1 1,0 1-1,0-1 1,0 1-1,0-1 0,0 1 1,-1-1-1,1 1 1,0-1-1,0 1 0,0-1 1,-1 1-1,-7 7-6254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5.9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31 4178,'0'0'17429,"-4"0"-16020,-14 0-379,13 0-62,19 0-744,37-2-165,64-11 0,-67 6-185,0 1-1,90 3 1,-138 5-267,0 0 1,-1 0 0,1 0-1,-1 0 1,1 0 0,-1 0-1,0 0 1,1 0-1,-1 0 1,0 0 0,0 0-1,0-1 1,-3 3 0,-12 12-3658,-4 2-2148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6.4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1 15479,'0'0'9124,"-2"19"-9014,-21 364 893,23-376-991,0 1 0,0 0-1,1-1 1,0 1 0,1-1 0,-1 1 0,1-1 0,6 13 0,-6-17-6,-1 0-1,1-1 1,0 1-1,0-1 1,0 0 0,0 1-1,0-1 1,1 0 0,-1 0-1,1-1 1,-1 1 0,1 0-1,0-1 1,-1 1 0,1-1-1,0 0 1,0 0 0,0 0-1,0-1 1,0 1 0,0-1-1,0 1 1,6-1 0,-1 0-85,-1 0 0,0-1 0,0 0 1,1 0-1,-1-1 0,0 0 0,0 0 1,0 0-1,-1-1 0,1 0 0,-1-1 1,1 1-1,-1-1 0,0 0 0,0-1 1,-1 1-1,1-1 0,-1 0 0,0-1 1,5-7-1,2-4-1282,0-1 1,-2 0-1,-1-1 0,0 0 0,-1 0 1,5-21-1,9-42-8089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6.6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76 331 14263,'0'0'7048,"-6"-2"-6600,-10-7-312,16 1 87,33-6 387,6-1-69,-27 10-401,-2 0-1,1-1 1,-1 0-1,0-1 0,0 0 1,-1-1-1,16-16 1,-21 19-78,0-1 1,0 0-1,0 0 1,0 0 0,-1 0-1,0 0 1,-1-1-1,1 0 1,-1 1 0,0-1-1,-1 0 1,0 0-1,0 0 1,0-12 0,-1-1 16,1 13-56,-1 0 0,0 0 0,0 0 0,-1 0-1,1 0 1,-4-8 0,4 13-25,-1 0-1,0 1 0,0-1 0,0 0 1,0 1-1,0-1 0,0 1 0,0-1 1,-1 1-1,1-1 0,0 1 0,-1 0 1,1 0-1,-1 0 0,0 0 0,1 0 1,-1 0-1,0 0 0,1 0 0,-1 1 1,0-1-1,0 1 0,0-1 0,0 1 1,0 0-1,1 0 0,-5 0 0,0 0-85,-1 1-1,0 1 1,1-1-1,-1 1 1,1 0-1,-1 0 0,1 1 1,0 0-1,0 0 1,0 0-1,0 1 1,1 0-1,-1 0 0,1 1 1,0-1-1,0 1 1,1 0-1,-1 0 1,-5 10-1,-3 4-550,1-1 1,0 2-1,2-1 0,-16 41 0,21-45-312,1 0 0,0 1 0,-3 28 0,8 41-5137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7.1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437 0 15767,'0'0'8772,"0"8"-8433,0 0-310,0 0 0,-1 0 0,-1 0 0,1 0 0,-1 0 0,0 0 0,-1-1 0,0 1 0,0-1 0,-1 1 0,0-1 0,0 0 0,-1-1 0,-5 8-1,-18 21 359,-42 42 0,47-53-261,-16 14 24,-1-3-1,-70 49 1,28-24 33,81-59 193,3 7-333,8 10-68,0 0 0,2-1 0,0 0 0,28 30 0,-8-10 19,23 25 22,2-1 0,3-4 0,3-2 0,99 67 0,-147-113 297,2 2-1334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8.3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404 72 9957,'0'0'14622,"-5"-12"-13330,-15-36-284,15 36 537,-6 30-1612,-8 39 63,2 2 1,3-1-1,2 2 0,-6 112 0,16-139 15,-2 69 10,3 0 1,20 156-1,-18-256-19,-1 0 0,1-1 0,-1 1 0,1 0 0,-1 0 0,0 0 0,0 0 0,0-1 0,0 1 0,0 0 0,0 0 0,0 0 0,-1 0 0,1 0 0,-1-1 0,1 1-1,-1 0 1,-1 2 0,0-3 0,-1-1 0,1 1 0,-1 0 0,1-1-1,-1 0 1,1 1 0,-1-1 0,1 0-1,-1 0 1,1-1 0,-1 1 0,0 0-1,1-1 1,-4-1 0,-7-1 6,1-1 1,0 0-1,0-1 1,0 0-1,0-1 0,1 0 1,0-1-1,1 0 0,-1-1 1,1 0-1,1-1 1,-1 0-1,2 0 0,-12-16 1,11 14-24,0-1 1,1 0 0,1 0-1,0-1 1,1 0-1,0 0 1,1-1 0,0 0-1,1 0 1,1 0-1,0 0 1,-2-24 0,5 29-20,0 1-133,-1 0 0,1-1 0,0 1 0,0 0 0,1-1 0,0 1 0,1 0 0,0 0 0,0 0 0,1 0 0,0 0 0,0 1 0,1-1-1,0 1 1,0 0 0,6-8 0,12-9-2427,2 1 0,39-31 0,1 4-4505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8.6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70 230 7764,'0'0'12517,"0"-1"-12500,0 1 1,0-1-1,0 1 0,0-1 0,0 1 0,0 0 0,0-1 0,0 1 1,0-1-1,0 1 0,0-1 0,0 1 0,0-1 0,0 1 1,0-1-1,0 1 0,0-1 0,1 1 0,-1-1 0,0 1 0,0 0 1,1-1-1,-1 1 0,0-1 0,1 1 0,-1 0 0,1-1 1,22-5 951,-21 6-826,0 0 0,0-1 1,0 1-1,1 0 0,-1-1 1,0 1-1,0-1 0,0 0 0,0 0 1,0 1-1,0-1 0,0-1 1,0 1-1,3-2 0,-1-2-5,-1 1-1,1 0 1,-1-1-1,0 0 1,0 1-1,0-1 0,-1 0 1,1-1-1,-1 1 1,-1 0-1,1-1 1,1-8-1,-1-5 385,0 0 0,-2-26 0,0 22-414,0 23-114,0-1 0,0 0 0,1 1 0,-1-1 0,0 1 0,0-1 0,0 0 1,0 1-1,0-1 0,0 0 0,0 1 0,0-1 0,-1 1 0,1-1 1,0 0-1,0 1 0,0-1 0,-1 1 0,1-1 0,0 1 0,-1-1 1,1 1-1,0-1 0,-1 1 0,1-1 0,-1 1 0,1-1 0,0 1 0,-1-1 1,1 1-1,-1 0 0,0-1 0,1 1 0,-1 0 0,1 0 0,-1-1 1,1 1-1,-1 0 0,0 0 0,1 0 0,-1 0 0,1 0 0,-1 0 1,0 0-1,1 0 0,-1 0 0,-1 0 0,-1 1-87,1 0 0,-1 1 0,0-1 0,0 1 0,1-1 0,-1 1 0,1 0 0,-1 0 0,-3 5 0,-9 11-1145,0 1 1,1 0-1,2 1 0,0 1 0,1 0 0,-15 41 0,7 8-4733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49.0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143 105 13542,'0'0'5405,"0"-17"-2926,0-71 2366,0 92-4536,1 0-322,-1 0 1,1-1-1,-1 1 0,1 0 0,0 0 1,1-1-1,-1 1 0,1-1 0,-1 1 1,1-1-1,3 5 0,9 17-45,10 31 46,-3 1 0,-2 1-1,-2 1 1,-3 1-1,9 84 1,-18-91 32,-2 0 1,-3 0 0,-1 0-1,-4 0 1,-1 0-1,-20 76 1,12-77-22,-3-1 1,-2 0 0,-3-1-1,-1-1 1,-3-2-1,-41 59 1,58-94 106,-1-1 0,0-1 1,0 1-1,-24 16 0,33-27-221,2 0 0,-1 1 0,0-1 0,0 0 0,0 0 1,0 0-1,0 0 0,0 1 0,0-1 0,0 0 0,0 0 0,0 0 0,0 1 0,0-1 0,0 0 0,1 0 0,-1 0 1,0 0-1,0 1 0,0-1 0,0 0 0,0 0 0,1 0 0,-1 0 0,0 0 0,0 0 0,0 0 0,0 0 0,1 1 1,-1-1-1,0 0 0,0 0 0,0 0 0,1 0 0,-1 0 0,0 0 0,0 0 0,0 0 0,1 0 0,-1 0 1,0 0-1,0 0 0,0 0 0,1-1 0,-1 1 0,0 0 0,0 0 0,0 0 0,1 0 0,-1 0 0,0 0 0,0 0 1,0 0-1,1-1 0,0 1-782,17 0-6815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50.0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40 12054,'0'0'12403,"-3"-3"-11472,2 3-906,1 0 0,-1-1 0,1 1 0,-1 0 0,1 0 0,0-1 0,-1 1 0,1 0 0,-1-1 0,1 1 0,0-1 0,-1 1 0,1 0 0,0-1 0,-1 1 0,1-1 0,0 1 0,-1-1 0,1 1 0,0-1 0,0 1 0,0-1 0,0 1 0,-1-1 0,1 1 1,0-1-1,0 1 0,0-1 0,0 1 0,0-1 0,1 0 0,23-1 307,-14 2-390,296-20-2165,-306 20 2099,1 0-1,-1 0 0,0 0 0,1 0 0,-1 0 1,0 0-1,1 0 0,-1-1 0,1 1 0,-1 0 1,0 0-1,1 1 0,-1-1 0,1 0 0,-1 0 0,0 0 1,1 0-1,-1 0 0,0 0 0,1 0 0,-1 1 1,0-1-1,1 0 0,-1 0 0,0 0 0,1 1 1,-1-1-1,0 0 0,1 0 0,-1 1 0,0-1 0,0 0 1,0 1-1,1-1 0,-1 0 0,0 1 0,0-1 1,0 1-1,0-1 0,1 0 0,-1 1 0,0-1 1,0 0-1,0 1 0,0-1 0,0 1 0,0-1 1,0 0-1,0 1 0,0-1 0,0 1 0,-1-1 0,1 0 1,0 1-1,0-1 0,0 0 0,0 1 0,0-1 1,-1 0-1,1 1 0,0-1 0,0 0 0,-1 1 1,1-1-1,0 0 0,-1 0 0,1 1 0,-1-1 0,-20 25-7307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0:50.1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13366,'0'0'7187,"146"2"-6962,-66-2-225,0-2 0,1-2-513,-11-4-4241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0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656 32 13814,'0'0'11910,"-10"-25"-10128,3 24-1785,0-1 0,1 1-1,-1 0 1,0 0 0,1 1 0,-1 0 0,0 0 0,0 0 0,0 1-1,-12 3 1,0 1-20,0 2 1,0-1-1,1 2 0,1 1 0,-1 0 0,1 1 1,1 1-1,0 0 0,0 1 0,-20 21 0,31-27 13,0 0-1,0 0 1,1 1-1,-1-1 1,2 1-1,-1 0 0,1 0 1,0 0-1,0 0 1,1 1-1,0-1 1,0 1-1,1 0 0,0-1 1,0 1-1,1 0 1,0 0-1,0 0 1,1-1-1,0 1 0,0 0 1,1-1-1,4 12 1,4 8 7,0-1-1,2 0 1,2 0 0,29 43 0,-35-58 3,-1 1 0,0-1 0,-1 1 0,0 1 0,-1-1 0,5 19-1,-9-27 3,0 0-1,0 0 0,-1 0 0,0 0 0,0 0 0,0 0 0,0 0 0,-1 0 0,0 0 0,0-1 0,0 1 0,0 0 0,0 0 0,-1 0 0,1-1 0,-1 1 0,0-1 0,0 1 0,-1-1 0,1 0 0,-1 0 1,1 0-1,-1 0 0,0 0 0,-6 4 0,-22 15 24,-1-2 1,0-1-1,-67 28 1,-117 27 114,259-82-14,77-4-1,-112 11-134,-1 1 0,1 0 0,-1 0 0,1 0 0,-1 1 0,1 0-1,-1 1 1,1 0 0,-1 0 0,14 6 0,-17-5-1,0 0 1,-1 0 0,1 0-1,0 0 1,-1 1-1,0 0 1,0 0-1,0 0 1,0 0-1,-1 0 1,0 0-1,0 1 1,0-1-1,0 1 1,-1 0-1,1-1 1,-1 1 0,0 6-1,8 50-13,-4 1 0,-2 0 0,-6 78 0,1 35 8,3-164 21,-1 1 0,2 0 0,0-1 0,0 1 0,1-1 0,0 0 0,1 0 0,1 0 0,9 17 0,-10-21 1,0 0 0,1-1-1,1 0 1,-1 0 0,1 0 0,0-1 0,0 0 0,0 0 0,1 0 0,0-1 0,0 0-1,0 0 1,0 0 0,15 4 0,18 2 137,0-2 0,45 4-1,-48-8-1743,0 2 0,61 17-1,-60-6-6005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1.3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371 142 14807,'0'0'5277,"-1"-17"-4637,-6-54-274,7 69-357,0 0 0,0 0 0,0 0 0,1 0-1,-1 0 1,1 0 0,-1 0 0,1 0 0,0 0 0,0 0 0,-1 0 0,2 0 0,-1 0 0,0 1 0,0-1 0,0 0 0,1 1 0,-1-1 0,1 1 0,-1-1 0,1 1 0,0 0 0,-1 0 0,1 0 0,0 0 0,0 0 0,0 0 0,0 0 0,3 0 0,-3 0-12,-1 0 0,0 1 0,1-1 0,-1 0 0,1 1 0,-1 0 0,1-1 0,-1 1 0,1 0 0,-1 0 0,1 0 0,-1 0 0,1 0 0,-1 0 0,1 1 0,-1-1 0,1 0 0,-1 1 0,1-1 0,-1 1 0,1-1 0,-1 1 0,0 0 0,1 0 0,-1-1 0,0 1 0,0 0 0,1 0 0,-1 0 0,0 1 0,0-1 0,1 1 0,1 19-3,0 0 0,-2 0 0,0 1 0,-1-1-1,-1 0 1,-1 0 0,-1 0 0,-1 0 0,-7 21-1,5-16 31,0 0 0,2 1-1,1 0 1,1 54-1,3-75-21,0 0-1,0-1 1,0 1-1,1 0 1,0 0 0,0 0-1,1-1 1,-1 1-1,1-1 1,0 0-1,1 0 1,-1 0-1,1 0 1,0-1-1,0 1 1,1-1-1,-1 0 1,1 0-1,0-1 1,0 0-1,0 1 1,0-1-1,1-1 1,6 3-1,4 1 31,1-1-1,0-1 1,1 0 0,-1-1-1,0-1 1,35 0-1,-51-2 5,0 0 0,-1 0 0,1 0 0,0-1 0,-1 1 0,1 0 0,0 0 0,-1-1 0,1 1 0,0 0 0,-1-1 0,1 1 0,0-1 0,-1 1 0,1-1 0,-1 1 0,1-1 0,-1 1 0,1-1 0,-1 0 0,0 1 0,1-1 0,-1 1 0,0-1 0,1 0 0,-1 0 0,0 1 0,0-1 0,0 0 0,1 1 0,-1-1 0,0 0 0,0 0 0,0 1 0,0-1 0,0 0 0,0 0 0,-1 1 0,1-1 0,0 0 0,0 1 0,0-1 0,-1-1 0,0 1 6,1-1 1,0 1-1,-1-1 0,1 1 1,-1 0-1,0-1 0,0 1 0,1 0 1,-1 0-1,0 0 0,0-1 1,0 1-1,0 0 0,0 0 1,0 0-1,-1 0 0,1 1 1,0-1-1,0 0 0,-1 0 1,1 1-1,0-1 0,-1 1 0,1-1 1,-3 0-1,-1 1-30,-1 1 0,1-1 0,0 1 0,0-1 0,0 2 0,0-1 0,0 0 1,0 1-1,0 0 0,0 0 0,0 1 0,1-1 0,-1 1 0,1 0 0,0 0 0,0 1 0,0-1 0,0 1 0,-4 6 0,-4 4-23,1 0 0,1 2 1,0-1-1,-11 24 0,2 9 8,2 1 0,2 1-1,3 0 1,1 1 0,-4 52 0,12-77 9,1-15 2,1-1 0,-2 0 1,1 0-1,-1 0 1,-1-1-1,0 1 1,0-1-1,-1 1 1,0-1-1,-1-1 1,-9 13-1,9-15 49,-1 0-1,1 0 1,-1-1-1,0 0 1,-1 0 0,1-1-1,-1 0 1,0 0-1,0 0 1,0-1 0,0-1-1,0 1 1,-18 1-1,13-1 24,-1-1 0,1-1 0,-1 0 0,1-1-1,0 0 1,-1-1 0,1-1 0,-1 0 0,1-1 0,0 0 0,0-1-1,0 0 1,-19-11 0,23 6-2160,21 3-4578,0 1 3276,8-4-7949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6.2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 12870,'0'0'8756,"5"0"-7993,221-8 347,-33 2-5072,-208 6-576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9.4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488 43 2609,'0'0'14004,"-4"-2"-12854,-36-15 1849,27 12-3026,0 0 0,0 2 1,-1-1-1,0 2 0,1 0 0,-18 0 1,-151 1-3768,32 1-485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3.1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1587 428 9476,'0'0'8313,"-14"-11"-7846,6 5-411,0-1 0,0 0 1,-1 0-1,-1 1 0,1 1 1,-1-1-1,0 1 0,0 1 0,0 0 1,0 1-1,-16-4 0,-711-93 1060,570 81-967,84 11-80,49 7 107,1-2 1,0-2 0,0 0 0,-49-16-1,77 18-80,0 0-1,0 0 0,0 0 0,0 0 0,1-1 1,0 0-1,-1 0 0,1 0 0,0 0 0,1-1 1,-1 1-1,1-1 0,0 0 0,0 0 0,1 0 1,-1-1-1,1 1 0,0 0 0,1-1 0,-1 0 1,1 1-1,0-1 0,0 0 0,1 0 1,0 1-1,0-1 0,0 0 0,1 0 0,0 1 1,0-1-1,0 0 0,1 1 0,-1-1 0,5-7 1,6 4-89,-6 10-96,-9 10-70,-9 11 93,-2-1 0,0 0 0,-33 36 0,32-41 69,1 0-1,1 1 0,1 0 0,0 1 1,1 1-1,-14 32 0,24-49-2,0 0 0,1 1-1,-1-1 1,1 0 0,-1 0-1,1 1 1,0-1 0,0 0-1,0 1 1,0-1 0,0 0-1,0 1 1,1-1 0,-1 0-1,1 0 1,0 1 0,-1-1-1,1 0 1,0 0 0,0 0-1,0 0 1,1 0 0,-1 0-1,0 0 1,1-1 0,0 1-1,-1 0 1,1-1 0,0 1-1,0-1 1,-1 1 0,1-1-1,0 0 1,1 0 0,-1 0-1,0 0 1,0 0 0,0-1-1,0 1 1,5 0 0,10 3 11,0-1 1,1-1 0,-1-1-1,24 0 1,-26-1-14,81-2-342,-51 0-2079,0 2-1,83 11 1,-82 3-1656,-5 6-1652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8.5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 24 4290,'0'0'6288,"-5"-22"9237,5 21-15536,0 1 91,-1 40-289,-13 67 31,0 13 314,12-76-94,0-19-21,0 1 0,2-1 0,2 0 0,4 29 0,-6-50-20,1-1 0,0 0 0,0 1 0,1-1-1,-1 0 1,0 0 0,1 0 0,0 0 0,0 0 0,0 0 0,0-1 0,0 1 0,1-1 0,-1 1-1,1-1 1,-1 0 0,1 0 0,0 0 0,3 2 0,-3-3-20,-1-1-1,1 1 1,0 0-1,-1-1 1,1 0-1,-1 0 1,1 1-1,0-2 1,-1 1 0,1 0-1,-1 0 1,1-1-1,-1 0 1,1 1-1,-1-1 1,1 0-1,-1 0 1,1 0 0,-1 0-1,0-1 1,0 1-1,0-1 1,0 1-1,0-1 1,0 0-1,2-3 1,8-7-851,-1-1 0,0-1 0,-1 0 0,-1 0 0,0-1 0,-1 0 0,-1-1 0,0 0 0,8-30 0,6-37-4994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8.7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66 110 12774,'0'0'5773,"-10"5"-5535,2-1-217,-20 10 241,28-14-255,0 0 0,0 0-1,0 1 1,0-1-1,-1 0 1,1 0 0,0 0-1,0 0 1,0 0-1,0 0 1,0 0 0,0 0-1,0 0 1,0 0-1,0 1 1,0-1 0,0 0-1,0 0 1,0 0-1,0 0 1,0 0 0,-1 0-1,1 0 1,0 1-1,0-1 1,0 0 0,0 0-1,0 0 1,0 0 0,0 0-1,1 0 1,-1 0-1,0 1 1,0-1 0,0 0-1,0 0 1,0 0-1,0 0 1,0 0 0,0 0-1,0 0 1,0 0-1,0 1 1,0-1 0,0 0-1,0 0 1,1 0-1,-1 0 1,0 0 0,0 0-1,0 0 1,0 0-1,0 0 1,0 0 0,0 0-1,0 0 1,1 0-1,-1 0 1,0 0 0,0 0-1,0 0 1,0 0-1,24 1 725,-22-2-628,0 1 0,0-1 1,0 0-1,0 0 1,0 0-1,0-1 1,0 1-1,0 0 0,0-1 1,-1 1-1,1-1 1,-1 1-1,1-1 1,-1 0-1,0 0 0,1 0 1,-1 0-1,0 0 1,0 0-1,0 0 1,-1 0-1,1 0 0,0 0 1,-1 0-1,0-1 1,1 1-1,-1 0 1,0 0-1,0-3 0,1-6 64,0 1 0,-1-1 0,0 1-1,-1-1 1,-2-11 0,3 22-174,0-1 0,0 1-1,0-1 1,0 1 0,0-1 0,-1 1 0,1-1 0,0 1 0,0-1-1,0 1 1,-1-1 0,1 1 0,0 0 0,-1-1 0,1 1 0,0-1 0,-1 1-1,1 0 1,0-1 0,-1 1 0,1 0 0,-1 0 0,1-1 0,-1 1 0,1 0-1,-1 0 1,1 0 0,-1-1 0,1 1 0,-1 0 0,1 0 0,-1 0-1,1 0 1,-1 0 0,1 0 0,-1 0 0,1 0 0,-1 0 0,1 0 0,-1 1-1,1-1 1,-1 0 0,1 0 0,0 0 0,-1 0 0,1 1 0,-1-1 0,1 0-1,-1 1 1,1-1 0,0 0 0,-1 1 0,1-1 0,0 0 0,-1 1-1,1-1 1,0 1 0,-1-1 0,1 0 0,0 1 0,-1 0 0,-19 27-1112,13-10 210,0 1 0,1 0 0,2 0 0,0 0 0,1 1 0,-1 33 0,3 5-4024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1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84 10741,'0'0'7598,"9"24"-5738,1 3-1350,-3-11-214,-1 1 0,0 0 1,-1 1-1,-1-1 1,-1 1-1,2 29 1,-4-10 272,0-8-141,1 1-1,9 46 0,-11-76-419,0 1-1,0-1 0,0 0 0,0 0 1,0 0-1,0 0 0,0 0 0,0 0 1,0 0-1,0 1 0,0-1 0,0 0 1,0 0-1,0 0 0,0 0 0,0 0 1,0 0-1,0 0 0,0 0 0,0 0 1,0 1-1,0-1 0,1 0 0,-1 0 1,0 0-1,0 0 0,0 0 0,0 0 1,0 0-1,0 0 0,0 0 0,0 0 1,1 0-1,-1 0 0,0 0 0,0 0 1,0 0-1,0 0 0,0 0 0,0 0 1,0 0-1,0 0 0,1 0 0,-1 0 1,0 0-1,0 0 0,0 0 0,0 0 1,0 0-1,0 0 0,0 0 0,0 0 1,1 0-1,-1 0 0,0 0 0,0 0 1,0 0-1,0 0 0,0-1 0,0 1 1,0 0-1,0 0 0,0 0 0,0 0 1,0 0-1,0 0 0,0 0 0,1-1 1,6-12 399,7-23 170,-13 34-530,26-74 151,37-93 41,-56 151-230,1 0 1,1 0-1,1 1 0,0 1 0,1 0 0,23-24 0,-34 38-13,1 1 1,-1-1-1,1 1 0,-1 0 1,1-1-1,0 1 0,-1 0 0,1 0 1,0 0-1,0 0 0,0 0 1,0 1-1,0-1 0,0 0 0,0 1 1,0 0-1,0-1 0,0 1 0,0 0 1,0 0-1,0 0 0,0 0 1,1 1-1,-1-1 0,0 0 0,0 1 1,0-1-1,0 1 0,0 0 0,0 0 1,-1 0-1,1 0 0,0 0 1,0 0-1,-1 0 0,1 1 0,0-1 1,-1 1-1,0-1 0,3 3 0,3 6-26,0 0 0,0 0 0,-1 1 0,0-1 0,5 17 0,-3-3 32,0 1 1,-2 0 0,-1 0-1,-1 1 1,0 30-1,11 58-292,-15-113 136,1 1-1,-1 0 1,1-1-1,-1 1 1,1-1 0,-1 1-1,1-1 1,0 0-1,0 1 1,-1-1 0,1 0-1,0 1 1,0-1-1,1 0 1,-1 0 0,0 0-1,0 0 1,0 0-1,1 0 1,-1 0-1,0 0 1,3 0 0,-2 0-138,0-1 0,-1 0 0,1 0-1,0 0 1,0 0 0,0 0 0,0 0 0,0-1 0,0 1 0,0 0 0,0-1 0,0 0 0,-1 1 0,1-1 0,0 0 0,0 0 0,-1 0 0,1 0 0,0 0 0,2-3 0,29-31-5631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3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81 0 12854,'0'0'10405,"-15"128"-9973,5-47 384,0 4-528,5-5-32,0-9-143,0-11-65,0-15-48,-10-10-32,15-12-1281,-10-15-2177,10-24-13317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4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 12950,'0'0'5811,"146"-20"-5875,-91 20-1713,-5 6-3330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6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1 16071,'0'0'9669,"-61"153"-8901,41-78-320,10-3-288,0-1 16,5 1-79,0-10-81,0-8 64,5-13-80,-5-14-80,0-8-593,0-9-1424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9.8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16 12678,'0'0'3954,"156"-9"-4291,-86 3-5009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0.1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98 257 4002,'0'0'14057,"22"-16"-12971,68-52-144,-86 65-797,0-1 1,1 1 0,-1 0 0,-1-1 0,1 0 0,0 0 0,-1 0 0,0 0 0,0-1 0,0 1-1,-1-1 1,1 0 0,-1 0 0,0 1 0,-1-2 0,1 1 0,-1 0 0,0 0 0,0 0 0,0-1-1,-1 1 1,0 0 0,0 0 0,-1-8 0,0-7 384,1 18-499,0 1 0,-1-1 0,1 1 0,-1 0 0,1-1 0,-1 1-1,0-1 1,1 1 0,-1 0 0,0-1 0,0 1 0,0 0 0,0 0-1,0 0 1,0 0 0,0 0 0,0 0 0,0 0 0,-1 0-1,1 0 1,0 0 0,-1 1 0,1-1 0,-1 0 0,1 1 0,-1 0-1,1-1 1,0 1 0,-1 0 0,0-1 0,1 1 0,-3 0 0,-3 0-3,1-1 0,0 1 0,-1 0 0,1 1 0,-1 0 0,1 0 1,-7 2-1,5 0-16,1 1 1,0-1 0,0 2 0,0-1 0,1 1-1,0 0 1,-1 0 0,2 1 0,-1-1-1,1 1 1,0 1 0,0-1 0,-4 8 0,-2 4 21,1 0 0,0 1-1,-12 36 1,15-35-16,2 1 0,0 1 0,2-1 0,0 1-1,1-1 1,1 1 0,1 0 0,6 37 0,-5-55-42,0 0 1,0 0 0,1 0 0,-1 0 0,1 0-1,0-1 1,0 1 0,1 0 0,-1-1 0,1 0 0,0 1-1,0-1 1,0 0 0,0 0 0,0-1 0,1 1-1,-1-1 1,1 1 0,-1-1 0,1 0 0,0-1-1,0 1 1,0-1 0,6 2 0,-3-1-478,1-1 0,0 1 0,0-2 0,-1 1 0,1-1 1,0 0-1,0-1 0,-1 0 0,1 0 0,0 0 0,-1-1 0,14-5 0,29-25-5360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0.1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449 2 8420,'0'0'8804,"13"0"-4197,-52-1-4004,5 0-531,0 2 0,-1 1 0,-61 11 0,-46 16-50,68-16 18,73-11-22,0 1 1,0-1-1,0 1 0,0-1 1,0 1-1,1-1 1,-1 1-1,1-1 0,0 1 1,0 0-1,0-1 1,0 1-1,0-1 0,1 5 1,-1 0-31,0 1006 1463,0-1010-1445,0 0 0,0 0 0,0 0 0,1 0 0,-1 0 0,1 0-1,-1-1 1,1 1 0,0 0 0,0 0 0,0-1 0,1 1 0,2 4 0,-3-6 6,0 0-1,0 0 1,0 0 0,1 0 0,-1 0 0,0 0 0,1-1-1,-1 1 1,0 0 0,1-1 0,-1 1 0,1-1 0,-1 1 0,1-1-1,-1 0 1,1 0 0,-1 1 0,1-1 0,1-1 0,7 0 33,-1-1 1,1 0 0,0-1 0,-1-1 0,0 1-1,13-8 1,-5 4-99,176-72-1268,-62 38-4545,-65 24 149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0.6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1 13846,'0'0'8935,"-1"20"-8740,-3 55 29,-6 238 928,25-329-546,34-75 507,31-51-905,-64 113-180,16-22 27,-30 48-44,0 1 0,0-1-1,1 1 1,-1-1-1,1 1 1,-1 0 0,1 0-1,0 0 1,0 1-1,0-1 1,-1 0 0,2 1-1,-1 0 1,4-1-1,-6 2-12,0 1 0,0-1 0,0 1 0,0 0 0,0-1 0,-1 1-1,1 0 1,0 0 0,0 0 0,0 0 0,-1-1 0,1 1-1,0 0 1,-1 0 0,1 0 0,-1 1 0,1-1 0,-1 0-1,1 0 1,-1 0 0,0 0 0,0 0 0,1 0 0,-1 1 0,0 1-1,7 41-39,-6-38 42,2 28-15,-2 55-1,2 22 41,-3-110-24,0 0 0,0 0 0,0 1-1,0-1 1,1 0 0,-1 0-1,0 0 1,1 0 0,-1-1 0,1 1-1,0 0 1,-1 0 0,1 0 0,-1 0-1,1 0 1,0-1 0,0 1-1,0 0 1,-1-1 0,1 1 0,0 0-1,0-1 1,0 1 0,0-1 0,0 1-1,0-1 1,0 0 0,0 1-1,0-1 1,0 0 0,0 0 0,0 0-1,0 0 1,0 0 0,0 0 0,0 0-1,1 0 1,-1 0 0,1-1-1,2 0 5,1 0 1,0 0-1,0 0 0,-1-1 0,1 0 0,-1 0 0,0 0 0,5-4 0,12-10 29,-1-1 0,-1-1 0,32-38 1,26-25 36,-77 81-72,1-1 0,-1 0-1,1 1 1,0-1 0,-1 1-1,1 0 1,0-1 0,-1 1-1,1-1 1,0 1 0,-1 0-1,1 0 1,0-1 0,0 1-1,0 0 1,-1 0 0,1 0-1,0 0 1,0 0 0,-1 0-1,1 0 1,0 0 0,0 0-1,0 0 1,-1 0 0,1 1 0,0-1-1,0 0 1,-1 0 0,1 1-1,0-1 1,-1 1 0,1-1-1,0 0 1,-1 1 0,1-1-1,-1 1 1,1 0 0,0-1-1,-1 1 1,0-1 0,1 1-1,-1 0 1,1 0 0,-1-1-1,1 2 1,17 45-103,-10-24 73,-5-16-16,1 0-1,0 0 1,0 0 0,0 0 0,1-1-1,0 0 1,1 0 0,-1-1 0,1 1-1,0-1 1,1 0 0,12 7 0,-9-7-441,1-1 0,-1 0 1,1-1-1,-1 0 1,1-1-1,0 0 1,0 0-1,20-1 1,9-1-2982,-4 0-1261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0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 0 15735,'0'0'10672,"-6"8"-10016,1 1-621,1 0-1,-1 1 1,1-1-1,1 1 1,0 0-1,1 0 1,-1 0-1,2 0 1,0 0-1,-1 15 1,5 124 503,0-106-381,16 260 566,5 178-517,-25-462-371,1 1 0,1 0 0,1 0 1,0-1-1,1 1 0,2-1 0,7 25 1,-12-44 44,1 1 1,-1-1-1,0 1 1,0-1-1,0 1 1,0-1-1,1 0 0,-1 1 1,0-1-1,0 1 1,1-1-1,-1 1 1,0-1-1,1 0 1,-1 1-1,0-1 1,1 0-1,-1 1 1,1-1-1,-1 0 1,0 1-1,1-1 1,-1 0-1,1 0 0,-1 0 1,1 1-1,-1-1 1,1 0-1,-1 0 1,1 0-1,-1 0 1,1 0-1,-1 0 1,1 0-1,-1 0 1,1 0-1,-1 0 1,1 0-1,0-1 0,15-17-6770,3-25-7186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1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191 3 15799,'0'0'3869,"18"0"-2754,-12-1-1071,1 1-37,1-1 0,-1 1 1,0 0-1,0 1 0,1-1 0,-1 1 0,0 1 1,0 0-1,0 0 0,0 0 0,0 0 0,-1 1 0,1 1 1,-1-1-1,0 1 0,1 0 0,6 7 0,-2-2-10,-3-3 4,-1 1 0,1 0 0,-2 0 0,1 0-1,-1 1 1,0 0 0,0 0 0,-1 1 0,8 17 0,-12-25-5,-1 0 1,0 0-1,1 0 1,-1 0 0,0 0-1,0 0 1,0 1 0,0-1-1,0 0 1,0 0-1,0 0 1,0 0 0,0 1-1,-1-1 1,1 0-1,0 0 1,-1 0 0,1 0-1,-1 0 1,1 0 0,-1 0-1,0 0 1,1 0-1,-1 0 1,0 0 0,0 0-1,1 0 1,-1-1 0,0 1-1,0 0 1,0-1-1,0 1 1,-1 0 0,-40 11-42,37-11 53,-60 7-597,-1-3 0,-85-4 0,83-1-5011,49 0-5394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1.4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18088,'0'0'3698,"111"29"-3650,-46-15 16,0-1-64,-10 1-144,-14 0-1249,-21-3-2609,-15 5-7683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1.6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 16904,'0'0'4834,"135"-15"-4706,-80 15-96,-4 0-32,4 0 0,-10 0-1056,0 0-5059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2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301 51 14054,'0'0'9237,"-9"13"-8333,-24 39-98,31-48-651,1-1 0,-1 0 1,1 1-1,0-1 0,0 1 0,0-1 1,1 1-1,-1-1 0,1 7 1,0 1 503,1-12 31,-20-82-558,17 76-125,0 0 0,-1 0 0,0 0 0,0 0 0,-1 1 1,1-1-1,-2 1 0,1 0 0,-8-9 0,10 14-8,1 0 0,0 0 0,0 0 0,0 1 0,-1-1 0,1 0 0,0 1 0,-1-1 0,1 1 0,0-1 0,-1 1 0,1 0 0,-1 0 0,1-1 0,0 1 0,-1 0 0,1 0 0,-1 0 0,1 1-1,-1-1 1,1 0 0,0 0 0,-1 1 0,1-1 0,-1 1 0,1-1 0,0 1 0,0 0 0,-1 0 0,1-1 0,0 1 0,0 0 0,0 0 0,0 0 0,-2 2 0,-3 3-23,1 1 0,0-1 0,0 1 0,-7 12 0,-5 14-25,0 0 0,2 2 0,2-1 0,-14 53 0,21-61 51,1-1 0,2 1 0,0 0 0,2-1 0,0 1 0,2 0 0,5 35-1,-5-56 2,1 0-1,-1-1 1,1 1-1,0 0 1,0-1-1,1 0 1,-1 0-1,1 0 1,0 0-1,0 0 0,0 0 1,1-1-1,-1 1 1,1-1-1,0 0 1,0 0-1,0 0 1,0-1-1,0 0 1,1 1-1,-1-2 1,1 1-1,-1 0 1,1-1-1,0 0 0,7 1 1,-6-1 12,-1 0 0,0 0-1,0-1 1,1 0 0,-1 0 0,0-1 0,0 1 0,1-1-1,-1 0 1,0 0 0,0-1 0,0 0 0,0 0 0,0 0-1,-1 0 1,1-1 0,-1 1 0,1-1 0,-1-1 0,0 1 0,0 0-1,0-1 1,-1 0 0,6-7 0,4-13 15,0-2 0,-2 1 0,11-38 0,-5 13 21,-12 48-165,2 11-12,3 13-44,-10-22 169,15 37 50,29 52 1,-37-77-276,0 0 1,1 0-1,1-1 1,0 0-1,0 0 1,1-1-1,21 16 1,-5-15-2629,-5-12-3363,-2-3-55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3.0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497 19 6051,'0'0'19550,"-8"-5"-19150,4 3-377,0 0-1,0 0 1,-1 0-1,1 1 1,-1-1-1,1 1 1,-1 1-1,0-1 1,1 1 0,-1-1-1,0 1 1,1 0-1,-9 2 1,-71 17 98,17-3-78,38-11 129,0-1 0,-1-1 0,1-1 0,-45-4 0,68-1 1321,6 4-832,0 11-836,1 47 129,0 71 113,-5 1 0,-29 177 0,20-235-36,3 0 0,-2 98 0,12-170-28,0 0-1,1 0 0,-1 0 0,0 0 1,0 0-1,1 0 0,-1 0 1,0 0-1,1 0 0,-1 0 1,1 0-1,-1 0 0,1 0 1,0 0-1,0 0 0,-1 0 1,1 0-1,0 0 0,0-1 1,0 1-1,0 0 0,0-1 1,0 1-1,0-1 0,1 2 0,38 5 104,-24-6-73,1-2 0,29-5-1,45-19-916,-60 13-1859,-2-2-3349,-5 1-2912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11 123 1457,'0'0'10978,"1"-11"-8718,2-48 949,-2 7 4656,-1 52-7099,0 5-374,-14 247-501,13-158 186,1-93-78,0-1 0,0 1 0,1-1 0,-1 1 0,0-1 0,0 1 0,1-1 0,-1 0 0,0 1 0,1-1 0,-1 1-1,1-1 1,-1 0 0,0 1 0,1-1 0,-1 0 0,1 1 0,-1-1 0,1 0 0,-1 0 0,1 0 0,-1 1 0,1-1 0,-1 0 0,1 0 0,-1 0 0,1 0 0,-1 0 0,1 0 0,0 0 0,-1 0 0,1 0 0,-1 0 0,1 0-1,-1 0 1,1 0 0,-1-1 0,1 1 0,-1 0 0,1 0 0,-1-1 0,1 1 0,-1-1 0,28-13-1042,-15 0-1163,-1-1 0,16-23-1,2-14-4350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106 188 12342,'0'0'9044,"-5"-8"-8708,2 4-321,2 2-1,0 1-1,0 0 0,0-1 1,0 0-1,0 1 0,0-1 1,0 1-1,1-1 1,-1 0-1,0 0 0,1 1 1,-1-5-1,2 5 6,-1-1-1,1 0 0,0 1 0,0-1 1,0 0-1,0 1 0,0-1 0,0 1 1,0 0-1,0-1 0,0 1 0,1 0 1,-1 0-1,0-1 0,1 1 0,-1 0 1,1 1-1,1-2 0,1-1 41,-1 0 0,0 0 0,0 0 0,0-1 0,0 0 0,-1 1 0,1-1 0,-1 0 0,0 0 0,0 0 0,-1 0 0,1 0 0,-1-1 0,0 1 0,0 0 0,0-1 0,0 1 0,-1-1 0,0 1 0,0-1 0,0 1 0,-2-8 0,2 3-79,0 8 6,0 0 0,0 0 0,-1 1 1,1-1-1,0 0 0,-1 0 0,1 1 1,-1-1-1,1 0 0,-1 0 0,1 1 1,-1-1-1,1 0 0,-1 1 0,0-1 0,1 1 1,-1-1-1,0 1 0,0-1 0,1 1 1,-1 0-1,0-1 0,0 1 0,1 0 0,-1 0 1,0-1-1,0 1 0,0 0 0,0 0 1,0 0-1,1 0 0,-1 0 0,0 0 1,0 0-1,0 0 0,0 0 0,0 1 0,1-1 1,-1 0-1,0 1 0,0-1 0,-1 1 1,-3 0-170,0 1 0,0-1 0,0 1 0,0 0 0,1 0 0,-8 5 0,5-1-238,-1 0 0,1 0 0,0 1-1,1 0 1,0 1 0,-6 9 0,9-13-211,0 1-1,0 0 1,1 0 0,0 1 0,0-1-1,0 0 1,-1 8 0,2 16-5785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6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76 11141,'0'0'10621,"23"-12"-10309,74-36-170,-90 45-110,1 0 1,-1 1-1,1 0 1,0 0 0,-1 0-1,1 1 1,0 1 0,0-1-1,0 1 1,0 0 0,8 2-1,13 0 153,66 2 1608,-94-3-1765,0 0 1,0 0 0,-1 0-1,1 0 1,0 0-1,-1 0 1,1 0 0,-1 0-1,1 0 1,-1 0 0,0 0-1,1 0 1,-1 0 0,0 0-1,0 0 1,0 1 0,0-1-1,0 0 1,0 0 0,0 0-1,0 0 1,0 1 0,-1-1-1,1 1 1,-1 6 15,-3 46 398,-2 1 0,-2-2 0,-31 103 0,-8 46 23,36-108-352,1 162 1,7-255-95,0 0 0,-1 0 0,1-1 0,0 1 1,0-1-1,-1 0 0,1 0 0,0 0 0,-5-1 0,4 1 22,-15-1 50,1-1 0,0 0 0,-27-9 0,-38-4-4460,73 12 343,8-5-2134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0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178 49 7555,'0'0'7094,"-14"-5"-5909,-39-13-126,72 14 467,19 2-496,138-9-926,-96 3-85,-70 8-17,-8 0 967,-3 12-887,-17 63 33,-3 21 333,4 149 395,-12 82-568,28-320-245,0-1 1,0 0-1,-1 1 0,0-1 0,0 0 1,-1 0-1,1 0 0,-1 0 0,0-1 1,-1 1-1,1-1 0,-1 0 0,-5 6 1,4-8 45,1 0 0,-1 1 1,0-1-1,0-1 0,0 1 1,-1-1-1,1 0 0,-1 0 1,1-1-1,-1 1 0,1-1 1,-1 0-1,0-1 1,-9 0-1,-167-7-911,181 7 614,0 0 1,0 0-1,0 0 1,0 0-1,0 0 0,0 1 1,0-1-1,1 0 1,-1 1-1,0-1 1,0 1-1,0-1 0,0 1 1,1-1-1,-1 1 1,0-1-1,0 1 0,1 0 1,-1-1-1,1 1 1,-1 0-1,0 0 1,1 0-1,-1-1 0,1 1 1,0 0-1,-1 0 1,1 0-1,-1 1 1,0 2-703,-15 28-7630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5.8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17272,'0'0'9268,"35"-39"-9268,-30 39-144,1 21-1537,-6 22-3489,0 19-5043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6.0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256 0 9845,'0'0'6242,"-120"141"-3328,95-98-1170,-6-4-431,6-4-641,5-8-351,5-10-177,5-5-80,5-5-64,0-3-1457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7.8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332 215 8052,'0'0'9820,"-4"-27"-6754,5 21-2733,2-13 240,-1-1 0,-1 0 0,-2-27 0,2 44-549,-1 0 0,-1-1 0,1 1-1,0 0 1,-1 0 0,1 0 0,-1 0 0,0 0 0,0 0-1,0 0 1,-1 0 0,1 1 0,-1-1 0,1 0-1,-1 1 1,0-1 0,0 1 0,0 0 0,0-1 0,-1 1-1,1 0 1,0 0 0,-1 0 0,0 1 0,1-1 0,-1 1-1,0-1 1,0 1 0,0 0 0,-4-1 0,2 2-16,-1-1 0,1 1 0,-1 0 0,1 1 0,-1-1 0,1 1 0,-1 0 0,1 0-1,0 1 1,-1 0 0,1 0 0,0 0 0,-6 4 0,2 0-11,0 0-1,0 1 0,1 0 0,-1 0 1,2 1-1,-10 12 0,0 2 10,2 1-1,0 1 0,2 0 1,-17 43-1,22-50 3,1 1-1,2-1 1,0 1 0,0 0 0,2 1-1,0-1 1,1 1 0,1-1 0,1 1-1,3 27 1,-2-42-2,0-1 0,0 0 1,1 1-1,0-1 0,-1 0 0,1 0 0,0 0 0,1 0 0,-1 0 0,0 0 0,1-1 1,0 1-1,-1-1 0,1 0 0,0 0 0,0 0 0,1 0 0,-1 0 0,0-1 0,0 1 1,1-1-1,-1 0 0,1 0 0,-1 0 0,1-1 0,0 1 0,-1-1 0,5 0 0,-4 1 10,1-1 1,-1 0-1,1 0 0,-1 0 0,1-1 0,-1 1 0,1-1 0,-1 0 0,0-1 0,1 1 0,-1-1 0,0 1 0,0-1 0,0-1 1,0 1-1,-1-1 0,1 1 0,0-1 0,-1 0 0,0 0 0,0 0 0,4-5 0,8-23 37,-1 0 0,-1-1 0,-2-1 0,11-53 1,-7 29 11,-14 66-92,0 1 0,0 0-1,1-1 1,0 1 0,1-1 0,0 1-1,5 9 1,-1 1 20,2 0-1,1-1 0,15 25 1,-17-33-70,0-1-1,0-1 1,1 1 0,1-2-1,0 1 1,0-1 0,0-1-1,1 1 1,0-2 0,0 0-1,15 6 1,-17-9-1127,-1 0 1,1-1-1,0 0 0,0-1 1,-1 0-1,12 0 0,5-1-6855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8.3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450 44 14615,'0'0'9972,"-10"-7"-9542,5 3-428,-1 0 1,0 0 0,0 0-1,0 1 1,0 0 0,0 0-1,-1 1 1,1 0 0,-1 0-1,0 0 1,1 1 0,-1 0-1,0 0 1,-14 1 0,-77 8-2,52-4 58,0-1-1,-65-4 0,114 3 16,-1 1 1,0-1-1,0 1 1,0-1-1,0 1 1,0 0-1,-1 0 1,1-1-1,-1 1 1,0 0 0,0 1-1,0-1 1,0 0-1,0 0 1,-1 0-1,1 4 1,11 72-102,-10-7 214,-2 1-1,-4-1 0,-3 0 0,-26 110 1,25-145-170,2 0 0,1 0 0,2 1 0,1-1 0,2 1 0,6 46 1,-5-76-7,1 0 1,1 0 0,-1 0-1,1 0 1,1 0 0,-1-1 0,1 0-1,1 1 1,-1-1 0,1-1-1,0 1 1,1-1 0,0 0-1,0 0 1,0 0 0,0-1 0,1 0-1,0-1 1,0 1 0,0-1-1,1 0 1,14 4 0,-4-2-121,0-1 1,1 0-1,-1-2 1,1 0-1,0-2 0,0 0 1,0-1-1,0 0 1,22-5-1,-4-6-2678,-13-4-1853,5-7-3916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8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6339,'0'0'16231,"0"114"-16007,0-81-15,0-6-145,10-7 16,0-7-64,0-5 32,-5-4-48,5-25-9509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8.7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51 16215,'0'0'4514,"55"-13"-4385,-15 11-97,-10-6-32,-10 0-193,-10 1-1183,5-1-1249,-9 4-1841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9.1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64 9300,'0'0'9727,"23"-10"-9366,79-29-52,-87 35-228,0 1 0,0 0 1,1 1-1,-1 0 0,1 2 0,-1-1 0,24 4 1,10 0 466,12-3 3267,-61 23-3484,-9 308 1334,7 235-1225,3-564-435,-1 0 1,0 0-1,1 0 1,-1 0-1,0 0 1,0 1-1,0-1 1,0 0 0,-1 0-1,1 0 1,0 0-1,-1 0 1,0 0-1,1 0 1,-1 0-1,-1 2 1,-1-3 13,1 0 0,0 0 0,-1 0 0,0-1 0,1 1 0,-1-1 0,1 0 0,-1 0 0,1 0 0,-1 0 0,0 0 0,1-1 0,-4 0 0,-27-3 80,-1-2 0,-37-11 1,42 9-345,0 1 1,0 1-1,-57-3 1,55 13-2532,18 9-2329,11 3-4540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9.3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 14006,'0'0'4066,"96"-8"-7795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29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10885,'0'0'5747,"156"10"-5203,-86-10-400,-5 0-144,11 0 0,-16 0-3538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0.2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10 2145,'0'0'15927,"-45"-6"-15831,116 2 16,14 4-112,10 0 0,6 0 0,-11 4-640,-15 13-3554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5.9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20 164 10885,'0'0'10922,"-4"-9"-9708,1 1-908,0 0-1,1 0 1,-1-1-1,2 1 1,-1-1 0,0-16-1,2 22-271,1-1 0,-1 1 0,0 0-1,1-1 1,0 1 0,0 0 0,0 0 0,0 0 0,0 0 0,1 0 0,-1 0-1,1 0 1,0 0 0,0 0 0,0 1 0,0-1 0,1 1 0,-1 0-1,1-1 1,-1 1 0,1 0 0,0 0 0,-1 1 0,7-3 0,-7 2-51,0 1 0,1 0 1,-1 0-1,1 0 1,-1 0-1,1 0 0,-1 1 1,1-1-1,0 1 1,-1 0-1,1 0 1,0 0-1,-1 0 0,1 0 1,0 1-1,-1-1 1,1 1-1,0-1 0,-1 1 1,1 0-1,2 1 1,-1 1 2,-1-1 1,0 1 0,0 0-1,0 0 1,0 0-1,-1 0 1,1 0 0,-1 0-1,0 1 1,0-1 0,0 1-1,2 6 1,2 7-25,0 1 0,-2 1 0,0-1 0,2 36 0,-2 96 45,-5-130-11,-1 1 0,-1-1 0,0 0 1,-2 0-1,-9 25 0,7-28 24,4-12-13,1-1 0,0 1 0,0 0 0,0 0 0,1 0 1,-2 10-1,3-14 227,-2-15-167,1 0-1,1-1 0,0 1 1,1 0-1,0 0 1,1 0-1,4-14 0,1-1-50,1 0 0,1 0 0,19-39 0,-20 52-29,1 0 0,0 1 0,1 0 0,1 0 0,0 1 0,1 0 0,15-13 0,-26 26 1,0 0 0,0 0-1,0 0 1,1 0 0,-1 0-1,1 0 1,-1 0 0,0 1-1,1-1 1,-1 0 0,1 1-1,-1-1 1,1 1-1,0 0 1,-1 0 0,1-1-1,-1 1 1,1 0 0,0 0-1,-1 0 1,1 1 0,0-1-1,-1 0 1,1 1 0,-1-1-1,1 1 1,-1-1 0,1 1-1,-1 0 1,1-1 0,-1 1-1,0 0 1,1 0 0,-1 0-1,0 0 1,0 0 0,0 1-1,0-1 1,0 0 0,0 0-1,0 1 1,0-1 0,0 1-1,-1-1 1,1 0 0,0 3-1,5 8-15,0 1 0,-1-1-1,-1 1 1,4 14 0,-8-25 18,5 28 4,0 0 0,-3 1 0,0 0 0,-4 39 0,1-7 15,1-63 250,1-23 109,1 6-347,1 1 0,1-1 1,1 0-1,1 1 0,0 0 1,1 1-1,15-26 0,-9 19-17,1 1 1,1 1-1,1 0 1,30-28-1,-45 46-25,1 1 0,-1 0 1,1-1-1,-1 1 0,1 0 0,0 0 0,-1 0 1,1 0-1,0 0 0,0 1 0,0-1 0,3 0 1,-5 1 12,1 0 1,0 0 0,-1 0 0,1 0 0,-1 0 0,1 0-1,0 0 1,-1 0 0,1 1 0,0-1 0,-1 0 0,1 0-1,-1 1 1,1-1 0,-1 0 0,1 1 0,-1-1 0,1 1-1,-1-1 1,1 1 0,-1-1 0,1 1 0,-1-1 0,1 1-1,1 3-12,-1 0 0,1 1 0,-1-1 0,0 0 0,0 0 0,0 1 0,-1 5 0,1-1 6,2 16-6,-1 0 0,-3 27 0,0-26 12,6 53-1,-4-71 6,0-1 0,1 1 1,0-1-1,1 1 0,0-1 1,0 0-1,0 0 0,1 0 0,0 0 1,0 0-1,6 5 0,-7-8 8,0-1 1,0-1-1,1 1 0,-1 0 0,1-1 0,-1 0 0,1 0 0,0 0 1,0 0-1,0-1 0,0 1 0,0-1 0,0 0 0,9 1 0,-10-2-263,0 0 1,1 0-1,-1 0 0,0 0 0,0-1 0,1 1 0,-1-1 0,5-2 0,-6 3-277,0-1-1,0 0 0,0 0 1,0-1-1,0 1 0,0 0 1,-1-1-1,1 1 0,0-1 1,-1 1-1,0-1 0,1 0 1,1-2-1,3-9-7171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2.0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939 929 12198,'0'0'4340,"-13"3"-3665,-10 5-466,5-2 402,0 0-1,0 0 1,-22 2 0,27-7-371,0 0-1,0 0 1,-1-1 0,1-1 0,0 0-1,0-1 1,0-1 0,0 0-1,1 0 1,-1-2 0,1 1-1,-22-12 1,12 5-120,0-1-1,1-1 0,1 0 0,0-2 1,1 0-1,0-1 0,2-1 1,0 0-1,0-2 0,2 0 1,0-1-1,2 0 0,0-1 1,1 0-1,1-1 0,1-1 1,-12-38-1,11-1 65,2 1 0,3-2 0,5-122 0,2 104 294,-2 83-480,1 1 0,-1-1 1,0 1-1,1-1 0,-1 1 0,0-1 1,-1 0-1,1 1 0,0-1 1,-1 0-1,1 0 0,-1 0 0,1 0 1,-4 3-1,-8 11-18,-243 349 39,302-500 349,89-244-306,-130 371-55,1-11-9,-6 19-8,1 0 1,-1 0-1,1 0 0,-1 0 0,1 0 1,-1 0-1,1 0 0,-1 0 1,1 0-1,-1 1 0,0-1 1,1 0-1,-1 0 0,1 1 1,-1-1-1,1 0 0,-1 0 0,0 1 1,1-1-1,-1 0 0,0 1 1,1-1-1,-1 1 0,0-1 1,0 0-1,1 1 0,-1-1 0,0 1 1,0 0-1,7 11 6,1 0 0,0 0 0,0 0 0,1-1 0,1-1 0,18 17 0,74 47-33,-50-39-181,17 21-2150,-6 8-3620,-24-19-820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0.8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212 353 15863,'0'0'6587,"4"-15"-6283,6-18-69,-1-1-1,-3-1 0,5-57 0,-11 84-150,1-6 21,-1 0 0,-1 0 0,-1 0 0,0 0-1,-4-16 1,5 28-92,0-1-1,1 1 0,-1 0 0,0 0 0,0 0 1,0 0-1,-1 0 0,1 1 0,0-1 1,-1 0-1,0 0 0,1 1 0,-1-1 0,0 1 1,1 0-1,-1-1 0,-2 0 0,1 1-3,1 1-1,-1-1 0,1 1 1,-1 0-1,0 0 0,1 0 0,-1 0 1,1 0-1,-1 0 0,1 1 1,-1-1-1,1 1 0,-1 0 1,1-1-1,-1 1 0,1 0 0,0 1 1,-5 1-1,-4 5-5,1 0-1,-1 1 1,1 0 0,1 0-1,-1 1 1,2 0-1,-1 1 1,-9 16 0,7-10-2,1 1 0,0 0 0,2 1 0,0-1-1,-6 22 1,11-24-1,1 0 0,1 1 0,0-1 0,2 20 0,-1-6 0,0-25 1,0 0-1,1 1 0,-1-1 1,1 0-1,0 1 0,1-1 1,-1 0-1,1 0 0,0 0 0,0 0 1,0 0-1,1 0 0,0-1 1,0 1-1,0-1 0,0 0 1,1 0-1,0 0 0,-1 0 1,7 4-1,-3-4 9,1 1 1,-1-1-1,1-1 0,-1 0 1,1 0-1,0 0 0,0-1 1,1 0-1,-1-1 0,0 1 1,0-2-1,12 1 0,-15-2-1,0 1 0,0-1 0,-1 0-1,1 0 1,0 0 0,-1-1 0,1 0-1,-1 0 1,0 0 0,1 0 0,-1-1-1,0 1 1,0-1 0,-1 0 0,1 0-1,-1-1 1,1 1 0,-1-1 0,0 1-1,0-1 1,3-7 0,6-10 28,-1 0 1,-1-1-1,9-29 0,3-4-2,21-66-21,-43 121-14,0-1-1,0 1 1,0 0-1,1 0 1,-1 0-1,0-1 1,0 1-1,1 0 1,-1 0-1,0 0 1,1-1-1,-1 1 1,0 0-1,1 0 1,-1 0-1,0 0 1,1 0-1,-1 0 1,0 0 0,1 0-1,-1 0 1,0 0-1,1 0 1,-1 0-1,0 0 1,1 0-1,-1 0 1,0 0-1,1 0 1,-1 0-1,0 1 1,1-1-1,-1 0 1,0 0-1,0 0 1,1 0-1,-1 1 1,0-1-1,1 0 1,-1 0-1,0 1 1,0-1-1,1 1 1,11 13-88,32 55 91,6 9-663,-15-30-3288,-15-30-1600,0-12-4720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1.2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583 44 12214,'0'0'8182,"-22"-7"-6597,16 5-1491,-15-6 56,0 2 0,0 0 0,-1 1 0,0 1 0,0 2 0,-32-1 0,-99 19 251,101-8 413,-79 2 1426,132-8-2191,-1 1 1,1 0-1,0 0 0,0 0 0,0-1 1,0 1-1,1-1 0,-1 1 0,0-1 1,3 4-1,7 13-39,-5-3 5,-1 0-1,-1 0 0,0 1 1,-2-1-1,2 27 0,-4 90 125,0-114-118,-5 38 62,-2 0 1,-23 88 0,17-93-57,2 0 0,2 1 1,-1 67-1,10-111-11,0 0-10,0 0 0,0 0 0,1-1 0,0 1 1,3 9-1,-3-15-5,0 0 0,0 0 0,1 0-1,-1-1 1,1 1 0,0 0 0,0-1 0,0 1 0,0-1 0,0 0 0,1 0 0,-1 0 0,1 0 0,-1 0 0,1 0 0,0 0-1,3 1 1,8 3 36,0-1 0,0 0-1,0-1 1,0 0 0,1-1-1,21 1 1,93-1-208,-85-3-216,-37 0-8,0 0 0,0-1 0,0 0 0,0 0 0,0 0-1,9-4 1,18-14-5227,-9-2-1715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1.5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0 16151,'0'0'5251,"-70"142"-4595,65-94-512,5-7 80,0-6-160,10-8-48,0-12-16,5-9 0,5-6-32,0 0-992,-5-17-2786,5-22-4338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1.7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1 150 12950,'0'0'3716,"18"-3"-3382,55-13 285,-71 16-545,1-1 0,-1 0 0,0 0 0,0 0 1,1 0-1,-1 0 0,0-1 0,0 1 0,0-1 0,-1 1 1,1-1-1,0 1 0,0-1 0,-1 0 0,1 0 0,-1 0 1,0 0-1,0 0 0,0 0 0,1 0 0,-2-1 1,1 1-1,0 0 0,0-1 0,0-2 0,-1-3 135,1 1-1,-1-1 0,0 1 1,-1-1-1,-2-12 0,3 17-214,0 2-4,-1 0 0,1 0 0,0 0 0,0 0 0,0 0 0,-1 0 1,1 0-1,-1 0 0,1 0 0,-1 0 0,1 0 0,-1 0 0,1 0 0,-1 0 0,0 1 0,1-1 1,-1 0-1,0 1 0,0-1 0,1 0 0,-1 1 0,0-1 0,0 1 0,0-1 0,0 1 0,0-1 1,0 1-1,0 0 0,0-1 0,0 1 0,0 0 0,0 0 0,0 0 0,0 0 0,0 0 1,0 0-1,0 0 0,0 0 0,0 0 0,0 1 0,0-1 0,0 0 0,0 1 0,0-1 0,0 0 1,0 1-1,0-1 0,0 1 0,0 0 0,1-1 0,-2 2 0,-4 2-509,1-1-1,-1 1 1,1 0-1,0 0 1,1 0-1,-9 10 1,-6 18-4590,3 1-5942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2.2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422 65 11669,'0'0'9778,"-1"-13"-9143,-1-39 37,2 64-110,-12 300 2817,-2-185-3062,-21 155-68,25-226-203,-2 0 0,-38 102 0,47-152-42,1 0 1,-1 0-1,0 0 0,0-1 0,-1 1 0,1-1 0,-1 1 1,0-1-1,-1-1 0,0 1 0,1 0 0,-1-1 0,-1 0 1,1 0-1,0-1 0,-11 6 0,4-5 25,0-1 0,0 0 0,0-1-1,0 0 1,0-1 0,0 0 0,-24-2 0,32 1-19,1 0 1,0-1-1,-1 1 1,1-1-1,0 0 1,-1 0-1,1 0 1,0-1-1,0 1 1,0-1 0,0 1-1,0-1 1,0 0-1,1 0 1,-1-1-1,0 1 1,1 0-1,0-1 1,0 1-1,0-1 1,0 0-1,0 0 1,0 0 0,1 0-1,-1 0 1,1 0-1,0 0 1,0-1-1,-1-4 1,-2-9 21,1-1 0,1 0-1,1 0 1,1-24 0,0 31-22,0 4-10,0-1-1,1 1 1,0-1-1,1 1 1,0-1 0,0 1-1,0 0 1,1 0-1,0 0 1,0 0-1,1 1 1,0-1 0,0 1-1,0 0 1,1 0-1,0 0 1,0 1-1,1 0 1,0 0 0,-1 0-1,2 1 1,-1-1-1,0 2 1,11-6-1,16-5-724,-1 1-1,2 1 0,0 2 0,39-6 0,3-2-4198,-15 0-1828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2.7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 11253,'0'0'9575,"25"-2"-9332,319-8-27,-242 8-149,-87 2-30,-11 1-6,0-1-1,-1 0 1,1 0 0,0 0-1,-1 0 1,1-1 0,-1 1 0,1-1-1,-1 0 1,1 0 0,6-3-1,-11 22 1961,-25 71-1417,-1-1 1,-9 110 21,18-85-400,-52 176 0,58-254-181,5-12 2,-1 0 0,-12 25 0,19-47-10,0-1-1,0 1 1,0 0-1,0 0 0,0 0 1,0 0-1,0-1 1,0 1-1,0-1 1,0 1-1,-1-1 1,1 1-1,0-1 0,0 1 1,-1-1-1,1 0 1,0 0-1,0 0 1,-1 0-1,0 0 1,-33-1 188,24 1-163,-2-1 12,0-1 0,1 0-1,-1-1 1,1 0 0,-1 0 0,-13-7 0,-40-11-2080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2.9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6 15175,'0'0'10021,"5"-6"-10166,-5 26 113,-5 9-1840,-10 7-2498,0 7-4771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3.0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487 1 3474,'0'0'7923,"-105"85"-5650,45-45-592,14-3 112,1-4-368,0-2-401,5-2-480,5-2-304,-5 0-240,5 0-608,0-1-6131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3.9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286 204 14423,'0'0'7587,"-1"-16"-6973,-4-52-201,4 61-378,0 1-1,-1-1 1,0 1-1,0-1 1,0 1-1,-1-1 1,1 1 0,-2 0-1,1 0 1,-1 0-1,0 1 1,0-1-1,0 1 1,-1 0-1,0 0 1,0 1-1,0-1 1,-7-3 0,10 7-33,-1 0 1,0 0 0,0 0 0,0 0 0,0 1 0,0-1-1,0 1 1,0 0 0,0 0 0,0 0 0,0 0 0,0 1-1,0-1 1,0 1 0,0 0 0,0 0 0,0 0 0,0 0 0,0 0-1,1 1 1,-1-1 0,1 1 0,-1-1 0,1 1 0,-1 0-1,1 0 1,0 0 0,0 1 0,-3 4 0,-8 7 10,1 1-1,1 1 1,-12 21 0,22-36-11,-10 18 39,2-1 0,0 2 0,1-1 0,1 1-1,-4 22 1,8-31-28,1 1 0,0-1 1,1 1-1,0 0 0,1 0 0,0-1 0,1 1 0,0 0 0,1-1 1,6 21-1,-6-27-2,1 0 1,-1 0-1,1-1 1,0 1-1,0-1 1,0 0-1,1 0 1,0 0-1,-1 0 1,1-1-1,1 1 1,-1-1-1,0 0 1,1 0-1,0-1 1,-1 0-1,1 1 1,0-1-1,0-1 1,1 1-1,-1-1 1,8 1-1,-9-1 8,1 0-1,0-1 0,-1 0 1,1 0-1,0 0 1,-1 0-1,1-1 1,0 0-1,-1 0 1,1 0-1,0 0 1,-1-1-1,0 0 1,1 0-1,-1 0 0,0 0 1,0-1-1,0 0 1,0 0-1,-1 0 1,1 0-1,-1 0 1,0-1-1,0 1 1,4-6-1,8-21 84,0 0 1,20-65-1,-15 39-94,-20 55-12,0 1 0,0 0 0,0 0 0,1-1 0,-1 1 0,0 0 0,0 0 0,0 0 1,0-1-1,1 1 0,-1 0 0,0 0 0,0 0 0,1 0 0,-1 0 0,0-1 0,0 1 0,1 0 0,-1 0 0,0 0 0,0 0 1,1 0-1,-1 0 0,0 0 0,0 0 0,1 0 0,-1 0 0,0 0 0,1 0 0,-1 0 0,0 0 0,0 0 0,1 0 0,-1 0 0,0 0 1,0 1-1,1-1 0,-1 0 0,0 0 0,0 0 0,1 0 0,-1 0 0,0 1 0,0-1 0,0 0 0,0 0 0,1 1 0,-1-1 0,0 0 1,0 0-1,0 0 0,0 1 0,0-1 0,1 0 0,-1 0 0,0 1 0,0-1 0,0 0 0,0 1 0,9 14-43,-4-3-278,1 0 0,0 0-1,13 17 1,-16-26-216,-1 0 1,1 0-1,-1 0 1,1 0-1,0 0 1,0-1-1,0 1 1,0-1-1,1 0 1,-1 0-1,0 0 1,1 0-1,0-1 1,-1 0-1,1 1 1,4 0-1,23-1-8797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4.4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582 51 13126,'0'0'5322,"-25"-9"-3166,12 5-1895,-10-4 84,-1 0 1,-1 2-1,1 1 0,-1 1 0,-47-2 0,-241 6 2365,310 0-1421,14 6-1188,-8-3-100,0 1 0,-1-1 0,1 1 0,-1-1 0,0 1 0,0 0 0,0 0-1,-1 0 1,1 0 0,-1 0 0,1 7 0,5 52 16,-6-59-15,3 92 295,-14 158 1,-33 94 181,20-178-395,19-125-67,1 51 0,3-95-16,0 0 0,0-1 0,1 1 1,-1 0-1,0 0 0,0 0 0,1 0 0,-1 0 0,0 0 0,1 0 0,-1 0 0,1 0 0,-1 0 0,1-1 0,0 1 0,-1 0 0,1 0 0,0-1 0,-1 1 0,1-1 1,0 1-1,0 0 0,0-1 0,-1 1 0,3 0 0,30 6 55,34-13-12,-54 2-393,-1 0-1,1 0 0,-1-1 0,0-1 1,0 0-1,0-1 0,11-8 0,40-37-9265,-29 18-355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3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419 571 11589,'0'0'7038,"-2"-17"-6285,2 10-685,-2-9 180,0-1 0,0 1 0,-2 0 0,0 0-1,-1 0 1,-11-26 0,13 37-221,1 0 1,-1 1-1,0 0 0,-1 0 1,1-1-1,-1 2 1,1-1-1,-1 0 0,0 1 1,-1 0-1,1 0 0,0 0 1,-1 0-1,0 1 0,0 0 1,0 0-1,1 0 1,-2 0-1,1 1 0,0 0 1,0 0-1,0 0 0,-1 1 1,1 0-1,0 0 0,-1 0 1,1 0-1,0 1 0,0 0 1,-10 3-1,1 0-29,1 1 0,1 0 0,-1 1 1,1 0-1,0 1 0,1 0 0,-1 1 0,1 0 0,1 1 0,-18 19 0,18-16 1,0 1 0,2 1 0,-1-1 1,1 1-1,1 1 0,1 0 0,0 0 0,1 0 0,0 0 0,2 1 0,-1 0 0,2 0 1,0 0-1,1 21 0,1-33 1,1-1 0,-1 1 0,1 0 0,0 0 0,0 0 0,0-1 1,1 1-1,-1-1 0,1 1 0,0-1 0,0 0 0,0 1 0,1-1 0,-1 0 1,1 0-1,-1-1 0,1 1 0,0 0 0,0-1 0,0 0 0,1 0 0,-1 0 1,0 0-1,1 0 0,-1-1 0,1 1 0,0-1 0,-1 0 0,1 0 0,0 0 1,0-1-1,4 1 0,1 0 8,-1 0 0,1 0 0,0-1-1,-1 0 1,1-1 0,-1 0 0,1 0 0,-1-1 0,1 0 0,-1 0 0,0-1 0,0 0 0,0 0 0,8-6-1,-2-1 11,-2-2-1,1 1 1,-2-2-1,1 1 0,-2-2 1,0 1-1,0-2 0,-2 1 1,1-1-1,-2 0 0,0-1 1,-1 0-1,6-24 0,4-23 38,-3-1-1,5-72 1,-17 121-40,9-233 2514,-11 271-2612,-2-1 0,-9 39-1,-3 20 89,6-4-10,3 2 1,6 119-1,1-190 6,1 1 0,0-1-1,0 0 1,1 0 0,0 0-1,0 0 1,1-1 0,0 1 0,0-1-1,1 0 1,0 0 0,0 0-1,1-1 1,0 0 0,0 0-1,0 0 1,1-1 0,0 0-1,0 0 1,0 0 0,1-1-1,-1 0 1,1-1 0,0 0-1,0 0 1,0-1 0,0 0-1,1 0 1,-1-1 0,1 0 0,-1 0-1,1-1 1,-1 0 0,1-1-1,-1 0 1,1 0 0,-1 0-1,8-4 1,-8 2 5,-1 0 0,1-1-1,-1 1 1,0-2 0,-1 1 0,1-1-1,-1 0 1,0 0 0,0-1 0,-1 1-1,1-1 1,-1-1 0,0 1 0,-1-1-1,0 0 1,0 0 0,0 0 0,-1 0-1,4-13 1,0-1 6,-1 0-1,-1-1 1,-1 1-1,0-1 1,0-44-1,-4 64-11,0 0 1,0 0-1,0 0 0,0 0 1,-1 1-1,1-1 0,-1 0 1,1 0-1,-1 0 0,1 0 1,-1 0-1,0 1 0,0-1 1,0 0-1,0 1 0,0-1 1,0 1-1,0-1 0,-1 1 1,1-1-1,-1 1 0,1 0 1,-1 0-1,1 0 0,-1 0 1,0 0-1,1 0 0,-1 0 0,0 0 1,0 1-1,1-1 0,-1 1 1,0-1-1,0 1 0,0 0 1,0 0-1,0 0 0,0 0 1,0 0-1,0 0 0,0 0 1,-3 1-1,0 0-10,0 0 1,0 0-1,0 1 0,-1-1 1,2 1-1,-1 0 0,0 0 1,0 1-1,1 0 1,-1-1-1,1 2 0,0-1 1,-1 0-1,-5 7 0,4 1 5,-1 0-1,2 1 1,-1-1 0,2 1-1,-1 0 1,2 0-1,0 0 1,0 1-1,1-1 1,-1 15-1,2-9 1,1 0 0,0 0 0,1 0 0,1-1 0,1 1-1,8 28 1,-8-37-31,0-1 0,1-1 0,0 1 0,1 0 0,0-1 0,0 0-1,0 0 1,1 0 0,0-1 0,0 0 0,1 0 0,-1-1 0,1 1-1,1-1 1,-1-1 0,1 0 0,0 0 0,0 0 0,0-1 0,0 0-1,0 0 1,1-1 0,-1 0 0,1-1 0,0 0 0,-1 0 0,1-1 0,0 0-1,0-1 1,-1 0 0,1 0 0,13-4 0,-16 3-258,0 1 0,-1-2 0,1 1 0,-1-1 0,1 0 0,-1 0 0,0 0 0,9-8 0,-12 9-198,1-1 0,-1 1 0,1-1 0,-1 1 0,0-1 0,0 0 1,0 0-1,0 0 0,-1 0 0,1 0 0,-1 0 0,0 0 1,0-1-1,0 1 0,0 0 0,0-7 0,-1-11-5156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4.6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1 14247,'0'0'3252,"-9"20"-1788,-10 22-716,3 1-1,1 1 1,3 0-1,1 1 1,-6 55-1,13-22-55,7 119 1,-4-167-311,-15-51 142,6 5-465,2 4-429,2 0-1,-1 0 0,2 0 1,-8-24-1,9 22-531,0 0 0,2-1 0,-1 0 1,2 1-1,0-1 0,1 0 0,3-24 0,9-19-7792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4.8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0 245 9925,'0'0'9860,"110"-107"-9156,-84 84 81,-16-2-65,-10-2 0,0 3-383,-5 3-337,-16 8-16,-9 9-80,5 4-769,5 9-1568,5 18-1073,15 1-2929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5.2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178 18 13542,'0'0'3733,"18"-3"-2648,39-4-371,0 2-1,60 3 0,-116 2-686,0 0 0,0 0-1,0 1 1,1-1 0,-1 0 0,0 1-1,0-1 1,0 1 0,0-1 0,0 1-1,1 0 1,-1 0 0,0-1 0,-1 1-1,1 0 1,0 0 0,0 0 0,0 0-1,0 0 1,-1 0 0,1 0 0,0 0-1,-1 0 1,1 0 0,-1 0 0,0 1-1,1-1 1,-1 0 0,0 0 0,1 2-1,1 43 1120,-3-33-701,-2 49 669,-4 1 0,-23 102 0,17-103-942,2 1 0,-5 107 0,16 4-58,0-172-110,-1 0 0,1 0 0,-1 0 0,0 0 0,1-1 0,-1 1 1,0 0-1,0 0 0,0-1 0,0 1 0,-1-1 0,1 1 0,0-1 0,-1 1 0,1-1 0,-1 0 0,1 0 0,-1 1 0,1-1 0,-1 0 0,0-1 0,0 1 0,1 0 0,-1 0 0,0-1 0,0 1 0,0-1 0,0 0 0,0 1 0,0-1 0,-3 0 0,-12 2 35,-1-1 0,-27-2 0,27 1 3,-99-3 217,63 1-1330,-3 1-3434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5.5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 15351,'0'0'2673,"141"-27"-2593,-91 27-80,-5 11-32,-15 7-1056,-15 1-5507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5.7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12246,'0'0'5666,"146"9"-5666,-76-1 0,5 0-480,6-6-4995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6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1 17128,'0'0'7027,"-91"118"-6387,86-37-79,5 4-225,0-1-64,5-5-192,15-7-80,5-12 112,-5-12-112,-9-9 0,-11-8-1008,-21-12-3122,-24-13-3026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6.1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11813,'0'0'2466,"145"-6"-2466,-64 6-2882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6.9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0 362 12678,'0'0'3289,"24"-7"-1555,80-27-813,-97 31-814,1 1 0,-1-1 0,0 0 0,0 0 1,-1-1-1,1 0 0,-1 0 0,0-1 0,0 0 0,0 0 0,0 0 1,-1-1-1,0 1 0,0-1 0,4-8 0,-6 7 57,0 0 0,0 0 0,-1-1 0,0 1 1,-1-1-1,0 1 0,0-1 0,0 1 0,-1-1 0,0 0 0,0 1 0,-3-13 0,3 19-151,-1 0 0,1 0 1,-1 0-1,1 0 0,-1-1 0,0 1 1,1 0-1,-1 0 0,0 0 0,0 0 1,0 0-1,0 1 0,0-1 0,0 0 0,0 0 1,0 0-1,0 1 0,0-1 0,0 1 1,0-1-1,0 1 0,-1-1 0,1 1 1,0 0-1,0-1 0,-1 1 0,1 0 1,0 0-1,-1 0 0,1 0 0,0 0 1,0 0-1,-1 1 0,1-1 0,-2 1 0,-2 0-10,0 0-1,0 0 0,0 0 0,0 0 0,1 1 1,-1 0-1,1 0 0,-9 5 0,8-2 7,-1-1 0,1 1-1,0 1 1,0-1 0,1 1-1,-1 0 1,1 0 0,1 0-1,-1 0 1,1 1 0,0-1-1,0 1 1,-2 10 0,1 1 17,1 1 0,1 0 1,1-1-1,0 20 1,2-34-22,-1 0 0,0-1 0,1 1 1,0 0-1,0-1 0,0 1 1,0 0-1,0-1 0,1 0 1,-1 1-1,1-1 0,0 0 0,0 0 1,1 0-1,-1 0 0,0 0 1,1 0-1,0-1 0,0 1 0,0-1 1,0 0-1,0 0 0,0 0 1,0 0-1,1 0 0,-1-1 0,1 0 1,3 2-1,7 1 29,0-1-1,0 0 1,0-1 0,1 0 0,-1-1-1,17-1 1,-24-1-11,-1 0 1,1 0-1,-1-1 0,1 1 1,-1-1-1,1-1 0,-1 1 1,0-1-1,0 0 0,0-1 1,-1 0-1,8-5 0,8-9 11,33-36 0,-12 12 35,-22 22-41,-13 13-16,-1 0 1,2 1 0,-1-1 0,1 1 0,8-4-1,-16 9-10,0 1-1,1 0 1,-1 0-1,0 0 0,1 0 1,-1 0-1,0 0 1,0 0-1,1 0 1,-1 0-1,0 0 0,1 0 1,-1 0-1,0 0 1,0 1-1,1-1 1,-1 0-1,0 0 0,1 0 1,-1 0-1,0 0 1,0 1-1,1-1 0,-1 0 1,0 0-1,0 0 1,0 1-1,1-1 1,-1 0-1,0 0 0,0 1 1,0-1-1,0 0 1,0 0-1,1 1 0,-1-1 1,0 0-1,0 0 1,0 1-1,0-1 1,0 0-1,0 1 0,0-1 1,0 0-1,0 1 1,0-1-1,0 1 0,1 22-77,0-12 47,-1-10 29,1 12 3,1 0-1,0-1 1,1 1-1,1-1 1,-1 0 0,9 16-1,-11-26 5,1 0 1,-1 0-1,0 0 0,1 0 0,0 0 0,0 0 1,-1 0-1,1 0 0,0-1 0,0 1 1,1-1-1,-1 0 0,0 1 0,0-1 1,5 1-1,-3-1 12,-1-1 0,1 1-1,0-1 1,-1 0 0,1 0 0,-1-1 0,1 1-1,0-1 1,-1 1 0,1-1 0,-1 0 0,1-1 0,-1 1-1,4-3 1,18-10 105,-19 10-119,0 0 0,0 0 0,0 1 0,1 0 0,8-2 0,-13 4-8,0 1 1,0-1 0,0 1 0,0 0 0,0 0-1,0 0 1,0 0 0,0 0 0,0 1 0,0-1 0,-1 0-1,1 1 1,0 0 0,0-1 0,0 1 0,0 0-1,-1 0 1,1 0 0,0 0 0,-1 0 0,1 0 0,-1 1-1,1-1 1,0 2 0,10 10-17,1 0 0,0-1 1,1-1-1,0 0 0,18 10 0,-24-17 23,0 0 0,0-1 0,0 0-1,0 0 1,1-1 0,-1 0 0,1 0-1,0-1 1,0 0 0,-1-1-1,1 1 1,17-3 0,-22 1 3,0-1-1,0 1 1,0-1 0,0 1-1,0-1 1,0 0 0,0-1-1,-1 1 1,1-1 0,-1 1-1,0-1 1,0 0 0,0 0-1,0-1 1,0 1 0,0-1-1,-1 1 1,0-1 0,0 0-1,0 0 1,3-7 0,3-10 23,-1 0 1,8-41 0,-14 55-27,8-35 100,3-11 1077,-2-2 0,5-86 0,-17 269-1177,-7 1 1,-30 162-1,8-90 176,27-116-7505,4-93-1273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7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503 1 15239,'0'0'496,"100"69"545,-70-12-17,-5 1-480,-5-6-319,-15-10-81,-5-9-32,-5-11-16,-45-11 48,-35-5-32,-26-6-112,-24 0-160,-6 0-2498,-14-15-4065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0.0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0 303 15031,'0'0'8388,"95"-74"-8324,26 30-128,44-7 0,31-9-2321,30-13-4082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3.9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47 6243,'0'0'10735,"0"-9"-9950,0-15-654,0 19-135,0 20-3,1 291 2704,2-339-2440,1 0 0,14-51-1,-14 72-213,0 0 0,0 0 0,1 1 0,1-1 0,0 1 0,0 1 0,1-1 0,0 1 0,1 0 0,12-11 0,-19 19-43,1 1-1,-1-1 0,1 1 0,0-1 0,-1 1 0,1 0 1,0 0-1,0-1 0,0 1 0,0 1 0,0-1 0,0 0 1,0 0-1,0 1 0,1-1 0,-1 1 0,0 0 1,0 0-1,0-1 0,1 1 0,-1 1 0,0-1 0,0 0 1,0 1-1,1-1 0,-1 1 0,0-1 0,0 1 0,0 0 1,0 0-1,0 0 0,0 0 0,0 0 0,-1 1 1,1-1-1,0 0 0,-1 1 0,1-1 0,-1 1 0,1 0 1,-1 0-1,0-1 0,1 1 0,0 4 0,6 6-23,-2 0-1,0 0 1,0 1-1,-1 0 1,5 22-1,-3-8 8,-3-7 26,2 1 1,15 36-1,-12-26 149,-7-24-285,0 0 1,0-1-1,0 1 1,1-1 0,0 1-1,4 7 1,-6-13 32,0 0 0,0 0 0,0 0 0,0 0 0,0 0 0,0 0-1,1 0 1,-1-1 0,0 1 0,0 0 0,1-1 0,-1 1 0,0-1 0,0 1 0,1-1 0,-1 0 0,1 1 0,-1-1 0,0 0 0,1 0 0,-1 0 0,1 0 0,-1 0 0,0-1 0,1 1 0,-1 0 0,0-1 0,1 1 0,-1-1 0,0 1 0,1-1-1,-1 1 1,0-1 0,0 0 0,0 0 0,0 0 0,2-1 0,10-9-446,-1-1 0,0-1-1,-1 0 1,0-1-1,-1 0 1,14-27 0,-6 13 70,2-2 694,-1-1 1,-2 0 0,-1-2-1,12-34 1,-23 47 3046,-12 33-2049,-12 33-1084,13-25-112,0 1 0,1 0 0,1 0 0,1 0 0,2 0 0,0 0 0,2 34 0,0-53-23,-1 0-1,1-1 0,0 1 0,-1 0 1,1 0-1,0 0 0,1 0 0,-1-1 1,1 1-1,-1-1 0,1 1 0,0-1 1,-1 1-1,1-1 0,1 0 0,-1 0 1,0 0-1,0 0 0,1 0 0,-1-1 1,1 1-1,-1-1 0,1 1 0,0-1 1,0 0-1,0 0 0,-1 0 0,1-1 1,0 1-1,0-1 0,0 1 0,5-1 1,-1 0 18,0 0 0,-1 0 0,1 0 0,-1-1 1,1 0-1,-1 0 0,1-1 0,-1 0 0,1 0 1,-1 0-1,0-1 0,0 0 0,11-7 0,-10 4 61,-1-1 1,1 0-1,-1-1 0,0 1 0,-1-1 1,0 0-1,0-1 0,0 1 0,-1-1 1,-1 0-1,0 0 0,0 0 0,0 0 1,-1-1-1,-1 1 0,1-1 0,-2 1 1,1-1-1,-3-18 0,2 22-53,0 1 0,-1-1 0,0 1 0,-1-1 0,1 1 0,-1-1 0,0 1 0,0 0-1,-1 0 1,0 0 0,0 0 0,0 0 0,0 0 0,-1 1 0,1 0 0,-1-1 0,0 2 0,-1-1 0,1 0 0,0 1 0,-1 0-1,0 0 1,0 0 0,0 0 0,0 1 0,-1 0 0,1 0 0,0 0 0,-1 1 0,1 0 0,-1 0 0,0 0 0,1 1 0,-9 0-1,11 0-57,0 0 0,1-1 0,-1 1 0,0 1-1,0-1 1,0 0 0,1 1 0,-1-1 0,0 1-1,1 0 1,-1 0 0,0 0 0,1 0 0,-1 1 0,1-1-1,0 0 1,-1 1 0,1 0 0,0 0 0,0 0-1,-2 2 1,2 0-638,0 0 0,0 1 0,1-1 0,-1 1 0,1 0 0,0-1 0,1 1 0,-1 0 0,1 0 0,0 0 0,0 5 0,0 2-5379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7.1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230 0 12774,'0'0'11619,"-17"2"-11022,12-2-586,0 0 1,0 0-1,0 1 0,1-1 1,-1 1-1,0 1 0,0-1 0,0 1 1,1 0-1,-1 0 0,1 0 1,0 0-1,-1 1 0,1 0 1,0-1-1,0 2 0,1-1 0,-1 0 1,1 1-1,0 0 0,0 0 1,0 0-1,0 0 0,0 0 0,1 0 1,0 1-1,0-1 0,0 1 1,-1 7-1,-19 47 171,4 1 1,2 1-1,3 0 0,2 1 0,-3 96 1,12-123-148,-1 59-17,3-89-17,1 0 0,-1-1 0,1 1 0,0 0 0,0 0 0,0 0 0,0-1-1,1 1 1,0 0 0,0-1 0,1 1 0,-1-1 0,1 0 0,3 4-1,-3-5-4,0-1 0,0 0 0,0 0-1,0 0 1,1 0 0,-1-1 0,1 1-1,-1-1 1,1 0 0,-1 0-1,1 0 1,0 0 0,0-1 0,-1 1-1,1-1 1,0 0 0,0 0-1,0-1 1,-1 1 0,1-1 0,7-1-1,-3-1-97,-1 1 0,1-1-1,-1-1 1,1 1-1,-1-1 1,0-1 0,0 1-1,-1-1 1,9-7 0,-4 1-661,1-1 0,-1-1 1,-1 0-1,0 0 0,-1-1 1,0 0-1,9-22 0,6-50-5445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7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301 225 12534,'0'0'6432,"3"-5"-5613,10-13-359,-4 7-60,-1-1 0,-1 0 0,10-20 0,-15 27-313,0-1-1,-1 1 1,1-1-1,-1 1 1,0-1-1,-1 0 1,1 0 0,-1 1-1,0-1 1,0 0-1,-1 0 1,-2-10 0,2 14-85,1-1 0,-1 1 0,0-1 0,0 1 1,0-1-1,0 1 0,0 0 0,0 0 1,-1-1-1,1 1 0,-1 0 0,1 0 0,-1 0 1,0 0-1,0 1 0,0-1 0,0 0 0,0 1 1,0-1-1,-1 1 0,1 0 0,0 0 1,-1 0-1,1 0 0,-1 0 0,1 0 0,-1 1 1,1-1-1,-1 1 0,0 0 0,1 0 1,-6 0-1,2 1-12,0 0 0,0 0 0,0 1 1,0-1-1,0 1 0,0 1 0,0-1 0,1 1 1,-1 0-1,1 0 0,0 1 0,0 0 0,-6 5 0,-6 9-199,0 1-1,1 1 1,0 1-1,2 0 1,1 1-1,1 1 1,0 0-1,-10 32 1,6-9-1704,2 2 0,2 0 0,-8 70 0,8 5-5565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12.1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20 402 2753,'0'0'18310,"-3"-3"-16742,1 2-1417,1 0 0,0 0 0,-1 1 0,1-1 0,0-1 0,-1 1 0,1 0 1,0 0-1,0 0 0,0-1 0,0 1 0,-1-2 435,16 0-348,300-52 204,-143 21-263,213-13 0,-134 39-207,393 38 0,-491-22 9,-151-10 37,0 0 0,0 0-1,-1 0 1,1 0 0,-1 0 0,0 0-1,1 0 1,-1 0 0,0 0 0,0 0-1,0 0 1,-1-3 0,1 2-1,-1-3-9,0 0-1,0 0 0,0 0 0,-1 0 0,0 0 1,0 0-1,-1 1 0,1-1 0,-1 1 0,-1-1 1,1 1-1,-1 0 0,1 0 0,-1 1 0,-7-7 1,-12-10-4,-48-34 0,29 22 8,6 0-27,36 33 14,0 0 0,0 0 0,0 0 0,0 0 0,0 0 0,0 0 0,0 0 0,-1-1 0,1 1 0,0 0 0,0 0 0,0 0 0,0 0 0,0 0 0,0 0 0,0-1 0,0 1 0,0 0 0,0 0 0,0 0 0,0 0 0,0 0 0,0 0 0,0-1 0,0 1 0,0 0 0,0 0 0,0 0 0,0 0 0,0 0 0,0-1 0,0 1 0,0 0 0,0 0 0,0 0 0,0 0 0,0 0 0,0 0 0,1-1 0,-1 1 0,0 0 0,0 0 0,0 0 0,0 0 0,0 0 0,0 0 1,0 0-1,0 0 0,1 0 0,-1 0 0,0-1 0,0 1 0,0 0 0,0 0 0,0 0 0,1 0 0,-1 0 0,0 0 0,0 0 0,0 0 0,0 0 0,1 0 0,23 6-42,5 4 42,0 1-1,42 24 0,-69-34-1,0 0-1,0 1 1,-1-1 0,1 0-1,0 1 1,-1 0-1,1-1 1,-1 1 0,1 0-1,-1 0 1,0 0 0,0 0-1,0 0 1,0 0 0,0 0-1,0 0 1,-1 0-1,1 0 1,0 0 0,-1 1-1,0-1 1,0 0 0,0 0-1,0 1 1,0-1 0,0 0-1,0 0 1,-1 1-1,1-1 1,-1 0 0,1 0-1,-1 0 1,0 0 0,-2 4-1,-3 5-219,0 0-1,0-1 1,-1 0-1,-16 18 1,20-26 151,-167 205-9810,119-135 2214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8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1014 248 10053,'0'0'5730,"-16"-7"-4753,-56-24 100,63 28-919,1 0-1,-1 1 0,1 0 0,-1 1 1,0 0-1,0 0 0,0 1 0,1 0 0,-1 1 1,0 0-1,0 0 0,0 1 0,-9 2 1,-6 4 70,-1 0 0,1 2 0,1 0 1,-1 2-1,2 1 0,-22 15 1,-2 5 273,-73 68 1,71-54-281,3 2 0,1 1 0,3 3-1,2 1 1,-40 75 0,55-84-147,3 1 0,1 1-1,3 1 1,2 0 0,2 1 0,2 0-1,-7 82 1,13-67-60,3 0-1,3 1 0,2-1 0,4 0 1,2 0-1,20 68 0,-21-102-6,1-1 0,2-1 0,1 0 0,1 0 0,2-1 0,0-1 0,2 0 0,1-1-1,1-1 1,1-1 0,1-1 0,0 0 0,2-2 0,47 33 0,-54-42-15,1-2 0,0 0-1,0 0 1,1-2 0,0 0 0,0-1-1,1-1 1,0-1 0,-1 0 0,2-2-1,-1 0 1,0-1 0,0-1 0,0-1-1,1 0 1,-1-1 0,0-2 0,-1 0-1,1-1 1,31-12 0,-16-1-35,-1 0 0,-1-3 0,-1-1 0,-1-1-1,40-40 1,122-150 4,-167 184 43,-2-1 0,-2-1 0,0-1 1,-2-1-1,-2-1 0,-1 0 0,-1-1 0,-2-1 0,-2 0 0,-1 0 0,9-73 1,-16 66 6,-2 1 0,-1 0 0,-3-1 0,-1 1 0,-2 0 0,-2 0 0,-2 1 0,-2 0 0,-18-43 0,-103-207 68,-6-14-2544,68 94-3284,40 90-100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39.4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281 726 10197,'0'0'1486,"-10"17"341,-31 51 230,27-52 5342,14-16-7324,-1 0 1,1 0 0,0 0 0,-1-1-1,1 1 1,0 0 0,0 0-1,-1 0 1,1 0 0,0 0-1,0-1 1,-1 1 0,1 0-1,0 0 1,0 0 0,0-1-1,-1 1 1,1 0 0,0 0 0,0-1-1,0 1 1,0 0 0,-1 0-1,1-1 1,0 1 0,0 0-1,0-1 1,0 1 0,0 0-1,0-1 1,0 1 0,0 0 0,0 0-1,0-1 1,0-41-277,1 33 951,-1-90 138,20-152 1,-17 231-875,48-343 180,-54 378-180,-1 0 1,-1-1-1,-1 1 0,-10 20 1,-44 81-121,36-72 121,-131 230-36,151-267 12,-4 14-9,8-20 45,0-10 162,1-8-121,1 0-1,0 1 1,1-1 0,11-29-1,31-72-41,-22 59 5,5-18-11,-16 38-7,3 0 0,1 1 0,28-49 0,-43 86-16,-1 0 0,1 0 0,0 0 0,-1 1 1,1-1-1,0 0 0,0 0 0,0 1 0,0-1 0,0 1 0,0-1 0,0 0 0,0 1 0,0 0 0,0-1 0,0 1 1,0 0-1,0-1 0,0 1 0,0 0 0,0 0 0,0 0 0,0 0 0,0 0 0,1 0 0,-1 0 0,0 0 0,0 1 0,0-1 1,0 0-1,0 1 0,0-1 0,0 1 0,0-1 0,0 1 0,1 0 0,38 30-154,-28-19 137,70 50-576,112 68 1,7-19-6511,-89-56-399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5.8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327 469 8004,'0'0'2294,"-21"-7"-768,13 4-1344,-19-7 972,0 1 1,-1 2 0,0 0-1,-49-4 1,44 12 604,25-1-1125,0 1-1,0-1 1,0-1-1,0 1 1,0-1-1,0-1 0,-13-3 1,21 4 249,9 1-683,155 2-140,199-5 198,338 16 28,-244 6-338,-204-21 46,274 10 52,-504-4-40,-22-4 330,-29-11 686,-392-200-928,238 121-76,139 67-9,1-2 1,-64-50 0,95 63-5,20 11 1,26 15 2,18 14 41,81 31 0,-91-43-17,-1 2-1,-1 2 1,0 2-1,46 33 1,-77-47-36,24 18 46,52 51 0,-79-70-36,0 1 1,0 0-1,-1 0 1,0 0-1,0 1 1,-1-1-1,0 2 1,-1-1-1,0 0 1,0 1-1,-1 0 1,-1 0-1,3 10 1,-5-15-3,0-1 0,0 1 0,-1 0 0,1-1-1,-1 1 1,0-1 0,-1 0 0,1 1 0,-1-1 0,1 0 0,-1 0 0,0 0 0,-1 0 0,1 0 0,-1 0 0,0 0 0,0-1 0,0 0 0,-5 5 0,-8 5 4,0-1-1,0-1 1,-24 12-1,13-7-2,15-9-17,-236 148-1055,92-38-3587,68-41-1439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6.7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36 11941,'0'0'11478,"-1"-9"-11099,2 8-376,-1 0 1,0 0-1,0 0 1,0-1 0,0 1-1,0 0 1,0 0 0,0 0-1,0 0 1,-1-1-1,1 1 1,0 0 0,-1 0-1,1 0 1,-1 0 0,1 0-1,-1 0 1,1 0-1,-1 0 1,0 0 0,1 0-1,-3-1 1,-8 25 284,-8 72 490,18-87-725,-5 31 228,-2 62 1,8-92-265,0 1 0,0-1 1,1 0-1,1 1 0,0-1 1,0 0-1,0 0 0,1 0 1,1 0-1,-1-1 0,1 1 1,7 10-1,-9-17-18,0 1 0,0-1 0,-1 0 0,2 1-1,-1-1 1,0 0 0,0 0 0,1 0 0,-1-1 0,1 1 0,0-1 0,-1 1 0,1-1 0,0 0 0,0 0 0,0 0 0,0 0 0,0 0 0,0-1 0,0 0 0,0 1-1,0-1 1,0 0 0,0 0 0,0-1 0,0 1 0,0-1 0,0 1 0,0-1 0,4-2 0,-3 1-149,0 0 0,0 0-1,0-1 1,0 0 0,0 0 0,0 0 0,-1 0-1,0 0 1,1-1 0,-1 0 0,0 1 0,-1-1-1,1 0 1,-1 0 0,0-1 0,0 1 0,0 0-1,2-10 1,3-45-3492,-6-16-2123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0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21 316 11381,'0'0'6585,"5"-4"-6097,5-4-182,0 2 0,0 0 1,0 0-1,1 0 0,22-6 0,-20 7-113,0 0 1,-1-1-1,1 0 0,-2 0 0,14-10 1,-22 13-142,1 0 0,-1-1 1,0 1-1,0-1 0,0 1 1,0-1-1,-1 0 1,1 0-1,-1 0 0,0-1 1,-1 1-1,1 0 1,-1-1-1,1 1 0,-1-1 1,-1 1-1,1-1 1,-1 0-1,1-7 0,-1 2 19,0-1 0,-1 0 0,0 1-1,-1-1 1,0 0 0,-5-16 0,6 24-73,-1 1 1,1-1 0,0 1 0,-1-1 0,1 1 0,-1 0 0,0-1 0,0 1 0,0 0 0,0 0 0,0 0-1,0 0 1,0 1 0,-1-1 0,1 0 0,-1 1 0,1 0 0,-1 0 0,0 0 0,1 0 0,-1 0 0,0 0 0,0 1-1,1-1 1,-1 1 0,0 0 0,0-1 0,0 2 0,0-1 0,-3 1 0,0 0-19,1 0 1,0 1 0,0 0-1,0 0 1,1 1-1,-1-1 1,0 1-1,1 0 1,0 0-1,0 1 1,0-1 0,0 1-1,0 0 1,1 0-1,-1 0 1,1 1-1,0-1 1,1 1 0,-1-1-1,-3 9 1,-3 7-537,1 0 0,1 0 1,-9 41-1,8-16-3103,-4 90 0,11-47-4150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2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1 11669,'0'0'11872,"4"2"-11327,-2-1-502,0 1 0,0 0 1,0 0-1,-1-1 0,1 2 0,-1-1 1,1 0-1,-1 0 0,0 0 1,0 0-1,0 1 0,0-1 1,0 1-1,0-1 0,0 1 0,-1-1 1,0 1-1,1-1 0,-1 1 1,0 3-1,-1 70 541,0-44-381,0 41-8,-2-1 0,-4 0 0,-22 97-1,29-168-259,0 0-1,0 0 0,0 0 1,0 0-1,-1 0 0,1 0 1,0 0-1,0 0 0,-1 0 1,1 0-1,0-1 0,-1 1 1,1 0-1,-1 0 0,1 0 1,-1 0-1,0 0 0,1-1 1,-1 1-1,0 0 0,0-1 1,1 1-1,-1 0 0,0-1 1,0 1-1,0-1 0,0 1 1,0-1-1,0 0 0,1 1 0,-1-1 1,0 0-1,0 0 0,0 0 1,0 1-1,0-1 0,0 0 1,0 0-1,0 0 0,0-1 1,0 1-1,0 0 0,0 0 1,0-1-1,0 1 0,0 0 1,0-1-1,0 1 0,0-1 1,0 1-1,0-1 0,0 0 1,-3-2-543,0 0 0,1 0 0,-1 0 0,1 0 0,0-1 0,0 0 1,0 1-1,0-1 0,1 0 0,-3-5 0,-11-37-6886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 13350,'0'0'4578,"105"-2"-4466,-55 14-112,10-4 0,0-1-192,-4-7-2113,-11 0-4114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4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11333,'0'0'9514,"2"-10"-8775,6-21-643,-5 41-70,-4 73 40,0-33 135,1 18 129,3 0 0,17 103 0,-10-141-274,-8-26-73,-1 0 0,1 0 1,-1 0-1,0 0 1,0 1-1,0-1 0,0 9 1,-1-7-539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6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1 8324,'0'0'13929,"-6"17"-13428,-9 34 102,2 1-1,2 0 1,2 1-1,-2 84 0,11-119-624,1-8-10,-1-1 1,0 0-1,0 1 0,-1-1 0,0 0 1,0 1-1,-1-1 0,0 0 1,-1 0-1,0 0 0,-6 11 1,7-19-335,0 1 1,1-1 0,-1 0 0,0 0 0,0 0 0,0 0 0,0 0-1,0-1 1,0 1 0,0-1 0,0 1 0,0-1 0,0 1-1,0-1 1,0 0 0,0 0 0,0 0 0,-1-1 0,1 1 0,0 0-1,0-1 1,-4-1 0,-14-9-5475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8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12678,'0'0'5842,"55"-2"-5842,-9 2 0,9 0-32,-10 0-560,0 0-1921,-15-9-4082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7.9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26 7652,'0'0'15863,"0"-25"-15863,0 35-144,-15 13-208,-10 8-2114,-5 2-2416,-16 5-7139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8.1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397 1 11989,'0'0'4851,"-31"100"-2242,11-65-992,-10 0-145,-5-2-463,-5-4-609,0-2-304,0-4-96,5-1-32,-11-5-1985,6-5-2305,0-8-5634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8.4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544 1 13942,'0'0'11067,"-10"17"-10947,-4 9-57,0 1 1,2 1-1,2 0 1,-15 57-1,-30 269 348,-31 134 112,79-456-499,5-21-7,-1 0 1,0-1 0,0 1-1,-8 16 1,9-26-6,1 1 1,-1-1-1,0 0 1,1 0-1,-1 0 0,0 0 1,0 0-1,0 0 1,0 0-1,0 0 0,0-1 1,0 1-1,0-1 0,0 0 1,0 1-1,0-1 1,0 0-1,0 0 0,0 0 1,0-1-1,0 1 0,-3-1 1,-3 0 89,-2 1-70,1-1-1,0 0 1,0-1 0,0 0-1,0-1 1,0 0 0,0 0 0,1-1-1,-1 0 1,1 0 0,0-1-1,0 0 1,1 0 0,-1-1 0,-11-12-1,11 9-15,0 1 0,0-2 0,1 1 0,0-1 0,1 0 0,0 0 0,1-1 0,0 0 0,0 0 0,1 0 0,-4-22 0,5 22-53,1-1 1,0 0 0,1 0-1,0 0 1,1 0-1,1 0 1,0 0-1,0 0 1,1 0-1,1 1 1,0-1-1,0 1 1,1-1 0,1 1-1,0 0 1,0 1-1,8-11 1,78-78-4124,-79 87 3224,52-49-4963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08.7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31 301 15079,'0'0'5605,"21"-11"-4258,70-37-63,-87 45-1145,1 0 1,0 0 0,-1 0-1,0-1 1,0 1 0,0-1 0,0 0-1,-1 0 1,1 0 0,-1-1-1,0 1 1,0-1 0,-1 0-1,1 0 1,-1 0 0,2-7 0,-2 3 13,-1-1 1,0 0 0,0 0 0,-1 0 0,0 0 0,-2-11 0,0 6-87,2 12-78,0 0 1,0 0 0,-1-1 0,0 1-1,1 0 1,-1 0 0,0 0 0,-1 0-1,1 1 1,0-1 0,-1 0 0,0 0-1,0 1 1,1-1 0,-1 1 0,-1-1-1,1 1 1,0 0 0,-1 0 0,1 0 0,-1 0-1,1 1 1,-1-1 0,0 1 0,0-1-1,0 1 1,0 0 0,0 0 0,0 0-1,0 1 1,0-1 0,0 1 0,0-1-1,0 1 1,0 0 0,-1 0 0,1 1-1,0-1 1,0 1 0,0-1 0,0 1-1,0 0 1,0 0 0,0 0 0,0 1-1,0-1 1,1 1 0,-1-1 0,-4 5-1,-1 2-466,1 0 1,1 1-1,0-1 0,0 2 0,0-1 0,1 1 0,0 0 0,1 0 0,0 0 0,-2 11 0,-11 65-6437,12-28-3117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0.4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984 83 13126,'0'0'4671,"-19"-13"-3262,-61-40-496,75 50-858,0 1 0,-1-1 1,1 1-1,-1 1 0,1-1 1,-1 1-1,0 0 0,0 0 1,0 0-1,1 1 0,-1 0 1,0 0-1,0 1 1,0 0-1,1 0 0,-1 0 1,-8 3-1,9-3-24,-18 6 80,1 1 0,0 0 0,1 2 0,0 1 0,-23 15 0,-96 74 533,94-63-416,1 2 0,3 2 0,1 2 0,2 1 0,1 3 1,3 0-1,-41 76 0,58-89-154,1 1-1,2 1 1,1 1-1,2 0 1,1 0 0,3 2-1,0-1 1,3 1 0,1-1-1,2 1 1,2 0 0,5 50-1,-1-68-55,0 1 0,2-1-1,0 0 1,2-1 0,0 0-1,1 0 1,1 0 0,0-1-1,2-1 1,0 0 0,2 0-1,-1-1 1,2-1 0,0 0 0,1-2-1,1 1 1,0-2 0,1 0-1,0-1 1,1-1 0,0-1-1,1 0 1,0-2 0,1 0-1,-1-2 1,31 7 0,-24-9 9,0-1 0,1-1 0,-1-2 0,1-1 0,-1 0 0,0-2 0,1-2 0,-1 0 0,36-13 0,-47 12-12,0 0-1,-1-1 1,0-1 0,0 0 0,-1-1-1,0-1 1,0 0 0,-1-1-1,-1 0 1,0-1 0,0-1-1,-1 0 1,-1 0 0,0-1 0,-1 0-1,11-23 1,-6 5 5,-2-1 0,-2-1 0,-1 1-1,-1-1 1,5-60 0,-5-176-6,-8 208-11,0 31 1,-1 0-1,-2 0 1,-1 0-1,-2 1 1,-12-43 0,16 64-38,-1 1 0,0-1 0,-1 1 0,0 0 0,0-1 0,-1 2 0,0-1 0,0 0 0,-1 1 0,0 0 0,0 1 0,-1-1 0,0 1 0,0 0 0,0 1 0,0 0 0,-1 0 0,0 0 0,0 1 0,-1 0 0,1 1 0,-18-5 0,17 6-340,0 0 0,1 1 0,-1 0 1,0 1-1,1 0 0,-1 0 0,0 1 1,1 0-1,-1 0 0,1 1 0,-1 0 0,1 1 1,0-1-1,-1 2 0,1-1 0,1 1 1,-1 1-1,1-1 0,-11 9 0,-20 29-5132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1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485 1219 14455,'0'0'10100,"-7"-8"-8542,6 8-1542,-3-5 98,0 1 0,0-1 0,0 1 0,0-1 0,1 0 0,0 0 0,0-1 0,0 1 0,1 0 0,0-1 0,0 0 0,0 0 0,-1-6 0,-56-236 961,27 54-882,-11-301 1,44 463-179,0 25-6,0 0 0,-1 0 0,0 0-1,0-1 1,0 1 0,-1 0 0,0 0 0,-1 0-1,1 0 1,-1 0 0,-1 0 0,1 0 0,-5-7-1,6 13-9,1 1 0,0 0 1,-1-1-1,1 1 0,0 0 0,-1 0 0,1-1 0,0 1 0,-1 0 0,1 0 0,0 0 0,-1 0 0,1-1 0,-1 1 0,1 0 0,-1 0 0,1 0 0,0 0 0,-1 0 0,1 0 0,-1 0 0,1 0 0,0 0 0,-1 0 0,1 0 0,-1 1 0,1-1 0,0 0 0,-1 0 0,1 0 0,-1 0 0,1 1 0,0-1 0,-1 0 1,1 0-1,0 1 0,-1-1 0,1 0 0,0 1 0,0-1 0,-1 0 0,1 1 0,0-1 0,0 0 0,-1 1 0,1 0 0,-13 24-176,9-18 122,-27 47-15,-52 68 0,-4 7 87,38-46-6,225-395 374,-114 211-314,-55 87-94,22-27 106,-28 40-89,0 0 0,0 0 0,0 0 0,0 0 1,1 0-1,-1 0 0,0 0 0,1 1 0,-1-1 0,0 1 0,1-1 0,-1 1 0,0-1 0,1 1 0,-1 0 0,1 0 1,-1 0-1,1 0 0,-1 0 0,1 0 0,-1 0 0,1 0 0,-1 1 0,0-1 0,1 0 0,-1 1 0,1-1 1,-1 1-1,2 1 0,103 58 37,40 22-422,-134-77 258,242 130-6890,-176-79 951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49.3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1877 539 6243,'0'0'12544,"7"-8"-11914,-1 3-507,13-15 74,-17 17 2,-14 10 178,-9 6 19,0-1 0,-1 0 0,-1-2 0,0-1 1,0 0-1,-1-2 0,0 0 0,0-2 0,-26 2 0,-34 1-30,-113-6 1,116-2-280,-62-6 52,1-6 1,1-5-1,0-8 0,-175-52 0,295 71-82,2 1 25,0 0 0,1-2-1,-1 0 1,2 0 0,-26-16-1,42 21-35,-1 1 1,1 0-1,0-1 0,1 1 0,-1-1 0,0 1 0,0-1 0,1 1 0,-1-1 0,0 1 0,1-1 0,0 0 0,-1 1 0,1-1 0,0 0 0,0 0 0,0 1 0,0-1 1,0 0-1,1 1 0,-1-1 0,0 0 0,1 1 0,0-3 0,16-40-56,53-101 46,-46 91 3,36-60 1,-51 99 112,-14 24-62,-17 26-137,-252 322-11,239-314 52,29-36 6,-45 62 0,48-62 2,0-1-1,0 0 1,0 1 0,1-1-1,0 1 1,0 0 0,1-1-1,0 1 1,0 0 0,0 7-1,2-11 0,-1-1 0,1 1 0,0-1-1,0 1 1,0-1 0,0 0-1,0 1 1,0-1 0,1 0 0,-1 0-1,1 0 1,0 0 0,-1 0-1,1-1 1,0 1 0,0 0 0,0-1-1,0 1 1,0-1 0,1 0-1,-1 0 1,0 0 0,4 1 0,67 24-40,-55-21-6,38 13-1297,93 42 1,-123-46-110,-1 1 0,0 0 0,23 21 0,38 42-6486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0.3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451 16 13302,'0'0'10066,"-9"-5"-9652,-18-5-372,26 10-41,1 0 0,-1 0 0,0 0 0,1 0 0,-1 0 0,1 0 0,-1 0-1,0 0 1,1 1 0,-1-1 0,1 0 0,-1 0 0,1 1 0,-1-1 0,1 0 0,-1 1 0,1-1 0,-1 1 0,1-1 0,-1 0 0,1 1-1,0-1 1,-1 1 0,1-1 0,0 1 0,-1 0 0,-1 6 27,1 0 0,0 0-1,0 0 1,0 0 0,1 0 0,1 13-1,-1 4 96,5 509 1024,-5-532-1140,0 0 1,-1 0-1,1-1 0,0 1 1,-1 0-1,1 0 1,-1 0-1,1-1 0,-1 1 1,0 0-1,1-1 0,-1 1 1,1 0-1,-1-1 0,0 1 1,0-1-1,1 1 1,-1-1-1,0 0 0,0 1 1,0-1-1,1 0 0,-1 1 1,0-1-1,0 0 1,0 0-1,0 0 0,0 0 1,0 0-1,0 0 0,1 0 1,-1 0-1,0 0 0,0 0 1,0 0-1,-1-1 1,-38-7 183,25 2-176,-1-2 0,2 0-1,-1-1 1,1 0 0,0-1 0,-20-19-1,7 3-41,1 0 0,-22-32-1,27 31-114,-35-60-1,51 78 39,0-1-1,1 0 1,0 0-1,0 0 1,1-1-1,1 0 0,-1 1 1,2-1-1,0 0 1,0-17-1,1 25-68,0-1 1,1 0-1,0 0 0,0 1 1,0-1-1,0 0 0,1 1 1,-1 0-1,1-1 0,0 1 1,0 0-1,0-1 0,1 1 1,3-4-1,44-31-3702,-31 25 1896,31-22-5904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4.3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 12854,'0'0'4194,"139"-16"-4194,-90 16-1153,-1 0-3121,-16 0-5346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0.6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61 281 15031,'0'0'5152,"9"-8"-4656,6-4-102,0-1 0,22-26 0,-32 33-267,0 0-1,0 0 0,-1 0 1,-1-1-1,1 0 1,-1 1-1,0-2 0,0 1 1,-1 0-1,0 0 0,0-1 1,1-8-1,-2-6 65,0 0 0,-3-30 1,1 51-191,1 0 1,0 0-1,0 1 1,0-1-1,0 0 1,0 1-1,-1-1 1,1 1-1,0-1 0,0 0 1,-1 1-1,1-1 1,-1 1-1,1-1 1,0 0-1,-1 1 1,1-1-1,-1 1 1,1 0-1,-1-1 1,1 1-1,-1-1 1,0 1-1,1 0 1,-1-1-1,1 1 1,-1 0-1,0 0 1,1 0-1,-1-1 1,0 1-1,1 0 1,-1 0-1,0 0 1,0 0-1,1 0 0,-1 0 1,0 0-1,1 0 1,-1 1-1,0-1 1,-29 14-59,19-5-96,-1 1-1,2 1 1,-1 0 0,1 0 0,1 1-1,0 1 1,1-1 0,0 1-1,-8 20 1,11-22-755,1 0 1,0 1-1,1-1 1,0 1-1,1 0 1,0 0-1,0 17 1,2 9-5931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0.9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24 10885,'0'0'11947,"12"-3"-11873,42-3 32,0 2 0,74 3-1,-72 2-61,-55-1-155,29-4 309,-24-2-7737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1.2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38 17416,'0'0'7337,"13"-3"-7036,51-10-147,128-8-1,-191 21-172,-2 16-7558,-8-1 1641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1.4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32 18649,'0'0'7811,"-25"-31"-7859,35 35-96,0 11-640,0 0-2274,-10 3-3345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1:51.5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1 16151,'0'0'769,"-110"83"-769,75-70-512,0-5-5331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04.7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19 15751,'0'0'10861,"-4"-5"-10538,-8-8-303,7 18-71,3 38-107,2-5 134,-4 350 137,4-310-90,16 7-1304,-17-94 398,-1 0-1,0-1 1,-1 1-1,0 1 1,0-1-1,0 0 1,-9-13-1,2 0-1612,-21-40-5753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04.9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0 131 11813,'0'0'4317,"23"-19"-2652,80-62-155,-96 77-1441,-1 0 1,1 1 0,-1-1-1,1 1 1,0 1 0,0-1-1,0 1 1,0 0 0,1 1-1,-1 0 1,0 0 0,1 1-1,-1 0 1,14 1 0,2 0 27,-9-2-96,0 1 0,0 1 0,0 0 1,0 1-1,0 1 0,-1 0 1,1 0-1,-1 2 0,0 0 0,0 0 1,0 1-1,-1 1 0,0 0 0,0 0 1,0 1-1,-1 1 0,-1 0 0,15 15 1,-23-21-10,0-1 0,0 0 1,0 1-1,-1 0 0,1-1 0,-1 1 1,1 0-1,-1-1 0,0 1 1,0 0-1,0 0 0,-1 0 1,1 0-1,-1 0 0,1 0 0,-1 0 1,0 0-1,0 0 0,-1 0 1,0 5-1,-1-3 29,1 0-1,-2-1 1,1 1-1,0 0 1,-1-1-1,0 0 1,0 0-1,0 0 1,0 0-1,-1 0 1,-5 4-1,-10 6 71,0 0-1,-1-1 0,-1-1 1,-24 10-1,44-21-93,-200 84-1790,199-84 1458,0 0-1,0 0 1,0 0-1,0 0 1,0 0-1,0 1 1,0-1-1,0 1 0,0-1 1,1 1-1,-1 0 1,1-1-1,-1 1 1,1 0-1,-1 0 0,1 0 1,-1 3-1,0 13-5984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05.4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366 41 15767,'0'0'7585,"-22"21"-7537,0-1-41,4-6 3,1 1 0,1 1 0,1 1 0,0 0 0,1 1 0,-21 35 0,27-40-31,1 1 1,0 1-1,1 0 0,0 0 0,2 0 0,0 0 0,0 1 0,1-1 0,1 1 0,1 0 0,0 0 0,1 0 0,3 17 0,-3-32-38,4 8-237,16-6-160,-18-32 691,-10-135 422,5 143-522,0 1 1,-2-1-1,-1 1 1,0 0-1,-17-34 1,17 41 12,-1 1 1,-1 0 0,0 0 0,0 1 0,-1 0 0,0 1-1,-1 0 1,-13-11 0,22 20-166,0 0-1,0 0 1,0-1-1,-1 1 1,1 0-1,0 0 1,-1 1-1,1-1 1,-1 0-1,1 0 1,0 1-1,-1-1 1,0 1 0,-2-1-1,1 20-2509,4-1 1682,1 86-7022,7-53-1311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3.5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302 0 15191,'0'0'5056,"-18"11"-4173,2-2-804,1 0 0,1 2 0,-1-1 0,2 2 0,0 0 1,0 1-1,1 0 0,-16 23 0,4 1 244,1 2 1,-33 79-1,47-94-265,1 1 1,1 0-1,2 0 1,0 1-1,1 0 1,1 38-1,2-60-60,1 0 0,0 0 0,1 0 0,-1 0 0,1 0 0,0 1 0,0-1 0,0-1 0,0 1 0,1 0 0,0 0 0,-1 0 0,1-1 0,1 1 0,-1-1 0,1 1 0,-1-1 0,1 0 0,0 0 0,4 3 0,-1-2 9,0-1 1,0 0-1,0 0 0,0-1 0,0 0 0,1 0 0,-1 0 0,1-1 0,0 0 1,-1 0-1,1 0 0,7-1 0,-4 0 29,-1 0 1,1-1-1,0 0 0,-1 0 1,1-1-1,-1-1 0,1 1 1,-1-2-1,0 1 0,0-1 1,-1 0-1,1-1 1,15-11-1,-14 7 11,0 0 0,-1 0 0,0-1 0,-1 0 0,0-1 0,0 0 0,-1 0 0,-1-1 0,7-14 0,-1-6 54,-2-1 0,-1 1 1,-1-2-1,-2 1 1,-1-1-1,-2 1 1,-1-40-1,-2 59-78,1 0 4,-1-1 0,-1 1 0,0 0 0,-1-1 0,-5-21 0,5 32 1,1 1 0,-1-1 0,1 1 1,-1 0-1,0-1 0,0 1 0,0 0 1,-1 0-1,1 1 0,-1-1 0,0 0 1,0 1-1,1 0 0,-1-1 0,-1 1 1,1 0-1,0 1 0,-1-1 0,1 0 1,0 1-1,-1 0 0,0 0 0,1 0 0,-1 0 1,0 1-1,-5-1 0,5 1-31,1-1 0,-1 1-1,0 0 1,1 1 0,-1-1-1,0 0 1,1 1 0,-1 0 0,1 0-1,-1 0 1,1 0 0,-1 1-1,1-1 1,0 1 0,-1 0-1,1 0 1,0 0 0,-4 4 0,3-2-15,0 1 0,1 0 1,-1 0-1,1 0 0,0 0 1,0 0-1,1 1 1,-1-1-1,1 1 0,-2 9 1,1 2-13,0 0 1,1 0 0,1 0 0,1 0-1,0 0 1,1 1 0,4 18-1,-2-21 25,1-1-1,1 0 0,0-1 1,0 1-1,2-1 0,0 0 1,0-1-1,12 16 0,14 12-39,37 37 0,-31-35 42,-35-37-20,1 1 0,-1 0 0,0-1 0,-1 1 1,1 1-1,-1-1 0,-1 0 0,1 1 0,-1-1 0,0 1 0,1 8 0,-2-11-4,-1 0 0,1 1 0,-1-1 0,0 0 0,-1 1 0,1-1 0,-1 0 1,0 1-1,0-1 0,0 0 0,0 0 0,-1 0 0,1 0 0,-1 0 0,0 0 0,-1 0 0,1-1 0,0 1 0,-7 5 1,-17 13-587,-2-1 1,-1-2 0,0 0 0,-2-3 0,-39 18-1,46-23-334,-39 15-2484,8-7-1377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3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37 13238,'0'0'10405,"-1"-9"-10005,0-14-366,1 23-35,0 0 0,0-1 0,0 1-1,0 0 1,1 0 0,-1-1 0,0 1-1,0 0 1,1 0 0,-1-1 0,0 1 0,0 0-1,1 0 1,-1 0 0,0-1 0,1 1 0,-1 0-1,0 0 1,1 0 0,-1 0 0,0 0 0,1 0-1,-1 0 1,0 0 0,1 0 0,-1 0-1,0 0 1,1 0 0,-1 0 0,0 0 0,1 0-1,-1 0 1,0 0 0,1 0 0,44 27-128,-21-10 127,7 3 41,0 2 0,-2 1-1,-1 2 1,-1 1 0,-1 0-1,28 40 1,-38-44 10,-2 1 1,-1 0-1,-1 0 1,-1 1-1,-1 1 1,-1 0-1,-1 0 1,-1 1-1,6 46 1,-8-31-8,-2 1 0,-2 0-1,-2 0 1,-10 70 0,5-80-27,-1-1 1,-2 0-1,-1-1 1,-1 0-1,-2-1 1,-29 50-1,-5-7-391,-77 93 0,-7-25-4250,70-86-224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4.6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17 143 6307,'0'0'7614,"18"-1"-6195,59-6-242,-72 7-1032,-1-1 0,1 0 1,-1 0-1,1 0 0,-1-1 0,0 1 1,0-1-1,0 0 0,0 0 0,0-1 1,0 1-1,-1-1 0,1 0 0,-1 0 1,1 0-1,-1 0 0,0-1 0,0 1 1,-1-1-1,1 0 0,-1 0 0,0 0 1,0 0-1,0 0 0,0 0 0,-1 0 1,0-1-1,0 1 0,0-1 0,0 1 1,-1-1-1,1 1 0,-1-1 0,0 1 1,-1-6-1,0 9-115,1 0 0,-1 0 0,1 0 0,-1 0 0,1 0-1,-1 1 1,1-1 0,-1 0 0,0 0 0,0 0 0,1 1 0,-1-1 0,0 0 0,0 1 0,0-1 0,0 1-1,0-1 1,0 1 0,0-1 0,0 1 0,0 0 0,0-1 0,0 1 0,0 0 0,0 0 0,0 0 0,0 0 0,0 0-1,0 0 1,0 0 0,-2 0 0,-38 5 56,34-2-87,0 0-1,1 1 1,-1 0-1,1 0 1,0 0 0,0 1-1,1 0 1,-1 0-1,1 0 1,0 1 0,1 0-1,-1 0 1,-6 12-1,4-5 8,0 0-1,1 0 0,0 1 0,1 0 0,1 0 0,-3 15 0,4-16-12,1 0 0,0 0 0,2 0 1,-1 0-1,4 26 0,-3-35 6,1 0-1,1 1 1,-1-1 0,0 0-1,1 0 1,0 0 0,0 0-1,0 0 1,1 0-1,-1-1 1,1 1 0,0-1-1,0 1 1,0-1 0,0 0-1,1 0 1,-1-1 0,1 1-1,0-1 1,6 4 0,2-1-89,0 0 0,1-1 0,-1 0 0,1-1 0,0 0 0,19 1 0,16-2-9034,-32-2-3698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4.5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0 16247,'0'0'8332,"0"26"-8265,-9 173 389,7-27-213,1-171-245,1-1 1,0 1 0,0-1 0,0 0 0,0 0 1,0 1-1,0-1 0,0 0 0,0 0 0,0 1 0,0-1 0,1 0 0,-1 0 1,0 1-1,0-1 0,0 0 0,0 0 0,0 1 0,0-1 0,1 0 0,-1 0 1,0 0-1,0 1 0,0-1 0,0 0 0,1 0 0,-1 0 0,0 0 1,0 1-1,1-1 0,-1 0 0,0 0 0,0 0 0,1 0 0,-1 0 0,0 0 1,0 0-1,1 0 0,-1 0 0,0 0 0,0 0 0,1 0 0,-1 0 1,0 0-1,0 0 0,1 0 0,-1 0 0,0 0 0,0 0 0,1 0 0,-1 0 1,0 0-1,1-1 0,1 2-474,-2-36-2339,0 8-1323,-4-47 0,-14-6-5563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4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157 363 14439,'-130'-102'1235,"104"82"-400,29 20-280,18-4 22,-1 0 0,0-1 0,-1-1 0,1-1-1,-1-1 1,0-1 0,30-19 0,-46 26-444,0 0-1,0 0 1,0 0-1,0-1 1,-1 0-1,1 1 1,-1-1-1,0 0 1,0 0-1,0 0 1,0 0-1,-1-1 1,1 1-1,-1 0 1,0-1-1,2-6 1,-1-2 192,-1 0 1,0 0-1,-2-20 1,1 10-295,0 21-36,0 0 0,0 0 0,0 0 0,0 0 0,0 0 0,0 1 0,0-1 0,0 0 1,0 0-1,-1 0 0,1 0 0,0 1 0,0-1 0,-1 0 0,1 0 0,-1 1 0,1-1 0,-1 0 0,1 0 0,-1 1 0,1-1 0,-1 1 1,1-1-1,-1 0 0,0 1 0,1-1 0,-1 1 0,0-1 0,0 1 0,1 0 0,-1-1 0,0 1 0,0 0 0,0 0 0,1-1 1,-1 1-1,0 0 0,0 0 0,0 0 0,0 0 0,0 0 0,1 0 0,-1 0 0,0 0 0,0 0 0,0 1 0,0-1 0,-1 1 0,-1 0-127,0 0-1,0 0 0,0 0 0,1 1 0,-1 0 0,0-1 0,0 1 0,1 0 0,-1 0 0,1 1 0,0-1 0,0 0 1,-3 5-1,-9 16-1695,2 1 1,-19 49-1,4 8-2950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5.2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 10197,'0'0'9914,"4"22"-9239,35 261 1744,-33-231-1797,-6-50-382,1-3-166,0 1 0,0-1 0,1 0-1,-1 1 1,0-1 0,0 0 0,0 1 0,0-1 0,0 0-1,0 0 1,0 0 0,-1 0 0,1 0 0,0 0 0,0 0-1,-1 0 1,1-1 0,-1 1 0,1 0 0,-1 0 0,1 0-1,-1-1 1,0 1 0,1 0 0,-1-1 0,0 0 0,3-8 296,10-24-246,1 2 1,1 0-1,2 1 1,1 1-1,2 0 1,1 1-1,1 2 1,33-34-1,-53 59-130,0 0-1,0 0 0,0 0 0,1 0 0,-1 1 1,0-1-1,1 1 0,-1 0 0,1 0 1,-1 0-1,1 0 0,0 0 0,-1 0 0,1 1 1,0-1-1,4 0 0,-5 2-6,-1-1 0,1 1 0,0-1 1,-1 1-1,1-1 0,-1 1 0,1 0 0,-1 0 0,1 0 0,-1 0 0,0 0 1,1 0-1,-1 0 0,0 0 0,0 1 0,0-1 0,0 0 0,0 1 0,0-1 1,1 2-1,2 9-58,1 0 0,-1 0 1,-1 0-1,0 0 0,2 21 0,-4-28 70,45 239-322,-46-243 224,0 0-1,0-1 1,1 1-1,-1 0 1,0 0-1,0-1 1,0 1-1,0 0 1,1-1-1,-1 1 1,0 0-1,1-1 1,-1 1-1,0 0 1,1-1-1,-1 1 1,1-1-1,-1 1 1,1 0-1,-1-1 1,1 1-1,0-1 1,0 0-286,0 0-1,1 0 1,-1-1 0,0 1-1,0 0 1,0-1 0,0 1-1,0-1 1,0 1 0,-1-1-1,1 0 1,0 1 0,0-1-1,0 0 1,0 0 0,-1 0-1,1 1 1,0-2 0,28-29-5058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5.4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 6115,'0'0'18952,"0"-7"-18690,0-7-340,0 17-11,0 35-71,0 65 266,2-46 48,4 0 0,12 58 1,-7-57-665,-3-1 1,0 62 0,-14-124-4357,-4-19 1264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5.5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9236,'0'0'6531,"75"0"-6339,-21 0-128,5 2-128,-6 1-2449,12-3-10069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6.1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29 17352,'0'0'6283,"-4"12"-6216,-4 20 43,-7 52 1,13-70-94,1 0 0,0 0 0,1 0 0,1 0 0,0 0 0,1 0 0,5 22 0,-4-30-26,1-1 0,-1 1 0,1-1 0,0 0 1,1 0-1,-1 0 0,6 4 0,16 5 327,-25-14-276,-1 0 1,1 0 0,0 0 0,0 0 0,-1 0-1,1 0 1,0 0 0,-1-1 0,1 1 0,0 0 0,0 0-1,-1-1 1,1 1 0,0 0 0,-1-1 0,1 1-1,-1 0 1,1-1 0,0 1 0,-1-1 0,1 1-1,-1-1 1,1 0 0,-1 1 0,0-1 0,1 1 0,-1-1-1,0 0 1,1 1 0,-1-1 0,0 0 0,1 0-1,8-26 143,0 0 0,-2 0 0,-1-1 0,-1 1 0,-2-1 0,0 0 0,-2-1 0,-5-51 0,4 78-196,0 1 0,0-1 0,-1 0 0,1 1 0,0-1 0,-1 1 0,0-1 0,1 1 0,-1-1 0,0 1 0,0-1 0,1 1 0,-1 0 0,0-1 0,0 1 0,-1 0 0,1 0 0,0 0 0,0 0 0,0 0 0,-1 0 0,1 0 0,-1 0 0,1 0 0,-1 1 0,1-1 0,-1 1 0,1-1 0,-1 1 0,1-1 0,-1 1 0,-2 0 1,2 0-129,0 0 1,0 0 0,0 0 0,0 1 0,0-1 0,0 1 0,1-1-1,-1 1 1,0 0 0,0-1 0,0 1 0,1 0 0,-1 0 0,1 0-1,-1 1 1,1-1 0,-1 0 0,1 1 0,-1-1 0,1 1 0,0-1-1,0 1 1,0-1 0,0 1 0,0 0 0,-1 2 0,-8 39-3888,9 6-1681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6.7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303 580 15943,'0'0'7532,"0"-21"-6502,1-10-736,0 7-5,0 0 1,-5-31 0,4 51-245,-1 0-1,1 1 1,-1-1 0,0 0 0,0 1-1,0-1 1,0 1 0,-1-1 0,1 1-1,-1 0 1,0 0 0,0-1 0,0 1-1,-1 0 1,1 1 0,-1-1 0,1 0-1,-1 1 1,0-1 0,0 1 0,0 0 0,0 0-1,-5-2 1,0 1-33,0 1 0,0-1 0,1 2 0,-1-1 1,-1 1-1,1 0 0,0 1 0,0 0 0,-13 1 0,15 1-38,0-1 0,1 1 0,0 0 0,-1 0 0,1 1 0,0-1 0,0 1 0,0 0 0,0 1 0,1-1 0,-1 1 0,1 0 0,0 0 0,0 0 0,0 1 0,1-1 0,0 1 0,0 0 0,-4 7 0,-6 12-40,2 0 0,-15 41 0,23-55 51,0 0 0,0 1 0,1-1-1,0 1 1,1 0 0,0-1 0,2 20 0,-1-27-1,0 0 1,0 0 0,1 0 0,-1 0 0,1 0 0,0-1 0,0 1-1,0 0 1,0 0 0,0-1 0,0 1 0,1-1 0,0 1 0,-1-1-1,1 0 1,0 0 0,0 1 0,0-1 0,0 0 0,1-1-1,-1 1 1,0 0 0,1-1 0,-1 1 0,1-1 0,0 0 0,-1 0-1,1 0 1,0 0 0,0 0 0,0-1 0,3 1 0,1 0 19,0-1 1,0 1 0,0-1 0,0-1-1,0 1 1,0-1 0,0-1-1,0 1 1,0-1 0,0 0 0,0-1-1,-1 0 1,1 0 0,-1 0-1,0-1 1,0 0 0,0 0 0,-1 0-1,1-1 1,-1 1 0,0-2 0,0 1-1,-1 0 1,0-1 0,6-9-1,5-10 39,-1-2-1,-2 0 1,0 0-1,-2-1 0,10-43 1,-7 12 140,8-102 1,-19 143-113,3-73 457,-5 83-391,0 0 0,-1 0 1,0 0-1,0 0 0,0 0 0,-1 0 0,0 0 0,-4-7 0,6 15-131,0 0 0,0 0-1,0 0 1,0 0 0,0 0 0,0 1 0,0-1 0,0 0-1,0 0 1,0 0 0,0 0 0,0 0 0,0 0 0,0 0-1,0 0 1,0 1 0,0-1 0,0 0 0,0 0 0,0 0-1,0 0 1,0 0 0,0 0 0,0 0 0,0 0 0,0 0-1,-1 1 1,1-1 0,0 0 0,0 0 0,0 0 0,0 0-1,0 0 1,0 0 0,0 0 0,0 0 0,0 0 0,-1 0-1,1 0 1,0 0 0,0 0 0,0 0 0,0 0 0,0 0-1,0 0 1,0 0 0,-1 0 0,1 0 0,0 0 0,0 0-1,0 0 1,0 0 0,0 0 0,0 0 0,0 0 0,0 0-1,-1 0 1,1 0 0,0 0 0,0 0 0,0 0 0,0 0-1,0-1 1,0 1 0,0 0 0,0 0 0,0 0 0,0 0-1,0 0 1,-5 16-97,1 24-231,-6 215 223,8-215-211,3 0 1,1-1-1,2 1 1,1-1-1,21 70 1,-21-88-652,7 14-2619,5-18-1881,4-9-2497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17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314 442 12534,'0'0'9447,"-6"-19"-7462,-22-60-651,27 77-1299,1 0 0,-1 0 0,0 0 0,0 0 0,0 1 0,0-1 0,-1 0 0,1 1 0,0-1 0,-1 1 0,1-1 0,-1 1 0,1-1 0,-1 1 0,0 0 0,1 0 0,-1 0 0,0 0 0,0 0 0,0 0 0,0 1 0,0-1 0,0 1 0,0-1 0,0 1 0,0 0 0,0 0 0,0 0 0,0 0 0,0 0 0,0 0 0,0 0 0,0 1 0,-3 0 0,-5 0 50,3 0-96,0 1 0,0 0 1,0 0-1,0 0 1,0 1-1,1 0 1,-1 1-1,1-1 1,0 1-1,0 0 0,0 1 1,1-1-1,-1 1 1,1 0-1,0 1 1,-5 7-1,-3 3-1,1 1 0,1 0 0,1 1 0,-14 32-1,18-35-18,1 0 0,0 0-1,1 0 1,1 1 0,0-1-1,1 1 1,1-1 0,0 1-1,1 0 1,1 0 0,3 15-1,-2-27-1,-1 0-1,1 0 0,0-1 0,1 1 1,-1-1-1,1 0 0,-1 0 1,1 0-1,0 0 0,0 0 1,1-1-1,-1 1 0,0-1 1,1 0-1,-1 0 0,1 0 0,0 0 1,0-1-1,0 1 0,0-1 1,0 0-1,0 0 0,0-1 1,0 1-1,5-1 0,-3 1 17,-1 0 0,1-1 0,-1 0 0,1 0 1,-1 0-1,1 0 0,-1-1 0,1 0 0,-1 0 0,0-1 0,1 0 0,-1 1 0,0-2 0,0 1 0,0-1 0,-1 1 0,1-1 0,6-6 0,-3-2 43,-1 0-1,-1 0 1,1-1-1,-2 1 0,0-1 1,0-1-1,4-19 1,15-93 330,-24 123-342,14-125 1501,-5-196 0,-9 282-591,0 40-657,0 7-412,0 100-240,21 153-1,21-44-1333,-9-74-5187,-32-140 6799,9 41-5124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0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60 9508,'0'0'13260,"-1"-12"-11705,0 6-1330,-4-27 268,3 25-264,1 20 78,-5 324-462,6-335 83,-1-1-44,1 0-1,-1 0 0,0 0 1,1-1-1,-1 1 0,0 0 1,1 0-1,-1-1 1,0 1-1,1 0 0,-1-1 1,0 1-1,1 0 0,-1-1 1,1 1-1,-1-1 0,1 1 1,-1-1-1,1 0 1,-1 1-1,1-1 0,0 1 1,-1-1-1,1 0 0,0 1 1,-1-1-1,1 0 0,0 1 1,0-1-1,0 0 1,0 1-1,0-2 0,-1-30-1765,1 20 757,0-52-5251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0.5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167 301 13014,'0'0'6037,"6"-4"-5311,2 0-570,-1 0-1,0-1 1,0 0-1,0 0 1,-1-1 0,1 0-1,-1 0 1,-1-1-1,1 1 1,-1-1 0,0 0-1,-1-1 1,0 1-1,0-1 1,0 0 0,-1 0-1,0 0 1,-1 0-1,0-1 1,0 1-1,-1-1 1,0 1 0,0-1-1,-1-12 1,-1 13-125,1 0 1,-1 1 0,0-1-1,-1 0 1,0 1-1,0-1 1,-1 1 0,0-1-1,-4-7 1,6 13-42,0 0 0,0 1 1,0-1-1,0 1 0,-1-1 0,1 1 1,0-1-1,-1 1 0,1-1 0,-1 1 1,0 0-1,1 0 0,-1 0 1,0 0-1,1 0 0,-1 0 0,0 1 1,0-1-1,0 0 0,0 1 0,0 0 1,0-1-1,0 1 0,0 0 1,0 0-1,0 0 0,0 0 0,0 0 1,1 1-1,-1-1 0,0 1 0,0-1 1,0 1-1,0 0 0,0-1 1,0 1-1,1 0 0,-1 0 0,0 0 1,1 1-1,-1-1 0,1 0 0,-3 3 1,-7 6-202,0 0 1,1 1 0,0 0-1,1 1 1,1 0 0,-1 1-1,-10 22 1,0 5-1500,-18 59-1,12-10-1613,11-5-1862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5.6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44 154 10405,'0'0'8753,"-8"-4"-7734,-20-11-322,20 11-289,38 0-275,766-33-141,-797 37 12,1 0-1,0-1 1,0 1-1,-1 0 1,1 0-1,0 0 1,0 0-1,-1-1 1,1 1-1,0 0 1,0 0-1,0 0 1,-1-1 0,1 1-1,0 0 1,0 0-1,0-1 1,0 1-1,0 0 1,0-1-1,-1 1 1,1 0-1,0 0 1,0-1-1,0 1 1,0 0-1,0-1 1,0 1-1,0 0 1,0 0-1,0-1 1,0 1 0,0 0-1,1-1 1,-1 1-1,0 0 1,0 0-1,0-1 1,0 1-1,0 0 1,0 0-1,1-1 1,-1 1-1,0 0 1,0 0-1,0 0 1,1-1-1,-1 1 1,0 0-1,0 0 1,1 0 0,-1 0-1,0-1 1,0 1-1,1 0 1,-1 0-1,0 0 1,0 0-1,1 0 1,-1 0-1,0 0 1,1 0-1,-1 0 1,0 0-1,1 0 1,-1 0 0,-17-15 13,-23-7-6,-15-10 47,59 30-81,1 1 0,-1-1 0,0 1-1,1 1 1,-1-1 0,0 1 0,1-1 0,7 2 0,-1-2 10,0 2 1,1-1-1,-1 2 1,15 2-1,-22-2 16,1 0 0,-1-1 0,1 1-1,-1 1 1,0-1 0,0 1 0,0-1-1,0 1 1,-1 0 0,1 0 0,5 7 0,-8-8-36,0-1 0,0 1 1,0-1-1,-1 1 1,1-1-1,0 1 0,-1 0 1,1-1-1,-1 1 1,0 0-1,1-1 1,-1 1-1,0 0 0,0-1 1,0 1-1,0 0 1,-1 0-1,1-1 0,0 1 1,-1 0-1,1-1 1,-1 1-1,-1 2 1,-16 28-2460,10-15-541,3-3-1588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0.9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7059,'0'0'10965,"13"14"-9807,-4-3-911,-3-6-147,0 1 0,-1 1 1,0-1-1,0 0 0,-1 1 1,1 0-1,-1 0 0,-1 1 1,0-1-1,0 1 1,0-1-1,-1 1 0,3 14 1,5 178 1851,2-212-145,25-53-362,12-19-1164,-39 70-262,54-68 36,-57 74-49,0 1 1,1-1-1,0 1 0,0 1 1,1 0-1,0 0 1,14-7-1,-21 12-16,0 0-1,0 0 1,1 0-1,-1 1 1,0-1-1,0 1 1,0-1-1,1 1 1,-1 0-1,0 0 1,0 0-1,1 0 1,-1 0-1,0 0 1,1 1-1,-1-1 1,0 1-1,0 0 1,0-1-1,0 1 1,0 0-1,0 0 1,0 0-1,0 1 1,0-1-1,0 0 1,0 1-1,-1-1 1,1 1-1,-1 0 1,3 2-1,2 5-23,-1 0-1,0 0 1,0 1 0,0 0-1,3 14 1,-1-6-11,1 6-1,-1 1-1,6 43 1,-11-50-376,1 0 0,1-1 0,0 1-1,1-1 1,1 0 0,1 0 0,16 29 0,-21-43-5,0 0 1,1 0-1,-1-1 0,1 1 1,-1-1-1,1 1 0,0-1 1,0 0-1,0 0 0,0 0 0,1 0 1,-1-1-1,7 3 0,35 6-4383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1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314 346 14182,'0'0'9293,"4"-22"-8520,4-33-50,2-75 0,-10 122-655,0 1 0,-1-1-1,0 1 1,0-1-1,0 1 1,-1-1 0,0 1-1,-1 0 1,0 0-1,0 0 1,0 0-1,-5-6 1,5 9-49,1 1 0,-1 0 0,0 1 0,0-1 0,0 0 0,0 1 0,0 0 0,-1 0 0,1 0 0,-1 0-1,1 0 1,-1 1 0,0-1 0,0 1 0,0 0 0,1 0 0,-1 1 0,0-1 0,0 1 0,0 0 0,0 0 0,0 0 0,0 0 0,0 1 0,-5 1 0,4-1-42,0 0 0,0 1 1,0 0-1,0 0 0,0 1 1,0 0-1,0-1 0,1 1 1,-1 1-1,1-1 0,-7 8 1,-39 51-134,37-44 112,0-1 15,2 1 1,0 1 0,1 0-1,-10 26 1,16-36 12,1 0 1,0 0 0,0 1-1,1-1 1,1 1 0,0 0-1,0-1 1,0 1 0,1 0-1,1-1 1,0 1-1,2 10 1,-2-17 10,1 1-1,-1-1 1,1-1 0,0 1-1,0 0 1,0 0-1,0-1 1,0 1 0,1-1-1,-1 1 1,1-1-1,-1 0 1,1 0 0,0 0-1,0 0 1,0-1 0,0 1-1,0-1 1,0 0-1,0 0 1,1 0 0,-1 0-1,0-1 1,1 1 0,-1-1-1,0 0 1,1 1-1,4-2 1,-1 1 21,-1 0 1,1-1-1,-1 0 1,1 0-1,-1 0 1,0-1-1,1 0 1,-1 0-1,0 0 0,0-1 1,0 0-1,-1 0 1,1-1-1,5-4 1,-2-1 14,-1-1 1,0 0-1,-1 0 1,0-1-1,-1 0 1,0 0 0,8-20-1,21-86 189,-34 112-212,0 0 80,1 17-198,1 0-1,0 0 1,0-1 0,2 1-1,-1-1 1,10 18 0,-4-8 92,-1-1 63,1 0-1,1-1 1,14 19-1,-20-31-232,1 0 0,-1 0-1,1-1 1,0 0-1,1 0 1,-1-1 0,1 0-1,0 0 1,1 0-1,12 5 1,-18-10-11,-1 0 0,0 0 0,1 0 0,-1 0 0,0 0 0,1-1 0,-1 1 0,0 0 0,0-1 0,1 1-1,-1-1 1,0 1 0,0-1 0,0 0 0,1 0 0,-1 1 0,0-1 0,0 0 0,0 0 0,0 0 0,-1 0 0,1 0 0,1-3 0,23-31-1171,-20 27 746,14-21 404,-2-1 0,0-1 0,22-62 0,-27 54 2461,11-53 0,-14 67 2729,-9 312-5493,0-287 702,1-19 381,5-3-488,1 0 0,1 1-1,1 0 1,1 0 0,0 1 0,2 1 0,0-1-1,1 2 1,1 0 0,1 1 0,16-16 0,-29 31-79,0 0 0,0 1 0,0-1 0,0 1 0,0-1 0,0 1 0,0 0 0,1 0 0,-1 0 0,0 0 0,1 0 0,-1 0 0,1 1 0,-1-1 0,0 1 0,1 0 0,-1 0 0,1 0 0,0 0 0,-1 0 0,0 0 0,1 1 0,-1-1 0,1 1 0,-1-1 0,1 1 0,-1 0 0,0 0 0,0 0 0,1 1 0,-1-1 0,0 0 0,0 1 0,0-1 0,0 1 0,-1 0 0,1 0 0,0 0 0,-1 0 0,1 0 0,-1 0 0,2 2 0,6 11-35,0 1 0,0-1 0,-2 1 0,9 26 0,-14-37 27,69 210-980,-63-188 180,2 8-1934,0-17-2232,0-10-550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2.4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249 83 17272,'0'0'7814,"-8"-14"-7392,-29-41-273,36 53-151,0 1 0,0 0-1,0 0 1,0 0 0,-1 0 0,1 0 0,0 0-1,-1 1 1,1-1 0,0 0 0,-1 1 0,1-1-1,-1 1 1,1 0 0,-1-1 0,0 1-1,1 0 1,-1 0 0,1 0 0,-1 0 0,1 0-1,-1 0 1,0 0 0,1 1 0,-1-1-1,1 0 1,-1 1 0,1-1 0,-1 1 0,1 0-1,0 0 1,-3 1 0,-3 2-46,1 1 1,0 0-1,0 1 0,-9 10 0,9-9 3,-7 6 20,1 1 1,0 0 0,1 1 0,1 0-1,0 1 1,-8 19 0,14-25 10,0 1 0,0-1 0,1 1-1,1 0 1,0 0 0,0 0 0,1 0 0,0 0 0,1 0 0,0 0 0,4 19 0,-3-27 2,0 1 0,0-1 1,1 0-1,0 0 0,-1 0 0,1 0 0,0 0 1,0 0-1,1-1 0,-1 1 0,1-1 1,-1 1-1,1-1 0,0 0 0,0 0 1,0 0-1,0 0 0,0-1 0,0 1 1,0-1-1,1 0 0,-1 0 0,0 0 1,5 0-1,-4 0 27,0 0-1,0 0 1,0 0 0,0-1-1,0 0 1,0 0 0,0 0-1,-1 0 1,1-1 0,0 1 0,0-1-1,0 0 1,0 0 0,-1-1-1,1 1 1,0-1 0,-1 0-1,1 0 1,-1 0 0,0 0-1,5-4 1,2-8 107,-1-1-1,0 1 0,-1-1 1,0-1-1,-1 0 1,-1 0-1,6-24 1,5-12 459,6 111-1115,-13-34 495,1-1 0,17 27 0,7-7-1797,-30-40 1060,-1 0 0,1 0 0,0 0 0,1 0 0,-1-1 0,9 4 1,13 1-4756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2.7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478 26 12838,'0'0'9241,"-12"-1"-8542,7 0-707,0 1 0,1 0 0,-1 0 0,0 0 0,0 0 0,1 1 0,-1 0 0,0 0 0,1 0 0,-1 1 0,1 0 0,-1 0 0,1 0 0,0 0 0,0 0 0,0 1 0,0 0 0,0 0 0,1 0 0,-1 0 0,1 1 0,0-1 0,-6 8 0,-14 18-21,0 1 0,-30 55 0,47-75 9,1 0 0,0 0-1,1 1 1,0 0 0,1 0 0,0 0-1,1 0 1,0 1 0,1-1 0,0 1-1,0-1 1,2 1 0,1 13-1,-2-23 18,0-1-1,1 0 0,-1 0 0,1 0 0,-1 0 1,1 0-1,0 0 0,-1 0 0,1 0 0,0 0 1,-1 0-1,1 0 0,0 0 0,0 0 0,0-1 1,0 1-1,0 0 0,0-1 0,0 1 0,0 0 0,0-1 1,0 0-1,1 1 0,-1-1 0,0 1 0,0-1 1,2 0-1,-2-1 16,-1 1 0,1-1 0,0 0 1,-1 0-1,1 0 0,-1 0 0,1 1 1,-1-1-1,1 0 0,-1 0 0,0 0 1,1 0-1,-1 0 0,0 0 0,0 0 1,0 0-1,0 0 0,1 0 0,-2 0 0,1 0 1,0-1-1,0 1 0,0 0 0,-1-1 1,1 1 14,0-10 36,0-1-1,-1 0 1,-1 1 0,0-1-1,-1 1 1,0 0 0,0 0-1,-1 0 1,-1 0-1,0 1 1,0-1 0,-1 1-1,0 0 1,-15-17-1,-6-9 444,-1 2 0,-2 0-1,-65-55 1,85 82-528,9 30-2574,2-18 2009,0 0-1,0 0 0,1 0 0,0 0 1,0 0-1,0 0 0,0-1 0,1 1 1,0-1-1,0 1 0,0-1 0,0 0 0,1 0 1,-1 0-1,7 4 0,41 34-11097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3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345 0 14375,'0'0'8881,"-1"4"-8713,-7 18-359,-1 0 1,-1 0-1,-17 27 0,18-34 190,1 0 0,0 0-1,0 1 1,2 0 0,0 1 0,1-1 0,0 1 0,-3 26-1,8-37 13,0 55-45,0-59 42,0-1 1,0 1-1,0-1 0,0 1 0,1-1 1,-1 1-1,0-1 0,1 1 0,-1-1 0,1 1 1,0-1-1,-1 1 0,1-1 0,0 0 1,0 1-1,0-1 0,0 0 0,0 0 0,0 0 1,0 1-1,0-1 0,0 0 0,1-1 1,-1 1-1,0 0 0,1 0 0,-1 0 0,1-1 1,-1 1-1,0-1 0,1 1 0,2-1 0,1-12 1100,-3-1-991,0 0 0,-1 0-1,0 0 1,-1-1 0,-1 1 0,0 0 0,-1 0 0,0 0 0,-1 0 0,-1 0 0,0 0 0,0 1 0,-1 0 0,-1 0-1,0 0 1,-1 1 0,0-1 0,-1 2 0,0-1 0,0 1 0,-1 0 0,-13-10 0,15 13-123,-1 1 1,0 1 0,0 0-1,0 0 1,-1 0-1,0 1 1,0 0-1,-11-3 1,17 6-109,1 1 0,0-1 0,-1 1 0,1-1 0,-1 1 0,1 0 0,0 0 0,-1 0-1,1 1 1,0-1 0,-1 0 0,1 1 0,0-1 0,-1 1 0,1 0 0,0 0 0,0 0 0,0 0 0,0 0 0,0 1 0,0-1 0,0 0 0,0 1-1,0 0 1,0-1 0,1 1 0,-1 0 0,1 0 0,0 0 0,-1 0 0,1 0 0,0 0 0,0 0 0,0 0 0,0 1 0,1-1 0,-2 4 0,-1 31-4022,3 0-1154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4.0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262 109 15191,'0'0'9223,"-7"-17"-8281,-27-54-318,33 69-618,0 1 1,-1-1-1,1 1 1,-1-1 0,1 1-1,-1 0 1,1 0-1,-1-1 1,0 1-1,0 0 1,1 0-1,-1 1 1,0-1-1,0 0 1,0 1-1,0-1 1,0 1 0,0-1-1,0 1 1,0 0-1,0 0 1,0 0-1,0 0 1,0 0-1,0 1 1,0-1-1,0 0 1,0 1-1,0 0 1,-3 1-1,-2 1-23,1 0-1,0 0 0,-1 1 0,1 0 0,1 0 0,-7 6 0,-1 2-6,2 0-1,-1 0 1,2 1-1,0 0 1,0 1-1,1 1 0,-7 15 1,12-23 12,1 1 1,0-1 0,0 1-1,1-1 1,0 1-1,1 0 1,-1 0-1,2 0 1,-1 0-1,1 0 1,0 0-1,1 0 1,-1 0-1,2 0 1,-1 0-1,1 0 1,3 8-1,-2-12 0,-1 0-1,0-1 1,1 1-1,0-1 1,0 0-1,0 1 1,0-2-1,0 1 1,1 0-1,-1 0 1,1-1-1,0 0 1,0 0-1,0 0 1,0 0-1,0-1 1,0 1-1,0-1 1,0 0-1,9 0 1,9 2-10,-1-1 0,40-2 0,-52 0 33,-5 0 5,0-1-1,0 1 1,1-1-1,-1 0 1,0 0 0,0 0-1,0-1 1,0 1 0,-1-1-1,1 0 1,0 0 0,-1-1-1,1 1 1,-1-1-1,6-5 1,-3 2-7,-1-1 0,1 0 0,-2 0-1,1 0 1,-1-1 0,0 0 0,4-11 0,-1 0 222,-2-1 1,0 0-1,-1 0 1,-1 0 0,1-37-1,-4 55 47,0 14-713,0-3 385,0 0 1,0 0 0,1-1-1,0 1 1,1 0 0,0 0 0,0-1-1,4 9 1,-3-12 43,0 0-1,0 0 0,0-1 1,0 1-1,1-1 1,0 0-1,0 0 1,0 0-1,1-1 1,-1 1-1,1-1 1,-1 0-1,1-1 1,9 5-1,4-1 8,0-1 0,0-1 0,1 0 0,-1-1 0,1-1 0,-1-1 0,34-2 0,-27 1 34,-21 0-21,1 0 1,0 0 0,0-1-1,-1 1 1,1-1-1,0 0 1,-1 0 0,1-1-1,-1 1 1,1-1-1,-1 0 1,0 0-1,1 0 1,-1-1 0,-1 0-1,1 0 1,0 0-1,-1 0 1,1 0 0,-1-1-1,0 1 1,0-1-1,0 0 1,-1 0 0,1 0-1,-1 0 1,0 0-1,0-1 1,0 1 0,-1-1-1,0 1 1,1-1-1,-1-5 1,-1 9 81,6 25-598,-3-16 482,-1-1 0,1 0 0,0 0 0,0 0 0,1 0 0,0-1 0,0 1 0,1-1 0,0 0 0,0 0 0,0-1 0,1 0 0,-1 0 0,1 0 0,1 0 0,6 3 0,-1-2 12,0-1-1,1 0 0,-1 0 0,1-2 1,0 0-1,0 0 0,0-1 0,23 0 1,-26-1 16,1 0 1,-1-2-1,1 1 1,19-4 0,-26 3 5,0-1 1,0 1-1,0-1 1,-1 0-1,1 0 1,0 0-1,-1 0 1,0-1-1,1 1 1,-1-1-1,0 0 0,0 0 1,-1 0-1,1 0 1,3-6-1,9-17 513,23-49 0,0-3 740,-31 73-1105,-4 14-306,-2 22-273,-1-27 424,-16 720-84,16-666 81,2-1 11,-3 0 0,-2 0 0,-21 109 0,24-165-11,0 0 0,0 1 0,-1-1 0,1 1 0,0-1 0,-1 0 0,1 0 0,-1 1 0,1-1 0,-1 0-1,1 0 1,-1 1 0,0-1 0,0 0 0,0 0 0,1 0 0,-1 0 0,0 0 0,0 0 0,0 0 0,-1-1 0,1 1 0,0 0 0,0-1 0,0 1 0,-1 0 0,1-1 0,0 1 0,0-1 0,-1 0 0,1 1 0,-1-1 0,1 0 0,0 0 0,-1 0 0,1 0-1,0 0 1,-1 0 0,1-1 0,0 1 0,-1 0 0,1-1 0,0 1 0,-3-1 0,-5-4 97,0 0-1,0-1 0,0 0 1,1 0-1,-8-8 0,-1 0 11,11 9-108,-25-18 71,1-1 0,0-2 0,-42-49 0,65 66-63,0-1 0,0 1 1,1-1-1,0-1 0,1 1 0,0-1 0,1 0 0,0 0 0,1 0 0,0-1 1,1 1-1,0-1 0,1 0 0,0 1 0,1-1 0,2-23 0,0 26-31,0 0 0,1 0 1,0 0-1,1 1 0,0-1 0,0 1 0,1 0 0,0 0 0,0 1 0,1-1 0,0 1 1,0 0-1,1 1 0,0 0 0,0 0 0,12-8 0,11-6-391,0 2 0,2 1 0,33-13 0,61-19-3226,-40 19-2314,17-4-8125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3:24.8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32 397 7555,'0'0'7892,"12"-16"-5904,-6 8-1876,76-109 2669,-74 104-2319,0-1 0,-1 1 0,-1-2 0,0 1 0,-1-1 0,0 0 0,-1 0 0,2-20 0,-6 26-234,2-5 130,-2 0 1,0 0-1,-2-22 1,1 35-343,1 0-1,0 0 1,-1 0-1,0 0 1,1 0 0,-1 0-1,0 0 1,1 0-1,-1 0 1,0 0 0,0 0-1,0 0 1,0 0 0,0 1-1,0-1 1,0 0-1,0 1 1,0-1 0,0 1-1,0-1 1,0 1-1,0-1 1,-1 1 0,1 0-1,0 0 1,0-1 0,0 1-1,-1 0 1,1 0-1,0 0 1,0 1 0,-1-1-1,1 0 1,0 0-1,0 0 1,0 1 0,0-1-1,-1 1 1,1-1-1,-1 2 1,-4 0-46,1 0-1,-1 0 1,1 0 0,0 1-1,0 0 1,0 0 0,-8 6-1,3 5-2,-1-1 0,2 1 0,0 0 0,0 1 0,2 0 0,0 0 0,0 1-1,2 0 1,0 0 0,0 0 0,2 1 0,0 0 0,1-1 0,0 1-1,2 0 1,0 0 0,1 0 0,6 33 0,-6-43 31,1 1 1,0-1-1,1 0 0,0 0 0,0 0 1,0-1-1,1 1 0,0-1 1,1 1-1,-1-1 0,1-1 1,0 1-1,10 8 0,-6-7 10,1-1-1,-1 0 0,1-1 1,0 0-1,0 0 0,0-1 1,1 0-1,15 3 0,12-1-261,1-2 0,-1-1 0,1-2 1,48-4-1,88-16-3772,20-20-5208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1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0 860 11973,'0'0'12155,"12"-1"-11445,8-2-440,0-2 0,0 0 0,-1-1 0,0-1 0,0 0 0,34-20 0,-1-3 170,57-44-1,-88 58-381,0 0 0,-1-2 0,-1 0 0,-1-1 0,0-1 0,22-36 0,-29 39-35,-2-1 0,0 0-1,-1-1 1,-1 0 0,0 0 0,-2 0 0,0-1 0,-1 0 0,1-23 0,-2 8-8,-2-1 0,-1 0 0,-1 1 0,-11-59 0,11 89-16,-1-1 0,1 1-1,-2 0 1,1 0 0,0 0 0,-1 1-1,0-1 1,0 0 0,0 1 0,-1 0-1,1 0 1,-1 0 0,-7-6 0,9 8-3,-1 1 0,1 0 0,0 0 0,0-1 0,0 1 0,-1 0 0,1 1 0,-1-1 0,1 0 0,-1 1 1,1-1-1,-1 1 0,1 0 0,-1 0 0,1 0 0,-1 0 0,1 0 0,-1 1 0,1-1 0,-1 1 0,1-1 0,-1 1 0,1 0 1,0 0-1,-1 0 0,1 0 0,0 1 0,0-1 0,0 0 0,0 1 0,0 0 0,-3 3 0,-2 3-5,0 0 0,0 1 0,1 0 1,0 0-1,1 0 0,0 1 0,0-1 0,1 1 0,-3 12 0,-4 16 59,-7 49 0,8-11 200,3-1-1,5 151 1,37 155 465,0-8-269,-31 10-241,-7-337-190,-2 0 0,-2-1 0,-1 0 0,-3 0 0,-2-1 0,-22 53 0,32-91-34,0 1 1,-1-1-1,0 0 1,0 0-1,-1 0 1,1-1-1,-1 1 1,0-1-1,-10 7 1,14-11-24,0 0 0,-1 0 0,1-1 0,-1 1 1,1 0-1,-1 0 0,1-1 0,-1 1 0,0-1 0,1 1 0,-1-1 0,0 0 1,1 0-1,-1 0 0,0 0 0,1 0 0,-1 0 0,0 0 0,1 0 0,-1-1 1,0 1-1,1-1 0,-1 1 0,1-1 0,-1 1 0,1-1 0,-1 0 0,1 0 0,-1 0 1,1 0-1,0 0 0,-1 0 0,1 0 0,0-1 0,0 1 0,0 0 0,0-1 1,0 1-1,0 0 0,0-1 0,1 0 0,-1 1 0,0-1 0,1 1 0,-1-1 1,1-1-1,-6-15-882,1 1 0,1-1 0,1 1 0,1-1 0,0 0 0,1 0 0,3-31 0,-2 16-1254,0-65-4927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86 14134,'0'0'7924,"90"-16"-7924,-25 11 32,11-1-32,-1-2-176,0-4-1553,0-3-2385,1-8-4338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5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147 1 13638,'0'0'10213,"-15"21"-9231,13-17-959,-67 103 745,59-89-590,1 0-1,1 0 0,0 1 0,2 0 0,-9 39 0,13-46-140,1 0 0,0-1 0,0 1 0,2 0 1,-1 0-1,1 0 0,3 11 0,-3-19-31,0 0 0,1 0 0,-1 0 0,1 0 0,0-1 1,0 1-1,0-1 0,0 1 0,1-1 0,0 0 0,-1 0 0,1 0 0,0 0 0,0 0 1,1-1-1,-1 0 0,0 1 0,1-1 0,0 0 0,-1-1 0,1 1 0,7 2 0,-2-2 9,-1 1 0,1-1-1,0-1 1,1 1-1,-1-2 1,0 1-1,0-1 1,0 0 0,0-1-1,1 0 1,-1-1-1,0 0 1,0 0-1,13-6 1,-16 5-1,0 0 0,0-1-1,-1 1 1,1-1 0,-1-1 0,0 1 0,0-1 0,-1 0 0,1 0 0,-1 0-1,0 0 1,-1-1 0,1 0 0,-1 0 0,0 0 0,0 0 0,-1 0-1,0 0 1,0-1 0,2-11 0,-2 0 2,0 1 0,-1 0 0,-1-1 0,-1 1 0,0-1 0,-1 1 0,-1 0 0,0 0 1,-2 0-1,-10-27 0,12 37-12,0 0 0,-1 0 0,0 0 0,0 1 0,-1-1 1,0 1-1,0 0 0,0 1 0,-1-1 0,1 1 0,-11-7 1,11 9-8,0 1 0,-1-1 1,1 1-1,-1 0 0,0 0 1,0 0-1,0 1 0,0 0 1,0 0-1,0 0 0,0 1 1,0 0-1,0 0 0,0 1 1,0 0-1,-9 2 0,10-1-83,0-1 0,0 2-1,0-1 1,0 1-1,1-1 1,-1 1-1,1 0 1,-1 1-1,1-1 1,0 1-1,0 0 1,1 0-1,-1 0 1,1 1 0,0-1-1,0 1 1,1-1-1,-4 8 1,5-9-118,0-1 1,-1 1 0,2-1 0,-1 1-1,0 0 1,0-1 0,1 1 0,0 0-1,-1 0 1,1-1 0,0 1-1,0 0 1,1 0 0,-1-1 0,0 1-1,1 0 1,0-1 0,0 1 0,0 0-1,0-1 1,0 1 0,0-1 0,1 1-1,-1-1 1,1 0 0,-1 0-1,1 0 1,0 0 0,0 0 0,0 0-1,0 0 1,0 0 0,0-1 0,1 1-1,-1-1 1,1 0 0,4 2-1,2 1-750,1-1-1,0-1 1,0 0-1,18 2 1,55-2-4382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5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46 10949,'0'0'9188,"0"-10"-8809,0-20-327,0 24-56,0 23-4,6 95 427,28 159 0,-18-170-355,-2-3-198,-23-97-2376,-14-4-892,-4-7-2934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3.8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91 10117,'0'0'3572,"20"-14"-88,5-5-2353,-12 8-260,0 1 1,1 0-1,1 1 1,15-8-1,-25 17 1016,-4 11-1002,-2 1-724,-1 0-1,1 0 1,-2 0 0,0-1-1,0 1 1,-1-1 0,-6 13-1,-45 83 815,15-32-570,3 15-160,34-81-235,0 0-1,1 0 1,1 0-1,0 0 1,0 0-1,0 0 1,1 0-1,2 12 1,-2-19-10,1 0-1,0 0 1,0 0-1,1 0 1,-1 0-1,0 0 1,1 0-1,-1 0 1,1 0-1,-1-1 1,1 1 0,0-1-1,0 1 1,0-1-1,0 0 1,0 1-1,0-1 1,0 0-1,0 0 1,0-1-1,0 1 1,1 0 0,-1-1-1,0 1 1,1-1-1,-1 0 1,0 0-1,1 0 1,-1 0-1,3 0 1,3 0-2,0 0 1,0-1-1,-1 0 0,1 0 0,0 0 1,-1-1-1,1 0 0,8-4 1,-10 2 4,0-1 1,-1 1-1,1-1 0,-1-1 1,0 1-1,0 0 1,-1-1-1,0 0 0,0 0 1,0-1-1,-1 1 1,0-1-1,0 0 1,0 1-1,-1-1 0,0-1 1,-1 1-1,1 0 1,-1 0-1,-1 0 1,1-9-1,0 3 5,-1-1-1,0 0 1,-1 1 0,0-1-1,-1 1 1,-1-1 0,0 1 0,-1 0-1,0 0 1,-9-18 0,7 21-37,-1 1 1,0 0-1,-1 0 1,0 1 0,0 0-1,-1 0 1,0 1-1,0 0 1,-1 0 0,0 1-1,0 0 1,0 1-1,-1 1 1,1-1-1,-1 1 1,-1 1 0,1 0-1,0 1 1,-1 0-1,1 1 1,-1 0-1,1 1 1,-1 0 0,1 1-1,-13 2 1,21-3-100,1 1 0,-1 0 0,1-1 0,-1 1 1,1 1-1,0-1 0,-1 0 0,1 0 0,0 1 1,0-1-1,0 1 0,0 0 0,0 0 0,0 0 1,0 0-1,1 0 0,-1 0 0,1 0 0,0 0 0,-1 1 1,1-1-1,0 0 0,0 1 0,0-1 0,1 1 1,-2 4-1,1-1-730,0 0 1,1 0-1,-1 0 0,1 0 1,0 1-1,1-1 1,-1 0-1,1 0 0,4 12 1,16 14-9286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269 1 17688,'0'0'10661,"-23"22"-10429,1 1-182,0 1 0,-33 49-1,40-48 16,2 1 0,1 0 0,2 1 0,-11 37 0,-19 112 189,40-175-254,-14 74 46,4 0-1,3 0 1,3 102 0,6-134-38,2 0 1,2 0 0,2 0 0,2-1 0,1 0 0,3-1 0,22 50 0,-16-46-58,-14-28-311,1-2 1,0 1-1,1-1 0,1 0 1,0-1-1,12 14 0,-18-25-67,0-1 0,0 1 0,0-1 0,1 0 0,-1 1 0,1-2 0,-1 1 0,1 0 0,-1-1 0,1 1 0,0-1 0,0 0 0,0 0 0,7 0 0,29 0-5149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 0 18488,'0'0'6772,"-65"145"-5956,55-67-448,10-5-112,0-5-160,0-10-96,0-15 0,0-14-368,0-16-945,0-28-5217,0-36-1906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5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201 370 17928,'0'0'5846,"15"-11"-5310,100-75 712,-109 80-1174,-1 1 0,0-1-1,0 0 1,0 0-1,-1 0 1,0-1 0,0 0-1,-1 0 1,0 0 0,0 0-1,0 0 1,-1-1-1,0 1 1,-1-1 0,1 1-1,-2-1 1,1 0-1,-1 1 1,0-1 0,-1-9-1,0 12-60,0-1 0,0 1 0,0-1 0,-1 1 0,1 0 0,-1 0 0,0 0 0,-1 0 0,1 0 0,-1 0 0,0 1-1,0-1 1,-1 1 0,1 0 0,-1 0 0,0 0 0,0 0 0,-1 1 0,1 0 0,0 0 0,-1 0 0,0 0 0,0 1 0,0-1 0,0 1-1,0 1 1,0-1 0,-11-1 0,9 2-32,-1 0-1,1 0 1,-1 1 0,1 0-1,-1 0 1,1 1-1,0 0 1,-1 1 0,1-1-1,0 1 1,0 1 0,0-1-1,0 1 1,0 1-1,-7 4 1,5-1-97,0 0 0,0 0 0,1 1 0,1 0 0,-1 0 0,1 1 0,0 0 0,1 0 0,-7 14 0,2-2-742,1 2 0,2-1 0,-11 40-1,11-27-2704,-6 55 0,11 13-8830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4.9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13814,'0'0'1332,"1"17"1741,23 259 4424,-19-237-7152,-3-21-247,0-1-1,1 0 1,1 0 0,0 0-1,10 24 1,-14-40-94,1-1-1,-1 1 1,0-1 0,1 1 0,-1-1 0,0 1-1,1-1 1,-1 1 0,1-1 0,-1 1-1,1-1 1,-1 1 0,1-1 0,-1 0 0,1 1-1,-1-1 1,1 0 0,-1 0 0,1 1-1,0-1 1,-1 0 0,1 0 0,-1 0 0,1 0-1,0 1 1,-1-1 0,1 0 0,0 0-1,-1 0 1,1-1 0,0 1 0,-1 0 0,1 0-1,-1 0 1,1 0 0,0-1 0,-1 1-1,1 0 1,-1 0 0,1-1 0,-1 1 0,1 0-1,-1-1 1,1 1 0,-1-1 0,1 1 0,-1-1-1,1 1 1,-1-1 0,28-34 216,-20 24-157,35-45 14,25-34-4,105-106 1,-144 174 41,-28 21-111,-1 1 0,1 0 0,0-1-1,-1 1 1,1 0 0,0 0 0,-1 0 0,1 0 0,0 0 0,-1 0 0,1 0 0,-1 0 0,1 0-1,0 0 1,-1 0 0,1 0 0,0 0 0,-1 1 0,1-1 0,0 0 0,-1 0 0,1 1 0,-1-1 0,1 0-1,-1 1 1,1-1 0,-1 1 0,1-1 0,-1 0 0,1 1 0,-1-1 0,1 1 0,-1-1 0,0 1-1,1 0 1,-1-1 0,0 1 0,0-1 0,1 1 0,-1 0 0,0-1 0,0 1 0,0 0 0,0-1 0,0 1-1,0 0 1,0-1 0,0 1 0,0-1 0,0 1 0,0 0 0,0-1 0,0 2 0,0 187 233,2 27-162,-1-209-51,0 0 0,1 0 0,0 0 0,0-1 0,0 1 0,1-1 0,6 11 0,-8-14-204,0-1 0,1 1 0,-1-1 0,1 0 1,0 0-1,0 0 0,0 0 0,0 0 0,0 0 0,0 0 1,0-1-1,1 1 0,-1-1 0,1 0 0,-1 1 0,1-1 1,-1 0-1,1-1 0,0 1 0,-1 0 0,6 0 0,-7-2-75,0 1-1,0-1 1,0 0 0,1 0-1,-1 1 1,0-1-1,0 0 1,0 0-1,0 0 1,0 0-1,-1 0 1,1 0-1,0 0 1,0-1-1,-1 1 1,1 0-1,-1 0 1,1-1-1,-1 1 1,1 0-1,-1 0 1,0-1-1,1 1 1,-1-3-1,5-12-1787,26-44-5131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2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259 0 15575,'0'0'11699,"-13"19"-11523,-7 17-39,1 2 0,2 0 1,1 1-1,2 1 0,2 0 0,-9 59 0,15-51-43,2 1 0,3 62 0,-3 42-520,5-152 324,-1 0 0,0 0 0,0 0 0,0-1 0,0 1 0,0 0 0,0 0 0,0 0 0,0 0 0,0-1 0,0 1 0,0 0-1,-1 0 1,1 0 0,0-1 0,-1 1 0,1 0 0,0 0 0,-1-1 0,1 1 0,-1 0 0,1-1 0,-1 1 0,1 0 0,-1-1 0,0 1 0,1-1-1,-1 1 1,0-1 0,1 1 0,-1-1 0,0 0 0,0 1 0,1-1 0,-1 0 0,0 1 0,0-1 0,0 0 0,1 0 0,-1 0 0,0 0 0,-1 0 0,0-1-192,1 0 1,-1 0 0,0 0 0,1 0 0,-1 0-1,1 0 1,-1-1 0,1 1 0,0-1 0,0 1 0,-1-1-1,1 1 1,0-1 0,1 0 0,-1 1 0,0-1-1,0 0 1,0-3 0,-9-30-2578,-6-50-1,2 12 3571,-7 0 3964,20 71-4431,0 0 1,0 0 0,0 0 0,0 0 0,0 0 0,1 0 0,-1 0 0,1 0 0,0-1 0,-1 1 0,1 0 0,0 0 0,0 0 0,0 0-1,1-1 1,-1 1 0,1 0 0,0-3 0,1 4-192,-1 0 0,1-1 0,0 1 0,0 0 0,0 0-1,0 0 1,0 1 0,0-1 0,1 0 0,-1 1 0,0-1 0,0 1 0,0 0 0,1 0-1,-1 0 1,0 0 0,0 0 0,3 1 0,37-2-1655,80 12 0,-52 2-3271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90 0 19337,'0'0'7955,"-40"120"-7810,15-64-49,10-9-48,5-14-32,10-8-16,0-10 0,0-5-337,0-4-991,0-2-1457,0-20-12486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7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0 217 18889,'0'0'7491,"76"-99"-7187,-31 72-224,-5 0 32,-10 4-48,-20 6 48,-10 5 0,0 2-16,0 8-96,-20 2-208,-5 29-1184,-10 31-1506,10 20-1039,15 1-5172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5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11205,'0'0'1878,"22"-1"937,159-8 2022,-180 9-4833,0 0 0,0 0 1,0 0-1,0 0 0,0 0 1,0 0-1,0 0 0,0 1 0,0-1 1,0 0-1,1 1 0,-1-1 1,0 0-1,0 1 0,0-1 0,-1 1 1,1 0-1,0-1 0,0 1 0,0 0 1,0-1-1,-1 1 0,1 0 1,0 0-1,0 0 0,-1 0 0,1-1 1,-1 1-1,1 0 0,-1 0 1,1 0-1,-1 0 0,0 1 0,1-1 1,-1 0-1,0 0 0,0 0 1,0 0-1,0 0 0,0 0 0,0 0 1,0 2-1,-1 1-17,0 0 1,0 0-1,0 0 1,0 1-1,-1-1 0,0-1 1,0 1-1,0 0 0,0 0 1,-5 5-1,-54 54 31,39-43 2,-33 41 1,54-60-23,1 0 0,-1 0 0,0 0 1,0 0-1,1 0 0,-1 0 0,1 0 0,-1 0 0,1 0 1,-1 0-1,1 0 0,-1 0 0,1 0 0,0 0 1,0 0-1,0 0 0,0 0 0,0 1 0,0-1 0,0 0 1,0 0-1,0 0 0,0 0 0,0 0 0,1 0 0,-1 1 1,0-1-1,1 0 0,-1 0 0,1 0 0,0 0 1,-1 0-1,1 0 0,0-1 0,-1 1 0,1 0 0,0 0 1,0 0-1,0-1 0,0 1 0,-1 0 0,1-1 0,0 1 1,0-1-1,1 1 0,-1-1 0,0 1 0,0-1 0,0 0 1,0 1-1,0-1 0,0 0 0,3 0 0,10 3-49,1-1 0,-1 0-1,22 0 1,-26-2-24,156 1-3495,-75-1-1202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144 211 14279,'0'0'5802,"2"-16"-2782,1-50-816,-3 65-2178,0 1 1,0-1-1,0 0 0,0 1 1,0-1-1,0 0 0,0 1 1,0-1-1,-1 1 0,1-1 1,0 0-1,0 1 0,-1-1 1,1 1-1,0-1 0,-1 1 1,1-1-1,0 1 0,-1-1 1,1 1-1,-1-1 0,1 1 1,-1 0-1,1-1 0,-1 1 1,1 0-1,-1-1 0,1 1 1,-1 0-1,0 0 0,1-1 1,-1 1-1,1 0 0,-1 0 1,0 0-1,1 0 0,-1 0 1,1 0-1,-1 0 0,0 0 1,1 0-1,-1 0 0,0 0 1,1 0-1,-1 1 0,1-1 1,-1 0-1,0 0 0,1 1 1,-1-1-1,0 1 0,-25 18 326,16-5-324,0 1 0,1 0 0,1 1 1,1 0-1,0 1 0,-7 27 0,6-19-14,1 1-1,1 0 1,1 1 0,1-1-1,1 1 1,2 0 0,3 48-1,-1-65-9,0-1-1,1 1 0,0 0 1,1-1-1,0 1 0,0-1 1,1 0-1,0 0 0,1 0 1,0-1-1,0 1 0,1-1 1,0-1-1,1 1 0,-1-1 0,1 0 1,1 0-1,-1-1 0,1 0 1,0 0-1,1-1 0,-1 0 1,1-1-1,10 4 0,-3-2 16,1-1 1,-1-1-1,1-1 0,0 0 0,0-1 0,0-1 1,1-1-1,-1 0 0,24-4 0,-36 3 3,0 0 0,-1-1 0,1 1 0,-1-1 0,1-1 0,-1 1 0,0 0 0,1-1 0,-1 0 0,-1 0 0,1 0 0,0 0 0,-1-1 0,1 1 0,-1-1 0,0 0-1,-1 0 1,1 0 0,-1-1 0,1 1 0,-1-1 0,0 1 0,-1-1 0,1 1 0,-1-1 0,1-8 0,3-14 143,-2 1 0,-1-1 0,-2-46 0,-1 40-145,0 2 9,0 0-1,-3 0 1,0 1 0,-2-1-1,-1 1 1,-13-34 0,14 49-10,0-1 0,-2 1 0,1 0 1,-2 0-1,0 1 0,0 0 0,-2 1 1,0 0-1,0 1 0,-1 0 0,0 0 1,-26-17-1,34 27-31,1-1 1,0 1 0,-1 0-1,0 0 1,1 1 0,-1-1-1,0 1 1,0 0 0,0 0-1,0 0 1,0 0-1,0 1 1,-8-1 0,10 2-69,1 0 1,-1 0-1,0 0 1,0 0-1,1 0 1,-1 0-1,1 0 1,-1 0-1,1 0 1,-1 1-1,1-1 0,0 1 1,-1-1-1,1 1 1,0 0-1,0-1 1,0 1-1,0 0 1,1 0-1,-1-1 1,0 1-1,1 0 1,-1 0-1,1 0 1,0 0-1,0 0 1,-1 0-1,2 2 1,-4 61-3768,3 12-2284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6.1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7716,'0'0'3377,"129"-2"-3025,-70 2-192,0 0-96,0-6-32,-11-4-32,-5-5-2049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4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 16680,'0'0'8387,"10"-4"-10179,10 49-1778,-10 5-2993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5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477 1 16087,'0'0'1473,"-111"112"400,56-56-288,5-2-417,0 4-335,5-2-529,5-1-32,-1-5-176,6-11-96,10-12-1233,10-14-2224,5-13-5155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6.9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1 18857,'0'0'8596,"-45"143"-8532,25-54 176,10-8-160,10-15-64,0-10 16,0-13-32,5-10-112,0-14-801,-5-7-992,-5-26-7315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2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342 338 7347,'0'0'13214,"13"-18"-11629,1 0-1178,-5 5-113,1 0 0,0 1-1,1 0 1,0 1-1,1 1 1,16-13 0,-21 18-73,0-1 1,-1 1 0,1-1 0,-2-1-1,1 1 1,-1-1 0,0 0-1,0 0 1,7-15 0,-10 18-169,0-1 1,-1 1-1,0 0 0,0-1 1,0 0-1,0 1 0,-1-1 1,1 1-1,-1-1 0,-1 0 1,1 1-1,0-1 0,-1 0 1,0 1-1,0-1 0,-1 1 1,1 0-1,-1-1 0,-3-6 1,3 9-59,0-1 0,0 1 0,0-1 0,-1 1 0,1 0 0,-1 0 0,1 0 0,-1 0 0,1 0 0,-1 1 0,0-1 0,0 1-1,0 0 1,0 0 0,0 0 0,0 0 0,0 0 0,-1 1 0,1-1 0,-5 1 0,-3-1-66,0 1-1,0 1 0,0 0 0,-20 4 1,14 0-126,0 1 0,1 0 1,0 1-1,1 0 1,-1 1-1,2 1 0,-1 1 1,-14 12-1,-1 3-811,2 2 0,-39 45-1,51-53-326,1 1-1,-24 40 0,31-42-778,1-1 0,-11 37 0,18-51 1915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1 15559,'0'0'11285,"-14"23"-11130,9-15-133,-20 33 173,-1 0 1,-62 69-1,-23-8 87,75-72-243,1 1-1,-54 65 1,89-95-42,-1 0 1,0 0-1,1 0 1,-1 0-1,1 0 1,-1 1-1,1-1 1,0 0-1,-1 0 1,1 1-1,0-1 0,0 0 1,0 0-1,0 1 1,0-1-1,0 0 1,0 0-1,1 1 1,-1-1-1,0 0 1,1 0-1,-1 0 1,1 1-1,-1-1 1,1 0-1,-1 0 1,1 0-1,0 0 0,0 0 1,-1 0-1,1 0 1,0 0-1,0 0 1,2 1-1,45 31 43,-29-21-31,153 122-210,176 180 0,-260-231-931,-57-50-228,-1-1-3931,-23-30 216,2-2-3771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8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282 44 15783,'0'0'5264,"-22"-9"-2369,9 2-2453,5 2-266,-1 1 1,0 0 0,-1 0 0,1 1 0,-12-2 0,17 4-145,0 1 0,1-1 0,-1 1 0,0 0 0,1 0 0,-1 0 0,0 1 0,0-1 1,1 1-1,-1 0 0,1 0 0,-1 0 0,1 1 0,-1-1 0,1 1 0,0 0 0,-1 0 0,1 0 0,0 0 1,-5 6-1,-1 1-9,0 1 0,0 0 0,1 1 1,1 0-1,0 0 0,0 1 0,1 0 1,0 0-1,1 0 0,1 1 0,0-1 0,0 1 1,2 0-1,-1 0 0,2 1 0,0-1 1,0 0-1,1 0 0,1 1 0,0-1 1,1 0-1,0 0 0,1 0 0,1 0 1,0 0-1,0-1 0,1 1 0,1-1 0,0 0 1,13 17-1,18 16 4,-21-27-10,-1 1 0,15 24 0,-26-36-6,0 1-1,0-1 0,-1 1 0,0-1 0,-1 1 0,0 0 0,0 0 0,-1 0 0,0 0 0,1 12 0,-3-17-2,1 0 1,-1 0-1,0 0 0,0 0 0,0 0 0,0 0 0,0 0 0,-1 0 0,0-1 0,1 1 0,-1 0 0,0-1 0,0 1 0,0-1 1,0 0-1,-1 0 0,1 0 0,-1 0 0,1 0 0,-1 0 0,0-1 0,0 1 0,1-1 0,-1 0 0,0 0 0,0 0 1,-4 1-1,-1 0-76,0 1 1,0-2 0,0 1 0,0-1 0,0 0 0,-1-1-1,1 0 1,0-1 0,-15-1 0,21 1-59,0 0 0,0 0 0,0 1 0,1-1 0,-1 0 0,0 0 0,1-1 0,-1 1 0,0 0 0,1 0 0,-1-1 0,1 1 0,0-1 0,0 1 0,-1-1 0,1 0 0,0 0 0,0 1 1,1-1-1,-1 0 0,0 0 0,0 0 0,1 0 0,-1-4 0,-2-55-4235,3 45 2765,0-59-5140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7.9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0 310 2481,'0'0'6627,"50"-132"-2961,-15 86-545,-4 7-271,-1 6-497,5 8-577,0 6-735,10 7-785,5 8-144,0 4-80,6 0-64,-6 16 32,-10 19-1377,-5 9-2736,-25 10-4019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1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17432,'0'0'9684,"20"0"-9684,-15 5-112,-5 13-944,0 11-1441,0 12-2786,-25 11-5394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2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483 1 18841,'0'0'0,"-136"110"0,71-56 1856,10 2 113,4 6-960,1-2-817,10-2-128,10-7-32,5-13-32,10-7-320,0-15-1921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5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0 20137,'0'0'6195,"-136"118"-6019,116-64-128,10 1 80,5-5-96,5-4-16,0-9-16,0-8-32,5-8-784,0-11-1393,5-10-2305,-5-13-3858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6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36 9748,'0'0'10141,"0"-8"-9605,0-19-450,0 52-56,0 70 121,-1 2 228,3 108 216,-1-196-579,0 0 1,0-1-1,1 1 0,0 0 0,1-1 1,0 1-1,0-1 0,6 10 1,-8-17-9,-1-1 1,1 1-1,-1-1 1,1 1 0,-1-1-1,1 0 1,0 1-1,-1-1 1,1 0-1,0 0 1,-1 1 0,1-1-1,0 0 1,-1 0-1,1 0 1,0 0-1,0 0 1,-1 0 0,1 0-1,0 0 1,-1 0-1,1 0 1,0-1 0,-1 1-1,1 0 1,0 0-1,-1 0 1,1-1-1,0 1 1,-1-1 0,1 1-1,0 0 1,-1-1-1,1 1 1,-1-1-1,1 0 1,23-21 241,-22 20-225,19-19 75,5-7-53,2 1 0,1 1 0,37-25 0,-65 51-55,-1 0 0,0 0 0,1 0 0,-1 0 0,0 0-1,1 0 1,-1 0 0,0 0 0,1 0 0,-1 1 0,0-1 0,0 0 0,1 0 0,-1 0 0,0 0 0,0 1-1,1-1 1,-1 0 0,0 0 0,0 1 0,0-1 0,1 0 0,-1 0 0,0 1 0,0-1 0,0 0 0,0 1-1,0-1 1,1 0 0,-1 1 0,0-1 0,0 0 0,0 1 0,0-1 0,0 0 0,0 1 0,0-1 0,0 1-1,3 20-52,-2-15 51,1 5-13,0 2 22,1 1-1,0 0 1,1-1-1,10 25 1,-13-35 7,1 0 0,-1 0 1,1 0-1,0-1 0,0 1 0,0 0 1,1-1-1,-1 1 0,0-1 0,1 0 1,0 0-1,-1 0 0,1 0 1,0 0-1,0-1 0,0 1 0,0-1 1,0 0-1,1 0 0,-1 0 0,0 0 1,0-1-1,1 1 0,-1-1 0,1 0 1,4 0-1,-4-1 11,0-1 0,0 1 0,0-1 0,0 0 0,0 0 0,-1 0 0,1 0 0,-1-1 0,1 0 0,-1 1 0,0-1 0,0 0 0,0-1 0,0 1 1,-1 0-1,5-8 0,40-71 63,-41 71-63,20-45 215,-25 55 13,17 24-365,-12-14 115,2 3-189,2-1 1,-1 0-1,2 0 1,-1-1-1,1 0 1,1-1-1,0-1 1,0 1-1,1-2 1,20 10-1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8.7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1 328 16327,'0'0'8610,"15"-8"-7895,17-8-671,-7 5 142,-1-2 1,42-29-1,-60 38-91,0-1 0,-1 1 0,1-1 1,-1-1-1,0 1 0,0-1 0,-1 0 1,0 0-1,0 0 0,0-1 1,-1 1-1,1-1 0,-2 0 0,1 0 1,-1 0-1,2-11 0,-3 10-69,0-1 1,0 1-1,-1-1 0,0 1 1,-1-1-1,1 1 0,-2-1 1,-2-10-1,3 16-37,0 1-1,0 0 1,-1-1 0,1 1-1,-1 0 1,1 0-1,-1 0 1,0 0-1,0 0 1,0 0 0,0 1-1,0-1 1,0 0-1,0 1 1,0 0 0,-1 0-1,1-1 1,0 1-1,-1 1 1,1-1 0,-1 0-1,1 1 1,-1-1-1,0 1 1,1-1-1,-1 1 1,0 0 0,1 0-1,-1 1 1,1-1-1,-4 1 1,1 0-124,0 0 0,0 0 0,0 1 0,0-1-1,0 1 1,1 0 0,-1 0 0,1 1 0,-1-1 0,1 1 0,0 0 0,0 0-1,0 1 1,0-1 0,1 1 0,-5 5 0,0 2-556,0 1 1,1-1-1,0 1 1,1 0-1,-5 14 1,-12 54-4753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0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101 1 18376,'0'0'8900,"-10"116"-8900,0-45 321,0 7 127,10-7-304,0-5-48,0-8-48,0-9 48,5-13-96,-5-9-304,0-11-1249,-15-14-2048,-15-2-1938,0-27-6210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 17976,'0'0'2129,"161"-3"-2065,-76 20-32,1 0-32,-11-1-608,-15-8-3010,-15-8-4465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3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80 14599,'0'0'4821,"2"-17"-1836,-1 1-2679,4-28 2542,-4 41-2145,-1 8-175,1 32-332,-5 43 226,-30 156 1,13-113-292,14-67-126,5-36-134,0 0 1,-1-1-1,-1 1 0,0-1 0,-2 0 1,-12 30-1,17-47-126,0-1 1,0 1-1,0 0 1,-1 0-1,1-1 1,0 1 0,-1-1-1,1 1 1,-1-1-1,1 0 1,-4 2-1,-12 2-4516,-8-5-3745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4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 15527,'0'0'2753,"126"-12"-2240,-56 22-449,15 10 32,-4-3-96,-6-7-2001,-20-10-5475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09.7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256 0 16680,'0'0'10578,"-4"25"-10471,-1 6-74,2 1 1,1-1-1,2 1 1,1 0-1,1-1 1,7 32-1,28 99 91,29 167-23,-62-292-83,-1 0 0,-3 0 1,0 0-1,-2 0 0,-2 0 0,-17 72 0,9-69-15,-2 0 0,-1-1-1,-2 0 1,-2-2 0,-1 0-1,-2-1 1,-28 35 0,46-66-176,1 0-1,-1 0 1,0-1 0,0 0-1,-1 0 1,1 0 0,-1 0-1,0-1 1,0 0 0,0 0 0,0 0-1,-1 0 1,1-1 0,-1 0-1,0 0 1,1-1 0,-1 1 0,0-1-1,0-1 1,0 1 0,-11-1-1,16 0-80,-1 0-1,1 0 1,-1-1-1,0 1 0,1 0 1,-1-1-1,1 1 0,-1-1 1,1 0-1,-1 0 1,1 1-1,0-1 0,-1 0 1,1 0-1,-2-2 1,-18-31-6307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0.3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420 253 17624,'0'0'2759,"4"-17"333,3-11-1825,-2-1 0,0 1 0,-1-34 1,-4 56-1123,1-1-4,-1 1 0,0 0 1,-1 0-1,0 0 0,0 0 1,-3-12-1,3 16-132,0 0 0,0 0 0,0 0 0,-1 1-1,1-1 1,0 0 0,-1 1 0,1-1 0,-1 1 0,0 0 0,1 0 0,-1-1 0,0 1 0,0 0 0,0 0 0,0 1-1,1-1 1,-1 0 0,0 1 0,-1-1 0,1 1 0,0-1 0,0 1 0,0 0 0,-3 0 0,-4 1-34,0-1 1,1 1-1,-1 1 0,1 0 1,0 0-1,-1 0 1,1 1-1,0 1 1,0-1-1,1 1 0,-1 1 1,1-1-1,0 1 1,0 0-1,0 1 0,1 0 1,0 0-1,0 0 1,0 1-1,1 0 1,-6 8-1,3-2 11,0 0 0,0 0 0,1 1 0,1 0 0,0 0 0,1 0-1,0 1 1,1 0 0,1 0 0,1 0 0,-2 23 0,4-14-4,0 1 0,2-1-1,0 1 1,2-1 0,13 46 0,-8-39 29,0-1 0,-2 1 0,-1 0 0,-2 1 0,2 45 0,-7-71-9,1 1-1,-1-1 0,0 0 1,-1 1-1,1-1 0,-1 0 1,0 0-1,-1 0 0,1 0 1,-1-1-1,0 1 0,-1-1 1,0 0-1,1 1 1,-1-2-1,-1 1 0,1 0 1,-1-1-1,0 0 0,0 0 1,-9 5-1,-4 2 16,-1-1 0,0-1 0,-1-1-1,0-1 1,-24 6 0,44-13-17,-1 0-1,1 0 1,0 0 0,-1 0 0,1 0-1,-1 0 1,1 0 0,0 0-1,-1 0 1,1 0 0,0 0-1,-1 1 1,1-1 0,-1 0 0,1 0-1,0 0 1,-1 1 0,1-1-1,0 0 1,-1 0 0,1 1-1,0-1 1,0 0 0,-1 0-1,1 1 1,0-1 0,0 0 0,-1 1-1,1-1 1,0 1 0,0-1-1,0 0 1,0 1 0,0-1-1,-1 0 1,1 1 0,0-1 0,0 1-1,0-1 1,0 0 0,0 1-1,0-1 1,0 1 0,1-1-1,-1 0 1,0 1 0,0-1-1,0 1 1,0-1 0,0 0 0,0 1-1,1-1 1,-1 1 0,20 16-206,-9-8 183,-4 1 17,-1 0 1,0 0-1,0 0 1,-1 1-1,-1 0 1,1 0 0,-2 0-1,0 0 1,0 1-1,-1 0 1,1 20-1,-1 3-12,-2 0 0,-8 59 0,-25 66 20,21-115 17,3 0 1,-7 77 0,15-111-15,0 0-3,1-1 0,0 1 1,0 0-1,1-1 0,1 1 0,2 11 1,-3-19-3,1 1 1,0-1-1,-1 1 1,1-1-1,1 0 1,-1 0-1,0 0 1,1 0-1,-1 0 1,1-1 0,0 1-1,0-1 1,0 0-1,0 0 1,1 0-1,-1 0 1,0 0-1,1-1 1,0 1-1,5 0 1,21 5 26,1-1 0,0-1 1,0-2-1,1-2 0,59-4 0,-16 1-35,-46 2-140,11 0-331,-13 0-2656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2.1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225 291 13862,'0'0'6382,"-9"-18"-4917,-28-59-246,36 73-1163,0 1 0,-1-1 0,1 0 0,1-1 0,-1 1 0,1 0 0,-1 0 0,1 0 0,0 0 0,0 0 0,1-1 0,0 1 0,-1 0 0,1 0 0,0 0 0,1 0 0,-1 0 0,1 1 0,0-1 0,0 0 0,0 1 0,0-1 0,5-5 0,2 0-30,-1 1 1,1 0 0,1 0 0,-1 1 0,1 0-1,11-5 1,-9 6-2,-1 0 1,1 1-1,0 1 0,0 0 0,15-3 1,-23 6-25,-1 0 0,1 0-1,0 1 1,-1-1 0,1 1 0,0 0 0,0 0 0,-1 0 0,1 1 0,0-1 0,-1 1 0,1 0 0,0 0 0,-1 0 0,1 0 0,-1 1 0,0-1 0,1 1 0,-1 0 0,0 0 0,0 0 0,6 6 0,-5-2-4,0 1 1,-1-1 0,0 1-1,0 0 1,0 0 0,0 1 0,-1-1-1,-1 1 1,1-1 0,0 14-1,-2 82 26,-5-66 66,-2 1 0,-1-1 1,-2 0-1,-2-1 0,-18 40 0,-25 85 136,50-141-215,1 0 1,1 0 0,0 1 0,2-1-1,0 1 1,3 23 0,-2-36-10,2-1 1,-1 0-1,1 0 0,0 0 0,1 0 1,-1 0-1,1 0 0,1-1 0,-1 0 1,9 12-1,2-2 13,0-1 0,23 20 0,-23-23 4,0 1-1,0 1 0,18 25 0,-29-33-15,0 1-1,0-1 1,-1 1 0,0-1-1,0 1 1,0 0-1,-1 0 1,0 0-1,0 0 1,-1 0-1,0 0 1,0 0 0,-1 0-1,0-1 1,-1 9-1,-1-2 14,0 0 0,-1 0 1,0 0-1,-1-1 0,0 1 0,-14 21 0,4-11 33,0 0 0,-2-1 0,0 0 0,-1-2 0,-1 0 0,-1-1 0,-1-2 0,-1 0 0,0 0 0,-1-2 0,-42 20 0,60-33-35,-16 8 5,0-1 1,0-1-1,-1-1 1,0 0-1,0-2 0,-28 3 1,49-8-47,0 0 1,0 0-1,1 0 1,-1 0-1,0 0 1,0 0-1,0 0 1,1 0-1,-1-1 1,0 1 0,0 0-1,1 0 1,-1-1-1,0 1 1,1-1-1,-1 1 1,0 0-1,1-1 1,-1 1-1,1-1 1,-1 1-1,0-1 1,1 0-1,0 1 1,-1-1-1,1 0 1,-1 1-1,1-1 1,0 0-1,-1 1 1,1-1-1,0 0 1,0 0 0,-1 1-1,1-1 1,0 0-1,0 0 1,0 1-1,0-1 1,0 0-1,0 0 1,0 1-1,0-1 1,1 0-1,-1 0 1,0 0-1,0 1 1,1-1-1,-1 0 1,0 1-1,1-1 1,0-1-1,24-49-2353,-21 44 1915,45-76-4333,14-22-1796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4.4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1 14679,'0'0'8601,"-6"24"-7939,-1 0-417,1-2-15,1-1 1,1 1-1,0 0 1,0 43 0,4-30 1,1-1 0,1 0 0,14 62 0,-12-83-523,-10-40-931,-39-95-8395,23 31-1999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4.7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1 336 14647,'0'0'3884,"18"-6"-2742,-8 2-1052,95-37 1374,-92 35-1174,0 0 0,0-1 0,-1-1 0,0 0-1,0-1 1,18-18 0,-27 23-233,0 0 0,0-1 1,0 1-1,-1-1 0,1 0 0,-1 0 1,-1 0-1,1 0 0,-1 0 0,1 0 1,-2 0-1,1-1 0,0 1 0,-1 0 1,0 0-1,0-1 0,-1 1 0,0 0 1,1-1-1,-2 1 0,1 0 0,-1 0 1,-3-8-1,3 7-55,0 1 1,-1 0 0,0 0-1,0 0 1,0 0-1,0 0 1,-1 1-1,0 0 1,0-1-1,0 1 1,0 1-1,-1-1 1,1 1 0,-1-1-1,0 1 1,0 1-1,0-1 1,0 1-1,-1 0 1,1 0-1,-9-2 1,11 4-19,0-1 0,0 1 0,0 0 0,0 0 0,0 1-1,0-1 1,-1 1 0,1-1 0,0 1 0,0 0 0,1 0 0,-1 0 0,0 0 0,0 1 0,0-1 0,1 1-1,-1 0 1,1 0 0,-4 3 0,2-1-118,-1 1 0,2 0 1,-1 1-1,0-1 0,1 0 0,0 1 0,1 0 0,-1 0 0,-2 8 0,2-3-478,0 2 1,1-1-1,0 0 0,0 0 0,2 1 0,-1-1 0,2 1 0,-1-1 0,5 19 0,-2-20-537,1-1-1,1 0 0,0 0 0,7 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6.4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52 6819,'0'0'15215,"-1"-4"-14286,-4-4-850,1 18-154,-2 19-87,0 22 97,1 66-1,5-112 69,1-1-1,-1 0 1,1 0 0,0 0-1,0 0 1,0 0-1,1 0 1,0 0-1,-1 0 1,2 0-1,-1-1 1,0 1-1,0-1 1,1 1-1,0-1 1,0 0-1,0 0 1,0-1 0,0 1-1,1 0 1,-1-1-1,1 0 1,-1 0-1,1 0 1,0 0-1,0-1 1,5 2-1,0 0 24,0 0 0,0-1 1,1 0-1,-1-1 0,0 0 0,1 0 0,-1-1 0,1 0 0,-1-1 0,1 0 0,13-3 1,-19 2 9,-1 1 1,1-1 0,-1 0 0,1 0-1,-1 0 1,0 0 0,0-1-1,0 1 1,0-1 0,0 0 0,0 1-1,-1-1 1,1-1 0,-1 1 0,0 0-1,0-1 1,0 1 0,-1-1 0,3-4-1,1-8 303,0 1 0,-1-2 0,2-17 0,-4 25-180,1-20 206,-1 0 0,-3-47 1,-1 15 114,2 103-13318,0-13-488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7.0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11 235 8676,'0'0'8905,"12"-17"-8198,0-3-493,2-1 155,1-1 0,22-22 0,-34 40-229,-1-1 0,1 0 1,-1 0-1,0 1 0,0-1 0,-1 0 0,1-1 1,-1 1-1,0 0 0,-1 0 0,1-1 1,-1 1-1,0 0 0,0 0 0,0-1 0,-1 1 1,-1-6-1,2 11-143,-1-1 1,1 0-1,0 0 0,0 1 1,-1-1-1,1 0 0,-1 1 1,1-1-1,0 1 1,-1-1-1,1 0 0,-1 1 1,1-1-1,-1 1 1,0-1-1,1 1 0,-1 0 1,1-1-1,-1 1 0,0 0 1,1-1-1,-1 1 1,0 0-1,1 0 0,-1-1 1,0 1-1,0 0 1,1 0-1,-1 0 0,0 0 1,0 0-1,1 0 0,-1 0 1,0 0-1,1 0 1,-1 1-1,0-1 0,0 0 1,1 0-1,-2 1 1,0 0-109,0-1 0,-1 1 0,1 0 0,0 1 0,0-1 0,0 0 0,0 1 1,0-1-1,0 1 0,0-1 0,1 1 0,-1 0 0,-1 2 0,-7 13-1092,1 0-1,0 1 1,2 0-1,0 0 0,1 1 1,-6 28-1,8 19-4185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0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406 314 6707,'5'-18'4786,"-4"10"-4424,7-23 1457,-3 0 0,3-33 0,-7 56-1423,0-1-1,-1 1 1,0 0-1,-1 0 1,0 0-1,0 0 1,0 0-1,-1 0 1,0 0-1,-1 0 1,0 0-1,0 1 1,-1-1-1,1 1 1,-7-9-1,8 14-322,0 0-1,0 0 1,-1 0 0,1 0-1,0 0 1,-1 0 0,1 0-1,-1 1 1,1-1 0,-1 1-1,0 0 1,0 0 0,0 0-1,1 0 1,-1 0 0,0 1-1,0-1 1,0 1 0,0 0-1,0 0 1,0 0 0,0 0-1,0 0 1,0 1 0,0-1-1,0 1 1,0 0 0,0 0-1,0 0 1,1 0 0,-6 3-1,2 0-29,0 1-1,-1-1 1,2 1 0,-1 0-1,0 1 1,1 0-1,0-1 1,1 1-1,-1 1 1,1-1 0,-5 11-1,0 5 121,1 0 0,1 0 0,1 1 0,0-1 0,-3 47 0,4 123 488,5-154-607,27 462 765,1-4-295,-29-209-439,0-278-62,0 1 1,0-1 0,-1 0-1,-1 1 1,1-1-1,-2 0 1,1 0-1,-1-1 1,0 1-1,-8 11 1,10-18-46,0 1 0,1-1 1,-1 0-1,0 1 0,0-1 1,0 0-1,0 0 0,-1-1 0,1 1 1,0 0-1,-1-1 0,1 1 0,-1-1 1,0 0-1,0 0 0,1 0 0,-1 0 1,0-1-1,0 1 0,0-1 0,0 1 1,1-1-1,-1 0 0,0 0 0,0-1 1,0 1-1,0 0 0,0-1 1,0 0-1,1 1 0,-1-1 0,0-1 1,1 1-1,-1 0 0,0 0 0,1-1 1,0 0-1,-1 1 0,-1-3 0,-4-3-299,1 0-1,0-1 1,0 0-1,1 0 1,0 0-1,1-1 0,0 0 1,0 0-1,1 0 1,0 0-1,0-1 1,1 0-1,1 0 1,-2-10-1,-5-27-4104,-4-78 0,13 118 3872,-6-106-9067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1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0 123 7299,'0'0'9733,"70"-101"-8373,-44 95-639,19 2-561,20 4-160,20 0 16,16-2-16,4 0-1089,-5-5-3281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4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431 12 13494,'0'0'8914,"-19"-5"-7060,14 3-1781,-1 1 0,0-1 0,0 1 0,0 1 0,0-1 0,0 1 0,0 0 0,0 0 0,0 1 0,0 0 1,0 0-1,-5 2 0,4 0-22,1 0 1,-1 1-1,1 0 0,0 0 1,0 0-1,1 1 1,-1 0-1,1 0 1,0 0-1,1 0 1,-1 1-1,1 0 0,-4 7 1,-27 41 201,3 1 0,2 2 0,3 1 0,2 1-1,2 2 1,4 0 0,2 1 0,3 0 0,-12 124 0,25-164-238,1 0 1,1 0-1,1 1 0,0-1 1,2-1-1,1 1 0,0-1 0,2 1 1,1-1-1,0-1 0,1 0 1,1 0-1,1-1 0,22 29 0,18 16 24,69 68 0,18 21-12,-133-147-331,0 0 0,-1 1 1,1-1-1,-1 1 0,-1 0 1,1 0-1,-1 0 0,-1 0 1,1 1-1,1 8 0,-4-16 191,0 0-1,0 1 1,0-1 0,0 0-1,0 0 1,0 1-1,0-1 1,0 0-1,0 0 1,0 1-1,1-1 1,-1 0 0,0 0-1,0 0 1,0 1-1,0-1 1,1 0-1,-1 0 1,0 0 0,0 1-1,0-1 1,1 0-1,-1 0 1,0 0-1,0 0 1,0 0-1,1 0 1,-1 0 0,0 1-1,0-1 1,1 0-1,-1 0 1,0 0-1,0 0 1,1 0-1,-1 0 1,0 0 0,0 0-1,1 0 1,-1 0-1,0 0 1,0-1-1,1 1 1,-1 0 0,1 0-1,11-11-4888,11-35-6518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5.8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435 158 11605,'0'0'2924,"1"-18"-464,2-58 83,-2 73-2337,-1 0 1,0 0-1,0 1 1,0-1-1,0 0 1,-1 0-1,1 0 1,-1 1-1,1-1 0,-1 0 1,0 1-1,0-1 1,0 1-1,-1-1 1,1 1-1,-1 0 1,1-1-1,-3-2 1,2 4-121,0 0 1,0-1-1,0 1 0,0 0 1,0 0-1,-1 0 0,1 1 1,0-1-1,0 0 0,-1 1 1,1 0-1,0-1 0,-1 1 1,1 0-1,0 0 0,-1 0 1,-1 1-1,-9 1 10,0 2-1,0-1 1,1 1-1,0 1 1,-20 10-1,-3 3 138,1 2-1,-48 36 0,68-45-148,0 0 0,0 2 0,2-1 0,-1 2 0,2-1 0,0 2 0,-18 30 0,26-41-74,1 1 0,-1 0 0,1 0 0,0 0 0,1 1 0,-1-1 0,1 0 0,0 1 0,1-1 0,-1 1 0,1-1 0,0 1 0,0-1 0,1 1 0,0-1 0,0 1 0,0-1 0,0 0 0,1 0 0,3 8-1,-2-9 0,0 1-1,0-1 0,1 1 0,0-1 0,0 0 0,0-1 0,0 1 0,1-1 0,-1 1 0,1-2 0,0 1 0,0 0 0,0-1 0,0 0 1,0 0-1,1 0 0,-1-1 0,0 0 0,9 1 0,6 2 40,1-2 1,-1-1 0,1 0-1,-1-1 1,36-6-1,-47 5-46,0-2 1,-1 1-1,1-1 0,-1 0 0,1-1 0,-1 0 0,0 0 0,-1 0 0,1-1 1,-1-1-1,0 1 0,0-1 0,0 0 0,-1-1 0,9-11 0,-4 1-18,-1-1 0,0 0-1,-2 0 1,7-21-1,-7 17 5,1 1-1,20-33 0,-28 55-4,0 0-1,0 1 0,0-1 0,0 1 1,0-1-1,0 1 0,-1 0 0,1-1 1,0 1-1,-1 0 0,1 0 1,-1-1-1,0 4 0,4 17-207,1 0 0,0-1 1,2 0-1,0 0 0,2 0 0,21 37 0,-28-54-195,1-1 0,0 0 0,0-1 0,0 1-1,0-1 1,0 1 0,1-1 0,-1 0 0,1 0 0,-1 0 0,1-1-1,0 1 1,0-1 0,0 0 0,-1 0 0,1 0 0,0-1 0,1 1 0,-1-1-1,0 0 1,0 0 0,7-1 0,29-1-8147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6.2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603 180 13814,'0'0'3212,"0"-21"-573,-4-69-166,3 87-2384,1 0 0,-1 0 0,0 1 0,0-1 0,0 0 1,0 0-1,0 1 0,-1-1 0,1 1 0,-1-1 0,1 1 0,-1 0 0,0 0 0,0-1 0,0 1 0,0 1 0,-1-1 0,1 0 0,0 0 0,-1 1 0,1-1 1,-1 1-1,0 0 0,1 0 0,-1 0 0,0 0 0,0 0 0,1 1 0,-1-1 0,0 1 0,0 0 0,-3 0 0,-1-1 14,-44-5 55,0 3 1,0 2 0,1 3 0,-85 12-1,-15 0 4,117-13 56,32-1 572,2 18-384,9 39-193,-3 0 0,-3 0 0,-5 104 0,0-63-30,0 38-47,14 335 96,-11-455-224,0-1 1,1 0-1,0 0 1,1 0-1,1-1 1,0 1-1,15 26 1,-16-34-1,2 1 0,-1-1 1,1 0-1,0 0 0,0-1 0,1 1 1,0-2-1,0 1 0,1-1 1,-1 0-1,1 0 0,0-1 0,0 0 1,15 5-1,12 1-287,1 0 0,0-3 1,38 4-1,-41-8-2573,57-3 0,-46-9-3612,-7-16-4915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6.4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1 17288,'0'0'7908,"-40"108"-7300,40-48-272,0-6-48,10-5-240,10-9 32,-5-11 64,-10-7-144,5-13-848,-10-7-1041,0-21-6739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6.7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101 347 13750,'0'0'8044,"13"-14"-7542,-4 4-369,74-75 1094,-79 81-1159,-1 0 0,1 1 1,-1-2-1,0 1 0,0 0 0,0-1 0,-1 1 0,0-1 1,0 0-1,0 1 0,0-1 0,1-6 0,-1-3 75,0 0-1,-1-1 1,-1-15 0,0 24-108,-1 1-29,1 1 1,-1 0-1,0 0 1,0 0-1,0 0 1,-1 0-1,0 0 1,1 0-1,-1 0 1,-1 0-1,1 1 1,0-1-1,-1 1 1,0 0-1,0-1 1,0 1-1,0 1 1,0-1-1,-1 0 1,1 1-1,-1 0 1,0-1-1,1 1 1,-1 1 0,0-1-1,0 1 1,0-1-1,-7 0 1,6 1-96,0-1 1,0 1 0,0 0 0,0 1 0,0 0 0,0-1 0,0 1 0,-1 1-1,1-1 1,0 1 0,0 0 0,0 0 0,0 1 0,0-1 0,1 1-1,-1 0 1,0 0 0,1 1 0,-1-1 0,1 1 0,0 0 0,0 0 0,0 1-1,-4 4 1,3-2-557,0 1 0,1 1 1,0-1-1,0 1 0,1-1 0,-1 1 0,2 0 0,-1 0 0,1 1 0,-1 13 0,1 26-6894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7.0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21 141 8292,'0'0'9634,"9"-20"-6975,33-59-410,-39 75-2131,0 0-1,0 1 0,0 0 1,1 0-1,-1 0 0,1 0 1,0 1-1,0-1 0,0 1 0,0 0 1,0 0-1,1 1 0,-1-1 1,0 1-1,1 0 0,-1 0 1,1 0-1,0 1 0,-1 0 1,1 0-1,0 0 0,-1 0 0,1 1 1,8 1-1,4-1-51,-11 0-41,-1-1 0,0 1 0,1-1 0,-1 1 0,0 1 0,0-1 0,0 1 0,0 0 0,0 0-1,0 1 1,-1-1 0,1 1 0,-1 0 0,0 0 0,1 0 0,-1 1 0,-1 0 0,1 0 0,0 0 0,-1 0 0,0 0 0,0 0 0,0 1 0,-1 0-1,1 0 1,-1-1 0,0 1 0,1 9 0,3 8 136,-1 1-1,-2 1 1,0-1-1,-1 1 1,-2 24-1,-4 28 303,-22 123-1,2-37-288,7 277 43,17-438-216,-1 0 0,1 0 0,-1 0 0,0 0 1,0-1-1,1 1 0,-1 0 0,0 0 1,0-1-1,0 1 0,0 0 0,0-1 0,0 1 1,0-1-1,0 1 0,0-1 0,0 0 1,0 1-1,0-1 0,0 0 0,0 0 0,-1 0 1,1 1-1,0-1 0,0-1 0,0 1 0,0 0 1,-3 0-1,-2 0-10,-69 2-374,-14 0-1732,35 11-5605,43-7-2407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7.6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0 180 12966,'0'0'7233,"10"11"-6273,-3-1-702,-4-6-167,-1 0 0,1-1 0,0 1 0,0-1 1,0 1-1,1-1 0,-1 0 0,1 0 0,-1 0 1,1-1-1,0 1 0,0-1 0,0 0 0,1 0 1,-1-1-1,0 1 0,1-1 0,8 2 0,-8-3 25,0 1-1,0-1 0,0 0 1,1-1-1,-1 1 0,0-1 1,0 0-1,0 0 0,0 0 1,0-1-1,0 0 0,0 0 1,-1 0-1,1-1 0,-1 1 1,1-1-1,-1 0 0,0 0 1,0-1-1,0 1 0,-1-1 1,1 0-1,-1 0 0,0 0 1,0 0-1,0-1 1,-1 1-1,1-1 0,2-9 1,-2 6-69,0 1 0,0-1 0,-1 1 0,-1-1 0,1 0 0,-1 0 0,0 0 0,-1 0 0,0 1 0,-2-17 0,2 21-44,0 0 0,-1 0-1,1 0 1,-1 0 0,0 0 0,0 0 0,0 0 0,-1 0 0,1 0 0,-1 0 0,1 0 0,-1 1 0,0-1 0,0 1 0,0-1 0,0 1 0,-1 0 0,1 0 0,0 0 0,-1 0 0,0 0 0,1 1 0,-1-1 0,0 1 0,0-1 0,0 1 0,-5-1 0,2 1-10,-1 0 1,1 0 0,0 1 0,0 0-1,0 0 1,0 0 0,-1 1-1,1 0 1,0 0 0,0 1-1,0-1 1,0 1 0,1 1-1,-1-1 1,0 1 0,1 0-1,0 0 1,0 1 0,0 0-1,-7 5 1,7-3-211,0 0-1,0 1 1,0-1 0,1 1-1,-1 0 1,2 0-1,-1 0 1,1 1 0,0-1-1,1 1 1,0 0-1,0 0 1,0 0 0,0 15-1,2-19-188,-1-1 0,1 1 0,0-1 0,1 1 0,-1-1 0,1 1 0,-1 0 0,1-1 0,2 6 0,-1-5-341,1-1 0,0 1 1,-1-1-1,1 0 0,0 0 1,1 0-1,5 4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7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683 1 16840,'0'0'9529,"-20"20"-9208,-18 22-11,2 2 0,3 1 0,-33 57 0,-230 439 955,267-486-1236,2 0 0,3 1 1,2 2-1,-24 98 0,46-155-32,0-1 0,0 0 0,0 1-1,0-1 1,0 1 0,0-1 0,0 0-1,0 1 1,0-1 0,0 1 0,-1-1-1,1 0 1,0 1 0,0-1 0,-1 0-1,1 1 1,0-1 0,0 0 0,-1 1-1,1-1 1,0 0 0,-1 1 0,1-1-1,0 0 1,-1 0 0,1 0-1,-1 1 1,1-1 0,0 0 0,-1 0-1,1 0 1,-1 0 0,1 0 0,0 0-1,-1 0 1,1 0 0,-1 0 0,1 0-1,-1 0 1,1 0 0,0 0 0,-1 0-1,1 0 1,-1 0 0,1 0 0,0-1-1,-1 1 1,1 0 0,0 0 0,-1 0-1,1-1 1,-1 1 0,1 0 0,0-1-1,0 1 1,-1 0 0,1 0-1,0-1 1,0 1 0,-1-1 0,-16-22-812,15 20 489,0 0 1,1 0 0,0 0 0,0 0 0,0 0 0,0 0-1,0-1 1,1 1 0,0 0 0,-1 0 0,1-1-1,0 1 1,1 0 0,-1-1 0,0 1 0,1 0-1,0 0 1,0 0 0,0 0 0,0-1 0,0 1 0,1 0-1,-1 1 1,1-1 0,0 0 0,2-2 0,44-28-7346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7.3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0 266 7972,'0'0'8564,"21"-17"-7428,63-54-207,-80 68-863,-1 0 1,0-1-1,1 0 1,-1 0-1,-1 0 1,1 0-1,0 0 1,-1-1 0,0 1-1,0-1 1,0 1-1,-1-1 1,0 0-1,0 1 1,0-1-1,0 0 1,-1 0 0,1 0-1,-1 0 1,0 0-1,-1 0 1,-1-6-1,1-12 130,1 21-183,0-1 0,-1 1 0,1-1 0,-1 1-1,1-1 1,-1 1 0,0 0 0,0-1 0,0 1 0,0 0 0,0 0 0,-1 0 0,1-1 0,-3-1 0,3 3-14,0 0 0,1 0-1,-1 0 1,0 1 0,0-1 0,0 0-1,0 1 1,-1-1 0,1 1 0,0-1-1,0 1 1,0 0 0,0-1 0,-1 1-1,1 0 1,0 0 0,0 0 0,0 0-1,-1 0 1,1 0 0,0 0 0,0 0-1,0 0 1,-1 0 0,1 1 0,0-1-1,0 1 1,0-1 0,0 1 0,0-1-1,0 1 1,-1-1 0,0 2 0,1 0-8,-1 0 0,1 0 1,-1 0-1,1 0 0,0 0 0,0 0 1,0 0-1,0 0 0,1 0 1,-1 0-1,1 1 0,-1-1 1,1 0-1,-1 0 0,1 1 0,0-1 1,0 0-1,1 1 0,-1-1 1,1 3-1,-1 1-1,1 0 0,0 0-1,1 0 1,-1 0 0,1-1 0,0 1 0,4 6 0,86 102-308,-27-17-1429,-65-96 1711,0 0 0,1-1 0,-1 1 0,0 0 0,1-1 1,-1 1-1,0 0 0,0 0 0,0-1 0,1 1 0,-1 0 0,0 0 1,0 0-1,0-1 0,0 1 0,0 0 0,-1 0 0,1-1 0,0 1 1,0 0-1,0 0 0,-1-1 0,1 1 0,0 0 0,-1-1 0,1 1 1,-1 0-1,1-1 0,0 1 0,-1 0 0,0-1 0,1 1 0,-1-1 1,1 1-1,-1-1 0,0 0 0,1 1 0,-1-1 0,0 1 0,1-1 1,-1 0-1,-1 1 0,-34 6-3736,31-6 2635,-17 1-5424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8.1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56 254 11957,'0'0'9327,"22"-4"-7334,73-18-651,-92 21-1279,1 0-1,-1-1 1,1 0 0,-1 0-1,0 0 1,0 0-1,0 0 1,0 0 0,0-1-1,0 0 1,0 0-1,-1 0 1,0 0-1,1 0 1,-1 0 0,0 0-1,0-1 1,-1 1-1,1-1 1,-1 1 0,0-1-1,0 0 1,1-5-1,-1 1 46,0 0 1,0 0-1,-1 0 0,0-1 0,-1 1 0,0 0 1,0 0-1,-3-12 0,2 16-191,-1-1 0,1 1 0,-1-1 0,0 1 0,0 0 0,-1 0 0,1 0 0,-1 0 0,0 1 0,0-1 0,0 1 0,0 0 0,-1 0 0,1 1 0,-1-1 0,1 1 0,-1 0 1,0 0-1,0 1 0,0-1 0,0 1 0,0 0 0,-1 1 0,1-1 0,0 1 0,-6 0 0,5 0-140,0 0 1,1 1 0,-1-1-1,0 1 1,0 0-1,1 1 1,-1 0 0,1-1-1,-1 2 1,-7 3-1,10-4 65,0 0-1,0 0 0,1 0 1,-1 0-1,1 0 0,0 0 0,-1 1 1,1-1-1,0 1 0,0 0 1,1 0-1,-1 0 0,1-1 0,-1 1 1,1 1-1,0-1 0,0 0 1,-1 6-1,0 25-7645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8.5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85 256 13126,'0'0'4077,"-3"-21"-1655,-8-69 86,11 86-2356,0 1 1,0-1 0,0 0-1,1 0 1,-1 0 0,1 0-1,0 1 1,1-1-1,-1 0 1,0 1 0,1-1-1,0 1 1,0-1 0,0 1-1,0 0 1,0 0 0,4-4-1,1 1 9,0 0 0,1 1 0,-1 0-1,1 0 1,9-4 0,-2 1 75,-8 3-192,1 1 0,-1 0-1,1 0 1,0 1 0,0 0 0,0 1-1,0 0 1,0 0 0,0 0-1,1 1 1,-1 0 0,16 1 0,-22 0-43,0 1 1,-1-1 0,1 1 0,0 0 0,-1-1 0,1 1 0,0 0 0,-1 0-1,1 0 1,-1 0 0,1 0 0,-1 0 0,0 1 0,1-1 0,-1 0 0,0 1 0,0-1-1,0 1 1,0-1 0,0 1 0,0-1 0,-1 1 0,1 0 0,0 0 0,-1-1-1,1 1 1,-1 0 0,0 2 0,3 60 1,-3-46 4,-1 6 18,0 0-1,-2 0 1,-1 0 0,0-1 0,-2 0 0,-13 35 0,4-22 15,-2-1 0,-1-1-1,-30 41 1,-112 139 197,157-211-220,1 0 0,-1 0-1,1 0 1,0 1-1,0-1 1,0 1-1,1 0 1,-1-1-1,1 1 1,0 0-1,0 0 1,0 0-1,0 0 1,1 0-1,0 5 1,11-6 36,259-15 914,-151 2-2856,0 6-5483,-72 4-4028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9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96 20089,'0'0'7203,"-15"-33"-7090,15 31-113,0 0-193,0-4-767,0-3-2097,15-9-2450,25-7-10996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0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293 105 17336,'0'0'2180,"-20"-2"143,11 1-2059,2-1-121,0 1 0,-1 0 0,1 1-1,0 0 1,-1 0 0,1 1 0,0 0 0,-1 0 0,1 0 0,0 1 0,0 0 0,0 1 0,0-1-1,0 1 1,1 1 0,-1-1 0,1 1 0,0 0 0,-8 8 0,2 0-40,1 1 1,0 0-1,1 0 1,0 1-1,2 1 1,-1 0-1,2 0 1,0 0-1,1 1 1,0 0-1,1 0 1,1 1-1,1-1 1,0 1-1,0 18 1,2-24-89,1-1-1,0 1 1,1-1-1,0 0 1,0 1 0,1-1-1,1 0 1,-1 0-1,2 0 1,-1-1-1,1 1 1,1-1 0,0 0-1,0 0 1,1 0-1,0-1 1,0 0 0,1 0-1,0 0 1,1-1-1,-1 0 1,2 0 0,-1-1-1,0 0 1,18 8-1,-7-6 16,1-1 0,0-1-1,0 0 1,0-2 0,1 0-1,0-2 1,23 1 0,-30-2-10,-1-1 0,1-1 1,-1 0-1,0 0 0,1-2 1,-1 1-1,0-2 0,0 0 1,-1 0-1,1-1 0,-1-1 1,12-7-1,-17 8-4,0-1 0,-1 0 0,0 0 0,0-1 0,0 0 0,-1 0 0,0 0 0,0 0 0,-1-1 0,0 0 0,-1 0 0,1 0 0,-1 0 0,-1-1 0,3-11 0,-1-11 26,0-1 0,-2-59 0,-2 74-37,0 3-9,-1 1 0,0 0 0,-1-1 0,0 1 1,-1 0-1,-1 0 0,0 0 0,0 1 0,-2-1 0,1 1 1,-2 0-1,1 1 0,-2-1 0,1 1 0,-2 1 1,1-1-1,-1 2 0,-1-1 0,0 1 0,0 1 0,-1-1 1,-22-12-1,20 13-19,0 1 1,-1 0-1,0 0 1,0 1-1,0 1 1,-1 1 0,0 0-1,0 0 1,0 2-1,0 0 1,-30 0-1,40 3-302,0 0-1,0 0 1,1 1-1,-1-1 1,0 1-1,1 0 1,-1 1-1,1-1 1,0 1-1,0 0 1,0 0-1,0 0 1,0 0 0,1 1-1,-1 0 1,1 0-1,0-1 1,0 2-1,0-1 1,1 0-1,-1 1 1,1-1-1,0 1 1,1-1-1,-1 1 1,-1 9-1,-5 33-7112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0.6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82 14919,'0'0'5733,"-9"-16"-3262,-28-50-454,72 99-1017,14 27-855,-2 2-1,-2 3 1,-4 1-1,52 110 1,-76-137-133,-2 1 0,-2 0 0,-2 1 0,-1 0 1,-2 0-1,-2 1 0,-2 0 0,-2 1 0,-1-1 0,-6 49 0,-3-42-8,-2 0 0,-2 0 0,-32 83-1,-76 130 49,45-128-43,65-119-15,0-1 0,-1 0 0,0-1 1,-1 0-1,-1 0 0,-20 15 0,19-20-1697,23-18-127,21-17-1734,13-8-2268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1.4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720 300 14215,'0'0'2062,"-1"-22"32,0 1-1434,-1 0 0,0-1 0,-2 2 0,-1-1 1,-11-32-1,14 46-544,-1 0 0,0 0 1,0 0-1,-1 1 0,0-1 1,0 1-1,-1 0 0,1 0 1,-1 1-1,0-1 0,-1 1 1,0 0-1,0 0 0,0 1 1,0 0-1,0 0 0,-1 0 1,0 1-1,0 0 0,0 0 1,0 1-1,0 0 0,-9-2 1,4 3-105,1 0 1,0 1 0,0 0-1,-1 1 1,1 0 0,0 1 0,0 0-1,0 1 1,0 0 0,0 0 0,1 1-1,-19 10 1,14-5-2,2 0 0,-1 1 0,1 0-1,0 1 1,1 0 0,0 1 0,1 1 0,-12 17 0,11-13 9,1 0 0,1 0 1,1 1-1,0 1 1,2 0-1,0 0 0,1 0 1,0 0-1,2 1 1,0 0-1,2 0 0,0 0 1,1 1-1,1-1 1,3 23-1,0-28 11,1 1-1,0 0 1,2-1-1,-1 0 1,2 0 0,13 23-1,5 0 80,30 35 0,-30-41-19,38 61 0,-61-88-89,1 0 0,-1 0 0,1 1 1,-1-1-1,-1 0 0,1 1 0,-1-1 0,0 1 0,0 0 0,-1-1 0,0 1 0,0 0 0,0-1 0,-1 7 0,0-8 2,0 0 1,-1 1 0,1-1-1,-1 0 1,0 0-1,0-1 1,-1 1-1,1 0 1,-1-1 0,1 1-1,-1-1 1,0 0-1,-1 0 1,1 0-1,0 0 1,-1 0 0,0-1-1,-4 3 1,-41 18 48,0-2 0,-2-3 1,0-2-1,-1-2 1,-54 8-1,191-42 865,-57 12-910,0 1-1,0 1 1,1 2-1,0 1 1,0 1-1,40 2 1,-67 1-13,0-1 0,0 0-1,0 1 1,1 0 0,-1 0-1,0-1 1,-1 1 0,1 0 0,0 1-1,0-1 1,0 0 0,-1 0 0,1 1-1,0-1 1,-1 1 0,1-1 0,-1 1-1,0 0 1,0 0 0,1 0-1,-1-1 1,0 1 0,-1 0 0,1 0-1,0 0 1,0 0 0,-1 1 0,0-1-1,1 4 1,0 2-7,-1 1 0,0-1-1,0 0 1,-1 0 0,0 0-1,0 1 1,-4 9 0,-7 16 3,-1-1 0,-30 54 0,24-49 35,-24 60-1,35-70 3,2 0 1,0 1-1,2 0 1,1-1-1,1 44 1,2-63-24,-1-1 0,2 1-1,-1-1 1,1 1 0,0-1 0,1 1 0,0-1 0,0 0 0,1 0 0,0 0 0,0 0 0,1 0 0,0-1 0,1 1 0,-1-1 0,1 0 0,1-1 0,-1 1 0,1-1-1,1 0 1,-1 0 0,1-1 0,-1 0 0,2 0 0,-1-1 0,8 4 0,8 3 24,-1 0-1,1-2 0,1-1 1,0-1-1,0-1 1,1-1-1,41 3 1,175-7-418,-233-1 331,15-3-138,-9 1-4258,-31 2-2079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61 217 14599,'-1'-26'2916,"1"-11"-1856,1 8 284,-2 0-1,-8-46 0,4 54 595,5 21-1908,0 0 0,0 1-1,0-1 1,0 0 0,0 0 0,0 0-1,0 0 1,0 0 0,0 0 0,0 0-1,0 0 1,0 0 0,0 0-1,0 0 1,0 0 0,0 0 0,0 0-1,0 0 1,0 0 0,-1 0-1,1 0 1,0 1 0,0-1 0,0 0-1,0 0 1,0 0 0,0 0 0,0 0-1,0 0 1,0 0 0,0 0-1,0 0 1,-1 0 0,1 0 0,0 0-1,0-1 1,0 1 0,0 0 0,0 0-1,0 0 1,0 0 0,0 0-1,0 0 1,0 0 0,0 0 0,0 0-1,0 0 1,0 0 0,-1 0-1,1 0 1,0 0 0,0 0 0,0 0-1,0 0 1,0-1 0,1 41 588,27 132-329,5 46 457,-22-75-429,-7 1 1,-5 0-1,-27 186 1,10-204-369,-4 201 0,19-303-598,-6-18-1516,8-7 1937,-1 0 0,1-1-1,0 1 1,-1 0 0,1-1 0,0 1 0,0-1-1,0 1 1,0-1 0,0 0 0,0 1 0,0-1-1,0 0 1,1 1 0,-1-1 0,1 0 0,-1 0 0,1-2-1,-10-47-4346,0-17-1268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29 13942,'0'0'3389,"21"-8"-2426,-7 3-834,-6 2-79,1 0-1,-1 0 0,0 1 0,1 0 1,15-1-1,-20 3-35,0 0 0,0 0 1,0 1-1,0 0 0,0-1 1,0 1-1,0 1 0,0-1 0,0 0 1,0 1-1,-1 0 0,1 0 0,0 0 1,-1 0-1,0 1 0,1 0 0,-1-1 1,4 6-1,-3-4 5,38 41 311,43 60 1,-75-90-251,0 0 0,-1 1 0,0 0 0,-1 0 0,-1 1 0,0 0 0,-2 0 1,7 33-1,-12-47-73,0 0-1,0 0 1,0 0 0,-1 0 0,0 0 0,1 0 0,-1 0 0,0-1 0,0 1 0,0 0 0,-1 0 0,1-1-1,-1 1 1,1-1 0,-1 1 0,0-1 0,0 0 0,0 1 0,0-1 0,-1 0 0,1 0 0,-1-1 0,1 1-1,-1-1 1,1 1 0,-1-1 0,0 0 0,-4 2 0,-11 4 33,0-1 0,0 0 1,-25 3-1,36-7-22,-36 4-677,0-1 1,-1-2 0,-53-3-1,73-4-2718,19-9-2674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7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493 26 13782,'0'0'8231,"-21"27"-7017,-4 4-835,6-10-171,1 2-1,1 1 1,1 0-1,1 0 1,-17 41-1,25-47-123,1 0-1,-7 29 0,12-40-73,0 0 0,0 1 0,0-1-1,1 1 1,0-1 0,0 0-1,1 1 1,0-1 0,2 10-1,-2-15-7,0-1 0,0 1 1,0 0-1,0-1 0,0 1 0,0 0 0,0-1 0,0 1 0,1-1 0,-1 0 0,1 1 0,-1-1 1,1 0-1,-1 0 0,1 0 0,0 0 0,-1 0 0,1 0 0,0-1 0,0 1 0,0-1 1,2 1-1,40 3 61,-39-4-47,-3 0-14,-1 0 1,1 0-1,-1 0 0,1-1 0,0 1 0,-1 0 0,1-1 1,-1 1-1,1-1 0,-1 0 0,1 1 0,-1-1 0,0 0 0,1 0 1,-1 0-1,0 0 0,0 0 0,1 0 0,-1 0 0,0 0 1,0-1-1,0 1 0,0 0 0,-1-1 0,1 1 0,0-1 0,0 1 1,-1-1-1,1 1 0,-1-1 0,0 1 0,1-1 0,-1 1 1,0-1-1,0 0 0,0 1 0,0-1 0,0-1 0,-1-8 19,1 1 0,-2 0 1,1 0-1,-6-17 0,-3 1-31,-2 0 0,0 1 1,-1 0-1,-2 1 0,0 0 0,-2 2 1,0 0-1,-2 0 0,0 2 1,-33-27-1,39 36-41,-1 1 0,-1 1 0,-28-14 1,37 20-79,1 0 0,0 1 0,0 0 0,-1 0 0,1 1 0,-1 0 1,0 0-1,1 0 0,-1 0 0,0 1 0,0 0 0,1 0 0,-1 1 1,0 0-1,-6 1 0,9 0-147,1-1 0,0 1 1,-1 0-1,1 0 0,0 0 1,0 0-1,0 1 0,1-1 0,-1 0 1,1 1-1,-1 0 0,1-1 1,0 1-1,0-1 0,0 1 0,0 0 1,0 0-1,1 0 0,-1 0 1,1-1-1,0 1 0,0 3 0,-2 40-5609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2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85 0 17608,'0'0'4098,"-10"107"-2481,5-49-817,5 0-352,0-6-160,0-9-144,0-10-144,0-10-48,-10-6-1136,-10-7-2130,5-10-1568,-10-4-5811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7.9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0 11477,'0'0'8223,"0"6"-8143,0 28 144,-2-7 3,2-1 1,1 1-1,1 0 0,1 0 0,1 0 0,2-1 0,12 37 0,-8-49-228,-5-24-966,-3-34-2452,-2 35 2134,5-37-3947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0 194 3762,'0'0'15255,"80"-106"-14839,-50 92-48,-20 1 0,-4-3-224,-6 1 16,-11-1-160,-14 5-240,-5 9-1601,0 2-1952,0 25-3283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4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0 132 8868,'0'0'5184,"8"18"-2676,-2-4-2048,60 136 3989,-66-149-4405,0 0 0,0 0 0,0-1 1,1 1-1,-1 0 0,0-1 1,1 1-1,-1 0 0,0-1 1,1 1-1,-1-1 0,1 1 1,-1-1-1,1 1 0,-1-1 1,1 1-1,-1-1 0,1 1 1,0-1-1,-1 0 0,1 1 1,0-1-1,-1 0 0,1 0 1,0 1-1,-1-1 0,1 0 1,0 0-1,0 0 0,-1 0 1,1 0-1,0 0 0,-1 0 1,1 0-1,0 0 0,0 0 1,-1 0-1,1-1 0,0 1 0,-1 0 1,1 0-1,0-1 0,-1 1 1,1 0-1,0-1 0,-1 1 1,1-1-1,-1 1 0,2-1 1,25-36 786,-20 24-650,17-22-118,2 1-1,1 1 1,1 1 0,2 1 0,1 2 0,50-37 0,-80 65-62,0 0-1,0 0 1,0 0 0,1 0 0,-1 0 0,0 0-1,1 0 1,-1 1 0,0-1 0,1 0 0,-1 1-1,1-1 1,-1 1 0,1 0 0,-1-1 0,1 1-1,-1 0 1,1 0 0,0 0 0,-1 0 0,1 0-1,-1 0 1,1 1 0,-1-1 0,1 0 0,-1 1-1,1 0 1,-1-1 0,0 1 0,1 0 0,-1-1-1,0 1 1,1 0 0,-1 0 0,0 0 0,2 2-1,0 3-4,0-1 0,0 1 0,0 0 0,-1 1 0,0-1 0,-1 0 0,2 9 0,2 5-9,4 16-26,-3-9-71,2 0-1,0 0 1,20 39 0,-18-53-2031,1-9-2607,3-4-3192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1 16071,'0'0'7684,"-30"128"-7460,5-22 848,15 1-751,5-9-33,-5-11-64,5-17-224,-5-18-160,-10-17-1217,0-23-2753,5-12-3361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4466,'0'0'12390,"140"-33"-12390,-84 47-432,9-1-4003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3.9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236 183 7652,'0'-19'3588,"-3"-63"-296,2 78-3007,0-1 0,0 1 0,-1 0 0,1 0 0,-1 0 0,0 0 0,0 0 0,-1 0 0,1 0 0,-1 1 0,1-1 0,-1 1 0,0 0 0,-1 0 0,1 0 0,0 0 0,-1 1 0,-3-3 0,5 3-143,-1 1 1,1 0 0,0-1 0,-1 1 0,1 0-1,0 1 1,-1-1 0,1 0 0,-1 1-1,1-1 1,-1 1 0,1 0 0,-1 0-1,0 0 1,1 0 0,-1 0 0,1 0 0,-1 1-1,1-1 1,-1 1 0,1 0 0,-1 0-1,1 0 1,0 0 0,-1 0 0,1 0-1,0 1 1,0-1 0,-2 3 0,-3 3-3,1 1 1,0 0-1,1 0 1,0 1-1,0 0 1,0-1-1,1 2 1,1-1 0,-5 17-1,-15 95 769,21-105-761,-9 78 488,5 1 0,6 113-1,36 191-82,-17-236-814,-19-160 85,1 0 1,-1 0 0,0 0 0,0 0 0,0-1-1,0 1 1,0 0 0,-1 0 0,1 0 0,-1 0-1,-2 4 1,3-5-115,-1-1 0,0 0 0,0 0-1,0 1 1,0-1 0,-1 0 0,1 0 0,0 0-1,0 0 1,-1 0 0,1-1 0,0 1-1,-1 0 1,1-1 0,-1 1 0,1 0 0,-1-1-1,1 0 1,-1 1 0,1-1 0,-1 0-1,-1 0 1,-31 1-6937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86 16712,'0'0'1536,"111"-76"-1007,-61 67 447,-5 9-880,15 0-80,0 5-16,-5 19-192,-9-1-2577,-6-4-6307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346 1 14743,'0'0'11434,"-15"10"-10900,-5 6-445,2 0 0,0 2 0,1 0 0,1 0 0,0 2 0,2 0 0,0 0 0,1 2 0,2-1 0,-13 30 0,-4 19 208,3 0 0,-23 102 0,29-72-137,5 1 0,4 1 0,4 134 0,6-198-147,2 0-1,2-1 0,1 1 0,2-1 0,1-1 0,2 1 0,2-1 0,1-1 1,1 0-1,27 43 0,52 63-1368,-93-147 302,1 1-1,-1-1 0,1 0 0,0 1 0,0-1 0,3-6 1,0-4-1484,6-34-5375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7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276 1 16408,'0'0'8820,"-110"116"-8276,75-52-368,5 4-64,-6 3-48,6 1-64,5-4-624,15-12-1905,10-23-2770,15-32-6050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4.9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176 1 15303,'0'0'8436,"-20"60"-8436,-5 3 80,-6 7-80,11 7-160,-10 5-1697,5-3-1457,0-5-3585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5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129 56 16808,'0'0'2945,"-19"8"-1704,-57 33-460,74-39-764,-1 0-1,0 0 0,1 1 1,-1-1-1,1 1 0,0 0 0,0 0 1,0 0-1,0 0 0,0 0 1,1 0-1,-1 0 0,1 1 1,0-1-1,0 0 0,0 1 1,1-1-1,-1 1 0,1-1 1,0 1-1,0-1 0,0 1 0,0-1 1,0 1-1,1-1 0,0 1 1,0-1-1,0 1 0,0-1 1,0 0-1,1 0 0,-1 0 1,1 1-1,0-1 0,0-1 0,0 1 1,0 0-1,0 0 0,1-1 1,-1 1-1,1-1 0,0 0 1,3 2-1,2 0 25,-1-1 0,1 0 1,-1-1-1,1 0 0,0 0 1,0-1-1,0 0 0,0 0 0,0-1 1,0 0-1,8-1 0,-13 1-5,0-1 1,0 1-1,0-1 0,0 0 1,0 0-1,0 0 0,0 0 1,0 0-1,0-1 0,-1 1 1,1-1-1,0 0 0,-1 0 1,0 0-1,1 0 0,-1 0 1,0 0-1,0-1 0,0 1 0,0-1 1,0 1-1,-1-1 0,1 0 1,-1 0-1,0 0 0,0 0 1,0 0-1,0 0 0,0-5 1,1-4 121,-1 0 0,-1-1-1,0 1 1,-1 0 0,0-1 0,-1 1 0,-5-17 0,7 25-157,-2-1-1,1 1 1,0 0-1,-1 0 0,0 0 1,0 0-1,0 1 1,0-1-1,-1 0 1,1 1-1,-1 0 1,0-1-1,0 1 1,0 0-1,-1 1 1,1-1-1,-1 0 1,1 1-1,-1 0 1,0 0-1,0 0 1,0 0-1,0 1 0,-5-2 1,7 3-60,1 0 0,-1 0 0,0 0 1,1 0-1,-1 0 0,1 0 0,-1 1 0,1-1 0,-1 0 0,1 1 1,-1-1-1,1 1 0,-1 0 0,1-1 0,0 1 0,-1 0 0,1 0 1,0 0-1,0 0 0,0 0 0,0 0 0,0 0 0,0 0 1,0 1-1,0-1 0,0 0 0,0 1 0,0-1 0,1 0 0,-1 1 1,1-1-1,-1 1 0,1-1 0,0 1 0,-1 2 0,0 0-392,0 0 1,1 1-1,0-1 0,-1 0 0,1 0 0,1 0 0,-1 1 1,1-1-1,-1 0 0,1 0 0,0 0 0,4 7 0,24 20-6005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8.2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44 329 9748,'56'-114'1388,"-50"93"-869,-11 19 144,3 3-207,1-1 512,20-5 1908,-12 3-2512,-1 0 0,0 0 0,0-1-1,0 1 1,0-1 0,-1-1 0,9-5-1,-11 6-243,-1 1-1,0 0 1,1-1-1,-1 1 1,0-1-1,-1 0 1,1 1-1,0-1 1,-1 0 0,0 0-1,0 0 1,1 0-1,-2 0 1,1-1-1,0 1 1,-1 0-1,1 0 1,-1-6-1,0 2-82,0 0 0,-1 0-1,0 0 1,0 0 0,0 1-1,-1-1 1,0 0 0,0 1-1,-4-9 1,4 13-53,1 0 0,0 0 0,0 1 0,-1-1 0,1 1 0,-1-1 0,1 1 0,-1 0 0,1-1 0,-1 1 0,0 0 0,0 0 0,0 0 0,0 0 0,0 1 1,0-1-1,0 0 0,0 1 0,0-1 0,0 1 0,0 0 0,0 0 0,0 0 0,0 0 0,0 0 0,0 0 0,0 0 0,0 1 0,0-1 0,0 1 0,0 0 0,0-1 0,0 1 0,0 0 0,0 0 0,0 0 0,-1 2 0,-4 1-314,0 1 1,1 0-1,0 1 0,0-1 0,0 1 0,1 0 0,-1 1 1,1-1-1,1 1 0,0 0 0,0 0 0,-4 9 1,1-1-781,1 0 0,0 0 0,1 1 0,1 0 1,-3 21-1,4 31-7278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5.6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522 0 16824,'0'0'9300,"-171"171"-8420,106-75-495,0 5-33,10-2-160,-1-8-48,16-14-144,5-17 0,15-15-16,5-16-704,15-12-1265,25-25-8164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5.8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54 15927,'0'0'3850,"22"3"-2972,11 1-526,-4 0 274,0-1 0,36-1 0,-64-5-411,-1 1 0,1 0 0,-1 0 0,0-1 0,0 1 0,1 0 0,-1-1 0,-1 1 0,1 0 0,0-1 0,-1-2 0,0 2-210,-1 1 0,1-1 0,0 1 0,-1 0 0,0 0 0,1 0 0,-1 0 0,0 0 0,0 0 0,0 0 0,0 0 0,0 1 0,-1-1-1,1 1 1,0-1 0,-1 1 0,1 0 0,-1 0 0,1 0 0,-1 1 0,0-1 0,1 1 0,-1-1 0,0 1 0,1 0 0,-1 0 0,0 0 0,0 0 0,1 0 0,-5 2 0,2-2-299,-1 1 1,1-1-1,-1 1 0,1 1 1,0-1-1,0 1 1,0 0-1,0 0 0,0 1 1,0-1-1,0 1 1,1 0-1,-9 7 1,-2 18-6134,13-4-7342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2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380 596 15863,'0'0'5525,"-27"-8"-3510,15 4-1812,-3-1-39,1 1 0,-1 1 1,1 0-1,-18-1 0,24 3-114,1 2 0,0-1 0,-1 1 0,1 0 0,0 0 1,-1 0-1,1 1 0,0 1 0,0-1 0,1 1 0,-1 0 1,0 1-1,-10 7 0,2 0 38,1 0 1,1 1 0,0 1-1,0 0 1,-20 29 0,28-34-81,0-1 1,1 1 0,0 0-1,0 0 1,0 0 0,1 0-1,1 0 1,-1 1 0,1 0-1,1-1 1,-1 1 0,2 0-1,-1 0 1,2 10-1,-1-16-11,1 0-1,0 1 1,0-1-1,0 0 1,1 0-1,-1 0 1,1 0-1,-1 0 1,1 0-1,0 0 1,1 0-1,-1-1 1,0 1-1,1-1 1,-1 1-1,1-1 1,0 0-1,-1 0 1,1-1-1,0 1 0,0 0 1,1-1-1,-1 0 1,0 1-1,0-1 1,1-1-1,5 2 1,-3-1-10,1 0 1,0 0-1,-1-1 0,1 0 1,0 0-1,0 0 1,-1-1-1,1 0 1,0 0-1,-1-1 0,1 0 1,-1 0-1,11-5 1,-10 2 15,0 0-1,-1 0 1,0-1 0,0 0 0,0 0 0,0 0 0,-1-1-1,0 0 1,-1 0 0,1 0 0,-1 0 0,5-14 0,2-10 10,15-62 1,-21 74-12,25-114 319,-6 0-1,10-187 0,-33 267 1002,-1 44-463,0 32-631,-7 158-315,0 48 115,8-190-28,2 1 0,2-1 0,15 66 0,-13-82-166,20 87 78,-21-33-3828,-8-62-189,-4-9-1610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4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41 123 14983,'0'0'6067,"-25"-112"-3538,15 102 480,10 23-3009,0 20-96,0 14 96,-6 5-48,6 6-736,0-8-2946,0-15-2737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6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0 12054,'0'0'11845,"-15"68"-11845,4 8 0,1 5 0,0 10-512,0-2-3010,-5 0-5970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6.8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523 0 16648,'0'0'8740,"-111"145"-8244,66-87-384,-10-1 0,5-5-112,-10-4-64,-6-3-1073,1-11-2064,-5-10-2818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7.4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224 610 15527,'0'0'6750,"10"-23"-4848,1 0-1535,-2 4-180,0 0 0,-2-1 0,0 0 0,-1-1 0,5-28 0,-3-22 90,-2 1 1,-6-121-1,0 185-260,0 0-1,-1 1 1,1-1-1,-1 0 1,-1 1-1,1-1 1,-1 1-1,-4-11 1,5 14-15,-1 1 0,1-1-1,0 0 1,-1 1 0,0-1 0,1 1 0,-1 0-1,0-1 1,0 1 0,1 0 0,-1 0 0,0 0-1,0 0 1,0 0 0,0 1 0,0-1 0,-1 1-1,1-1 1,0 1 0,0 0 0,0 0 0,0 0-1,-1 0 1,1 0 0,0 0 0,-4 1 0,0 1-4,-1 0 1,0 0 0,1 0-1,0 0 1,-1 1 0,1 0 0,0 1-1,1-1 1,-1 1 0,1 1 0,-1-1-1,1 0 1,0 1 0,1 0 0,-7 9-1,-6 10-5,1 0-1,-17 35 1,33-59 7,-13 26 9,1-1 1,2 2-1,1-1 1,0 1-1,3 1 1,0-1-1,1 1 0,2 0 1,1 0-1,1 1 1,2-1-1,5 42 1,-5-63-3,1 0 1,0-1 0,0 1-1,0 0 1,1-1 0,0 1 0,0-1-1,1 0 1,0 0 0,0 0-1,0-1 1,1 1 0,-1-1-1,1 0 1,1 0 0,-1-1 0,1 0-1,-1 0 1,1 0 0,1 0-1,-1-1 1,0 0 0,1 0 0,-1-1-1,1 0 1,0 0 0,0-1-1,0 1 1,0-2 0,0 1 0,0-1-1,0 0 1,0 0 0,0-1-1,10-1 1,-12 0 7,-1 1 0,1-1 1,0 1-1,-1-1 0,1-1 0,-1 1 0,0-1 1,0 1-1,0-1 0,0 0 0,0-1 0,-1 1 1,1-1-1,-1 1 0,0-1 0,0 0 0,0 0 1,2-5-1,5-11 21,-1 1 1,13-39-1,-12 30-28,4-18 33,-11 34-43,0 0 0,1 1 0,0 0-1,1 0 1,0 0 0,7-11 0,-12 22-1,1 0 1,-1 0-1,0 0 0,1 0 0,-1 0 0,1 0 1,-1 0-1,0 0 0,1 0 0,-1 0 0,0 0 1,1 0-1,-1 0 0,0 0 0,1 0 0,-1 0 1,0 1-1,1-1 0,-1 0 0,0 0 0,1 0 1,-1 0-1,0 1 0,1-1 0,-1 0 0,0 0 0,0 1 1,1-1-1,-1 0 0,0 1 0,0-1 0,0 0 1,1 1-1,-1-1 0,0 0 0,0 1 0,0-1 1,0 0-1,0 1 0,0-1 0,0 0 0,0 1 1,0-1-1,0 1 0,1 0-15,17 44-545,6 11-2141,-3-24-2235,-1-14-2593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7.7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394 87 16632,'0'0'6752,"-18"-14"-5618,-64-44-681,77 55-445,0 1 0,-1 0 0,1 0-1,0 1 1,-1-1 0,1 1 0,-1 0-1,1 1 1,-1-1 0,1 1 0,-1 0-1,1 1 1,-1-1 0,1 1 0,-8 2-1,1 0 10,-1 2 0,1 0 0,-1 0 0,-12 8 0,24-11-1,0-1 1,0 0-1,-1 0 1,1 1-1,0-1 1,0 1 0,0-1-1,0 1 1,1-1-1,-1 1 1,0-1-1,1 1 1,-1 0 0,1-1-1,-1 1 1,1 0-1,0 0 1,0-1 0,0 4-1,0 43 292,1-20-96,-7 37 326,-4-1 1,-28 104-1,20-98-320,-17 131 0,32-171-199,2 0-1,1 0 1,1 0-1,6 31 1,-5-50-13,0 0 1,1 0-1,1 0 1,0-1-1,0 1 1,1-1 0,0 0-1,1 0 1,0-1-1,0 1 1,1-1-1,1-1 1,12 13-1,-17-18-70,0-1-1,0 0 0,0 1 1,0-1-1,1 0 1,-1 0-1,0-1 0,1 1 1,0-1-1,-1 1 1,1-1-1,0 0 0,-1-1 1,1 1-1,0-1 1,7 1-1,-7-2-325,0 0 0,-1 0 0,1 0 0,-1 0 1,1 0-1,-1-1 0,1 1 0,-1-1 0,0 0 0,0 0 0,0 0 0,0 0 1,0-1-1,0 1 0,0-1 0,3-4 0,31-39-7568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7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0 13702,'0'0'1105,"-50"105"1072,30-47-1025,15-4-479,5-8-209,0-7-48,15-12-288,0-7-128,-5-13-368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14855,'0'0'6115,"140"70"-6115,-94-49-144,-21-7-1681,-10-9-2929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8.6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1 371 7027,'0'0'9925,"19"-16"-8300,58-52-372,-72 62-1106,0 0-1,-1 0 0,0-1 0,0 1 1,0-1-1,-1 0 0,0 0 0,0 0 1,0 0-1,-1 0 0,0-1 0,-1 1 1,0-1-1,1-13 0,-1 6-3,2-3-63,-1 0-1,-1 0 0,-1 0 0,0-1 0,-6-29 0,6 47-84,-1 0-1,1 0 0,-1 0 1,1 1-1,-1-1 1,1 0-1,-1 0 0,0 0 1,1 1-1,-1-1 0,0 0 1,0 1-1,0-1 0,1 0 1,-1 1-1,0-1 1,0 1-1,0 0 0,0-1 1,0 1-1,0 0 0,0-1 1,0 1-1,0 0 0,0 0 1,0 0-1,0 0 1,0 0-1,0 0 0,0 0 1,0 0-1,0 1 0,0-1 1,0 0-1,0 0 0,-1 1 1,-2 0-16,1 1-1,0-1 1,0 0 0,0 1-1,0 0 1,0-1 0,0 1-1,0 0 1,1 0 0,-4 4-1,1 1 19,1 0-1,-1 0 0,1 0 1,0 1-1,1 0 0,0 0 1,0 0-1,1 0 0,0 0 1,0 1-1,1-1 0,0 0 1,1 1-1,-1-1 0,2 1 1,-1-1-1,1 1 0,1-1 1,-1 0-1,1 1 0,1-1 1,-1 0-1,2 0 0,-1 0 1,1-1-1,0 1 0,0-1 0,8 9 1,8 2-63,2 0 1,0-1-1,1-2 1,0 0-1,1-2 1,1 0-1,0-2 1,50 16-1,-69-26-25,-65 4-1320,3 0-3911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0 11557,'0'0'6422,"21"5"-4877,51 11 969,119 42 1,-190-57-2472,1 0 0,-1 0 0,0 0 0,1 0 0,-1 0 0,0 1 0,0-1 0,0 0 0,0 0 0,0 1 0,0-1 0,0 1 0,0-1 0,-1 1 0,1-1 1,-1 1-1,1 0 0,-1-1 0,1 1 0,-1-1 0,0 1 0,0 3 0,-1 44 437,-1-31-240,-2 16 73,-1 0 0,-2-1 0,-16 48 0,-6 24-117,17-24-132,3 1-1,4 0 0,8 115 0,-1-55-9,-2-133-46,0 0 0,0 0 0,-1 0 0,0 0 0,-1-1 0,-3 11 0,4-15-5,-1-1-1,0 0 1,0 1-1,0-1 1,0 0-1,0 0 1,0 0-1,-1-1 1,1 1-1,-1-1 1,0 1-1,0-1 1,0 0-1,0 0 1,0 0-1,-1 0 1,-3 1 0,-15 3-56,-1 0 1,1-1 0,-1-1 0,-1-1 0,1-2-1,0 0 1,-37-4 0,26 3-296,23 0 57,1-1-1,-1 0 1,1 0 0,-1-1 0,-16-5-1,25 6 74,0 0-1,0 0 1,-1 0-1,1 0 0,0 0 1,0-1-1,0 1 1,0-1-1,1 1 1,-1-1-1,0 0 1,-2-3-1,4 4-136,-1-1 0,0 0 1,0 0-1,1 0 0,-1 1 0,1-1 0,-1 0 0,1 0 1,0 0-1,-1 0 0,1 0 0,0 0 0,1 0 0,-1 0 1,0 0-1,0 0 0,2-3 0,15-35-11797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7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252 1 15511,'0'0'10103,"16"23"-9750,-15-22-351,18 25 131,-1 1 0,-1 0 0,-1 2 0,-2 0 0,-1 0 0,11 34 0,-11-11-54,-3 0-1,-1 0 0,-3 1 1,-2 0-1,-2 0 0,-6 54 1,1-73-73,-2 1 1,-1-1 0,-2 0 0,-1-1 0,-2 0 0,-1 0 0,-1-1 0,-2-1 0,-1 0 0,-24 34 0,26-45 26,-1 0 1,-1-1-1,-1-1 1,-24 22 0,33-34-254,1-1 1,-1 1 0,-1-1 0,1-1-1,-1 0 1,0 0 0,0 0-1,0-1 1,0-1 0,0 0-1,-1 0 1,1 0 0,-1-1-1,-9-1 1,-10-4-3905,12-15-2709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8.8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11717,'0'0'9365,"10"50"-11846,-15-1-4066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29.0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864 0 13382,'0'0'1985,"-131"70"-800,61-30 1440,0 5-400,-1 1-1569,-9 5-560,0-1-96,-20-2-208,-21-5-3218,-19-10-6578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0.0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74 15559,'0'0'8732,"8"-12"-8532,30-34-114,-37 44-82,1 1 1,0-1 0,1 1 0,-1-1-1,0 1 1,0 0 0,0 0 0,1 0-1,-1 0 1,1 1 0,-1-1 0,0 1-1,1-1 1,-1 1 0,1 0 0,-1 0-1,1 0 1,0 0 0,-1 0 0,0 0-1,1 1 1,-1-1 0,1 1 0,4 2-1,-3-2 1,-1 1-1,1 0 0,0 0 0,-1 0 0,1 1 1,-1-1-1,0 1 0,0 0 0,0 0 0,0 0 1,0 0-1,2 5 0,0 0 24,-2 0 0,1 1 0,-1-1 0,0 1 0,-1 0 0,0 0 0,0 0 0,-1 0 0,0 1 0,-1-1-1,0 0 1,-1 13 0,-4 9 191,0 1 0,-13 36 0,3-11 60,12-46-259,0 0 0,1 0 0,1 1-1,0-1 1,0 1 0,2 12 0,-1-21-19,0 0 1,1-1-1,0 1 1,0-1 0,0 1-1,0-1 1,0 1-1,0-1 1,1 1-1,-1-1 1,1 0-1,-1 0 1,1 0 0,0 0-1,0 0 1,0 0-1,0 0 1,0-1-1,1 1 1,-1-1-1,0 1 1,1-1 0,-1 0-1,1 0 1,-1 0-1,1 0 1,0-1-1,-1 1 1,1-1-1,5 1 1,7 0 23,0 0-1,-1-2 1,19-1-1,-30 2 13,0 0 0,0 0 0,0 0-1,-1-1 1,1 1 0,0-1-1,0 1 1,0-1 0,-1 0-1,1 0 1,-1 0 0,1-1 0,-1 1-1,1-1 1,3-2 0,-8 33-129,-1 0 0,-6 30 1,-5 40 96,10-17 21,4 1 0,3 0 0,19 108 0,-19-176-27,13 103 30,-15-103-7,0 0 0,-1 0 0,0 0 0,-2 0 0,-4 22 0,4-32-12,0 0 0,0-1 0,-1 1 0,1 0 0,-1-1 0,0 0 0,-1 0 0,1 0 0,-1 0 0,0 0 0,0-1 0,0 0 0,0 1 0,0-1 0,-1-1 0,0 1 0,1-1 0,-1 0 1,0 0-1,0 0 0,0-1 0,-9 2 0,-10 2 51,1-1 0,-1-1 0,-35-1 0,41 0-78,0-2 0,1 0 0,-1-1 0,0-1 0,1 0 0,-1-2 0,1 0 0,0 0 0,-19-9-1,34 12-122,1 1-1,-1-1 1,1 1-1,0-1 1,-1 0-1,1 0 1,0 1-1,-1-1 1,1 0-1,0 0 1,0 0-1,0 0 1,0-1-1,0 1 1,0 0-1,0 0 1,0-1-1,1 1 1,-1 0-1,0-1 1,1 1-1,-1-1 1,1 1-1,0-1 1,-1 1-1,1-4 1,3-18-4895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1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39 10549,'0'0'3698,"146"-39"-3554,-86 39-144,0 0-433,0 4-4305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1.5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15207,'0'0'464,"141"0"-448,-96 0 336,10 0-320,-10 0-16,-10 6-16,1-4-2049,-11-2-6659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3.9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130 250 18424,'0'0'2812,"-6"-17"-741,-17-58 100,22 71-2074,0 0 1,1 0-1,0 0 0,-1 0 0,1 0 0,1 0 0,-1 0 0,1 0 0,-1 0 0,1 1 1,0-1-1,1 0 0,-1 0 0,1 0 0,-1 1 0,1-1 0,0 1 0,1-1 0,-1 1 1,0 0-1,1 0 0,0 0 0,0 0 0,0 1 0,0-1 0,0 1 0,0-1 0,8-2 1,2-3-63,1 1 1,1 1 0,-1 0 0,1 1-1,26-5 1,-21 6-34,-1 0 0,1 2 0,0 0 0,0 2 0,0 0 0,21 3 0,-34-2-7,0 0 0,1 0 0,-1 1 0,0 0 0,0 1 0,0 0 0,-1 0 0,1 0 0,-1 1 0,1-1 0,-1 2 0,0-1 1,-1 1-1,1 0 0,-1 0 0,0 0 0,0 1 0,-1 0 0,7 10 0,-5-5 0,-1-1 0,-1 1 0,0 1 0,-1-1 1,0 0-1,0 1 0,-2 0 0,1-1 0,-1 1 1,-1 0-1,0 0 0,-1-1 0,0 1 0,-1 0 1,0 0-1,-1-1 0,0 0 0,0 1 0,-2-1 0,1 0 1,-1-1-1,-8 12 0,-8 11-1,-1 0 0,-1-2 0,-2-1 0,-1-1 0,-39 33 0,-108 75 60,112-92 27,-62 57 0,123-101-79,0-1 0,-1 0 0,1 0 0,0 0 0,0 0 0,0 1 0,0-1 0,0 0 0,-1 0 0,1 0 0,0 1-1,0-1 1,0 0 0,0 0 0,0 0 0,0 1 0,0-1 0,0 0 0,0 0 0,0 1 0,0-1 0,0 0 0,0 0 0,0 0 0,0 1 0,0-1 0,0 0 0,0 0 0,0 1 0,0-1 0,0 0-1,0 0 1,1 0 0,-1 1 0,0-1 0,0 0 0,0 0 0,0 0 0,0 0 0,1 1 0,-1-1 0,0 0 0,0 0 0,0 0 0,1 0 0,-1 0 0,0 0 0,0 1 0,0-1 0,1 0 0,-1 0 0,0 0-1,0 0 1,1 0 0,-1 0 0,0 0 0,0 0 0,0 0 0,1 0 0,-1 0 0,0 0 0,0 0 0,1 0 0,-1 0 0,0-1 0,21 2-10,-19-1 18,408-11 220,-28 0-1773,-130 16-2661,-98 9-1519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4.8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189 157 8148,'0'0'11178,"0"-11"-9940,-2 0-896,0 2 380,1 0 0,0 0 1,0-1-1,1 1 0,0 0 0,3-16 0,-1 22-689,-1 0-1,1 0 0,0 0 1,0 1-1,0-1 0,0 1 1,0-1-1,1 1 1,-1 0-1,1 0 0,-1 0 1,1 0-1,0 1 0,0-1 1,0 1-1,4-2 0,0 0-17,0 0 0,0 1-1,0 0 1,0 0-1,1 1 1,-1 0 0,8 0-1,-10 18-246,-4-9 220,-1 1-1,0-1 1,0 0 0,-1 0-1,0 0 1,0 0-1,-1 0 1,0 0 0,0-1-1,-1 1 1,0 0-1,0-1 1,-7 12 0,-4 0-24,0 0 0,-2 0 0,-22 20 0,-2 3 17,39-41 18,0 0 0,0 0 0,0 0 0,0 0 0,0 0 0,0 1 0,0-1 0,0 0 0,0 0 0,1 1 0,-1-1 0,1 1 0,-1-1 0,1 0 0,-1 1 0,1-1 0,0 1-1,-1-1 1,1 1 0,0-1 0,0 1 0,0-1 0,1 1 0,-1-1 0,0 1 0,0-1 0,1 1 0,-1-1 0,1 1 0,0-1 0,-1 0 0,2 3 0,3 1-5,-1-1 0,1 1 0,-1-1 0,1 0 0,1-1 0,8 6 0,5 4 7,1 1 3,-1 2 1,0 0-1,-1 1 0,-1 1 0,-1 0 0,21 32 1,-29-37-4,0 1 0,-1 0 0,0 0 0,-1 1 0,-1 0 0,0 0 0,-1 0 0,-1 0 1,0 1-1,-1-1 0,0 20 0,-2-33 1,0 0-1,0-1 1,-1 1 0,1 0 0,0-1-1,-1 1 1,1 0 0,-1-1 0,0 1-1,0 0 1,1-1 0,-1 1 0,0-1 0,0 1-1,-1-1 1,1 0 0,0 1 0,0-1-1,-1 0 1,1 0 0,0 0 0,-1 0-1,1 0 1,-1 0 0,0 0 0,1-1-1,-1 1 1,0 0 0,-3 0 0,-5 1 24,-1 0 0,0 0 0,-21-1 0,16 0 1,-207-2 212,150 0-5165,117 1-272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5.3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49 14279,'0'0'13320,"1"-11"-12586,0 3-671,1-21 6,-1 29-90,-1 20-31,-2 17-42,-2 0 1,-13 58-1,8-51 169,-4 58 0,7 42-41,-12 141 44,12-216-1,6-69-103,11 0-4860,46-4-871,5-9-2916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19.5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334 218 7571,'0'0'6585,"1"-18"-4715,0-60-264,-1 74-1511,-1 0-1,0 1 1,1-1 0,-1 0-1,-1 1 1,1-1 0,0 1-1,-1-1 1,0 1-1,0 0 1,0 0 0,0 0-1,0 0 1,-1 0 0,0 0-1,1 1 1,-1-1 0,0 1-1,-6-5 1,-1 2 72,0 0 1,0 0-1,0 1 1,-17-4-1,26 7-154,-8-1 64,0 0 1,0 0-1,0 1 1,0 0-1,-1 0 1,1 1-1,-18 2 1,22-2-60,1 1 0,0 0 0,-1 0 0,1 1 0,0-1 0,0 1 0,0 0 0,0 0 0,0 0 0,0 1 0,1-1 0,-1 1 0,1 0 0,-1 0 1,1 0-1,0 0 0,0 1 0,-2 3 0,-4 9-17,1-1 0,0 1 1,1 1-1,1 0 0,1 0 1,0 0-1,1 0 0,1 1 1,0 0-1,2-1 0,0 28 1,1-42 0,0 0-1,0 0 1,1 0 0,-1 1 0,1-1-1,-1 0 1,1 0 0,0 0 0,0 0-1,1 0 1,-1 0 0,1-1 0,-1 1 0,1 0-1,0-1 1,0 1 0,0-1 0,0 1-1,1-1 1,-1 0 0,1 0 0,-1 0-1,1 0 1,-1-1 0,1 1 0,0-1 0,0 1-1,4 0 1,3 1 33,0-1 1,0 0-1,0 0 0,0-1 0,0 0 1,1-1-1,14-1 0,-22 0-23,1 0 0,0 0 0,-1 0-1,1 0 1,-1 0 0,0-1 0,1 0 0,-1 0-1,0 0 1,0 0 0,0 0 0,0 0-1,-1-1 1,1 1 0,-1-1 0,1 0 0,-1 0-1,0 0 1,0 0 0,2-5 0,3-5 17,-1 0 1,0 0-1,6-25 1,-5 13 12,-1-1 1,-1 0 0,-1-1 0,1-35-1,-5 62-43,0 0 1,0 0-1,0 0 0,0 0 0,0 1 0,0-1 1,0 0-1,0 0 0,1 0 0,-1 0 0,0 0 1,0 0-1,0 0 0,0 0 0,0 0 0,0 0 1,0 0-1,1 0 0,-1 0 0,0 0 0,0 0 1,0 1-1,0-1 0,0 0 0,0 0 0,1 0 1,-1-1-1,0 1 0,0 0 0,0 0 0,0 0 1,0 0-1,0 0 0,1 0 0,-1 0 1,0 0-1,0 0 0,0 0 0,0 0 0,0 0 1,0 0-1,0 0 0,0 0 0,1 0 0,-1-1 1,0 1-1,0 0 0,0 0 0,0 0 0,0 0 1,0 0-1,0 0 0,0 0 0,0-1 0,0 1 1,0 0-1,0 0 0,0 0 0,0 0 0,0 0 1,0 0-1,0-1 0,0 1 0,6 14-201,-5 3 201,0-1 0,2 1 0,0 0 1,1-1-1,1 0 0,0 0 0,1 0 0,1-1 1,12 22-1,-17-34 7,1 0 0,-1 0 1,0 0-1,1 0 0,0-1 0,0 1 1,-1-1-1,2 1 0,-1-1 1,0 0-1,0 0 0,1-1 0,6 3 1,-9-13 385,0-8-364,1-1-1,0 1 1,1 0 0,1 0-1,11-27 1,38-80 33,-50 117-64,1 1 1,-1 0 0,1 0 0,0 0-1,8-9 1,-12 15-2,1-1 0,0 0 0,-1 1-1,1-1 1,0 1 0,0-1 0,-1 1-1,1-1 1,0 1 0,0-1 0,0 1-1,0 0 1,-1 0 0,1-1 0,0 1 0,0 0-1,0 0 1,0 0 0,0 0 0,1 0-1,-1 0-4,0 1 0,0 0 0,0-1 0,0 1 0,0 0 0,0 0-1,0-1 1,0 1 0,0 0 0,0 0 0,0 0 0,-1 0-1,1 0 1,0 0 0,-1 0 0,1 0 0,-1 1 0,1-1-1,0 2 1,9 30-27,-1 0 0,-1 0 0,-2 1-1,-1 0 1,-2 0 0,-1 46 0,20-116 641,-9 9-455,1 1 0,1 0-1,24-33 1,-28 44-95,1 1 0,0 1 0,1 0 0,1 0 1,-1 1-1,29-18 0,-41 29-57,0 0-1,1 0 1,-1 0-1,0 1 1,0-1 0,1 0-1,-1 0 1,0 1 0,1-1-1,-1 1 1,0-1-1,1 1 1,-1 0 0,1 0-1,-1-1 1,1 1 0,-1 0-1,1 0 1,-1 0-1,1 1 1,-1-1 0,0 0-1,1 0 1,-1 1 0,1-1-1,-1 1 1,0-1-1,1 1 1,-1 0 0,0 0-1,0-1 1,1 1 0,-1 0-1,0 0 1,0 0 0,0 0-1,0 0 1,0 1-1,0-1 1,0 0 0,-1 0-1,1 0 1,0 1 0,-1-1-1,1 1 1,-1-1-1,1 0 1,0 3 0,1 8-44,0 0 1,0 0-1,-1 0 1,-1 21-1,0-23 59,-1 15-364,1-12 461,-1-1 0,2 1 1,-1 0-1,2-1 1,0 1-1,4 15 0,-4-25-277,-1 1 0,1-1 0,-1 0 0,1-1 0,0 1 0,0 0 0,0 0 0,0-1 0,1 1 0,-1-1 0,1 0 0,0 0 0,-1 0 0,1 0-1,0 0 1,0-1 0,0 1 0,0-1 0,1 0 0,-1 0 0,0 0 0,0 0 0,1 0 0,-1-1 0,0 0 0,1 1 0,-1-1 0,6-1 0,11 1-4395,-3 0-3834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36.1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119 238 15031,'0'0'7577,"-4"-20"-5467,-11-62-819,14 80-1247,1-1 0,-1 1 0,1 0-1,0 0 1,0 0 0,0 0 0,0 0 0,0-1-1,1 1 1,-1 0 0,1 0 0,-1 0 0,1 0-1,0 0 1,0 0 0,0 0 0,0 0 0,0 0-1,0 1 1,0-1 0,1 0 0,-1 1 0,1-1-1,-1 1 1,1-1 0,0 1 0,-1 0 0,1-1-1,0 1 1,0 0 0,4-1 0,4-4 72,3-3-54,1 0-1,0 1 0,1 1 1,0 0-1,0 1 0,0 0 1,1 1-1,0 1 1,0 1-1,0 0 0,0 1 1,21 0-1,-35 3-67,0 0 1,0-1-1,0 1 0,-1 0 0,1 0 1,0 0-1,0 0 0,-1 1 0,1-1 1,-1 0-1,1 1 0,-1-1 1,1 1-1,-1 0 0,0-1 0,0 1 1,0 0-1,0 0 0,0 0 0,0-1 1,0 1-1,-1 0 0,1 3 1,12 48-98,-11-40 103,-1 0 0,0 0 1,-1 0-1,0 1 0,-1-1 1,-1 0-1,0 0 0,-1 0 0,0 0 1,-1 0-1,0 0 0,-1-1 1,0 0-1,-1 0 0,-1 0 0,0-1 1,0 0-1,-16 18 0,-15 18 28,14-14 13,-1-2 1,-59 54-1,-30 27-33,69-68 11,73-36 760,315 0-133,-206-10-609,-135 2-42,167-6-1647,-137 0-2851,-27-3-6518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43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1393 280 15607,'0'0'1369,"4"-19"296,13-64 938,-16 77-2412,0 1 0,0-1 0,0 1 0,-1-1 0,0 0 0,0 1 0,0-1 0,-1 0 0,0 1 0,0-1 0,-1 1 0,1-1 0,-1 1 0,0 0 0,-1 0-1,1 0 1,-1 0 0,0 0 0,0 0 0,0 1 0,-1-1 0,0 1 0,0 0 0,0 0 0,0 0 0,-1 1 0,1 0 0,-1 0 0,-8-5 0,0 3-131,1 0-1,-1 1 1,0 0 0,-1 1 0,1 1 0,-1 0 0,1 0 0,-1 2 0,1 0-1,-21 2 1,5 2-55,1 1-1,0 1 1,0 2-1,0 1 0,-49 24 1,-123 81-42,135-72 44,2 3 1,3 3-1,1 2 1,2 2 0,3 4-1,2 1 1,-55 81-1,74-90 7,3 1-1,2 2 1,2 0-1,3 2 0,1 1 1,3 0-1,3 2 1,2 0-1,2 1 0,-5 78 1,15-107-15,1 1 0,2-1 0,1 0 0,1 0 0,1 0 0,2 0 0,12 38 0,-10-45 0,2 0 0,0 0 0,0-1 0,2-1 1,1 0-1,0 0 0,1-1 0,1-1 1,27 24-1,-11-16 10,1-2 0,2 0 0,0-3 0,1 0 0,1-3 0,1-1 0,0-1 0,1-2 0,0-2 0,66 10 0,-12-8-14,1-4 0,0-4 0,135-10 1,-190 2 9,0-1 0,0-2 1,-1-1-1,0-3 0,0 0 0,-1-3 1,0-1-1,48-26 0,-62 27 1,0-2 0,0 0 0,-1-1 0,-1-1 0,-1-1 0,-1-1 0,0 0 0,-1-2 0,-1 1 0,-1-2 0,-1 0 0,-1-1 0,10-25 0,-9 10-11,-1 0 1,-1-1-1,-3 0 1,8-66 0,-10 21 29,-5-101 1,-4 129-13,-3 1-1,-2 0 1,-3 1 0,-2 0 0,-2 1-1,-3 0 1,-2 1 0,-39-76 0,37 90-4,-1 1 1,-2 1-1,-2 0 1,-1 2-1,-2 1 1,-1 2 0,-1 1-1,-2 1 1,-1 1-1,-1 2 1,-53-29-1,66 44-183,-1 0 0,0 2-1,0 0 1,-1 2 0,1 0 0,-2 2-1,1 1 1,-1 1 0,-36-1-1,32 5-1172,0 1 0,-51 9 0,46-3-1379,1 2-1,-36 14 1,-42 25-11593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9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16 944,'0'0'21962,"90"-16"-21946,-10 16-16,-5 0-672,-14 8-2113,-31 9-2786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19.9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 12470,'0'0'7795,"120"0"-7747,-65-2 0,11 2-48,4 0-768,-5-1-3570,-5-5-10917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59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165 611 6675,'0'0'5715,"-5"8"-4624,-15 24-11,20-32-976,0 0-1,0 0 0,0 1 1,0-1-1,0 0 1,0 0-1,-1 0 0,1 0 1,0 0-1,0 0 0,0 0 1,0 1-1,0-1 0,0 0 1,0 0-1,0 0 1,0 0-1,0 0 0,0 0 1,0 0-1,-1 0 0,1 0 1,0 1-1,0-1 1,0 0-1,0 0 0,0 0 1,0 0-1,0 0 0,-1 0 1,1 0-1,0 0 0,0 0 1,0 0-1,0 0 1,0 0-1,0 0 0,-1 0 1,1 0-1,0 0 0,0 0 1,0 0-1,0 0 1,0 0-1,0 0 0,-1 0 1,1 0-1,0-1 0,0 1 1,0 0-1,0 0 0,0 0 1,0 0-1,0 0 1,0 0-1,0 0 0,-1 0 1,1 0-1,0-1 0,0 1 1,0 0-1,0 0 0,0 0 1,0 0-1,0 0 1,-3-15 1539,2-15-1595,1-549 1502,-2 583-1610,1 0 1,-1 0 0,0 0 0,0 0-1,-1-1 1,1 1 0,-1-1-1,1 1 1,-6 4 0,-5 7-13,7-5 59,-15 24 54,-41 50 1,73-121 1041,0 17-1075,1 0 1,1 1-1,16-19 0,-22 30-7,1 0-1,-1 0 1,1 1-1,1-1 1,-1 2-1,1-1 0,1 1 1,15-7-1,-19 11-22,-1 0-1,1 1 1,-1 0 0,1 1-1,0-1 1,0 1-1,-1 0 1,1 0 0,0 1-1,0 0 1,-1 0 0,1 0-1,5 2 1,8 4-128,1 0 0,20 13 0,62 33-1369,-28-13-2392,144 55 1,-72-51-2317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2:59.7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56 254 8036,'0'0'10284,"0"-11"-8968,0-31-636,-1 39-446,-2 10-235,-3 15-117,-6 89 43,-21 309 352,38-368-210,1-57 581,2-19 123,-1 0 0,4-26 0,2-10-640,51-247 133,-12 46-242,-46 240-8,-4 14 65,0 0 0,0 1 0,-1-1 0,0 0 1,-1 0-1,1-10 0,-2 20-110,0-1 0,0 1 1,1-1-1,-1 0 0,-1 1 1,1-1-1,0 0 0,0 0 0,-1 0 1,1 0-1,-1 0 0,0 0 0,0 0 1,0 0-1,-3 2 0,-3 3-5,-138 120 9,144-125-32,24-2-103,2 1 52,-1 2 1,1 0-1,0 2 1,-1 0 0,0 2-1,37 15 1,128 71-3342,-164-80 2732,80 48-3776,-11 2-2228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01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15399,'0'0'4845,"3"9"-4608,24 96 100,-5 1-1,-4 1 0,-5 0 0,-1 110 0,-11-189-409,0 9 142,-3-12-5747,-3-3 499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01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76 18008,'0'0'3874,"-55"-60"-3874,45 55-1185,0 1-2320,0-2-3875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07.7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1 156 10549,'0'0'1889,"150"-80"-1793,-69 48-80,4 6 48,-15 13-64,-20 9-1953,-35 4-4802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0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297 282 11221,'0'0'7793,"0"-7"-7006,0-33 87,-1-69 589,0 97-1380,-1 0 0,0 0 0,0 0 0,-1 0 1,-1 0-1,-9-20 0,12 30-77,0 0-1,-1 1 1,1-1 0,-1 1 0,1-1 0,-1 1 0,1 0-1,-1-1 1,0 1 0,1 0 0,-1 0 0,0 0 0,0 1-1,0-1 1,0 0 0,0 1 0,0-1 0,0 1 0,0-1-1,0 1 1,0 0 0,0 0 0,0 0 0,0 0 0,-1 0-1,1 1 1,0-1 0,0 1 0,-3 0 0,-2 1-28,-1 1 1,1-1-1,0 1 0,-1 1 1,1-1-1,-10 8 1,4-2 15,2 1-1,-1 0 1,1 0 0,1 1 0,0 1 0,0 0 0,1 0 0,1 0-1,0 1 1,0 1 0,2-1 0,-1 1 0,2 1 0,0-1 0,1 1-1,0-1 1,1 1 0,1 0 0,0 0 0,1 1 0,1-1 0,2 23-1,-2-34 10,1-1-1,0 0 0,0 0 0,0 0 0,0 0 0,0 0 1,1 0-1,-1 0 0,1 0 0,0 0 0,0 0 0,0-1 1,0 1-1,0-1 0,1 0 0,-1 0 0,1 0 0,-1 0 1,1 0-1,0 0 0,0 0 0,0-1 0,6 3 0,1-1 9,1-1 0,-1 0 0,1 0 0,0-1 0,0 0 0,11-1-1,-19 0 8,0-1-1,0 0 1,-1 0-1,1 0 1,0 0-1,0 0 1,-1-1-1,1 0 0,-1 1 1,1-1-1,-1 0 1,0 0-1,1 0 1,-1 0-1,0 0 1,0-1-1,-1 1 0,4-6 1,30-55 73,-29 50-105,47-104 134,-51 110-55,-3 7-63,1-1 0,0 1 0,0-1-1,0 1 1,0-1 0,0 1 0,0-1-1,0 1 1,0 0 0,0-1-1,0 1 1,0-1 0,1 1 0,-1-1-1,0 1 1,0 0 0,0-1 0,1 1-1,-1-1 1,0 1 0,0 0-1,1-1 1,-1 1 0,0 0 0,1-1-1,-1 1 1,0 0 0,1-1-1,-1 1 1,0 0 0,1 0 0,-1 0-1,1-1 1,-1 1 0,0 0 0,1 0-1,-1 0 1,1 0 0,-1 0-1,1 0 1,-1 0 0,1 0 0,-1 0-1,0 0 1,1 0 0,-1 0 0,1 0-1,-1 0 1,1 0 0,-1 0-1,0 0 1,1 1 0,-1-1 0,1 0-1,-1 0 1,0 1 0,1-1 0,-1 0-1,0 0 1,1 1 0,-1-1-1,0 0 1,1 1 0,-1-1 0,0 0-1,1 2 1,14 10-25,-1 1 0,0 1 0,20 25 0,-18-20 33,1-1-1,21 18 0,-24-23-90,27 18-2479,-10-22-4393,-15-9 2167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0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323 1 10885,'0'0'6238,"-17"16"-6022,-3 2-118,6-6-12,2 0 1,-1 1-1,2 0 0,0 1 0,0 0 0,-9 19 0,11-21 2,2 1-1,0 0 0,0 1 1,2 0-1,-1 0 1,2 0-1,0 1 0,1-1 1,0 1-1,1 0 0,-1 28 1,3-42 29,0-14 350,1-21-325,0 10-121,-1 0 0,-2 0-1,-3-23 1,3 39 6,0 1-1,0 0 1,0-1-1,-1 1 0,0 0 1,0 1-1,-1-1 1,0 1-1,0-1 0,0 1 1,-1 0-1,0 1 1,-11-11-1,15 15-26,-1 0-1,1-1 1,0 1 0,-1 0 0,1 0-1,-1 0 1,0 0 0,1 1 0,-1-1-1,0 0 1,1 1 0,-1-1 0,0 1-1,0-1 1,1 1 0,-1 0 0,0 0-1,0 0 1,-2 0 0,2 0-53,1 1 1,0 0 0,-1-1-1,1 1 1,0 0-1,0 0 1,-1 0 0,1 0-1,0 0 1,0 0-1,0 0 1,0 0-1,0 0 1,0 0 0,0 1-1,1-1 1,-1 0-1,0 2 1,-2 5-732,0 0 0,1-1 0,0 1 0,1 0 0,-1 0 0,2 0 0,-1 10 0,1 15-5904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1.1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237 1 9700,'0'0'9215,"-3"0"-8572,1 0-639,0 1-1,0 0 1,0-1-1,0 1 1,0 0-1,0 0 1,0 0 0,1 1-1,-1-1 1,0 0-1,1 1 1,-1-1-1,1 1 1,-1-1-1,1 1 1,0 0-1,-1-1 1,0 4-1,-25 42 56,20-32-11,-2 2-6,1 0 0,1 0 0,-7 30 0,11-37-21,1-1 0,0 1 0,1 0 0,0 0 0,1-1 0,0 1 0,1 0 0,-1 0 0,4 10 1,-3-19-15,0 0 1,0 0-1,1 0 0,-1 0 1,0 0-1,1 0 1,-1-1-1,1 1 1,-1 0-1,1-1 1,-1 1-1,1-1 1,-1 1-1,1-1 1,0 0-1,-1 0 1,1 1-1,0-1 1,-1 0-1,1-1 1,-1 1-1,4-1 1,-2 1 14,-1 0 1,1 0-1,0 0 1,0-1 0,0 1-1,0-1 1,-1 0-1,1 0 1,0 0-1,-1 0 1,1 0 0,-1 0-1,4-3 1,-4-4 3,0 0 0,0 0 0,0-1 0,-1 1 0,-1 0-1,1-1 1,-1 1 0,-1-1 0,1 1 0,-4-14 0,3 14-35,0 1 0,-1 0 0,0 0 0,0 0-1,-1 1 1,0-1 0,0 0 0,0 1 0,-1 0 0,0 0-1,0 0 1,-1 0 0,0 1 0,0 0 0,0 0-1,0 0 1,-1 0 0,0 1 0,0 0 0,0 0 0,0 0-1,-1 1 1,1 0 0,-1 1 0,0-1 0,0 1 0,0 0-1,0 1 1,0 0 0,0 0 0,-14 0 0,19 1-36,1 1 1,-1-1-1,1 0 0,-1 1 1,1-1-1,-1 0 1,1 1-1,0 0 1,-1-1-1,1 1 0,0 0 1,-1 0-1,1-1 1,0 1-1,0 0 0,0 0 1,0 1-1,0-1 1,0 0-1,0 0 1,0 0-1,0 1 0,1-1 1,-1 0-1,0 1 1,1-1-1,-1 0 0,1 1 1,-1-1-1,1 3 1,-5 49-4784,5-50 4347,0 29-5559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2.2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222 107 3954,'0'0'15311,"-5"-17"-14361,-21-51-254,24 66-653,1 0 1,0 1-1,-1-1 1,1 1-1,-1-1 1,1 1-1,-1 0 1,0-1-1,1 1 1,-1 0-1,0 0 1,0 0-1,0 0 1,0 1-1,0-1 1,0 0-1,0 1 1,0 0-1,0-1 1,0 1-1,-4 0 1,-38 5 316,44-5-356,-5 2 2,0-1 1,0 1 0,0 0 0,0 0-1,0 1 1,1 0 0,-1-1 0,1 1 0,0 1-1,0-1 1,0 1 0,0-1 0,1 1 0,0 0-1,-1 0 1,1 1 0,1-1 0,-1 1 0,1-1-1,-1 1 1,1 0 0,1 0 0,-1 0-1,-1 6 1,-1 12 5,0-1 0,1 1 1,2 0-1,1 25 0,0-44-8,-1-2-3,1 1 0,0 0 0,0 0-1,0-1 1,0 1 0,1 0 0,-1 0 0,1-1-1,-1 1 1,1 0 0,0-1 0,0 1 0,1-1-1,-1 1 1,0-1 0,1 0 0,-1 1 0,1-1-1,0 0 1,0 0 0,0 0 0,0 0 0,0-1-1,0 1 1,0 0 0,4 1 0,2 0 16,1-1 0,-1 0 0,1-1 0,0 1 0,-1-2 0,1 1 0,11-2 0,-16 1-9,0 0 1,0-1 0,-1 1-1,1-1 1,0 0-1,0 0 1,-1-1 0,1 1-1,-1-1 1,0 0 0,1 0-1,-1 0 1,0 0-1,0 0 1,5-5 0,-2 0 7,0 0 0,0 0 0,-1-1 0,0 1 1,0-1-1,5-13 0,-3 6 4,-1-1 1,-1 0 0,0-1-1,-1 1 1,-1-1-1,2-34 1,-5 46 2,0 12-9,-1 35-6,3 61-51,-1-101 47,0 0 0,1 1-1,-1-1 1,1 0 0,-1 0-1,1 0 1,0 0 0,0 0-1,0 0 1,0 0 0,0-1-1,0 1 1,0-1 0,0 0 0,1 1-1,-1-1 1,1 0 0,-1 0-1,1 0 1,-1-1 0,1 1-1,-1-1 1,1 1 0,0-1-1,4 0 1,4 1 28,0 0-1,-1-1 1,1 0-1,0 0 1,15-3 0,-21 1-20,0-1 1,1 1 0,-1-1 0,-1 0 0,1 0 0,0 0-1,-1-1 1,1 1 0,-1-1 0,0 0 0,5-7-1,42-59 63,-30 40-39,-20 32-56,1 0 1,-1 0 0,0 0-1,0 0 1,1 1 0,-1-1-1,-1 0 1,1 1 0,0-1-1,-1 0 1,2 5-1,4 13 7,-2-14 22,-1-1-1,1 1 1,0-1-1,0 0 1,0-1-1,1 1 1,0-1-1,0 0 1,0 0-1,0 0 0,1-1 1,0 1-1,-1-1 1,1-1-1,0 1 1,0-1-1,1 0 1,-1-1-1,0 1 1,1-1-1,-1 0 1,1-1-1,-1 0 0,1 0 1,-1 0-1,0-1 1,1 0-1,9-2 1,-12 1 5,0 0 0,0 0 0,-1 0 0,1 0 0,-1-1 1,1 1-1,-1-1 0,0 0 0,0 0 0,0 0 0,-1 0 0,1 0 0,2-6 1,32-54 118,-30 50-88,5-8 7,-8 15 148,0 0 0,0-1-1,-1 1 1,0-1-1,0 0 1,0 0 0,-1 0-1,3-15 1,-5 22-3,0 3-250,0 9-53,-1 8 91,2 0 0,0-1 0,1 1-1,7 32 1,-4-38 16,17 56 8,-2 0 0,-4 1 0,-2 1 0,3 84 0,-16-136-9,-2 311 16,1-326-14,0 0 1,0 0 0,-1 0-1,0 0 1,0 0 0,0 0-1,-1-1 1,0 1 0,0 0-1,0-1 1,0 1 0,-1-1 0,1 0-1,-1 0 1,0 0 0,-1 0-1,1-1 1,0 1 0,-1-1-1,0 1 1,0-1 0,0-1-1,0 1 1,-1-1 0,1 1-1,-1-1 1,1 0 0,-1-1-1,0 1 1,0-1 0,0 0-1,1 0 1,-1 0 0,0-1-1,0 0 1,0 0 0,0 0-1,0-1 1,0 1 0,0-1-1,0 0 1,0-1 0,0 1-1,1-1 1,-1 0 0,-6-3-1,0-1 12,-1-1 1,1 0-1,0-1 0,1 0 0,0 0 1,0-1-1,1 0 0,0-1 0,1 0 0,0-1 1,0 1-1,1-2 0,0 1 0,1-1 1,1 0-1,0 0 0,0 0 0,1-1 1,1 1-1,-2-15 0,5 14 14,0 0 0,2 0 1,0 1-1,0-1 0,1 1 0,0-1 0,1 1 1,1 0-1,0 0 0,0 1 0,1 0 1,1 0-1,0 0 0,0 1 0,1-1 0,0 2 1,19-17-1,-11 11-460,1 1-1,0 1 1,1 1 0,21-11 0,-19 13-1857,0 1-1,0 0 1,38-9 0,-9 7-10296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6.9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91 9204,'0'0'13009,"0"-14"-11390,0-63 2597,0 81-4529,-11 548 236,12-550 77,0 0-1,-1-1 1,1 1 0,0 0 0,0-1-1,0 1 1,1-1 0,-1 0 0,0 1-1,0-1 1,1 0 0,-1 0-1,1 1 1,-1-1 0,1 0 0,0-1-1,-1 1 1,1 0 0,0 0 0,-1-1-1,1 1 1,2 0 0,45 10-1155,22-12-3086,-25-13-1746,-14-2-1382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4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91 9508,'0'0'11344,"0"-18"-10010,2-26-605,-1 15 625,-5 73-937,4-40-401,-4 44 232,4 74 0,18-128 929,-3-4-1022,49-27 83,-59 35-249,0 1 0,0-1 0,0 1 0,0 0-1,0 0 1,0 0 0,0 1 0,0 0 0,0 0-1,0 0 1,1 1 0,8 1 0,-10 0 5,-1 0-1,1 0 1,-1 1 0,1-1-1,-1 1 1,0 0 0,0 0-1,0 0 1,0 0 0,-1 1-1,1-1 1,-1 1 0,0 0 0,0-1-1,0 1 1,0 0 0,-1 0-1,2 5 1,19 76 6,-18-52 18,-1 1 1,-3 57-1,0-39-4,-1-50-12,1 0-1,0-1 1,-1 1 0,0-1-1,1 1 1,-1-1-1,0 1 1,1-1-1,-1 1 1,0-1 0,0 0-1,0 1 1,0-1-1,0 0 1,-1 0 0,1 0-1,0 0 1,-1 0-1,1 0 1,0 0-1,-1 0 1,1-1 0,-1 1-1,1 0 1,-1-1-1,1 1 1,-1-1 0,0 0-1,1 1 1,-1-1-1,0 0 1,1 0-1,-4-1 1,-61-1 110,62 1-116,-1 0 1,0-1-1,1 1 1,0-1-1,-1 0 1,1 0 0,0 0-1,0-1 1,0 1-1,0-1 1,0 0 0,1 0-1,-1 0 1,1-1-1,0 1 1,0-1-1,0 0 1,1 0 0,-3-5-1,1 4-330,2-1-1,-1 0 1,1 0-1,0 0 1,0 0 0,-1-8-1,2 9-524,1-1 1,-1 1-1,1-1 0,1 1 1,-1-1-1,1 0 0,1-6 1,11-22-5412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4.8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6 159 2417,'0'0'17814,"0"-14"-17145,-2 6-578,2 5-81,-1 1 0,0 0-1,1 0 1,-1 0 0,1 0 0,0 0-1,0-1 1,0 1 0,0 0 0,0 0 0,0-1-1,0 1 1,1 0 0,-1 0 0,1 0-1,0 0 1,0 0 0,-1 0 0,1 0 0,1 0-1,-1 0 1,0 0 0,0 0 0,1 0 0,-1 1-1,1-1 1,-1 1 0,1-1 0,0 1-1,-1 0 1,1-1 0,0 1 0,0 0 0,0 0-1,3-1 1,170-31 58,5-1-3,-180 34-108,0 0-1,1-1 0,-1 1 0,0 0 0,0 0 1,1 0-1,-1 0 0,0 0 0,1 0 0,-1 0 1,0 0-1,0 0 0,1 0 0,-1 0 0,0 0 1,0 0-1,1 0 0,-1 0 0,0 0 0,0 1 1,1-1-1,-1 0 0,0 0 0,0 0 0,1 0 1,-1 0-1,0 1 0,0-1 0,1 0 0,-1 0 0,0 0 1,0 1-1,0-1 0,0 0 0,1 0 0,-1 1 1,0-1-1,0 0 0,0 0 0,0 1 0,0-1 1,0 0-1,0 0 0,0 1 0,0-1 0,0 0 1,0 0-1,0 1 0,0-1 0,0 0 0,0 1 1,0-1-1,0 0 0,0 0 0,0 1 0,0-1 0,0 0 1,0 0-1,-1 1 0,1-1 0,0 0 0,0 0 1,0 1-1,0-1 0,-1 0 0,-11 24-2116,10-21 1454,-14 28-3888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5.3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172 41 12454,'0'0'7379,"-14"4"-7235,8-3-119,0 0 10,0 1 1,1-1 0,-1 1 0,0 0-1,1 0 1,-1 1 0,1 0 0,0 0-1,0 0 1,0 1 0,0-1 0,1 1-1,-1 0 1,1 1 0,0-1 0,-7 10-1,2 1 91,1 2-1,1-1 1,0 1-1,1 0 0,0 0 1,2 1-1,0-1 1,1 1-1,0 0 0,2 0 1,0 24-1,1-38-112,1 1-1,-1-1 1,0 0-1,1 0 1,0 0-1,0 0 1,0 0-1,1 0 1,-1 0 0,1 0-1,0-1 1,0 1-1,1-1 1,-1 1-1,0-1 1,1 0-1,0 0 1,0 0-1,0 0 1,0 0 0,1-1-1,-1 1 1,0-1-1,1 0 1,0 0-1,0 0 1,-1-1-1,1 1 1,0-1-1,7 1 1,8 2 58,1-1 0,0 0-1,0-2 1,0 0 0,22-3 0,-37 2-15,0 0 0,-1 0 0,1-1 0,0 1 0,0-1 0,0 0 0,-1-1 0,1 1 0,0-1 0,-1 0 0,1 0 0,-1-1 0,0 1 0,0-1 0,0 0 0,0 0 0,0 0 0,-1-1 0,1 1 0,-1-1 0,0 0 0,0 0 0,-1 0 0,1 0 0,-1 0 0,1-1 1,-1 1-1,-1-1 0,1 1 0,-1-1 0,0 0 0,0 0 0,0 1 0,0-11 0,1-7-3,-2-1 0,0 1-1,-2-1 1,0 1 0,-1-1 0,-2 1 0,-13-40 0,16 55-59,0 1 0,-1 0 0,0 0-1,0 0 1,0 0 0,-1 0 0,0 1 0,0-1 0,0 1-1,-1 0 1,0 1 0,0-1 0,0 1 0,0 0 0,-1 0-1,1 0 1,-1 1 0,0 0 0,0 0 0,-1 1 0,1-1-1,0 1 1,-1 1 0,0-1 0,1 1 0,-1 0 0,0 1-1,1 0 1,-1 0 0,-10 1 0,15 0-62,-1 0 1,1 0-1,0 0 1,-1 0-1,1 1 0,0-1 1,0 1-1,0-1 1,0 1-1,0 0 1,1 0-1,-1 0 0,0 0 1,1 0-1,0 0 1,-1 0-1,1 1 1,0-1-1,0 0 0,0 1 1,0-1-1,1 1 1,-1 2-1,-13 62-4446,12-20-977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5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154 121 14455,'0'0'5733,"-2"-9"-2224,-1-18-2867,8-9-298,-5 35-320,-3 7-269,-2 1 242,0-1-1,0 0 1,0 0 0,-1-1 0,0 1-1,0-1 1,0 0 0,-10 5 0,15-10 19,1-1 1,-1 1 0,1 0 0,0 0 0,-1-1 0,1 1 0,-1 0 0,1-1 0,-1 1 0,1-1 0,0 1 0,-1 0 0,1-1-1,0 1 1,0-1 0,-1 1 0,1-1 0,0 1 0,0-1 0,-1 1 0,1-1 0,0 1 0,0-1 0,0 1 0,0-1 0,0 0-1,0 1 1,0-1 0,0 1 0,0-1 0,0 0 0,1-26-22,-1 22 63,0 0-51,0 1-1,1 0 1,-1 0-1,1 0 0,0 0 1,0 0-1,1 0 0,-1 0 1,4-6-1,-5 9-7,1 0 0,-1 0 0,1 0-1,0 0 1,0 0 0,-1 0 0,1 0 0,0 1 0,0-1 0,0 0-1,0 0 1,0 1 0,0-1 0,0 0 0,0 1 0,0-1 0,1 1-1,-1-1 1,0 1 0,0 0 0,0 0 0,1-1 0,-1 1 0,0 0-1,0 0 1,0 0 0,1 0 0,-1 0 0,0 1 0,0-1 0,1 0-1,-1 0 1,0 1 0,0-1 0,0 1 0,2 0 0,-1 1-7,0 1-1,0-1 1,-1 1 0,1-1 0,-1 1 0,1-1-1,-1 1 1,0 0 0,0 0 0,0 0 0,0 0-1,0 0 1,-1-1 0,0 1 0,1 0 0,-1 0 0,0 1-1,-1 3 1,2 7 9,2 2 4,-1 0-1,-1 1 1,0-1 0,-3 32-1,1-42-10,-1 1 0,0-1 0,1 0 0,-2 1 0,1-1 0,-1 0 0,0 0-1,0-1 1,-1 1 0,0-1 0,0 1 0,0-1 0,0 0 0,-1-1 0,-6 6-1,-51 35-1422,20-20-7536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6.2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88 12630,'0'0'9524,"0"-15"-8219,0-43-492,0 44-356,0 19-313,0-4-144,-2 100 154,6 0 1,25 160 0,-25-246-131,-2-16 70,-2-24-3185,0 17 525,0-5-2969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6.6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61 4114,'0'0'17419,"1"-10"-16598,1-5-628,1-6-50,-3 19-66,-2 10 25,-16 52-55,13-43 45,0 0 0,0 1-1,-3 31 1,7-38-54,1 0 0,0-1 0,0 1 0,1-1 0,0 1 0,1 0 0,6 19 0,-7-26-23,1-1-1,0 1 0,1 0 0,-1-1 0,0 1 0,1-1 0,0 0 0,0 0 0,0 0 0,0 0 0,0 0 1,0-1-1,1 0 0,-1 1 0,1-1 0,0 0 0,0-1 0,0 1 0,0-1 0,0 0 0,0 0 0,0 0 1,5 0-1,-7 0 15,0 0 0,0-1 0,1 1-1,-1-1 1,0 0 0,1 0 0,-1 0 0,0 0 0,1 0 0,-1-1 0,0 1 0,1-1 0,-1 1 0,0-1 0,0 0 0,0 0 0,0 0 0,1 0 0,-1 0 0,-1 0 0,1-1 0,0 1 0,0-1 0,0 1 0,-1-1 0,3-2 0,-1-2 31,0-1 0,0 1 1,-1-1-1,0 0 1,0 0-1,-1 0 1,0 0-1,1-7 1,0 0-38,-1 1 0,0-1 0,-1 0 0,0 0 0,-2 0 0,1 0 0,-4-14 0,2 20-24,1 0 1,-1 1 0,-1-1-1,1 1 1,-1 0-1,0 0 1,-1 0 0,0 0-1,0 1 1,0 0-1,-1 0 1,0 0 0,-9-6-1,-27-14 42,40 25-92,-1 0 0,1 0 0,0 0 0,0 1 0,-1-1 0,1 1-1,0-1 1,-1 1 0,1 0 0,0 0 0,-1 0 0,1 0 0,0 0 0,-1 1 0,1-1-1,0 1 1,0 0 0,-1-1 0,1 1 0,-4 2 0,-2 3-767,0 1 0,1-1 0,-1 1 0,-7 10 0,-10 19-5361,13-8-3116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7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55 10005,'0'0'10818,"4"-11"-9687,14-33-392,-20 106-526,-29 45-98,22-85-72,1 1 0,2 0 0,0 1 0,1-1 0,2 1 0,0 0 0,2 0 0,1 32 0,1-52-34,0-1-1,0 1 1,0-1 0,0 0-1,0 1 1,1-1 0,0 0-1,-1 0 1,1 0-1,0 0 1,1-1 0,-1 1-1,0 0 1,1-1 0,0 1-1,-1-1 1,1 0 0,0 0-1,0 0 1,0-1 0,0 1-1,1-1 1,4 2-1,-2 0 32,1-2-1,-1 1 0,1-1 0,-1 0 0,1 0 1,-1-1-1,1 0 0,-1 0 0,1 0 0,0-1 0,11-3 1,-15 3 12,1 0 1,-1-1-1,0 0 1,0 0-1,0 0 1,0 0 0,0 0-1,0 0 1,-1-1-1,1 0 1,-1 1-1,0-1 1,1 0-1,-1 0 1,-1 0 0,1 0-1,0-1 1,-1 1-1,1 0 1,-1-1-1,0 1 1,0-1 0,0-4-1,2-9 69,-1-1 0,0 0 0,-2-24 0,0 31-140,0 2 28,-1 1 0,0 0 0,0 0 0,-1 0 0,0 0 0,0 0 0,-1 0 0,0 1 0,0-1 0,-1 1 0,0 0 0,0 0 0,-1 0 0,0 1 0,0-1 0,-1 1 0,1 0 0,-1 1 0,-12-9 0,10 8-147,-1 1-1,1 0 1,-1 0-1,0 1 1,-1 0-1,1 1 1,-1 0-1,1 0 1,-1 1-1,0 0 1,0 1-1,0 0 1,0 1-1,0 0 1,0 0-1,-11 2 0,19-1-391,0-1-1,0 1 0,0 0 0,0 0 0,0-1 0,0 1 0,0 0 0,0 1 0,0-1 0,0 0 0,1 1 1,-1-1-1,1 1 0,-3 2 0,1 5-8388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7.9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247 259 6323,'0'0'9212,"-4"-20"-7083,-1 1-1619,1 8-193,0-1 0,1 0 0,0 0 1,2 0-1,-1-1 0,1 1 0,1 0 0,0-1 1,2-14-1,-1 23-229,0 0-1,1 0 1,-1 0 0,1 0 0,0 1 0,0-1 0,0 1-1,0-1 1,0 1 0,1 0 0,0-1 0,-1 1-1,1 1 1,0-1 0,1 0 0,-1 1 0,0-1 0,1 1-1,4-2 1,0 0-46,0 1 0,0 1 0,0-1 0,1 1 0,-1 1 0,0 0 0,1 0 0,10 0 0,-16 2-47,-1 0-1,1 0 1,-1 0-1,1 0 1,-1 0-1,0 0 1,0 1-1,1-1 1,-1 1-1,0 0 1,0-1-1,-1 1 1,1 0-1,0 0 1,-1 0-1,1 1 1,-1-1-1,1 0 1,-1 0-1,0 1 1,0-1-1,0 1 1,0-1 0,-1 1-1,1-1 1,0 5-1,3 9-9,-1 0 1,3 32-1,-4-21 24,-2 1 0,0-1 0,-2 1 1,0-1-1,-2 0 0,-10 36 0,7-41 0,0 0 0,2 1 0,1 0 1,-2 26-1,6-43-4,-1-1 0,1 1 0,0 0 0,1-1 0,-1 1 0,1 0 0,0-1 0,1 1 0,-1-1 1,1 1-1,0-1 0,1 0 0,-1 0 0,1 0 0,0 0 0,0 0 0,0-1 0,1 1 0,0-1 0,0 0 1,0 0-1,5 4 0,7 0 19,0 0-1,0-1 1,0 0 0,1-2 0,0 0 0,0-1-1,1 0 1,-1-2 0,1 0 0,-1-1-1,21-1 1,-37-1 1,0 0-1,0 0 0,-1 0 1,1 0-1,0-1 1,-1 1-1,1 0 1,-1 0-1,1 0 0,-1-1 1,0 1-1,0 0 1,1-1-1,-1 1 0,0 0 1,0-1-1,0 1 1,-1 0-1,1 0 1,0-1-1,0 1 0,-1 0 1,1-1-1,0 1 1,-1 0-1,1 0 0,-1 0 1,0-1-1,1 1 1,-1 0-1,0 0 1,-2-1-1,-2-1-36,0 1 0,0 0 0,0 0-1,-1 1 1,1-1 0,-1 1 0,1 1 0,-1-1 0,1 1 0,-1 0-1,1 0 1,-1 0 0,0 1 0,1 0 0,-1 0 0,1 0 0,0 1 0,-1 0-1,1 0 1,0 0 0,0 1 0,0 0 0,1-1 0,-1 2 0,0-1-1,1 1 1,0-1 0,0 1 0,0 0 0,-4 6 0,1 3-3,1 0 0,1 1 0,0 0 0,0 0 0,1 0 0,1 0 0,-2 20 0,0 105 75,5-129-54,2 29 13,3 0-1,1 0 1,2-1-1,22 62 1,-16-55-13,-2 0 1,11 77-1,-22-108 7,0 0 0,0 0 0,-2 0 0,0 0 0,-2 14 0,2-22-8,-1-1-1,0 0 0,0 1 1,0-1-1,0 0 0,-1 0 0,1-1 1,-2 1-1,1 0 0,0-1 1,-1 0-1,1 0 0,-1 0 1,-1 0-1,-5 4 0,-9 4 35,0 0 0,-1-2-1,-1 0 1,1-1 0,-2-2-1,1 0 1,-1-1 0,-29 5 0,-8-3-83,-118 0 1,176-8-296,0 0 1,0 0 0,-1 0-1,1 0 1,0 0 0,0 0-1,-1-1 1,1 1 0,0 0-1,0-1 1,0 1 0,-1-1-1,1 1 1,0-1 0,-1-1-1,-9-11-7579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8.4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1 176 7876,'0'0'7152,"2"-18"-6007,11-56-329,-12 69-717,0 1 0,1-1-1,0 1 1,0 0 0,0 0-1,0 0 1,0 0 0,1 0 0,0 0-1,0 1 1,0-1 0,0 1-1,0 0 1,1 0 0,0 0 0,-1 1-1,1-1 1,0 1 0,0 0-1,9-4 1,-10 5-14,-1 0-74,0 0 0,0 0 0,0 0-1,0 0 1,0 1 0,0-1 0,1 1-1,-1-1 1,0 1 0,0 0-1,0 0 1,1 0 0,-1 0 0,0 1-1,0-1 1,1 0 0,-1 1 0,0 0-1,0-1 1,4 3 0,-3-1-10,0 0-1,0 1 1,0-1 0,0 1 0,0-1 0,-1 1 0,1 0-1,-1 0 1,0 1 0,0-1 0,2 5 0,2 4-15,-1 1 1,-1 0-1,0 0 1,0 0 0,2 24-1,-3 21 12,-3-1 0,-2 1-1,-14 79 1,6-48 11,10-88-9,-3 23 1,1 1 0,2 43 0,1-65 2,0 1 0,0-1-1,1 0 1,-1 0 0,1 1 0,-1-1 0,1 0 0,0-1-1,0 1 1,1 0 0,-1-1 0,0 1 0,1-1 0,0 1-1,-1-1 1,1 0 0,0 0 0,0-1 0,0 1 0,0-1 0,1 1-1,-1-1 1,0 0 0,1 0 0,4 1 0,12 2 20,-1 0 1,1-1-1,21 0 1,-17-1 17,15 1 11,0-2 0,62-5 0,-99 4 27,0-1 1,0 1-1,0 0 0,0-1 0,0 1 0,0-1 0,0 0 0,0 0 0,0 0 0,0 0 1,0 0-1,0 0 0,-1 0 0,1 0 0,-1-1 0,1 1 0,-1-1 0,1 1 0,-1-1 1,0 0-1,1 1 0,-1-1 0,0 0 0,0 0 0,0-2 0,-26 4 183,13 2-268,1 0 0,-1 0 0,1 1 0,0 1 0,0 0 0,0 1 0,0 0 0,1 0 0,0 1 0,-16 12 0,9-5-3,0 1-1,1 0 1,0 1-1,1 1 1,-14 20-1,21-23 10,1 0-1,0 1 1,1 0-1,0 0 1,1 0-1,1 1 1,1-1 0,0 1-1,0 0 1,0 25-1,2 4 4,2 1-1,9 58 1,8 7 13,39 127 0,-20-132-3,-27-81-10,0 0 1,-2 1-1,-1 0 1,0 1-1,-2 0 1,2 32-1,-7-55 0,-1 0 1,1 0-1,0-1 0,-1 1 1,1 0-1,-1-1 1,0 1-1,0 0 0,0-1 1,0 1-1,0-1 0,-1 1 1,1-1-1,-1 0 0,0 0 1,1 0-1,-1 0 0,-3 3 1,0-1 10,0-1 1,0 1-1,-1-1 1,1 0-1,-1-1 1,0 1-1,-12 2 1,-7 1 16,-1-2 0,0-1 1,-29 1-1,41-4-48,-61 2-2787,41-2-1715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1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60 256 6995,'0'0'11461,"0"-5"-10420,-1-11-369,-2 26-321,-9 27-299,4-21 98,1 1 0,1 0 0,0 0 0,2 1 0,0-1 0,0 1 0,2 0 0,0 19 1259,7-93 1561,1-3-3002,32-47 83,-26 77-29,-1 0 0,12-55 0,-19 77-80,0 23-78,-3-9 110,0-1 0,0 0 0,1 1-1,0-1 1,0 0 0,0 0-1,1 0 1,0-1 0,0 1-1,5 6 1,-1-7 36,-1-1 1,1 0-1,-1-1 0,1 0 0,0 0 1,0 0-1,1-1 0,-1 0 1,0-1-1,1 1 0,-1-1 0,9-1 1,19 2 49,42-5 0,-67 3-36,-2-2-18,0 1 1,0-1 0,0-1 0,0 1 0,-1-1-1,0-1 1,1 1 0,-1-1 0,0 0-1,-1-1 1,1 0 0,-1 0 0,0 0 0,0-1-1,-1 0 1,6-7 0,-4 5 0,-1 1 0,-1-1-1,0 0 1,0-1 0,0 1 0,-1-1 0,0 0-1,-1 0 1,0-1 0,0 1 0,-1-1 0,-1 1 0,2-12-1,-3 21-35,-1 28-342,-3-5 362,-1 0-1,-10 31 1,-4 12 26,-31 98 48,0-2 17,42-117 15,3 0-1,2 0 1,5 88 0,0-38-22,-2-95 282,-4-37-459,2 14-609,-7-28-5540,8 25 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7.3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53 11269,'0'0'11758,"0"-9"-10264,0-25-374,0 25 1102,-2 24-2306,1 0-1,-2-1 1,0 1-1,-1-1 0,-8 23 1,-6 23 125,5 5-6,4 1 0,2 0 1,3 74-1,4-138-44,0 0 0,1 0 0,-1 0 1,0 1-1,1-1 0,-1 0 0,1 0 0,-1-1 0,1 1 1,0 0-1,0 0 0,0 0 0,0 0 0,0-1 0,1 1 1,-1 0-1,0-1 0,1 1 0,-1-1 0,1 0 0,-1 1 1,1-1-1,0 0 0,0 0 0,0 0 0,-1 0 0,1 0 0,0-1 1,0 1-1,0-1 0,0 1 0,0-1 0,4 1 0,-2-1-205,-1 1-1,1-1 1,-1 0-1,1-1 0,-1 1 1,1 0-1,-1-1 1,1 0-1,-1 0 0,1 0 1,-1 0-1,0-1 1,1 1-1,-1-1 0,0 0 1,0 0-1,0 0 1,4-4-1,25-43-7178,-16 24 686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1.4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92 5939,'0'0'14006,"0"-42"-13862,27 36-80,11-4-32,5 1-64,-6 1-272,12 0-2433,-17-1-2161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1.9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152 70 12454,'0'0'10100,"0"-11"-9003,-1-35-364,1 45-723,0 1 0,0-1-1,-1 1 1,1-1-1,0 1 1,0-1 0,0 1-1,0-1 1,-1 0-1,1 1 1,0-1 0,-1 1-1,1-1 1,0 1-1,-1 0 1,1-1 0,0 1-1,-1-1 1,1 1-1,-1 0 1,1-1 0,-1 1-1,1 0 1,-1-1-1,1 1 1,-1 0 0,1 0-1,-1 0 1,0-1-1,1 1 1,-1 0 0,1 0-1,-1 0 1,1 0-1,-1 0 1,0 0 0,1 0-1,-1 0 1,1 0-1,-1 1 1,1-1 0,-1 0-1,0 0 1,1 0-1,-2 1 1,-21 10 135,13-3-138,0 0 0,0 1 0,1 0 0,0 0 0,0 0 0,-11 19-1,16-22-2,0 0-1,1 0 0,0 0 0,0 0 0,1 0 1,0 1-1,0-1 0,0 1 0,1 0 0,-1-1 1,2 1-1,-1 0 0,1 0 0,1 12 0,0-16 1,0-1 0,0 0 0,0 0 0,0 0 0,0 0 0,0 0 0,1 0 0,-1 0 0,1-1 0,0 1 0,-1 0 0,1-1-1,0 1 1,0-1 0,0 0 0,0 0 0,0 0 0,0 0 0,3 1 0,51 18 110,-33-13-122,-1 1 19,-1 1 0,0 1 0,34 21-1,-47-25-8,1 1-1,-1-1 0,0 1 0,0 0 0,0 1 0,-1 0 0,-1 0 0,1 1 0,-1 0 0,7 14 1,-11-19 1,0 0 0,-1 0 0,1 0 1,-1 0-1,0 0 0,0 0 0,0 0 1,-1 1-1,1-1 0,-1 0 0,0 1 1,0-1-1,-1 0 0,1 1 0,-1-1 1,0 0-1,0 0 0,-1 0 0,1 1 1,-1-1-1,0-1 0,0 1 0,0 0 1,0 0-1,-1-1 0,1 1 0,-1-1 1,0 0-1,0 0 0,-1 0 0,1 0 1,0-1-1,-1 1 0,0-1 0,1 0 1,-1 0-1,0 0 0,0 0 0,0-1 1,0 0-1,-1 1 0,1-2 0,0 1 0,0 0 1,-9-1-1,0 1-94,0 0 169,1 0 1,0-1 0,0-1 0,0 0 0,-13-3-1,22 4-195,0-1-1,0 0 1,0 0-1,0-1 0,1 1 1,-1 0-1,0-1 1,1 0-1,-1 1 0,1-1 1,0 0-1,-1 0 1,1-1-1,0 1 1,0 0-1,0-1 0,1 1 1,-1-1-1,1 0 1,-1 1-1,1-1 0,0 0 1,0 0-1,0 0 1,-1-5-1,0-23-3684,2-9-2547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2.2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93 11685,'0'0'9925,"11"-8"-9781,-1 2-137,0 0 0,0 0-1,1 1 1,0 0 0,0 1 0,0 0 0,0 1 0,17-3-1,16 1 44,-12 2-1,1-1 0,-1-2 0,52-16 0,-111 62-4315,7-7-323,3 3-2582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42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221 103 13990,'0'0'7777,"3"-12"-7334,30-79 955,-58 146-933,23-50-461,-1 0 0,1-1-1,-1 1 1,-1-1 0,1 0 0,0 0-1,-1 0 1,0 0 0,0 0-1,0-1 1,-7 5 0,9-7 121,-3-23 409,5-34-342,-1 56-197,1 0 0,0-1 0,0 1 0,0 0 0,-1 0 0,1 0 0,0 0 0,0 0 0,-1 0 0,1 0 0,0 0 0,0 0 0,0 0 0,-1 0 0,1 0 0,0 0 0,0 0 0,-1 0 0,1 0 0,0 0 0,0 0 0,-1 0 0,1 0 0,0 0 0,0 0 0,0 0 0,-1 1-1,1-1 1,0 0 0,0 0 0,0 0 0,0 0 0,-1 0 0,1 1 0,0-1 0,0 0 0,0 0 0,0 0 0,0 1 0,-1-1 0,1 0 0,0 0 0,0 0 0,0 1 0,0-1 0,0 0 0,0 0 0,0 1 0,0-1 0,0 0 0,0 1 0,-17 11 76,16-12 233,1-1-267,0 0-1,0-1 1,0 1-1,0 0 0,1-1 1,-1 1-1,0 0 1,1-1-1,-1 1 0,1 0 1,-1-1-1,1 1 1,1-2-1,0 3-39,0 0-1,-1 1 1,1-1-1,0 0 1,0 0-1,-1 1 1,1-1-1,0 1 1,0 0-1,-1-1 1,1 1-1,-1 0 1,1 0-1,-1 0 1,1 0-1,-1 0 1,1 0 0,-1 1-1,0-1 1,0 0-1,0 1 1,1-1-1,-1 1 1,-1-1-1,1 1 1,0 0-1,0-1 1,-1 1-1,1 0 1,0 2-1,19 59-124,-19-58 127,1 3 1,0 0 0,0 0 0,-1 0 0,0 0 0,0 1 0,-1-1 0,0 0 0,-1 1 0,0-1 0,0 0 0,0 1 0,-1-1 0,-1 0 0,1 0 0,-1-1 0,0 1 0,-1 0 0,0-1 0,0 0 0,-1 0 0,0 0 0,-8 9 0,-16 9-1128,-35 23 1,3-2-2048,38-24-2376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39.7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28 318 10645,'0'0'8692,"-27"-17"-7892,27-1-368,10-7-127,7 0-97,4-6-144,22-5-64,0-1-16,6-4-16,15-3-1297,6 1-3569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40.5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1 257 12726,'0'0'2785,"48"-137"-2145,-16 104-528,6 6-64,16 4-48,-6 9 0,-5 1-1808,0 3-4659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40.9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1 305 11397,'0'0'8884,"43"-62"-8884,16 23-32,16-1 16,6 3 16,-6 4-912,0 2-1009,-10 0-1393,-6 0-4769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0:10.4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162 709 9060,'0'0'7294,"-6"7"-1833,11-86-4187,3 0-1,25-111 0,8-66-680,-39 238-573,1-7 118,-3 21-108,-2 11-77,-2 4 34,-1 0-1,0 0 0,-1 0 0,0 0 0,-1-1 0,0 0 0,-8 9 1,-63 64 49,-33 28-12,109-106-6,2-5 28,23-68 383,56-85-317,-67 134-115,0-1-1,2 2 1,0 0-1,1 0 1,27-23-1,-41 40-1,1 0-1,-1 0 1,0 0 0,1 0-1,-1 1 1,1-1 0,-1 0-1,1 0 1,-1 1 0,1-1-1,0 1 1,-1 0 0,1-1-1,0 1 1,-1 0 0,1 0-1,0 0 1,-1 0 0,1 0-1,0 1 1,-1-1-1,1 0 1,0 1 0,-1-1-1,1 1 1,-1 0 0,1-1-1,-1 1 1,1 0 0,-1 0-1,1 0 1,-1 0 0,0 0-1,0 0 1,1 1 0,-1-1-1,1 2 1,6 6-19,-1 1-1,0 0 1,-1 0 0,7 14-1,-5-9 46,46 102-1762,-23-45-3692,-9-20-2179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0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1 112 9508,'0'0'7668,"10"-30"-7652,10 16 0,10 0 0,0-1-32,15-1 0,-5 5 16,1 1-1473,-1 8-2337,-15 2-6482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0.2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95 10629,'0'0'5682,"-5"6"-5682,50-19 0,10-11-368,5-5-2081,1-5-6627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7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33 9364,'0'0'11558,"22"-18"-11558,10 15 0,22-1 160,-6 0-112,-5 0-96,-5 4 48,-17 0-1361,1 0-1408,-12 2-2081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2.3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1 132 12438,'0'0'2145,"80"-72"-2145,-50 57 0,5 1 0,-4 1-192,-1 3-993,0 2-1696,0 8-2946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2.5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1 136 8308,'0'0'4002,"105"-54"-4002,-54 26-144,-6 1-1729,-5 0-2561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6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334 48 6051,'0'0'10159,"15"-8"-9481,45-23 98,-59 31-625,-1 0 0,0 0 0,0 0 0,0 0 0,1 0 0,-1 0-1,0 0 1,0 0 0,0 0 0,1 0 0,-1 0 0,0 0 0,0 0 0,0 0 0,0 0 0,1 0 0,-1 0 0,0 0-1,0 0 1,0-1 0,0 1 0,1 0 0,-1 0 0,0 0 0,0 0 0,0 0 0,0 0 0,0-1 0,0 1-1,0 0 1,1 0 0,-1 0 0,0 0 0,0-1 0,0 1 0,0 0 0,0 0 0,0 0 0,0-1 0,0 1 0,0 0-1,0 0 1,0 0 0,0-1 0,0 1 0,0 0 0,0 0 0,0 0 0,0 0 0,0-1 0,0 1 0,-1 0-1,-12-2 1182,-26 4-1999,-146 37 679,12-1 37,170-32 626,10 8-406,21 22-319,-12-15 135,-10-12-76,-1 1-1,-1 0 0,0 0 1,0 0-1,-1 0 1,0 0-1,-1 1 1,0-1-1,0 1 0,-1 16 1,-1 13 28,-10 61 0,0 13-9,26 272-9,-7-341-6,-5-45 21,-1 1 1,1 0-1,-1-1 1,1 0-1,-1 0 0,1 0 1,0 0-1,5-2 0,33-8 49,66-24 0,6-3-382,23 8-2594,-44 16-3109,-18 4-2804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8:57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447 35 12230,'0'0'8905,"0"0"-8900,0 0-1,0 0 1,0 0-1,-1-1 1,1 1 0,0 0-1,0 0 1,0-1-1,0 1 1,0 0 0,0 0-1,0-1 1,0 1-1,0 0 1,0 0 0,0-1-1,0 1 1,0 0-1,0 0 1,0-1 0,0 1-1,0 0 1,0 0-1,0-1 1,1 1 0,-1 0-1,0 0 1,0-1 0,0 1-1,0 0 1,0 0-1,1 0 1,-1-1 0,0 1-1,0 0 1,0 0-1,1 0 1,-1 0 0,0-1-1,0 1 1,1 0-1,-1 0 1,0 0 0,0 0-1,1 0 1,-1 0-1,0 0 1,0 0 0,1 0-1,-1 0 1,10-2-1,0 0 1,0 1-1,1 0 0,-1 0 1,0 1-1,18 3 1,35-2 14,-59-1 193,29-4-679,-32 3 586,0 1-1,0 0 0,0 0 1,0 0-1,0 0 0,0-1 1,0 1-1,0-1 0,0 1 0,0 0 1,0-1-1,0 0 0,-1 1 1,1-1-1,0 1 0,0-1 1,-1 0-1,1 0 0,0 1 0,-1-1 1,1 0-1,-1 0 0,1 0 1,-1 0-1,1 0 0,-1 1 1,1-3 447,-1 22-633,-2 21 106,-2 1 0,-10 40 0,-5 44 125,17 89 116,3-122-139,0-57-68,13 63 1,-8-64 873,3 67 0,-14-101-547,-27 0-274,-227 8 584,220-4-1027,0 2-1,1 1 0,0 2 0,-62 23 1,20 1-5825,58-29-1056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00.8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78 8580,'0'0'11045,"-2"-13"-10333,-8-39-146,7 39-14,5 24-640,7 11 113,0 0-1,2 0 1,1-1-1,0 0 1,2-1-1,0 0 1,1-1-1,1-1 1,1-1-1,1 0 1,0-1-1,1-1 1,1-1-1,0 0 1,32 16-1,-46-28 9,0 1 0,0-1 0,1 1 0,-1-2 0,0 1 1,1-1-1,-1 0 0,0 0 0,1-1 0,-1 1 0,1-2 0,0 1 0,-1-1 0,0 0 0,10-2 0,-4-2 136,0-1 0,-1 0 0,0 0 1,0-1-1,0 0 0,15-15 0,1 0-58,2 1 1,0 2-1,2 0 0,39-17 0,-48 27-108,-1 1-1,1 1 1,0 1-1,1 0 1,-1 2-1,1 1 1,34-1-1,-54 4-8,1 0 0,0 1 0,-1-1 0,1 1 0,-1 0 0,1 0 0,0 1 0,-1-1 0,0 1 0,1-1 0,-1 1 0,0 0 0,0 0 0,0 1 0,4 3 0,35 47-17,-25-30 12,32 55 18,-38-58 0,1-1-1,1 0 0,17 19 0,-29-37 1,1 1 0,-1-1 0,0 0 0,1 0 0,-1 0 0,1 0 0,-1 0 0,1 0 0,0-1 0,-1 1 0,1-1 0,0 1 0,0-1 0,-1 1 1,1-1-1,0 0 0,0 0 0,0 0 0,-1 0 0,1 0 0,0 0 0,0 0 0,0-1 0,-1 1 0,1-1 0,0 1 0,-1-1 0,1 0 0,0 0 0,-1 1 0,1-1 1,-1 0-1,1 0 0,2-3 0,7-6 35,1 0 1,-2 0 0,16-20-1,0 0-6,-16 21-30,0 1 0,1-1 0,0 2 0,20-12 0,-29 17-11,0 1 0,1 0 0,-1 0 0,0 0 0,0 0 0,0 1 0,1-1 0,-1 0 0,0 1 0,1 0 0,-1 0 0,0-1 0,1 1 0,-1 0-1,0 1 1,1-1 0,-1 0 0,0 1 0,1-1 0,-1 1 0,0 0 0,0 0 0,1 0 0,-1 0 0,0 0 0,0 0 0,0 1 0,0-1 0,-1 1 0,1-1 0,0 1 0,0 0 0,1 3 0,12 17-15,-5-7 9,0 0 0,1-1-1,15 17 1,-23-28 16,1 1 1,0-1-1,0 0 0,0 0 0,0 0 0,1-1 1,-1 0-1,1 1 0,-1-2 0,1 1 0,0 0 1,0-1-1,0 0 0,-1 0 0,1 0 1,7-1-1,-10 0 2,0 0 0,0 0 0,0-1 0,0 1 0,0-1 0,0 1 0,1-1 1,-1 0-1,0 0 0,0 0 0,-1 0 0,1 0 0,0 0 0,0 0 0,-1-1 0,1 1 0,0-1 1,-1 1-1,1-1 0,-1 0 0,0 1 0,0-1 0,1 0 0,-1 0 0,-1 0 0,1 0 0,1-3 0,7-12 3,-7 17-456,1 0 1,-1-1-1,0 1 1,0 0-1,0 0 1,0 0-1,1 0 1,-1 1-1,0-1 1,0 1-1,0-1 0,0 1 1,0 0-1,3 1 1,15 9-6881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01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49 11317,'0'0'9015,"-4"-9"-8081,-8-22-600,7 22-252,7 30-69,3-7 6,0 0 0,0 0 0,1 0 0,1-1 0,1 0 0,0 0 0,0-1 0,1 0 0,21 20 0,-28-29 23,0-1 0,1 0 1,-1-1-1,1 1 1,0 0-1,-1-1 0,1 1 1,0-1-1,0 0 1,0 0-1,0 0 0,0-1 1,0 1-1,0-1 1,0 1-1,1-1 0,-1 0 1,0 0-1,0-1 1,0 1-1,0 0 0,0-1 1,0 0-1,0 0 1,0 0-1,0 0 0,0 0 1,4-3-1,6-4 289,-1-1 0,0 0 0,-1 0 0,19-20 0,-8 7-374,-8 9 105,37-30 64,-48 40-129,1 0 0,-1 1 0,1-1 0,0 1 0,0 0 0,0 1 0,0-1 0,0 1 0,0-1 0,1 1 0,6-1 0,-8 3-2,0 0 0,-1 1 0,1-1 1,0 0-1,-1 1 0,1 0 0,-1-1 0,0 1 0,0 0 0,0 0 0,1 0 0,-2 1 1,1-1-1,0 0 0,0 1 0,-1-1 0,0 1 0,1 0 0,0 2 0,12 17-12,-11-19 19,0 0 0,0-1-1,0 1 1,0 0 0,1-1-1,-1 0 1,1 0 0,-1 0-1,1 0 1,0 0 0,0-1-1,0 1 1,0-1 0,0 0-1,0-1 1,0 1 0,0-1-1,0 1 1,1-1 0,-1-1-1,4 0 1,5-2 10,0 0 0,-1-1 1,1-1-1,-1 0 1,15-9-1,-11 6 5,0 0 0,27-8 0,-39 15-16,1-1 0,0 2 0,-1-1-1,1 0 1,0 1 0,0 0 0,0 0 0,0 0 0,-1 1-1,1 0 1,0 0 0,0 0 0,8 3 0,2 2-3,0 0 1,0-1 0,0-1-1,0-1 1,1 0 0,-1-1-1,1-1 1,0 0 0,29-3-1,-17-1 3,-1-1-1,0-1 1,0-1-1,-1-2 1,40-16-1,-64 22-6,0 1 0,0 0 0,0 1 0,0-1 0,0 0 0,0 0 0,1 1 0,-1-1 1,0 1-1,0 0 0,4 0 0,-5 0-41,-1 1 0,1-1 1,0 1-1,-1-1 0,1 1 0,0 0 1,-1-1-1,1 1 0,-1 0 1,1 0-1,-1 0 0,1-1 0,-1 1 1,0 0-1,1 0 0,-1 0 1,0 0-1,0 0 0,0-1 0,0 1 1,0 0-1,0 0 0,0 0 1,0 0-1,0 0 0,0 0 0,0 1 1,-4 21-3519,-12 2-2779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15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538 261 7716,'0'0'10279,"-1"-15"-9521,-4-117 1544,4 125-2171,-1 1-1,0-1 1,0 1 0,0 0 0,0 0-1,-1 0 1,0 0 0,0 0 0,-1 1-1,0-1 1,0 1 0,0 0 0,-9-8-1,10 10-122,1 1-1,-1 0 0,0 0 1,0 0-1,0 0 0,0 0 1,0 1-1,0-1 1,0 1-1,0 0 0,-1 0 1,1 0-1,-1 0 0,1 1 1,0-1-1,-1 1 0,1 0 1,-1 0-1,1 0 0,-1 1 1,1-1-1,-1 1 0,1 0 1,0 0-1,-1 0 0,1 0 1,0 0-1,-5 4 1,-26 18-44,1 2 0,2 2 0,1 1 0,1 1 0,1 1 1,-33 48-1,51-64 23,1 0 0,0 0 0,2 1 0,-1 0 0,2 0 0,0 1 0,1 0 0,0 0 0,2 0 0,0 1 0,0-1-1,2 1 1,0-1 0,1 1 0,0 0 0,5 29 0,-1-34 16,-1 0 0,1 0 1,1 0-1,0 0 0,1-1 0,0 0 0,13 17 0,63 69 11,-13-16 33,-59-67-41,-1 0-1,-1 0 1,0 1 0,0 0 0,-2 1 0,6 16-1,-10-27 1,-1 1-1,0-1 1,1 1 0,-2-1-1,1 1 1,-1-1-1,0 1 1,0 0-1,0-1 1,-1 1-1,0-1 1,0 1-1,0-1 1,-1 0 0,1 1-1,-1-1 1,-1 0-1,1 0 1,-1 0-1,0 0 1,-5 6-1,-4 2 23,0 0 0,-1-2-1,-1 1 1,1-2-1,-2 1 1,0-2-1,0 0 1,0-1 0,-1-1-1,0 0 1,-1-1-1,0-1 1,0 0-1,0-1 1,0-1 0,0-1-1,-34 1 1,50-3 121,4 0-168,20-1 2,-5 1 5,1 0 1,-1 1 0,30 6-1,-41-6 7,0 1 0,-1 1 0,1-1 0,-1 1-1,1 0 1,-1 1 0,0 0 0,0 0-1,-1 0 1,1 0 0,-1 1 0,0 0 0,7 8-1,-4-2 5,0 1 0,-1 1 0,0-1 0,0 1 0,-2 0 0,1 1 0,-2 0 0,0-1 0,-1 1 0,3 24 0,-1 15 4,-3 82-1,-3-75-1,-19 290 146,20-295-46,24-55-344,72-8-3958,-28-5-2221,10-3-6112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17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237 203 2609,'0'0'12112,"0"-19"-10284,-2-8-1212,1 12-91,0-1 0,1 1 0,4-28 0,-3 40-422,-1 0 1,1 0 0,0 0 0,-1 0-1,1 0 1,0 0 0,1 1-1,-1-1 1,1 0 0,-1 1-1,1-1 1,0 1 0,0-1-1,0 1 1,0 0 0,0 0-1,0 0 1,1 0 0,-1 0-1,1 0 1,-1 1 0,1-1-1,5-1 1,-1 1-107,-1 0 1,1 0-1,-1 1 1,1 0-1,0 1 1,0-1-1,-1 1 0,1 1 1,12 1-1,-17-2-1,1 1-1,-1-1 1,0 1-1,1 0 0,-1 0 1,0 0-1,0 0 1,0 0-1,0 1 1,0-1-1,0 1 0,0-1 1,0 1-1,0 0 1,-1-1-1,1 1 1,-1 0-1,3 4 0,-1-1-4,-1 1-1,1 0 0,-1 0 0,0 0 1,0 0-1,-1 0 0,1 7 0,1 10-43,-2-1-1,-3 46 1,-3-37 53,-1-1 1,-1 0-1,-2 0 0,-1-1 1,-15 33-1,12-33-5,1 1 1,2 0-1,1 1 0,-8 53 0,16-82 8,1 0 0,0 0 0,0 1-1,0-1 1,0 0 0,1 0-1,-1 0 1,1 0 0,-1 0 0,1 0-1,0 0 1,0 0 0,-1 0-1,2 0 1,-1 0 0,0 0 0,0 0-1,0-1 1,1 1 0,2 2-1,0-1 5,-1-1 0,1 1 0,0-1 0,0 0 0,0 0-1,0-1 1,0 1 0,0-1 0,9 2 0,0-1 47,1-1-1,-1 0 1,1-1 0,-1 0 0,1-1-1,14-3 1,-26 3 24,0 1-1,0-1 1,0 1 0,0-1-1,0 0 1,0 0 0,0 0-1,0 0 1,0 0 0,0 0-1,-1-1 1,1 1 0,0-1-1,-1 1 1,1-1-1,-1 0 1,0 1 0,1-1-1,-1 0 1,0 0 0,0 0-1,0 0 1,0 0 0,-1 0-1,1 0 1,0 0 0,-1-3-1,-2 4-44,0 0-1,-1 0 0,1 0 1,-1 1-1,0-1 1,1 1-1,-1 0 0,1 0 1,-1 0-1,0 0 0,1 0 1,-1 1-1,1-1 1,-4 2-1,-7 1-44,0 1-1,0 0 1,1 1 0,-1 1-1,1 0 1,1 0 0,-1 1 0,1 1-1,0 0 1,1 0 0,0 1-1,0 1 1,1-1 0,0 2 0,1-1-1,0 1 1,1 0 0,0 1-1,0 0 1,2 0 0,-1 0 0,2 1-1,-1-1 1,2 1 0,0 0-1,0 1 1,-1 17 0,4-4 15,0 0 0,2 0 1,1 0-1,1 0 0,1-1 0,1 0 1,1 0-1,16 34 0,44 136 48,-60-167-46,-1 0 0,-2 0 1,-1 1-1,-1 58 0,-3-79-2,-1 0-1,0 0 0,0 0 1,-1 0-1,0 0 0,0-1 1,-1 1-1,0-1 0,-1 0 1,0 0-1,0-1 0,-1 0 1,1 0-1,-2 0 0,1 0 0,-1-1 1,-11 8-1,8-6-4,0-1 1,0 0-1,-1-1 0,0-1 0,0 1 1,-1-2-1,1 1 0,-1-2 0,0 0 0,0 0 1,0-1-1,-21 1 0,15-2-366,-29-4-2286,18-9-3219,8-7-4625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0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50 13478,'0'0'12595,"-5"-11"-12237,2 4-330,-11-23-13,7 29-60,1 20-44,-9 387-7,15-394 59,14-126-11030,-8 32-2120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0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156 188 14455,'0'0'2321,"13"-1"-969,44-5-15,-54 5-1204,1 0 1,-1 1-1,0-1 0,0-1 1,0 1-1,0 0 0,-1-1 1,1 1-1,0-1 0,-1 0 1,1 0-1,-1 0 0,1 0 1,-1 0-1,0-1 0,0 1 1,0-1-1,0 1 0,0-1 1,-1 0-1,1 0 0,-1 0 1,0 0-1,0 0 0,0 0 1,1-4-1,0-6 166,0-1 0,0 1 0,-2-1 0,-1-22 0,0 14-229,1 21-71,1 1 1,-1 0 0,0 0-1,0-1 1,-1 1-1,1 0 1,0-1-1,0 1 1,0 0-1,0-1 1,0 1-1,0 0 1,0-1-1,0 1 1,-1 0-1,1-1 1,0 1-1,0 0 1,0 0-1,-1-1 1,1 1 0,0 0-1,0 0 1,-1 0-1,1-1 1,0 1-1,-1 0 1,1 0-1,0 0 1,0 0-1,-1-1 1,1 1-1,0 0 1,-1 0-1,0 0 1,-15 4-125,-19 16-440,5 10-940,1 1 0,2 1-1,1 1 1,-42 72 0,15-12-5063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7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87 0 13654,'0'0'9071,"-8"0"-8855,7 0-217,-1 0 0,0 0 0,0 0-1,1 0 1,-1 0 0,0 1 0,0-1 0,1 0 0,-1 1-1,0 0 1,1-1 0,-1 1 0,1 0 0,-1 0 0,1-1-1,-1 1 1,1 0 0,-1 1 0,1-1 0,-3 3-1,2 1-13,-1 0-1,1 0 1,0 0-1,0 1 1,0-1-1,-1 12 1,-6 18 56,2 1 0,2 0 1,0 44-1,5-78-33,0 0 0,0 1 0,0-1 0,1 0 0,-1 0 0,1 0 0,-1 0 0,1 0 0,0 0 0,0 0 1,0 0-1,0-1 0,0 1 0,1 0 0,-1 0 0,0-1 0,1 1 0,-1-1 0,1 1 0,0-1 0,-1 0 0,1 0 0,0 1 0,0-1 0,0 0 0,0-1 0,0 1 0,0 0 0,0 0 0,3 0 0,6 1 69,1 0-1,-1-1 1,1 0 0,15-1-1,-19 0-44,-5 0-114,0 0-1,0 0 1,0-1-1,-1 1 1,1-1-1,0 1 1,0-1-1,-1 0 0,1 0 1,-1 0-1,1 0 1,-1-1-1,1 1 1,-1-1-1,0 0 0,1 1 1,-1-1-1,0 0 1,0 0-1,-1 0 1,1-1-1,0 1 1,-1 0-1,1-1 0,-1 1 1,0-1-1,2-2 1,0-4-983,-1 0 0,0-1 1,0 1-1,0 0 0,-1-1 1,-1-16-1,0-25-5637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0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14118,'0'0'3597,"6"20"-2519,-2-6-836,40 154 2341,-27-74-1206,-13-92 108,3-10-443,8-19 86,-11 20-918,19-35 336,-5 6-467,2 1-1,1 0 1,2 2-1,1 0 0,45-46 1,-68 78-88,0 0-1,-1 0 1,1 1 0,0-1 0,0 0 0,0 0 0,0 1 0,0-1 0,0 0-1,0 1 1,0-1 0,1 1 0,-1-1 0,0 1 0,0 0 0,0-1-1,1 1 1,-1 0 0,0 0 0,0 0 0,0 0 0,1 0 0,-1 0 0,0 0-1,0 0 1,1 1 0,-1-1 0,0 0 0,0 1 0,0-1 0,0 1-1,0-1 1,0 1 0,0 0 0,0-1 0,0 1 0,0 0 0,0 0 0,0 0-1,0 0 1,0-1 0,-1 1 0,1 0 0,0 1 0,-1-1 0,1 0-1,-1 0 1,1 0 0,0 2 0,4 8-42,-1 1 0,0-1 0,5 25 0,-7-24 77,17 95-42,-14-71 33,1-1 0,11 37-1,-17-72-87,0 0-1,1 1 1,-1-1-1,0 0 0,0 0 1,0 1-1,0-1 0,0 0 1,0 0-1,1 1 0,-1-1 1,0 0-1,0 0 0,0 1 1,1-1-1,-1 0 0,0 0 1,0 0-1,1 0 1,-1 1-1,0-1 0,0 0 1,1 0-1,-1 0 0,0 0 1,0 0-1,1 0 0,-1 0 1,0 0-1,1 0 0,-1 0 1,0 0-1,0 0 0,1 0 1,-1 0-1,0 0 1,1 0-1,-1 0 0,0 0 1,0 0-1,1 0 0,-1-1 1,16-11-2296,10-18-2287,-26 30 4575,29-41-7269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0 17288,'0'0'7811,"-2"26"-7861,-16 338 330,18-131 53,0-233-402,0 1-1,0 0 0,0-1 1,0 1-1,0 0 0,-1-1 0,1 1 1,0 0-1,0-1 0,-1 1 1,1 0-1,0-1 0,-1 1 1,1-1-1,0 1 0,-1-1 0,1 1 1,-1-1-1,1 1 0,-1-1 1,1 1-1,-1-1 0,0 0 0,1 1 1,-1-1-1,1 0 0,-1 1 1,0-1-1,1 0 0,-1 0 1,0 0-1,1 1 0,-1-1 0,-1 0 1,-19-2-4401,-2-6-1797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11269,'0'0'5074,"110"-50"-5074,-40 50 0,10 0-32,-9 13-1472,-21 9-6052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53 13446,'0'0'8367,"-19"-10"-6631,-1-1-1468,-1 0 0,-23-6-1,39 16-251,1 0-1,0 0 0,-1 1 0,1-1 0,0 1 0,-1 0 0,1 1 1,0-1-1,-1 1 0,1 0 0,0 0 0,-1 0 0,1 1 0,0-1 0,0 1 1,0 0-1,1 0 0,-1 1 0,0-1 0,1 1 0,-1-1 0,1 1 0,0 0 1,-3 4-1,-3 0 15,-3 4-14,-1 1 1,1-1 0,1 2 0,0 0-1,-12 19 1,18-24-15,0 1 0,1 0-1,0 0 1,1 0 0,0 0 0,1 1 0,-1-1-1,2 1 1,-1 0 0,1 17 0,1-24-2,0 0 0,0 1 1,0-1-1,0 0 0,0 0 1,1 0-1,-1 0 0,1 0 1,0 0-1,0 0 0,0 0 1,1 0-1,-1 0 0,1 0 0,-1-1 1,5 5-1,-4-6 9,0 1 1,1-1-1,-1 0 0,0 0 0,1 0 1,0 0-1,-1 0 0,1 0 1,0-1-1,-1 0 0,1 1 0,0-1 1,-1 0-1,1 0 0,0 0 0,-1-1 1,1 1-1,0-1 0,-1 1 1,6-3-1,-2 1 16,0-1 1,0 0-1,-1 0 0,1-1 1,-1 0-1,0 0 1,0 0-1,0 0 0,-1-1 1,1 1-1,5-10 1,40-62 66,-43 65-26,0-1 1,-1 0-1,-1 0 0,0 0 0,-1-1 0,0 0 0,0 0 0,1-15 0,-5 27 158,2 16-292,0 0-1,2 1 1,0-1 0,1 0-1,10 23 1,-7-18 81,-5-11-37,0-1 0,1 1 0,0-1 0,1 0 0,-1 0 1,2 0-1,-1-1 0,1 0 0,0 0 0,0 0 0,1-1 0,0 0 0,0 0 0,1 0 1,0-1-1,9 4 0,-7-4-653,0-2 0,1 1 1,-1-1-1,1-1 0,0 0 1,0 0-1,0-1 0,14-1 1,20 0-5026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1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13430,'0'0'1025,"105"2"-609,-64 0-416,-11 0 0,-5 3-865,-15 7-1152,-10 7-1776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2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2849,'0'0'10101,"95"16"-10101,-60-14-2177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32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8 9332,'0'0'14575,"-7"-3"-13529,5 2-1040,0 0 0,0 1 0,0-1 0,0 1 1,0-1-1,1 1 0,-1 0 0,0 0 0,0 0 0,0 0 1,0 0-1,0 0 0,0 0 0,0 1 0,0-1 1,0 1-1,0-1 0,0 1 0,1 0 0,-1 0 0,-3 1 1,1 2-1,-1-1 1,0 1 0,1 0 0,0 1-1,0-1 1,0 0 0,-5 9-1,0 2 8,0 1-1,1 0 0,1 0 1,0 1-1,-5 21 0,8-21-7,0-1-1,2 1 1,0 0-1,0 0 1,2-1 0,0 1-1,1 0 1,0 0-1,2 0 1,6 25-1,-6-33 7,0 0 0,1-1 0,0 1-1,0-1 1,1 0 0,0-1-1,0 1 1,1-1 0,-1 0-1,2 0 1,-1-1 0,1 0-1,0 0 1,0 0 0,1-1 0,0 0-1,0-1 1,0 1 0,0-2-1,16 6 1,-12-6 35,-1 0 0,1-1 0,0 0 0,0-1-1,0 0 1,17-1 0,-28-1-19,0 0-1,1 1 0,-1-1 1,0 0-1,0 1 1,0-1-1,0 0 1,0 0-1,0 0 0,0 0 1,0 0-1,0 0 1,0 0-1,-1 0 1,1 0-1,0-1 1,-1 1-1,1 0 0,-1 0 1,1-1-1,-1 1 1,0 0-1,1-1 1,-1 1-1,0 0 0,0-1 1,0 1-1,0 0 1,0-1-1,0 1 1,0 0-1,-1-3 0,1 0 0,-1 0-1,1 0 0,-1 0 0,1 0 0,-1 0 0,0 0 1,-1 0-1,1 0 0,-1 0 0,0 0 0,-2-3 0,0 3-29,0 1 0,0 0-1,0 0 1,-1 0 0,1 1-1,-1-1 1,0 1 0,1 0-1,-1 0 1,0 1-1,0 0 1,0-1 0,-1 2-1,1-1 1,-6 0 0,-9 0-96,0 1 0,-34 5 1,29 0-828,-1 1 0,1 1 1,0 1-1,-28 14 0,-27 12-6605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3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45 154 9620,'0'0'6169,"0"-18"-3534,0 6-1999,-2-57 1122,-10 14 3108,0 133-3378,-2 96-1424,10 243 0,41-81 76,-5-81-71,-22-182-66,0 17 119,-3-163-2187,7-5-3511,-4 25 376,4-21-5367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5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73 13302,'0'0'10592,"-3"-10"-9776,-2 1-682,4 7-92,-1-1 0,1 0 0,-1 0 1,1 0-1,0 0 0,0 0 0,0-1 0,0 1 0,1 0 0,-1-7 1,25 8 26,874-9 974,-556 13-1035,1308 11 93,-464-6-86,-401-6-3,692 5 20,-1296-6-26,-35-2 7,163 21 0,-213-5-31,-96 10-217,-3 20 160,-1 0 0,-16 63 0,3-19 94,-7 99 113,2 316 0,25-443-82,4 0-1,22 99 1,-7-46 20,-14-69-57,1 0-1,17 44 1,-26-87 5,0-1 0,0 1 0,-1 0 1,1-1-1,0 1 0,-1-1 0,1 1 0,0-1 1,-1 1-1,1-1 0,-1 1 0,1-1 1,-1 1-1,1-1 0,-1 1 0,1-1 1,-1 0-1,0 1 0,1-1 0,-1 0 1,1 0-1,-1 0 0,0 1 0,1-1 1,-1 0-1,0 0 0,1 0 0,-1 0 0,0 0 1,1 0-1,-1 0 0,0 0 0,1 0 1,-1 0-1,-1-1 0,-36 1-16,30 0 68,-1616-37 154,-75-23-197,757 26-10,795 26 30,-107-4-87,-289 23 0,2-2 99,47-4-4,213 2-78,90-4-36,145-1 67,-323-4 213,274-13 57,93 15-249,2-1-29,0 0 21,0-1-37,0 2-240,-1 0-70,0 0 1,0 0-1,0 1 0,0-1 1,0 0-1,-1 1 0,1-1 1,0 1-1,0-1 0,0 1 0,0 0 1,0-1-1,0 1 0,0 0 1,-1 1-1,-6 5-1570,-21 6-4024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8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 9764,'0'0'12510,"2"-8"-10986,5-23-508,-6 23 601,-1 16-1340,-1 299-332,8 499 633,2-648-274,-4-130-1463,-4-25 1015,0 0 1,-1 0 0,1 0-1,-1 0 1,1 0-1,-1 0 1,0 0 0,0 0-1,-1 0 1,1 0 0,0 1-1,-1-1 1,-2 5-1,0 1-82,1-1 0,-1 1 0,2 0 0,-1 0 0,0 11 0,1 2-3695,1 2-4670,0-24 8522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8.2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0 160 11621,'0'0'3509,"8"0"-2797,5 0-221,40 0 1707,-51 0-2061,0 0 1,0 0-1,-1 0 0,1-1 0,0 1 0,0-1 0,0 1 0,0-1 0,-1 1 0,1-1 0,0 0 1,0 0-1,-1 0 0,1 0 0,-1 0 0,1 0 0,-1 0 0,1-1 0,-1 1 0,0-1 0,0 1 1,2-3-1,0-4 150,-1 0 0,0 0 1,0 0-1,0-1 0,-1 1 0,-1-1 1,1 1-1,-1-1 0,-1 1 1,0-1-1,0 1 0,-4-15 1,5 23-294,0-1 1,0 0-1,-1 0 1,1 0 0,0 1-1,-1-1 1,1 0-1,0 0 1,-1 1 0,1-1-1,-1 0 1,0 1-1,1-1 1,-1 0 0,1 1-1,-1-1 1,0 1-1,1-1 1,-1 1 0,0-1-1,0 1 1,1 0-1,-1-1 1,0 1 0,0 0-1,0 0 1,1 0-1,-1-1 1,0 1 0,0 0-1,0 0 1,0 0-1,0 0 1,1 0-1,-1 1 1,0-1 0,0 0-1,0 0 1,0 0-1,1 1 1,-1-1 0,0 0-1,0 1 1,1-1-1,-2 1 1,0 1-154,0 0 0,0 0 0,0 0 0,0 0 0,0 0 1,0 1-1,1-1 0,-1 0 0,1 1 0,-1-1 0,0 5 0,-1 4-885,0 0 1,1-1-1,0 1 0,1 14 1,2 21-5446,3-16-3067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137 174 7860,'0'0'9393,"-3"-3"-8195,-1-2-756,0 1 0,1-1 0,0 0-1,0 1 1,0-2 0,0 1 0,1 0 0,0 0 0,0-1-1,1 1 1,-1-1 0,0-10 0,1 9-326,0 0 1,1 0 0,0 0-1,1-1 1,0 1 0,3-13-1,-4 18-112,0 0-1,1 1 0,0-1 1,-1 0-1,1 0 0,0 1 1,0-1-1,0 1 0,0-1 1,0 1-1,0-1 0,0 1 1,1-1-1,-1 1 0,0 0 1,1 0-1,-1 0 0,4-2 1,-4 3-19,0-1 1,1 1-1,-1 0 0,0 0 1,0 0-1,0 0 1,0 0-1,0 0 1,1 1-1,-1-1 0,0 0 1,0 1-1,0-1 1,0 0-1,0 1 1,0-1-1,0 1 1,0 0-1,0-1 0,0 1 1,0 0-1,0 0 1,-1-1-1,1 1 1,0 0-1,0 0 0,-1 0 1,1 0-1,-1 0 1,1 0-1,0 2 1,5 10 2,0-1 0,-1 2 0,0-1 0,-1 0 1,-1 1-1,0 0 0,-1 0 0,-1 0 0,0 0 1,-1 0-1,0 0 0,-3 20 0,-1-6 24,-1-1 0,-1 1 0,-1-1-1,-2 0 1,-14 32 0,-57 92 98,26-53-68,54-98-42,0 1 0,0-1 1,0 1-1,-1-1 0,1 0 0,0 1 0,0-1 1,0 1-1,0-1 0,0 1 0,0-1 0,0 1 0,0-1 1,0 1-1,0-1 0,0 0 0,0 1 0,0-1 1,0 1-1,0-1 0,1 1 0,-1-1 0,0 0 1,0 1-1,0-1 0,1 1 0,-1-1 0,0 0 1,0 1-1,1-1 0,-1 0 0,0 1 0,1-1 1,-1 0-1,1 0 0,-1 1 0,0-1 0,1 0 1,-1 0-1,1 1 0,-1-1 0,0 0 0,1 0 0,0 0 1,34 4-47,36-12-635,-54 4-653,-1-1 0,1 0-1,-2-2 1,1 0 0,0 0 0,-1-2-1,14-10 1,22-19-7582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9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12086,'0'0'2827,"-18"22"-2037,-56 73-101,71-90-613,0 1 0,1-1 1,-1 1-1,1 0 0,0 0 1,0-1-1,1 1 0,0 0 1,0 1-1,0-1 1,1 0-1,0 0 0,0 0 1,0 0-1,1 0 0,0 1 1,0-1-1,1 0 1,-1-1-1,1 1 0,1 0 1,-1 0-1,5 6 0,5 12 523,27 39 1,-27-48-424,-2 1 0,0 1 0,-1 0 0,-1 0 0,9 24 0,-17-40-161,1 1 1,-1-1 0,1 0-1,-1 1 1,0-1-1,0 0 1,0 1 0,0-1-1,0 1 1,0-1-1,0 0 1,0 1 0,0-1-1,0 0 1,-1 1 0,1-1-1,-1 0 1,1 1-1,-1 0 1,0-1-40,0-1-1,1 1 1,-1-1-1,0 1 1,1-1-1,-1 1 1,0-1 0,1 0-1,-1 0 1,0 1-1,0-1 1,0 0-1,1 0 1,-1 0-1,0 0 1,0 0 0,0 0-1,1 0 1,-1 0-1,0 0 1,0 0-1,1 0 1,-3-1 0,0 0-300,0 0 1,0 0 0,1 0 0,-1-1 0,0 1-1,0-1 1,1 0 0,-1 1 0,1-1 0,-1-1-1,1 1 1,0 0 0,0 0 0,0-1 0,-3-4 0,-15-39-6787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49.9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7363,'0'0'1185,"125"-52"-465,-60 42-272,10 4-432,6 6-16,-1 0-1856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0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34 13782,'0'0'10048,"0"-8"-9336,0-18-511,0 36-206,0 60-28,-6 67 425,-25 140 0,1-9 22,26-2-47,5-155-164,6-70-58,-7-32-3510,-22-22-1542,16 10 4113,-28-20-6081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0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1 160 14823,'0'0'2155,"2"-18"-234,13-61-147,-14 75-1668,0 1 1,1-1-1,-1 1 0,1-1 0,0 1 0,0 0 0,0 0 0,0 0 0,1 0 0,0 0 0,-1 1 0,1-1 0,0 1 0,0 0 0,0 0 0,0 0 0,1 0 0,-1 0 0,0 0 0,1 1 0,-1 0 0,1 0 0,7-2 0,-7 3-98,1-1-1,-1 0 1,0 1-1,1 0 1,-1 0 0,1 1-1,-1-1 1,0 1 0,1 0-1,-1 0 1,0 0-1,0 0 1,1 1 0,-1 0-1,0 0 1,-1 0-1,1 0 1,4 4 0,2 5-24,0 0 1,-1 0-1,-1 1 1,0 0-1,0 1 1,-2 0-1,1 0 1,-1 0 0,-1 1-1,-1-1 1,5 23-1,-2 2 26,-1 0 0,-2 1-1,-1 45 1,-3-69 18,0 0-1,-2 0 1,-3 20 0,5-31-219,-1-1-1,0 0 1,0 1 0,0-1 0,-1 0 0,1 0 0,-1 0 0,1 0-1,-1 0 1,0 0 0,0 0 0,0-1 0,-1 1 0,1-1 0,-1 1 0,1-1-1,-1 0 1,0 0 0,0 0 0,-5 2 0,-25 3-4411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13542,'0'0'5699,"161"-35"-5731,-91 24-897,-5-3-3697,-10-5-8340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1.1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 13238,'0'0'5114,"-11"18"-4692,1-4-357,3-4 12,0 0 1,0 1 0,1 0 0,1 0 0,0 0-1,0 1 1,1-1 0,1 1 0,0 0 0,-2 15-1,3-12 168,2 0 0,0 0-1,0 1 1,2-1 0,0 0 0,0 0-1,1 0 1,1 0 0,1-1 0,11 26-1,-12-30-156,0 0 0,0 0-1,-2 0 1,1 0 0,-1 0-1,-1 1 1,0-1 0,0 1-1,-2 15 1,1-23-146,0 1-1,-1-1 1,1 0 0,-1 0 0,0 1-1,0-1 1,-1 0 0,1 0 0,-1 0-1,1 0 1,-1 0 0,0-1 0,-4 6-1,4-6-161,0-1 0,0 1 0,0-1 0,-1 0 0,1 0-1,0 0 1,-1 0 0,1 0 0,-1 0 0,1 0 0,-1-1-1,1 1 1,-1-1 0,0 0 0,1 0 0,-1 0 0,1 0 0,-1 0-1,0-1 1,-2 0 0,-21-7-4622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1.2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 12806,'0'0'1937,"145"-95"-1537,-80 89-384,1 6-16,4 0-977,-15 19-4465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5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10 190 4562,'0'0'11149,"-10"-15"-2179,11 9-8884,0-1 1,0 0 0,1 0 0,0 1 0,0-1 0,0 1 0,1-1-1,0 1 1,0 0 0,1 0 0,-1 0 0,1 1 0,7-8 0,-3 3 23,1 1 0,0 0 0,1 1 0,0 0 1,0 0-1,18-9 0,-26 15-114,1 1-1,-1 0 1,1-1-1,-1 1 1,1 1-1,-1-1 1,1 0-1,0 1 1,0-1-1,-1 1 1,1 0-1,0 0 1,0 0-1,0 0 1,-1 0-1,1 1 1,0-1-1,-1 1 1,1 0-1,0 0 1,-1 0-1,1 0 1,-1 0-1,1 0 1,-1 1-1,0-1 1,1 1-1,-1 0 1,0 0-1,0-1 1,0 2-1,0-1 1,-1 0-1,1 0 1,0 0-1,-1 1 0,0-1 1,2 5 0,6 11-40,-2-1 1,0 1-1,-2 0 1,6 29 0,-7-31 35,59 338 29,-62-281 57,-1-72 111,0-16 230,2-13-351,0 1 0,2 0 0,0 0 0,2 0 0,1 1 0,2-1 0,0 2 0,2-1 0,13-24 0,-8 23-72,0 0 1,2 1-1,0 0 0,2 2 1,1 0-1,1 1 1,39-31-1,-57 51-8,1-1 0,0 1 0,0 0-1,0 0 1,0 0 0,1 1 0,-1 0 0,1 0 0,5-1-1,-9 2 2,0 1-1,0 0 0,0 0 0,0 0 1,0 0-1,0 0 0,0 0 1,0 1-1,0-1 0,0 1 0,0-1 1,0 1-1,0 0 0,0 0 1,-1 0-1,1 0 0,0 0 0,-1 0 1,1 0-1,-1 1 0,1-1 0,-1 0 1,1 1-1,-1-1 0,0 1 1,0 0-1,0-1 0,2 4 0,10 22 5,-1 0-1,-1 1 1,-1 1-1,5 30 0,18 122 44,-30-149-111,-1 45 0,-2-63-45,-33-3-5075,22-9-4438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58 11701,'0'0'9253,"-2"3"-8605,-3 7-644,1 0 0,0 1-1,1-1 1,0 1 0,1 0 0,-2 18 0,-3 73 128,7-91-123,-2 20 34,0-12-8,1 0 0,1 0 1,1 0-1,1 0 0,5 27 0,-6-43-24,0 1-1,1 0 0,-1 0 0,1 0 0,0-1 1,0 1-1,0-1 0,0 0 0,0 1 0,1-1 1,0 0-1,0 0 0,0-1 0,0 1 0,0 0 1,0-1-1,0 0 0,1 0 0,0 0 1,-1 0-1,1-1 0,0 1 0,0-1 0,-1 0 1,1 0-1,0 0 0,0-1 0,0 1 0,0-1 1,8 0-1,-4 0 39,1 0 0,-1-1-1,0 1 1,1-1 0,-1-1 0,0 0 0,0 0-1,0-1 1,0 0 0,11-5 0,-15 5 51,0-1 0,1 1 0,-2-1 0,1 1 0,0-1 0,-1-1 0,1 1 0,-1 0 0,0-1 0,-1 1 0,1-1 0,-1 0 0,0 0 0,0 0 0,0 0 0,-1 0 0,2-10 0,3-34 257,-2 1 0,-3-76 0,-1 68-268,0 50-59,1-1 0,-1 1-1,0 0 1,-1 0 0,1 0-1,-1 0 1,0 0-1,-1 0 1,1 0 0,-1 0-1,-1 1 1,1-1-1,-1 1 1,0-1 0,0 1-1,0 0 1,-1 0 0,0 0-1,-8-8 1,11 57-2245,10 37-3889,-3-42 590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8.7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74 11445,'0'0'11883,"-2"-13"-10266,-5-35-305,5 36 815,2 23-2431,-10 230 135,-23 584 289,28-544-48,5-215-2,5-224-9989,-5 105 3799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6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14086,'0'0'6198,"0"23"-6115,-5 370 917,5-393-832,1-31 1955,9-50 0,-6 58-2069,2-1 0,0 1-1,1 1 1,2 0 0,0 0 0,1 0 0,1 1 0,26-35-1,1 16 13,-37 39-72,0 0 0,0 0 0,0 0 0,0 1 0,1-1 0,-1 0 1,0 0-1,0 1 0,0-1 0,0 1 0,1-1 0,-1 1 0,0-1 1,1 1-1,-1 0 0,0 0 0,1 0 0,-1 0 0,0 0 0,1 0 1,-1 0-1,0 0 0,1 0 0,-1 0 0,0 1 0,1-1 0,-1 1 1,0-1-1,0 1 0,1-1 0,-1 1 0,0 0 0,0-1 0,0 1 1,0 0-1,0 0 0,1 1 0,3 6-17,0-1-1,0 1 1,-1 1-1,0-1 1,0 1-1,-1-1 1,-1 1 0,1 0-1,1 15 1,-1 7 22,-1 48 0,1 7 10,1-71-7,-3-13 4,0 0-1,0 0 1,0 0 0,-1 0-1,1 1 1,-1-1-1,0 0 1,0 0 0,1 0-1,-1 0 1,-1 4 0,21-47 158,1 1 1,2 1-1,2 1 1,1 1 0,2 1-1,37-37 1,-56 64-159,7-6 144,-15 15-159,-1 0 1,0 0 0,1 0 0,-1 0 0,1 0 0,-1 0 0,1 0 0,-1 0 0,1 0 0,-1 0 0,1 0 0,-1 0 0,0 0 0,1 0 0,-1 1 0,1-1 0,-1 0 0,0 0 0,1 1 0,-1-1 0,1 0 0,-1 0 0,0 1 0,1-1 0,-1 1 0,0-1 0,0 0 0,1 1 0,-1-1 0,0 0 0,0 1 0,0-1 0,1 1 0,-1-1 0,0 1 0,0-1 0,0 0 0,0 1 0,0-1 0,0 1 0,0-1 0,0 1 0,0-1 0,0 1 0,6 30 27,-2 1 1,1 41-1,5 39-533,10-39-2792,-20-73 3092,0 1 0,1 0 1,-1-1-1,0 1 0,0-1 0,1 1 0,-1-1 1,0 1-1,0-1 0,1 1 0,-1-1 0,1 1 1,-1-1-1,0 0 0,1 1 0,-1-1 0,1 0 0,-1 1 1,1-1-1,-1 0 0,1 1 0,-1-1 0,1 0 1,0 0-1,-1 0 0,1 1 0,-1-1 0,1 0 1,-1 0-1,1 0 0,0 0 0,-1 0 0,1 0 1,-1 0-1,2-1 0,16 1-6165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49 13126,'0'0'10173,"1"-10"-9757,0 7-401,1-27 10,-9 24-60,-10 18-21,6-1 64,0 2-1,1-1 1,0 1 0,-12 21-1,19-29-2,0 1-1,0-1 0,1 1 0,-1 0 0,1 0 0,1-1 0,-1 2 0,1-1 0,0 0 0,0 0 0,1 0 0,0 0 0,0 0 0,2 12 0,1-12 10,0 0 0,1-1 1,0 0-1,0 0 0,0 0 0,1 0 1,-1 0-1,1-1 0,0 0 0,0 0 1,1-1-1,-1 1 0,12 4 0,27 22 19,-39-25-33,0-1 0,-1 1-1,1 0 1,-1 0 0,0 1 0,-1-1 0,1 1-1,-1 0 1,0 0 0,0 0 0,-1 0 0,0 0 0,2 9-1,-4-15 0,-1 1 0,1 0-1,0 0 1,-1 0-1,1-1 1,-1 1 0,1 0-1,-1 0 1,1-1 0,-1 1-1,0 0 1,1-1-1,-1 1 1,0 0 0,1-1-1,-1 1 1,0-1-1,0 0 1,1 1 0,-1-1-1,0 1 1,0-1 0,-1 0-1,-28 9-16,19-7-8,-86 19-1256,28-14-3746,21-6-988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27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1 275 6515,'0'0'12715,"2"-19"-12003,8-58-226,-10 76-471,0-1 0,0 0 1,1 0-1,-1 1 0,1-1 0,0 0 0,-1 1 0,1-1 1,0 1-1,0-1 0,0 1 0,0-1 0,0 1 1,0 0-1,1-1 0,-1 1 0,0 0 0,1 0 0,-1 0 1,1 0-1,-1 0 0,1 0 0,-1 0 0,1 1 1,0-1-1,-1 0 0,1 1 0,0 0 0,0-1 1,-1 1-1,1 0 0,0 0 0,0 0 0,0 0 0,-1 0 1,1 0-1,3 1 0,0 0 25,1 1 1,-1 0 0,0 0-1,0 0 1,0 1-1,0-1 1,0 1-1,6 5 1,2 3-26,0-1 0,0-1 1,1 0-1,0-1 0,0 0 0,1-1 1,0-1-1,17 5 0,-20-8 14,1-1 1,0 0-1,0-1 0,0 0 0,0-1 1,0 0-1,0-1 0,0-1 0,0 0 0,23-7 1,-2-5 268,0 0 1,-1-2 0,-1-2-1,0-1 1,36-29 0,67-38 390,-127 81-682,-1 1 1,1 1 0,1 0-1,-1 0 1,0 1-1,1-1 1,-1 2 0,1-1-1,0 1 1,-1 1-1,1 0 1,0 0 0,0 0-1,-1 1 1,1 1-1,0 0 1,-1 0-1,1 0 1,-1 1 0,0 0-1,0 1 1,0-1-1,0 2 1,-1-1 0,12 10-1,-6-5-2,-1-1 0,2 0 0,-1-1 0,1 0 0,0-1 0,0-1 0,1 0 0,-1-1 0,1-1-1,0 0 1,0-1 0,30 1 0,49-4 88,-60-2-90,1 3-1,-1 1 1,1 1 0,-1 2 0,1 1 0,32 10-1,-37-6-91,0-2 0,1 0 1,0-3-1,-1 0 0,58-2 0,-68-6-969,-20 3 972,1 1-1,-1 0 0,0-1 1,0 1-1,0 0 0,0-1 1,1 1-1,-1 0 0,0-1 1,0 1-1,0 0 1,0-1-1,0 1 0,0 0 1,0-1-1,0 1 0,0 0 1,0-1-1,0 1 0,0 0 1,0-1-1,-1 1 0,1 0 1,0-1-1,0 1 0,0 0 1,0-1-1,-1 1 0,1 0 1,0-1-1,-3-2-470,1 1 0,0 0 0,0 0 0,-1 0 0,1 0 0,-1 0 0,0 0 0,1 1 0,-6-3 0,-35-11-6163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1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43 12278,'0'0'12288,"0"-7"-10941,0-21-488,0 21-349,0 18-446,-20 465-506,0 5 606,20-259 42,1-228-820,0 6 532,-1-1 0,0 0 0,1 1 1,-1-1-1,0 0 0,0 0 0,0 0 1,1 1-1,-1-1 0,0 0 0,0 0 1,0 0-1,0 1 0,-1-1 0,1 0 0,0 0 1,0 1-1,0-1 0,-1 0 0,1 0 1,0 1-1,0-1 0,-1 0 0,1 1 1,-1-2-1,-4-3-664,-1-1 0,1 1-1,-1 0 1,0 1 0,0-1 0,-1 1 0,1 0-1,-1 1 1,-11-5 0,1 0-1188,-60-29-8578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15239,'0'0'5304,"-2"18"-5008,1-11-278,0 3 8,-1 1 1,2-1-1,-1 0 0,1 1 1,1-1-1,0 1 0,0-1 1,1 0-1,1 1 1,-1-1-1,2 0 0,-1-1 1,1 1-1,9 13 0,-4-11 100,1-2 0,0 1 0,15 10 0,-15-13-43,-1 0 0,0 0 0,0 1-1,12 16 1,-21-24-93,1 0 1,0 0-1,0 0 0,-1 0 1,1 0-1,0 0 0,-1 0 1,1 0-1,-1 0 0,1 0 0,-1 1 1,0-1-1,0 0 0,1 0 1,-1 1-1,0-1 0,0 0 0,0 0 1,0 0-1,0 1 0,-1-1 1,1 0-1,0 0 0,0 0 1,-1 1-1,1-1 0,-1 0 0,1 0 1,-1 0-1,0 0 0,1 0 1,-1 0-1,0 0 0,0 0 0,1 0 1,-1 0-1,0 0 0,0-1 1,0 1-1,-2 1 0,1-1-361,-1 0-1,1 0 1,-1 0-1,1-1 1,-1 1-1,1-1 1,-1 1-1,1-1 1,-1 0-1,0 0 1,1 0-1,-1 0 1,1 0-1,-1-1 0,1 1 1,-1-1-1,1 0 1,-4-1-1,-15-16-8098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2.3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0 120 11861,'0'0'5075,"126"-102"-3442,-81 88-1265,5 10-368,10 4 0,-5 0-1409,-15 18-3281,-9 9-6963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2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0 9861,'0'0'6661,"-7"20"-6319,-42 128 1387,44-126-1463,0 0 0,1 0 0,2 1 0,0-1 0,1 1 0,3 23 0,-2-42-218,1 0 1,0 0 0,1 0 0,-1-1-1,1 1 1,0 0 0,0-1 0,0 1-1,0-1 1,0 0 0,1 0 0,0 1-1,-1-2 1,1 1 0,0 0-1,1-1 1,-1 1 0,0-1 0,1 0-1,-1 0 1,1 0 0,0-1 0,5 3-1,-3-2 152,1 0-1,-1 0 0,1-1 0,0 1 1,0-2-1,0 1 0,-1-1 0,1 0 1,0 0-1,0-1 0,0 1 0,0-2 1,7-1-1,-11 1-98,-1 1 0,1-1 1,0 1-1,0-1 0,-1 0 1,1 0-1,-1-1 0,0 1 1,0 0-1,0-1 0,0 1 0,0-1 1,0 0-1,-1 1 0,1-1 1,-1 0-1,0 0 0,0 0 1,0 0-1,0 0 0,0 0 1,0-6-1,1-8 164,0 0-1,-2-34 1,0 30-292,0 14 28,0 0-1,-1 0 1,0 0-1,0 0 0,0 0 1,-1 1-1,0-1 1,0 0-1,0 1 1,-1-1-1,0 1 1,-1 0-1,1 0 0,-1 0 1,0 0-1,-6-6 1,5 8-35,0 0 0,0 0 0,0 1-1,-1-1 1,1 1 0,-1 0 0,0 0 0,0 1 0,0 0 0,0 0 0,0 0 0,-1 1 0,1 0 0,0 0 0,-1 1 0,1 0 0,-13 1 0,14-1-136,0 1 1,0 0 0,0 0 0,0 0-1,0 0 1,0 1 0,0 0-1,1 0 1,-1 0 0,1 1 0,0 0-1,-1 0 1,1 0 0,0 0 0,-4 5-1,5-5-330,-1 1-1,1 1 1,0-1 0,1 0-1,-1 1 1,1-1-1,0 1 1,0 0-1,-2 6 1,0 35-6816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3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14311,'0'0'6976,"-5"9"-5394,-8 21-1556,2-1 0,1 1 0,1 1 0,1 0 0,2 0-1,-3 47 1,0 205 375,9-259-404,-1-5 59,1 30 67,0-48-122,0 1 0,0-1 1,0 0-1,1 0 0,-1 0 1,0 1-1,0-1 1,1 0-1,-1 0 0,1 0 1,-1 0-1,1 0 1,0 0-1,-1 0 0,1 0 1,0 0-1,0 0 0,0 0 1,-1 0-1,1 0 1,0-1-1,0 1 0,0 0 1,0-1-1,0 1 1,1 0-1,-1-1 0,0 0 1,0 1-1,2 0 1,4-1-416,0 0 1,0 0 0,0-1 0,0 0 0,0 0 0,0 0 0,0-1 0,0 0 0,0-1 0,0 1 0,-1-1 0,0-1 0,1 1 0,-1-1 0,8-6 0,48-34-5155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9:53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73 16408,'0'0'3935,"-5"20"-3799,4-11-138,-6 22 12,2 0-1,-2 60 0,6-69 3,0-11 6,1-1 0,0 1 0,0-1 1,1 0-1,0 1 0,1-1 0,0 0 0,1 1 0,0-1 1,0-1-1,9 17 0,1-13 201,-7-22 524,-5-33 597,-1 32-1409,-1-32 181,4-96-84,-1 123 99,0-1 1,0 1-1,2 0 1,0 0-1,0 1 1,12-25-1,-14 35-41,1 0 0,0-1 0,0 1 0,0 0-1,1 1 1,-1-1 0,1 0 0,0 1 0,0 0-1,0 0 1,0 0 0,1 1 0,7-4 0,-9 5-91,0-1 1,0 1-1,0 1 1,0-1 0,0 0-1,0 1 1,0-1 0,1 1-1,-1 0 1,0 0 0,0 0-1,0 1 1,0-1-1,1 1 1,-1 0 0,0 0-1,0 0 1,0 0 0,0 0-1,0 1 1,-1-1 0,1 1-1,3 2 1,0 1-18,0 1 0,-1-1 1,0 1-1,0 0 0,-1 0 0,1 0 1,-1 1-1,-1-1 0,1 1 0,-1 0 1,0 0-1,-1 0 0,0 1 0,3 12 1,-2 7 11,-1 1 0,-2 51 1,-1-55 0,1 0 1,1 0-1,6 37 0,-6-56 5,1-1-1,0 0 0,0 0 1,1 0-1,-1 0 0,1 0 1,0 0-1,0-1 0,0 1 1,0-1-1,0 0 0,1 0 1,0 0-1,-1 0 0,1-1 1,0 0-1,0 0 0,1 0 1,-1 0-1,0 0 0,1-1 1,-1 0-1,1 0 0,-1 0 1,6 0-1,7 2 13,0-1 0,1-1 1,-1-1-1,1-1 0,21-2 0,-34 1 14,1 1-1,-1 0 1,0-1-1,0 0 0,0-1 1,0 1-1,0-1 1,0 0-1,-1 0 0,1 0 1,-1 0-1,0-1 1,0 0-1,0 0 0,-1 0 1,1 0-1,-1-1 1,0 1-1,0-1 0,0 0 1,-1 0-1,0 0 1,0 0-1,0 0 1,1-7-1,1-4 107,-1 0 1,0 0-1,-1 0 1,-1 0-1,-1 0 1,0 0-1,-4-24 1,2 31-107,-1 0 0,0 0 0,0 0-1,-1 0 1,0 1 0,-1 0 0,0 0 0,0 0 0,-1 0-1,0 1 1,0 0 0,-1 0 0,0 1 0,0-1 0,0 1-1,-1 1 1,0 0 0,0 0 0,0 0 0,-10-3-1,-4-2-35,-1 0 0,0 2 0,0 0 0,-1 2 0,0 1 0,-40-4 0,42 7-293,0 2-1,0 0 1,0 2-1,-28 5 1,28-3-1410,1 2 0,-26 10 0,-37 18-7322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8.8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248 0 17096,'0'0'8529,"-2"4"-8465,-12 21-128,-1 0-1,-2 0 0,-36 40 1,33-42 91,1 1 0,1 1 0,-24 42 1,41-65-26,1 0 0,-1-1 0,1 1 0,-1 0 0,1-1 0,0 1-1,0 0 1,0-1 0,0 1 0,0 0 0,0-1 0,0 1 0,0 0 0,0 0 0,1-1 0,-1 1 0,1 0 0,0-1 0,-1 1 0,1-1 0,0 1 0,0-1 0,0 1 0,0-1 0,0 0 0,0 1 0,0-1 0,0 0 0,1 0 0,-1 0 0,0 0 0,1 0 0,1 1 0,8 5 23,1-1 0,-1 0 1,21 7-1,-5-2-1,-5 0-14,63 35 56,-78-42-61,0 1-1,-1 0 0,1 0 1,-1 1-1,0-1 0,-1 1 1,1 1-1,-1-1 0,5 9 1,-9-13-3,1 1-1,0 0 1,-1-1 0,0 1 0,0 0 0,0 0-1,0-1 1,0 1 0,-1 0 0,1 0 0,-1 0 0,0 0-1,0 0 1,0 0 0,0 0 0,0 0 0,-1 0-1,1 0 1,-1 0 0,0 0 0,0 0 0,-2 4-1,1-3 6,-1-1 0,0 0 0,0 1 1,0-1-1,-1-1 0,1 1 0,-1 0 0,0-1 0,1 0 0,-1 1 0,0-2 0,0 1 0,-7 2 0,-11 2 35,0-1 1,0-1-1,-1-1 1,-36 0-1,-66-3 137,124 1-395,1-1 0,-1 1 0,1-1 0,-1 1 0,1-1 0,-1 1 0,1-1 0,0 1 0,-1-1-1,1 1 1,0 0 0,-1-1 0,1 1 0,0 0 0,0-1 0,-1 1 0,1 0 0,0-1 0,0 1 0,0 0 0,0 0 0,0-1 0,0 1 0,0 0 0,0-1 0,0 1 0,1 0 0,-1 0 0,0-1 0,0 1 0,1 0 0,-1-1 0,0 1 0,1-1 0,0 2 0,11 3-5200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07:29.867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15 0 12054,'0'0'1696,"-15"6"-1664,15 0-32,25-6-656,0-2-3970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9.0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1 110 10261,'0'0'9927,"12"-18"-8905,43-52-422,-53 67-585,1 1-1,-1 0 1,1 0-1,0 0 1,0 1 0,0-1-1,0 1 1,0-1-1,0 1 1,0 0-1,1 0 1,-1 1 0,0-1-1,1 1 1,-1-1-1,0 1 1,1 0 0,-1 0-1,4 1 1,1 0-24,0 1 1,0-1-1,-1 1 0,1 1 1,8 3-1,2 3-4,0 0 0,0 1 0,-1 0 0,-1 2 0,1 0 0,-2 1 0,27 28 0,-41-41 12,-1 1 0,1 0 0,-1 0 0,1 0 0,-1 0 0,1 0 0,-1 0 1,1-1-1,-1 1 0,0 0 0,0 0 0,1 0 0,-1 0 0,0 0 0,0 0 0,0 0 0,0 0 0,0 0 0,0 0 0,0 0 0,-1 0 0,1 0 0,0 0 1,-1 0-1,1 0 0,0 0 0,-1 0 0,1 0 0,-1 0 0,1 0 0,-1-1 0,0 1 0,1 0 0,-1 0 0,0-1 0,0 1 0,1 0 0,-1-1 0,0 1 1,0-1-1,0 1 0,0-1 0,0 1 0,0-1 0,0 0 0,-1 1 0,-52 18 219,50-18-189,-74 13 157,52-10-694,-45 12 1,62-14-498,0 2-1,1-1 1,0 1-1,0 0 1,-9 7-1,0 0-4645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9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11941,'0'0'11648,"0"16"-11698,0-12 45,-1 19 18,2 1 1,1 0 0,1-1-1,6 26 1,-8-42-6,1-1-1,0 1 1,0-1 0,1 0 0,-1 0-1,1 0 1,1 0 0,-1-1-1,1 1 1,0-1 0,0 0-1,0 0 1,1 0 0,0-1-1,0 1 1,0-1 0,1-1-1,-1 1 1,1-1 0,0 1 0,0-2-1,8 4 1,-5-3 55,-1-1 0,1 0 1,0-1-1,-1 0 0,1 0 0,0-1 1,0 0-1,0 0 0,-1-1 0,1 0 1,0-1-1,-1 0 0,1 0 0,-1-1 1,1 0-1,-1-1 0,0 0 0,0 0 1,12-9-1,-13 7 59,1-1-1,-1 0 1,0 0 0,-1-1 0,0 0 0,0 0 0,0-1-1,-1 1 1,0-1 0,-1 0 0,0 0 0,-1-1-1,0 0 1,0 1 0,-1-1 0,0 0 0,0-11-1,-1 14-46,1-7 31,0 0 0,-1 0 0,-1 0 0,0 0 1,-1-1-1,-1 1 0,-5-24 0,7 37-113,-1 0 1,1 0 0,0-1-1,-1 1 1,0 0 0,1 0-1,-1 0 1,0 0 0,0-1 0,1 1-1,-1 0 1,0 0 0,0 1-1,0-1 1,0 0 0,0 0-1,0 0 1,-1 1 0,1-1-1,0 0 1,-2 0 0,2 1-77,0 0 0,0 1 0,0-1 0,0 0 0,0 1 0,0-1 0,0 1 0,0-1 0,0 1 0,1-1 1,-1 1-1,0-1 0,0 1 0,1 0 0,-1 0 0,0-1 0,1 1 0,-1 0 0,1 0 0,-1 0 0,0 1 0,-3 6-1146,0 0-1,1 0 1,0 1 0,-3 14-1,0 13-5053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9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15415,'0'0'10199,"0"3"-10063,5 345-31,-6-334-89,1-8 0,-1 0 0,1 0 0,0-1 0,1 1 0,-1 0 0,1 0 0,0-1 0,4 12 0,-5-17-11,1 0 0,-1 1 0,0-1 0,0 0 0,0 1 1,0-1-1,1 0 0,-1 1 0,0-1 0,0 0 1,1 1-1,-1-1 0,0 0 0,1 0 0,-1 1 0,0-1 1,1 0-1,-1 0 0,0 0 0,1 1 0,-1-1 0,0 0 1,1 0-1,-1 0 0,1 0 0,-1 0 0,0 0 1,1 0-1,-1 0 0,1 0 0,-1 0 0,0 0 0,1 0 1,2-3 124,4-3 41,-2 0-1,1 0 1,-1-1-1,0 0 1,0 0-1,3-8 1,17-22 148,-15 24-306,2 1-1,-1 0 0,1 1 1,1 0-1,26-17 1,-33 24-36,0 1 0,1 0 1,-1 0-1,1 0 0,-1 1 0,1 0 0,0 0 1,0 1-1,-1 0 0,1 0 0,0 1 1,0-1-1,0 2 0,0-1 0,0 1 1,13 3-1,-16-3 2,0 1 0,0 0 0,0 0 0,0 1 0,0-1 0,-1 1 0,1 0 0,-1 0 0,0 0 0,0 0 0,0 0 0,0 1 0,0 0 0,-1-1 0,1 1 0,-1 0 0,0 0 0,-1 0 0,1 0 0,1 8 0,0-2-31,0 1-1,-1 0 0,0 0 1,-1 0-1,0 1 1,-1-1-1,-1 13 0,1-21 51,-1 0 0,0 0 1,0 0-1,0 0 0,0 0 0,0 0 0,-1-1 0,1 1 0,-1 0 0,0-1 1,1 1-1,-1-1 0,0 0 0,0 0 0,-1 0 0,1 0 0,0 0 1,-1 0-1,0 0 0,1-1 0,-1 1 0,0-1 0,1 0 0,-1 0 0,0 0 1,0 0-1,-6 1 0,-8 1 14,0-1 1,-1 0-1,-29-2 0,31 0-22,-102 0-2957,117 0 2803,1 0-1,0-1 1,-1 1-1,1 0 0,0 0 1,-1 0-1,1 0 1,0 0-1,-1 0 1,1 0-1,0 0 1,-1 0-1,1 0 1,0 0-1,-1 0 1,1 1-1,0-1 1,-1 0-1,1 0 0,0 0 1,-1 0-1,1 1 1,0-1-1,0 0 1,-1 0-1,1 0 1,0 1-1,0-1 1,-1 0-1,1 0 1,0 1-1,0-1 0,0 0 1,0 1-1,-1-1 1,1 0-1,0 1 1,0-1-1,0 0 1,0 1-1,0-1 1,0 0-1,0 1 1,0-1-1,0 0 1,0 1-1,0-1 0,0 0 1,0 1-1,0-1 1,0 0-1,0 1 1,0-1-1,1 1 1,3 7-9601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49.9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1 15399,'0'0'9218,"-6"3"-8997,0 1-232,1 0-1,-1 1 1,1-1 0,0 1-1,0 0 1,1 0 0,-1 1-1,1-1 1,1 1 0,-6 10-1,7-13 11,1-1 0,0 0 0,0 1 0,1-1-1,-1 1 1,0-1 0,1 1 0,0-1 0,-1 1 0,1-1-1,0 1 1,0-1 0,1 1 0,-1-1 0,0 1 0,1-1-1,-1 1 1,1-1 0,0 1 0,0-1 0,0 1 0,0-1 0,1 0-1,-1 0 1,0 0 0,1 0 0,0 0 0,-1 0 0,1 0-1,0 0 1,0-1 0,0 1 0,0 0 0,3 1 0,109 54 171,-114-56-170,1-1-1,-1 0 0,0 0 1,0 0-1,0 0 0,0 0 1,1 0-1,-1 0 0,0 0 1,0 1-1,0-1 0,0 0 1,1 0-1,-1 0 0,0 0 1,0 1-1,0-1 0,0 0 1,0 0-1,0 0 0,0 1 1,1-1-1,-1 0 0,0 0 1,0 0-1,0 1 0,0-1 1,0 0-1,0 0 0,0 0 1,0 1-1,0-1 0,0 0 1,0 0-1,0 0 0,-1 1 1,1-1-1,0 0 0,0 0 0,0 0 1,0 1-1,0-1 0,0 0 1,0 0-1,0 0 0,-1 1 1,1-1-1,-14 8-71,-24 2-46,36-9 116,-78 9-1317,62-9 444,0 1-1,0 1 0,1 0 0,-1 1 0,-25 10 1,32-9-4637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0 14263,'0'0'9895,"0"8"-9911,-2 34-188,0-19 200,1 0 0,2 0 0,3 31 0,-3-49 18,0 0-1,0 0 1,0 0 0,1-1-1,-1 1 1,1 0-1,0-1 1,0 1 0,1-1-1,0 0 1,-1 1 0,1-1-1,1-1 1,-1 1-1,0 0 1,1-1 0,0 0-1,0 0 1,0 0 0,0 0-1,6 3 1,25 5-2564,-32-10 1792,0-1-1,0 1 1,0-1-1,0 0 1,0-1-1,0 1 1,0 0-1,0-1 1,0 1-1,5-3 1,25-16-10682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4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286 20 10453,'0'0'12363,"-1"8"-12206,-7 57-284,-8 124 211,16-188-78,0 0 0,0 0 0,-1 0 0,1 0 0,0 0 0,1 0 0,-1 0 0,0 0 0,0 0-1,0-1 1,1 1 0,-1 0 0,0 0 0,1 0 0,-1 0 0,0 0 0,1-1 0,-1 1-1,1 0 1,0 0 0,-1-1 0,1 1 0,0 0 0,-1-1 0,1 1 0,0-1 0,0 1-1,-1-1 1,1 1 0,0-1 0,0 1 0,0-1 0,0 0 0,0 1 0,0-1 0,0 0 0,-1 0-1,1 0 1,0 0 0,0 0 0,0 0 0,0 0 0,0 0 0,0 0 0,0 0 0,0-1-1,1 1 1,0-4 42,-1 1-1,0 0 1,0-1-1,0 1 1,0 0-1,-1-1 1,1 1-1,-1-1 1,0 1-1,0-1 1,0 1-1,-2-8 1,2 3 36,0-3-25,-1 1 1,0-1-1,0 1 1,-1-1-1,-1 1 1,0 0-1,0-1 1,-1 2-1,0-1 1,0 0-1,-1 1 0,-1 0 1,0 0-1,0 0 1,0 1-1,-1 0 1,-1 0-1,1 1 1,-1-1-1,0 2 1,-1-1-1,0 1 0,0 1 1,0 0-1,-1 0 1,1 0-1,-1 1 1,0 1-1,0 0 1,-1 0-1,1 1 1,-1 0-1,1 1 0,-14 0 1,22 1-91,0 0 0,-1 1 0,1-1 0,0 1 0,0 0 0,0-1 0,0 1 0,0 0 0,0 0 0,0 0 0,1 0 0,-1 1 0,0-1 0,1 0 1,-1 1-1,0-1 0,1 1 0,0 0 0,-1-1 0,1 1 0,0 0 0,0 0 0,0 0 0,0 0 0,0 0 0,0 0 0,1 0 0,-1 0 0,1 0 0,-1 4 0,-1 9-1198,0-1-1,0 1 1,2 20 0,0-27 140,0 45-7552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6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19081,'0'0'5874,"10"109"-6162,0-75 304,0-4 16,0-5 96,5-8-96,-5-7-64,0-6-736,0-4-2225,5-2-1601,-5-25-6355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0.9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6 430 14359,'29'-77'1798,"-16"54"2052,7 13-4046,-11 7 504,-1 0-103,0-1 0,0-1 1,-1 1-1,1-1 0,-1-1 1,-1 1-1,1-1 0,-1 0 1,0-1-1,0 1 1,-1-1-1,0-1 0,0 1 1,0-1-1,4-12 0,-4 9 10,-1-1 0,-1-1 0,0 1-1,-1 0 1,0-1 0,-1 1 0,-1-1-1,1 0 1,-2 1 0,-2-19-1,2 29-226,1-1-1,-1 0 0,1 1 0,-1-1 0,0 1 0,0-1 0,0 1 0,0-1 0,0 1 0,0 0 0,-1 0 0,1-1 0,-1 1 0,0 0 0,1 0 0,-1 1 0,0-1 0,0 0 0,0 0 0,-1 1 0,1 0 1,0-1-1,0 1 0,-1 0 0,1 0 0,-1 0 0,1 0 0,-1 1 0,1-1 0,-1 1 0,0-1 0,1 1 0,-1 0 0,0 0 0,1 0 0,-1 0 0,1 1 0,-1-1 0,0 1 0,1 0 0,-1-1 1,1 1-1,-1 0 0,1 0 0,0 1 0,-1-1 0,1 0 0,0 1 0,0 0 0,0-1 0,0 1 0,0 0 0,0 0 0,-1 2 0,-8 13-1007,0 0-1,2 0 0,0 1 1,1 0-1,0 1 0,2 0 1,0 0-1,-4 26 1,-1 32-7758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1 19433,'0'0'8740,"0"5"-8425,-13 447-413,1 12 420,12-462-352,-5-16-951,2-2-1010,2-1 1,0-30 0,1 35 896,0-60-5888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4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 14118,'0'0'5614,"22"-7"-5155,0 0-435,1 1 0,25-4 0,-42 11-28,0-1 1,-1 1 0,1 0-1,0 0 1,-1 1 0,1 0-1,-1 0 1,0 0 0,1 0 0,-1 1-1,0 0 1,0 0 0,-1 1-1,1-1 1,-1 1 0,0 0-1,0 0 1,0 0 0,0 1 0,5 8-1,1-2 2,-7-8-1,0 0 0,-1 0 0,1 0 0,-1 0 1,0 1-1,0-1 0,0 0 0,0 1 1,-1 0-1,1-1 0,-1 1 0,0 0 0,0 0 1,0 5-1,-1-7 8,0 0 0,-1 0 1,1 1-1,-1-1 0,0 0 1,0 0-1,0 0 0,0 0 1,0-1-1,0 1 0,0 0 0,-1 0 1,1-1-1,-1 1 0,1-1 1,-1 1-1,1-1 0,-1 1 1,0-1-1,0 0 0,0 0 0,0 0 1,0 0-1,0 0 0,0 0 1,-2 0-1,-21 8-38,-1 0 0,-40 8-1,-12-9-5858,64-8-1205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6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15879,'0'0'10749,"2"18"-10743,4 189 49,-6-127-19,2 0 0,27 156-1,-29-236-119,1 0-1,-1 0 1,0-1-1,0 1 0,0 0 1,0 0-1,0 0 1,0 0-1,0 0 0,0 0 1,0-1-1,1 1 1,-1 0-1,0 0 0,0 0 1,0 0-1,0 0 1,0 0-1,0 0 1,1 0-1,-1 0 0,0 0 1,0 0-1,0 0 1,0 0-1,0 0 0,1 0 1,-1 0-1,0 0 1,0 0-1,0 0 0,0 0 1,1 0-1,-1 0 1,0 0-1,0 0 1,0 0-1,0 0 0,0 0 1,1 0-1,-1 0 1,0 0-1,0 0 0,0 0 1,0 1-1,0-1 1,0 0-1,0 0 0,1 0 1,-1 0-1,0 0 1,5-18-2668,4-23-3768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9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3986,'0'0'18152,"7"-16"-16412,21-48-417,-28 64-1283,0 0-1,0 0 1,0 0 0,0 0 0,0 0-1,0 0 1,0 1 0,0-1 0,0 0-1,0 0 1,0 0 0,0 0 0,1 0-1,-1 0 1,0 1 0,0-1 0,0 0-1,0 0 1,0 0 0,0 0 0,0 0-1,0 0 1,0 0 0,0 0 0,0 1-1,0-1 1,1 0 0,-1 0 0,0 0 0,0 0-1,0 0 1,0 0 0,0 0 0,0 0-1,0 0 1,1 0 0,-1 0 0,0 0-1,0 0 1,0 0 0,0 0 0,0 0-1,0 0 1,1 0 0,-1 0 0,0 0-1,0 0 1,0 0 0,0 0 0,0 0-1,1 0 1,1 25 295,-1 37-571,-1-61 284,-8 134 17,1 41-4,8-157-60,1 0-1,0 0 1,1-1 0,2 1-1,-1 0 1,2-1-1,8 18 1,-12-32 3,0 0 0,1 1 0,-1-1 0,1 0 1,0-1-1,0 1 0,0 0 0,1-1 0,-1 0 0,1 0 0,0 0 1,0 0-1,0 0 0,0-1 0,0 0 0,1 0 0,-1 0 0,1 0 1,-1-1-1,1 0 0,0 0 0,0 0 0,-1 0 0,1-1 0,0 0 0,0 0 1,9-1-1,-5 0 11,0-1 0,0 0 1,0 0-1,0-1 1,0 0-1,-1-1 0,1 0 1,-1 0-1,0 0 0,0-1 1,-1-1-1,0 1 0,12-13 1,-10 8-1,0 0 1,-1-1 0,0-1-1,-1 1 1,0-1 0,-1 0-1,0-1 1,-1 1 0,-1-1-1,6-27 1,-4 3 70,-2-1 0,-1-64-1,-3 101-90,0-1-1,0 0 1,0 1-1,0-1 1,0 0 0,0 1-1,0-1 1,-1 0-1,1 1 1,-1-1-1,1 1 1,-1-1-1,1 1 1,-1-1-1,0 1 1,0-1 0,0 1-1,0-1 1,0 1-1,0 0 1,0 0-1,0 0 1,-1-1-1,1 1 1,0 0 0,-1 0-1,1 1 1,-1-1-1,-1-1 1,1 2-14,0 0 0,0 0 1,1 0-1,-1 0 0,0 0 1,0 1-1,1-1 1,-1 1-1,0-1 0,1 1 1,-1-1-1,0 1 0,1 0 1,-1 0-1,1 0 0,-1 0 1,1 0-1,0 0 0,-1 0 1,1 1-1,0-1 1,0 0-1,0 1 0,0-1 1,0 1-1,-2 2 0,-5 10-6,1 1 0,0 0 0,1 0-1,0 0 1,2 1 0,0 0 0,0 0 0,1 0-1,1 0 1,1 24 0,0-36 19,2 0-1,-1 0 1,0 0-1,1 0 1,0 0 0,0 0-1,0 0 1,0-1 0,1 1-1,0 0 1,-1-1 0,1 1-1,0-1 1,1 0-1,-1 1 1,6 4 0,-3-4 5,0 1 1,0-1 0,1-1 0,0 1-1,-1-1 1,1 0 0,1 0 0,-1-1-1,8 3 1,11 0-42,0-1 0,0-1 0,0-1 1,31-1-1,-38-2-412,1-1 0,0-1-1,21-5 1,34-6-5829,-41 13 371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1.7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9012,'0'0'4146,"126"-27"-4146,-76 27 0,-5 0-32,-15 2-1617,-10 10-6210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2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1 20025,'0'0'7011,"-20"10"-7299,20 19 288,0 0 16,0-6 32,0-4-48,0-3-208,0-3-1345,0-7-1824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2.3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76 417 9380,'-20'-136'5379,"30"121"-3971,10-6 401,5-8-320,5 0 96,0-4-817,-4 2 176,-16 2-63,-5 0 111,-5 4-351,0 3-417,-15 9-224,0 9 0,-11 4-128,-14 27-785,0 25-1552,-5 16-1281,15 0-2432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2.6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9941,'0'0'6277,"14"22"-5364,41 69-247,-52-87-563,0 1 0,0-1 0,0 1 0,-1 0 0,0-1-1,0 1 1,0 0 0,0 0 0,-1 1 0,0-1 0,0 0-1,0 0 1,-1 11 0,0-16-91,1 0 8,-1 0-1,0 0 1,0 0 0,0 0 0,0 0 0,0 0-1,0-1 1,0 1 0,0 0 0,1 0-1,-1 0 1,0 0 0,0 0 0,0 0 0,0 0-1,0 0 1,0 0 0,1 0 0,-1 0 0,0 0-1,0-1 1,0 1 0,0 0 0,1 0 0,-1 0-1,0 0 1,0 0 0,0 0 0,0 1-1,0-1 1,1 0 0,-1 0 0,0 0 0,0 0-1,0 0 1,0 0 0,0 0 0,1 0 0,-1 0-1,0 0 1,0 0 0,0 0 0,0 1 0,0-1-1,0 0 1,0 0 0,1 0 0,-1 0-1,0 0 1,0 0 0,0 1 0,0-1 0,0 0-1,0 0 1,0 0 0,0 0 0,0 0 0,0 1-1,0-1 1,0 0 0,0 0 0,0 0-1,0 0 1,0 0 0,0 1 0,0-1 0,0 0-1,0 0 1,0 0 0,9-10 1871,0-8-511,-4 5-1149,1 0 0,1 1 0,0-1 0,1 2 0,0-1 0,1 1 0,0 0 0,0 1 1,2 0-1,13-11 0,-23 21-239,0-1 0,0 1 0,-1 0 0,1-1 0,0 1 0,0 0 0,0-1 0,0 1 0,0 0 0,-1 0 0,1 0 1,0 0-1,0 0 0,0 0 0,0 0 0,0 0 0,-1 0 0,1 0 0,0 1 0,0-1 0,0 0 0,0 1 0,-1-1 0,1 0 0,0 1 0,0-1 1,-1 1-1,1-1 0,0 1 0,-1 0 0,1-1 0,0 1 0,-1-1 0,1 1 0,0 1 0,18 33-116,-14-23 59,5 8-177,15 25-2492,-23-42 2271,0-1-1,0 0 1,0 0 0,0 0-1,1 0 1,-1 0 0,0 0 0,1-1-1,0 1 1,-1-1 0,1 1-1,0-1 1,-1 0 0,1 0-1,4 0 1,30 1-5676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3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91 223 7203,'0'0'12844,"6"-17"-10681,16-50-450,-22 67-1697,-1 1-1,1-1 1,-1 0-1,1 1 1,0-1-1,-1 0 1,1 1-1,-1-1 1,1 0 0,-1 0-1,1 0 1,0 1-1,-1-1 1,1 0-1,-1 0 1,1 0-1,-1 0 1,1 0 0,-1 0-1,1 0 1,-1 0-1,1 0 1,-1 0-1,1 0 1,-1 0 0,1 0-1,-1 0 1,1-1-1,-1 1 1,1 0-1,-1 0 1,1-1-1,-1 1 1,1 0 0,0 0-1,-1-1 1,1 1-1,-1-1 1,1 1-1,0 0 1,0-1-1,-1 1 1,1-1 0,0 1-1,-1 0 1,1-1-1,0 1 1,0-1-1,0 1 1,0-1 0,0 1-1,-1-1 1,1 1-1,0-1 1,0 1-1,0-1 1,0 1-1,0-1 1,1 1 0,-1-1-1,0 1 1,0-1-1,0 1 1,0-1-1,1 0 1,-1 1-16,-7 5-10,0 1-1,1-1 1,0 1 0,0 1-1,0-1 1,1 1 0,0 0-1,0 0 1,1 0 0,0 1-1,0 0 1,-4 12-1,2-6 13,1 1-1,1 0 0,1 0 1,0 1-1,1-1 0,-1 19 1,3-33-6,0 1 1,-1 0 0,1 0-1,0-1 1,1 1 0,-1 0-1,0-1 1,0 1-1,1 0 1,-1 0 0,1-1-1,0 1 1,-1-1 0,1 1-1,0-1 1,0 1 0,0-1-1,0 1 1,0-1-1,0 0 1,0 1 0,0-1-1,1 0 1,-1 0 0,1 0-1,-1 0 1,0 0 0,1 0-1,0 0 1,-1-1-1,1 1 1,-1-1 0,1 1-1,0-1 1,0 1 0,-1-1-1,1 0 1,0 0 0,-1 0-1,1 0 1,0 0-1,2-1 1,1 1-4,-1-1-1,1 0 1,-1-1 0,1 1 0,-1-1-1,0 0 1,0 0 0,1 0-1,-2 0 1,1-1 0,0 0-1,0 1 1,-1-1 0,0-1 0,4-3-1,4-8 22,-2-1 0,0 0 0,-1 0 0,-1 0 0,0-1 0,-1 0 1,-1-1-1,4-21 0,-3-3 1005,-1 0 1,-1-60 0,-4 101-524,-7 22-315,-4 12-209,2 1-1,1 0 0,2 0 1,1 1-1,2 0 0,1-1 1,4 58-1,-2-90 20,0 0 1,1 0-1,-1 1 1,1-1-1,-1 0 1,1 0-1,0 0 1,-1 0-1,1 0 1,0 0-1,0 0 1,1 0-1,-1-1 1,0 1-1,1 0 1,-1 0-1,1-1 1,-1 1-1,1-1 1,0 0-1,-1 1 1,1-1-1,0 0 1,0 0-1,0 0 1,0 0-1,0-1 1,0 1-1,0 0 1,0-1-1,1 1 0,-1-1 1,0 0-1,4 0 1,0 0-5,0-1 0,0 0 1,1 0-1,-1-1 0,0 1 0,0-2 1,-1 1-1,1 0 0,0-1 1,-1 0-1,7-5 0,7-6 36,0-1-1,-1-1 1,-1-1 0,30-37 0,-39 43-6,1 0 0,-2-1 1,1 0-1,-2-1 1,0 1-1,0-1 1,-1-1-1,-1 1 1,6-27-1,-11 15 184,-9 38-284,-9 36-88,13-30 199,1 0 1,0 1-1,2-1 1,0 1-1,1 36 1,2-49-265,1-1 0,0 1 0,0 0 1,0-1-1,1 1 0,0-1 0,1 1 1,-1-1-1,5 7 0,-4-9-305,0 0 0,0 0 0,0 0 0,0-1 0,1 1 1,0-1-1,-1 0 0,1 0 0,0 0 0,0-1 0,1 1 0,-1-1 0,0 0 0,7 2 0,32 5-6766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3.3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 13 9748,'0'0'14263,"-15"-12"-14263,-6 41 48,-4-2-16,10 2 0,-5-2-16,10-4-16,0-3-144,0-11-2193,0-9-1505,5 0-2337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3.4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71 14919,'-151'-70'7347,"156"76"-7315,10 17 80,5 8-112,-5 4 128,10-2-48,-10-2 48,5-2-128,1-2 128,-11-2-128,-5 2-768,-5-4-3170,0-4-4241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5.7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143 355 8036,'0'0'11725,"-20"-8"-9951,-62-29-368,79 36-1314,0-2 1,0 1-1,0 0 0,1 0 0,-1-1 0,1 0 1,-1 1-1,1-1 0,0 0 0,0 0 1,0 0-1,0-1 0,1 1 0,-1 0 0,1-1 1,0 1-1,0-1 0,0 1 0,1-1 1,-1 1-1,1-1 0,0 1 0,0-1 0,0 0 1,0 1-1,1-5 0,-1-3 115,0-1-102,1 1 1,0-1-1,0 1 0,1-1 0,0 1 0,7-21 0,-5 25-99,-1 0 0,1 1 1,0-1-1,0 1 0,0 0 1,1 0-1,0 0 0,0 1 1,1-1-1,-1 1 0,12-7 0,-10 8-10,0 0-1,0 0 1,0 0-1,0 1 1,1 1-1,-1-1 1,1 1-1,0 0 1,-1 1-1,1 0 1,0 0-1,0 1 1,0 0-1,0 0 1,0 0-1,0 1 1,-1 1-1,1-1 1,0 1-1,-1 1 1,1-1-1,-1 1 1,0 1-1,0-1 1,0 1-1,0 0 1,-1 1-1,1 0 1,-1 0-1,0 0 0,-1 0 1,1 1-1,-1 0 1,0 0-1,-1 1 1,1 0-1,-1-1 1,4 11-1,1 3 6,-2 1 0,0 0 0,-1 0 0,-1 1 0,0 0 0,0 28 0,-2 139 30,-4-108-26,1-79-5,0 5 5,0 0-1,0 0 0,0 0 1,-1 0-1,0 0 1,-1 0-1,1 0 1,-5 10-1,3-14 33,2-2 57,1-23 199,1-13-273,3 1 0,0 0-1,2 0 1,2 0-1,1 1 1,1 0 0,2 1-1,2 0 1,0 1 0,2 0-1,2 1 1,0 1-1,23-26 1,-33 46-26,-1 1 0,1 0 0,0 0 0,1 1 0,0 0 0,0 0 0,1 1 0,0 0 0,0 1 1,0 0-1,14-4 0,-20 8-1,0 0 1,0 0 0,0 0 0,0 1 0,0-1 0,0 1-1,0 0 1,1 0 0,-1 1 0,0-1 0,0 1 0,0 0-1,0 0 1,0 0 0,0 1 0,0-1 0,-1 1 0,1 0 0,0 0-1,-1 0 1,1 1 0,-1-1 0,0 1 0,0 0 0,0 0-1,0 0 1,-1 0 0,1 1 0,-1-1 0,0 0 0,0 1-1,3 7 1,3 6 0,-1 1 1,-1 0-1,-1 1 0,0-1 0,-2 1 1,0 0-1,-1 0 0,0 21 0,-3 0 17,-1 0 0,-14 74 1,13-96-46,2-1 0,-1 31 0,2-45 2,0-2-208,10-13-11021,0 1 4474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6.1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68 11797,'0'0'11064,"1"-4"-10624,-4 11-448,-4 12 44,-8 21 123,2 0 1,2 0-1,2 1 1,1 0-1,-2 53 1,9-90-157,1-1 1,0 0-1,0 0 1,1 0-1,-1 1 1,0-1 0,1 0-1,0 0 1,0 0-1,0 0 1,0 0-1,0 0 1,1 0-1,-1 0 1,1-1-1,0 1 1,0-1-1,0 1 1,0-1-1,0 1 1,0-1 0,1 0-1,-1 0 1,1 0-1,-1 0 1,1-1-1,0 1 1,0-1-1,0 0 1,0 1-1,0-1 1,0-1-1,0 1 1,0 0 0,0-1-1,0 1 1,1-1-1,-1 0 1,5-1-1,4 2 29,-1-1 0,1 0-1,0-1 1,-1-1 0,1 1 0,-1-2-1,0 0 1,0 0 0,14-6 0,-18 5-12,0 0 0,0-1 0,0 1 0,0-1 0,-1-1 0,0 1 0,0-1 0,0 0 0,-1 0 0,0-1 0,0 0 0,0 0 0,6-14 0,-4 4 42,0 0 0,-1 0 0,-1-1 0,-1 1 0,4-35 0,-3-89 628,-5 117-562,0 23-121,-2-29 252,2 29-253,-1 0 1,1 0 0,0 0 0,0 1-1,0-1 1,0 0 0,-1 0 0,1 0-1,0 1 1,-1-1 0,1 0 0,-1 0-1,1 1 1,-1-1 0,1 0-1,-1 1 1,1-1 0,-1 0 0,0 1-1,1-1 1,-1 1 0,0-1 0,0 1-1,1 0 1,-1-1 0,0 1 0,0 0-1,0-1 1,1 1 0,-2 0 0,-4 25-648,-2 42-2844,6-22-2637,2-16-2877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6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3730,'0'0'19168,"0"5"-18466,0 347-51,30-467 1558,-22 86-2060,23-49-1,-26 68-120,0 0 0,1 0 0,0 0 0,1 1 0,0 0 0,0 0-1,17-15 1,-23 23-30,1-1 0,0 1-1,0-1 1,0 1-1,0 0 1,0 0-1,0 0 1,0 0 0,0 0-1,0 0 1,1 0-1,-1 1 1,0-1-1,0 1 1,1 0 0,-1 0-1,0 0 1,1 0-1,-1 0 1,4 1 0,-4-1-7,-1 1 0,1 0 0,0 0 0,-1 0 0,1 0 0,-1 1 1,1-1-1,-1 0 0,0 1 0,1-1 0,-1 1 0,0-1 0,0 1 1,0 0-1,0-1 0,-1 1 0,1 0 0,0 0 0,-1-1 0,1 1 1,-1 0-1,1 0 0,-1 0 0,0 2 0,5 44 0,-4 80-1,-2-66 40,1-61-14,2-3 8,0 0 0,0 0 0,0 0 0,0 0 0,0 0 0,-1 0-1,1-1 1,-1 1 0,0-1 0,0 1 0,0-1 0,0 1 0,0-1 0,0 0 0,-1 1 0,1-5 0,3-5 20,2-5 7,1 0 1,1 0-1,0 1 0,2 0 1,-1 1-1,2 0 1,0 1-1,1 0 1,0 0-1,26-21 0,-37 34-50,0 1-1,0-1 0,0 1 0,0-1 0,-1 1 0,1-1 1,0 1-1,0 0 0,0-1 0,0 1 0,0 0 0,0 0 1,1 0-1,-1 0 0,0 0 0,0 0 0,0 0 0,0 0 1,0 0-1,0 0 0,0 1 0,0-1 0,0 0 0,0 1 1,0-1-1,-1 1 0,1-1 0,0 1 0,0-1 0,0 1 1,0 0-1,-1-1 0,1 1 0,0 0 0,0 1 0,21 36-87,-14-23 67,11 15-112,-12-22-38,-1 0 1,-1 1-1,1 0 0,-1 0 0,-1 0 0,0 1 0,0-1 1,-1 1-1,0 0 0,0 0 0,-1 0 0,0 13 0,-2-17-847,15-37-19386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0.6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11829,'0'0'13615,"0"-6"-13346,0-15-294,-1 42-246,3 50 106,1-46 178,1 0 1,1-1 0,1 1 0,1-1 0,1-1 0,1 1-1,1-1 1,2-1 0,0 0 0,24 33 0,-34-52-2,0 0 0,1 0 0,-1 0 0,1 0 0,0 0 1,0-1-1,0 1 0,0-1 0,1 0 0,-1 0 0,1 0 1,-1-1-1,1 1 0,0-1 0,-1 1 0,1-1 0,0 0 1,0-1-1,0 1 0,0-1 0,0 0 0,0 0 0,0 0 1,-1 0-1,1-1 0,0 1 0,5-2 0,-2-1 31,0-1 1,0 1-1,0-1 0,0-1 0,-1 1 0,0-1 0,0 0 1,0 0-1,0-1 0,-1 0 0,0 0 0,7-11 0,4-6-3,-1-1 0,-1 0 0,-1-1 0,-1-1-1,-2 0 1,0 0 0,-2-1 0,0-1 0,-2 1-1,-2-1 1,3-49 0,-7 75-43,0 0 0,0 0 0,-1 0 0,1 1 0,0-1 0,-1 0-1,0 0 1,1 1 0,-1-1 0,0 0 0,0 1 0,0-1 0,0 1 0,0-1 0,0 1 0,-1 0 0,1-1 0,0 1 0,-1 0 0,1 0-1,-1 0 1,1 0 0,-1 0 0,1 0 0,-1 0 0,0 1 0,0-1 0,1 1 0,-1-1 0,0 1 0,0-1 0,1 1 0,-1 0 0,0 0 0,0 0-1,0 0 1,0 0 0,1 1 0,-4 0 0,-2-1-37,0 1 1,1 0-1,-1 0 0,0 1 0,1 0 1,-1 0-1,1 1 0,0 0 0,-10 5 1,11-4-121,1 0 0,-1 0 0,1 0 0,0 0 1,0 1-1,0 0 0,0 0 0,1 0 0,0 0 0,0 0 1,0 1-1,1-1 0,-3 12 0,4-14-52,1 0-1,-1-1 1,1 1 0,0 0 0,0 0-1,0 0 1,0 0 0,0 0-1,1 0 1,0 0 0,-1 0-1,1 0 1,0 0 0,0-1 0,1 1-1,-1 0 1,0-1 0,1 1-1,0-1 1,0 1 0,-1-1-1,1 0 1,1 0 0,-1 0 0,0 0-1,0 0 1,1 0 0,-1-1-1,6 3 1,30 11-5164,8-6-5703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7.2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186 101 11845,'0'0'6321,"13"-16"-4601,37-52-292,-38 52-374,-13 20-989,0 0 1,-1 1-1,1-1 1,-1 0-1,0 0 1,0 0 0,-1 0-1,1 0 1,-1-1-1,0 1 1,0-1-1,-5 5 1,-1 2 149,-153 170 1812,157-174-2002,3-5-19,1 0-1,-1 1 1,0 0 0,1-1-1,-1 1 1,1 0 0,-1 0 0,1 0-1,0 0 1,0 0 0,0 0 0,0 0-1,0 0 1,1 0 0,-1 0 0,1 1-1,-1-1 1,1 4 0,5-5 26,220-13 251,-223 12-286,0 0 0,0 0 0,0 0 0,0 0 0,0 0 0,-1 0 0,1 0 0,0 1 1,0-1-1,0 1 0,0-1 0,-1 1 0,1 0 0,0 0 0,-1-1 0,1 1 0,0 0 0,-1 1 1,0-1-1,1 0 0,-1 0 0,1 1 0,-1-1 0,0 1 0,0-1 0,0 1 0,0-1 1,0 1-1,0 0 0,0-1 0,-1 1 0,1 0 0,-1 0 0,1 0 0,-1 1 0,-2-1 5,0 0 0,0 0-1,-1-1 1,1 1-1,-1-1 1,1 1-1,-1-1 1,0 0-1,1 0 1,-1 0-1,0-1 1,0 1-1,0-1 1,-4 1-1,-1 0 14,-26 5 99,-1-1-1,0-2 1,-64-3 0,43 0 461,55 0-567,3 17-7847,6-15 3171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8.3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678 82 384,'0'0'20610,"6"-9"-19028,21-29-104,-27 38-1414,1 0 1,-1-1 0,1 1-1,-1 0 1,0 0 0,1-1-1,-1 1 1,0 0 0,0-1 0,1 1-1,-1 0 1,0-1 0,0 1-1,1 0 1,-1-1 0,0 1-1,0 0 1,0-1 0,0 1-1,0-1 1,0 1 0,0-1-1,1 1 1,-1 0 0,0-1 0,0 1-1,-1-1 1,1 1 0,0-1-1,0 1 1,0 0 0,0-1-1,0 1 1,0-1 0,0 1-1,-1 0 1,1-1 0,0 1-1,0 0 1,-1-1 0,1 1 0,0 0-1,0-1 1,-1 1 0,1 0-1,-1-1 1,-17 1-459,13 0 650,-377 0-130,356-2-93,-44-9 1,62 9-19,6 0 2060,2 8-1602,2 142-238,-10 241 22,3-344-251,-2 1-1,-1-1 0,-3 0 0,-1-1 0,-3 0 0,-26 57 0,14-51 2,13-24 4,0 0-1,2 1 0,-16 50 1,27-59 34,24-17 43,107-2-37,192 4 71,-321-3-138,-1 0-1,1 0 0,0 0 1,-1-1-1,1 1 1,-1 0-1,1 0 0,-1 1 1,1-1-1,0 0 0,-1 0 1,1 0-1,-1 0 0,1 0 1,-1 1-1,1-1 1,-1 0-1,1 0 0,-1 1 1,1-1-1,-1 0 0,1 1 1,-1-1-1,1 1 1,-1-1-1,0 0 0,1 2 1,-10 8-1263,-26 8-3011,1-6-2295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0.9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93 321 6963,'0'0'12886,"-11"-2"-11589,8 1-1244,-1 1 47,1-1-1,-1 1 0,1-1 1,0 0-1,-1 0 1,1 0-1,0 0 1,0-1-1,0 1 0,0-1 1,0 0-1,0 0 1,0 0-1,1 0 0,-1 0 1,1-1-1,-1 1 1,1-1-1,0 1 1,0-1-1,0 0 0,0 0 1,0 0-1,1 0 1,0 0-1,-1-1 0,1 1 1,0 0-1,0-6 1,-1-5 4,1 0 0,0-1-1,1 1 1,1 0 0,0-1 0,1 1 0,0 0 0,1 0 0,6-14 0,-8 23-81,1-1 0,1 1 0,-1 0 0,1 0 0,0 0 0,0 0 0,0 0 0,1 1 0,-1-1 0,1 1 0,0 0 0,1 0 0,-1 1 0,1-1 0,0 1 0,-1 0 0,1 0 1,1 0-1,-1 1 0,0 0 0,0 0 0,1 0 0,0 1 0,-1 0 0,8-1 0,-10 2-25,0 0 1,0 0 0,1 0-1,-1 1 1,0 0-1,0-1 1,1 1 0,-1 0-1,0 1 1,0-1-1,0 0 1,0 1 0,-1 0-1,1 0 1,0 0-1,-1 0 1,1 0 0,-1 0-1,0 1 1,1-1-1,-1 1 1,0-1 0,-1 1-1,1 0 1,0 0-1,-1 0 1,0 0 0,2 4-1,2 8-4,0-1 0,-1 1 0,-1 0 0,0 0 0,0 15-1,-2-8 10,-1 0-1,-1 1 1,-1-1-1,-1 0 0,-1-1 1,0 1-1,-2-1 1,-1 0-1,0 0 0,-14 25 1,-1-3 14,-3-1-1,-1-1 1,-52 61 0,73-95 3,3-6 6,0 1 0,0 0 0,0 0 0,1 0 0,-1 0-1,1 0 1,0 1 0,0-1 0,0 0 0,0 1 0,-1 2 0,2-5 302,13 0-211,19-4-383,-1 0-1,0-3 1,0 0-1,-1-2 1,53-23-1,-43 17-1060,34-17-2315,-3-5-2155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1.3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72 12214,'0'0'7849,"-1"-6"-7428,1 5-424,0 0-1,0 0 0,0 0 1,0 0-1,0 0 1,0 0-1,0 0 1,1 0-1,-1 0 1,0 0-1,0 0 1,1 0-1,-1 0 1,1 0-1,-1 0 1,1 1-1,-1-1 0,1 0 1,-1 0-1,1 0 1,0 1-1,-1-1 1,1 0-1,1 0 1,30-10 10,-10 10 35,0 0 0,24 3-1,-7 0-13,-23-1 73,0-1 0,0-1-1,0 0 1,0-1 0,-1 0 0,1-2 0,0 1-1,26-12 1,-35 10 2175,-4 4-173,-4 5-768,-3 11-1844,-46 150 719,-3 11 535,39-105-464,4 1 0,3 0 0,4 143-1,5-192-214,1 1 0,6 24 0,-4-27 74,-1 0-1,2 40 1,-24-60 151,-179-9 564,-100 3-3890,212 14-2157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3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492 18 16856,'0'0'11098,"0"-7"-10215,-1 72-870,8 184 269,-4-214-221,2 1 0,1-1 0,2 0 0,23 64 0,-21-79-15,-9-19 111,-1-17 633,1-91-110,-4-138-517,1 223-138,-1-1 0,-9-34 0,10 49 0,0 1 1,0 0-1,-1 1 0,0-1 0,0 0 0,-1 1 0,0-1 0,0 1 0,0 0 0,-1 1 0,-9-11 0,12 16-27,0-1-1,1 0 0,-1 0 1,0 0-1,1 1 0,-1-1 1,0 1-1,0-1 0,0 1 1,0 0-1,1 0 0,-1 0 1,0 0-1,0 0 1,0 0-1,0 0 0,0 1 1,1-1-1,-1 1 0,0-1 1,0 1-1,1 0 0,-1 0 1,0-1-1,1 1 1,-1 0-1,1 1 0,-1-1 1,-2 2-1,-3 2-14,1-2 2,-104 63-3,-203 88 0,311-154 117,2-12-86,1-1-1,0 0 1,1 1 0,0-1-1,1 1 1,1-1-1,0 1 1,0 0 0,1 1-1,0-1 1,1 1-1,1 0 1,0 0 0,0 1-1,1 0 1,0 0 0,1 1-1,0 0 1,1 1-1,0 0 1,11-8 0,-16 14-45,0-1 0,0 1 1,1 1-1,-1-1 0,0 1 1,1 0-1,-1 0 1,1 0-1,-1 1 0,1-1 1,0 2-1,-1-1 0,9 2 1,14-1 20,25 1-264,0 2 0,0 2 1,-1 3-1,0 2 0,-1 2 0,0 2 1,70 32-1,-104-39-783,-1 1 0,1 0 0,-1 2 0,-1-1 1,28 26-1,-5 12-6247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5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68 14711,'0'0'9033,"-5"1"-7976,5-1-1032,0 1 0,-1-1 0,1 0-1,0 1 1,-1-1 0,1 0 0,-1 0 0,1 1 0,0-1 0,-1 0 0,1 0 0,-1 0 0,1 0 0,-1 1 0,1-1 0,-1 0 0,1 0 0,-1 0 0,1 0 0,-1 0 0,1 0 0,-1 0 0,1-1-1,-1 1 1,1 0 0,0 0 0,-1 0 0,1 0 0,-1 0 0,1-1 0,-1 1 0,1 0 0,0-1 0,-1 1 0,1 0 0,-1 0 0,1-1 0,0 1 0,0-1 0,-1 1 0,1 0 0,-1-1-1,14-21 445,-9 17-416,1 0 1,0 1 0,0-1 0,0 1 0,0 0-1,0 0 1,1 1 0,9-5 0,-12 7-50,0 1 0,0-1 0,0 1 0,0-1 1,0 1-1,0 0 0,0 0 0,0 0 1,0 1-1,0-1 0,0 1 0,0 0 0,0-1 1,0 1-1,0 0 0,0 1 0,-1-1 0,5 3 1,-3-1-4,0 1 1,-1-1-1,1 1 1,-1-1 0,0 1-1,0 0 1,0 1-1,-1-1 1,1 0 0,2 8-1,1 6 5,0 1 0,-2-1 0,0 1 1,3 36-1,-1 187 917,-6-272-585,2 0 0,1 0 0,12-58 0,-12 76-320,1 1 1,-1 0 0,2 0 0,-1 0-1,2 0 1,-1 1 0,2 0-1,-1 0 1,1 1 0,0 0 0,1 0-1,0 0 1,15-11 0,-20 18-24,0-1 0,0 1 0,1 0 0,-1 0 1,1 0-1,0 0 0,-1 1 0,1 0 0,0-1 0,0 1 1,0 0-1,0 1 0,0-1 0,0 1 0,0 0 0,0 0 0,0 0 1,0 1-1,6 0 0,-5 1-1,0 0 0,-1 0 0,1 1 0,0-1 0,-1 1 0,1 0-1,-1 0 1,0 1 0,0-1 0,0 1 0,-1 0 0,7 9 0,-1 0 6,-1 0-1,0 1 0,-1 0 1,-1 1-1,0 0 0,-1-1 1,-1 2-1,5 28 0,-4 87-700,-5-121 253,0-21-13273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5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58 14695,'0'0'9105,"4"9"-8953,2 6 60,-1 1 0,0-1 0,-2 1 0,0 0 0,2 29 0,-1 93 763,-4-112-957,0-22-14,0-1 1,0 0-1,0 0 0,0 0 0,1 1 0,0-1 0,-1 0 0,1 0 0,0 0 0,1 0 0,-1 0 0,0 0 1,1 0-1,0-1 0,-1 1 0,1 0 0,0-1 0,4 4 0,-4-5 1,0 0 0,0 0 0,0 0 0,1 0 0,-1 0 0,0 0 0,0-1-1,1 1 1,-1-1 0,0 1 0,1-1 0,-1 0 0,1 0 0,-1 0 0,0 0 0,1-1 0,-1 1-1,0-1 1,1 1 0,-1-1 0,0 0 0,0 0 0,1 0 0,-1 0 0,3-3 0,4-2 18,-1 0 0,0-1 0,0 0 0,-1 0 0,0-1 0,0 0 0,-1 0 0,0-1 0,0 0 0,-1 0 0,0 0 1,6-17-1,-1 1 10,-1-2 0,-1 0 0,7-43 0,-13 57 127,0 0 1,0 1-1,-1-1 1,-1 0-1,0-1 0,-1 1 1,-4-23-1,4 33-74,1 2-73,0 1 0,0-1 0,-1 0 0,1 1 0,0-1 0,0 0 0,-1 1-1,1-1 1,-1 0 0,1 1 0,0-1 0,-1 1 0,1-1 0,-1 1 0,1-1 0,-1 1 0,0-1 0,1 1-1,-1 0 1,1-1 0,-1 1 0,0 0 0,1 0 0,-1-1 0,-1 1 0,1 22-1054,0 1-18,3 42-6296,7-41 1008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6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16055,'0'0'7785,"0"14"-7571,4 49 267,1 0 0,16 66 0,-10-102-401,-11-27-69,0 0-1,0 0 0,1 0 1,-1 0-1,0 0 0,0 1 0,1-1 1,-1 0-1,0 0 0,0 0 0,1 0 1,-1 0-1,0 0 0,0 0 1,1 0-1,-1 0 0,0 0 0,1 0 1,-1 0-1,0 0 0,0-1 1,1 1-1,-1 0 0,0 0 0,0 0 1,0 0-1,1 0 0,-1 0 0,0-1 1,0 1-1,1 0 0,-1 0 1,0 0-1,0-1 0,0 1 0,0 0 1,0 0-1,1 0 0,-1-1 1,0 1-1,0 0 0,0 0 0,0-1 1,0 1-1,15-48 849,-13 39-871,1-3 90,4-14 194,16-45-1,-20 64-234,0 1 0,0-1-1,1 1 1,0 0 0,0 0 0,0 0 0,0 1-1,1-1 1,0 1 0,1 0 0,-1 1-1,7-5 1,-11 8-39,1-1-1,0 1 0,0 0 1,0 0-1,-1 0 0,1 1 1,0-1-1,0 0 1,0 1-1,0-1 0,1 1 1,-1 0-1,0-1 1,0 1-1,0 0 0,0 0 1,0 1-1,0-1 1,0 0-1,0 1 0,0-1 1,0 1-1,0-1 1,4 3-1,-4-1-2,1 1-1,0-1 1,-1 1 0,1-1-1,-1 1 1,0 0 0,0 0-1,0 0 1,0 1-1,0-1 1,-1 0 0,0 1-1,2 3 1,1 9 7,0 1 0,-1 0 0,0 0 0,-1 32-1,-2-38 6,0 1 0,0-1-1,1 1 1,1-1 0,0 1-1,1-1 1,3 12 0,-5-23-5,0 0 0,-1 0 1,1 0-1,-1 0 0,1 0 1,-1 0-1,1-1 0,-1 1 0,1 0 1,-1 0-1,1 0 0,-1-1 1,1 1-1,-1 0 0,1 0 1,-1-1-1,1 1 0,-1 0 0,0-1 1,1 1-1,-1-1 0,0 1 1,1-1-1,-1 1 0,0 0 0,1-1 1,-1 1-1,0-1 0,0 1 1,0-1-1,0 0 0,1 1 1,-1-1-1,16-27 48,-14 25-40,0-1-6,12-23 3,2 1 0,0 1 0,1 0 0,2 1 0,37-37 0,-55 59-11,0 1 0,0 0 0,0 0 1,0 0-1,1 0 0,-1 0 0,0 0 0,1 0 0,-1 0 1,0 1-1,1-1 0,-1 0 0,1 1 0,0-1 1,-1 1-1,1 0 0,-1-1 0,1 1 0,-1 0 0,1 0 1,0 0-1,-1 0 0,1 0 0,0 0 0,-1 1 0,1-1 1,-1 1-1,1-1 0,-1 1 0,1-1 0,-1 1 1,1 0-1,-1 0 0,0-1 0,1 1 0,-1 0 0,0 0 1,0 1-1,0-1 0,1 0 0,-1 0 0,0 0 1,1 3-1,4 7-8,0 0-1,0 1 1,-2-1 0,8 24 0,-3-7 46,-6-21-230,8 21 276,15 55 0,-21-35-4296,5-47-2681,-5-1 1497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6.9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247 1 14679,'0'0'11087,"-4"6"-10902,-26 33 187,-2-1 0,-54 50 0,54-56-341,30-31-31,1 0-1,-1 1 0,1-1 0,-1 1 0,1-1 0,-1 1 0,1-1 0,0 1 0,0 0 0,-1-1 0,1 1 0,0 0 0,1 0 0,-1 0 0,0 0 0,1 0 0,-1 0 0,1 0 0,-1 0 0,1 0 0,0 0 0,0 2 0,35 3 25,-26-5-81,0 0 0,0 1 0,0 0 0,0 1 0,0 0 0,-1 1 0,0 0 0,0 0 0,0 0 0,-1 1 0,0 0 0,0 1 0,0-1 0,-1 1 0,9 13 0,-65-16-164,-81-10 277,130 6-150,-1 0 0,1 1 0,0-1 0,-1 0 1,1 1-1,0-1 0,0 0 0,-1 1 1,1-1-1,0 1 0,0 0 0,0 0 0,0-1 1,-1 1-1,1 0 0,0 0 0,-1 1 1,-2 6-2995,2 2-3326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7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392 36 14919,'0'0'11346,"-8"-6"-10841,-1 2-486,1-1 0,-2 1 0,1 1 0,0-1 0,0 2 0,-1-1 0,0 1 0,1 1 0,-1 0 0,0 0 1,0 1-1,-13 1 0,-109-1 1611,132 25-1494,-2 26 2,-2 0 0,-3-1-1,-1 0 1,-3 0 0,-27 77 0,27-91-116,1 1 0,2 0 1,1 0-1,2 0 0,0 67 0,5-103-20,1 0-1,-1 0 0,0 0 1,0 0-1,1 0 0,-1 0 1,1 0-1,-1 0 0,1 0 1,-1 0-1,1 0 1,0 0-1,-1 0 0,1-1 1,0 1-1,0 0 0,-1 0 1,1-1-1,0 1 0,0-1 1,0 1-1,0 0 0,0-1 1,0 0-1,0 1 0,0-1 1,0 0-1,0 1 1,0-1-1,0 0 0,0 0 1,0 0-1,2 0 0,47-1 52,-31 0-56,24 2-210,11 0-1024,-16-3-4809,-23-2-1651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1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199 307 10005,'0'0'9679,"1"-3"-8100,9-17-801,-2-1 1,0 0-1,-1 0 1,7-41-1,-10 40-655,-1 4 1,-1 0-1,0 0 1,-2-22-1,0 23 32,0 16-150,0 0 0,0 0 0,0 0 1,0 0-1,-1 0 0,1 0 0,0 0 1,0 0-1,-1 1 0,1-1 0,0 0 1,-1 0-1,1 0 0,-1 0 1,1 1-1,-1-1 0,1 0 0,-1 0 1,0 1-1,1-1 0,-1 0 0,0 1 1,0-1-1,1 1 0,-1-1 0,-2 0 1,1 0-10,0 1 1,-1-1 0,1 1-1,-1-1 1,1 1 0,-1 0-1,1 0 1,-1 0-1,1 0 1,-4 1 0,0 0-20,0 0 1,0 1 0,0 0-1,1 0 1,-1 0 0,1 1-1,-1-1 1,-6 6-1,-3 5 3,1 1 0,1 0 0,0 0 0,1 2 0,1-1 0,1 1 0,0 1 0,0 0 0,2 0 0,0 1 0,2 0 0,0 1-1,0-1 1,2 1 0,0 0 0,1 0 0,2 0 0,0 36 0,1-53 20,0 0-1,1 0 1,-1 0-1,1 1 1,0-1 0,-1 0-1,1 0 1,0 0-1,0 0 1,1-1 0,-1 1-1,0 0 1,1 0-1,-1-1 1,1 1-1,-1-1 1,1 1 0,0-1-1,3 3 1,0-2-2,0 1 1,0-1-1,1 0 1,-1 0 0,1 0-1,-1-1 1,11 2-1,-7-2 23,0-1 0,0 1 0,0-2 0,0 1 0,0-1 0,0 0 0,0-1 0,0 0 0,-1 0 0,12-5 0,-13 1-4,0-1 0,0 1 1,-1-1-1,0-1 0,0 1 0,0-1 1,-1 0-1,0 0 0,-1 0 1,0-1-1,5-14 0,-3 10 3,0-1 74,-1 0 1,-1-1 0,0 0-1,0 0 1,-2 0 0,0 0-1,0-22 1,-2 37 44,0 15-483,1 7 227,0 1 0,2-1 0,1 1 0,0-1 0,2 0 0,0 0 0,1-1 0,2 0 0,0 0 0,1-1 0,1 0 0,20 28 0,-18-37-1709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8.0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50 180 14006,'0'0'13393,"-11"-16"-12582,3 5-709,1 0-1,0-1 0,-10-21 1,17 31-95,0 0-1,0 0 1,0-1 0,0 1 0,1 0 0,-1 0 0,0 0 0,1 0-1,0 0 1,-1 0 0,1 0 0,0 0 0,0 0 0,0 0 0,0 0-1,0 1 1,1-1 0,-1 0 0,1 1 0,-1-1 0,1 1-1,-1-1 1,1 1 0,0 0 0,-1 0 0,1 0 0,2-1 0,53-27 59,-54 28-57,4-2-12,0 0 1,1 1-1,-1-1 1,1 2-1,-1-1 1,1 1 0,0 0-1,0 1 1,10 0-1,-16 0 0,1 1-1,-1-1 1,0 1-1,1 0 1,-1-1-1,0 1 1,0 0-1,1 0 0,-1 1 1,0-1-1,0 0 1,0 1-1,0-1 1,-1 1-1,1 0 1,0-1-1,-1 1 0,1 0 1,-1 0-1,0 0 1,1 0-1,-1 0 1,0 0-1,0 1 1,0-1-1,-1 0 0,1 1 1,-1-1-1,1 0 1,-1 1-1,0-1 1,1 5-1,-1 3 4,1-1 0,-1 1-1,-1 0 1,1 0 0,-2-1-1,1 1 1,-2 0 0,1-1 0,-1 0-1,0 0 1,-1 1 0,-6 10-1,2-9 4,0 0 0,0-1 0,-1 0 0,0-1-1,0 0 1,-1 0 0,0-1 0,-20 12 0,113-15-174,-78-3 162,-1 0 0,1 0-1,-1 0 1,0 1 0,0-1 0,0 1 0,0 0 0,-1 0 0,1 1 0,-1-1 0,0 1 0,0-1-1,0 1 1,0 0 0,4 8 0,-1-1-144,-1 1 0,0 0 1,0 0-1,4 20 0,-7-27 79,-1-1-1,0 0 1,0 0 0,-1 1-1,1-1 1,-1 1 0,0-1-1,0 0 1,-2 9 0,1-11 61,0-1 0,0 1 0,0-1 0,-1 0 1,1 1-1,0-1 0,-1 0 0,1 0 1,-1 0-1,0 0 0,1 0 0,-1 0 0,0 0 1,0-1-1,1 1 0,-1-1 0,0 1 1,0-1-1,0 0 0,0 1 0,0-1 0,1 0 1,-1 0-1,0-1 0,0 1 0,-2-1 0,-4 1 4,-10 1-11,1-1 0,-1-1-1,1 0 1,-1-2-1,1 0 1,-29-9-1,45 12-190,1 0-1,-1 0 0,1-1 1,0 1-1,-1 0 0,1-1 1,0 1-1,-1 0 0,1-1 0,0 1 1,-1 0-1,1-1 0,0 1 1,-1-1-1,1 1 0,0-1 0,0 1 1,0 0-1,0-1 0,-1 1 1,1-1-1,0 1 0,0-1 1,0 1-1,0-1 0,0 1 0,0-1 1,0 1-1,0-1 0,0 1 1,1-1-1,-1 1 0,0-1 0,0 1 1,0-1-1,0 1 0,1 0 1,-1-1-1,0 1 0,1-1 1,-1 1-1,0 0 0,0-1 0,1 1 1,-1 0-1,1-1 0,-1 1 1,0 0-1,1-1 0,0 1 0,28-15-13015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28.6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192 82 18969,'0'0'7150,"6"-2"-7140,9 0-4,0 0 0,1 2 0,-1-1 1,0 2-1,0 0 0,29 6 0,34 2 26,-57-8-2,-9 0 66,1 0 0,-1-1 0,0-1 0,0 0 0,0 0 0,14-4 0,-23 4-69,0 0-1,-1-1 1,1 1-1,0 0 1,-1-1-1,1 0 1,-1 0 0,1 0-1,-1 0 1,0 0-1,0 0 1,0 0-1,0-1 1,0 1 0,-1-1-1,1 1 1,-1-1-1,0 0 1,1 0 0,-1 1-1,0-1 1,-1 0-1,1 0 1,0 0-1,-1 0 1,0 0 0,0 0-1,1 0 1,-2-5-1,1 7 22,0 1 1,0 0-1,1-1 0,-1 1 0,0 0 0,0-1 0,0 1 0,0 0 1,0-1-1,0 1 0,0 0 0,0-1 0,0 1 0,0 0 0,0-1 1,0 1-1,0 0 0,0-1 0,0 1 0,0-1 0,0 1 0,0 0 1,0-1-1,-1 1 0,1 0 0,0 0 0,0-1 0,0 1 0,-1 0 1,1-1-1,0 1 0,0 0 0,-1 0 0,1-1 0,0 1 0,0 0 1,-1 0-1,1 0 0,0 0 0,-1-1 0,-9 16 245,-7 30-479,4 4 242,2 1-1,2 0 0,-4 75 0,16 154 18,3-228-51,12 51 1,-9-61 15,-2 0 1,2 63-1,-32-103 101,-191-7 311,53 1-1566,53 5-3618,62 1-3403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30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455 3 9300,'0'0'11923,"0"0"-11817,0 0 1,-1 0-1,1-1 1,0 1-1,-1 0 1,1 0-1,0 0 0,-1-1 1,1 1-1,-1 0 1,1 0-1,0 0 0,-1 0 1,1 0-1,-1 0 1,1 0-1,0 0 1,-1 0-1,1 0 0,-1 0 1,1 0-1,0 0 1,-1 0-1,1 0 1,-1 0-1,0 1 0,-13 43 458,2 1 0,1 0 0,3 1-1,-4 56 1,5 189 299,7-241-700,14 392 397,-13-411-646,-1-28 610,0-10 1020,0-899-701,0 905-872,-17 6-296,-110 116 18,-124 129 395,253-294 381,8 8-461,2 0 0,2 0 0,1 2-1,1 0 1,2 0 0,2 2 0,1 0-1,1 1 1,1 1 0,53-50 0,-71 76-31,0 0 1,0 1-1,0 0 1,1 0-1,-1 0 1,1 0-1,0 1 1,0 0-1,0 0 1,0 1-1,0 0 1,0 0-1,1 0 1,-1 1-1,0-1 1,10 2-1,10 2 21,1 0 0,39 12 0,-46-10 22,10 2-63,11 1-132,-1 3 1,0 1-1,63 28 1,-100-39-55,1 1 1,-1 0-1,0 0 1,1 0 0,-1 1-1,0-1 1,0 1-1,-1 0 1,1 0-1,-1 0 1,1 0-1,-1 0 1,4 7-1,-5-6-700,1 0-1,-1 0 0,0 1 0,0-1 0,0 0 1,-1 1-1,0 7 0,0 34-11252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1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85 90 13350,'0'0'6843,"-17"-4"-6472,-50-13-123,67 17-213,4 0-24,-1-1 0,1 1-1,-1 0 1,1 1 0,-1-1 0,1 0 0,-1 1 0,1 0-1,-1 0 1,1 0 0,-1 0 0,0 1 0,0-1 0,0 1-1,4 3 1,37 33 1,-22-17 40,0-2 0,34 22 0,-48-36 1,1 0 0,0-1 0,0 0 0,0 0 1,0-1-1,1 0 0,0-1 0,-1 0 0,1 0 0,20 0 1,-28-2-3,1-1 0,-1 1 1,0-1-1,1 0 0,-1 1 1,1-1-1,-1 0 0,0 0 0,0-1 1,0 1-1,1 0 0,-1-1 1,0 1-1,-1-1 0,4-3 1,27-34 521,-15 17-353,-10 13-179,0 1 1,1 0-1,0 1 1,1-1 0,0 1-1,12-7 1,-18 13-43,-1-1 0,1 1 0,0 0 0,0 0-1,0 0 1,0 0 0,0 0 0,0 1 0,0-1 0,0 1 0,0 0 0,0 0 0,0 0 0,0 0 0,0 1 0,0-1 0,0 1 0,0 0 0,0 0 0,0 0 0,0 0 0,-1 0-1,1 1 1,0-1 0,-1 1 0,1 0 0,3 3 0,4 3 5,-1 0-1,1 0 1,0-1 0,0-1-1,18 8 1,-24-12-3,0-1 0,1 1 0,-1-1 1,1 0-1,-1-1 0,1 1 1,-1-1-1,1 0 0,-1 0 0,1 0 1,-1 0-1,1-1 0,-1 0 0,1 0 1,-1 0-1,0-1 0,1 1 0,6-5 1,6-4 25,-1-2 0,0 1 0,22-23 0,-27 23-24,0 0 1,1 1 0,1 0 0,-1 1 0,2 1 0,-1 0-1,17-7 1,-28 14-7,1 1 0,0-1 0,0 1 0,0-1-1,-1 1 1,1 0 0,0 0 0,0 0 0,0 0 0,-1 1 0,1-1-1,0 1 1,0 0 0,-1 0 0,1 0 0,0 0 0,-1 0-1,1 0 1,-1 1 0,0-1 0,1 1 0,-1 0 0,0-1-1,0 1 1,0 0 0,2 3 0,6 8-3,-1-1-1,0 1 1,12 25 0,0-1 18,-15-28-10,0 0 1,0-1-1,1 1 1,0-1-1,1-1 1,16 14-1,-20-19 4,-1 0 0,1 0 0,0 0 0,0-1 0,0 0 0,-1 0-1,1 0 1,0 0 0,0 0 0,1-1 0,-1 0 0,0 1 0,0-2-1,0 1 1,0 0 0,0-1 0,0 0 0,0 0 0,0 0 0,0 0-1,5-3 1,34-21 14,-37 21-16,-1 0 0,1 1 0,0-1-1,0 1 1,0 0 0,1 1 0,-1 0 0,1 0-1,-1 0 1,1 0 0,-1 1 0,10 0 0,-10 1-2,48-4-2989,-51 3 2258,0 1-1,0-1 1,0 0-1,0 0 1,0-1-1,0 1 1,0-1-1,-1 1 1,4-3-1,5-9-9578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3.2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679 86 10213,'0'0'11087,"2"-4"-9424,0 0-1279,0 0 0,0 0 0,-1 1 0,0-1 0,0 0 0,0 0 0,0 0 0,0 0 0,-1-7 0,0 9-347,0 1 0,0-1 1,0 1-1,0-1 0,-1 1 0,1 0 1,0-1-1,-1 1 0,1-1 0,-1 1 1,1 0-1,-1 0 0,0-1 0,0 1 1,0 0-1,1 0 0,-1 0 0,0 0 1,0 0-1,0 0 0,-1 0 0,1 0 1,0 0-1,0 0 0,0 1 0,-1-1 0,1 0 1,0 1-1,-1-1 0,1 1 0,-1 0 1,1-1-1,0 1 0,-1 0 0,1 0 1,-3 0-1,-2 0-48,0 0 0,0 0-1,0 1 1,1 0 0,-1 0 0,0 1 0,0-1 0,1 1-1,-1 0 1,1 1 0,0-1 0,-8 6 0,-3 3-31,1 1 0,-20 20 0,18-16 27,-13 13-10,0 2-1,3 0 0,-30 44 0,43-54 3,1 1 0,0 0 0,2 2 0,1-1 0,0 1 0,-8 36 0,16-53 12,1 1 0,-1-1 0,2 0-1,-1 1 1,1-1 0,0 1 0,0-1-1,1 0 1,0 1 0,1-1 0,-1 0-1,1 0 1,1 0 0,-1 0 0,1 0-1,7 10 1,1-1-4,1-1 0,1-1-1,0 0 1,28 23-1,-25-23 34,-6-6-13,-2 1 1,1 0 0,-1 0-1,0 1 1,-1 1 0,0-1 0,-1 1-1,0 0 1,-1 0 0,0 1 0,-1-1-1,6 25 1,-8-28-1,-1 1-1,0 0 1,-1 0 0,1 0-1,-2 0 1,1 0 0,-1-1-1,-1 1 1,0 0 0,0-1-1,-1 1 1,1-1-1,-2 0 1,1 1 0,-1-2-1,-1 1 1,1 0 0,-12 13-1,-2-2 21,-1 0 0,-1-1-1,0-1 1,-1-1-1,-1-1 1,0-1 0,-2 0-1,1-2 1,-1-1 0,-1-1-1,0-1 1,0-1 0,-1-1-1,0-1 1,0-2-1,-34 2 1,60-6-22,-1 0 0,1 0 0,0 0 0,-1 0 0,1 0 0,0 0 0,-1 0 0,1 0 0,0 0 0,-1 0 0,1-1 0,0 1 0,-1 0 0,1 0 0,0 0 0,0 0 0,-1-1 0,1 1 0,0 0 0,-1 0 0,1-1 0,0 1 0,0 0 0,0 0 0,-1-1 0,1 1 0,0 0 0,0-1 0,0 1 0,0 0 0,0-1 0,-1 1 0,1 0 0,0-1 0,0 1 0,0 0 0,0-1 0,0 1 0,0 0 0,0-1 0,0 1 0,0 0 0,0-1 0,1 1 0,-1 0 0,0-1 0,0 1 0,0 0 0,0-1 0,0 1 0,1 0 0,-1-1 0,0 1 0,0 0 0,0 0 0,1-1 0,-1 1 0,1-1 0,14-17-81,-5 11 64,0 2 1,1 0-1,-1 0 0,1 0 1,0 2-1,0-1 1,0 1-1,1 1 0,15-2 1,-21 3 4,0 0-1,0 1 1,0-1 0,0 1 0,0 0 0,-1 1 0,1 0 0,0-1-1,0 2 1,0-1 0,-1 1 0,1 0 0,-1 0 0,1 0 0,-1 1-1,0 0 1,0 0 0,0 0 0,0 1 0,5 5 0,-5-2 2,-1 1 1,0 0-1,0 0 1,0 0 0,-1 0-1,-1 0 1,1 1-1,-1 0 1,-1-1-1,2 17 1,-2 14-16,-3 45-1,0-43 19,-13 134 3,8-110-4,0 121 0,8-181 5,-1 1 1,1-1-1,-1 1 0,2-1 1,-1 1-1,1-1 0,-1 0 1,1 0-1,1 0 0,-1 0 1,1 0-1,0 0 1,0 0-1,0-1 0,1 0 1,0 1-1,0-1 0,0-1 1,0 1-1,0 0 0,1-1 1,9 5-1,-8-5-177,1 0-1,0-1 1,0 0-1,0-1 1,0 1 0,0-1-1,0 0 1,1-1-1,-1 0 1,0 0-1,0-1 1,1 0 0,-1 0-1,0 0 1,0-1-1,0 0 1,12-6 0,1-1-1735,0-2 0,0 0 1,34-28-1,-6-7-6502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3.8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196 296 14038,'0'0'10210,"-7"-1"-9246,0-2-812,0 1 1,1-1 0,-1 0 0,0-1 0,1 1 0,0-1 0,0 0 0,0-1 0,1 0 0,-1 0-1,1 0 1,0 0 0,0-1 0,1 0 0,-6-8 0,5 4-93,0-1 1,0 1-1,1-1 0,0 0 1,0 0-1,2 0 0,-1 0 1,1-1-1,1 1 0,0-1 1,1 1-1,1-18 0,0 26-60,0 0 0,0 0 0,0 0 0,1 0-1,-1 1 1,0-1 0,1 1 0,0-1 0,0 1-1,0-1 1,0 1 0,0 0 0,0 0 0,0 0-1,1 0 1,-1 1 0,1-1 0,-1 1 0,1-1 0,0 1-1,0 0 1,0 0 0,-1 0 0,1 0 0,5 0-1,-3-1-13,0 1 0,1 0 0,-1 1-1,0-1 1,1 1 0,-1 0 0,0 0-1,1 1 1,-1-1 0,0 1 0,0 1-1,1-1 1,-1 1 0,8 3 0,-6 1 8,-1-1 0,1 1 0,-1 1 0,0-1 1,0 1-1,-1 0 0,0 1 0,0-1 0,-1 1 1,0 0-1,0 0 0,-1 0 0,0 0 0,-1 1 1,1-1-1,1 16 0,0 1 12,-1 0 0,-1 1 0,-2-1-1,-3 44 1,-1-43-1,-2 1-1,0-1 0,-2 0 0,0 0 1,-2-1-1,-1 0 0,-19 31 1,4-14 3,-2-1 1,-1-2 0,-41 42 0,54-67-4,13-12-4,-1 1 1,1-1 0,0 1 0,0 0 0,0 0-1,0 0 1,1 0 0,-1 0 0,1 1 0,0-1-1,-3 5 1,28-8-84,132-7 1093,-57 1-4472,-31 4-7360,-48 2 1094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4.3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157 32 12662,'0'0'13225,"0"-8"-12268,-2-12-600,-3 16-84,-15 32-12,1 3-330,14-25 64,-51 84 12,51-81-20,1 0 1,0 1 0,0-1-1,1 1 1,1 0 0,-1 0-1,2 0 1,-2 16 0,4-23 9,-1 0 1,1 0 0,0-1-1,0 1 1,0 0 0,0-1-1,0 1 1,0-1 0,1 1-1,-1-1 1,1 0-1,0 0 1,0 1 0,0-1-1,0-1 1,0 1 0,0 0-1,4 2 1,50 29 28,-47-28-18,24 11 5,-25-13-9,1 1-1,-1 0 0,0 0 1,0 1-1,0 0 0,0 0 0,-1 0 1,0 1-1,0 1 0,0-1 0,-1 1 1,7 10-1,-12-15-3,0 1-1,0 0 1,0 0-1,-1 0 1,1 0 0,-1 0-1,0 0 1,0 1 0,0-1-1,0 0 1,0 0-1,-1 0 1,0 0 0,1 0-1,-1 0 1,0-1-1,-1 1 1,1 0 0,0 0-1,-1-1 1,1 1 0,-1 0-1,0-1 1,0 0-1,0 1 1,0-1 0,0 0-1,-4 2 1,-4 5 8,0 0 1,-1-1-1,0-1 1,0 1-1,-14 5 1,16-9-28,0 0-1,0-1 1,0 0-1,0-1 1,-1 0-1,1 0 1,-12 0-1,18-2-105,1 1-1,-1-1 0,1 0 1,0 0-1,-1-1 1,1 1-1,-1 0 0,1-1 1,0 0-1,-1 1 1,1-1-1,0 0 0,0 0 1,-1 0-1,1 0 1,0-1-1,0 1 0,0 0 1,0-1-1,1 0 1,-1 1-1,0-1 0,1 0 1,-1 0-1,1 0 1,-1 0-1,1 0 0,0 0 1,0 0-1,0-1 1,0 1-1,0-4 0,-2-38-3809,3-8-2217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4.4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0 105 11781,'0'0'6515,"106"-68"-6355,-41 57-15,15 1-113,-5 2-16,1 4 0,-21 0-16,-30 4-16,0 0-16,-25 14-4435,-10 11-191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4.9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82 7347,'0'0'17275,"-2"-14"-16584,-8-40-310,7 40-178,0 19-240,-1-1 0,1 1 0,0 0 0,0 0 1,1 0-1,-4 8 0,0-1 12,5-9 23,-41 62 53,39-60-34,-1-1 1,1 0-1,-1 0 1,0-1-1,0 1 0,0-1 1,0 0-1,-1 0 1,1 0-1,-1 0 0,0-1 1,-7 3-1,12-5-7,-1 0-1,1 0 0,0 0 1,0 0-1,0 0 0,-1 0 1,1 0-1,0 0 1,0 0-1,0 0 0,-1 0 1,1 0-1,0 0 0,0 0 1,0 0-1,-1 0 0,1 0 1,0 0-1,0 0 1,0 0-1,0 0 0,-1 0 1,1 0-1,0-1 0,0 1 1,0 0-1,0 0 1,-1 0-1,1 0 0,0 0 1,0-1-1,0 1 0,0 0 1,0 0-1,0 0 0,0-1 1,0 1-1,0 0 1,-1 0-1,1 0 0,0-1 1,0 1-1,0 0 0,0 0 1,0 0-1,0-1 1,0 1-1,0 0 0,0 0 1,0 0-1,1-1 0,-1 1 1,0 0-1,0 0 0,0 0 1,0-1-1,6-12 44,1 6-61,0 0-1,1 0 1,-1 1-1,2 0 1,-1 0 0,1 1-1,0 0 1,0 0-1,0 1 1,0 0-1,1 1 1,0 0 0,-1 1-1,1 0 1,0 0-1,0 1 1,0 0-1,18 2 1,-24-1 5,0 0-1,0 1 0,-1 0 1,1 0-1,0 0 1,0 0-1,-1 1 1,1 0-1,-1-1 1,1 1-1,-1 0 0,0 1 1,0-1-1,0 1 1,0-1-1,0 1 1,0 0-1,-1 0 1,0 0-1,1 0 1,-1 0-1,0 1 0,0-1 1,-1 1-1,1-1 1,-1 1-1,0 0 1,0 0-1,0 0 1,0-1-1,0 7 0,0-1-16,0 0-1,-1 1 1,0-1-1,-1 0 0,0 0 1,0 0-1,0 0 1,-2 0-1,1-1 0,-1 1 1,0 0-1,-6 10 1,-34 59-1924,1-4-4860,31-58 614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5.8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57 188 11429,'0'0'9989,"0"-39"-6243,0-56-1884,1 93-1860,0-1 1,0 1 0,0-1-1,0 1 1,0 0 0,0-1-1,0 1 1,1 0 0,0 0-1,-1 0 1,1 0 0,0 0 0,0 0-1,0 0 1,0 1 0,0-1-1,0 1 1,0-1 0,1 1-1,-1 0 1,0 0 0,1 0-1,-1 0 1,1 1 0,0-1-1,-1 0 1,5 1 0,4-3-24,-1 1 0,0 1 1,1 0-1,-1 1 1,1 0-1,12 1 0,-18 0 15,0 1-1,0 0 1,0 0-1,0 0 1,-1 0 0,1 1-1,-1 0 1,1 0-1,-1 0 1,0 0-1,0 1 1,-1-1-1,1 1 1,-1 0-1,0 0 1,0 1-1,0-1 1,0 0 0,-1 1-1,0 0 1,0 0-1,0-1 1,0 1-1,-1 0 1,2 10-1,0 2-10,0 1 0,-1 0 0,-1-1 0,-1 1 0,0 0-1,-4 26 1,2-33 25,-1 0-1,0 0 1,0 0-1,-1 0 1,-1-1-1,0 0 1,0 0 0,-1 0-1,-10 13 1,3-6 9,-2-1 1,0-1-1,-1 0 0,-20 14 1,36-28 91,11-2-93,0 0 0,0-1 0,0-1 0,0 0 0,16-6 0,-15 4-25,1 1 1,0 1-1,16-3 1,-23 5 1,0 1 1,-1-1-1,1 1 1,0 0-1,0 1 1,-1 0-1,1-1 1,0 2-1,-1-1 1,1 1-1,-1 0 1,0 0 0,1 0-1,-1 1 1,0 0-1,8 6 1,-8-5-1,-1 1 0,0 0-1,0 0 1,0 0 0,0 1 0,-1-1 0,0 1 0,0 0 0,0 0 0,-1 0 0,0 1 0,0-1 0,0 0 0,0 10 0,0-6 10,-1 0 1,0 0-1,0 0 0,-1 0 1,0 0-1,-1 0 1,0 0-1,-1 0 1,0 0-1,-1-1 1,1 1-1,-2-1 0,0 1 1,0-1-1,0 0 1,-1 0-1,0-1 1,-1 0-1,0 0 1,-1 0-1,1 0 1,-1-1-1,-1 0 0,1-1 1,-1 0-1,0 0 1,-1 0-1,1-1 1,-1 0-1,0-1 1,0 0-1,-1-1 1,-16 5-1,12-4 36,-1-1 1,0 0-1,-1-1 1,1 0-1,0-1 1,-21-2-1,30 1-9,0-1-1,0 0 0,0 0 1,0-1-1,0 1 1,0-1-1,1-1 0,-1 1 1,1-1-1,-1 0 1,1 0-1,0 0 1,0-1-1,0 0 0,1 0 1,-1 0-1,1-1 1,-7-9-1,9 11-145,-26-48 538,27 50-494,0 0 0,0 0 1,1 0-1,-1-1 0,1 1 0,-1 0 0,1 0 0,-1-1 0,1 1 0,0 0 1,0-1-1,0 1 0,-1-1 0,1 1 0,0 0 0,1-1 0,-1 1 0,0 0 0,0-1 1,1 1-1,-1 0 0,0-1 0,1 1 0,0 0 0,-1 0 0,1-1 0,0 1 1,-1 0-1,1 0 0,0 0 0,0 0 0,0 0 0,0 0 0,0 0 0,0 0 1,0 1-1,0-1 0,2-1 0,104-27-7049,-29 9 750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2.5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67 12470,'0'0'11448,"0"-14"-10186,3-35-601,-3 46-551,0 8-42,-5 36-91,-4 31 69,-7 53-8,5 1 0,7 146 0,4-264-34,1 0-1,0-1 1,0 1 0,1-1-1,0 0 1,0 1 0,1-1-1,0 0 1,0 0 0,5 7-1,-6-12 7,0 0-1,-1 0 1,1 1-1,0-1 1,0-1-1,1 1 1,-1 0-1,0 0 1,0-1-1,1 1 0,-1-1 1,1 0-1,0 0 1,-1 0-1,1 0 1,0 0-1,-1-1 1,1 1-1,0-1 1,0 1-1,0-1 0,0 0 1,-1 0-1,1-1 1,0 1-1,0 0 1,0-1-1,-1 0 1,1 0-1,3-1 0,1-1 19,0 0 0,0 0 0,-1-1 0,0 0-1,1 0 1,-1-1 0,-1 1 0,1-1-1,-1 0 1,0-1 0,0 0 0,0 1-1,-1-1 1,0-1 0,0 1 0,6-14 0,1-8 17,-2 0 0,0-1 0,4-29 1,3-8 53,-6 33-69,-4 15 73,-1 0 0,0 0 1,-1 0-1,2-35 1,-6 52 48,-1 11-459,-14 63 59,8-43 252,1 1 1,-3 61-1,9-81-5,0 1 0,1 0-1,0 0 1,0 0 0,1 0-1,8 21 1,-9-29 0,1 0 0,0-1 1,0 1-1,1-1 0,-1 0 1,0 0-1,1 0 0,0 0 1,0 0-1,0 0 0,0-1 1,0 1-1,1-1 0,-1 0 0,1 0 1,0 0-1,-1-1 0,1 1 1,0-1-1,0 0 0,0 0 1,0 0-1,0 0 0,4-1 1,-3 1 5,-1-1 0,1-1 1,0 1-1,-1-1 0,1 1 1,0-1-1,-1-1 1,1 1-1,-1-1 0,1 1 1,-1-1-1,0 0 0,0-1 1,0 1-1,0-1 0,0 0 1,-1 0-1,1 0 1,-1 0-1,0-1 0,0 1 1,0-1-1,4-6 0,5-10 40,0-1-1,-2 0 1,13-34-1,-15 36-30,-2 3 9,-1 1 1,-1-1 0,0-1-1,-1 1 1,0 0-1,0-30 1,-3 45-19,0 3-367,-17 122 7,17-95 345,-1-18 7,0 0-1,1 1 1,1-1-1,0 0 1,5 21-1,-5-29 4,0-1 0,0 1 0,0 0 0,1-1 0,-1 1 0,1-1 0,0 1 0,-1-1 0,1 0 0,0 0 0,0 1 0,1-1 0,-1-1 0,0 1 0,1 0-1,-1-1 1,1 1 0,0-1 0,-1 0 0,1 1 0,0-1 0,0-1 0,0 1 0,-1 0 0,1-1 0,0 1 0,4-1 0,2 1 13,0 0 0,-1-1 0,1 0 0,0 0 1,-1-1-1,1 0 0,0-1 0,-1 0 0,12-4 1,-15 3-3,0 1 1,0-1 0,0-1 0,0 1-1,-1-1 1,0 0 0,1 0 0,-1 0 0,-1-1-1,1 1 1,0-1 0,-1 0 0,0 0-1,-1 0 1,4-7 0,5-13 26,-1 1 1,-1-2 0,-1 1-1,-2-1 1,0 0-1,-2 0 1,-1-1-1,0-38 1,-3 63-41,1 0 1,-1 0 0,0 0 0,0 0-1,0 1 1,-1-1 0,1 0-1,0 0 1,-1 0 0,1 1-1,-1-1 1,0 0 0,1 0 0,-1 1-1,0-1 1,0 1 0,0-1-1,0 1 1,0-1 0,0 1 0,-1-1-1,1 1 1,0 0 0,-1 0-1,1 0 1,-1 0 0,0 0-1,1 0 1,-1 0 0,0 0 0,1 0-1,-1 1 1,0-1 0,0 1-1,1 0 1,-1-1 0,0 1 0,0 0-1,0 0 1,-2 0 0,1 0-17,-1 1 0,0 0 1,0 0-1,0 0 1,1 0-1,-1 0 1,1 1-1,-1-1 1,1 1-1,0 0 0,-1 0 1,1 1-1,0-1 1,0 1-1,0-1 1,1 1-1,-1 0 0,-3 5 1,-4 10-6,1 0 0,1 1 0,1 0 0,1 1 0,0-1 0,2 1 1,0 0-1,1 0 0,1 1 0,1-1 0,2 36 0,-1-51 23,1 0-1,-1 0 0,1 0 1,0 0-1,1 0 1,-1 0-1,1 0 1,0-1-1,1 1 0,-1-1 1,1 1-1,-1-1 1,1 0-1,0 0 1,1 0-1,-1 0 0,1 0 1,0-1-1,0 0 1,0 1-1,0-2 1,1 1-1,-1 0 0,1-1 1,-1 0-1,1 0 1,0 0-1,7 1 1,9 2-4,0-1 1,1-1-1,0-2 1,-1 1-1,29-4 1,-38 2 17,1-2 0,-1 0 0,0 0 0,1-1 0,-1 0 0,-1-1 0,1-1 0,0 1 0,-1-2 0,0 0 1,0 0-1,-1-1 0,0 0 0,0-1 0,-1 0 0,1-1 0,13-17 0,-6 3 54,-1 0-1,-1-1 1,-1-1-1,-1 0 0,-1-1 1,15-47-1,-23 58-23,0 1 0,3-31-1,-7 43-37,1-1-1,-1 1 1,1 0 0,-1-1-1,0 1 1,0-1 0,0 1-1,0-1 1,-1 1 0,1-1-1,-1 1 1,1-1-1,-1 1 1,0 0 0,0-1-1,0 1 1,0 0 0,0 0-1,-1 0 1,1 0 0,-1 0-1,1 0 1,-1 0 0,0 0-1,-3-2 1,3 3-31,-1-1 0,0 1 0,0 0 0,0 1 0,0-1 0,1 0 0,-1 1 0,0 0 0,0 0 1,0-1-1,0 2 0,0-1 0,0 0 0,0 1 0,0-1 0,0 1 0,0 0 0,0 0 0,0 0 0,1 0 0,-1 1 0,0-1 0,1 1 0,-1-1 0,1 1 1,0 0-1,-1 0 0,1 0 0,0 0 0,0 1 0,0-1 0,1 0 0,-1 1 0,0-1 0,1 1 0,0 0 0,-2 4 0,1-2-22,0 1 1,0 0-1,1-1 0,0 1 0,0 0 0,1 0 0,-1 0 0,1 0 0,1 0 1,-1 0-1,1 0 0,0 0 0,0-1 0,1 1 0,-1 0 0,1-1 0,1 1 1,4 8-1,2-1-23,2 0 0,0-1 0,13 13 0,-16-18-12,0 0 0,0 0 0,-1 1 0,0 0 0,-1 1 0,0 0 0,0 0 0,-1 0 0,0 0 0,5 15 0,-9-22-32,-1 0 1,0-1 0,0 1-1,0 0 1,0-1 0,0 1-1,0 0 1,-1 0-1,1-1 1,0 1 0,-1 0-1,1-1 1,-1 1 0,0-1-1,0 1 1,1 0-1,-1-1 1,0 0 0,0 1-1,0-1 1,-1 0 0,1 1-1,0-1 1,-2 1 0,-42 26-2712,10-7-2628,13-1-2257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1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1 13446,'0'0'12371,"-4"5"-11971,-12 20-378,2-1-1,1 2 0,0 0 1,2 0-1,1 1 0,2 1 1,0-1-1,2 1 0,1 1 1,1-1-1,1 1 0,2-1 1,3 44-1,-2-64-13,1 0-1,0 0 1,0 0 0,1 0-1,0 0 1,0 0 0,1 0-1,-1-1 1,2 1 0,-1-1-1,1 0 1,1 0 0,-1 0-1,1 0 1,0-1 0,0 0-1,1 0 1,0 0 0,0-1-1,0 0 1,1 0-1,0-1 1,0 1 0,0-2-1,0 1 1,1-1 0,-1 0-1,1 0 1,0-1 0,0 0-1,0 0 1,0-1 0,0 0-1,0-1 1,0 0 0,0 0-1,11-2 1,-17 2 3,-1 0 0,1 0-1,0 0 1,-1-1 0,1 1 0,-1-1 0,1 1-1,-1-1 1,1 0 0,-1 0 0,0 0-1,1 1 1,-1-1 0,0 0 0,1 0 0,-1-1-1,0 1 1,0 0 0,0 0 0,0-1 0,0 1-1,0 0 1,0-3 0,1 0 9,-1 0-1,0 1 1,0-1 0,-1 0 0,1 0-1,-1 1 1,0-1 0,0 0-1,0 0 1,-1-4 0,0 1-5,0 1 0,-1-1 0,1 1-1,-1 0 1,-1-1 0,1 1 0,-1 0 0,0 0 0,0 1 0,-1-1 0,0 1 0,-7-9 0,1 7-42,-1 0 1,1 1 0,-1 0 0,-1 1 0,1 0 0,-1 0-1,0 2 1,0-1 0,0 2 0,0-1 0,0 2-1,-1 0 1,1 0 0,-1 1 0,-18 2 0,30-2-110,1 1 0,-1-1 0,0 0 0,1 0 0,-1 1 0,0-1 0,1 1 0,-1-1 0,1 1 0,-1-1 0,1 1 0,-1-1 0,1 1 0,-1-1-1,1 1 1,-1 0 0,1-1 0,-1 1 0,1 0 0,0-1 0,0 1 0,-1 0 0,1-1 0,0 1 0,0 0 0,0 0 0,0-1 0,0 1 0,0 0 0,0 0 0,0-1 0,0 1 0,0 0 0,0 1 0,1 2-823,-1 14-5220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3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84 2513,'0'0'25020,"-5"-83"-24988,5 91-1841,10 11-1153,-10-2-2832,0-3-10518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6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1 119 15607,'0'0'3722,"1"-18"-1332,5-54-672,-5 71-1674,-1-1 0,0 1 1,1-1-1,0 1 0,-1 0 0,1-1 0,0 1 0,-1 0 0,1-1 0,0 1 0,0 0 0,0 0 0,0 0 0,0 0 0,1 0 0,-1 0 0,0 0 0,0 0 0,1 0 0,-1 0 0,0 1 0,1-1 0,-1 1 0,1-1 0,-1 1 0,2-1 0,37 1 148,-31 0-145,-6 1-49,-1-1 0,1 0 1,0 1-1,-1-1 1,1 1-1,-1 0 0,1-1 1,-1 1-1,1 1 0,-1-1 1,0 0-1,1 0 0,-1 1 1,0 0-1,0-1 0,0 1 1,0 0-1,0 0 1,2 3-1,-1 0 3,0 1 1,0-1-1,0 1 0,-1-1 1,0 1-1,0 0 1,0 0-1,1 8 0,-1 6 34,0 1-1,-1 0 1,-1-1-1,-4 28 1,0-27 21,-1-1 0,-1 1 0,-1-1 0,-1 0 0,-19 36 0,14-30 137,2-1 0,-15 47 0,26-72-183,0 1 0,0-1 0,0 0 0,0 1 0,0-1 0,0 0 0,0 1 0,0-1 1,0 0-1,0 0 0,0 1 0,0-1 0,0 0 0,1 1 0,-1-1 0,0 0 0,0 0 0,0 1 0,1-1 0,-1 0 0,0 0 1,0 0-1,0 1 0,1-1 0,-1 0 0,0 0 0,0 0 0,1 0 0,-1 1 0,0-1 0,1 0 0,-1 0 0,0 0 1,0 0-1,1 0 0,-1 0 0,0 0 0,1 0 0,-1 0 0,0 0 0,1 0 0,-1 0 0,1 0 0,17-1 0,-14 0 30,111-7-891,-38 6-6328,-45 2-1115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6.8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282 1 15751,'0'0'7828,"-45"108"-6852,15-46-111,-5-2-593,4-6-208,1-3 48,0-5-32,10-3-80,-5-10-1217,10-12-3009,-5-17-5266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8.4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281 73 9060,'2'0'12628,"6"-4"-11169,-7-12-177,-1 12-1088,0 1 0,1-1-1,-1 1 1,-1 0-1,1-1 1,-1 1 0,1-1-1,-3-5 1,3 8-172,-1 0 0,0 0-1,0 0 1,0-1 0,0 1 0,0 0 0,-1 1 0,1-1 0,0 0-1,0 0 1,-1 0 0,1 1 0,0-1 0,-1 1 0,1-1 0,-1 1 0,1-1-1,0 1 1,-1 0 0,1 0 0,-1 0 0,1 0 0,-1 0 0,1 0-1,-2 0 1,-4 1-16,1 0-1,0 1 0,-1-1 1,1 1-1,0 1 0,0-1 0,0 1 1,0 0-1,1 0 0,-1 1 1,1 0-1,0 0 0,0 0 1,-7 7-1,-9 11-32,-32 40 1,41-45 26,-1 0-1,2 0 1,0 1-1,-14 36 1,22-49-2,1 0 0,0 0 1,1 0-1,-1 0 0,1 1 0,0-1 0,0 0 0,1 1 0,0-1 1,0 0-1,0 1 0,0-1 0,1 0 0,0 1 0,0-1 1,1 0-1,-1 0 0,1 0 0,0 0 0,0 0 0,1 0 0,-1 0 1,1-1-1,5 6 0,1-2 10,0 0 0,0-1-1,1-1 1,0 0 0,0 0 0,1-1 0,-1 0 0,1 0 0,0-2-1,1 1 1,-1-1 0,1-1 0,-1 0 0,1-1 0,13 1-1,-8-2 25,1 0-1,0 0 1,0-2-1,-1 0 1,1-1-1,-1-1 1,0-1-1,0 0 1,24-11-1,-36 14-172,0-1 0,0 1-1,-1-1 1,1 0 0,-1 0 0,0-1-1,1 1 1,-2-1 0,1 0 0,0 0-1,-1 0 1,0 0 0,1-1 0,-2 1-1,1-1 1,-1 0 0,4-9 0,-7 6-2406,-11 7-984,10 1 3160,-37 0-6416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8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43 16343,'0'0'11686,"0"-43"-11718,0 55-240,5 13 208,0 12 32,5-1-32,-5 3-1137,15-2-1184,-5-4-1857,5-10-3073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8.9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1 13254,'0'0'12678,"0"21"-12854,0 14 176,0 11-32,-10 10-625,-5 2-2320,-5-3-2465,10-13-9525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49.5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232 148 13926,'0'0'3727,"0"-17"-1045,5-58-641,-4 72-1895,-1 0 1,1 0-1,0 0 1,0 1 0,0-1-1,0 0 1,1 0 0,-1 0-1,1 1 1,-1-1-1,1 1 1,0-1 0,0 1-1,0 0 1,0 0 0,1-1-1,2-1 1,-4 3-136,0 1 1,0-1-1,0 0 0,0 1 1,0-1-1,0 1 0,0-1 1,0 1-1,0-1 1,0 1-1,0 0 0,1-1 1,-1 1-1,0 0 0,0 0 1,0 0-1,0 0 1,0 0-1,1 0 0,-1 0 1,0 1-1,0-1 0,0 0 1,0 1-1,0-1 1,0 0-1,0 1 0,0-1 1,0 1-1,0 0 0,0-1 1,0 1-1,0 0 1,0 0-1,0-1 0,1 3 1,2 5-27,0 1 1,0 0-1,-1 0 1,0 0-1,-1 0 1,0 0-1,0 0 1,0 12-1,2 79 69,-4-94-55,-1 40 49,0-9-25,1-1 0,2 1 1,1 0-1,12 53 0,-13-82-18,-1-1-1,2 1 1,-1-1 0,1 0 0,0 0-1,1 0 1,-1-1 0,2 1 0,-1-1-1,0 0 1,1 0 0,0 0-1,1-1 1,-1 1 0,1-1 0,0-1-1,1 1 1,-1-1 0,1 0 0,-1 0-1,1-1 1,0 0 0,0 0-1,1-1 1,-1 0 0,1 0 0,11 1-1,-13-2 20,1 0-1,-1-1 0,0 0 1,1 0-1,-1 0 0,0 0 1,13-4-1,-17 4-3,-1-1 0,1 0 0,-1 0-1,1 0 1,-1-1 0,1 1 0,-1 0 0,0-1 0,1 1 0,-1-1 0,0 1-1,0-1 1,0 1 0,0-1 0,0 0 0,-1 1 0,1-1 0,0 0 0,-1 0-1,1 1 1,-1-1 0,0 0 0,0 0 0,1 0 0,-1 0 0,0 0 0,-1 0 0,1-2-1,-3-11 625,-3 20-362,-8 29-317,2 2 23,1 1 0,2 0 0,2 0 0,1 1 0,2 0-1,1 0 1,2 1 0,2-1 0,2 0 0,1 0 0,2 0-1,1-1 1,2 0 0,2 0 0,25 57 0,-20-59 31,-10-23-12,0 0-1,-1 0 0,0 0 1,-1 1-1,0 0 0,3 25 1,-7-36-6,1-1 0,-1 0 1,0 1-1,0-1 0,-1 0 0,1 1 1,0-1-1,0 0 0,-1 0 0,1 1 1,0-1-1,-1 0 0,1 0 0,-1 1 1,0-1-1,1 0 0,-1 0 0,0 0 1,0 0-1,0 0 0,0 0 0,0 0 1,0 0-1,-2 1 0,-32 10 32,26-9-23,-40 7 75,0-1-1,-89 2 1,-105-11-55,202-1-84,32 1-255,-30-4-786,38 4 661,-1-1-1,1 1 0,-1-1 0,1 0 0,0 1 0,-1-1 0,1 0 1,0 0-1,0 0 0,0 0 0,0 0 0,0 0 0,0 0 0,-1-2 1,-4-10-8893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50.4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256 653 12694,'0'0'7523,"0"11"-6850,0 49 2203,0-63-1540,0-121 486,10-318-368,5 289-576,-15 152-745,0 3-197,-2 6 39,0 1 0,-1-1 0,0 0 0,-1 0 0,0-1 1,0 1-1,0-1 0,-1 0 0,0 0 0,-9 9 0,-3 6-5,-58 77 91,44-61-17,1 2 1,-45 80 0,72-108-92,3-20 91,1-1-21,1-1 0,0 1 0,0 0 0,0 1 1,1-1-1,1 0 0,0 1 0,7-13 0,8-19-9,0-12-5,-11 29 5,0 1 0,1 0 1,1 0-1,1 1 0,2 0 1,25-34-1,-37 53-29,1 1-1,0 0 0,0 0 0,-1 0 1,1 0-1,0 0 0,0 0 1,0 0-1,0 1 0,0-1 1,0 1-1,0-1 0,0 1 1,0 0-1,0 0 0,0 0 0,0 0 1,1 0-1,-1 0 0,0 1 1,0-1-1,2 1 0,48 19 11,-44-16-2,14 6-267,-1 1 1,-1 1-1,0 0 1,35 30-1,-44-32-668,-1 0 0,-1 0 0,0 1 0,0 0 0,11 22 0,3 17-5346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51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244 605 9364,'0'0'8836,"-3"14"-7779,-7 43-211,8-43 2392,2-17-1770,-20-318 1209,-1-1-2270,19 292-199,-3 17-89,4 13-119,1 0 0,0 0 0,0 0 0,-1-1 0,1 1 0,0 0 0,0 0 0,-1 0 0,1 0 0,0 0 0,0 0 0,-1 0 0,1 0 0,0 0 0,0 0 0,-1 0 0,1 0 0,0 0 0,0 1 0,-1-1 0,1 0 0,0 0 0,0 0 0,-1 0 0,1 0 0,0 1 1,0-1-1,0 0 0,-1 0 0,1 0 0,0 0 0,0 1 0,0-1 0,0 0 0,-1 0 0,1 1 0,0-1 0,0 0 0,0 0 0,0 1 0,0-1 0,-20 33-106,-24 51 0,-15 27 121,47-94-25,8-12 17,0 0 1,0 0-1,1 0 0,-1 1 1,2-1-1,-1 1 1,0 0-1,1 0 1,0 0-1,-1 7 1,3-13 93,-1-6-55,0 0-1,0-1 1,1 1 0,0-1-1,0 1 1,1-1-1,0 1 1,3-13 0,12-38 15,40-100 0,-41 135-154,-14 22 86,0-1-1,-1 1 0,1-1 1,-1 1-1,1 0 1,-1-1-1,1 1 1,0 0-1,-1 0 0,1-1 1,0 1-1,-1 0 1,1 0-1,0 0 1,0 0-1,-1 0 0,1 0 1,0 0-1,-1 0 1,1 0-1,0 0 1,-1 0-1,1 0 0,0 0 1,0 1-1,-1-1 1,1 0-1,-1 1 1,1-1-1,0 0 0,-1 1 1,1-1-1,-1 1 1,1-1-1,-1 0 1,1 2-1,61 63-904,-35-34-1280,1-2 0,54 43-1,-4-21-3036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3.2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22 9764,'0'0'16133,"0"-5"-15687,-2-12-629,-3 46 7,-4 52 84,-2 127 212,11-207-117,1 0 0,-1 0 1,0 0-1,0 0 0,1 0 0,-1-1 0,1 1 1,-1 0-1,0 0 0,1 0 0,0-1 0,-1 1 1,1 0-1,-1-1 0,1 1 0,0 0 0,0-1 1,-1 1-1,1-1 0,0 1 0,0-1 0,0 1 1,-1-1-1,1 0 0,0 0 0,0 1 0,0-1 1,0 0-1,0 0 0,0 0 0,0 0 0,0 0 1,1 0-1,1 0-6,0 1 1,1-1-1,-1-1 0,0 1 1,0 0-1,1-1 1,-1 0-1,6-2 0,-1-1-134,-1-1-1,0 0 1,0 0 0,0-1-1,-1 0 1,0 0-1,0 0 1,0-1 0,-1 0-1,5-8 1,-1 0-871,0 0 0,-1 0 1,-1-1-1,6-19 1,0-25-4436,-7 0-4628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2:52.4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277 625 8980,'0'0'10231,"0"13"-9524,0 40 59,0-40 1715,0-15-989,2-197 1135,-5-214-807,2 406-1749,1-1 1,-1 1-1,0-1 0,-1 1 1,0-1-1,0 1 0,0 0 0,-1 0 1,0 0-1,-5-7 0,8 14-74,-1-1 0,0 1 0,0 0 0,0-1-1,1 1 1,-1 0 0,0 0 0,0 0 0,0 0 0,0 0-1,0 0 1,1 0 0,-1 0 0,0 0 0,0 0 0,0 1-1,0-1 1,0 0 0,1 0 0,-1 1 0,0-1 0,0 1-1,1-1 1,-1 0 0,0 1 0,1 0 0,-1-1 0,0 1-1,1-1 1,-1 1 0,1 0 0,-1-1 0,1 1 0,-1 0-1,1 0 1,-1 1 0,-19 24-77,0 1-1,-16 33 1,-6 9 94,23-41 11,0-1-9,-20 40 0,34-57-9,1 0 0,0 0-1,0 0 1,1 0 0,1 1-1,-1-1 1,2 1 0,-1 16 0,3-36 21,0 1 0,1-1 0,1 1 0,-1 0 0,1 0 0,1 0 0,0 0 0,5-8 1,3-8 0,106-209 65,-117 233-105,-1 0-1,1-1 1,-1 1 0,1 0 0,-1 0 0,1-1 0,-1 1-1,1 0 1,-1 0 0,1 0 0,-1-1 0,1 1 0,-1 0-1,1 0 1,-1 0 0,1 0 0,0 0 0,-1 0 0,1 0-1,-1 0 1,1 0 0,-1 1 0,1-1 0,-1 0 0,1 0-1,-1 0 1,1 1 0,-1-1 0,1 0 0,-1 0 0,1 1-1,-1-1 1,1 1 0,-1-1 0,0 0 0,1 1 0,-1-1-1,0 1 1,1-1 0,-1 1 0,0-1 0,1 1 0,-1 0-1,16 18-11,-16-19 23,12 15 40,1 0 0,0-1 0,28 21 0,-26-23-235,-1 0 0,-1 1-1,0 1 1,18 23-1,-30-34-164,1 0-1,-1 0 1,1-1-1,-1 1 1,0 0-1,-1 0 1,1 0-1,0 1 1,-1-1-1,1 0 1,-1 0-1,0 0 1,0 0-1,-1 0 1,0 5-1,1-5-272,-1-1 0,0 1 0,0-1 0,0 1 0,0-1-1,0 1 1,0-1 0,-1 0 0,1 1 0,-1-1 0,-3 3-1,-22 17-10000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06.7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70 105 2017,'0'0'3329,"-70"-101"-3136,70 97-145,0 10-657,0 4-799,0 1-2162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7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296 245 11109,'0'0'7342,"0"-21"-5584,0-67-493,0 80-987,0 0 0,-1 1 1,0-1-1,0 1 0,0-1 1,-1 1-1,0 0 0,-5-11 0,5 14-199,0 1-1,0 0 0,0 0 1,0 0-1,-1 0 0,1 0 1,-1 0-1,0 0 0,0 1 1,0 0-1,0-1 0,-6-2 1,-1 1-63,0 1 1,-1 0 0,1 1 0,-1 0 0,0 0 0,1 1 0,-1 1 0,0 0 0,-13 2 0,20-2-23,0 0-1,-1 1 1,1 0-1,0 0 1,0 0-1,0 1 1,0-1-1,0 1 1,0 0 0,1 0-1,-1 0 1,1 0-1,-1 1 1,1 0-1,0-1 1,0 1-1,0 1 1,0-1-1,1 0 1,-1 0-1,1 1 1,0 0-1,0-1 1,0 1-1,0 0 1,1 0 0,-1 0-1,1 0 1,0 0-1,-1 7 1,1-1 4,0-1 0,0 1 1,0-1-1,1 1 0,1-1 1,0 1-1,0-1 0,1 0 1,0 1-1,0-1 0,1 0 0,0 0 1,5 10-1,71 98 95,-56-86-83,-1 0 1,27 54 0,-44-73-3,0 0 1,0 1 0,-1-1 0,-1 1 0,0 0 0,-1 0 0,0 0 0,-1 0 0,0 1 0,-1-1 0,-3 18 0,1-23 0,0 0 0,-1-1 0,0 1-1,0-1 1,-1 0 0,0 0 0,0 0-1,-1 0 1,0-1 0,0 1 0,0-1 0,-1-1-1,0 1 1,0-1 0,0 0 0,-8 4 0,2 0 17,-1-1 0,0-1 1,0 0-1,-1 0 0,0-2 1,0 0-1,-28 7 0,11-10 193,29-2-48,19-1-147,-9 0-38,-1 0 1,1 0 0,-1 1-1,1 0 1,-1 1 0,0-1-1,1 1 1,-1 1-1,8 2 1,-12-3 7,0 1-1,0 0 1,0 0-1,0 0 1,0 0 0,-1 0-1,1 1 1,-1 0-1,0-1 1,1 1 0,-1 0-1,0 0 1,-1 0-1,1 0 1,0 0 0,-1 0-1,0 1 1,0-1-1,0 0 1,0 1-1,0 6 1,3 22 7,-1 1-1,-3-1 1,0 1 0,-2 0 0,-11 60-1,-4 47 124,17-132-119,-2 16 31,2 1 1,0-1 0,6 35 0,-4-51-29,0 0 0,0 0 0,1 0 0,0 0 0,0-1 0,1 1 0,0-1 0,0 0 0,1 0 0,0-1 0,0 1 0,0-1 0,1 0 0,7 6 0,51 32 169,-59-41-215,-1-1-1,1 1 1,0-1-1,0 0 1,0-1 0,0 1-1,0-1 1,0 0-1,0 0 1,0-1-1,1 1 1,9-2-1,-14 1-94,-1 0 0,1-1-1,-1 1 1,1 0 0,0-1-1,-1 1 1,1 0 0,-1-1-1,1 1 1,-1-1 0,0 1-1,1-1 1,-1 1 0,1-1-1,-1 1 1,0-1 0,0 1-1,1-1 1,-1 0 0,0 1-1,0-1 1,1-1 0,2-4-1608,11-13-3499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8.4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215 325 6659,'0'0'13126,"-7"0"-11949,0 1-1023,5 0-69,0-1-1,0 1 1,0-1 0,0 0-1,0 0 1,0 0-1,0 0 1,0 0 0,0 0-1,-1 0 1,1-1-1,0 1 1,0-1 0,0 1-1,1-1 1,-1 0-1,0 0 1,0 0 0,0 0-1,0 0 1,1 0-1,-1 0 1,1-1 0,-1 1-1,1-1 1,-1 1-1,1-1 1,0 1 0,-1-1-1,0-2 1,-2-8-4,1 0 0,0-1 0,1 0 0,1 1 0,0-1 0,0 0 0,1 0 0,1 0 0,0 1 0,1-1 0,0 0 0,1 1 0,0 0 0,1-1 0,1 1 0,0 1 0,0-1 0,12-18 0,-14 26-92,28-32 121,-30 36-114,-1-1 1,1 0 0,0 0-1,-1 1 1,1-1-1,0 1 1,0-1 0,0 1-1,-1-1 1,1 1 0,0-1-1,0 1 1,0-1-1,0 1 1,0 0 0,0 0-1,0-1 1,0 1 0,0 0-1,0 0 1,0 0-1,0 0 1,0 0 0,0 0-1,0 1 1,0-1 0,0 0-1,-1 0 1,1 1-1,0-1 1,0 1 0,0-1-1,0 0 1,0 1 0,0 0-1,-1-1 1,1 1-1,0-1 1,-1 1 0,2 1-1,3 5-5,-1 0-1,-1 1 1,1 0-1,-1-1 1,0 1 0,-1 0-1,0 0 1,2 12-1,5 74 66,-7-55-53,-1-21-1,-2 1 1,0 0 0,-1 0-1,-1-1 1,-1 0 0,0 1 0,-2-1-1,0-1 1,-1 1 0,0-1-1,-2 0 1,0-1 0,-19 27 0,-8 4 8,-1-2 1,-2-1 0,-50 42 0,89-86-3,0 0 0,0 0 0,0 0 1,0 0-1,1 0 0,-1 0 0,0 0 0,0 0 1,0 0-1,0 0 0,0 0 0,1 0 0,-1 0 0,0 0 1,0 0-1,0 0 0,0 0 0,0 0 0,0 0 1,1 0-1,-1 0 0,0 0 0,0 1 0,0-1 0,0 0 1,0 0-1,0 0 0,0 0 0,0 0 0,0 0 1,1 0-1,-1 0 0,0 1 0,0-1 0,0 0 1,0 0-1,0 0 0,0 0 0,0 0 0,0 0 0,0 1 1,0-1-1,0 0 0,0 0 0,0 0 0,0 0 1,0 0-1,0 1 0,0-1 0,0 0 0,0 0 0,0 0 1,0 0-1,0 0 0,0 0 0,-1 1 0,1-1 1,0 0-1,0 0 0,0 0 0,0 0 0,0 0 0,0 0 1,0 0-1,-1 1 0,24-3 120,29-9-114,6-2 31,1 2 1,1 3 0,97-1-1,-155 9-62,-2 0-181,0-1 77,0 1-1,0 0 1,0-1 0,0 1 0,0-1 0,-1 1-1,1 0 1,0-1 0,0 1 0,0-1 0,0 1-1,-1 0 1,1-1 0,0 1 0,0 0 0,-1-1-1,1 1 1,0 0 0,0-1 0,-1 1 0,1 0-1,0 0 1,-1 0 0,1-1 0,0 1 0,-1 0-1,1 0 1,-1 0 0,1 0 0,0-1 0,-1 1-1,1 0 1,-1 0 0,1 0 0,-1 0 0,1 0-1,0 0 1,-2 0 0,-2-1-1702,-7-6-3313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8.9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102 56 12214,'0'0'10212,"-6"-12"-9521,3 4-631,-13-23 11,16 31-70,0-1 0,-1 1 0,1-1-1,-1 1 1,1 0 0,-1-1 0,1 1 0,-1 0-1,0-1 1,1 1 0,-1 0 0,1 0 0,-1 0-1,0-1 1,1 1 0,-1 0 0,1 0 0,-1 0-1,0 0 1,1 0 0,-1 0 0,0 0 0,1 1-1,-1-1 1,1 0 0,-1 0 0,0 0 0,1 1-1,-1-1 1,1 0 0,-1 0 0,1 1 0,-1-1-1,1 1 1,-1-1 0,1 0 0,-1 1 0,1-1-1,-1 1 1,1-1 0,0 1 0,-1-1 0,1 1-1,0-1 1,0 1 0,-1 0 0,1-1 0,0 1-1,0-1 1,0 1 0,0 0 0,-1 0 0,-9 18 22,0 0 1,-11 32-1,19-45 12,0 0-1,0 0 1,1 0-1,0 1 0,0-1 1,0 0-1,1 1 1,0-1-1,0 1 0,1-1 1,0 1-1,0-1 1,3 10-1,-3-13-21,1-1 0,0 1 0,0 0-1,0-1 1,0 1 0,0-1 0,0 0 0,1 1 0,-1-1 0,1 0-1,0-1 1,0 1 0,-1 0 0,1-1 0,5 2 0,55 18 234,-35-13-151,-19-6-94,-1 0-1,0 1 0,0 1 0,0-1 0,0 1 1,0 1-1,-1-1 0,0 1 0,0 0 0,0 1 1,-1 0-1,1 0 0,-1 0 0,-1 1 0,1 0 1,-1 0-1,-1 1 0,1-1 0,-1 1 0,0 0 1,-1 0-1,0 0 0,0 0 0,-1 1 0,0-1 1,0 1-1,-1 0 0,0 16 0,0-23 4,-1 1 0,0 0-1,0-1 1,0 1 0,0 0 0,-1-1-1,1 1 1,-1-1 0,0 1 0,1 0-1,-1-1 1,0 0 0,0 1-1,-1-1 1,1 1 0,0-1 0,-1 0-1,0 0 1,1 0 0,-1 0 0,0 0-1,0 0 1,0 0 0,0-1 0,0 1-1,-1-1 1,1 0 0,0 1 0,-1-1-1,1 0 1,-1 0 0,1 0-1,-1-1 1,1 1 0,-1-1 0,0 1-1,1-1 1,-1 0 0,-3 0 0,-3 1 57,1-1 0,-1 1 0,0-1 0,1-1 0,-1 0 0,1 0 0,-1-1 1,1 1-1,0-2 0,-1 1 0,-10-6 0,15 5-210,-1 1 0,1-1 0,0 0 0,0 0 0,0-1 0,0 1 0,0-1 1,-5-7-1,6 7-464,0-1 0,1 1 0,0-1 1,0 1-1,0-1 0,0 0 0,1 1 1,0-1-1,0 0 0,-1-7 0,1-20-6588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9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0 106 4498,'0'0'15991,"4"-4"-15641,0 1-307,0 0 0,0 0-1,1 0 1,-1 1 0,1-1 0,-1 1 0,1 0 0,0 0 0,0 1 0,8-2-1,66-10 281,-22 5-199,-46 6-93,21-5 31,0-1-1,53-20 1,-85 28-61,0 0 0,0 0 1,1 0-1,-1 0 0,0 0 1,0 0-1,0 0 0,0 0 0,1 0 1,-1 0-1,0 0 0,0 0 1,0 0-1,1 0 0,-1 0 1,0 0-1,0 0 0,0 0 0,1 0 1,-1 0-1,0 0 0,0-1 1,0 1-1,0 0 0,1 0 1,-1 0-1,0 0 0,0 0 1,0 0-1,0-1 0,0 1 0,0 0 1,0 0-1,1 0 0,-1 0 1,0-1-1,0 1 0,0 0 1,0 0-1,0 0 0,0-1 0,0 1 1,0 0-1,0 0 0,0 0 1,0 0-1,0-1 0,0 1 1,0 0-1,0 0 0,0 0 0,0-1 1,0 1-1,0 0 0,0 0 1,0 0-1,-1 0 0,1-1 1,0 1-1,0 0 0,0 0 0,0 0 1,0 0-1,0 0 0,-1-1 1,1 1-1,0 0 0,-14 0-121,6 5-479,0 0 0,1 0 0,0 1 0,0 0 0,0 1 0,0-1-1,1 1 1,0 1 0,-6 10 0,9-15-35,-19 30-7079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39.7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242 64 14359,'0'0'7990,"0"-8"-6846,0 6-1066,0-3 74,0 0 0,1 0 0,-1 0 0,1 0 0,0 0 0,0 0 0,0 0 0,4-9 0,-10 31-81,4-13-71,0 0 0,-1-1 0,1 1 1,-1 0-1,0 0 0,0-1 0,0 1 0,-5 6 0,0-12 662,7 1-672,-1 0-1,0 1 0,0-1 1,1 1-1,-1-1 0,0 1 1,0-1-1,0 1 0,0-1 1,0 1-1,0 0 0,1-1 1,-1 1-1,0 0 0,0 0 0,0 0 1,0 0-1,0 0 0,0 0 1,0 0-1,0 0 0,0 0 1,0 0-1,0 0 0,0 1 1,0-1-1,0 0 0,0 1 1,0-1-1,1 1 0,-1-1 1,0 1-1,-1 0 0,-14 7 54,16-7 208,5-36 322,-5 34-575,0 0 0,1 0 0,-1 1 0,0-1 0,1 0 0,-1 0 0,1 0 0,-1 1 0,1-1-1,-1 0 1,1 0 0,-1 1 0,1-1 0,0 1 0,-1-1 0,1 0 0,0 1 0,0-1 0,0 1 0,-1 0-1,1-1 1,0 1 0,0 0 0,0-1 0,0 1 0,0 0 0,-1 0 0,1 0 0,0 0 0,0-1 0,0 2 0,0-1-1,0 0 1,0 0 0,0 0 0,0 0 0,-1 0 0,1 1 0,0-1 0,0 0 0,0 1 0,0-1 0,-1 1-1,1-1 1,0 1 0,0-1 0,-1 1 0,1-1 0,0 1 0,-1 0 0,1 0 0,-1-1 0,1 1 0,0 1 0,3 4-22,0-1 1,0 0 0,-1 1 0,0 0 0,4 12 0,-3-8 25,-1 0 0,0 1 0,-1-1 0,-1 0 0,0 1 0,0 0 0,0-1 0,-2 1 0,-2 19 0,1-22-22,0 0-1,-1 0 0,0-1 0,0 1 0,-1-1 0,0 1 0,0-1 0,-1 0 1,1 0-1,-2-1 0,1 0 0,-13 11 0,-107 82-4752,60-49-1224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6.2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625 190 6819,'0'0'11571,"-2"-5"-10491,-3-10-891,0-1 404,-1-1 1,-1 2-1,0-1 0,-16-25 1,19 36-482,1 0 0,-2 0 0,1 1 1,0-1-1,-1 1 0,0 0 0,0 1 1,0-1-1,0 1 0,-1 0 0,1 0 0,-1 1 1,0-1-1,0 1 0,0 1 0,0-1 1,0 1-1,-6-1 0,-11 0-130,0 1-1,0 0 1,0 2-1,0 1 1,1 1 0,-1 0-1,1 2 1,-1 1-1,-26 10 1,40-12 10,0-1 0,0 2 0,0-1 0,1 1 0,-1 0 0,1 1 0,1 0 0,-1 0 0,1 1 0,0 0 0,0 0 0,1 0 0,0 1 0,1 0 0,-1 0 0,2 1 0,-1 0 0,1-1 0,0 1 0,1 1 0,0-1 0,0 0 0,1 1 0,-1 12 0,1-12 2,1-1-1,1 1 1,-1-1 0,1 1-1,1-1 1,0 1 0,0-1 0,1 0-1,0 1 1,1-1 0,0 0 0,0 0-1,1 0 1,0-1 0,0 0 0,1 1-1,1-1 1,-1-1 0,10 11-1,13 8 16,1-1-1,43 28 0,-12-10 13,-57-40-22,0-1 0,0 1-1,0 0 1,0 0 0,0 0 0,-1 1 0,1-1 0,-1 1 0,0-1-1,0 1 1,0 0 0,-1 0 0,1 0 0,0 4 0,0 2-4,-1 0 0,0 1 1,0-1-1,-2 12 0,1-2 3,-1-13 5,0 0 0,-1 0 0,0 0 0,0 0 0,-1-1 0,0 1 0,0-1-1,0 0 1,-1 0 0,0 0 0,0 0 0,-1-1 0,1 1 0,-1-1 0,-8 6 0,-7 7 15,-1-1 0,-42 27 0,42-31-5,0-1-1,-1-1 1,-1-1-1,1-1 1,-47 12-1,66-22 20,6-1 51,17-7 169,26-7 107,-31 13-365,0 0 1,0 1 0,1 1-1,-1 1 1,0 0 0,1 0-1,23 5 1,-33-4-3,-1 1-1,0-1 1,0 1 0,1 0 0,-1 0 0,0 1-1,-1 0 1,1-1 0,0 2 0,-1-1 0,0 0-1,1 1 1,-1 0 0,-1 0 0,1 0 0,-1 0-1,1 1 1,-1-1 0,0 1 0,-1 0 0,1 0-1,-1 0 1,0 0 0,1 6 0,4 25-16,-2-1 0,-1 1 1,-2 0-1,-5 68 0,1-17 15,0-39 23,-13 71-1,8-83-1,2-1-1,2 1 1,1-1 0,5 48-1,-3-81-13,0 0 0,1 0 0,-1 0 0,1 0 1,-1 0-1,1 0 0,0 0 0,0 0 0,0 0 0,0 0 0,0 0 0,1-1 0,-1 1 1,1 0-1,-1-1 0,1 0 0,-1 1 0,1-1 0,0 0 0,3 2 0,-1 0 9,1-1 0,0-1 0,0 1-1,0-1 1,0 0 0,0 0 0,0 0 0,8-1 0,0 0-6,0-1 1,0 0-1,0-1 1,0 0-1,0-1 1,12-5-1,112-52-2952,-116 49 130,-1-1 1,21-16-1,-12 4-5105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27.1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632 313 5186,'0'0'9776,"-1"-9"-8384,1-54 869,1 30-1120,-2 1 1,-5-41-1,5 68-1106,-1 0-1,0-1 0,0 1 0,-1 0 0,1 0 1,-1 0-1,0 0 0,0 1 0,-1-1 0,1 1 1,-1 0-1,0 0 0,0 0 0,0 0 0,-1 1 1,1-1-1,-1 1 0,0 0 0,0 1 1,0-1-1,0 1 0,-1 0 0,1 1 0,-9-3 1,5 2-42,1 1 1,-1 0 0,0 0 0,0 0-1,1 1 1,-1 1 0,0-1-1,1 1 1,-1 1 0,0 0 0,1 0-1,0 1 1,-1 0 0,1 0 0,-11 7-1,4-1 13,0 1 0,0 1 0,1 0 0,1 1 0,0 0 0,1 1 0,0 1 0,1 0 0,0 0 0,1 1 0,1 0 0,0 1 0,1 0 0,1 1 0,1-1 0,0 1 0,1 1 0,1-1 0,-4 35 0,6-39 1,1-1-1,1 1 0,0 0 1,0-1-1,1 1 0,1-1 1,0 1-1,1-1 0,0 0 0,1 0 1,1 0-1,0 0 0,9 15 1,88 116 65,-100-139-72,1 0 1,-1 1-1,0-1 0,0 0 1,0 1-1,-1-1 1,1 1-1,-1 0 1,0-1-1,-1 1 1,1 0-1,-1 0 1,0 0-1,0-1 1,0 1-1,-1 0 1,0 0-1,0-1 0,0 1 1,0 0-1,-1-1 1,1 1-1,-1-1 1,-1 0-1,1 0 1,0 1-1,-1-1 1,-5 6-1,-7 6 27,0 0 0,-1-1 0,-1-1 0,-33 22 0,48-34-23,-43 29 69,-94 48 0,145-84 12,1 1 0,0 0 0,0 1 0,0-1 0,0 1 0,12-3 0,-16 6-92,0-1 0,1 1 0,-1-1 0,0 1 1,1 0-1,-1 1 0,1-1 0,-1 0 0,0 1 0,1 0 0,-1 0 0,0 0 0,0 0 0,0 0 0,0 1 0,0 0 0,0-1 0,0 1 0,0 0 0,4 4 0,-3 0-3,0 0-1,0 0 1,0 0-1,-1 1 1,0 0 0,-1-1-1,1 1 1,2 12-1,5 26-41,-1 1-1,4 83 1,-11 98 29,-3-129 8,11 17 34,-10-112-20,0-1 0,1 0 0,-1 1 0,0-1 1,1 0-1,-1 1 0,1-1 0,-1 0 0,1 1 0,0-1 0,0 0 0,0 0 0,1 0 0,-1 0 0,0 0 0,1 0 0,-1-1 1,1 1-1,0 0 0,-1-1 0,1 1 0,3 1 0,0 0 14,0-1 0,0 0 0,0 0 1,0 0-1,0-1 0,0 0 0,0 0 0,1 0 1,8 0-1,4-2-499,0 0 0,0-1 0,0 0 1,0-2-1,18-5 0,29-14-3380,13-7-1811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38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231 47 2353,'0'0'12875,"-5"2"-12368,4-1-265,0 0 338,-1 0-1,0 1 1,1-1 0,-1 0-1,0 0 1,0 0 0,0-1-1,0 1 1,0 0 0,0-1-1,-4 1 1,6-41-206,1 38-385,-1 1 0,1 0 1,0-1-1,0 1 0,0 0 1,0 0-1,0 0 0,1-1 1,-1 1-1,0 1 0,0-1 1,1 0-1,-1 0 0,0 0 1,1 1-1,-1-1 0,1 0 1,-1 1-1,1 0 0,-1-1 1,1 1-1,-1 0 0,1 0 1,0 0-1,-1 0 0,1 0 1,-1 0-1,1 0 0,-1 0 1,1 1-1,0-1 0,-1 1 1,1-1-1,-1 1 0,0-1 0,1 1 1,-1 0-1,1 0 0,-1 0 1,0 0-1,0 0 0,0 0 1,2 1-1,5 23-30,-1-1 0,-2 1 0,0 0 0,-1 0 0,0 37 1,-1-20 21,-3-38 17,1-1-1,-1 1 1,0 0 0,-1 0-1,1 0 1,-1 0-1,1-1 1,-1 1 0,0 0-1,0 0 1,-1-1 0,1 1-1,-1-1 1,0 1-1,0-1 1,0 0 0,0 0-1,-4 4 1,-3 1-156,0 0-1,0-1 1,0-1 0,-20 11 0,7-5-337,-64 35-2283,-13-1-2432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3.5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28 280 11813,'0'0'5451,"6"-5"-4547,2 1-588,0-1 1,0 0-1,-1 0 0,0-1 0,0 0 0,-1-1 0,1 1 0,-1-1 1,0-1-1,-1 1 0,0-1 0,0 1 0,-1-2 0,0 1 0,0 0 1,-1-1-1,0 0 0,-1 1 0,1-1 0,-2 0 0,2-15 1,-3 9-211,1 7-35,-1 1 0,0-1 0,0 0 0,-1 0 0,0 0-1,-3-11 1,3 18-71,1 0 0,-1 0 0,1 0 0,-1-1 0,0 1 0,0 0 0,1 0 0,-1 0-1,0 0 1,0 0 0,0 0 0,0 0 0,0 1 0,0-1 0,0 0 0,0 0-1,0 1 1,-2-2 0,0 2-26,1 0-1,0-1 1,0 1-1,-1 0 1,1 0-1,0 0 0,0 0 1,-1 1-1,1-1 1,0 1-1,0-1 1,0 1-1,0 0 1,-4 2-1,1 0-196,0 0-1,1 1 0,-1 0 1,1 0-1,0 0 1,0 1-1,0-1 0,0 1 1,1 0-1,0 0 0,0 0 1,0 1-1,1-1 1,-4 11-1,0 2-1046,0 1-1,2-1 1,-4 28-1,6 1-2808,2-3-2121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9:39.0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1 231 14215,'0'0'6803,"11"-9"-6179,5-3 16,5-11-304,17-10-272,21-7-48,5 1-32,6 2-928,11-1-4050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5.8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0 271 12454,'0'0'6131,"11"-8"-5987,26-15-91,0 3 1,2 1-1,0 2 1,59-18 0,-14 4 6,-8 1-183,-17 6-596,0 2-1,86-19 1,-171 55-4550,11-4 3871,-46 31-3076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5.9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0 223 12070,'0'0'3873,"105"-33"-3617,-9 0-176,19-5-64,16-3-16,4 0-720,-10 5-2882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6.5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0 159 12726,'0'0'5891,"141"-106"-5651,-71 84 112,15 5-256,-5 7-32,6 6-64,-16 4 0,-15 0-80,-20 8-1681,-35 25-2929,-10 21-4866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6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1 169 13686,'0'0'1281,"155"-51"-1153,-75 26-16,11 2-80,-1 0-32,-5 1 0,-20 7-448,-24 5-3186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6.8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1703 115 6851,'0'0'2737,"0"-4"-2702,0-30-2500,-5 12 15731,-5 12-9241,-49-4-3196,-29-4-861,-390 6 122,300 14-17,108-2-35,-366 11 279,361-11 575,57-1-690,1 0 1,0 1-1,-27 5 1,8 6 74,0-5-209,2 0-31,-62 18 0,95-21-36,0-1 1,0 0-1,0 1 1,1-1-1,-1 0 0,1 1 1,0-1-1,-1 1 1,1-1-1,0 1 1,0-1-1,1 1 1,0 3-1,-1 3 502,67-2-7423,26 18 2614,-37-8 602,34 8-4556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0:59.7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171 135 11589,'0'0'9746,"-6"-8"-8732,-17-27-160,17 26 874,18 9-1650,225 2-104,288-5 297,-203-22-259,-21 1 38,290 15 16,-25 0-28,945-6 0,-1020 17-95,-294-1 66,-1 8 0,208 37 0,153 36-21,-36-6 21,-474-70 58,1-2 1,-1-2-1,63-6 0,-105 3-37,-1 1-1,1-1 0,0 0 0,0-1 0,0 1 0,-1-1 0,1 0 1,-1 0-1,1-1 0,-1 1 0,0-1 0,5-4 0,-9 7-22,0 0 0,1 0 0,-1 0-1,0-1 1,0 1 0,1 0 0,-1 0 0,0 0-1,0 0 1,1 0 0,-1 0 0,0 0 0,0-1 0,1 1-1,-1 0 1,0 0 0,1 0 0,-1 0 0,0 0-1,0 0 1,1 0 0,-1 1 0,0-1 0,1 0-1,-1 0 1,0 0 0,0 0 0,1 0 0,-1 0-1,0 0 1,0 1 0,1-1 0,-1 0 0,0 0-1,0 0 1,0 0 0,1 1 0,-1-1 0,0 0-1,0 0 1,0 1 0,0-1 0,0 0 0,1 0-1,-1 1 1,0-1 0,0 0 0,0 0 0,0 1-1,5 26 85,-5 48-186,0-53 119,-5 555 80,-9-236-109,12-304 29,-7 210 99,14-214 584,-23-38-662,-47-4-44,0 2 1,0 4-1,-73 4 0,43 0 0,-675-26 60,325-19-101,-424-24-77,667 63 111,-525 7-44,398 17 67,-475 17 96,378-24-182,-85 1 66,-458-15 59,922 5-61,0 1 0,0 3 1,1 1-1,0 3 0,-45 16 0,70-15 48,16-10 238,5-13-13,-1-59-137,1-64-51,21-181 0,7-135 11,-22 266-59,0-41 373,-6 224-504,-16 5-7084,-12 22 1657,-8 27-4252,30-37 3727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01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281 111 4482,'0'0'11605,"-5"-7"-10244,-16-20-75,20 19 4590,7 5-4290,13 2-2759,-15 1 1783,247-15 14,113-1-277,336-11-411,-642 26 64,-38 2 6,-1-1 1,30-5-1,-47 4-9,-7 59 77,-2-1 0,-2 1 1,-22 72-1,-17 107 123,26 387 391,23-479-453,-11-7 150,9-138-231,-2 2-36,2-2 84,-887 8 535,790-4-642,-101 18 0,-72 4 7,147-24 254,122-5-214,0 0-1,0 0 0,1 0 1,0 0-1,-1 0 0,1 0 1,0 0-1,0-1 1,1 1-1,-1 0 0,0-7 1,-12-569 207,16 362-208,-6 107-19,1 33-18,8-87 0,10 97 4,-11 54-16,-2 0 0,0 0 0,0-1 0,1-20 0,6-28 53,-10 62-26,63-18-1060,14 9-742,88 1-1,-86 5-694,48-3-3242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03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0 204 4114,'0'0'11354,"8"-15"-9932,23-48 24,-19 22 1805,-12 34-915,-1 15-311,-11 235-2107,-1 12 553,18 567 570,5-749-342,-9-73-614,1298 7 195,-1226-6-296,379 18-157,-446-19 176,-5 0 197,-12-39 147,2 15-219,1 0 0,-8-48 0,9 42-83,-4-34 36,2-1-1,3 0 1,3-110-1,36-192-21,-18 235-5,-3-80 239,3 119-218,-10 58-43,-5 35-77,-55-16-118,-423-22-9,244 26 125,83 1-208,-258-15-196,135 21-2959,186 8-181,11 7-2463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5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206 208 8900,'0'0'11053,"0"-10"-10130,0-44 4189,-15 87-5347,-32 79 292,24-64-47,16-29-11,1-1 0,0 1 1,1 0-1,1 0 0,1 1 0,-1 23 0,3-28 3,1-1-1,1 1 0,0-1 0,1 1 0,0-1 1,1 0-1,1 0 0,10 27 0,-11-35 6,-1-1 0,1 0 0,1 0 0,-1 0 0,1-1 0,0 1 0,0-1 0,0 0 0,1 0 0,-1 0 0,1-1 0,0 1 0,0-1 0,0 0 0,0-1-1,7 3 1,-2-2 47,-1 0 0,1-1 0,0 0 0,0-1 0,0 0 0,0-1-1,0 0 1,20-3 0,-28 2-21,0-1-1,1 0 1,-1 0 0,0 0-1,0-1 1,0 1 0,0 0-1,0-1 1,-1 1 0,1-1-1,-1 0 1,1 1 0,-1-1-1,0 0 1,0 0 0,0 0-1,0-3 1,4-7 102,37-112 268,-36 107-360,-2-1 0,0 0 0,-1-1 0,-1 1 0,-1 0 0,0-1 0,-4-27 0,2-4 75,1 40-91,-1 1 0,-1 0 0,0 0 0,0 0 0,-1 0 0,0 0 0,-9-17 0,-39-63 83,33 60-111,11 19 5,1 1 0,-1 0 0,-1 1 1,0 0-1,0 0 0,-11-9 0,17 16-35,-1 0-1,1 1 1,0-1 0,0 0-1,-1 1 1,1 0-1,-1-1 1,0 1 0,1 0-1,-1 0 1,0 1 0,1-1-1,-1 0 1,0 1-1,0 0 1,0-1 0,1 1-1,-1 0 1,0 1 0,0-1-1,0 0 1,0 1-1,1 0 1,-1 0 0,0-1-1,1 1 1,-1 1-1,1-1 1,-1 0 0,1 1-1,-1-1 1,1 1 0,-2 2-1,-11 12-974,1 0 0,0 2 0,-20 34 0,21-31-170,-41 65-4888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4.0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9204,'0'0'12691,"0"4"-12539,0 341 470,3-322 77,6-37 1843,6-37-429,-10 33-2100,2 0 0,0 0 0,1 1 0,0-1 0,2 2 0,0 0 0,1 0 0,0 0 0,2 2 0,-1-1 0,2 2 0,0-1 0,0 2 0,18-12 0,-29 23-34,-1-1 1,1 0-1,-1 1 0,1-1 0,0 1 0,0 0 0,0 0 0,0 0 1,-1 1-1,1-1 0,0 0 0,0 1 0,0 0 0,1 0 0,-1 0 1,0 0-1,5 1 0,-6 0 2,0 0 0,0 0 0,0 0 0,0 1 1,0-1-1,0 0 0,0 1 0,0 0 0,0-1 1,-1 1-1,1 0 0,-1 0 0,1 0 0,-1 0 0,0 0 1,0 0-1,0 0 0,0 0 0,0 0 0,0 0 0,1 5 1,3 19-41,-1 1 1,-2-1 0,0 1 0,-3 40 0,0-21 52,-4-6-18,7-39 23,0 0 0,0-1 0,0 1 0,0-1 0,0 0 0,1 1 0,-1-1-1,0 0 1,0 0 0,3-1 0,-4 1 0,86-2-38,-42 0-2841,3 2-6783,-13 0-3874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7.4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1 107 9380,'0'0'9879,"1"-17"-7480,3-73 3646,-4 96-5911,17 187-565,-5-87 502,4 24-11,-6-56 75,0 83 0,-10-157 119,12 0 650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8.7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30 150 7603,'0'0'10472,"-3"-5"-5514,-5-8-3278,6 10-1599,0 1 1,0-1-1,1 1 1,-1-1-1,1 0 0,-1 0 1,1 0-1,0 0 1,0 0-1,0 0 1,0 0-1,1-1 1,-1 1-1,1 0 1,0 0-1,0-1 1,0 1-1,0 0 1,0 0-1,1 0 0,0-1 1,-1 1-1,1 0 1,1 0-1,-1 0 1,0 0-1,3-4 1,-1 4-91,0-1 0,0 1 0,0 0 0,0 0 1,1 0-1,-1 0 0,1 0 0,0 1 0,0 0 1,0 0-1,0 0 0,0 0 0,1 0 0,-1 1 1,0 0-1,1 0 0,-1 0 0,1 1 0,6-1 1,-3 0-22,0 1 1,1 0-1,-1 1 1,1 0-1,-1 0 1,0 1-1,1 0 1,-1 0-1,0 1 1,11 5-1,-14-5 19,1 1 1,-1 0-1,0 0 0,0 0 0,-1 1 1,1-1-1,-1 1 0,0 0 1,0 0-1,0 1 0,-1-1 0,0 1 1,0 0-1,3 10 0,-2-7 9,-1 0 0,0 1 0,-1-1 0,0 0 0,0 1 0,-1 0 0,-1-1 0,0 1 1,0 0-1,0 0 0,-1-1 0,-1 1 0,0-1 0,0 1 0,-1-1 0,0 0 0,0 0 0,-1 0 0,-1 0 0,1-1 0,-1 1 0,-1-1 0,0 0 0,0-1 0,-7 8 0,-18 14 4,23-22 27,0 0-1,0 1 0,1-1 0,0 1 0,-9 15 0,16-23-20,0 1-1,0-1 1,0 1-1,0-1 1,0 1-1,0-1 1,0 1-1,0-1 1,0 1-1,0-1 1,0 1-1,1-1 1,-1 0-1,0 1 1,0-1-1,1 1 1,-1-1-1,0 0 1,1 1-1,-1-1 1,0 1-1,1-1 1,-1 0-1,0 0 1,1 1-1,-1-1 1,1 0-1,-1 0 0,0 1 1,1-1-1,-1 0 1,1 0-1,-1 0 1,1 0-1,-1 0 1,1 0-1,-1 1 1,1-1-1,-1 0 1,1-1-1,-1 1 1,1 0-1,-1 0 1,1 0-1,-1 0 1,1 0-1,34 0-54,-28 0 76,37 0 2,0-2 0,0-2 0,0-1 1,-1-3-1,0-1 0,57-21 0,-98 30-25,0-1-1,-1 0 0,1 1 0,-1-1 0,0 0 0,1 0 0,-1 1 1,0-1-1,1 0 0,-1 0 0,0-1 0,0 1 0,0 0 1,0 0-1,0-1 0,0 1 0,0 0 0,0-1 0,0 1 1,-1-1-1,1 1 0,-1-1 0,1 1 0,-1-1 0,0 1 1,1-1-1,-1 0 0,0 1 0,0-1 0,0 0 0,0 1 1,0-1-1,-1 1 0,0-4 0,1-3 52,3 6 6,-3 2-283,0 0 0,1 1 0,-1-1 0,1 0-1,-1 0 1,0 0 0,1 1 0,-1-1 0,1 0 0,-1 0 0,0 1 0,1-1 0,-1 0 0,0 1 0,0-1 0,1 0 0,-1 1 0,0-1 0,0 1 0,1-1 0,-1 0 0,0 1 0,0-1 0,0 1 0,0-1 0,0 1 0,0-1 0,0 0 0,1 1 0,-1-1 0,0 1 0,-1 0 0,1 16-2589,0 1-1652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19.5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46 197 7443,'0'0'11718,"-6"0"-9411,5 0-2202,0 1 0,-1-1-1,1 0 1,0 0-1,0 0 1,-1 0 0,1-1-1,0 1 1,0 0-1,-1 0 1,1-1 0,0 1-1,0-1 1,0 1-1,0-1 1,-1 1-1,1-1 1,0 0 0,0 1-1,0-1 1,0 0-1,1 0 1,-1 0 0,0 0-1,0 0 1,0 0-1,1 0 1,-1 0-1,0-1 1,0-2 7,0 1 0,0-1 1,1 1-1,-1-1 0,1 1 0,0-1 1,0 1-1,0-1 0,0 1 0,1 0 1,-1-1-1,1 1 0,1-5 0,1 2-96,0-1 1,0 1-1,1 0 0,0 0 0,0 0 0,0 0 0,1 1 0,0 0 0,0 0 0,0 0 0,0 0 1,1 1-1,0 0 0,0 0 0,12-5 0,-6 3-76,1 0 0,-1 0 0,1 2 0,1 0 1,-1 0-1,1 1 0,16-1 0,-27 3 37,-1 1 0,1 0 0,0 0 1,-1 0-1,1 0 0,0 0 0,-1 1 0,1-1 0,-1 1 1,1 0-1,0-1 0,-1 1 0,0 0 0,1 1 0,-1-1 0,1 0 1,-1 1-1,0-1 0,0 1 0,3 3 0,-2-1 14,0 0-1,-1 1 1,0-1-1,0 1 1,0 0-1,-1 0 1,1 0-1,-1 0 1,0-1-1,0 7 1,1-3 19,-1 0 0,0 0 0,0 0 0,-1 0 0,0 0 0,0 0 0,-1-1 0,0 1 0,0 0 0,-1 0 0,0 0 0,0-1 0,-1 1 1,0-1-1,-1 0 0,1 0 0,-1 0 0,-1 0 0,1-1 0,-1 1 0,-7 6 0,11-12-10,0-1-1,0 1 1,0 0 0,0 0 0,0 0-1,0 0 1,0 0 0,0 1-1,0-1 1,0 0 0,1 0-1,-1 0 1,0 1 0,1-1-1,-1 0 1,1 1 0,0-1 0,-1 1-1,1-1 1,0 0 0,0 1-1,0 1 1,1-1-33,0 0 1,0 0-1,1 0 1,-1 0-1,0 0 0,1-1 1,0 1-1,-1-1 0,1 1 1,0-1-1,3 2 1,9 8-21,2 3 64,0 1-1,0 1 1,19 25-1,-30-34-16,0 0 1,-1 0-1,0 0 0,0 0 0,-1 1 0,1 0 0,-2 0 0,1-1 0,-1 1 0,0 1 0,-1-1 0,1 10 0,-2-12 3,1-1 0,-2 0 0,1 0 0,-1 0 0,0 0 0,0 0 0,0 0 0,0 0 0,-1-1 0,0 1 0,0 0 0,-4 5 0,4-7 14,-1 0 1,0 0-1,0 0 1,0-1-1,-1 1 1,1-1-1,-1 0 1,1 1-1,-1-2 1,0 1-1,0 0 1,1-1-1,-1 0 1,0 0-1,-8 1 1,-8 2 171,0-2 0,1 0 0,-1-2 1,0 0-1,0-1 0,0-1 0,0-1 1,0 0-1,1-2 0,0 0 0,0-1 1,-20-10-1,29 9 968,7 4-4361,-15 9-13097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0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266 66 2625,'0'0'17912,"2"-11"-16556,1-1-963,2-31 1964,-6 59-2882,-5 1 507,-1 0 0,0-1 1,-1 0-1,-1 0 0,0-1 1,-13 15-1,-25 46 19,-43 70 92,31-53-58,56-93 143,0-10 290,0-30 954,1-47 661,2 60-2009,0 18-161,0 17-527,0 142 436,1-148 176,-1-1 0,0 1 0,1-1 0,-1 1 0,0-1 0,1 1 0,0-1 0,-1 1 1,1-1-1,0 0 0,0 0 0,0 1 0,0-1 0,0 0 0,0 0 0,0 0 0,0 0 0,0 0 1,1 0-1,-1 0 0,0 0 0,0-1 0,1 1 0,-1 0 0,2 0 0,45 13-216,-39-12 139,68 12-2282,125 8-1,-132-17-100,66 8-4813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3.9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91 11909,'0'0'8775,"2"0"-8484,46-9-398,265-47 769,-218 43-2355,125 0 0,-199 15-1922,-18 6-2158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24.1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63 11909,'0'0'2658,"141"0"-2242,-66-8-256,5-2-48,-14 1-112,-6-1 0,-10 4 0,-20-2 0,-10 4-32,-10 1-624,-10-1-1809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2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181 819 13014,'0'0'8956,"-1"-4"-7806,-2-25-536,1 0 0,1 0 0,2 0 0,1 1 0,10-56 0,-4 26-21,21-471 1245,-41 540-2108,-44 56 59,-74 80 318,125-143-98,3-2-5,0-1 0,0 1 0,1-1 0,-1 1 0,1 0 0,-1 0 0,1 0 0,-1 0 0,1 0 0,0 0 0,0 0 0,0 0 0,0 0 0,0 0 1,1 1-1,-1 2 0,1-5 54,4-12 52,23-33-76,3 1 1,2 1 0,50-54-1,-79 96-56,0 0-1,0 1 0,0-1 1,0 0-1,0 1 0,1 0 1,-1 0-1,0 0 0,0 0 1,0 0-1,0 1 0,0-1 1,6 3-1,16 4-162,0 1 0,0 2 0,28 14 0,8 4-799,98 41-3466,-57-17-3532,-39-13-4805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1:35.0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1024 7 10757,'0'0'11472,"5"-7"-11053,-10 9-430,0-1 1,0 1 0,0 0 0,0 1 0,0-1-1,-7 6 1,-5 2-22,-508 243 279,287-145-142,194-91-24,32-13-10,0 1-1,0 0 1,1 0 0,-19 12 0,32-36 5453,2-20-5486,8 6 43,2 0 0,1 0 0,29-47 0,-37 68-39,-15 43-485,-8-3 449,-2 0 0,-1-1 0,-2-1 0,0-1 0,-1-1 0,-34 27 1,53-45 43,3-5 38,3 0-93,0 0-1,-1 0 1,1-1-1,0 1 0,0-1 1,0 0-1,0 0 1,0 0-1,-1 0 1,1-1-1,3 0 1,16 0-99,-2 3-641,1 0 1,-1 2 0,0 0-1,0 2 1,0 0-1,0 1 1,28 15 0,5 11-4936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1.6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6 7972,'0'0'7923,"-10"-4"-7923,25 3-11717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1.9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 9716,'0'0'2898,"30"-16"-5363,-19 14-1265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5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287 389 6003,'0'0'13446,"2"-15"-10423,25-77 894,-20 60-3750,-3 0-1,0-1 1,-2 0-1,-2 1 1,-3-35 0,2 64-166,0 0 0,0 0 0,0 1 0,0-1 0,0 1 0,-1-1 0,1 1 0,-1-1 0,1 1 0,-1 0 0,0-1 0,0 1 0,0 0 0,0 0 0,0 1 0,-1-1 0,1 0 0,0 1 0,-1-1 0,1 1 1,-1 0-1,0 0 0,1 0 0,-1 0 0,0 0 0,0 1 0,0-1 0,1 1 0,-1 0 0,0 0 0,0 0 0,-3 0 0,-3 0-47,-1 0-1,0 1 1,1 0-1,-1 0 0,1 1 1,-1 0-1,1 1 1,-13 4-1,12-1 28,-1 1-1,1-1 1,0 2 0,1-1-1,0 1 1,0 1-1,0-1 1,1 2-1,1-1 1,-1 1-1,2 0 1,-1 1 0,-8 19-1,9-17 1,1 1 1,1 0-1,0 0 0,0 0 1,2 0-1,-1 1 0,2-1 1,0 1-1,1-1 0,0 1 1,3 16-1,-2-27 19,1 0 0,-1-1 0,1 1-1,-1-1 1,1 1 0,0-1 0,0 0 0,0 0-1,1 0 1,-1 0 0,1 0 0,0 0 0,0-1 0,0 1-1,0-1 1,0 0 0,0 0 0,1 0 0,-1 0-1,1 0 1,-1-1 0,1 0 0,-1 0 0,1 0-1,0 0 1,0 0 0,0-1 0,5 1 0,-4-1 17,1 1 0,0-1 1,0 0-1,-1 0 0,1-1 0,0 1 1,0-1-1,-1-1 0,1 1 0,-1-1 1,1 0-1,-1 0 0,1 0 1,-1-1-1,0 0 0,0 0 0,-1 0 1,8-7-1,5-12 69,-2-1 0,0-1 0,-2 0 0,-1-1-1,-1 0 1,-1-1 0,-1 0 0,-1 0 0,5-33 0,-24 162-524,5-74 434,2 1 0,0-1-1,2 1 1,1-1-1,5 51 1,-3-75-54,0 0 0,0-1-1,1 1 1,-1 0 0,1-1 0,0 1 0,1-1 0,-1 0 0,1 0 0,-1 0 0,1 0-1,1 0 1,-1-1 0,0 1 0,1-1 0,0 0 0,0 0 0,0 0 0,0-1-1,0 1 1,0-1 0,1 0 0,-1 0 0,1 0 0,-1-1 0,1 0 0,0 0 0,0 0-1,-1 0 1,1-1 0,0 0 0,0 0 0,0 0 0,0 0 0,0-1 0,4-1-1,-6 1-567,0-1-1,0 1 1,0-1-1,0 0 1,0 0-1,0 0 1,-1-1-1,1 1 1,-1-1-1,1 1 1,-1-1-1,3-4 0,12-19-8812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2.1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5250,'0'0'1185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2.7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5731,'0'0'4858,"0"6"-4370,0 24-498,0 8-6159,0-36 4360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3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 14551,'0'0'5474,"0"-29"-5202,0 27 0,10-2-224,10 4-48,10 0 0,15 0-384,16 0-1104,-6 0-513,5 0-737,-25 2-1968,-5 0-4594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33.7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4210,'0'0'832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2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81 237 13686,'0'0'7510,"20"1"-6957,64 5 100,-78-6-526,1 0 1,-1 0-1,0 0 0,0-1 0,1 0 0,-1 0 0,0-1 0,0 1 0,0-1 1,0-1-1,0 1 0,-1-1 0,1 0 0,-1 0 0,0-1 0,0 0 1,0 0-1,0 0 0,-1 0 0,1-1 0,-1 0 0,0 1 0,0-2 0,3-5 1,-1 0 35,-1 0 0,0-1 1,0 1-1,-1-1 1,-1 0-1,0 0 0,-1-1 1,0 1-1,0 0 0,-1-14 1,-1 25-161,0 0 0,0 0 0,0 0 0,0 0 0,-1 0 0,1 0 1,0 0-1,0 0 0,-1 0 0,1 0 0,0 0 0,-1 0 0,1 0 0,-1 0 0,1 0 1,-1 1-1,0-1 0,1 0 0,-1 0 0,0 1 0,1-1 0,-1 0 0,0 1 0,0-1 0,0 1 1,1-1-1,-1 1 0,0-1 0,-2 0 0,0 1-16,-1-1 0,1 1 0,0-1 0,-1 1 0,1 0 0,-1 1 0,1-1 0,-1 0 0,-3 2 0,-5 1-40,1 0 0,0 1 0,1 0 0,-1 1 0,-10 6 0,-1 4 24,1 1-1,0 1 1,2 0-1,0 2 1,1 0 0,-24 32-1,35-40 18,-1-1 0,2 1-1,-1 0 1,2 1 0,-1 0-1,2-1 1,-1 2 0,2-1-1,-1 0 1,2 1 0,0 0-1,0-1 1,1 1 0,1 0 0,2 21-1,-2-31 13,1 1 0,1 0-1,-1-1 1,0 1 0,1-1-1,0 0 1,-1 1 0,1-1-1,1 0 1,-1 0 0,0 0 0,1 0-1,0-1 1,-1 1 0,1-1-1,0 1 1,0-1 0,0 0-1,1 0 1,-1-1 0,0 1-1,1-1 1,-1 1 0,1-1 0,0 0-1,4 0 1,11 3 49,-1-1 0,1-1-1,35-1 1,-41-2-38,-11 2 10,0-1 1,0 0 0,0 0-1,0 0 1,0 0 0,0 0 0,0 0-1,0 0 1,0-1 0,0 1-1,0-1 1,0 0 0,0 1 0,0-1-1,0 0 1,-1 0 0,1 0 0,0 0-1,-1-1 1,1 1 0,-1 0-1,1-1 1,-1 1 0,1-1 0,-1 1-1,0-1 1,0 0 0,0 1-1,0-1 1,0 0 0,0 0 0,0 0-1,-1 0 1,1 0 0,-1 0-1,1 0 1,-1 0 0,0 0 0,0 0-1,0 0 1,0 0 0,0-3-1,-1 4-23,0 1-1,0-1 1,0 0-1,0 1 1,-1-1 0,1 1-1,0-1 1,0 1-1,0 0 1,0-1-1,0 1 1,0 0-1,-1 0 1,1 0-1,0 0 1,0 0-1,0 0 1,0 0-1,-1 0 1,1 1-1,-2 0 1,-32 5-93,21 0 59,0 0 0,0 1 0,1 0 1,0 1-1,1 0 0,-1 1 0,2 1 0,-1 0 0,-13 17 1,19-21 27,1 0 0,-1 0 0,2 1 0,-1 0 0,1 0 1,0 0-1,0 1 0,1-1 0,0 1 0,0 0 0,1 0 1,0 0-1,0 0 0,1 0 0,0 0 0,1 1 1,-1-1-1,2 0 0,0 10 0,0-15 5,0 0-1,1 0 0,-1 0 1,1-1-1,-1 1 1,1 0-1,0-1 1,0 1-1,0-1 1,0 1-1,1-1 1,-1 0-1,1 0 1,-1 0-1,1 0 1,-1-1-1,1 1 1,0-1-1,0 1 1,0-1-1,0 0 1,0 0-1,4 0 0,7 3 26,1-1-1,0-1 0,23 1 0,-30-3-3,187 3 217,-170-4-224,0-2 1,0 0 0,-1-2 0,1-1-1,41-15 1,-63 20-124,0-1 1,0 1-1,-1-1 1,1 1-1,-1-1 1,1 0-1,-1 0 1,0 0-1,0 0 1,0 0-1,0-1 1,0 1-1,0-1 1,-1 1-1,1-1 1,2-5-1,-4 6-510,1 0 0,-1 0-1,1 0 1,-1-1 0,0 1-1,0 0 1,0 0-1,0 0 1,0-1 0,0 1-1,-1 0 1,1 0 0,-1 0-1,1 0 1,-2-3-1,-11-14-12180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2.9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18280,'0'0'7863,"1"8"-7906,6 399 471,-10-230-248,20-113-815,4-78-17626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3.3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56 207 12005,'0'0'3551,"18"0"-1598,7 3-1208,-7-1 285,1-1-1,-1-1 1,34-3 0,-49 3-892,-1-1 0,0 0-1,0 0 1,0 0 0,0 0 0,0-1 0,0 1 0,0 0 0,0-1-1,-1 1 1,1-1 0,0 0 0,-1 1 0,1-1 0,-1 0 0,0 0-1,0 0 1,0 0 0,0 0 0,0 0 0,0-1 0,0 1 0,-1 0-1,1 0 1,-1-1 0,1 1 0,-1-3 0,2-12 104,0 1 1,-2-28-1,0 32 0,1 8-227,-1 0-1,0 1 1,0-1 0,0 0-1,-1 1 1,1-1 0,-1 0 0,0 1-1,0-1 1,0 1 0,0-1 0,-1 1-1,0 0 1,-2-4 0,2 5-29,0 0 0,-1 1 1,1-1-1,-1 1 0,1 0 0,-1 0 1,0 0-1,0 0 0,1 1 1,-1-1-1,0 1 0,0-1 0,0 1 1,1 0-1,-1 0 0,0 0 1,0 1-1,0-1 0,-4 2 0,-1 0-15,0 0 0,0 0 0,0 1 0,1 1 0,-1-1 0,1 1 0,0 0 0,0 1 0,1-1 0,-1 1 0,1 1 0,0-1 0,0 1 0,1 0 0,-7 10 0,4-6 5,1 0-1,1 0 1,0 1 0,0 0 0,1 0-1,0 0 1,1 1 0,0-1 0,-3 23-1,5-25 23,1 1-1,1 0 1,-1 0-1,2 0 0,-1 0 1,1 0-1,1 0 0,3 14 1,-3-19 2,0 0 1,1-1 0,-1 1 0,1-1-1,0 1 1,0-1 0,1 0-1,-1 0 1,1 0 0,0-1 0,0 1-1,0-1 1,0 0 0,0 0 0,1-1-1,0 1 1,6 2 0,13 5 65,0-2 0,1 0 0,0-2 0,47 6 0,104-3-732,-171-9 434,-4 0 51,1 0 0,-1 1 1,0-1-1,0 0 1,1 0-1,-1 0 0,0 0 1,1 0-1,-1-1 1,0 1-1,0 0 0,1-1 1,-1 1-1,0 0 1,0-1-1,0 0 1,1 1-1,-1-1 0,0 0 1,0 1-1,0-1 1,0 0-1,0 0 0,0 0 1,-1 0-1,1 0 1,0 0-1,0-1 0,6-19-5461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4.0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17064,'0'0'4570,"0"19"-4381,17 292 1892,-7-260-1769,-10-51-13,0-25 462,0 9-697,2 0 0,0 0 0,1 1 1,0-1-1,2 1 0,11-30 0,-11 34 41,0 0 0,0 0 1,1 1-1,1 0 0,0 0 0,0 1 0,1 0 0,0 0 0,0 1 1,11-9-1,-18 17-112,0-1 1,1 0 0,-1 1 0,0-1 0,1 1-1,-1-1 1,0 1 0,1-1 0,-1 1 0,1 0-1,-1 0 1,0 0 0,1 0 0,-1 0-1,1 0 1,-1 0 0,0 0 0,1 0 0,-1 1-1,1-1 1,-1 1 0,0-1 0,1 1 0,-1-1-1,0 1 1,0 0 0,0 0 0,1-1-1,-1 1 1,0 0 0,0 0 0,0 0 0,0 0-1,0 0 1,-1 1 0,1-1 0,0 0 0,0 0-1,-1 1 1,1 1 0,6 8-31,-1 1-1,-1 0 1,6 18 0,-7-19 46,4 18-9,10 55 0,-5-20 21,-13-74 48,0 0 0,0-1 0,1 1 0,0 0 0,1 0 0,0 0 0,1 0 0,0 0 0,0 1 0,1-1 0,0 1 0,7-10 0,-4 6-24,0-1 0,2 1-1,-1 0 1,2 1 0,0-1-1,0 2 1,1 0 0,20-16-1,-30 26-52,0 1 0,0-1-1,-1 1 1,1-1 0,0 1-1,0 0 1,0-1 0,0 1-1,0 0 1,0 0-1,0 0 1,0 0 0,0 0-1,-1 0 1,1 0 0,0 0-1,0 0 1,0 0 0,0 0-1,0 1 1,0-1-1,0 0 1,0 1 0,0-1-1,-1 0 1,1 1 0,0-1-1,0 1 1,-1 0 0,1-1-1,0 1 1,0 0 0,-1-1-1,1 1 1,-1 0-1,1 0 1,-1-1 0,1 1-1,0 1 1,18 41-89,-15-31 80,14 33-443,-1 1-1,17 80 0,-33-106-3052,-1-14-2063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4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30 253 7892,'0'0'13622,"17"-6"-11627,53-20-501,-67 24-1398,0-1-1,0 1 0,0-1 1,0 1-1,0-1 0,-1 0 0,1 0 1,-1 0-1,0 0 0,0-1 1,0 1-1,0-1 0,-1 1 0,1-1 1,-1 1-1,0-1 0,0 0 1,-1 0-1,1 1 0,-1-1 0,1-7 1,0-2-18,2-2 21,-1 0 1,-1-1 0,0 1-1,-1-1 1,-2-15-1,1 30-107,1 0-1,0 0 1,-1-1 0,1 1-1,-1 0 1,1 0-1,-1 0 1,1 0-1,-1 0 1,0 0-1,0 0 1,1 1-1,-1-1 1,0 0 0,0 0-1,0 0 1,0 1-1,0-1 1,0 1-1,0-1 1,0 0-1,0 1 1,0 0-1,0-1 1,-1 1 0,1 0-1,0 0 1,0-1-1,0 1 1,0 0-1,-1 0 1,1 0-1,0 0 1,0 1-1,0-1 1,0 0 0,-1 0-1,1 1 1,0-1-1,0 1 1,0-1-1,0 1 1,0-1-1,-1 2 1,-5 0-45,0 1 1,1 1-1,0-1 0,-1 1 1,-9 8-1,9-5 36,1 1 1,-1-1-1,1 1 0,0 0 1,1 1-1,0-1 0,0 1 0,1 0 1,0 0-1,1 1 0,0-1 1,0 1-1,1-1 0,0 1 0,1 0 1,-1 11-1,2-13 14,0 0 1,0 0-1,1 0 1,0 0-1,1 0 0,0 0 1,0 0-1,0-1 1,1 1-1,0-1 0,1 1 1,-1-1-1,2 0 1,-1-1-1,1 1 0,0-1 1,0 0-1,0 0 0,1 0 1,8 6-1,0-3-66,1-1 1,0 0-1,0-2 0,0 1 0,1-2 0,0 0 1,0-1-1,0 0 0,0-2 0,1 0 1,-1 0-1,1-2 0,29-2 0,-45 2-132,0 0 0,-1 0 0,1 0 0,0 0-1,0 0 1,-1 0 0,1-1 0,0 1 0,0 0 0,-1 0-1,1-1 1,0 1 0,-1 0 0,1-1 0,-1 1 0,1-1-1,0 1 1,-1-1 0,1 1 0,-1-1 0,1 1 0,-1-1 0,0 0-1,1 1 1,-1-1 0,0 0 0,1 1 0,-1-1 0,0 0-1,1 1 1,-1-1 0,0 0 0,0 0 0,0 1 0,0-1 0,0 0-1,0 0 1,0 0 0,0-1-422,1-18-10699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4.8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10117,'0'0'12840,"2"10"-12778,38 207 607,-38-204-593,0 0 1,-1 1-1,0 21 0,-1-31-29,0-3 207,0-12 279,0-5-380,-1-5 94,2 1 0,0-1-1,1 0 1,6-27 0,-6 42-195,0 0 1,0 1 0,0-1 0,1 1-1,-1-1 1,1 1 0,0 0 0,1 0 0,-1 0-1,1 1 1,0-1 0,1 1 0,-1 0-1,0 0 1,1 1 0,0-1 0,0 1 0,0 0-1,1 0 1,7-3 0,-11 6-70,1-1 0,0 1 0,0 0 1,-1 0-1,1 0 0,0 0 0,0 0 1,0 0-1,-1 1 0,1-1 0,0 1 0,-1 0 1,1 0-1,0 0 0,-1 0 0,1 0 1,-1 1-1,0-1 0,1 1 0,-1-1 0,0 1 1,0 0-1,0 0 0,0 0 0,0 0 0,0 0 1,-1 1-1,3 3 0,6 8 16,-1 2 0,0-1 1,7 19-1,-14-30-13,6 15 20,-1 0 1,0 1-1,-2 0 0,0 0 1,2 23-1,-3 20-3537,-4-63 3337,0 0 1,0 1-1,0-1 0,0 1 0,0-1 0,0 0 0,0 1 0,0-1 0,0 0 0,0 1 0,0-1 1,-1 0-1,1 1 0,0-1 0,0 0 0,0 1 0,0-1 0,-1 0 0,1 0 0,0 1 0,0-1 1,-1 0-1,1 0 0,0 1 0,0-1 0,-1 0 0,1 0 0,0 0 0,-1 1 0,1-1 0,0 0 1,-1 0-1,1 0 0,0 0 0,-1 0 0,1 0 0,0 0 0,-1 0 0,1 0 0,0 0 1,-1 0-1,1 0 0,0 0 0,-1 0 0,-1 0-570,-13 0-9294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5.9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1 635 14279,'0'0'6432,"0"-3"-4917,2-7-1161,0 1 0,1 0 1,0 0-1,0 0 0,1 0 0,1 0 0,-1 1 0,1-1 0,11-12 1,12-24 145,137-317 909,-161 350-1342,0 0 1,-1 0 0,-1-1-1,0 1 1,0-1 0,-1 1 0,-1-24-1,-14 35-304,8 1 210,-1 1 0,1-1 1,-1 1-1,1 0 0,-1 1 0,1 0 1,0 0-1,0 0 0,-1 0 0,2 1 1,-1 0-1,0 0 0,1 1 0,-1 0 0,1 0 1,0 0-1,0 0 0,1 1 0,-1 0 1,1 0-1,0 0 0,0 1 0,1-1 1,-1 1-1,1 0 0,1 0 0,-1 0 1,1 0-1,0 0 0,0 0 0,1 1 1,0-1-1,0 1 0,0 7 0,2-9 20,-1 0 0,2 0 0,-1-1 0,0 1 0,1-1 0,0 1 0,0-1 0,0 1 0,0-1-1,1 0 1,0 0 0,0 0 0,0-1 0,0 1 0,0-1 0,1 1 0,0-1 0,7 5 0,9 6-34,1-1 0,30 14 0,-43-23 40,72 29 9,-60-27-4,0 2-1,0 0 1,-1 1 0,33 22-1,-51-30-11,0 0 1,0 0-1,0-1 0,0 1 0,0 0 1,0 0-1,0 0 0,0 0 0,-1 0 0,1 0 1,0 0-1,-1 1 0,1-1 0,0 0 0,-1 0 1,0 0-1,1 1 0,-1-1 0,0 0 0,1 1 1,-1-1-1,0 0 0,0 1 0,0-1 0,0 0 1,0 0-1,-1 1 0,1-1 0,0 0 0,-1 1 1,1-1-1,-1 0 0,1 0 0,-1 0 0,1 1 1,-1-1-1,0 0 0,1 0 0,-1 0 0,0 0 1,0 0-1,0 0 0,0 0 0,0-1 1,0 1-1,0 0 0,0-1 0,-2 2 0,-7 5-141,0-1 1,-1 0-1,-21 9 0,31-14 131,-29 12-741,-10 5-2278,14-9-3380,20-8 1138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5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14 17528,'0'0'9148,"4"-4"-9086,-4 3-68,1 1 0,-1-1 0,0 0 0,1 1 0,-1-1 0,0 1 0,1-1 0,-1 1 0,1 0 0,-1-1 0,0 1 0,1-1 0,-1 1 0,1 0 0,0-1 0,-1 1 0,1 0 0,-1-1 0,1 1 0,-1 0 0,1 0 0,0 0 0,-1 0 0,1 0 0,-1-1 0,1 1 0,0 0 0,-1 0 0,1 1 0,-1-1 0,1 0 0,0 0 0,-1 0 0,1 0 0,-1 0 0,1 1 0,0-1 0,-1 0 0,1 0 0,-1 1 0,1 0 0,8 32-281,-6-11 329,-1-9-32,14 66 199,-5 1-1,2 98 0,-12-155-471,-1-17-226,1 1-1,-1-1 0,0 1 0,-1-1 0,0 1 0,0-1 0,-3 11 0,3-15 219,0 0-1,-1 0 1,1-1 0,-1 1-1,1 0 1,-1-1 0,1 1-1,-1-1 1,0 1-1,0-1 1,0 0 0,1 0-1,-1 0 1,0 0 0,-1 0-1,1 0 1,0-1-1,0 1 1,0-1 0,0 1-1,-1-1 1,1 0 0,0 0-1,0 0 1,0 0-1,-4 0 1,-21 0-11991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5.5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5 164 11989,'0'0'4933,"26"-7"-2510,8-1-1754,19-6 961,71-26 1,-58 5 632,-63 33-2101,0 0-1,0 0 0,-1 0 1,1 0-1,0 0 1,-1-1-1,1 1 1,-1-1-1,0 0 0,0 1 1,0-1-1,0 0 1,0-1-1,-1 1 0,1 0 1,-1 0-1,0-1 1,1-6-1,-18 8-265,-1 3 15,-1 0 1,1 1-1,0 1 0,0 1 0,-24 7 1,33-8 47,0-1 0,1 2 1,-1-1-1,1 1 0,-1 0 1,1 1-1,1-1 0,-1 1 1,0 1-1,1-1 0,0 1 1,1 1-1,-10 11 0,13-14 17,1 0 0,-1 0 1,1 0-1,-1 0 0,1 1 0,0-1 0,1 0 0,-1 1 0,1-1 1,0 0-1,0 1 0,0-1 0,0 0 0,1 1 0,0-1 0,0 0 0,0 0 1,0 0-1,1 1 0,0-1 0,-1-1 0,2 1 0,-1 0 0,0 0 0,5 4 1,7 10 30,1 0 0,0-2 1,31 25-1,-20-17-21,-14-13 2,-7-8-2,0 1 0,-1 0 1,1 0-1,-1 1 0,0-1 0,0 1 1,0 0-1,-1 0 0,1 0 0,-1 0 1,-1 1-1,1-1 0,-1 1 0,0 0 1,0 0-1,1 7 0,-32-12-149,-35-1 101,-29 0-2125,31-1-3578,9-1-3450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6.1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9893,'0'0'3089,"106"10"-3089,-41-10-32,5 0-977,6-4-2960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6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7395,'0'0'9413,"110"4"-9894,-9-4-719,19 0-4387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7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83 14807,'0'0'7875,"136"-3"-8147,-11-19 272,16-3-784,-16 4-1889,-35 9-3074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7.2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45 13622,'0'0'3746,"135"0"-3714,-30 0-16,11-4 0,14-6-32,1-5-1649,-11-1-5122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8.2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382 339 12870,'0'0'6181,"0"8"-5647,-4 24-30,3-24 1446,1-12 1310,0-10-2544,0 5-327,3-92 514,-1-57-808,-3 152-76,0 1 0,0 0-1,0 0 1,0 0 0,-1 0 0,0 0 0,0 0 0,0 0 0,-1 1-1,1-1 1,-1 1 0,0-1 0,0 1 0,-1 0 0,-4-4-1,5 6-7,1 0 0,-1 0 0,1 0 0,-1 0-1,0 1 1,0-1 0,1 1 0,-1-1-1,0 1 1,0 0 0,-1 1 0,1-1-1,0 0 1,0 1 0,0 0 0,0 0-1,-1 0 1,1 0 0,0 0 0,0 0-1,0 1 1,0 0 0,-1 0 0,1 0 0,0 0-1,0 0 1,-5 3 0,-1 2-39,-1 1 1,0 0-1,1 1 1,1 0-1,-1 0 0,1 1 1,-10 14-1,-47 77-82,59-90 107,-8 12-8,1 0 0,1 2-1,1-1 1,1 1-1,1 1 1,1 0 0,1 0-1,1 1 1,2-1-1,-3 41 1,7-61 13,0 0 0,0 0 0,0 0 0,1 0 0,0 0 0,0-1 0,0 1 0,1 0 0,-1 0 0,1-1 0,0 1-1,1-1 1,-1 0 0,1 1 0,0-1 0,0 0 0,0 0 0,0-1 0,1 1 0,-1-1 0,1 0 0,0 0 0,0 0 0,0 0 0,1 0 0,-1-1 0,0 0 0,1 0 0,0 0 0,-1-1 0,1 0 0,0 1 0,8-1 0,-4 1 16,1 0 0,0-1 0,0-1 0,0 0 0,-1 0 0,1-1 0,0 0-1,0 0 1,13-5 0,-17 4 0,0-1 0,0 0-1,0 0 1,0-1-1,0 1 1,-1-1 0,0-1-1,1 1 1,-2-1 0,1 1-1,0-1 1,-1-1-1,0 1 1,-1-1 0,5-7-1,7-16 143,-1-1 0,-2 0 0,-1 0 0,-1-1 1,-2-1-1,-1 1 0,-1-1 0,-2 0 0,0-49 0,-3 86-215,0 1-1,0-1 1,1-1-1,0 1 1,-1 0 0,1 0-1,4 6 1,4 11 28,3 16-247,2-1-1,1 0 1,2-1 0,1-2-1,2 1 1,2-2-1,31 37 1,-53-69-59,0 0 1,0 0 0,0 0-1,0-1 1,0 1-1,0 0 1,0 0 0,0-1-1,1 1 1,-1 0-1,0-1 1,0 1 0,0-1-1,1 0 1,-1 1-1,0-1 1,1 0 0,-1 0-1,0 0 1,1 0 0,-1 0-1,0 0 1,1 0-1,-1 0 1,0 0 0,0-1-1,1 1 1,-1-1-1,0 1 1,0-1 0,1 1-1,-1-1 1,2-1 0,25-27-9214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8.8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412 46 15271,'0'0'11130,"3"-8"-10852,-3 6-258,7-20 65,-7 21-84,0 1-1,1-1 1,-1 1-1,0 0 1,0-1-1,0 1 1,0-1-1,0 1 0,0-1 1,0 1-1,0 0 1,0-1-1,0 1 1,-1-1-1,1 1 1,0 0-1,0-1 1,0 1-1,0-1 1,-1 1-1,1 0 1,0-1-1,0 1 1,-1 0-1,1-1 0,0 1 1,-1 0-1,1-1 1,0 1-1,-1 0 1,1 0-1,0-1 1,-1 1-1,1 0 1,-1 0-1,1 0 1,0 0-1,-1-1 1,1 1-1,-1 0 1,1 0-1,-1 0 0,1 0 1,0 0-1,-1 0 1,1 0-1,-1 0 1,1 0-1,-1 0 1,1 1-1,0-1 1,-1 0-1,0 0 1,-95 32-86,68-21 118,-1-1 1,-49 10 0,50-16 190,-1-1 0,0-1 0,-51-3 0,70-6 728,10 8-699,0 11-468,0 585 410,3-529-148,4 1 1,27 118 0,-30-166-21,-3-9-12,-1-11-3,0-1 0,0 1-1,0-1 1,0 1 0,0 0-1,-1-1 1,1 1-1,0-1 1,0 1 0,0-1-1,1 1 1,-1-1 0,0 1-1,0-1 1,0 1-1,0-1 1,0 1 0,1 0-1,-1-1 1,0 0 0,0 1-1,1-1 1,-1 1 0,0-1-1,1 1 1,-1-1-1,1 0 1,-1 1 0,0-1-1,1 0 1,-1 1 0,1-1-1,-1 0 1,1 1-1,-1-1 1,1 0 0,-1 0-1,1 0 1,0 1 0,0-1 132,6 0-72,68-4-516,133-24 0,-104 12-2578,0 4-3764,-30 8-7154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9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 14615,'0'0'10722,"-10"22"-10666,-60 131 33,58-123-18,1 1 1,2 1 0,1 0 0,-4 33 0,10-52-63,1 0-1,1 0 1,0 0-1,1 1 1,0-1-1,1 0 1,1 0-1,0 0 1,0-1-1,11 23 1,-11-29 0,0 0-1,1 0 1,0 0 0,0-1 0,1 1 0,0-1-1,0 0 1,0 0 0,0-1 0,1 0 0,-1 0-1,1 0 1,0 0 0,1-1 0,-1 0 0,0 0-1,1-1 1,0 0 0,-1 0 0,1 0 0,0-1-1,8 0 1,-9 1 22,1-2 0,1 1 0,-1-1 0,0 0 0,0-1-1,0 0 1,0 0 0,-1 0 0,1-1 0,0 0 0,0 0-1,-1-1 1,1 1 0,6-5 0,-9 3 12,1 0 0,-1 0-1,1 0 1,-1-1 0,0 0 0,-1 1-1,1-1 1,-1-1 0,0 1 0,-1 0 0,1-1-1,-1 1 1,0-1 0,0 0 0,0 0-1,0-11 1,2-7 105,-1-1 0,-1 1 0,-2-1-1,0 1 1,-2-1 0,0 1 0,-9-32-1,8 42-135,-1 0-1,0 0 1,-1 1-1,-1 0 0,0 0 1,-1 0-1,0 1 1,-1 0-1,0 0 0,-1 1 1,0 0-1,-1 0 1,-20-17-1,26 26-23,1-1 0,0 1 0,0 0 0,-1 0-1,1 0 1,-1 0 0,0 1 0,1 0 0,-1-1 0,0 1-1,0 0 1,0 1 0,0-1 0,0 1 0,0 0 0,0 0 0,1 0-1,-7 1 1,7 0-89,0 0-1,1 0 1,-1 0-1,1 1 1,0-1-1,-1 1 0,1 0 1,0-1-1,0 1 1,0 0-1,0 0 1,1 0-1,-1 1 1,0-1-1,1 0 1,-1 1-1,1-1 1,0 1-1,0-1 1,0 1-1,0-1 1,0 1-1,1 0 1,-1-1-1,1 5 0,-3 41-3633,3-6-2433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19.8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47 11797,'0'0'13361,"6"-7"-13313,-4 4-58,1 0 1,-1 0-1,1 1 0,0-1 0,0 1 0,0 0 1,0-1-1,0 1 0,1 1 0,-1-1 1,1 1-1,-1-1 0,1 1 0,3-1 0,7 0 8,0 0 0,0 1 0,18 1 0,78-2 179,-109 2 484,-1 5-391,-6 100 518,-36 197 1,23-197-188,-10 203 1,31-249-535,0-34-23,-2 0 0,-4 45 1,3-69-21,1 0 0,0 0 0,-1 0 0,1 0 0,-1 0 0,1 0 0,-1-1 0,1 1 0,-1 0 0,0 0 0,1-1 0,-1 1 0,0 0 0,0-1 0,1 1 0,-1-1 0,0 1 0,0-1 0,0 1 0,0-1 0,0 0 0,0 1 0,0-1 0,0 0 0,0 0 0,0 1 0,0-1 0,-1 0 0,-36-1 640,23 0-664,-10 0 65,-8 0-664,-43 4 0,64-1-108,1 0 1,-1 0-1,1 1 1,-13 5-1,-37 21-5149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0.7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33 287 992,'0'0'6371,"-32"-13"9349,32-14-12626,0-12-2787,0 39-342,17 1-79,1 2 69,-1 0 0,0 0 0,0 2 0,0 0 0,-1 1 0,20 10 1,-9-4 53,44 12 0,-39-17-3,0-1 1,0-1-1,0-2 1,0-1-1,1-2 0,57-7 1,-80 5 2,1-1 1,-1-1-1,0 1 1,0-2-1,0 1 1,0-1-1,-1-1 1,0 0-1,0 0 1,-1-1-1,16-14 0,-5 0 46,0-1 0,-2 0 0,19-32 0,-32 48-28,-1-1-1,0 1 1,0-1-1,-1 0 1,0 0-1,0 0 0,-1-1 1,1 1-1,-1 0 1,-1 0-1,0-1 0,-1-11 1,1 12 48,0 6-27,-1 11-3033,-26 41-2770,19-38 4312,-15 27-4309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6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15431,'0'0'8321,"0"8"-8374,0 249 72,-1-255-14,1 0 0,0 0 1,0 0-1,1 1 0,-1-1 1,0 0-1,1 0 1,-1 0-1,1 0 0,0 0 1,-1 0-1,1 0 0,0 0 1,0 0-1,0 0 1,1-1-1,1 3 0,-2-3 8,0 0-1,0 0 1,0-1-1,1 1 1,-1-1-1,0 1 0,0-1 1,1 1-1,-1-1 1,1 0-1,-1 1 1,0-1-1,1 0 0,-1 0 1,0 0-1,1 0 1,-1 0-1,1-1 1,-1 1-1,2-1 1,2 0-21,1-1 0,-1-1 1,1 1-1,-1-1 1,0 0-1,0 0 1,0-1-1,0 1 0,-1-1 1,8-8-1,-3 2-719,-1 0 0,0-1-1,0 0 1,-1-1-1,0 0 1,-1 0 0,0 0-1,-1-1 1,-1 1 0,5-18-1,-2-24-5226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0.5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122 324 16039,'0'0'9541,"1"-16"-9136,0 5-347,1-3-1,-1 1 0,2-1 1,0 0-1,0 0 0,1 1 1,7-16-1,-5 13 77,-1-1 0,0 1-1,-2-2 1,0 1 0,0 0 0,-2 0-1,0-1 1,-2-19 0,1 35-103,0 1-14,0 1-1,0 0 0,0-1 0,0 1 1,0-1-1,0 1 0,0 0 1,0-1-1,0 1 0,0 0 0,0-1 1,0 1-1,0 0 0,-1-1 1,1 1-1,0 0 0,0-1 0,0 1 1,-1 0-1,1 0 0,0-1 1,0 1-1,-1 0 0,1-1 0,0 1 1,0 0-1,-1 0 0,1 0 0,0-1 1,-1 1-1,1 0 0,0 0 1,-1 0-1,1 0 0,0 0 0,-1 0 1,1 0-1,-1 0 0,1 0 1,0 0-1,-1 0 0,-18 10 37,1 13-78,0 1 0,1 0 0,2 1 0,1 1 0,0 0 0,2 1 0,-14 47 0,22-62 19,1 0 1,0 1 0,1-1 0,1 0 0,0 1 0,0-1 0,1 1 0,1-1 0,0 1 0,5 19 0,-5-29 5,1 0 1,0 0-1,-1 0 1,1 0-1,0-1 0,0 1 1,0-1-1,1 1 1,-1-1-1,0 0 1,1 0-1,0 0 1,-1 0-1,1-1 1,0 1-1,0-1 1,0 1-1,0-1 1,0 0-1,0 0 1,1-1-1,-1 1 1,0-1-1,5 1 1,-2 0 4,0-1 1,0 0-1,-1 0 0,1 0 1,0 0-1,0-1 1,0 0-1,0-1 1,0 1-1,-1-1 0,1 0 1,9-5-1,-6 0 11,-1 0 1,1 0-1,-2-1 0,1 0 0,-1 0 0,0-1 1,-1 0-1,0 0 0,6-14 0,6-13 88,13-43 0,-28 73-87,-3 6-20,0 0 0,0 0 0,0-1 0,0 1 0,1 0 0,-1 0-1,0 0 1,0 0 0,0 0 0,1 0 0,-1 0 0,0 0 0,0 0 0,0 0 0,1-1 0,-1 1 0,0 0 0,0 0-1,0 0 1,1 0 0,-1 1 0,0-1 0,0 0 0,1 0 0,-1 0 0,0 0 0,0 0 0,0 0 0,1 0-1,-1 0 1,0 0 0,0 0 0,0 1 0,0-1 0,1 0 0,-1 0 0,0 0 0,0 0 0,0 1 0,0-1 0,0 0-1,0 0 1,1 0 0,-1 0 0,0 1 0,0-1 0,0 0 0,0 0 0,0 1 0,0-1 0,0 0 0,0 0-1,0 0 1,0 1 0,0-1 0,0 0 0,7 14-117,5 21 75,29 54 0,-38-82 23,-2-3-146,2 0 1,-1 0-1,0 0 1,1 0-1,-1-1 0,1 1 1,0-1-1,0 1 1,1-1-1,-1 0 0,1 0 1,5 3-1,-5-4-504,0 0 1,1-1-1,0 1 0,-1-1 1,1 0-1,0 0 0,0-1 0,0 1 1,-1-1-1,1 0 0,9-1 1,34-5-8747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0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465 33 16279,'0'0'10933,"-3"-6"-10295,2 4-625,-1 0 0,0 0 0,0 0 0,1 0 0,-1 0-1,-1 1 1,1-1 0,0 1 0,0-1 0,0 1 0,-1 0 0,1 0 0,-1 0 0,1 0-1,-1 0 1,1 0 0,-1 1 0,1 0 0,-1-1 0,0 1 0,1 0 0,-1 0 0,0 0-1,-4 1 1,-9 2-41,-1 0-1,0 1 1,-16 6-1,-5 2 53,-3-3 38,0-2 0,-1-2 0,-72 0 0,112-5 162,2 4-226,-20 385 180,16-356-148,-2 7 11,1-1 0,2 1 0,2 0-1,2 0 1,8 56 0,-8-91-55,1 0 0,0-1 1,0 1-1,0-1 0,0 0 0,1 1 0,0-1 0,0 0 0,0 0 0,0-1 0,1 1 0,-1-1 0,1 1 0,0-1 0,0 0 0,0-1 1,0 1-1,1-1 0,-1 0 0,1 0 0,0 0 0,-1 0 0,1-1 0,0 0 0,10 1 0,11 2-311,0-2 1,1-1-1,42-3 0,-51 1 47,25-4-2916,2-9-2606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1.1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0 15271,'0'0'11045,"-11"79"-11077,1-13 32,0 2 48,0-4-48,5-8 80,0-10-64,0-9 0,5-14-16,0-11-48,0-10-1136,30-35-7909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1.5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0 139 12406,'0'0'9601,"23"-2"-9550,234-8 53,-246 9-126,1 0 0,0-1 0,-1-1 0,1 0 0,-1-1 0,19-8 0,-26 10 173,-1 1 0,0-1-1,1 0 1,-1 0 0,0-1 0,0 1-1,0-1 1,-1 0 0,1 1 0,-1-1 0,1 0-1,-1 0 1,0-1 0,0 1 0,0 0-1,-1-1 1,1 1 0,-1-1 0,0 0-1,0 1 1,0-1 0,0 0 0,-1 0-1,1-5 1,-1-5 1041,0 7 552,-8 26-1550,-9 35-177,2-1 1,2 2-1,3 0 1,2 0-1,2 1 1,2 59-1,5-60-2,1-1-1,3 0 1,2 0-1,22 83 0,-29-136-10,0 0 0,0-1-1,0 1 1,0 0 0,0 0 0,0 0-1,0-1 1,0 1 0,0 0-1,-1 0 1,1-1 0,0 1-1,-1 0 1,1 0 0,0-1 0,-1 1-1,1 0 1,-1-1 0,1 1-1,-1 0 1,1-1 0,-1 1-1,1-1 1,-1 1 0,0-1 0,1 1-1,-1-1 1,0 0 0,1 1-1,-1-1 1,0 0 0,0 1-1,1-1 1,-1 0 0,0 0 0,0 0-1,0 0 1,1 0 0,-1 0-1,-1 0 1,-42 2 49,34-2-18,-108 0-38,-4 1-6642,76 0-265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0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1 188 13062,'0'0'13958,"75"-110"-13942,-5 83-16,1 1-64,-1 9-512,-25 9-1137,-15 8-1344,-25 8-1201,-10 37-1233,-50 20-4321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2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1 105 7924,'0'0'13030,"155"-76"-12934,-90 57-96,-14 9-16,-16 10-1009,-5 0-4289,-15 18-9109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0 233 17272,'0'0'7443,"106"-126"-7347,-31 88-96,5 5 32,-15 9-80,-19 13-80,-26 11-1729,-25 27-7203,-41 21-2817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3.6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0 207 16648,'0'0'1760,"111"-73"-975,-56 44-673,10 4-80,-20 3-32,-5 3-208,-14 2-3458,-11-5-5442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0.1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176 40 15943,'0'0'11542,"-3"-8"-11241,1 2-269,-7-18-32,5 23-36,2 19-16,-1 49 241,-22 116 0,4-45 129,-69 1114 736,89-1125-931,1-127-136,0-1 1,0 1-1,0 0 0,0-1 0,0 1 1,0 0-1,0-1 0,0 1 1,-1 0-1,1 0 0,0-1 1,0 1-1,0 0 0,0-1 1,0 1-1,-1 0 0,1 0 1,0-1-1,0 1 0,-1 0 1,1 0-1,0-1 0,0 1 0,-1 0 1,1 0-1,0 0 0,-1-1 1,1 1-1,0 0 0,0 0 1,-1 0-1,1 0 0,0 0 1,-1 0-1,1 0 0,0 0 1,-1 0-1,1 0 0,0 0 1,-1 0-1,1 0 0,0 0 1,-1 0-1,1 0 0,0 0 0,-1 0 1,1 0-1,0 1 0,-1-1 1,1 0-1,0 0 0,-1 0 1,1 1-1,0-1 0,0 0 1,-1 0-1,1 0 0,0 1 1,0-1-1,0 0 0,-1 1 1,1-1-1,0 0 0,0 1 1,0-8-595,1 1 1,0-1 0,0 0-1,0 1 1,1 0 0,0-1-1,1 1 1,-1 0 0,1 0-1,0 0 1,1 0 0,-1 0-1,1 1 1,8-9 0,31-43-5936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1.5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9 544 9877,'0'0'10591,"-8"-17"-8478,8 12 1601,58-14-3658,2 3 0,80-11-1,-80 16-70,113-14 72,1 7 0,230 5 0,81 1-189,6 1 141,809-65-23,-548 20 124,-104 11-196,308-24 127,-695 54 28,536-41-240,-246 46 248,-20 2-95,729-10-2,-967 19 18,-292-1-8,-42-8-3234,11 4-2338,-4-2-4604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6.5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71 222 12982,'0'0'4247,"-2"-15"-3188,29-6 1922,-6 6-1293,-15 7-1489,0-1 0,0 1 0,-1-2 0,0 1 0,-1 0 0,0-1 0,-1 0 0,0 0-1,0 0 1,-1 0 0,0 0 0,-1 0 0,0-1 0,-1 1 0,-1-17 0,-12 28-589,8 1 198,0-1 0,0 1 0,0 1 0,0-1 0,1 1 0,-1 0 0,1 0 0,0 0-1,0 1 1,0-1 0,0 1 0,1 0 0,-6 7 0,-40 64-3193,43-65 2530,1 1 1,0 0 0,0 0-1,1 1 1,1 0-1,0-1 1,-2 18 0,3 22-5376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2.7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36 10629,'0'0'11683,"-1"-6"-10355,-6-17-410,5 17 280,2 38-1510,3 135 909,39 280 1,-28-275-455,-9-79-75,-2 94 43,0 3 7,-1-103-120,-2-54 0,8 60 1,-2-20 38,-6-53-21,2 0 0,5 26 0,-1-1 611,-6-51-2004,-1 5 1154,1 1-1,0-1 1,0 1 0,0-1 0,0 1-1,-1-1 1,1 1 0,0-1 0,0 1-1,-1-1 1,1 1 0,0-1 0,-1 1-1,1-1 1,-1 1 0,1 0 0,-1-1-1,1 1 1,0 0 0,-1-1 0,1 1-1,-1 0 1,0-1 0,1 1-1,-1 0 1,1 0 0,-1 0 0,0 0-1,-18-1-6872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4.8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9578 1 9652,'0'0'10218,"-4"0"-9220,-13 0-599,-236 1 2824,-131 23-2549,-289 20-309,-494 12 350,640-19-592,116-12-41,105-13-90,-42 4-24,-351 22 115,62-20-12,0-1-105,62-32 128,-319 1-115,280 9 117,-311-3 621,831 13-714,-154 28 1,214-27-3,-97 19 71,143-29-1729,1-1-1,-1 0 0,0 0 1,-1-1-1,19-13 0,56-41-6191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6.0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55 12358,'0'0'11704,"-8"-9"-11056,-26-27-352,26 27-181,8 13-78,-1 134 465,0 70 254,28 235 0,43 47-467,-62-447-274,14 44 0,-10-45 12,6 44 1,-18-85-19,0 0 1,1-1-1,-1 1 0,0 0 1,0 0-1,1 0 1,-1 0-1,0-1 0,0 1 1,0 0-1,0 0 0,0 0 1,0 0-1,0-1 1,0 1-1,-1 0 0,1 0 1,0 0-1,0 0 0,-1-1 1,1 1-1,0 0 1,-1 0-1,1-1 0,-1 1 1,0 1-1,-18-13-359,-8-7-1930,26 17 2165,-21-11-4395,11 0-1377,4-6-6465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6.6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100 78 3890,'0'0'14540,"-4"-15"-13180,-13-48-274,17 63-1023,0 0 0,0 0 0,0 0 0,0 1 0,0-1 0,0 0 0,0 0 0,0 0 0,0 0 0,0 0 0,0 0 0,0 0 0,0 1 0,0-1 0,0 0 0,0 0 0,0 0 0,0 0 0,0 0 0,0 0-1,0 0 1,0 0 0,0 0 0,-1 0 0,1 1 0,0-1 0,0 0 0,0 0 0,0 0 0,0 0 0,0 0 0,0 0 0,0 0 0,-1 0 0,1 0 0,0 0 0,0 0 0,0 0 0,0 0 0,0 0 0,0 0 0,0 0 0,-1 0 0,1 0 0,0 0 0,0 0 0,0 0 0,0 0 0,0 0-1,0 0 1,-1-1 0,-4 24 611,-4 36-1061,8-54 617,-36 514 1727,43 4-1486,5-380-446,-1 26 33,0-81 16,-10-88 244,-1-13-323,-20-34-1674,-5-16-3622,19 20 665,2-9-1725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6.9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22 151 13398,'0'0'1139,"-2"-19"585,1-3-997,0 9-175,0 0 1,0 1-1,-1-1 1,-1 0-1,-5-13 1,6 7 2558,3 39-2034,-1-7-1052,10 489 1432,-1-379-1205,5 0 1,33 130-1,-33-191-244,2-1 1,3-1-1,2 0 1,43 80-1,-55-123 88,0 0-483,-11-33-757,-1-3-946,0 0-1,1 0 1,0-33 0,2-6-4337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7.7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21 114 6227,'0'0'11493,"-4"-7"-9986,1 2-1200,1 3-223,1 0 0,-1 0 0,1 0 0,0 0 0,0 0 0,0-1 0,0 1 0,0 0 0,0 0 0,1-1 0,-1 1-1,1-4 1,4 4-51,0 1-1,0 0 1,0 0-1,1 0 1,-1 0-1,0 1 1,7 0-1,-5-1-11,917-58 277,-836 57-2157,-148 14-2395,17-1-899,-4-4-3424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7.9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0 105 560,'0'0'19823,"0"-6"-19378,1 4-440,-1 0-1,1 0 1,-1 1-1,1-1 0,0 0 1,0 1-1,0-1 1,0 0-1,0 1 1,0 0-1,0-1 1,0 1-1,1-1 0,-1 1 1,0 0-1,1 0 1,-1 0-1,1 0 1,0 0-1,-1 0 1,1 0-1,0 1 0,-1-1 1,1 0-1,0 1 1,0 0-1,-1-1 1,1 1-1,0 0 1,3 0-1,84-6 23,-48 5-10,860-20 55,-680 19-609,144-16-4801,-180 1-585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8.8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1 9604,'0'0'9301,"-10"0"-7983,-10 0-1050,-2-1 601,49 3-427,269 25-57,91 3 1735,-387-31-2018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9.2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26 12198,'0'0'9260,"3"-5"-8105,11-11-136,-11 11 270,-2 8-1296,0-1 0,0 0 0,0 0 0,0 1 0,-1-1 1,1 0-1,-1 1 0,1-1 0,-1 0 0,0 1 0,0-1 0,0 1 0,0-1 1,-1 4-1,0 6-53,-4 582 1589,2-303-2786,1-9-7248,2-302 2097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39.7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0 118 13478,'0'0'3727,"0"-19"-1398,0-43-906,0 26 3867,16 500-5394,-18-258 312,5 243-24,26-177-112,-4-63 19,-11-2-6,-7-173-310,-4-36-1567,-2-17-1975,-1-1-3228,0-1-5808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7.5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59 9268,'0'0'11894,"9"7"-11315,-4 3-580,-1 0 1,-1 0 0,0 0-1,0 1 1,-1-1-1,1 16 1,3 9 168,30 129 598,-35-158-694,-1-5 443,4-20 2457,-1 7-2753,1-1 1,0 1 0,0 0 0,1 0-1,1 0 1,0 1 0,0-1 0,16-18-1,-5 7-242,1 1-1,2 1 1,23-21-1,-41 40 13,1 0-1,-1 0 1,1 0 0,0 0-1,0 0 1,0 0-1,0 1 1,0-1-1,0 1 1,0 0 0,0 0-1,5-1 1,-6 2-11,0 0 1,-1 1 0,1-1-1,-1 0 1,1 1-1,-1-1 1,0 1 0,1 0-1,-1 0 1,1-1 0,-1 1-1,0 0 1,0 0-1,0 0 1,1 0 0,-1 0-1,0 1 1,0-1 0,0 0-1,-1 0 1,1 1 0,0-1-1,0 1 1,-1-1-1,1 0 1,-1 1 0,1-1-1,-1 3 1,15 48-93,-14-43 97,1-1 1,0 0-1,0 1 1,1-1-1,-1 0 1,2-1-1,-1 1 1,1 0 0,1-1-1,-1 0 1,1 0-1,8 8 1,-8-12 12,0 0 1,0-1-1,0 0 1,1 0-1,-1-1 1,1 0 0,-1 0-1,1 0 1,0 0-1,-1-1 1,1 0-1,0 0 1,-1-1-1,9-1 1,4 1 4,-5 0 11,-1-1 0,0 0 0,0-1 0,0 0 1,0-1-1,-1 0 0,1-1 0,-1 0 0,0-1 0,-1 0 0,12-8 0,-4-1 13,0 0 0,0 0 0,-2-2 0,29-34-1,-42 45-4,0 0-1,1 0 0,-2 1 0,1-2 1,-1 1-1,0 0 0,0 0 0,-1-1 0,1 1 1,-1-1-1,-1 1 0,1-1 0,-1 0 0,-1-7 1,0 13-22,1 0 0,-1 0 0,0 0 0,1 0 0,-1 0 0,0 0 0,1 0 0,-1 0 0,0 0 1,0 0-1,0 1 0,0-1 0,0 0 0,0 0 0,0 1 0,0-1 0,0 1 0,0-1 0,-1 1 1,1-1-1,0 1 0,0 0 0,0 0 0,-1-1 0,1 1 0,0 0 0,0 0 0,0 0 0,-1 0 1,1 1-1,-2-1 0,-46 6-191,37-1 172,0 0 0,1 1 0,0 0 0,0 1 0,0 0-1,0 1 1,1 0 0,1 0 0,-1 1 0,-9 12 0,13-14-47,1-1 1,0 1-1,0-1 0,1 2 1,-1-1-1,2 0 0,-1 1 1,1 0-1,0-1 1,0 1-1,1 1 0,0-1 1,1 0-1,0 0 0,0 1 1,1 16-1,1-24 50,-1 1-1,1-1 1,0 1 0,0-1-1,0 1 1,0-1-1,0 0 1,0 1 0,0-1-1,0 0 1,1 0-1,-1 0 1,0 0 0,1 0-1,-1 0 1,1 0-1,-1 0 1,1-1 0,0 1-1,-1 0 1,1-1-1,-1 1 1,1-1 0,0 0-1,0 0 1,-1 0-1,1 1 1,1-2 0,58 1-136,-51-1 164,-3 1-9,0-2 1,0 1-1,0-1 1,0 0-1,0-1 1,-1 1-1,1-1 1,-1 0-1,0-1 1,0 0-1,0 0 1,0 0-1,7-8 1,-5 4 55,0 0 0,-1 0 1,0-1-1,0 0 1,-1 0-1,0 0 0,8-20 1,-11 21 451,-1 3 177,-2 7-257,-4 27-463,3 132-60,3 195 126,1-288-14,-3 229 85,-1-284-87,-1 0 1,-1 0-1,0 0 1,0 0-1,-1-1 1,-1 1-1,0-1 1,-11 19-1,13-26-4,-1 0 0,1 0 0,-1 0 0,0 0-1,-1-1 1,1 0 0,-1 0 0,0 0 0,1 0 0,-2-1 0,1 1-1,0-1 1,-1-1 0,0 1 0,1-1 0,-1 0 0,0 0 0,0 0-1,0-1 1,-9 1 0,6-1 21,-1-1 1,1 0-1,-1-1 0,1 1 0,-1-2 0,1 1 1,0-1-1,-17-6 0,19 4-15,1 1 0,0-1 0,0 0 0,0 0 0,0-1 0,1 0 0,-1 0 0,1 0 0,1-1 1,-1 1-1,1-1 0,-5-7 0,0-7 9,0 1 1,1-1 0,1-1-1,0 1 1,2-1 0,1-1 0,0 1-1,1 0 1,2-1 0,0 0-1,1 1 1,6-41 0,-4 52-19,0 0 0,0 1 0,1-1 0,0 1 0,1-1 0,0 1 0,1 0 0,-1 1 1,2-1-1,-1 1 0,1 0 0,0 0 0,1 1 0,0 0 0,0 0 0,1 0 0,15-10 0,6 0-770,2 1 0,-1 1 0,61-20-1,-20 9-3592,-31 7-1371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0.9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9546 15 1473,'0'0'13747,"-21"-2"-12864,-7-3-629,14 2-138,1 1 0,0 1-1,0 0 1,0 0 0,-1 2-1,1 0 1,-18 3 0,-385 27 1732,-6-31-1631,176-2-151,-256 0 668,-513 4 2,438 59-612,245-16-85,-103 26-92,159-21 45,-217 10 40,-64 11 5,-270 37-104,692-98 68,-488 23 607,239-11-398,50 0 92,59-18 217,-302 12 813,-238 1 746,739-17-1765,74 0-316,0 0 1,0 0-1,-1 0 1,1 0-1,0 0 1,0 0-1,0-1 1,0 1-1,0-1 1,0 1-1,0-1 1,0 0-1,0 0 1,0 0-1,0 0 1,1 0-1,-1 0 1,0 0-1,1-1 1,-1 1-1,1-1 1,-1 1-1,1-1 1,-1 1-1,1-1 1,0 0-1,0 0 1,0 0-1,0 0 0,0 0 1,1 1-1,-1-2 1,0 1-1,0-3 1,1 1-210,0-1 0,0 1 0,1-1-1,-1 1 1,1-1 0,0 1 0,0 0 0,1-1 0,-1 1 0,1 0 0,0 0 0,0 0-1,0 0 1,1 0 0,4-6 0,8-6-1474,1 1-1,0 0 0,1 2 1,1 0-1,20-12 1,37-16-5509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1.0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34 8340,'0'0'7491,"40"-16"-8755,-10-1-7204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4.4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79 8676,'0'0'10037,"-2"-12"-8413,-1-3-1049,-1-10 8,3-2 4846,1 43-5378,21 395 1353,-8-213-1042,28 573 180,-35-690-471,3 84 261,1-98-356,-17-67-2101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5.2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160 83 8564,'0'0'9911,"-11"-11"-8347,-32-37 4,42 47-1385,0 0 0,0 0 0,0 0 0,0 0 0,0 0 0,0-1 0,0 1 0,1 0 0,-1 0 0,1-1 0,-1 1 0,1 0 0,-1-1 0,1 1 0,0 0 0,-1-2 0,-2 1 1599,2 2-1251,0 3-483,-5 29-40,1 0 1,-1 49-1,-1 14 287,-43 610 1482,45-568-1596,2-89-106,-4 585 312,22-507-331,-15-125 69,0-33-1528,-1 28 772,2 0 1,-1 0-1,0 0 0,1 1 0,-1-1 1,1 0-1,0 0 0,1 0 1,-1 1-1,0-1 0,1 1 0,0-1 1,0 1-1,0 0 0,0-1 1,6-4-1,17-29-10505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6.1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58 5827,'0'0'12141,"-5"-11"-10684,-16-35-104,19 64 5903,-1 92-7419,11 364 631,40-2-114,-23-337-349,-1-7-48,-5 1-1,3 150 1,-20-286-617,0 1 1,0 0-1,0-1 0,1 1 1,0 0-1,0 1 1,1-1-1,0 0 0,0 1 1,0 0-1,0 0 1,1 0-1,6-5 1,2-3-2171,26-31-7719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7.0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7155,'0'3'18663,"0"22"-18789,-10 549 1718,10-485-1403,-1 135 121,32 252 0,-19-380-294,20 120 72,-21-170 0,-11-45 269,-20-1-18002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1.3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1 119 6931,'0'0'9679,"0"-6"-8941,2-17 6512,7 7-5945,-9 15-1225,1 0 1,-1-1-1,1 1 0,0 0 0,-1 0 1,1 0-1,0 0 0,0 0 0,0 0 1,0 0-1,-1 0 0,1 0 0,1 0 1,-1 1-1,0-1 0,0 0 1,0 1-1,0-1 0,0 1 0,3-2 1,15-7-89,0 1 0,1 0 1,0 1-1,0 1 0,1 1 1,-1 1-1,32-2 0,-49 6-1,0 0-1,0 0 1,-1 0-1,1 1 1,-1 0 0,1-1-1,0 1 1,-1 0-1,1 0 1,-1 1-1,0-1 1,1 0-1,-1 1 1,0-1-1,0 1 1,0 0-1,0 0 1,0 0 0,0 0-1,0 0 1,-1 0-1,1 0 1,-1 0-1,0 1 1,0-1-1,2 5 1,2 6-6,-2 0 0,1 0 1,-2 0-1,2 17 0,-3-21 8,5 63 0,-3 0 0,-4 1 1,-2-1-1,-4 0 0,-3 0 0,-26 96 0,-15 86 44,49-251-2491,0-8 520,0-18-1957,1 7-243,-3-8-4630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1.4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0 155 14823,'0'0'5858,"186"-97"-5826,-101 80-64,16 1-1600,-16 5-3010,5-3-9669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2.3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10 141 3265,'0'0'15554,"0"-17"-13756,-1-56-130,-8 22 3396,9 64-5347,0 24 287,10 222 40,1-165-36,-3-18 3,18 80-1,-20-134-3,-2-8 12,-1 1 1,0 0-1,-1 1 1,0 18-1,-2-34 88,1 0-70,3 0-5,-4 0-64,16 0-14857,-6 0 6069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3.6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282 260 13414,'0'0'10717,"-9"-19"-9570,-24-60-389,32 75-738,-1 1 0,1-1 0,1 0 0,-1 1 0,1-1 0,-1 0 1,1 0-1,0 0 0,0 0 0,1 1 0,-1-1 0,1 0 0,0 0 0,0 1 0,0-1 0,0 0 0,1 1 0,-1-1 1,1 1-1,0 0 0,0-1 0,1 1 0,-1 0 0,0 0 0,1 1 0,4-5 0,2 0 25,1-1-1,0 1 0,0 1 1,0 0-1,21-9 0,-26 13-52,0 0 0,0 0 0,0 0 0,0 1 0,0-1 0,0 1 0,1 1-1,-1-1 1,0 1 0,1 0 0,-1 0 0,10 2 0,-13-2 3,1 1-1,-1 0 1,1 0-1,-1 1 1,0-1 0,0 0-1,1 1 1,-1-1-1,0 1 1,0 0 0,0 0-1,-1 0 1,1 0 0,0 0-1,-1 0 1,1 0-1,-1 0 1,0 1 0,0-1-1,0 1 1,0-1-1,0 1 1,0-1 0,-1 1-1,1-1 1,-1 5-1,3 11-3,-1 1 0,-2 0 0,1 0 0,-2-1 0,-1 1-1,0 0 1,-1-1 0,-2 1 0,1-1 0,-2 0 0,0 0-1,-1-1 1,-1 0 0,-1 0 0,-11 16 0,9-15 7,-29 54 1,40-71-1,0-1 0,0 1 1,0 0-1,0 0 0,0-1 0,0 1 0,0 0 0,1 0 1,-1-1-1,0 1 0,0 0 0,1-1 0,-1 1 1,0 0-1,1-1 0,-1 1 0,0 0 0,1-1 0,-1 1 1,1-1-1,-1 1 0,1-1 0,-1 1 0,1-1 0,-1 1 1,1-1-1,0 1 0,-1-1 0,1 0 0,0 1 0,-1-1 1,1 0-1,0 0 0,1 1 0,34 10-43,-21-7 42,-8-1 3,0 0 0,-1 0 0,1 0 0,-1 1-1,0 0 1,1 0 0,-2 1 0,1-1 0,0 1 0,-1 1 0,0-1 0,0 1 0,-1 0-1,0 0 1,5 9 0,-4-5-7,0 1 1,-1 0-1,-1 0 0,0 0 0,0 0 1,-1 1-1,0-1 0,-1 1 0,-1 14 1,0-22 6,-1-1 0,1 1 1,-1-1-1,-1 0 0,1 1 1,0-1-1,-1 0 0,1 0 1,-1 0-1,0 0 0,0 0 1,0 0-1,-1 0 0,1-1 0,-1 1 1,1-1-1,-1 0 0,0 1 1,0-1-1,0-1 0,0 1 1,0 0-1,0-1 0,-1 1 1,-5 1-1,-11 4 12,-1-1 1,-41 6-1,55-10-7,-32 4 75,0-2-1,0-1 0,0-1 0,0-3 0,-73-10 0,76-1 78,35 11-150,0 1 1,-1-1-1,1 1 1,0-1-1,-1 0 0,1 1 1,0-1-1,0 0 1,0 0-1,0 0 1,0 0-1,0 0 0,0 0 1,0 0-1,0-1 1,0 1-1,1 0 1,-1 0-1,0-1 1,1 1-1,-1-2 0,1 2-156,3 1-2244,52 0-4079,-3 0 1136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8.0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77 11749,'0'0'8514,"5"-15"-7244,13-46-49,-18 78 2245,3 38-3532,-1-12 111,18 175 32,2 67 72,-22-230-119,0-55 215,11-8-298,4-12-2439,1 2 0,24-23 0,2 8-3873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4.2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50 293 15383,'0'0'8180,"-6"-2"-7174,4 2-936,0-1 1,0 0-1,0 0 1,0 0-1,0 0 1,0 0-1,1 0 1,-1 0 0,0 0-1,0-1 1,1 1-1,-1-1 1,1 1-1,-1-1 1,-1-3-1,1 1 29,0-1 0,0 1-1,0 0 1,1-1 0,0 1-1,0-1 1,0 1 0,0-9 0,0 2-52,1-1 1,1 0 0,0 1 0,0-1 0,2 1-1,-1-1 1,1 1 0,1 0 0,0 0 0,0 0-1,7-11 1,-8 17-55,0 0 0,0 0 0,0 0-1,0 1 1,1-1 0,0 1 0,0 0 0,0 0 0,0 1-1,1-1 1,-1 1 0,1 0 0,0 0 0,0 0-1,0 1 1,0 0 0,1 0 0,-1 0 0,0 1-1,1-1 1,-1 1 0,1 1 0,0-1 0,-1 1 0,11 0-1,-9 2 3,-1-1-1,0 1 1,0 0-1,1 0 0,-1 0 1,0 1-1,-1 0 1,1 1-1,-1-1 0,1 1 1,-1 0-1,0 0 1,0 0-1,-1 1 0,1 0 1,-1 0-1,0 0 1,0 0-1,-1 1 0,0 0 1,0-1-1,0 1 1,2 8-1,3 6-4,-2-1 0,-1 1 0,0 1-1,-1-1 1,-2 0 0,1 26 0,-3-23-7,-2 0 1,0 0-1,-2 0 1,0-1-1,-2 0 1,0 0-1,-2 0 1,0-1-1,-1 0 1,-19 30-1,11-22 142,-2-1 0,-1-2 1,-1 1-1,-1-2 0,-1-1 0,-47 37 0,69-60 40,11-3 224,101-32-51,-67 18-419,57-11 1,-58 20-1462,-1 2 1,48 1 0,-9 4-5908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7.9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226 101 5619,'0'0'18798,"-21"25"-18478,0-1-212,7-9-7,0 1-1,1 1 1,0 0-1,1 1 1,1 0-1,1 1 1,-15 37-1,18-36-18,1 0-1,1 0 1,0 1 0,2-1-1,0 1 1,2 0 0,1 42-1,1-56-75,0 1-1,0 0 1,1-1 0,0 1-1,0-1 1,1 1-1,0-1 1,0 0-1,1 0 1,0-1 0,0 1-1,1-1 1,0 0-1,0 0 1,0 0-1,0-1 1,1 1-1,0-2 1,0 1 0,1 0-1,-1-1 1,1 0-1,0-1 1,8 3-1,-4-1 21,1-2 0,-1 0 0,1 0 0,0-1-1,0 0 1,0-1 0,0 0 0,24-3 0,-31 2-6,0 0 1,-1-1-1,1 0 1,0 0 0,-1 0-1,1-1 1,-1 1-1,1-1 1,-1 0 0,0 0-1,0-1 1,0 1-1,0-1 1,0 0 0,0 0-1,-1 0 1,0-1-1,1 1 1,-1-1-1,0 0 1,-1 0 0,1 0-1,-1 0 1,4-9-1,0-16 224,0 0 0,-3-1-1,0 0 1,-2 0-1,-1 0 1,-5-37-1,3 39-198,-2 0-1,-1 0 1,-1 1 0,-2-1-1,-10-25 1,12 37-46,0 1 1,-2 1 0,1-1-1,-2 1 1,0 0 0,0 1-1,-1 0 1,-1 1 0,-24-22-1,29 30-12,1-1-1,-1 2 0,-1-1 1,1 1-1,0 0 0,-1 0 1,0 1-1,0 0 0,1 0 1,-1 0-1,-1 1 0,1 0 1,-7 0-1,9 1-60,1 1 0,0-1 0,0 1 0,-1-1 1,1 1-1,0 1 0,0-1 0,0 0 0,0 1 0,0 0 0,1 0 0,-1 0 0,0 0 0,1 1 0,-1 0 0,1-1 0,0 1 0,0 0 1,0 0-1,1 1 0,-1-1 0,-2 6 0,-4 8-748,1 1 1,0 1 0,2 0 0,0-1-1,2 2 1,-5 29 0,-2 57-4369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8.4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41 34 13670,'0'0'12814,"0"-8"-11971,-1-18-535,1 36-264,-5 59-161,-25 527 1152,30-595-845,-5-1-5540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9.0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36 281 13478,'0'0'9698,"-5"-6"-8156,2 4-1436,0-1 1,0 0-1,1 0 1,-1 0-1,1 0 0,0 0 1,0 0-1,0-1 1,1 1-1,-1-1 0,1 1 1,0-1-1,0 0 1,0 0-1,0 1 0,1-1 1,-1 0-1,1 0 1,0 0-1,0 0 1,1 1-1,-1-1 0,1 0 1,-1 0-1,3-3 1,0-3-70,1 0 0,1 1 1,0 0-1,0 0 0,1 0 1,0 0-1,0 1 1,1 0-1,0 1 0,9-8 1,-6 5-38,1 1 0,1 0 1,0 1-1,0 0 0,0 1 1,25-10-1,-34 15-7,1 1-1,-1-1 1,1 1 0,-1 0-1,1 1 1,-1-1 0,1 0-1,0 1 1,-1 0 0,1 0-1,0 0 1,-1 0 0,1 1-1,-1-1 1,1 1 0,-1 0-1,1 0 1,-1 0 0,1 1-1,-1-1 1,0 1 0,1 0-1,-1 0 1,0 0 0,0 0-1,-1 0 1,1 1 0,0-1-1,-1 1 1,0 0 0,1 0-1,-1 0 1,0 0 0,0 0-1,-1 0 1,1 0 0,-1 1-1,1-1 1,0 7 0,4 12-32,-1-1 0,-1 2 0,-1-1 0,1 45 0,-4-67 39,0 26-2,-1-1-1,-1 1 1,-1-1-1,-2 1 1,0-1 0,-15 41-1,3-24 33,-1-2 1,-3 0-1,-25 37 0,36-59 27,-16 18 198,26-36-254,0 0 0,1 1-1,-1-1 1,0 0 0,0 0 0,0 1-1,0-1 1,0 0 0,0 0 0,0 1-1,0-1 1,1 0 0,-1 0 0,0 1-1,0-1 1,0 0 0,0 0-1,1 1 1,-1-1 0,0 0 0,0 0-1,1 0 1,-1 0 0,0 0 0,0 1-1,1-1 1,-1 0 0,0 0 0,0 0-1,1 0 1,-1 0 0,0 0 0,0 0-1,1 0 1,-1 0 0,0 0 0,1 0-1,-1 0 1,0 0 0,0 0 0,1 0-1,-1 0 1,0 0 0,0 0 0,1 0-1,-1-1 1,0 1 0,0 0 0,1 0-1,-1 0 1,1 0 1,179-17-1188,-8 1-6835,-91 16 1063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59.6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75 12438,'0'0'12459,"1"-11"-11950,0 4-457,-1 5-47,0 0 0,0 0 0,0 0 0,0 0 0,0 0 0,0 0 0,1 0 0,-1 0 0,1 0 0,0 0 0,-1 0 0,1 0 0,0 0 0,0 1 0,0-1 0,0 0 0,0 1 0,1-1 0,-1 1 0,0-1 0,1 1 0,-1-1 0,1 1 0,0 0 0,-1 0 0,1 0 0,0 0 0,0 0 0,-1 0 0,1 1 0,0-1 0,0 0 0,3 0 0,8 0-7,-1-1-9,-1 1-1,1 1 1,0 0-1,12 2 1,-22-2 3,0 0 0,0 0 0,0 1 0,0-1 0,0 1 0,0-1 0,0 1 0,0 0 0,0 0 0,-1 0 0,1 0 0,0 0 0,-1 0 0,1 0 0,-1 0 0,1 1 0,-1-1 0,1 1 0,-1-1 0,0 1 0,0-1 0,0 1 0,0 0 0,0 0 0,0 0 0,0-1 0,-1 1 0,1 0 0,-1 0 0,1 3 0,0 8-24,-1 0 0,-1 0 0,0-1 0,-1 1 0,-4 18 0,-3 16 75,9-44-46,0-1 1,0 1 0,0 0 0,0 0 0,1 0-1,-1 0 1,1 0 0,0-1 0,0 1 0,0 0 0,0-1-1,1 1 1,-1-1 0,0 1 0,1-1 0,0 1-1,0-1 1,0 0 0,0 0 0,0 0 0,0 0 0,0 0-1,4 1 1,7 7-7,2-2-1,-1 0 1,18 7 0,7 3 10,-26-10 0,0 1-1,0 0 1,-1 1-1,0 0 1,20 23-1,-27-28-2,0 1-1,-1 1 1,1-1-1,-1 1 1,-1 0-1,1 0 1,-1 0-1,-1 0 1,1 0-1,-1 1 1,-1-1-1,1 1 1,-1 0-1,0 7 1,-1-12 1,-1-1 1,0 1-1,0 0 1,0-1-1,0 0 1,-1 1-1,1-1 1,0 0-1,-1 1 1,0-1-1,1 0 1,-1 0-1,0 0 1,0-1-1,0 1 0,0 0 1,-1-1-1,1 1 1,0-1-1,-1 0 1,-2 2-1,-59 23 53,61-25-47,-25 7-13,0-2 0,0 0 0,-1-2 0,1-1 0,-50-2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00.1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18985,'0'0'3535,"0"23"-3389,0 136 492,0-155-622,-1 0 0,2 0-1,-1 0 1,0 0 0,1 0 0,0-1 0,0 1-1,0 0 1,0 0 0,1-1 0,-1 1 0,1 0-1,0-1 1,0 0 0,0 1 0,1-1 0,-1 0-1,1 0 1,0-1 0,-1 1 0,1 0 0,1-1 0,-1 0-1,0 1 1,6 1 0,0 0 73,1-1 1,0 0-1,0 0 1,0-1-1,0-1 1,0 0 0,1 0-1,17-1 1,-22-1 13,-1 0 1,0 0-1,0 0 1,0-1-1,0 0 1,0 0-1,0 0 1,0 0-1,-1-1 1,1 0 0,-1 0-1,0 0 1,0 0-1,0-1 1,0 1-1,-1-1 1,6-7-1,7-10 242,-1-1-1,16-33 0,0 2 345,-31 53-682,0 0-1,0 0 1,0 0-1,0 0 1,0 0-1,0 0 0,0 0 1,1 0-1,-1-1 1,0 1-1,0 0 1,0 0-1,0 0 1,0 0-1,0 0 1,0 0-1,0 0 1,0 0-1,0 0 1,0 0-1,0 0 1,1 0-1,-1 0 0,0 0 1,0 0-1,0 0 1,0 0-1,0 0 1,0 0-1,0 0 1,0 0-1,1 0 1,-1 0-1,0 0 1,0 0-1,0 0 1,0 0-1,0 0 1,0 0-1,0 0 0,0 0 1,0 0-1,1 0 1,-1 0-1,0 0 1,0 0-1,0 0 1,0 0-1,0 0 1,0 0-1,0 0 1,0 0-1,0 0 1,0 1-1,0-1 1,0 0-1,0 0 0,0 0 1,0 0-1,1 0 1,-1 0-1,0 0 1,0 0-1,0 0 1,0 1-1,0-1 1,0 0-1,0 0 1,2 14-11,-2 30-381,0-32 418,0 5-49,-2 43 23,4 0 0,1 0 0,4 0 0,17 75 0,-22-129-154,-1-1 0,0 0 1,0 0-1,0 0 0,-1 1 1,0 9-1,0-12-237,-1-1-1,1 0 1,-1 0-1,1 0 1,-1 0-1,0 0 1,0 0-1,0 0 1,0 0-1,0 0 1,0 0-1,0-1 1,-1 1-1,1 0 1,-1-1-1,1 1 1,-1-1-1,-2 2 1,-24 12-9335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01.6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93 12694,'0'0'8294,"-1"2"-8214,0 2-81,1-1 0,0 0 0,0 0 0,0 0 0,0 0 0,0 1 0,0-1 0,1 0 0,0 0 0,0 0 0,-1 0 0,2 0 0,-1 0 0,0 0 0,1 0 0,-1-1 0,1 1 0,0 0 0,0-1 0,3 4 0,4 6 195,1 0-1,0 0 0,15 14 1,-15-18-71,0-1 1,0 0 0,1-1-1,-1 1 1,2-2 0,-1 0-1,0 0 1,1-1 0,0-1-1,0 0 1,0 0 0,0-1-1,1-1 1,-1 0 0,1 0-1,-1-2 1,0 1 0,1-2-1,-1 1 1,0-2 0,18-5-1,7-5 125,-1-1-1,-1-2 0,0-2 1,-2 0-1,49-37 0,-72 48-204,7-5 11,0 0 0,1 1 0,1 1 0,29-12-1,-44 20-55,1 1 0,0-1-1,-1 1 1,1 0 0,0 1-1,-1-1 1,1 1-1,0 0 1,0 0 0,-1 0-1,1 1 1,0 0 0,-1 0-1,1 0 1,0 0 0,-1 1-1,1-1 1,-1 1 0,0 0-1,0 1 1,0-1-1,0 1 1,0 0 0,0 0-1,4 5 1,8 9-6,1-1 0,0-1 0,32 22-1,-40-32 13,0 0-1,1-1 1,-1 0-1,1 0 0,0-1 1,0-1-1,0 1 0,0-2 1,1 1-1,-1-2 1,11 1-1,-5-2 23,0 0-1,-1-1 1,1 0-1,0-2 1,-1 1-1,19-9 1,85-43 70,-88 39-53,-21 11-51,0 0 1,0 1-1,0 0 1,1 1-1,-1 0 1,17-2-1,-21 4-1,-1 1-1,1 0 0,0 0 1,-1 1-1,1 0 0,-1 0 1,1 0-1,-1 0 0,1 1 1,-1 0-1,0 0 0,0 1 0,0-1 1,8 6-1,1 2 12,1-1 0,0-1 1,1 0-1,0-1 0,0-1 0,1-1 0,-1 0 0,1-1 1,0-1-1,1 0 0,-1-1 0,0-1 0,1-1 0,-1 0 1,18-4-1,-21 1 94,-1-1 1,0-1-1,-1 0 0,1-1 1,-1 0-1,0-1 1,-1 0-1,1-1 0,-1 0 1,19-20-1,-10 11 129,41-27 1,-53 40-225,-1 0 0,1 0 0,0 0 1,0 1-1,0 1 0,0-1 0,1 1 1,-1 1-1,16-2 0,-2 4-16,0 1-1,-1 1 1,1 1-1,-1 1 1,0 0-1,22 10 1,-18-6 22,1-2 0,0 0 0,35 4 0,-33-9 5,1 0 1,-1-2-1,0-1 0,1-1 1,-1-1-1,0-2 0,37-11 1,-42 9 2,0 0 1,1 2 0,40-4-1,-51 8-21,-1 1 0,0 0 0,0 1 0,0 0 0,0 1 0,0 1 0,0 0 0,0 0 0,15 8 0,-4-1-9,1 0 0,-1-1-1,1-2 1,1 0-1,-1-2 1,1 0 0,0-2-1,33 1 1,-4-5 25,0-2 1,0-2 0,54-14-1,-14 6-7,1 4-1,0 3 0,108 9 1,-52-1 46,-31-2-185,-122 1-37,0 0 1,1 0-1,-1 0 0,0 0 1,1 0-1,-1 1 0,0-1 1,1 0-1,0 1 0,-1-1 1,-1 3-1,-4 3-556,-34 31-2657,-15 7-1894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2.1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61 202 2913,'0'0'15634,"-10"-19"-14100,-30-62-187,38 78-1268,1 1 0,-1-1-1,1 0 1,0 0 0,0 0-1,0 0 1,1 0 0,-1 0-1,1 0 1,-1 0 0,1 0-1,0 0 1,0 0 0,1 0-1,-1 0 1,1 0 0,-1 0-1,1 0 1,0 0 0,0 0-1,0 0 1,0 1 0,1-1-1,-1 0 1,1 1 0,0-1-1,0 1 1,0-1 0,0 1-1,3-3 1,-3 3-21,0 1 0,1 0 0,-1 0 0,0 0 0,1 0 0,-1 0 0,0 0 0,1 0 0,-1 1 0,1-1 0,-1 1 0,1 0 0,0 0 0,-1 0 0,1 0 0,-1 0 0,1 0 0,-1 1 0,1-1 0,-1 1 0,1 0 0,-1-1 0,0 1 0,1 1 0,-1-1 0,0 0 0,0 0 0,1 1 0,-1-1 0,2 3 0,4 5-58,0 1-1,-1 0 1,0 0 0,0 0-1,-1 1 1,8 20-1,22 73 47,-15-24 180,-3 0 0,11 147-1,-25-199 73,-3-57 665,1-20-425,7-19-391,35-132 1,-34 168-140,1 1-1,1 0 1,2 0 0,1 1 0,2 1-1,22-31 1,-37 58-11,-1 0-1,0 0 1,1 0-1,0 0 1,-1 1-1,1-1 1,0 1-1,0-1 1,0 1-1,0 0 1,0-1-1,0 1 1,0 0-1,4-1 1,-4 2-2,-1 0-1,0 0 1,1 0 0,-1 0 0,0 0-1,0 0 1,1 1 0,-1-1 0,0 0 0,0 1-1,1-1 1,-1 1 0,0-1 0,0 1 0,0 0-1,0-1 1,0 1 0,0 0 0,2 1 0,3 5-11,-1 0 0,0 1-1,0-1 1,-1 1 0,0 0 0,4 10 0,-3-7 40,13 29-1,-3 2 0,0 0 0,-3 0 0,13 87 0,-16 5-4893,-9-149-8034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2.4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81 2257,'0'0'12937,"1"-17"-10120,2-30-1144,-2 30-437,-2 35 1943,-4 64-3087,-4 91 406,9-167-491,0 1 0,1 0 0,0 0 1,0 0-1,1 0 0,-1 0 0,1-1 1,1 1-1,0-1 0,-1 1 0,2-1 1,-1 0-1,1 0 0,0 0 1,0-1-1,1 0 0,8 9 0,-7-9 9,1 0 1,0 0-1,1 0 0,-1-1 0,1 0 0,0-1 1,0 1-1,0-2 0,1 1 0,-1-1 0,0 0 1,1-1-1,0 0 0,10 0 0,-14 0 3,1-1 0,0 0 0,0-1 0,0 1 0,-1-1 0,1 0-1,0-1 1,-1 1 0,1-1 0,6-4 0,-8 4-5,-1 0 0,1-1 0,-1 0 0,0 0 0,0 0 0,0 0 0,0 0 0,-1-1 0,1 1 0,-1-1 0,0 0 0,0 0 0,0 0 0,-1 0 0,2-5 0,3-14 49,0 1 0,-2-1 0,-1 0 0,-1 0-1,-1 0 1,-1 0 0,-1-1 0,-1 1 0,-1 0 0,-7-25-1,8 40 30,-1 0 0,0 1 0,-1-1 0,0 1 1,0 0-1,0 0 0,-1 0 0,0 1 0,-8-9 0,11 12-42,8 83-2430,2-29-2104,-2-15-1433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4:43.2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82 13446,'0'0'9634,"-1"15"-9535,-1 137 527,2-128-470,2 1 0,1-1 0,1 0 0,14 45 0,-12-51-101,19 41 70,-24-56-114,1 0 0,0 0-1,0 0 1,0 0 0,0 0 0,0 0-1,1-1 1,-1 1 0,1-1-1,0 1 1,-1-1 0,1 0 0,7 3-1,-8-8 150,0 0-1,0 0 0,-1-1 1,1 1-1,-1-1 1,0 1-1,0-1 0,0 0 1,0 1-1,0-5 0,1 0 73,14-52-8,3 1 1,46-98-1,-35 112-140,-29 44-85,-1 0 0,1 0-1,0 0 1,0 0 0,0 1 0,-1-1-1,1 0 1,0 0 0,0 0 0,0 1-1,0-1 1,0 0 0,0 1 0,0-1-1,1 1 1,-1-1 0,0 1 0,0 0-1,0 0 1,0-1 0,1 1 0,-1 0-1,0 0 1,0 0 0,0 0 0,1 0-1,-1 0 1,0 1 0,0-1 0,0 0-1,0 1 1,1-1 0,-1 0 0,0 1-1,0 0 1,0-1 0,0 1 0,0 0-1,0-1 1,0 1 0,1 1 0,6 11-6,0 0 0,-1 0 0,0 0 1,-2 1-1,1 0 0,-1 0 1,-1 1-1,3 21 0,16 47 44,-19-71-15,-4-10-20,0 0 0,1-1 0,-1 1 0,0-1 0,1 1 0,-1 0 0,1-1 0,-1 1 0,1-1 0,0 0 0,0 1 0,0-1 0,0 1 0,0-1 0,0 0 1,0 0-1,0 0 0,0 0 0,0 0 0,1 0 0,-1 0 0,3 1 0,8-26 222,15-29-158,3 1 0,2 1 0,57-69 0,-89 120-69,0 0 0,1-1 0,-1 1 0,0 0 0,0 0 0,0 0 0,0-1 0,1 1 0,-1 0 0,0 0-1,0 0 1,1-1 0,-1 1 0,0 0 0,0 0 0,0 0 0,1 0 0,-1 0 0,0 0 0,1 0 0,-1 0 0,0 0 0,0 0 0,1 0 0,-1 0-1,0 0 1,0 0 0,1 0 0,-1 0 0,0 0 0,1 0 0,-1 0 0,0 0 0,0 0 0,1 0 0,-1 0 0,0 0 0,0 1 0,0-1 0,1 0 0,-1 0-1,0 0 1,0 0 0,1 1 0,-1-1 0,0 0 0,0 0 0,0 1 0,0-1 0,0 0 0,1 0 0,-1 0 0,0 1 0,0-1 0,0 0 0,0 1-1,0-1 1,0 0 0,0 0 0,0 1 0,0-1 0,0 0 0,0 0 0,0 1 0,0-1 0,3 27-118,-2-20 103,3 25-9,-3-13 30,1-1-1,1 1 0,1-1 0,7 23 1,-9-37-2,0 1 1,0 0-1,1-1 0,-1 1 1,1-1-1,0 0 1,0 0-1,0 0 1,1 0-1,-1-1 1,1 1-1,0-1 1,0 0-1,0 0 1,1 0-1,-1-1 1,1 1-1,-1-1 1,1 0-1,8 2 1,-2-1 8,1-2 0,-1 1 0,1-1 1,-1-1-1,1 0 0,-1 0 0,1-1 1,-1-1-1,1 0 0,-1 0 0,0-1 1,0-1-1,0 0 0,0 0 0,-1-1 1,0-1-1,0 0 0,0 0 0,-1-1 1,1 0-1,-2 0 0,9-10 0,-6 6 6,0 0 0,-1-1 0,0-1 0,-1 0-1,-1 0 1,0-1 0,-1 1 0,0-2-1,-1 1 1,-1-1 0,0 0 0,-1 0 0,-1 0-1,0-1 1,1-28 0,-4 41-12,0 1 0,0 0 0,0-1-1,0 1 1,0 0 0,-1-1 0,1 1 0,-1 0 0,1-1 0,-1 1 0,0 0 0,0 0-1,0 0 1,0 0 0,0 0 0,0 0 0,-1 0 0,1 0 0,-1 0 0,1 1-1,-1-1 1,0 0 0,-2-1 0,-1 1 4,0 0 0,1 1 0,-2-1 0,1 1 0,0 0 0,0 0 0,0 1 0,0-1 0,-10 2 0,11-2-13,0 1 0,0 1 0,0-1 0,0 0 0,0 1 1,0 0-1,0 0 0,1 0 0,-1 0 0,0 1 0,0-1 0,1 1 0,-1 0 0,1 0 0,0 0 0,0 1 0,0-1 0,0 1 0,0 0 0,0 0 0,0 0 0,1 0 0,0 0 0,-1 0 0,1 1 0,1-1 0,-1 1 0,0-1 0,-1 6 0,1-3-2,-1 1 0,1 1 0,1-1 0,-1 0 0,1 0 0,0 1 0,1-1-1,0 0 1,0 1 0,1-1 0,-1 0 0,2 1 0,-1-1 0,1 0 0,0 0 0,0 0 0,6 11 0,3-1 19,0 0-1,1 0 1,1-1 0,26 25-1,-27-30-28,-1 0-1,0 1 0,-1 0 1,-1 0-1,0 1 0,0 0 1,-1 1-1,-1 0 0,11 28 1,-17-40-20,-1-1 1,1 1-1,-1 0 1,1-1-1,-1 1 1,0 0-1,0-1 1,1 1-1,-1 0 1,0 0-1,-1-1 1,1 1-1,0 0 1,0-1-1,-1 1 1,1 0-1,-1-1 1,0 1-1,1 0 1,-1-1-1,0 1 1,0-1-1,0 1 1,0-1-1,0 0 1,0 1-1,0-1 1,-1 0-1,1 0 1,0 0-1,-1 0 1,-2 2-1,-2-1-763,0 0-1,-1-1 1,1 1-1,0-1 0,-1 0 1,1-1-1,-12 0 1,-21 0-5328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08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44 209 8708,'0'0'9266,"21"-2"-7876,64-7-62,-83 8-1201,1 1 0,0-1 0,-1 0-1,1 1 1,-1-1 0,1-1 0,-1 1 0,1 0-1,-1-1 1,0 1 0,0-1 0,0 1 0,0-1 0,0 0-1,0 0 1,0 0 0,0 0 0,-1 0 0,1-1-1,-1 1 1,0 0 0,2-4 0,-1-1 119,0 0 1,0 0-1,-1 0 0,1 0 0,-1-13 1,0 9-96,0 6-55,-1-1 1,1 1-1,-1 0 0,0 0 0,0-1 0,-1 1 0,1 0 1,-1 0-1,-1 0 0,-2-10 0,2 13-87,1 0 1,-1 0-1,1 1 0,-1-1 1,0 0-1,0 0 0,0 1 1,0-1-1,0 1 0,-1 0 1,1 0-1,0 0 0,-1 0 1,1 0-1,0 0 0,-1 0 1,1 1-1,-1-1 0,1 1 1,-1 0-1,1 0 0,-1 0 1,0 0-1,-2 1 0,1-1-34,-1 1 0,0 0-1,1 1 1,-1-1-1,1 1 1,-1 0-1,1 0 1,0 1-1,0-1 1,0 1-1,0 0 1,1 0-1,-1 0 1,1 0-1,-1 1 1,1-1-1,0 1 1,-3 6-1,-4 5-3,0-1 0,2 2 0,-12 26 0,16-32 17,0 0 1,1 0-1,1 0 0,-1 1 0,2-1 0,-1 1 0,2-1 1,-1 1-1,1 0 0,1-1 0,2 17 0,-2-22 16,1 0 0,-1 0-1,1 0 1,0-1-1,0 1 1,0-1 0,1 1-1,-1-1 1,1 0-1,0 0 1,1 0 0,-1 0-1,1-1 1,-1 0-1,1 1 1,0-1 0,0 0-1,0-1 1,1 1 0,-1-1-1,1 0 1,-1 0-1,1 0 1,0-1 0,9 3-1,9 0 102,1 0-1,0-2 1,0-1-1,1 0 1,-1-2-1,0-1 1,0-1-1,-1-1 1,1-1-1,-1-1 1,29-11-1,-35 5-90,-30 6-2276,-34 5-5231,44 1 6461,-35 2-10512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06.7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0 252 1953,'0'-2'17197,"0"-13"-16362,0-34 1678,2 49-2510,0 0-1,0 0 1,0 0-1,0 1 1,0-1-1,0 1 1,-1-1-1,1 1 0,0-1 1,0 1-1,-1 0 1,3 1-1,10 11-10,-1 0 0,17 22-1,-20-22 8,1 0 0,1-1-1,16 14 1,-22-22 0,-1 0 1,1-1 0,0 1-1,1-1 1,-1 0 0,0-1-1,1 1 1,0-1 0,-1 0-1,1-1 1,12 1 0,-7-1 49,1-1 1,-1 0 0,0-1-1,1-1 1,-1 0 0,0 0-1,0-2 1,0 1 0,0-1-1,16-9 1,3-4 133,-1-1 1,38-32-1,-58 42-162,1-1 1,0 2-1,0-1 1,1 1-1,-1 1 0,1 0 1,1 1-1,-1 0 0,1 1 1,0 0-1,0 1 0,20-2 1,-1 18-41,-24-12 26,0 0 0,0 0 0,0-1 0,1 0 0,-1 0 0,0-1 0,0 0 0,0-1 0,0 0 0,14-5 0,-1-1 24,-2-2 1,31-19-1,-36 19-6,1 1 0,0 1-1,1 0 1,0 1 0,30-9 0,-38 16-23,1-1 1,-1 1-1,0 0 0,0 1 1,1 0-1,-1 0 1,0 1-1,0 0 0,0 0 1,0 1-1,8 4 0,40 10 18,-21-13-17,-1-1-1,1-1 1,69-7-1,100-26-10,-106 13 35,-45 12 25,80 0 0,21-2-828,-151 8 719,12-3-2458,-6-8-3981,-9-2-681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0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65 648 15063,'0'0'1929,"-11"17"-547,-33 55-275,35-47-236,13-13-294,-2-11-524,0 0-1,0-1 1,0 1-1,0-1 1,0 0 0,0 0-1,0 0 1,0 0-1,0 0 1,0 0 0,0 0-1,3-1 1,4 0 171,4 0-50,-1-1 0,1 0 0,-1-1 0,0 0 0,1-1 0,-2-1 0,1 0 0,0 0 1,-1-1-1,0 0 0,0-1 0,-1-1 0,0 1 0,0-2 0,12-13 0,-2 1-59,-2-1 0,0 0 1,-2-2-1,0 0 0,24-51 0,-16 21 51,31-98 1,-49 128-125,-1 0 0,0-1 0,-2 1 0,-1-1 0,-1 0 0,-4-46 0,3 68-25,0 0 0,0 0 0,-1 0 1,0 0-1,1 0 0,-1 0 0,0 0 0,-1 1 1,1-1-1,0 0 0,-1 0 0,1 1 0,-1-1 0,0 1 1,0 0-1,0-1 0,0 1 0,-1 0 0,1 0 1,0 0-1,-1 1 0,1-1 0,-1 1 0,0-1 0,0 1 1,1 0-1,-1 0 0,0 0 0,0 0 0,0 0 1,0 1-1,0 0 0,0-1 0,0 1 0,0 0 0,0 0 1,0 1-1,0-1 0,0 1 0,0-1 0,0 1 1,0 0-1,0 0 0,0 0 0,0 1 0,1-1 0,-1 1 1,1-1-1,-1 1 0,1 0 0,-1 0 0,1 0 1,0 0-1,0 0 0,0 1 0,0-1 0,0 1 0,-2 3 1,-1 4-19,-1 1 0,1-1 0,1 1 1,0 0-1,1 0 0,0 0 0,-3 21 0,-3 89 47,8-82-21,-8 260 592,33 305 1,-6-451-444,-8-79-68,2 89 1,-12 85-17,0-246-92,0-1-1,0 1 0,0-1 0,0 1 0,0-1 0,-1 1 0,1-1 1,0 1-1,-1-1 0,1 0 0,-1 1 0,0-1 0,1 1 0,-1-1 1,0 0-1,0 0 0,0 1 0,0-1 0,0 0 0,0 0 0,0 0 1,0 0-1,0 0 0,0 0 0,-1-1 0,1 1 0,0 0 0,-1 0 1,1-1-1,-1 1 0,1-1 0,0 0 0,-1 1 0,1-1 0,-1 0 0,1 0 1,-1 0-1,1 0 0,-1 0 0,1 0 0,-1 0 0,1 0 0,-1-1 1,-2 0-1,-1 0-257,1 0 0,-1 0 1,1-1-1,-1 1 0,1-1 1,-1 0-1,1-1 0,0 1 1,0-1-1,0 0 0,1 0 0,-1 0 1,-4-5-1,-14-28-4345,-2-11-3126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0.8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16872,'0'0'6435,"20"-42"-6435,30 36 0,1 2 0,4 4 0,0 0-1441,-10 0-1824,0-6-2674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1.1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1 14647,'0'0'8481,"-21"19"-7742,5-5-595,1-2-14,2 0-1,0 0 0,0 1 1,1 1-1,1 0 0,0 1 1,1 0-1,0 1 1,-9 21-1,14-24-61,0 1 0,1 0 0,0 0 0,1 0 0,1 0 0,0 1 0,1-1-1,0 22 1,2-30-67,-1 0 0,1 0 0,1 0 0,-1 0 0,1 0 0,0 0 0,0 0 0,1-1 0,-1 1-1,1-1 1,0 1 0,1-1 0,0 0 0,-1-1 0,1 1 0,1 0 0,-1-1 0,1 0 0,0 0-1,0-1 1,0 1 0,6 2 0,-3-1 8,1-1-1,0 0 1,0-1-1,0 0 1,0 0 0,1-1-1,-1 0 1,1 0-1,-1-1 1,1-1-1,-1 1 1,1-2 0,0 1-1,-1-1 1,1-1-1,14-3 1,-16 1 8,0 1 1,0-1-1,-1 0 1,1 0-1,-1-1 1,0 0-1,0 0 1,0-1-1,-1 0 1,0 0-1,0-1 0,-1 1 1,1-1-1,-2 0 1,1-1-1,-1 1 1,0-1-1,4-11 1,-3 6-1,0-1 1,-1 0 0,0-1 0,-1 1-1,-1 0 1,0-1 0,-1 1 0,-1-1-1,0 0 1,-1 1 0,-5-26-1,5 33-11,-1 1-1,0-1 1,-1 0-1,1 1 0,-1 0 1,0-1-1,-1 1 0,0 0 1,0 1-1,0-1 0,-1 1 1,1 0-1,-1 0 1,-1 0-1,1 0 0,-1 1 1,1 0-1,-1 0 0,0 1 1,-1 0-1,1 0 0,-1 0 1,1 1-1,-1 0 1,0 0-1,-7-1 0,-1 0 2,0 1 0,0 1 0,0 0 0,0 1 0,0 1 0,-21 3 0,32-4-28,0 1 0,0 0 0,-1 0 1,1 1-1,0-1 0,0 1 0,0 0 1,0 0-1,0 0 0,1 0 0,-1 1 1,1-1-1,-1 1 0,1 0 1,0 0-1,0 0 0,0 1 0,1-1 1,-1 1-1,1 0 0,-1-1 0,1 1 1,1 0-1,-1 0 0,-2 8 0,3-7-375,-1 1-1,1-1 0,0 1 1,0-1-1,1 0 0,0 1 1,0-1-1,0 1 0,0-1 1,1 1-1,0-1 0,0 1 1,1-1-1,-1 0 0,1 0 1,0 0-1,1 0 0,-1 0 1,1 0-1,0 0 0,0-1 1,1 0-1,-1 1 0,6 4 1,39 16-6861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1.4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573 0 11925,'0'0'11480,"-9"22"-10847,-67 170 705,64-155-1221,1 0 0,2 0 0,2 0 0,-4 44 0,11-75-113,-1 4-1,1 0 0,0 0 1,0 1-1,1-1 0,0 0 0,4 13 0,-5-21-1,1 0 0,1 1 0,-1-1-1,0 0 1,0 0 0,1 0-1,0 0 1,-1 0 0,1 0-1,0 0 1,0 0 0,0-1 0,0 1-1,0-1 1,0 0 0,0 1-1,0-1 1,1 0 0,-1 0 0,0 0-1,1 0 1,-1-1 0,1 1-1,-1-1 1,1 0 0,0 1-1,-1-1 1,1 0 0,3-1 0,-4 1 7,-1 0 0,1 0 1,0 0-1,0-1 0,-1 1 1,1-1-1,0 1 1,0-1-1,-1 1 0,1-1 1,-1 0-1,1 0 1,0 0-1,-1 0 0,0 0 1,1 0-1,-1-1 0,0 1 1,1 0-1,-1-1 1,1-1-1,1-1 6,-1 0 1,0-1-1,0 1 0,-1 0 1,1-1-1,-1 1 1,0-1-1,1-6 0,-1 0 7,0-1-1,-1 0 0,0 1 0,-1-1 1,0 0-1,-4-14 0,1 15-18,0 0 0,0 0 0,-1 1 0,0-1-1,-1 1 1,-1 0 0,1 1 0,-1 0 0,-1 0 0,0 0 0,0 1-1,0 0 1,-1 0 0,-1 1 0,1 1 0,-1-1 0,0 2 0,0-1-1,-12-3 1,-2 0-1,0 0-1,0 2 1,-1 1-1,0 1 1,0 2-1,-1 0 1,-40 1 0,58 2-20,0 0 0,1 1 0,-1 0 1,0 0-1,1 1 0,-1-1 1,1 2-1,0-1 0,0 1 0,0 0 1,0 1-1,-11 6 0,14-6-334,0-1-1,0 1 1,1 0-1,-1 0 1,1 0-1,0 1 0,0-1 1,0 1-1,1 0 1,0 0-1,0 0 1,0 0-1,0 0 1,1 0-1,0 0 1,0 0-1,0 1 1,1 7-1,-1 36-6850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28.1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25 228 9332,'0'0'6369,"-4"-18"-4401,2 9-1705,-3-9 495,0 0 0,2 0 1,0 0-1,2 0 0,-1 0 1,3-21-1,-1 37-724,1-1 0,0 1 0,-1-1 0,1 1 0,0-1 1,0 1-1,0 0 0,1 0 0,-1 0 0,1 0 0,-1 0 0,1 0 0,-1 0 0,1 0 0,0 0 0,0 1 1,0-1-1,0 1 0,0-1 0,0 1 0,1 0 0,-1 0 0,0 0 0,1 0 0,-1 0 0,1 1 0,4-2 1,6 0-29,0 1 0,0 0 1,1 0-1,12 2 1,-16-1 1,-8 1-9,1-1 0,0 0 0,-1 1 0,1-1 0,-1 1 0,1 0 0,-1-1 0,1 1 0,-1 1 0,1-1 0,-1 0 0,0 1 0,1-1 0,-1 1 0,0-1 0,0 1 0,0 0 0,3 4 0,-2-1-3,0 0 0,0 1-1,0-1 1,0 1 0,-1-1-1,0 1 1,0 0 0,1 7-1,1 13 43,-1 1 0,-2 0 0,-1 28-1,0-35 73,1 283 592,-1-294-701,1 0 0,0 0 1,0 0-1,1 0 0,0 0 1,1-1-1,0 1 0,0-1 1,1 1-1,0-1 1,8 12-1,-9-15 7,1-1 0,1 1-1,-1-1 1,1 0 0,0 0 0,0 0 0,0 0 0,0-1-1,0 0 1,1 0 0,-1-1 0,1 1 0,0-1 0,0-1-1,0 1 1,0-1 0,12 2 0,-2-2 18,-1-1 0,1 0 0,0-1 0,-1 0 0,1-1 0,27-8 0,-39 9-9,1 0 1,-1-1-1,0 1 0,0-1 0,0 0 1,0 0-1,0 0 0,0 0 0,-1-1 1,1 1-1,-1-1 0,0 0 1,1 0-1,-1 0 0,-1-1 0,1 1 1,0-1-1,-1 0 0,0 1 0,0-1 1,0 0-1,0 0 0,0-1 1,-1 1-1,0 0 0,0 0 0,0-1 1,0-6-1,-1 7 38,0 0 0,0 0 0,0 0 0,0 0 0,-1 1-1,1-1 1,-1 0 0,0 0 0,-1 1 0,1-1 0,-1 0 0,-2-5 0,2 8-45,1 0 0,-1 0-1,1 0 1,-1 0 0,0 0 0,1 0 0,-1 1 0,0-1 0,0 1-1,1-1 1,-1 1 0,0-1 0,0 1 0,0 0 0,1 0-1,-1 0 1,0 0 0,0 0 0,0 0 0,0 1 0,1-1-1,-1 1 1,0-1 0,0 1 0,1 0 0,-1-1 0,0 1 0,1 0-1,-1 0 1,-2 2 0,-4 2-18,1 0 0,-1 0 0,1 1 0,0 0 0,0 1 1,1-1-1,0 1 0,0 0 0,0 1 0,-7 14 0,-6 12-11,-17 45 1,30-67 22,-12 37 20,1 1 0,3 1 1,2 0-1,3 0 0,1 1 0,3 0 1,2 1-1,3-1 0,1 0 0,3 1 1,11 51-1,-13-92-6,1 3-18,0 0-1,-1 0 1,-1 0-1,-1 20 1,0-32 10,-1-1 1,1 1 0,0 0-1,-1 0 1,0 0 0,1 0-1,-1 0 1,-1 0 0,1-1-1,0 1 1,0 0 0,-1-1-1,0 1 1,1-1 0,-1 0-1,0 1 1,0-1 0,-1 0-1,1 0 1,0 0 0,-1-1 0,1 1-1,-1 0 1,1-1 0,-1 0-1,0 1 1,-5 0 0,-5 2 178,-1-2 1,1 0-1,-1 0 1,0-1 0,1-1-1,-1 0 1,0-1-1,1-1 1,-1 0 0,1-1-1,-1 0 1,1-1 0,-20-8-1,18 4-198,-3-4-4311,18 11 4139,0-1 0,-1 1 0,1-1 0,0 1 0,1 0 0,-1-1 1,0 1-1,0-1 0,0 1 0,1 0 0,-1-1 0,1 1 0,-1 0 0,1-1 0,0 1 0,-1 0 0,1 0 0,0 0 0,1-2 0,32-39-4853,10-15-1862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1.9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260 103 12502,'0'0'6640,"1"-18"-3988,3-51-296,-4 68-2303,0 1 1,0-1 0,1 1 0,-1 0-1,0-1 1,0 1 0,0-1-1,0 1 1,1-1 0,-1 1 0,0 0-1,0-1 1,0 1 0,0-1-1,0 1 1,0-1 0,0 1 0,0-1-1,-1 1 1,1-1 0,0 1 0,0 0-1,0-1 1,0 1 0,-1-1-1,1 1 1,0 0 0,0-1 0,-1 1-1,1-1 1,0 1 0,0 0-1,-1-1 1,1 1 0,-1 0 0,1 0-1,-1-1 1,-7 11 13,7-8 135,-33 53-30,3 2 1,2 1-1,3 1 0,2 1 0,3 1 0,3 1 1,-14 80-1,15-29-3,5 0 0,4 1 0,10 146 0,1-220-152,1-1 0,2 0 0,2 0 0,2 0 0,1-1 0,28 64 0,-27-76-11,2 0 1,0-1-1,2-1 1,1 0 0,1-1-1,0-1 1,2-1-1,1 0 1,39 30-1,-54-47-78,-2 0 0,1-1-1,-1 1 1,1-1-1,-1 0 1,1-1 0,0 1-1,0-1 1,0 0-1,0 0 1,1-1 0,-1 0-1,9 2 1,-14-17-3154,1-17-1357,3-15-3191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1 16872,'0'0'7507,"-25"139"-6418,15-71-625,5-8-288,5-10-96,0-9-32,0-12-32,0-12 16,0-9-32,0-6-528,0-22-4595,-5-30-207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61 279 9925,'0'0'9156,"6"-6"-8665,23-25 410,-21 24-586,1-1 1,-1 0-1,-1 0 1,0-1-1,0 0 1,-1 0 0,0 0-1,0-1 1,-1 0-1,0-1 1,4-13-1,-8 17-206,0-1 0,-1 0-1,0 1 1,0-1 0,-1 0 0,1 0-1,-2 1 1,-3-15 0,5 20-106,-1 0-1,1 1 1,-1-1-1,1 0 1,-1 1 0,0-1-1,1 0 1,-1 1-1,0-1 1,0 1 0,0-1-1,0 1 1,0-1 0,-1 1-1,1 0 1,0 0-1,-1 0 1,1 0 0,-1 0-1,1 0 1,-1 0-1,1 0 1,-1 0 0,0 1-1,1-1 1,-1 0 0,0 1-1,0 0 1,1-1-1,-1 1 1,0 0 0,0 0-1,0 0 1,1 0-1,-1 0 1,0 1 0,0-1-1,1 0 1,-1 1 0,0-1-1,0 1 1,1 0-1,-1 0 1,-2 1 0,-1 2-113,-1 0 1,1 0-1,-1 1 1,1 0-1,0 0 1,1 0-1,0 1 1,-1-1-1,2 1 1,-1 0-1,-3 7 1,-3 8-1021,1-1 0,-7 27 0,12-33-335,1 0-1,1 0 1,-2 17 0,3 38-10477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52 14263,'0'0'2032,"0"24"463,-5 350 3831,7-370-6239,3-9 15,37-83 754,-5 14-590,-13 24-106,1 1 0,3 2 1,55-74-1,-82 119-147,0 1 0,1-1 0,-1 1-1,0 0 1,1-1 0,-1 1-1,1 0 1,-1 0 0,1 0 0,0 0-1,-1 0 1,1 0 0,0 0 0,0 1-1,0-1 1,0 1 0,2-1-1,-2 1-11,-1 0-1,0 0 1,1 1-1,-1-1 1,0 0-1,1 1 1,-1-1-1,0 1 1,0 0-1,0-1 1,1 1-1,-1 0 1,0 0-1,0 0 1,0-1-1,0 1 1,0 0-1,1 3 1,4 4-26,-1 1 0,0 0 0,-1 1 0,0-1 0,3 14 0,-2-9 40,28 110-8,-27-94 5,1 0 1,1-1 0,2 0-1,15 31 1,-23-55-20,-1-3 4,0 0 1,-1 0-1,1 0 1,0 0-1,0 0 1,1 0 0,-1 0-1,0 0 1,1-1-1,-1 1 1,1 0-1,-1-1 1,1 1-1,0-1 1,0 0-1,0 0 1,0 1 0,0-1-1,0 0 1,3 1-1,-2-5-273,0 0 1,-1 0-1,1-1 0,-1 1 1,0 0-1,0-1 0,-1 1 1,1-1-1,-1 0 0,1 1 1,0-8-1,3-3-647,16-48-3503,8-16-1966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2.4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1713,'0'0'23504,"0"-2"-23053,1 31-500,1 0 0,2-1 0,1 1 0,15 48 0,-17-64 60,1-1 0,1 0 1,0 0-1,1 0 0,0 0 0,0-1 0,2 0 1,-1 0-1,1-1 0,1 0 0,0 0 0,0-1 1,18 14-1,-24-21 12,1 0 1,0 0-1,0-1 1,-1 1-1,1-1 1,0 0-1,0 0 1,0 0-1,0 0 1,0-1-1,1 1 0,-1-1 1,0 0-1,0-1 1,0 1-1,0-1 1,0 1-1,5-3 1,-2 0 35,0 0 1,0 0-1,0-1 1,0 0-1,-1 0 1,0 0-1,0-1 1,0 0-1,6-8 1,1-2 91,0 0 1,-2-1 0,0-1-1,0 1 1,-2-2-1,14-33 1,-16 24-52,0 1 1,-2-1-1,-1 0 1,-1-1-1,-1-48 1,-6 61-116,-5 15-242,-6 16-605,11-5 102,0 0-1,1 0 1,1 0 0,-3 21-1,4-23-166,1-1 0,0 1 0,0 0 0,0-1 0,1 1 0,1 0 0,2 9 0,14 12-4169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2.9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11877,'0'0'3509,"0"-18"-326,0-38 710,0 50-2229,0 9-291,0 41-639,35 624 366,-35-651-2958,-3-23-111,-6-33-2416,6 24 1832,-12-36-6508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1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10213,'0'0'10324,"50"-37"-10340,11 35 16,4 2-1552,10 0-2818,-15-2-9781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3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0 18216,'0'0'6374,"-9"20"-5688,-5 15-437,1 0 0,2 0 0,1 2 0,2-1 0,-5 62 0,11-68-142,-1 5 48,3 54 1,1-79-139,0 0 0,1-1 0,0 1 0,0-1 0,1 0 0,0 1 0,0-1 0,1 0 0,0-1 0,8 12 0,-12-20-30,0 0 0,0-1-1,0 1 1,0 0 0,0 0-1,0-1 1,1 1 0,-1 0-1,0 0 1,0-1 0,0 1-1,0 0 1,0-1 0,0 1 0,0 0-1,1 0 1,-1 0 0,0-1-1,0 1 1,0 0 0,1 0-1,-1-1 1,0 1 0,0 0-1,0 0 1,1 0 0,-1 0 0,0 0-1,0-1 1,1 1 0,-1 0-1,0 0 1,1 0 0,-1 0-1,0 0 1,0 0 0,1 0-1,-1 0 1,0 0 0,1 0-1,-1 0 1,0 0 0,0 0 0,1 0-1,-1 0 1,0 0 0,1 1-1,-1-1 1,0 0 0,0 0-1,1 0 1,-1 0 0,0 0-1,0 1 1,0-1 0,1 0 0,-1 0-1,0 1 1,0-43-1706,-1 22 590,1-55-4079,0-14-3433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6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0 225 16119,'0'0'3215,"18"-8"-2094,-1 1-862,0 1 15,-1-1 1,0-1-1,26-16 1,-37 20-150,0 0 0,0 0 1,0 0-1,0-1 0,-1 0 0,0 1 1,0-2-1,0 1 0,-1 0 1,0-1-1,0 1 0,0-1 0,0 0 1,-1 0-1,0 0 0,1-8 1,-2 11-87,-1 0 0,1 0 1,-1 0-1,0 0 1,0 0-1,0 1 1,-1-1-1,1 0 0,-1 0 1,1 0-1,-1 0 1,0 0-1,0 1 1,0-1-1,0 0 0,-1 1 1,1-1-1,-1 1 1,-2-3-1,3 3-42,-1 1 1,0 0-1,0 0 0,1 0 0,-1 0 0,0 0 1,0 0-1,0 0 0,0 1 0,0-1 0,0 1 1,0 0-1,0-1 0,-1 1 0,1 0 0,0 0 0,0 0 1,0 0-1,0 1 0,0-1 0,0 1 0,0-1 1,0 1-1,0 0 0,0-1 0,0 1 0,0 0 1,0 0-1,-1 2 0,-4 1-79,1 1 1,1-1 0,-1 1-1,0 1 1,1-1-1,0 1 1,1 0-1,-1 0 1,1 0-1,0 1 1,1-1-1,-1 1 1,1 0-1,-3 11 1,0 2-1438,0 1-1,1 1 1,-3 40 0,6-1-5263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7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41 15463,'0'0'2145,"130"-40"-2081,-85 40-64,-15 0 0,-20 2-1809,-10 23-4738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3.9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13702,'0'0'2193,"110"14"-2017,-60-14-80,5 0-96,-5-2-2225,-4-6-7795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4.8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326 120 7411,'0'0'13116,"0"-17"-11353,-1-54-239,2 70-1463,-1 0 1,0 0 0,0 0 0,0 0 0,0 0 0,0 0 0,0 0 0,0 0 0,0-1 0,0 1 0,-1 0-1,1 0 1,0 0 0,-1 0 0,1 0 0,-1 0 0,1 0 0,-1 0 0,1 0 0,-1 0 0,0 1-1,1-1 1,-1 0 0,0 0 0,0 0 0,1 1 0,-1-1 0,0 0 0,0 1 0,0-1 0,0 1 0,0-1-1,0 1 1,0 0 0,0-1 0,0 1 0,0 0 0,-1 0 0,1 0 0,0-1 0,0 1 0,0 0-1,0 1 1,0-1 0,0 0 0,0 0 0,0 0 0,0 1 0,0-1 0,-1 0 0,1 1 0,0-1-1,1 1 1,-1-1 0,0 1 0,0 0 0,0-1 0,0 1 0,0 0 0,1 0 0,-1-1 0,0 1 0,-1 2-1,-13 13-52,1 1 0,0 0-1,1 1 1,0 1-1,2 0 1,0 0-1,2 1 1,0 1 0,1-1-1,1 1 1,-7 34-1,4 5-6,2 0 0,3 1-1,3 61 1,1-111-1,1-1 1,1 1-1,0-1 0,1 0 1,0 0-1,0 1 0,1-1 1,0-1-1,1 1 1,5 10-1,-6-16 1,0 0 0,0 0 0,0 0 0,0 0-1,1 0 1,0-1 0,0 0 0,0 1 0,0-1 0,1-1 0,-1 1 0,1-1 0,-1 0-1,1 0 1,0 0 0,0 0 0,0-1 0,0 0 0,0 0 0,0 0 0,0-1 0,6 0-1,0 1-2,0-1-1,0 0 0,0-1 1,0 0-1,0-1 0,0 0 1,0-1-1,0 0 0,-1-1 1,1 0-1,17-11 0,-22 11 4,0 0 0,0-1-1,-1 0 1,0 0-1,0 0 1,0 0-1,0-1 1,-1 0-1,0 0 1,0 0-1,-1-1 1,0 1-1,0-1 1,0 0-1,-1 0 1,0 0 0,0 0-1,-1 0 1,1-9-1,0-24 99,-1 0 0,-2 0 1,-2 1-1,-2-1 0,-1 1 0,-2 0 0,-2 0 0,-1 1 0,-2 0 1,-2 1-1,-1 1 0,-32-52 0,47 86-86,0-1 0,0 1 0,-1 0-1,1-1 1,-1 1 0,1 0 0,-1 0 0,0 0 0,0 0 0,0 0-1,0 1 1,0-1 0,0 0 0,0 1 0,-1 0 0,1-1 0,-1 1-1,1 0 1,-1 0 0,1 1 0,-1-1 0,1 0 0,-1 1 0,-5-1-1,5 2-18,-1 0 0,0 0 0,1 1-1,-1-1 1,1 1 0,-1 0-1,1 0 1,0 0 0,0 0-1,0 0 1,0 1 0,0-1-1,0 1 1,1 0 0,-1 0-1,-2 5 1,-13 17-1,1 1-1,2 1 1,0 1 0,2 0-1,1 1 1,1 0 0,2 1-1,-11 53 1,11-19 2,2 1 1,3 0-1,5 76 0,-1-130 5,1 0 0,0 1 0,1-1 0,0 0 0,1 0 0,0-1 0,0 1 0,1 0 0,11 18 0,-12-24-2,0-1 0,1 1-1,-1-1 1,1 0 0,0 0-1,0-1 1,1 1 0,-1-1-1,1 0 1,0 0 0,-1 0-1,1-1 1,1 0 0,-1 0 0,0 0-1,0 0 1,1-1 0,-1 0-1,1 0 1,-1 0 0,10-1-1,-7 0 5,1 0-1,-1 0 0,0-1 0,0 0 0,1-1 0,-1 1 0,0-2 1,0 1-1,0-1 0,-1 0 0,1-1 0,12-7 0,-12 4 6,0 0 1,0 0-1,0-1 0,-1 0 0,0 0 0,-1 0 0,0-1 1,0 0-1,8-18 0,-2-4-1,-1 0 1,-1-1-1,-2 0 1,-1 0-1,-2 0 1,-1-1-1,-2 0 1,-1 0 0,-1 0-1,-8-53 1,5 68-5,-1 1 1,-1 0 0,0 0-1,-1 0 1,-1 1 0,-1-1-1,0 2 1,-1-1 0,-1 1-1,-14-16 1,19 23 1,-1 1 0,0 0-1,0 1 1,-1-1 0,0 1 0,0 1 0,-1-1 0,1 1-1,-1 1 1,0-1 0,0 1 0,-1 1 0,1 0 0,-1 0-1,0 0 1,0 1 0,0 0 0,0 1 0,0 0 0,0 1-1,-15 0 1,20 1-12,0 1-1,0-1 1,0 1-1,0 0 0,1 0 1,-1 0-1,1 0 1,-1 0-1,1 1 0,0 0 1,0 0-1,0 0 1,0 0-1,1 0 0,-5 6 1,-36 65-685,27-43-202,-23 35-2609,3 1-3167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3.2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26 19945,'0'0'5907,"-40"-25"-5891,45 40-1505,0 16-1120,-5 10-1601,-5 13-2497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3.4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391 0 17112,'0'0'2769,"-50"107"-2769,15-41 496,-15 5-160,-10-5-127,20-10-1,-6-8 32,6-13-112,10-12-48,10-9-80,5-12-32,10-2-1569,5-12-3217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29.0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30 248 19337,'0'0'5901,"-8"-1"-5711,-12-8-122,20 9-67,0-1 0,-1 1 0,1 0 0,0-1 1,0 1-1,0 0 0,0-1 0,0 1 0,0 0 0,0-1 1,-1 1-1,1-1 0,0 1 0,0 0 0,0-1 0,1 1 0,-1 0 1,0-1-1,0 1 0,0 0 0,0-1 0,0 1 0,0-1 1,0 1-1,1 0 0,-1 0 0,0-1 0,0 1 0,0 0 0,1-1 1,-1 1-1,1-1 0,42-28 33,-24 18-22,25-16-67,12-9-92,2 2 0,2 4 0,66-25 0,-126 54-70,1 1-1,-1 0 1,1-1 0,-1 1 0,1 0 0,-1-1 0,1 1 0,-1 0-1,1 0 1,0 0 0,-1 0 0,1 0 0,-1-1 0,1 1 0,0 0-1,-1 0 1,1 0 0,0 1 0,-1-1 0,1 0 0,-1 0 0,1 0-1,0 0 1,-1 1 0,1-1 0,-1 0 0,1 0 0,-1 1 0,1-1 0,-1 0-1,1 1 1,-1-1 0,1 1 0,-1 1-255,0-1 0,0 1-1,0-1 1,0 0 0,-1 1 0,1-1 0,0 1 0,-1-1-1,1 0 1,-1 1 0,0-1 0,1 0 0,-1 1 0,-2 1-1,-27 34-8573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3.0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131 299 12678,'0'0'9570,"12"-12"-8247,-3 2-1068,0 0-1,0-1 1,-1 0 0,0 0 0,-1-1-1,0 0 1,10-25 0,-13 23-133,0 0-1,-1 0 1,0 0-1,-1-1 1,-1 1-1,0-1 1,-1 0-1,-3-25 1,2 39-113,1-1 0,-1 1 0,0 0 0,0 0 0,0 0 0,0 0 0,0 0 0,0 0 0,0 0 0,0 0 0,-1 1 0,1-1 0,0 0 0,0 1 0,-1-1 0,1 1 0,0-1 0,-1 1 0,1-1 0,-1 1 0,1 0 0,0 0 0,-1 0 0,1 0 0,-3 0 0,-39 3-230,37-1 193,-1 1-1,1 0 1,0 0 0,1 1-1,-1-1 1,0 1-1,1 1 1,0-1 0,0 1-1,0 0 1,1 0 0,0 0-1,0 0 1,-4 7-1,-4 6-2,1 1 0,0 0 1,-8 23-1,14-28 22,1 1 1,0-1 0,2 1-1,-1-1 1,2 1 0,0 0 0,1 0-1,2 21 1,-2-34 5,1 1 0,0 0 0,0 0 0,1-1 0,-1 1 0,0-1 0,1 1 0,-1-1 0,1 1 0,0-1 0,0 0 0,0 0 0,0 0 0,0 0 0,0 0 0,1-1 0,-1 1 0,1 0 0,-1-1 0,1 0 0,0 0 0,-1 0 0,1 0 0,0 0 0,0 0 0,-1-1 0,1 1 0,5-1 0,-3 1 11,-1 0 1,1-1-1,-1 0 1,1 0-1,-1 0 0,1 0 1,-1-1-1,1 0 1,-1 0-1,1 0 0,-1 0 1,0-1-1,0 0 0,0 0 1,0 0-1,0 0 1,7-6-1,3-8 68,-1-1 0,-1-1 1,0 0-1,-2-1 0,0 0 0,-1 0 0,-1-1 0,6-21 1,-14 49-108,0 0 0,0 1 1,1-1-1,1 0 0,-1 1 1,2-1-1,-1 0 0,6 12 1,1 5-1290,26 46 0,-35-69 972,1-1 1,0 0-1,0 0 1,1 1-1,-1-1 1,0 0 0,0 0-1,1 0 1,-1 0-1,0 0 1,1-1-1,-1 1 1,1 0-1,-1-1 1,1 1 0,-1-1-1,1 1 1,-1-1-1,1 0 1,0 1-1,-1-1 1,1 0-1,-1 0 1,1 0 0,2-1-1,21 1-5788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29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58 279 11861,'0'0'11358,"-13"6"-10561,-23 13-464,28-15-173,28-14 46,418-231 371,-435 239-611,-2 2 107,0 0-1,0-1 0,0 0 1,0 1-1,0-1 0,0 1 1,0-1-1,0 0 1,0 0-1,0 0 0,0 1 1,0-1-1,-1 0 0,1 0 1,0 0-1,-1 0 0,1 0 1,-1-1-1,1-1 1,-1 3-84,-2 0-2465,1 0 1974,0-1 0,0 1 0,0-1 0,0 1 0,0 0 1,0-1-1,0 0 0,0 1 0,0-1 0,1 0 1,-1 1-1,0-1 0,0 0 0,1 0 0,-1 1 1,0-1-1,1 0 0,-2-2 0,-4-20-9492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7.4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8740,'0'0'6323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40.2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1 137 9556,'0'0'9882,"27"-12"-9351,5-3-337,-1 0 26,-1 2 1,2 1-1,36-8 0,-42 13-71,-12 4-28,0 0 0,0-1-1,-1-1 1,24-12 0,-26 9 75,-13 6-1266,1 2 894,-1 1 1,1 0-1,0 0 0,-1 0 1,1 0-1,0 0 0,0 0 1,0 0-1,0 1 0,0-1 1,0 0-1,0 1 0,0-1 1,0 1-1,-1 2 0,-11 41-4653,-1 12-3876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53.6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316 49 13702,'0'0'9175,"15"-8"-8993,45-24-17,-58 31-164,0-1 1,0 1-1,1 0 1,-1 1-1,0-1 1,1 0-1,-1 1 1,1-1-1,-1 1 1,0-1-1,1 1 1,-1 0-1,1 0 1,-1 1-1,1-1 1,3 1-1,-5 0-9,0-1-1,0 1 0,0 0 1,-1-1-1,1 1 0,0 0 0,0 0 1,0 0-1,0 0 0,-1 0 1,1 0-1,-1 0 0,1 0 0,0 0 1,-1 0-1,0 0 0,1 0 1,-1 0-1,0 0 0,1 0 0,-1 1 1,0-1-1,0 1 0,0 6-21,0-1-1,-1 0 0,0 1 0,0-1 1,-1 0-1,0 0 0,-5 12 0,0-2 23,-4 9 11,-15 55 0,24-71 8,0 0 0,1 0 0,0 0 1,1 0-1,0 1 0,0-1 0,1 0 0,0 0 1,5 15-1,-3-16-11,-1 1 0,1 0 0,-1 0 0,-1 0 1,0 0-1,0 0 0,-2 13 0,1-20-2,-1 0 1,0 0-1,0-1 0,0 1 0,0-1 1,0 1-1,-1-1 0,1 1 0,-1-1 1,1 1-1,-1-1 0,0 0 1,0 0-1,0 0 0,0 0 0,0 0 1,-1-1-1,1 1 0,0-1 0,-1 1 1,1-1-1,-1 0 0,0 0 0,1 0 1,-1 0-1,0-1 0,1 1 1,-1-1-1,-5 1 0,-22 2 141,0-2-1,1 0 0,-1-2 1,-33-6-1,25 3-2788,-68 0 1,90 6-3784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24.1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13142,'0'0'5635,"70"2"-5603,-30 2-32,-10 0-240,5 2-1105,-20 5-1825,-15 7-2304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25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99 13830,'0'0'8164,"-60"-62"-7460,60 56-367,0 0-193,0 0-16,0-1-112,0 1 0,-10 0-32,5 6-32,5 4-3762,0 13-48,20-3-2097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32.4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113 149 9188,'0'0'5269,"6"-20"-3054,5-5-1403,-6 13-269,0 0-1,-1 0 0,0 0 0,-1-1 0,3-19 0,-7 27 3120,-6 12-1589,-16 31-1167,-25 59-1410,34-64 536,1 0 1,1 1 0,2 0 0,1 1-1,2 1 1,2-1 0,1 1 0,2 0-1,1 0 1,5 47 0,-3-78-26,0 1 0,0 0 0,0-1 0,1 1 0,0-1 0,0 0 0,1 1 0,0-1 1,0 0-1,0 0 0,0-1 0,1 1 0,-1-1 0,1 1 0,0-1 0,1 0 0,-1-1 0,1 1 0,0-1 0,-1 0 1,2 0-1,-1 0 0,0-1 0,9 3 0,-4-2 21,0-1 1,0 0-1,0 0 1,1-1-1,-1 0 1,0-1-1,1-1 1,-1 1-1,0-1 1,1-1 0,-1 0-1,0-1 1,10-3-1,-12 2-8,0 0 0,0-1 0,-1 0 0,1 0 0,-1 0 0,-1-1-1,1 0 1,-1-1 0,0 1 0,0-1 0,-1 0 0,0 0 0,0-1 0,-1 0 0,0 0 0,6-15 0,0-4 38,-2 0 0,0-1 0,7-54 0,-8 34-21,-3 0-1,-1 0 1,-8-93 0,4 135-36,0 1 0,0-1 0,-1 1 0,0-1 0,0 1 0,0 0 1,0 0-1,-1 0 0,0 0 0,0 0 0,-1 1 0,1-1 0,-1 1 0,0 0 0,0 0 1,0 0-1,0 1 0,-1 0 0,0-1 0,1 1 0,-1 1 0,-1-1 0,1 1 0,0 0 1,0 0-1,-1 1 0,1-1 0,-1 1 0,1 0 0,-1 1 0,0-1 0,1 1 0,-1 0 1,0 1-1,1-1 0,-1 1 0,1 0 0,-1 1 0,1-1 0,-1 1 0,1 0 0,0 0 1,0 1-1,0-1 0,0 1 0,0 1 0,-5 4 0,-7 8-12,0 1 0,2 1 1,0 0-1,1 1 0,1 1 0,0 0 0,2 1 0,0 0 0,2 1 1,-13 41-1,12-27-2,1 1 1,1 1-1,3-1 0,1 1 1,2 76-1,2-109 16,1-1 1,-1 0-1,1 1 0,0-1 0,0 0 0,1 0 0,-1 0 1,1 0-1,0 0 0,0 0 0,0-1 0,0 1 1,1 0-1,-1-1 0,1 0 0,0 0 0,0 0 0,5 4 1,-2-3 8,0 0 0,1 0 0,-1-1 1,1 0-1,0 0 0,0-1 1,0 1-1,0-2 0,0 1 0,10 0 1,-6-1 2,0 0 0,0-1-1,1 0 1,-1-1 0,0 0 0,0 0 0,0-2 0,-1 1 0,1-1 0,0-1 0,-1 0 0,0 0-1,0-1 1,15-10 0,-6-3-4,0-1 1,-2 0-1,-1-2 0,0 0 0,-1 0 0,-2-1 1,0-1-1,-1 0 0,-2-1 0,0 0 0,-1-1 1,-2 0-1,-1 0 0,0-1 0,-2 0 0,-1 0 1,-1 0-1,-1 0 0,-5-39 0,4 60-11,-2 0-1,1 1 1,0-1-1,-1 1 1,0 0 0,0-1-1,0 1 1,-1 0-1,1 0 1,-1 0-1,0 1 1,0-1-1,-1 1 1,1 0-1,-1-1 1,1 2-1,-1-1 1,0 0 0,0 1-1,0-1 1,0 1-1,-1 0 1,1 1-1,0-1 1,-1 1-1,0 0 1,1 0-1,-1 0 1,0 1-1,-8-1 1,4 1-9,-1 0-1,0 0 1,0 1 0,0 0 0,0 0-1,0 1 1,1 1 0,-1 0 0,1 0-1,0 1 1,0 0 0,0 0 0,-14 10-1,9-2-6,0 1-1,1 0 1,1 0-1,0 1 1,1 1-1,0 0 0,2 1 1,-1 0-1,2 0 1,-12 31-1,11-19 12,1 0 0,2 1 0,0 0-1,2 0 1,-1 59 0,5-82 6,0 1 0,0 0 0,1-1 0,0 1-1,0-1 1,1 1 0,-1-1 0,1 1 0,1-1 0,-1 0 0,1 0 0,0 0 0,0 0 0,8 9 0,-7-11 4,1 0 1,-1-1-1,0 1 0,1-1 0,0 0 1,0-1-1,0 1 0,0-1 1,0 0-1,0 0 0,1-1 0,-1 1 1,1-1-1,-1 0 0,1-1 1,-1 1-1,1-1 0,8-1 1,-8 0 6,0 0 1,0-1 0,0 0 0,0 0 0,0 0 0,0-1 0,0 0 0,-1 0 0,1 0-1,-1-1 1,0 0 0,0 0 0,0 0 0,-1-1 0,1 1 0,-1-1 0,0 0 0,4-8-1,5-6 23,0-2 0,-2 0 0,16-37 0,-13 17-25,-1-1 1,-2 0 0,-1-1-1,-3 0 1,-2 0 0,1-76-1,-6 113-7,0-1-1,0 1 0,-1 0 1,1 0-1,-2-1 0,1 1 1,0 0-1,-1 0 0,-4-8 1,4 12-6,1-1 0,-1 1 0,0 0 1,0 0-1,0 0 0,0 0 0,0 0 1,0 0-1,-1 1 0,1-1 0,-1 1 1,1 0-1,-1-1 0,1 1 0,-1 0 1,0 1-1,1-1 0,-1 0 0,0 1 1,0-1-1,0 1 0,-3 0 0,2 0-5,0 1-1,0-1 1,0 1-1,0-1 1,1 1-1,-1 0 1,0 0-1,0 1 1,1-1 0,-1 1-1,1 0 1,0 0-1,-1 0 1,1 0-1,0 1 1,0-1-1,-4 5 1,-5 7-12,1-1 0,-16 26 0,14-21-2,-6 10 2,2 1 1,0 0-1,2 1 1,-12 33-1,21-44 17,0 1 0,1-1 0,1 1 0,0 0 0,2 0 0,0 0-1,2 0 1,1 24 0,0-39 4,0 0 1,1 0-1,-1 0 0,1 0 0,0 0 0,0 0 0,0 0 1,1-1-1,0 1 0,0-1 0,0 0 0,0 1 0,1-1 1,-1-1-1,1 1 0,0-1 0,0 1 0,1-1 1,-1 0-1,1-1 0,-1 1 0,1-1 0,0 0 0,0 0 1,0 0-1,8 1 0,-6-1 10,1 0-1,-1-1 1,0 0 0,1-1-1,-1 1 1,0-1 0,1-1-1,-1 1 1,0-1 0,1-1-1,-1 1 1,0-1 0,0 0 0,0-1-1,0 0 1,0 0 0,-1 0-1,11-8 1,-6 1 2,-1-1-1,0 0 1,-1 0 0,0-1 0,-1 0-1,0 0 1,-1-1 0,0 0-1,-1 0 1,-1-1 0,0 1 0,-1-1-1,3-15 1,0-13 2,-1 0 0,-2 0 0,-1-51-1,-3 92-15,0 0-1,1-1 0,-1 1 1,0 0-1,0-1 0,0 1 0,-1 0 1,1-1-1,0 1 0,0 0 0,-1-1 1,1 1-1,-1 0 0,1-1 1,-1 1-1,0 0 0,1 0 0,-1 0 1,0 0-1,0 0 0,0-1 0,0 2 1,0-1-1,0 0 0,0 0 1,0 0-1,0 0 0,0 1 0,0-1 1,0 0-1,-1 1 0,1-1 0,0 1 1,-1-1-1,1 1 0,0 0 1,-1 0-1,1-1 0,0 1 0,-1 0 1,1 0-1,-2 1 0,-4 0-10,1 0-1,0 1 1,0-1-1,0 2 1,0-1-1,1 1 1,-1-1-1,-7 6 1,-5 4-2,1 1 0,1 0 0,0 1 0,1 0 0,1 2 0,0 0 0,-12 18 0,19-24 6,0 0-1,1 0 1,1 1 0,0 0 0,0 0 0,1 0-1,0 1 1,1 0 0,1-1 0,0 1 0,0 0-1,1 0 1,1 20 0,1-29 8,0-1 1,0 1-1,0-1 1,0 1-1,0-1 1,1 0-1,0 0 1,-1 1-1,1-1 1,0 0-1,0 0 1,0-1-1,0 1 1,0 0-1,0-1 1,1 1-1,-1-1 1,0 0 0,1 0-1,-1 0 1,1 0-1,0 0 1,-1 0-1,1-1 1,-1 1-1,1-1 1,0 0-1,0 0 1,-1 0-1,1 0 1,0 0-1,-1 0 1,1-1-1,0 0 1,-1 1-1,5-3 1,-6 3-13,0-1 1,0 0-1,0 1 1,0-1-1,-1 0 1,1 1-1,0-1 1,-1 0-1,1 0 1,0 0-1,-1 0 1,1 0-1,-1 1 0,1-1 1,-1 0-1,0 0 1,1 0-1,-1 0 1,0 0-1,0-1 1,0 1-1,1 0 1,-1 0-1,0 0 1,0 0-1,-1 0 1,1 0-1,0 0 1,0 0-1,0 0 1,-1 0-1,0-1 1,1 0-96,-1 0 0,0 0 0,0 0 0,0 0 0,0 0 0,0 0 0,0 0 0,0 1 0,-1-1 0,1 0 0,-1 1 0,1-1 0,-1 1 0,0-1 0,-2-1 0,-8 0-994,1-1 0,-1 2 0,0 0 0,0 0 1,1 1-1,-1 1 0,0 0 0,0 0 0,-22 4 0,25-3-80,-56 9-7969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48.4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1 320 8388,'0'0'12944,"19"-1"-12068,11-1-630,0-2 1,0 0 0,0-2-1,45-15 1,-62 16-151,1 0 1,-1-1-1,-1 0 0,1-1 1,-1 0-1,0-1 0,-1 0 1,0-1-1,0 0 1,-1-1-1,0 0 0,-1-1 1,15-21-1,-17 20 60,0-1-1,-1 0 1,-1 0-1,0 0 1,0-1-1,-2 0 1,1 0-1,-2 0 1,1-14-1,-5 52-213,-1-1 0,-1 1 0,-2 0 0,0-1 0,-14 33 0,-8 28 86,6 14-40,17-67-96,-2 0-1,-1 0 1,-1 0 0,-2-1 0,-25 50 0,33-74-398,-1-1 0,0 0 1,0-1-1,0 1 0,0 0 1,-1-1-1,-7 5 0,-22 9-5362,-16-6-8077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48.5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47 10837,'0'0'3169,"136"-37"-1776,-76 29-465,10 6-751,0 2-129,6 0 0,-16 2-96,-25 14-2001,-30 3-7028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19.3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242 129 15767,'-2'-18'1849,"-5"-58"237,2 42 569,5 34-2626,0 0 0,-1 0 0,1 0 1,0 0-1,0 0 0,0 0 0,-1 0 0,1-1 0,0 1 0,0 0 0,0 0 0,0 0 0,-1 0 0,1 0 0,0 0 0,0 0 0,0 0 0,-1 0 0,1 0 0,0 0 1,0 1-1,0-1 0,-1 0 0,1 0 0,0 0 0,0 0 0,0 0 0,0 0 0,-1 0 0,1 0 0,0 0 0,0 1 0,0-1 0,0 0 0,0 0 0,0 0 0,-1 0 0,1 1 1,0-1-1,0 0 0,0 0 0,0 0 0,0 0 0,0 1 0,0-1 0,0 0 0,0 0 0,0 0 0,0 1 0,0-1 0,0 0 0,0 0 0,0 0 0,0 1 0,0-1 1,0 0-1,0 0 0,0 0 0,0 0 0,0 1 0,0-1 0,-10 53 741,10-50-866,-78 869 1517,41-348-1127,24-377-286,-43 377-139,53-522-1538,-2-11 1102,-2-21-395,0-45-5021,3-93 1,4 136 4164,0-99-7626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3.4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243 24 12934,'0'0'10213,"1"-6"-9749,2-11-523,-19 43-314,-5 10 351,11-21 37,0 1 0,1 0 0,0 1 0,1-1 0,1 2 0,1-1 0,1 1-1,0 0 1,1 0 0,1 0 0,-1 35 0,4-46 311,2-30-102,1-37 32,-3 44-72,0-1-1,-1 0 1,-1 1 0,-8-32 0,9 44-140,-1 0 1,1 0-1,-1 0 0,0 0 1,0 0-1,0 0 0,0 0 0,-1 0 1,1 1-1,-1-1 0,0 1 1,0 0-1,0 0 0,-1 0 0,1 0 1,-1 1-1,0-1 0,1 1 1,-1 0-1,0 0 0,0 0 0,-1 1 1,-7-3-1,10 4-128,1 0 1,0-1-1,0 1 0,-1 0 1,1 0-1,0 0 0,-1 0 1,1 0-1,0 0 0,0 0 1,-1 1-1,1-1 0,0 0 1,-1 1-1,1-1 0,0 1 1,0-1-1,0 1 0,0-1 1,0 1-1,-1 0 0,1 0 1,0-1-1,0 1 0,1 0 1,-1 0-1,0 0 0,0 0 1,0 0-1,1 0 1,-1 1-1,0-1 0,1 0 1,-1 0-1,0 2 0,0 4-957,-1 0-1,1 0 1,1 0-1,-1 0 1,2 10-1,-1-8-206,0 19-4442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19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17 145 10901,'9'-17'2780,"28"-56"-771,-35 69-1879,0 0 1,1 0-1,-1 1 1,0-1-1,1 1 1,0 0-1,0 0 1,0 0-1,0 0 1,1 0-1,-1 1 1,1-1-1,0 1 1,-1 0-1,1 0 1,0 0-1,4-1 1,-4 3-77,0-1 1,0 1 0,0 0-1,0 0 1,-1 0 0,1 1-1,0-1 1,0 1 0,0 0-1,-1 0 1,1 0 0,-1 0-1,1 1 1,-1-1 0,5 4-1,3 2-37,-1 1 0,0 0 0,0 1 0,-1 0-1,0 0 1,-1 1 0,0 0 0,12 20 0,-9-11 25,-1 0 0,-1 1 0,-1 0 1,-1 0-1,0 1 0,-2 0 0,0 0 1,-2 0-1,0 0 0,-1 1 0,-1 25 1,-3-36-19,0 0-1,-1 0 1,0-1 0,0 1 0,-1-1 0,0 0 0,-1 0 0,0-1 0,-1 1 0,0-1 0,-1 0 0,1 0 0,-2-1 0,1 0 0,-1 0 0,0-1-1,-1 0 1,0-1 0,-10 7 0,1-1-203,-1-1 0,0-1 0,0-1 0,-1 0-1,0-1 1,-1-2 0,0 0 0,-40 6 0,51-11-1212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19.8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668 0 14279,'0'0'3025,"-10"18"-1910,-45 78 97,-2 0 740,-79 187 1,131-270-1932,1 1 1,0-1-1,1 1 0,0 0 1,1 1-1,0 15 1,2-28-21,0-1 0,0 0 0,0 1 0,0-1 0,0 1 0,0-1 0,0 1 0,1-1 0,-1 0 0,0 1 0,1-1 0,-1 0 0,1 1 0,0-1 0,-1 0 0,1 0 1,0 1-1,0-1 0,0 0 0,0 0 0,0 0 0,0 0 0,0 0 0,0 0 0,0 0 0,0-1 0,1 1 0,-1 0 0,0-1 0,0 1 0,1-1 0,1 1 0,-1-1 9,0 1-1,0-1 1,1-1-1,-1 1 0,0 0 1,0-1-1,0 1 1,0-1-1,1 1 0,-1-1 1,0 0-1,0 0 1,0 0-1,0 0 0,-1 0 1,1-1-1,0 1 0,0 0 1,-1-1-1,3-2 1,0-2 6,0 0 1,0-1 0,0 1-1,-1-1 1,0 0 0,0 0 0,0 0-1,-1 0 1,-1 0 0,1-1-1,-1 1 1,0 0 0,-1-1 0,1 1-1,-2-1 1,1 1 0,-3-14-1,0 3 17,0 1-1,-2-1 0,0 1 0,-1 0 0,0 1 0,-13-24 0,3 13-36,-1 1-1,-1 1 1,-1 0-1,-1 2 0,-27-25 1,39 40 2,0 1-1,-1-1 1,0 2 0,0-1 0,-1 1 0,0 0 0,0 1-1,0 0 1,-1 1 0,0 0 0,1 1 0,-1 0-1,-1 0 1,1 2 0,0-1 0,0 1 0,-13 1-1,19 0-61,1 1 0,0 0-1,-1 1 1,1-1 0,0 1-1,0 0 1,0-1-1,0 2 1,0-1 0,0 0-1,0 1 1,1 0-1,-1 0 1,1 0 0,0 0-1,0 1 1,0-1 0,0 1-1,1-1 1,0 1-1,-1 0 1,1 0 0,-2 7-1,-1 2-741,1 1 0,0-1 0,1 1 0,1 0 0,0 0 0,0 17 0,1 41-4538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196 1 14519,'0'0'5266,"0"112"-4161,-10-52-337,0 2-304,-5-2-192,-5 0-240,-6-8 16,1-11-48,-5-14-784,10-20-1585,0-7-833,0-25-1424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3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1 408 11749,'0'0'6929,"10"-15"-6676,-4 6-237,-1-1 8,1 1 1,1 1 0,-1-1-1,2 1 1,-1 0-1,1 0 1,0 1 0,1 0-1,16-10 1,-17 13 64,-1 0 1,0-1 0,0 0-1,0 0 1,0 0 0,-1-1-1,0 0 1,0-1 0,0 1-1,-1-1 1,0 0-1,0 0 1,-1-1 0,0 1-1,-1-1 1,1 0 0,-1 0-1,-1 0 1,1 0 0,-1-1-1,-1 1 1,0-1 0,0 1-1,-1-10 1,0 10-52,1-1-9,-1-1-1,-1 1 1,0-1-1,0 1 0,-3-11 1,3 18-29,0 0 0,1 0 0,-1 0 0,0 0 0,0 0 0,0 0 0,-1 0 0,1 0 0,0 1 0,-1-1 0,1 1 1,-1-1-1,0 1 0,1-1 0,-1 1 0,0 0 0,0 0 0,0 0 0,0 0 0,0 0 0,0 0 0,0 1 0,0-1 0,0 0 0,0 1 0,0 0 1,-4-1-1,3 2-52,1-1 1,-1 0 0,1 1 0,-1-1 0,1 1 0,-1 0 0,1-1 0,-1 1-1,1 0 1,0 1 0,0-1 0,-1 0 0,1 1 0,0-1 0,0 1-1,0 0 1,1 0 0,-1 0 0,0 0 0,1 0 0,-1 0 0,1 0-1,-1 0 1,-1 4 0,-3 6-495,1 1 0,0 0 0,-4 17 0,-6 47-2803,13 4-1832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8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0 323 4978,'0'0'8735,"13"24"-6793,37 81-50,-46-94-1627,-1-1 0,0 1 0,0-1 1,-1 1-1,-1 0 0,0 0 0,0 0 1,-1 0-1,-1 0 0,-2 15 1,1 2 183,-7 74 986,9-104-1408,1 0 1,-1 0-1,1 0 1,0 0-1,0 0 1,0 0-1,0 0 1,0 0-1,1 0 1,-1 1-1,3-4 1,5-6 111,177-277 1355,-179 277-1440,-2 2 29,1 1-1,-1-1 0,2 1 1,10-11-1,-17 18-77,1 0 1,0 1-1,0-1 0,0 0 0,0 0 1,0 1-1,0-1 0,0 1 0,0-1 1,0 1-1,0-1 0,0 1 0,0-1 1,0 1-1,0 0 0,0 0 0,0-1 1,1 1-1,-1 0 0,0 0 0,0 0 1,0 0-1,0 1 0,0-1 0,1 0 1,-1 0-1,0 1 0,0-1 0,0 1 1,0-1-1,0 1 0,0-1 0,0 1 1,0-1-1,0 1 0,0 0 0,-1 0 1,1-1-1,0 1 0,0 0 0,0 0 1,-1 0-1,1 0 0,-1 0 0,1 0 1,-1 0-1,2 2 0,13 31-10,-1 0-1,-1 1 0,-2 1 1,-2 0-1,6 45 1,23 79 19,-37-156-43,0 0 0,1 0-1,0 0 1,0 0 0,0-1-1,0 1 1,0-1-1,1 1 1,3 3 0,-5-6-8,0-1 0,-1 1 0,1-1 1,0 1-1,0-1 0,0 0 0,0 1 1,0-1-1,0 0 0,0 1 0,0-1 1,0 0-1,-1 0 0,1 0 0,0 0 0,0 0 1,0 0-1,0 0 0,0 0 0,0 0 1,0-1-1,0 1 0,0 0 0,0-1 1,0 1-1,0-1 0,0 1 0,-1 0 1,1-1-1,0 0 0,0 1 0,-1-1 0,1 0 1,0 1-1,-1-1 0,1 0 0,0 0 1,-1 1-1,1-1 0,-1 0 0,1 0 1,-1 0-1,0 0 0,1 0 0,-1-1 1,15-28-293,-2 0 0,-1-1 1,-1 0-1,8-40 1,-8 28 292,91-333 20,-79 270 283,-18 45 4229,-7 94-4474,-1 0 0,-10 39 0,-3 29-67,4 336 54,13-301-125,-1-128-26,0-5-106,0 0 1,1 0-1,-1 0 1,-1 0-1,1 0 1,0 0-1,-1 0 1,0 0 0,1 0-1,-1-1 1,0 1-1,-1 0 1,-1 3-1,0-11-3748,-4-35-1975,6-23-4479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0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1 200 10005,'0'0'6034,"35"-110"-4161,0 89-1409,10 5-432,20 8 0,6 5-48,4 1 16,5-2-1776,-4-6-2434,-6-15-4963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1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272 166 7203,'3'-18'2791,"10"-63"277,-12 79-2832,0-1 0,-1 0 0,1 0 1,-1 1-1,0-1 0,0 0 0,0 0 0,0 0 0,-1 1 1,1-1-1,-1 0 0,0 0 0,1 1 0,-1-1 0,0 1 0,-1-1 1,1 1-1,0-1 0,-1 1 0,1-1 0,-1 1 0,-2-2 1,3 3-129,-1 0 0,0 1 1,0-1-1,0 1 0,1-1 1,-1 1-1,0 0 1,0 0-1,0-1 0,0 1 1,0 0-1,1 1 0,-1-1 1,0 0-1,0 1 1,0-1-1,0 1 0,1-1 1,-1 1-1,0 0 1,0 0-1,1 0 0,-1 0 1,1 0-1,-1 0 0,1 0 1,-1 0-1,-1 3 1,-7 8 32,1-1 0,1 1 1,0 1-1,1-1 1,0 1-1,1 1 0,1-1 1,0 1-1,-5 21 1,-8 31 294,3 0 0,3 1 0,-5 102 0,13 213 624,5-226-991,0-44-36,-3 118 27,2-229-148,1 0 0,-1 1 0,0-1-1,0 0 1,0 0 0,0 1 0,-1-1 0,1 0 0,0 0-1,0 1 1,-1-1 0,1 0 0,-1 0 0,1 0-1,-1 1 1,1-1 0,-1 0 0,0 0 0,1 0-1,-1 0 1,0 0 0,0 0 0,0 0 0,0-1 0,0 1-1,0 0 1,0 0 0,0-1 0,0 1 0,0-1-1,0 1 1,-1-1 0,1 1 0,0-1 0,0 0-1,-1 1 1,1-1 0,0 0 0,0 0 0,-1 0 0,1 0-1,0 0 1,0 0 0,-1 0 0,1-1 0,0 1-1,0 0 1,-1-1 0,1 1 0,0-1 0,0 1-1,0-1 1,-2-1 0,-30-24-4407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2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0 161 14807,'0'0'1152,"181"-112"-1152,-101 85-208,5 6-4306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41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261 475 3185,'0'0'4765,"0"-11"-4050,-1-1-838,-2-70 2298,4 74-1835,-1 0 1,1 1 0,1-1 0,-1 1-1,1-1 1,1 1 0,-1 0-1,1 0 1,7-13 0,9-7 1235,-2-1-1,18-40 1,-29 55-849,-1-1 0,-1 0-1,0 0 1,-1-1 0,0 1-1,-1-1 1,0-22 0,-6 17 486,-7 16-564,7 6-623,1 0 0,-1 0 0,1 0 0,-1 1-1,1-1 1,0 1 0,0 0 0,0 0 0,-3 4 0,-28 31-3,2 1 0,2 2 0,2 1 0,2 1 0,1 2 0,3 0 0,1 2 0,3 0 0,1 1 0,3 0 0,2 2 0,2-1 0,-5 67 0,14-95-14,1 0-1,0 0 0,2 0 1,0 0-1,2 0 0,0-1 1,8 21-1,-9-30-6,2-2 1,-1 1-1,2 0 1,-1-1-1,1 0 1,0 0-1,1-1 1,0 0-1,1 0 1,-1-1 0,1 1-1,1-2 1,-1 1-1,1-1 1,12 6-1,0-3 15,1 0 0,1-2 1,-1 0-1,1-2 0,1 0 0,-1-2 0,1 0 1,-1-2-1,1 0 0,-1-2 0,1-1 0,-1 0 0,1-2 1,-1-1-1,25-8 0,-39 10-1,-1 0 0,0-1 0,0 0 0,0 0 0,-1-1 0,1 0 0,-1 0 0,0-1 0,-1 0 0,1 0 0,-1-1-1,-1 1 1,1-1 0,6-11 0,-10 13-2,1 1 0,-2 0-1,1-1 1,0 1 0,-1-1-1,0 0 1,0 1 0,0-1-1,0 0 1,-1 0 0,0 0-1,0 1 1,0-1-1,-1 0 1,1 0 0,-1 0-1,0 1 1,-1-1 0,1 1-1,-1-1 1,0 1 0,0-1-1,0 1 1,-1 0 0,1 0-1,-1 0 1,-6-6 0,1 2-9,-1 0 0,0 0 0,-1 1 0,0 1 0,0 0 0,0 0 0,-1 1 0,0 0 0,0 0 0,0 2 0,-1-1 0,1 1 0,-1 1 0,0 0 0,1 1 0,-25 0 0,18 1-35,-1 1 0,1 0-1,-1 1 1,1 1 0,0 1-1,0 1 1,1 0-1,-1 2 1,1 0 0,-18 10-1,17-6-395,1 1 0,1 0 0,0 1 1,0 1-1,1 0 0,1 1 0,-21 30 0,23-26-743,0-1 0,2 2 0,0 0 0,-7 22 0,-15 55-6125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49.6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39 5426,'0'0'4963,"130"0"-3138,-79-11-609,-1-1-816,-5 4-224,0 3-176,-10 3 0,-15 2-400,-15 0-3265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3.7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 12438,'0'0'11338,"2"-2"-11103,-1 2-241,-1-1 0,0 1 1,0 0-1,1 0 0,-1-1 0,0 1 0,0 0 1,1 0-1,-1 0 0,0 0 0,1-1 0,-1 1 1,0 0-1,1 0 0,-1 0 0,0 0 0,1 0 1,-1 0-1,0 0 0,1 0 0,-1 0 0,0 0 1,1 0-1,-1 0 0,0 0 0,1 0 0,-1 0 1,0 0-1,1 1 0,-1-1 0,0 0 0,0 0 1,1 0-1,-1 0 0,0 1 0,1-1 0,-1 0 0,0 0 1,0 1-1,0-1 0,1 0 0,-1 0 0,0 1 1,0-1-1,0 0 0,1 1 0,-1-1 0,0 0 1,0 0-1,0 1 0,0-1 0,0 0 0,0 1 1,0-1-1,0 0 0,0 1 0,0-1 0,0 0 1,0 1-1,0-1 0,0 0 0,0 1 0,0 0 1,0 27-153,0-25 140,-11 198 272,11-200-249,0 1 0,0-1 0,0 0 0,0 0 0,1 1 0,-1-1 0,0 0 0,1 1 0,-1-1 0,0 0 0,1 0 0,0 0 0,-1 0 0,1 1 0,0-1 0,-1 0 0,1 0 0,0 0 0,0 0 0,0-1 0,0 1 0,0 0 0,0 0 0,0 0 0,0-1 1,2 2-1,0-1 17,0 0 1,0-1 0,1 1 0,-1 0-1,0-1 1,1 0 0,-1 0 0,0 0 0,0 0-1,6-1 1,-3 0-166,0 0-1,1-1 0,-1 1 1,0-1-1,0 0 1,0-1-1,0 0 1,-1 0-1,1 0 1,9-8-1,-9 4-1145,1-1-1,-1 0 1,0-1-1,-1 0 1,6-11-1,-3-15-6951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45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1 165 14279,'0'0'5581,"7"-6"-5501,20-11-42,0 2 1,1 1 0,1 1 0,0 1-1,38-9 1,1-3-10,-40 14-70,-14 3-44,1 2 0,0 0 1,0 0-1,0 1 0,26-2 1,-41 6-13,0 0 0,0 0 0,0 1 1,0-1-1,0 0 0,1 1 0,-1-1 0,0 0 1,0 0-1,0 1 0,0-1 0,0 0 0,0 1 1,0-1-1,0 0 0,0 1 0,0-1 1,0 0-1,0 1 0,-1-1 0,1 0 0,0 0 1,0 1-1,0-1 0,0 0 0,0 1 0,-1-1 1,1 0-1,0 0 0,0 1 0,0-1 1,-1 0-1,1 0 0,0 0 0,-1 1 0,-19 19-1232,-1-1-1,-1-1 1,0-1-1,-1-1 1,-30 15-1,-2 4 880,-2 1 408,-26 17 1616,34-13 4313,48-36-3408,9-3-1463,20-5-721,0 0 0,-1-2 1,1-1-1,-1-1 0,-1-2 0,31-14 1,12-3-218,32-18 573,-100 44 624,-2 1-1288,-6 0 13,6 0-133,1 0 0,-1 1 0,0-1 1,1 0-1,-1 0 0,1 0 0,-1 0 1,0 0-1,1 0 0,-1 0 0,1 0 1,-1-1-1,0 1 0,1 0 0,-1 0 0,1 0 1,-1-1-1,0 1 0,1 0 0,-1-1 1,1 1-1,-1 0 0,1-1 0,0 1 1,-1-1-1,1 1 0,-1-1 0,1 1 0,0-1 1,-1 1-1,1-1 0,0 1 0,-1-1 1,1 1-1,0-1 0,0 1 0,0-1 1,-1 0-1,1 1 0,0-1 0,0 0 0,0 1 1,0-1-1,0 1 0,0-1 0,0 0 1,0 1-1,1-1 0,-1 1 0,0-1 1,0 0-1,1 0 0,-1-10-1632,0-16-4622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4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703 41 18697,'0'0'8934,"6"-7"-8608,17-20-70,-17 21 197,-11 32-290,-9-1-133,-1-1 0,-1-1 0,-2 0 0,0-2 0,-1 0 0,-26 22 0,31-29-16,-117 105 216,-253 180-1,329-266-61,52-31 497,29-20-147,-21 16-476,3-2-48,0 0 1,1 0 0,-1 1-1,1 0 1,0 0 0,0 1-1,0 0 1,0 1 0,1 0-1,-1 0 1,0 1 0,1 0-1,-1 1 1,18 3 0,-13 0-4,0 0 1,0 1 0,0 1 0,0 0-1,-1 1 1,0 1 0,-1 0-1,20 15 1,9 13 3,-2 0 0,-1 3 1,39 51-1,85 139-22,-116-160 25,-37-49-3278,-3-28-4045,10-12-927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4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194 120 13494,'0'0'12299,"0"-17"-11360,0-73 697,0 90-1591,0-1 0,0 1 1,0-1-1,0 1 1,0-1-1,0 1 0,0 0 1,0-1-1,0 1 0,0-1 1,0 1-1,0-1 1,-1 1-1,1-1 0,0 1 1,0 0-1,-1-1 0,1 1 1,0-1-1,-1 1 1,1 0-1,0-1 0,-1 1 1,1 0-1,0-1 1,-1 1-1,1 0 0,-1 0 1,1-1-1,0 1 0,-1 0 1,1 0-1,-1 0 1,1 0-1,-1 0 0,1-1 1,-1 1-1,1 0 0,-1 0 1,1 0-1,-1 0 1,1 0-1,0 1 0,-1-1 1,1 0-1,-1 0 0,1 0 1,-1 0-1,1 0 1,-1 1-1,1-1 0,0 0 1,-1 0-1,1 1 1,-1-1-1,1 0 0,0 1 1,-1-1-1,1 0 0,0 1 1,-1 0-1,-25 21-222,7 5 122,1 1 1,-20 41 0,32-56 39,0 0 1,1 0 0,1 1 0,0 0 0,1 0-1,0 0 1,2 1 0,-1 14 0,2-26 5,0 0 0,1-1-1,0 1 1,0-1 0,-1 1 0,1-1 0,1 1 0,-1-1 0,0 1 0,1-1 0,-1 0-1,1 0 1,0 0 0,-1 0 0,1 0 0,0 0 0,0 0 0,0-1 0,5 3 0,51 28 36,-37-22-24,0 0 12,-1 1 0,0 1 1,-1 1-1,-1 0 1,0 1-1,0 2 1,-1 0-1,20 25 0,-34-38-19,-1 1 1,0-1-1,0 1 0,0 0 0,0 0 0,-1-1 0,1 1 0,-1 0 0,0 0 0,0 0 0,-1 1 1,1-1-1,-1 0 0,0 0 0,0 0 0,0 0 0,0 0 0,-1 1 0,0-1 0,0 0 0,-1 4 1,-1-2 5,0 1 1,-1-1-1,0 0 1,1 0-1,-2 0 0,1-1 1,-1 1-1,0-1 1,0 0-1,0-1 1,-7 5-1,-10 7 35,1-1-1,-2-2 1,-40 19 0,54-28-43,0-1 1,-1 0-1,1 0 1,-1-1-1,1 0 1,-1 0-1,0-1 1,0-1-1,1 1 1,-1-2-1,0 1 1,0-1-1,-11-3 1,19 2-80,0 1 1,1-1 0,-1 1-1,1-1 1,0 0 0,0 1-1,0-1 1,0 0 0,0 0-1,0 0 1,0 0 0,0 0-1,1 0 1,-1 0 0,1 0-1,-1 0 1,1 0 0,0 0-1,0 0 1,0 0 0,0 0-1,1-4 1,3-52-2845,9 6-1374,7-5-2831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5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 18504,'0'0'6740,"18"-1"-6599,412 3 33,-170 1 5940,-261-5-6244,0 1-1,0 0 0,0 0 1,-1 1-1,1-1 1,0 0-1,0 0 1,0 0-1,-1 1 0,1-1 1,0 1-1,-1-1 1,1 1-1,-1 0 1,1-1-1,-2 1 0,-2 0-497,1 1 0,-1-1 0,0 1-1,1 0 1,-1 0 0,1 1-1,0-1 1,-1 1 0,1 0 0,0 0-1,-7 6 1,-37 25-7232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6.1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460 1 8340,'0'0'18187,"-1"8"-18022,-2 7-99,-1 1 0,0-1-1,-1 0 1,-1 0 0,0-1 0,-1 0-1,-1 0 1,-17 25 0,-1-3 136,-2-2 0,-36 34 0,7-16 68,-2-3 0,-73 45 0,108-77-167,43-10 334,1 2 1,21 12-1,-2 9-444,-2 1 0,-2 2 0,0 1 0,-2 2 0,-2 1 0,-2 2 0,29 48 0,-48-71 13,0 1 1,-2 0-1,0 1 0,11 32 1,-12 5-3027,4-71-2449,8-12-270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6.3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15975,'0'0'9861,"135"-22"-9653,-69 11-48,-1 1-48,-20 0-112,-5 8-48,-20 2-864,-20 4-2066,-10 25-2336,-30 12-5443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6.4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16215,'0'0'7108,"125"2"-6996,-70-2-96,-4 0-16,-1 0-961,0 0-2416,5 0-2546,5 2-2593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7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1 16408,'0'0'7648,"-8"23"-7007,-22 80 114,28-96-706,0 1 1,0 0 0,1 0 0,0 0-1,1 0 1,0 0 0,0 0 0,0 0 0,1 0-1,1 0 1,-1-1 0,1 1 0,0 0-1,1 0 1,0-1 0,0 0 0,1 0-1,0 0 1,0 0 0,6 7 0,-6-10-19,0 0 0,1 0 0,-1 0 0,1-1 0,0 0 0,0 0 1,0 0-1,1 0 0,-1-1 0,0 0 0,1 0 0,0 0 0,0-1 0,-1 0 1,1 0-1,0-1 0,0 1 0,0-1 0,0-1 0,0 1 0,-1-1 0,1 0 0,0 0 1,0 0-1,5-3 0,-3 0 29,0 1-1,0-1 1,0-1 0,-1 1 0,0-1-1,0-1 1,0 1 0,-1-1 0,1-1-1,-1 1 1,5-8 0,12-17 217,22-39 1,-32 49-203,-8 13 118,1-1 1,-2 0-1,1 0 0,-1 0 0,-1 0 0,0-1 1,0 0-1,0 1 0,-2-1 0,1 0 0,0-14 1,-2 23 99,-7 35-408,-23 103 101,-24 275-1,49-324 35,-5 157 96,-21-246-7431,11 0 2729,-4-3-2060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5.1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48 12214,'0'0'11343,"0"-10"-10270,1-5-862,0-7 456,-4 42-547,-5 48-146,-20 72 0,-4 28 315,15 102-1367,18-278 407,0 1-1,1 0 0,0 0 1,0-1-1,0 1 0,1 0 1,0 1-1,0-1 0,1 0 0,0 1 1,0 0-1,9-11 0,24-32-5394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5.4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87 5 15671,'0'0'10349,"0"-4"-10085,-32 176-325,24-119 37,2 0 1,2 1-1,5 69 0,-1-48-1261,-9-118-3836,-4 15-1179,-2 6-2624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4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6 204 12198,'0'0'4388,"5"-2"-3718,3-1 37,0-2-1,1 1 1,-1-1-1,-1 0 1,1-1 0,-1 0-1,10-10 1,-13 12-465,-1 0-1,0-1 1,0 1 0,0-1 0,-1 0 0,0 0-1,0 0 1,0 0 0,0 0 0,-1 0 0,0 0-1,0 0 1,0-1 0,-1 1 0,1-6 0,-1-46 147,-1 56-404,1 1 0,0-1 0,-1 0 0,1 1-1,-1-1 1,1 0 0,-1 1 0,1-1 0,-1 1 0,1-1-1,-1 1 1,1-1 0,-1 1 0,0 0 0,1-1 0,-1 1 0,0 0-1,1-1 1,-1 1 0,0 0 0,1 0 0,-1 0 0,0-1 0,0 1-1,1 0 1,-1 0 0,0 0 0,0 0 0,1 0 0,-1 1 0,0-1-1,0 0 1,1 0 0,-1 0 0,0 1 0,1-1 0,-1 0-1,0 1 1,0 0 0,-3 0-173,1 0-1,0 0 1,-1 0-1,1 0 1,0 1-1,0-1 1,0 1-1,-4 4 1,0 5-632,1 0 1,0 0-1,1 1 1,0-1-1,1 1 1,0 1-1,1-1 1,0 0-1,1 1 0,-1 22 1,-3 38-4498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5.8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1 158 15463,'0'0'7924,"3"-3"-7425,1-1-498,0 1 1,1 0 0,-1 1 0,1-1-1,-1 1 1,1 0 0,0 0 0,0 0 0,0 1-1,0 0 1,0 0 0,0 0 0,9 0-1,4-2-7,1076-120 25,-1089 123 1028,15 0-4601,-20 0 3438,1 1 1,-1-1-1,0 0 0,0 0 1,1 0-1,-1 0 1,0 0-1,0 0 0,1 1 1,-1-1-1,0 0 0,0 0 1,1 0-1,-1 0 1,0 1-1,0-1 0,0 0 1,0 0-1,0 1 1,1-1-1,-1 0 0,0 0 1,0 1-1,0-1 0,0 0 1,0 0-1,0 1 1,0-1-1,0 0 0,0 1 1,0-1-1,0 0 0,0 0 1,0 1-1,0-1 1,0 0-1,0 0 0,0 1 1,0-1-1,0 0 0,0 0 1,0 1-1,-1-1 1,1 0-1,0 0 0,0 1 1,0-1-1,0 0 0,-1 0 1,1 0-1,0 1 1,0-1-1,-1 0 0,1 0 1,0 0-1,-1 1 0,-17 13-3744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6.0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1 139 16087,'0'0'4250,"21"-2"-3591,101-10-701,720-93-657,-833 103-57,20-5 537,-28 7-86,-1 0 0,1 0 0,-1-1-1,1 1 1,-1 0 0,1 0 0,-1-1 0,1 1 0,-1 0-1,0-1 1,1 1 0,-1-1 0,0 1 0,1 0-1,-1-1 1,0 1 0,1-1 0,-1 1 0,0-1 0,0 1-1,0-1 1,1 1 0,-1-1 0,0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6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248 15 13910,'0'0'11795,"-2"-14"-11544,-1 19-285,0 1 0,0 0 0,0 0 0,0 0 0,1 1 0,-1 6 0,-3 3-14,-56 150 55,-24 71 115,70-185-98,2 1 0,-10 87 0,18-110 105,2-42-1141,-2-54-4134,6 59 3862,-1-36-4404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6.8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93 12710,'0'0'11170,"13"-15"-10575,44-49-501,-56 63-96,-1 0 1,1 0 0,0 0 0,0 0 0,0 0 0,0 0 0,0 1 0,0-1-1,0 0 1,0 1 0,0-1 0,0 0 0,0 1 0,0-1 0,0 1 0,0 0-1,1-1 1,-1 1 0,0 0 0,0 0 0,1 0 0,-1 0 0,0 0 0,0 0 0,1 0-1,1 1 1,11 16-41,-12-13 32,11 19 14,-2-1 0,-1 1-1,0 1 1,-2 0 0,7 29 0,15 128 202,-3 29-40,-26-185-125,-1-18-30,0 0 0,1 0 0,0 0 0,0 0-1,0 0 1,1 0 0,0-1 0,5 13-1,-22-36-10574,-1-3-1602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7.0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 16055,'0'0'4114,"129"-4"-4114,-59 0 0,0-1 0,-11 3-1937,-10-2-2721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7.3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4 14375,'0'0'10004,"-4"-2"-9710,2 2-288,1-1 0,-1 1 0,1 0 0,-1-1 0,1 1 0,-1 0 1,0 0-1,1 0 0,-1 0 0,1 0 0,-1 1 0,0-1 0,1 0 1,-1 1-1,1-1 0,-1 1 0,1-1 0,-1 1 0,1 0 0,0 0 0,-3 1 1,-33 34 112,18-12-57,-21 40 0,38-61-62,-5 9 4,1 0 0,0 0-1,1 1 1,0 0-1,0 0 1,2 1-1,0-1 1,0 1-1,1 0 1,1 0 0,0-1-1,1 1 1,1 0-1,2 18 1,-2-28 4,0-1-1,1 0 1,-1 1 0,1-1 0,-1 0 0,1 0 0,0 1-1,0-1 1,0-1 0,1 1 0,-1 0 0,1-1-1,-1 1 1,1-1 0,0 1 0,0-1 0,0 0-1,0-1 1,0 1 0,1 0 0,-1-1 0,0 0 0,1 0-1,-1 0 1,7 1 0,9 2 46,-1-2 0,1 0 1,31-2-1,-36 0-21,-4 0-68,0-1 0,0 0-1,0-1 1,0 0-1,0 0 1,-1-1-1,1 0 1,-1-1 0,0 0-1,0-1 1,0 0-1,12-8 1,15-20-3181,-9-6-4385,-15 15-4855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7.9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61 280 11333,'0'0'5541,"19"1"-3865,60-1-204,-76-1-1339,0 0-1,1 1 0,-1-1 1,0 0-1,0-1 0,0 1 0,0 0 1,0-1-1,0 0 0,0 1 1,0-1-1,-1-1 0,1 1 0,-1 0 1,1 0-1,-1-1 0,4-5 1,-1 0 152,0-1 0,-1 1 0,1-1 0,2-10 0,-4 10-114,2-6 50,0-1-1,-1-1 1,-1 1-1,0-1 0,-2 1 1,0-1-1,-1-16 1,0 31-210,0 1 0,0 0 0,0 0 0,0 0-1,-1 0 1,1-1 0,-1 1 0,1 0 0,-1 0 0,1 0 0,-1 0 0,1 0 0,-1 0 0,0 0 0,0 0 0,1 0 0,-1 1 0,0-1-1,0 0 1,0 0 0,0 1 0,0-1 0,-2 0 0,-34-10 3,28 10-49,0 0 1,0 1-1,0 0 1,0 1-1,0 0 1,-14 3-1,16-1 16,1 0-1,-1 1 1,0 0-1,1 0 1,0 0-1,0 1 1,0 0-1,0 0 1,1 0-1,0 1 1,0 0-1,0 0 0,1 0 1,0 1-1,0-1 1,1 1-1,-5 11 1,1 0-8,1 0 1,1 0 0,1 0 0,0 1-1,-2 37 1,5-41 25,0-1 1,0 1 0,2-1 0,2 25 1,-2-35-2,-1-1 0,1 1 1,0 0-1,1-1 0,-1 1 1,1-1-1,-1 1 0,1-1 1,0 0-1,0 0 0,1 0 1,-1 0-1,0 0 1,1 0-1,0-1 0,0 1 1,0-1-1,0 0 0,4 2 1,3 1 11,1 0 1,0-2 0,0 1 0,0-1-1,1-1 1,-1 0 0,22 1 0,85-6 168,-107 3-156,7-2 34,1 0-1,-1-1 0,0-1 1,0 0-1,-1-2 0,1 0 1,-1-1-1,0 0 0,-1-2 1,0 0-1,25-18 0,-31 19-11,-1 0 0,1 0 0,-2-1 0,1-1-1,-1 0 1,0 0 0,-1 0 0,-1-1 0,1 0-1,-2 0 1,1 0 0,-2-1 0,0 0 0,0 0 0,-1 0-1,0-1 1,1-21 0,-3 30-44,0-1 1,-1 1-1,0-1 0,0 1 0,-1-1 1,1 1-1,-1-1 0,0 1 0,0-1 1,0 1-1,-1 0 0,1 0 1,-1-1-1,0 1 0,0 0 0,-1 1 1,-4-7-1,4 8-16,0-1-1,-1 1 1,1 0 0,-1 0-1,0 0 1,0 1 0,0-1-1,0 1 1,0 0 0,0 0-1,0 1 1,0-1 0,0 1 0,0 0-1,0 0 1,-1 0 0,1 0-1,0 1 1,-6 1 0,7-1-16,0 0 0,0 0 0,0 0 0,1 0 0,-1 0 0,0 1 0,1-1 0,-1 1 0,1 0 0,0 0 0,-1 0 1,1 0-1,0 0 0,0 0 0,0 0 0,1 1 0,-1-1 0,0 1 0,1-1 0,0 1 0,0 0 0,-1 0 0,2-1 0,-1 1 0,0 0 1,0 0-1,1 4 0,-2 1-31,2-1 1,-1 1 0,1-1-1,0 0 1,1 1-1,-1-1 1,2 0 0,-1 1-1,1-1 1,4 11 0,1-4 1,1 0 1,1-1-1,0 0 1,1-1-1,20 20 1,-20-23-61,0 2-1,-1-1 1,0 1 0,-1 0-1,0 1 1,-1 0 0,0 0-1,7 19 1,-13-29 53,-1-1 1,1 1-1,-1 0 1,0-1-1,1 1 1,-1 0-1,0 0 0,0-1 1,0 1-1,0 0 1,0 0-1,0-1 1,-1 1-1,1 0 0,0-1 1,-1 1-1,0 0 1,1-1-1,-1 1 1,0 0-1,0-1 0,0 1 1,0-1-1,0 0 1,-2 3-1,-2-1-928,1 1 0,-1-1 0,0-1 0,0 1 0,0-1 0,-8 3 0,7-3-398,-11 5-7186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8.2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1 430 8324,'0'0'11707,"18"-19"-9301,61-64-749,-71 74-1425,-1 0 1,0 0-1,-1-1 0,0 0 1,0 0-1,-1-1 1,-1 1-1,1-1 1,-2 0-1,5-19 1,-5 6-80,-1 0 1,-1 0-1,-2-31 1,0 10 58,1 43-209,0 1 0,0-1 0,0 1 0,-1-1 0,1 1 0,0-1 0,-1 1 0,1-1 0,-1 1 0,0 0 0,0-1 0,1 1 1,-1 0-1,-2-3 0,3 4-17,-1 0 1,1-1 0,-1 1 0,1 0 0,-1 0 0,1 0-1,-1-1 1,1 1 0,-1 0 0,1 0 0,-1 0-1,1 0 1,-1 0 0,1 0 0,-1 0 0,1 0-1,-1 0 1,1 0 0,-1 1 0,1-1 0,-1 0-1,1 0 1,-1 0 0,1 1 0,-1-1 0,1 0-1,-1 0 1,1 1 0,-1-1 0,1 0 0,0 1-1,-1-1 1,1 1 0,0-1 0,-1 0 0,1 1-1,0-1 1,0 1 0,-1-1 0,1 1 0,0-1-1,0 1 1,0-1 0,0 1 0,0-1 0,-1 1 0,1-1-1,0 1 1,0 0 0,-3 6-31,0 1 1,1 0-1,0-1 0,0 1 0,0 0 1,1 0-1,0 0 0,1 0 0,0 0 1,0 0-1,0 0 0,1 0 1,1 0-1,2 12 0,0-10 19,0-1 0,0 1 0,1-1 0,0 0 0,0 0 0,1-1 0,0 0 0,1 0 0,0 0 0,15 12 0,40 31-160,31 27-198,-92-78 339,-1 0 1,1 1 0,0-1-1,-1 1 1,1-1 0,0 1 0,-1-1-1,1 1 1,-1-1 0,1 1-1,-1 0 1,1-1 0,-1 1 0,1 0-1,-1 0 1,0-1 0,1 1-1,-1 0 1,0 0 0,0-1 0,1 1-1,-1 0 1,0 0 0,0 0-1,0-1 1,0 1 0,0 0 0,0 0-1,0 0 1,0 0 0,-1-1-1,1 1 1,0 0 0,0 0 0,-1-1-1,1 1 1,0 0 0,-1 0-1,1-1 1,-1 1 0,1 0 0,-1-1-1,1 1 1,-1-1 0,0 1-1,1-1 1,-1 1 0,0-1 0,1 1-1,-1-1 1,0 1 0,1-1-1,-1 0 1,0 1 0,0-1 0,1 0-1,-1 0 1,-1 0 0,-58 10-2791,49-9 2280,-52 5-3637,-6-1-2716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8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35 9620,'0'0'13030,"0"-7"-11912,0-21-376,-1 29-729,-1-1-1,1 0 1,0 1 0,0-1 0,0 1 0,0-1-1,0 1 1,0-1 0,0 1 0,0 0-1,1 0 1,-1-1 0,0 1 0,0 0 0,0 0-1,1 0 1,-1 0 0,0 1 0,-33 36-247,12-15 241,2 1-1,-20 29 0,35-45-2,0 0 1,0 1-1,1 0 0,0 0 1,1 0-1,0 1 0,0-1 1,1 1-1,0-1 0,1 1 1,0 11-1,0-18 1,1 0 0,0 0 0,0-1 0,0 1-1,1 0 1,-1 0 0,1-1 0,-1 1 0,1 0 0,0-1 0,1 3 0,0-3-12,-1-1-1,0 0 1,1 0 0,-1 0 0,1 0 0,-1 0 0,1 0-1,0-1 1,-1 1 0,1 0 0,0-1 0,0 1 0,-1-1-1,1 0 1,0 0 0,0 1 0,0-1 0,2-1 0,82 1-3296,-29-7-1644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9.6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177 0 5394,'0'0'21386,"-4"17"-21476,-53 160-205,27-91 449,4 2-1,-23 133 0,46-200-154,-5 78 45,8-99-290,2-27-3937,8-8-203,5-10-2236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1.2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39 8116,'0'0'10941,"1"-8"-9346,0 0-1743,1-14 2900,-1 42-1397,-4 72-1354,-4-1 0,-26 121 0,27-180 32,1-10 83,1 0-1,1 0 1,1 0-1,1 23 1,-2-46-834,-1 1 1,1 1-1,0-1 0,0 0 1,0 1-1,0 0 0,-1-1 1,1 1-1,-5 3 0,-3 7-5517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4.5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232 254 944,'0'0'16002,"1"-22"-13544,3-150 2181,-4 170-4566,0-1 0,-1 0 0,1 1 1,-1-1-1,0 1 0,1-1 0,-1 1 0,-1-1 0,1 1 0,0 0 1,0-1-1,-1 1 0,0 0 0,1 0 0,-1 0 0,0 0 1,0 0-1,0 1 0,0-1 0,0 1 0,0-1 0,-1 1 0,1 0 1,0-1-1,-1 1 0,1 0 0,-1 1 0,1-1 0,-1 0 0,0 1 1,-2-1-1,0 0-79,0 1 0,0-1 0,0 1 0,1 0 0,-1 0 0,0 0 0,0 1 0,0-1 0,0 1 0,1 1 0,-1-1 0,0 1 0,1-1 0,-1 1 0,1 1 0,0-1 0,-5 3 0,2 2-13,-1 0-1,1 1 1,0 0-1,1 0 1,0 0 0,0 1-1,1 0 1,0 0-1,1 0 1,0 0 0,-5 18-1,4-6-13,1 0-1,0 0 1,2 1-1,0 33 1,2-52 30,0 0 0,1 0 0,-1 0 0,1-1 0,0 1 0,0 0 0,0 0 0,0-1 0,0 1 0,0-1 0,1 1 0,-1-1 0,1 1 0,0-1 0,0 0 0,0 0 0,0 0 0,0 0 0,0 0 0,0 0 0,1-1 0,-1 1 0,1-1 0,-1 0 0,1 1 0,0-1 0,5 1 0,-1 0 4,0 0 0,0 0 1,0-1-1,0 0 0,0-1 1,0 1-1,1-2 0,-1 1 1,0-1-1,9-1 0,-12 0 6,-1 1-1,1-1 1,-1 0 0,0 0-1,1 0 1,-1-1-1,0 1 1,0-1-1,-1 1 1,1-1-1,0 0 1,-1 0-1,0 0 1,0-1-1,3-3 1,22-53 145,-21 41 11,0 1 1,-1-1-1,-1 0 1,-1-1 0,1-34-1,0 57-266,2 8-114,-5-2 213,2-1 0,-1 1 0,1-1 0,0 0 0,1 0 0,-1 0-1,2 0 1,-1-1 0,1 0 0,0 1 0,8 7 0,11 9-1264,40 35 0,-58-55 831,-5-2 101,1-1 0,0 1 1,0-1-1,0 0 0,-1 1 1,1-1-1,0 0 0,0-1 1,0 1-1,1 0 1,1 0-1,10 0-6991,-4-1-2827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29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 13974,'0'0'10213,"9"-11"-9829,-4 5-358,25-25 29,-29 30-56,0 0 0,0 1-1,0-1 1,0 1 0,1-1-1,-1 0 1,0 1 0,0 0-1,1-1 1,-1 1 0,0 0-1,0 0 1,1 0 0,-1 0-1,0 0 1,1 0 0,-1 0-1,0 0 1,1 0 0,-1 1-1,0-1 1,1 0 0,-1 1 0,0-1-1,0 1 1,0 0 0,0-1-1,1 1 1,-1 0 0,0 0-1,0 0 1,0-1 0,0 1-1,0 2 1,12 12-16,-1 1 0,-1 1 0,0 0 0,-2 1 0,0 0-1,-1 0 1,10 33 0,-4-1 94,14 93-1,-14 1 283,-6 174 0,-8-318-594,0-1-563,0 0 507,0-1 0,0 1 0,0 0 0,0 0 0,-1-1 0,1 1 0,0 0 0,-1 0 0,1-1 0,-1 1 0,0 0 0,1 0 0,-1 0 0,0 0 0,0 0 0,0 0 0,1 0 0,-1 0-1,-2-1 1,-2-3-1246,-15-19-5215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0.1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16055,'0'0'4178,"80"0"-4274,-15 0 368,15 0-272,-10 0-512,-5 0-2289,-12 0-3346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0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410 0 14311,'0'0'8393,"-16"19"-8236,-13 14 50,-88 104 1030,100-115-1103,1 1 0,1 0 0,1 1-1,-18 42 1,29-60-131,1 1 0,0 0 0,0-1 0,0 1 0,1 0 0,0 0 0,0 0 0,1 0 0,0 0 0,0 0 0,1 0 0,0 0 0,0 0 0,4 11 0,-4-16 8,2 0 0,-1 0 0,0 0-1,0-1 1,1 1 0,-1-1-1,0 0 1,1 0 0,-1 1-1,1-2 1,0 1 0,-1 0 0,1 0-1,0-1 1,0 0 0,-1 1-1,1-1 1,0 0 0,0 0 0,0-1-1,3 0 1,3 1 92,-8 0-93,0-1-1,0 1 1,0-1 0,0 1-1,0-1 1,0 1 0,-1-1-1,1 0 1,0 1-1,0-1 1,0 0 0,-1 0-1,1 0 1,0 0-1,-1 0 1,1 0 0,-1 0-1,1 0 1,-1 0-1,1 0 1,-1 0 0,0 0-1,1 0 1,-1 0 0,0 0-1,0 0 1,0 0-1,0 0 1,0 0 0,0-2-1,0-47 55,0 36-28,-1 3-28,0 1 1,-1-1-1,0 0 1,-1 1-1,0 0 0,-1 0 1,0 0-1,0 0 1,-1 0-1,0 1 1,-1 0-1,0 0 0,-1 1 1,1-1-1,-10-7 1,-1-2 3,-1 2 1,-1 0 0,0 1-1,-1 1 1,-37-19 0,57 33-99,0 0 0,-1 0 0,1 0 0,0 0 0,0-1 0,0 1 0,0 0 0,0 0 0,0 0 1,-1 0-1,1 0 0,0 0 0,0 0 0,0 0 0,0-1 0,-1 1 0,1 0 0,0 0 0,0 0 0,0 0 1,-1 0-1,1 0 0,0 0 0,0 0 0,0 0 0,0 0 0,-1 0 0,1 0 0,0 0 0,0 0 1,0 1-1,0-1 0,-1 0 0,1 0 0,0 0 0,0 0 0,0 0 0,0 0 0,-1 0 0,1 0 0,0 1 1,0-1-1,0 0 0,0 0 0,0 0 0,0 0 0,0 0 0,-1 1 0,1-1 0,0 0 0,0 0 1,0 0-1,0 0 0,0 1 0,0-1 0,0 0 0,0 0 0,0 0 0,0 0 0,0 1 0,0-1 1,0 0-1,0 0 0,0 0 0,0 1 0,6 12-3817,16 3-1046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0.8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427 1 13782,'0'0'9423,"-16"15"-9305,-8 8-25,-7 5 213,-49 58 0,73-78-286,0 1-1,1 0 1,0 0 0,0 1 0,1 0 0,0 0 0,1 0 0,0 1-1,0-1 1,1 1 0,1 0 0,-3 20 0,5-27-20,0 0 1,0-1-1,0 1 0,0 0 1,1-1-1,0 1 0,0 0 1,0-1-1,0 1 0,0-1 1,0 0-1,1 1 0,2 3 1,-2-5 3,1 0-1,-1 0 1,0 0 0,1 0 0,0-1 0,-1 1-1,1-1 1,0 1 0,0-1 0,0 0-1,-1 0 1,1 0 0,0-1 0,0 1 0,1-1-1,4 0 1,-6 1 18,0-1-1,-1 1 1,1-1-1,0 0 1,0 0-1,0 0 1,0 0-1,0 0 1,0-1-1,0 1 1,0-1-1,0 1 0,-1-1 1,1 1-1,0-1 1,0 0-1,0 0 1,-1 0-1,1 0 1,-1 0-1,1 0 1,-1-1-1,1 1 1,-1 0-1,2-2 1,-1-2 14,0 0 1,-1 0 0,1 0-1,-1 0 1,0 0 0,0 0-1,0 0 1,-1-9 0,1 1 11,0 0 1,-1 0-1,-1-1 1,0 1 0,-1 0-1,0 0 1,-1 0-1,-1 0 1,-5-14 0,5 19-21,-1 0 0,1 0 0,-1 1 1,0-1-1,-1 1 0,0 0 0,0 1 1,0-1-1,-1 1 0,0 1 0,0-1 1,-1 1-1,0 1 0,-11-6 0,3 2-61,-1 1-1,1 1 0,-2 1 0,1 1 0,0 0 1,-1 1-1,0 1 0,-32-1 0,49 4-94,0-1 0,0 0 0,0 0 0,0 0-1,-1 1 1,1-1 0,0 1 0,0-1 0,0 1 0,0-1 0,0 1-1,1 0 1,-1-1 0,0 1 0,0 0 0,0 0 0,0-1 0,1 1-1,-1 0 1,0 0 0,1 0 0,-1 0 0,1 0 0,-1 0 0,1 0-1,0 0 1,-1 0 0,1 0 0,0 0 0,-1 2 0,1 0-319,-1-1-1,1 1 1,0-1 0,0 0 0,0 1-1,0-1 1,1 1 0,-1-1 0,1 0 0,-1 1-1,1-1 1,0 0 0,-1 0 0,1 1 0,2 1-1,24 20-6141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31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271 92 15031,'0'0'10239,"-11"-15"-9745,-37-44-94,47 57-392,-1 0 1,0 1-1,0-1 0,-1 1 1,1-1-1,0 1 0,0 0 1,-1 0-1,1 0 0,0 0 1,-1 0-1,1 1 0,-1-1 1,1 1-1,-1-1 0,0 1 1,1 0-1,-1 0 0,1 0 1,-1 0-1,1 1 0,-4 0 1,1 1-12,-1-1 1,1 2 0,-1-1 0,1 0 0,0 1-1,-9 6 1,5-1-12,-1 1 0,1-1 0,1 1 0,0 1 1,0 0-1,1 0 0,0 0 0,1 1 0,0 0 0,0 0 0,2 1 0,-1 0 0,1-1 1,1 1-1,0 1 0,1-1 0,0 0 0,1 1 0,0-1 0,1 1 0,0-1 0,1 1 0,3 14 1,-2-23 6,-1 0 1,1 1 0,0-1 0,0 0 0,0 0-1,0 0 1,1 0 0,0 0 0,0-1 0,0 1 0,0-1-1,0 0 1,1 0 0,-1 0 0,1 0 0,0-1-1,0 1 1,0-1 0,0 0 0,0 0 0,6 1 0,2 1-42,0-1 1,0 0 0,1-1 0,-1-1-1,1 0 1,18-1 0,-27 0 47,0-1 1,1 0-1,-1 0 1,0 0-1,0-1 1,0 1-1,0-1 1,0 0-1,-1 0 1,1-1-1,0 1 1,-1-1-1,0 1 1,0-1-1,1 0 1,-2-1-1,1 1 1,0 0-1,-1-1 1,5-7-1,2-6 54,0-1-1,-1 0 1,6-21-1,-13 36-45,5-20 347,0 0-1,-2-1 1,0 0 0,-1-33 0,-3 76-509,-1 0 103,2 0 0,-1 0 0,2 0 0,1 0-1,6 24 1,-8-38 42,1 0 0,0 0-1,1 0 1,-1 0 0,1 0 0,0-1-1,0 1 1,1-1 0,-1 0 0,1 0-1,0 0 1,0 0 0,0 0 0,1-1-1,-1 0 1,1 0 0,0 0 0,0-1-1,0 1 1,0-1 0,0-1-1,0 1 1,8 1 0,-7-2 0,-1 1-1,1-2 1,0 1 0,-1 0 0,1-1 0,0 0-1,-1-1 1,1 1 0,-1-1 0,1 0-1,0-1 1,-1 1 0,0-1 0,1 0-1,-1 0 1,0-1 0,0 1 0,0-1-1,0-1 1,-1 1 0,1 0 0,-1-1 0,4-5-1,4-5 30,-1 0 0,0-1 0,-2-1 0,0 0 1,13-33-1,-14 29 148,-1-1 0,-1-1 0,6-39 0,-14 100-466,1-22 260,0 0 1,2-1-1,-1 1 0,5 17 1,-4-29 25,0-1-1,0 0 1,0 1 0,1-1-1,0 0 1,0 0 0,0 0-1,0 0 1,0-1 0,1 1 0,0-1-1,0 1 1,0-1 0,0 0-1,0 0 1,1 0 0,-1-1-1,1 1 1,0-1 0,5 3 0,3 0-25,1 0 0,0-1 0,0-1 0,0 0 0,1 0 0,-1-1 1,1-1-1,-1-1 0,19 0 0,-25-1 39,0 1-1,0-1 0,-1 0 1,1-1-1,0 1 1,-1-1-1,1-1 0,-1 1 1,0-1-1,0 0 1,0 0-1,0-1 0,-1 0 1,1 0-1,-1 0 1,0-1-1,0 0 1,0 0-1,-1 0 0,4-6 1,-1-4 153,-1 1 0,-1-1 1,-1 0-1,0 0 0,-1 0 1,0-1-1,-1 1 1,-1-1-1,-1 0 0,-1-22 1,1 18 461,0 19-262,0 23-875,-14 480 398,1 4 161,13-456-41,2-6 12,-3 1 0,-1-1 0,-2 0 0,-14 59 0,17-97-9,-1 0 0,0 0 0,0-1-1,-1 1 1,1 0 0,-1-1 0,0 0 0,-5 6 0,6-9 8,-1 0 0,1 0 0,-1 0 0,1 0 0,-1 0 0,0 0 0,0-1 0,1 0 0,-1 1 0,0-1 0,0 0 0,0 0 0,-1-1 1,1 1-1,0-1 0,0 1 0,-5-1 0,-7-1 37,-1-1 1,1 0-1,0-1 1,0-1-1,1 0 1,-1-1-1,1-1 0,0 0 1,0-1-1,1 0 1,-1-1-1,2 0 1,-1-1-1,1-1 1,-11-12-1,7 8-8,1-1-1,1-1 1,0 0-1,1-1 0,1 0 1,1-1-1,0-1 1,2 1-1,0-2 1,-10-30-1,14 35-30,2-1 0,0 1 0,0-1 0,2 1 0,0-1 0,2-26 0,0 35-46,0 0 0,1 0 0,0 0 0,0 0 0,0 0 0,1 1 0,0-1 0,1 1 0,0-1 0,0 1 0,0 0 0,0 1 0,1-1 0,0 1 0,0 0 0,10-7 0,12-7-618,1 2 0,0 2 0,2 0 0,0 2 0,43-13 0,-24 8-1489,58-23-5108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3:59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562 0 16840,'0'0'10783,"1"1"-10732,-5 12-48,-19 25 70,-2-1 1,-2-2-1,-53 58 1,-117 88 171,178-166-213,-6 7 65,0-2 1,-1 0 0,-2-2-1,-55 28 1,104-47 341,0 1 0,35 4 1,-41-1-447,0 0 1,-1 1 0,1 1-1,-1 0 1,0 1 0,0 1-1,-1 0 1,0 1 0,21 16-1,-1 2 3,-1 2 1,38 41-1,-52-49-5,0 0 1,-2 2-1,0 0 0,-1 0 1,-1 2-1,-2 0 0,15 37 1,-23-52 44,-5-15-629,0-19-5587,10 13 263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0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1 916 13366,'0'0'11267,"5"-5"-10440,34-28-97,-1-3 0,-2-1 0,-2-2 0,-2-1 1,-1-1-1,49-89 0,-64 99-707,-1 0 1,-2-1-1,-1-1 0,-2 0 1,-1-1-1,-1 0 1,-2 0-1,-2-1 0,-1 0 1,-2 0-1,-3-48 0,0 73 12,0 1-1,0-1 0,0 1 0,-1-1 1,-5-9-1,7 17-26,1 0 0,-1 0 0,0 0 0,0 0-1,0 0 1,0 0 0,0 0 0,-1 1 0,1-1 0,0 0 0,-1 1 0,1-1 0,-1 1 0,0-1 0,0 1-1,1 0 1,-1 0 0,0 0 0,0 0 0,0 0 0,0 0 0,0 0 0,0 1 0,0-1 0,0 1 0,-1-1-1,1 1 1,-4 0 0,3 1-30,1 0-1,-1 0 1,1 1-1,-1-1 1,1 1 0,-1 0-1,1-1 1,0 1-1,0 0 1,0 0-1,0 1 1,0-1-1,-2 3 1,-22 35-44,22-33 65,-7 12-21,1 0 0,1 1 1,1 0-1,1 0 0,1 1 0,-7 38 1,6-9-7,2 90 0,5-125 24,1-1 1,1 1 0,1-1 0,0 0-1,0 0 1,2 0 0,0 0 0,0-1-1,1 0 1,1 0 0,0 0-1,17 22 1,-17-26 7,0 0 1,1-1-1,0 0 0,1 0 1,0-1-1,0 0 0,0-1 1,1 0-1,0 0 0,0-1 0,0 0 1,1-1-1,0 0 0,-1-1 1,1 0-1,1 0 0,14 0 0,-12-2 18,-1-1-1,1 0 0,0-1 0,-1 0 0,1-1 0,-1-1 1,1 0-1,-1-1 0,0 0 0,-1-1 0,1-1 0,-1 0 1,0-1-1,18-12 0,1-2 26,-2-1-1,0-1 1,28-30-1,-50 47-40,-1-1 0,0 1 0,0-1 0,-1-1 0,0 1 0,0-1 0,-1 0 0,0 0 0,0-1-1,-1 1 1,0-1 0,0 1 0,-1-1 0,0 0 0,0 0 0,-1 0 0,-1 0 0,0-14 0,-1 22-9,1-1-1,-1 1 1,0-1 0,0 1 0,1-1 0,-1 1-1,-1 0 1,1-1 0,0 1 0,0 0 0,0 0 0,-1 0-1,1 0 1,0 0 0,-1 0 0,1 0 0,-1 0 0,1 1-1,-1-1 1,1 0 0,-1 1 0,0-1 0,1 1 0,-1 0-1,0 0 1,1-1 0,-1 1 0,0 0 0,1 1-1,-1-1 1,0 0 0,1 0 0,-4 2 0,0-2-29,0 1 0,0 0 0,0 0 0,0 0 0,0 1 0,0 0 0,0 0 1,1 0-1,-1 0 0,-6 5 0,6-2 14,0 1 1,1 0-1,-1 0 0,1 0 1,0 0-1,0 1 0,1-1 1,0 1-1,0 0 1,1 0-1,-4 15 0,3-1-25,0 0 0,1 41-1,2-59 42,0 0-1,1-1 1,-1 1-1,0 0 0,1 0 1,0 0-1,0 0 1,0-1-1,0 1 0,0 0 1,0-1-1,1 1 1,-1-1-1,1 1 0,0-1 1,-1 0-1,1 0 1,4 4-1,-2-3-5,0 0 1,1 0-1,-1-1 0,1 0 0,0 1 1,0-1-1,0-1 0,0 1 0,9 1 1,-2-1-6,1-1 0,0 0 0,0-1 0,-1 0 0,1-1 1,0-1-1,24-5 0,-16-1 32,-1-1 0,-1-1 0,1 0 0,-2-1-1,32-26 1,-23 18 13,43-25-1,-70 44-36,1 0-1,-1 1 1,0-1 0,1 0 0,-1 0-1,0 0 1,1 0 0,-1 0-1,0 1 1,1-1 0,-1 0 0,0 0-1,1 0 1,-1 1 0,0-1-1,0 0 1,0 1 0,1-1 0,-1 0-1,0 0 1,0 1 0,0-1-1,1 0 1,-1 1 0,0-1 0,0 0-1,0 1 1,0-1 0,0 0-1,0 1 1,0-1 0,0 1 0,0-1-1,0 0 1,0 1 0,0-1-1,0 0 1,0 1 0,0-1 0,0 0-1,0 1 1,-1-1 0,1 1 0,0 0-59,0 4-2,0 13-18,0 0-1,2 0 0,5 28 1,-7-43 72,0 0 1,1 0 0,0 0 0,0 0-1,0 0 1,0 0 0,0 0 0,1 0-1,-1 0 1,1-1 0,-1 1 0,1 0-1,0-1 1,0 0 0,1 1 0,-1-1-1,0 0 1,1 0 0,-1 0 0,1 0-1,0-1 1,-1 1 0,1-1 0,0 0-1,0 1 1,0-1 0,0 0 0,0-1-1,4 1 1,2-1 20,-1-1 1,1 0-1,0 0 1,0-1-1,-1 0 0,1-1 1,-1 0-1,0 0 0,0-1 1,0 0-1,0 0 0,-1-1 1,1 0-1,-1 0 0,0-1 1,-1 0-1,1 0 0,-1 0 1,7-12-1,-5 8 36,0 0 0,-1-1 0,0-1 0,-1 1 0,-1-1 0,0 0 0,0 0-1,-1-1 1,-1 1 0,0-1 0,-1 0 0,2-24 0,-4 36-38,0 1 0,0-1 0,0 0 0,0 1 0,0-1 0,-1 0 0,1 1-1,0-1 1,0 0 0,-1 1 0,1-1 0,0 0 0,-1 1 0,1-1 0,0 1 0,-1-1 0,1 1-1,-1-1 1,1 1 0,-1-1 0,1 1 0,-1 0 0,1-1 0,-1 1 0,0-1 0,1 1 0,-1 0 0,1 0-1,-1-1 1,0 1 0,1 0 0,-1 0 0,0 0 0,1 0 0,-1 0 0,0 0 0,0 0 0,-1 0-14,0 0 0,0 0 1,0 0-1,0 1 0,0-1 1,0 1-1,0-1 0,1 1 1,-1 0-1,0 0 1,0 0-1,1 0 0,-1 0 1,-1 1-1,-7 8-27,0 1 1,0 0-1,1 0 1,1 1-1,0 0 1,1 1-1,0-1 0,1 1 1,0 1-1,1-1 1,1 1-1,0 0 1,-3 18-1,-1 24 65,2 0 0,2 61-1,3-71-50,-1 23 24,-2 0-1,-3 0 0,-21 91 1,25-152-4,1 0-1,-1 0 1,0-1 0,0 1 0,-1-1 0,0 0-1,-1 0 1,0 0 0,-6 7 0,7-10-1,0-1 1,1 0 0,-1 0-1,0 0 1,-1 0 0,1-1-1,0 1 1,-1-1 0,1 0-1,-1-1 1,0 1 0,0-1-1,0 0 1,0 0-1,1 0 1,-8 0 0,0-1 9,-1 0 0,1-1 1,0 0-1,0-1 0,-1 0 1,1-1-1,1 0 0,-1-1 1,0 0-1,1-1 0,0 0 1,0-1-1,0 0 0,1-1 1,0 0-1,0-1 0,1 0 1,0 0-1,-10-12 0,17 17-73,0 1 0,0-1 0,0 0 0,1 1 0,-1-1-1,1 0 1,-1 0 0,1 0 0,0 0 0,0 0 0,0 0-1,1 0 1,-1-1 0,1 1 0,-1 0 0,1 0-1,0-1 1,0 1 0,2-6 0,-1 4-339,0 0 1,1 0-1,0 0 0,0 0 1,0 1-1,1-1 1,-1 1-1,1 0 0,0-1 1,0 1-1,6-5 1,38-34-5596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1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32 18440,'0'0'11027,"2"-8"-10563,8-15-357,-7 34-84,-10 63-62,-9 45 149,-6-2 0,-4 0 0,-44 116 0,69-230-150,-24 50 5,24-51-105,0 0 0,-1 0-1,1 0 1,0 0-1,-1 0 1,0 0-1,1-1 1,-1 1-1,0-1 1,0 1 0,0-1-1,0 0 1,0 0-1,0 0 1,0 0-1,0 0 1,0 0 0,-1 0-1,1-1 1,0 1-1,-3-1 1,4 0-50,0-1-1,0 1 1,0-1 0,0 1 0,0-1 0,0 0 0,0 1-1,0-1 1,1 0 0,-1 0 0,0 0 0,0 0 0,1 0-1,-1 1 1,1-1 0,-1 0 0,1 0 0,-1-1 0,1 1-1,0 0 1,-1 0 0,1 0 0,0 0 0,0 0 0,0 0-1,0 0 1,0-1 0,0 1 0,0-2 0,0-44-3446,1 39 2524,3-60-5888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1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0 186 7571,'6'-20'4853,"0"-7"-3311,13-47 1351,5 19 2146,-24 54-4974,0 1 0,1-1-1,-1 1 1,0-1 0,1 0 0,-1 1-1,1-1 1,-1 1 0,1-1 0,-1 1 0,1 0-1,0-1 1,-1 1 0,1-1 0,0 1-1,-1 0 1,1 0 0,0-1 0,-1 1 0,1 0-1,0 0 1,-1 0 0,1 0 0,0 0-1,-1-1 1,1 2 0,0-1 0,0 0 0,-1 0-1,1 0 1,0 0 0,-1 0 0,1 0 0,0 1-1,-1-1 1,1 0 0,0 1 0,-1-1-1,1 0 1,0 1 0,-1-1 0,1 1 0,-1-1-1,1 1 1,-1-1 0,1 1 0,-1-1-1,0 1 1,1 0 0,-1-1 0,1 1 0,-1 0-1,27 40-491,-23-34 657,101 191-143,-65-119-48,-40-79-28,0 0 1,0 1 0,0-1 0,1 0 0,-1 0 0,0 1 0,0-1 0,0 0 0,0 0 0,0 1 0,1-1 0,-1 0 0,0 0-1,0 0 1,0 1 0,1-1 0,-1 0 0,0 0 0,0 0 0,1 0 0,-1 1 0,0-1 0,0 0 0,1 0 0,-1 0-1,0 0 1,0 0 0,1 0 0,-1 0 0,0 0 0,0 0 0,1 0 0,-1 0 0,0 0 0,1 0 0,-1 0 0,0 0-1,0 0 1,1 0 0,-1 0 0,0 0 0,0-1 0,1 1 0,-1 0 0,0 0 0,0 0 0,1 0 0,-1-1 0,0 1-1,0 0 1,0 0 0,1 0 0,-1-1 0,0 1 0,0 0 0,0 0 0,0-1 0,0 1 0,0 0 0,1 0 0,-1-1-1,11-23 787,-6 13-440,6-11-176,2 0 1,1 1 0,1 0-1,1 1 1,0 0 0,1 2-1,1 0 1,1 1-1,1 1 1,22-15 0,-41 31-181,0-1 1,-1 0-1,1 0 1,0 1 0,0-1-1,0 1 1,0-1 0,0 1-1,0-1 1,0 1-1,0-1 1,0 1 0,0 0-1,0 0 1,0 0-1,0-1 1,0 1 0,0 0-1,0 0 1,0 0-1,0 1 1,1-1 0,-1 0-1,0 0 1,0 0-1,0 1 1,0-1 0,0 1-1,0-1 1,0 1-1,0-1 1,-1 1 0,1-1-1,0 1 1,0 0-1,0 0 1,-1-1 0,1 1-1,0 0 1,-1 0-1,1 0 1,0 0 0,-1 0-1,1 0 1,-1 0-1,0 0 1,1 1 0,1 6-45,-1 0 1,0 0 0,0 0-1,-1 0 1,-1 11-1,1-5 94,-1 20-35,-2-1 1,-1 0-1,-2 0 1,-1 0-1,-2 0 1,-20 51-1,26-77-11,0-1-1,1 0-1,0 0 0,0 0 1,1 0-1,-2 12 0,3-17 7,12-20-390,-2 6 41,26-41-4574,-36 40-1310,-13 7-6445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3.7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0 569 14102,'0'0'7636,"17"-9"-5632,5-3-1651,-1-1 0,0 0 0,-1-1 0,-1-2 0,0 0 0,-2 0 0,1-2 0,18-25 0,-22 21-198,-2-1 0,-1 0 0,-1-1 1,0 0-1,-2 0 0,5-27 0,-4 11 194,-3 0 1,-2 0-1,0-48 1,-16 113-286,11-24-71,-65 230-512,56-185 513,2 1-1,1 0 0,1 59 1,6-101 7,0 0 0,1 1 0,-1-1 0,1 0 0,1 1 0,-1-1 0,1 0 0,-1 0 1,2 0-1,-1 0 0,0 0 0,1-1 0,0 1 0,0-1 0,0 0 0,1 1 0,-1-1 0,1-1 1,0 1-1,0-1 0,1 1 0,-1-1 0,1 0 0,-1-1 0,1 1 0,0-1 0,0 0 1,0 0-1,0 0 0,0-1 0,1 0 0,-1 0 0,0 0 0,1-1 0,-1 1 0,0-1 1,1-1-1,-1 1 0,0-1 0,10-2 0,-5 0 29,-1 0 0,0 0 0,0-1 0,-1-1 0,1 1-1,-1-1 1,0-1 0,12-9 0,59-61 91,-39 36-44,-10 10-40,-13 13-19,0 0 0,22-15 0,-38 32-24,-1 0 0,1 0 0,-1 1 0,0-1 0,1 0 0,-1 0 0,1 1 0,-1-1 0,1 0 0,-1 1 0,0-1 0,1 1 0,-1-1 0,0 0 0,0 1 0,1-1 0,-1 1 0,0-1 0,0 1 0,1-1 0,-1 1 0,0-1 0,0 1 0,0-1 0,0 1 0,0-1 0,0 1 0,0-1 0,0 1 0,0-1 0,0 1 0,0-1 0,0 1 0,0-1 0,0 1 0,0-1 0,-1 1 0,2 32-216,-1-29 186,0 7 32,0-1 1,1 1 0,0-1-1,1 0 1,0 0-1,0 0 1,1 0-1,5 12 1,-6-18 4,1 0 1,-1 1-1,1-1 1,0 0-1,0-1 1,0 1-1,1 0 1,-1-1-1,1 0 1,0 0-1,0 0 1,0 0-1,0 0 0,0-1 1,1 0-1,-1 0 1,1 0-1,-1-1 1,1 1-1,6 0 1,12 2 16,0-1 1,-1-1-1,46-2 0,-61 0-6,0 0 0,0-1 0,0 0 0,0-1 0,0 1 0,-1-1 0,1 0 0,0-1 0,-1 1 0,0-2 0,1 1-1,-1 0 1,0-1 0,-1 0 0,1-1 0,-1 1 0,7-8 0,-5-4 52,-4 8 10,-2 22-188,-4 33-163,-15 80 0,0 5 290,15 28 36,-1 11-8,4-170-37,0 0-1,-1 0 1,1 0-1,0 0 1,0 0-1,-1 0 1,1 0-1,0 0 1,-1-1-1,1 1 1,-1 0-1,0 0 1,1 0 0,-1-1-1,1 1 1,-1 0-1,0-1 1,0 1-1,1 0 1,-1-1-1,0 1 1,0-1-1,0 1 1,0-1-1,-1 1 1,-32 1 95,-34-16 72,66 13-162,-21-6 8,-6 0-38,0-1-1,1-2 1,0-1-1,1-1 1,0-1-1,-41-27 1,66 38-139,0 0 1,0 0-1,-1 0 1,2 0-1,-1 0 0,0 0 1,0-1-1,1 1 1,-1 0-1,1-1 1,0 0-1,0 1 1,0-1-1,0 0 1,0 1-1,0-1 0,1 0 1,-1 0-1,1 0 1,0 1-1,0-1 1,0 0-1,0 0 1,0 0-1,1 0 1,0 0-1,-1 1 1,1-1-1,0 0 0,0 1 1,0-1-1,1 0 1,-1 1-1,3-4 1,39-40-5716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5.0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67 12662,'0'0'13345,"0"-11"-12494,0-33-697,0 33-212,0 16-126,0 422-134,11-354 409,-11-73-87,0 0-1,0 1 1,0-1 0,0 0 0,0 0-1,0 1 1,0-1 0,0 0 0,0 0 0,0 0-1,1 1 1,-1-1 0,0 0 0,0 0-1,0 0 1,0 0 0,1 1 0,-1-1 0,0 0-1,0 0 1,0 0 0,1 0 0,-1 0-1,0 1 1,0-1 0,1 0 0,-1 0 0,0 0-1,0 0 1,0 0 0,1 0 0,-1 0-1,0 0 1,0 0 0,1 0 0,-1 0 0,0 0-1,0 0 1,1 0 0,-1 0 0,0 0-1,0 0 1,1-1 0,-1 1 0,0 0 0,0 0-1,0 0 1,1 0 0,-1 0 0,0-1-1,0 1 1,0 0 0,1 0 0,-1 0 0,0 0-1,0-1 1,0 1 0,0 0 0,0-1-1,16-11 240,-7 2-242,2 1 0,-1 0 0,1 0 0,1 1 0,-1 1-1,2 0 1,-1 1 0,0 0 0,1 0 0,0 2 0,1-1-1,-1 2 1,1 0 0,-1 1 0,27-2 0,-38 4-14,1 1 0,-1-1 0,1 1 0,-1 0 0,1 0 0,-1 0 0,1 0 0,-1 0 0,0 0 0,0 1 0,0-1 0,0 1 0,0-1 0,0 1 0,0 0 0,0 0 0,0 0 0,-1 0 0,1 0 0,-1 0 1,0 0-1,0 1 0,1-1 0,-1 0 0,-1 1 0,1-1 0,0 1 0,-1-1 0,1 1 0,-1 3 0,2 3-46,0 0 1,-1 0-1,-1 1 1,0-1-1,0 1 1,-1-1-1,-2 15 1,2-22 55,0-1 0,0 1 1,0 0-1,0-1 0,0 1 0,-1-1 1,1 1-1,0-1 0,-1 1 0,1-1 0,-1 0 1,0 0-1,1 0 0,-1 0 0,0 0 1,0 0-1,1 0 0,-1-1 0,0 1 0,0-1 1,0 1-1,0-1 0,0 0 0,-3 1 1,-55 1 76,49-2-12,-3-1 73,0-1 1,0 0 0,0-1-1,-20-6 1,-11-4-1102,0 8-5061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3.9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 0 19753,'0'0'5731,"-20"117"-5491,0-40 480,5 0-320,5-7-320,10-8 16,0-14-16,0-9-32,0-12-48,0-9-16,0-9-1248,0-24-12566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4.3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14887,'0'0'6467,"13"17"-6385,-11-14-78,18 23 41,-1 2 0,-1 0 0,20 45 1,-22-46 148,-14-24-98,1 0-1,-1 1 0,0 0 0,0-1 0,0 1 0,0 0 0,0 0 1,1 9 740,11-44 3004,-6 10-3566,0 6-139,1 1-1,0 1 1,17-20 0,-21 28-108,0-1 1,0 1 0,0 0-1,1 1 1,-1 0 0,1-1-1,0 2 1,0-1 0,1 1 0,12-5-1,-18 8-36,0-1 0,0 1-1,0 0 1,0 0 0,0 0 0,1 0-1,-1 0 1,0 0 0,0 0-1,0 1 1,0-1 0,0 0 0,0 1-1,0-1 1,0 0 0,0 1-1,0-1 1,0 1 0,0 0 0,0-1-1,0 1 1,0 0 0,1 1-1,15 29-102,-3 35 100,-8 11 69,-4-45-333,1 1 0,10 43 0,-13-75 75,0 0-1,0-1 1,1 1-1,-1 0 0,0-1 1,1 1-1,-1 0 0,0-1 1,1 1-1,-1-1 0,1 1 1,-1-1-1,1 1 0,-1-1 1,1 1-1,0-1 0,-1 1 1,1-1-1,-1 1 0,1-1 1,0 0-1,0 0 0,-1 1 1,1-1-1,0 0 1,-1 0-1,1 0 0,0 0 1,0 1-1,-1-1 0,1 0 1,0 0-1,0-1 0,-1 1 1,1 0-1,0 0 0,1-1 1,4 1-837,31 0-5845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4.5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 20697,'0'0'5283,"135"-1"-5235,-65 1 16,-10 0 48,-9 0-112,-21 0-96,-15 0-832,-5 0-577,-5-2-992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4.8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131 0 16776,'0'0'10516,"0"18"-9790,0 55-664,14 94-1,21 115 171,-41-277-1228,-10-7-102,-30-15-1598,15 6-40,-50-10-4489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5.3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417 39 10405,'0'0'17568,"13"-10"-16680,-9 6-839,33-21 224,-37 25-272,0 0 0,0 0 0,0 0 0,0 0 0,1 0 0,-1 0 0,0 0 0,0 0 0,0 1 0,1-1 0,-1 0 0,0 0 0,0 0 0,0 0 0,0 0 0,1 0 0,-1 0 0,0 0 0,0 1 0,0-1 0,0 0 0,0 0 0,1 0 0,-1 0 0,0 1 0,0-1 0,0 0 0,0 0 0,0 0 0,0 0 0,0 1 0,0-1 0,0 0 0,0 0 0,0 0 0,0 1 0,0-1 0,0 0 0,0 0 0,0 0 0,0 1 0,0-1 0,0 0 0,0 0 0,0 0 0,0 0 0,0 1 0,0-1 0,0 0 0,0 0 0,-1 0 0,1 0 0,0 1 0,0-1 0,0 0 0,0 0 0,0 0 0,0 0 0,-1 1 0,-19 35 52,-33 45 154,-4-2 0,-4-2 1,-2-4-1,-4-2 0,-78 64 0,145-135-205,-1 0-1,1 1 0,-1-1 0,1 0 1,0 1-1,-1-1 0,1 0 1,-1 1-1,1-1 0,0 0 0,-1 1 1,1-1-1,0 1 0,0-1 0,-1 1 1,1-1-1,0 1 0,0-1 1,0 1-1,-1-1 0,1 1 0,0-1 1,0 1-1,0-1 0,0 1 0,0-1 1,0 1-1,0-1 0,0 1 1,0 0-1,1-1 0,-1 1 0,0-1 1,0 1-1,0-1 0,1 1 0,-1-1 1,0 0-1,0 1 0,1-1 1,-1 1-1,0-1 0,1 1 0,-1-1 1,0 0-1,1 1 0,-1-1 0,1 0 1,-1 0-1,1 1 0,-1-1 1,1 0-1,0 1 0,41 15-105,-18-8 81,329 168 80,-196-92-53,-42-19-586,-115-64 367,1-1-1,0 1 0,0-1 0,0 0 0,-1 1 0,1-1 1,0 0-1,0 0 0,0 0 0,0 1 0,0-1 0,-1 0 0,1 0 1,0 0-1,0 0 0,0-1 0,0 1 0,0 0 0,-1 0 1,1 0-1,0-1 0,0 1 0,0 0 0,-1-1 0,1 1 1,0-1-1,0 1 0,-1-1 0,1 1 0,0-1 0,0 0 1,20-27-2766,-13 16 954,25-34-5966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5.5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26 16472,'0'0'9588,"91"-25"-9588,-41 25 0,-10 0-16,0 6-1841,-20 17-2081,-20 14-3697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05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 11605,'0'0'13030,"110"2"-12774,-59-2-160,-11 0-16,-10-4-80,-5 0-1200,5-2-2322,-5-2-5314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0.0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59 255 10037,'0'0'16997,"-13"-10"-16853,-32-28-118,45 38-26,0-1 0,0 1-1,0-1 1,0 1 0,0-1-1,0 1 1,0-1 0,0 1-1,0-1 1,0 1 0,0 0-1,0-1 1,0 1-1,1-1 1,-1 1 0,0-1-1,0 1 1,1 0 0,-1-1-1,0 1 1,1-1 0,-1 1-1,0 0 1,1 0 0,-1-1-1,0 1 1,1 0-1,-1-1 1,1 1 0,-1 0-1,0 0 1,1 0 0,-1-1-1,1 1 1,-1 0 0,1 0-1,-1 0 1,1 0 0,-1 0-1,0 0 1,1 0-1,-1 0 1,1 0 0,-1 0-1,1 0 1,0 1 0,39-7-37,-27 5 24,638-45 117,-651 46-96,1 0 1,-1-1-1,0 1 1,0 0-1,0-1 1,0 1 0,0-1-1,0 1 1,0 0-1,0-1 1,1 1-1,-1 0 1,-1-1-1,1 1 1,0-1-1,0 1 1,0 0-1,0-1 1,0 1 0,0-1-1,0 1 1,0 0-1,-1-1 1,1 1-1,0 0 1,0-1-1,0 1 1,-1 0-1,1-1 1,-9-10 32,-1 1-1,1 0 1,-2 0 0,1 1-1,-20-13 1,-31-28-21,61 50-22,0 0 0,-1 0 0,1 0 0,0 0 0,0-1 0,0 1-1,0 0 1,0 0 0,0 0 0,0 0 0,-1-1 0,1 1 0,0 0 0,0 0 0,0 0 0,0-1 0,0 1-1,0 0 1,0 0 0,0-1 0,0 1 0,0 0 0,0 0 0,0 0 0,0-1 0,0 1 0,1 0 0,-1 0-1,0 0 1,0-1 0,0 1 0,0 0 0,0 0 0,0 0 0,0 0 0,1-1 0,-1 1 0,0 0 0,0 0-1,0 0 1,0 0 0,1 0 0,-1-1 0,0 1 0,0 0 0,0 0 0,0 0 0,1 0 0,-1 0 0,0 0-1,0 0 1,0 0 0,1 0 0,-1 0 0,0 0 0,0 0 0,1 0 0,-1 0 0,0 0 0,0 0 0,0 0-1,1 0 1,-1 0 0,0 0 0,0 0 0,0 0 0,1 1 0,-1-1 0,17 1-43,-2 4 27,-1 1-1,-1 1 1,1 0 0,-1 0 0,0 2 0,-1 0 0,0 0 0,-1 1 0,1 0 0,-2 1 0,0 0 0,14 20 0,-21-27-28,-1 0 1,1 0-1,-1 0 0,0 1 1,-1-1-1,1 0 0,-1 1 1,0-1-1,0 1 0,0 0 1,-1-1-1,1 1 0,-1 0 1,0-1-1,-1 1 0,1 0 1,-1-1-1,0 1 0,0-1 1,0 1-1,-1-1 0,1 1 1,-1-1-1,0 0 1,-1 0-1,1 0 0,-1 0 1,-4 5-1,-8 9-990,-1 0 1,0-1-1,-2-1 0,-26 19 1,22-17-688,-39 29-3624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1.2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516 165 7459,'0'0'8927,"11"-14"-7363,36-44-337,-45 56-1058,0-1 1,0 0-1,-1 0 0,1 0 1,-1 0-1,0 0 1,0-1-1,0 1 0,0 0 1,0 0-1,-1-1 0,1 1 1,-1-1-1,0 1 1,0 0-1,-1-1 0,1 1 1,-1-5-1,-1-7 599,2 14-752,0 1 1,0-1 0,0 1 0,0-1-1,0 1 1,-1-1 0,1 1 0,0-1 0,0 1-1,0-1 1,-1 1 0,1-1 0,0 1-1,-1-1 1,1 1 0,0-1 0,-1 1 0,1 0-1,0-1 1,-1 1 0,1 0 0,-1-1-1,1 1 1,-1 0 0,1 0 0,-1-1-1,1 1 1,-1 0 0,1 0 0,-1 0 0,1 0-1,-1-1 1,1 1 0,-1 0 0,1 0-1,-1 0 1,1 0 0,-1 0 0,1 0 0,-1 1-1,0-1 1,0 0 0,-25 10-400,-172 124-131,-26 17 594,179-126-80,32-19-4,0 1 0,0 0 0,1 1 1,-12 11-1,24-19 9,0 0 1,0 1-1,0-1 1,0 1-1,0-1 1,0 0-1,0 1 1,0-1-1,1 0 1,-1 1-1,0-1 0,0 1 1,0-1-1,1 0 1,-1 0-1,0 1 1,1-1-1,-1 0 1,0 1-1,1-1 1,-1 0-1,0 0 1,1 0-1,-1 1 0,0-1 1,1 0-1,-1 0 1,0 0-1,1 0 1,-1 0-1,1 0 1,-1 0-1,1 1 1,1 0 5,244 145-13,-181-104-12,40 31-1004,-43-15-3097,-21-7-1735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2.4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303 339 6963,'0'0'13817,"1"-24"-9938,4 6-3636,-2 0 0,0 0 0,-1 0 0,-1-1 1,-1 1-1,-2-24 0,1 31-183,0 0 0,-1 0 1,0 0-1,-1 0 0,0 0 0,-1 1 1,0-1-1,-1 1 0,0 0 1,0 0-1,-11-14 0,15 22-56,-1 1-1,0-1 0,1 0 0,-1 0 0,0 1 1,0-1-1,0 1 0,0 0 0,0-1 0,0 1 1,0 0-1,0 0 0,-1 0 0,1 1 1,0-1-1,-1 1 0,1-1 0,-1 1 0,1 0 1,0-1-1,-3 1 0,1 1-21,0 0 0,1 0-1,-1 0 1,1 1 0,-1-1 0,1 1-1,-1 0 1,1 0 0,0 0 0,0 0-1,0 0 1,-3 4 0,-8 8-54,2 0 1,0 1-1,0 0 0,-10 20 0,18-28 104,-9 11-37,2 1 0,0 1 0,1-1 0,1 2 1,1-1-1,1 1 0,1 0 0,0 1 0,2 0 0,-3 40 0,7-48-28,-1-2 17,1 0-1,0 1 1,1-1 0,1 0-1,5 21 1,-6-30 12,0 0 0,1 0 0,-1 0 0,1 0 0,0 0 0,0-1 0,0 1 1,0 0-1,0-1 0,0 0 0,1 1 0,-1-1 0,1 0 0,-1 0 0,1 0 0,0-1 0,0 1 0,0-1 0,0 1 0,0-1 1,0 0-1,1 0 0,-1-1 0,0 1 0,0-1 0,5 1 0,-4 0 18,0-1 0,0 0 0,0 0-1,0 0 1,1 0 0,-1-1 0,0 0 0,0 0-1,-1 0 1,1 0 0,0 0 0,0-1 0,0 1 0,-1-1-1,1 0 1,-1 0 0,1-1 0,2-2 0,0-1 16,-1 0 1,0-1 0,0 1-1,-1-1 1,1 0 0,-2-1 0,1 1-1,2-9 1,11-22 24,-8 19-28,-1 0-1,0 0 1,-1 0 0,-2-1 0,0 0 0,-1-1 0,2-26-1,-6 47-95,0 2 28,0 0 0,-1 0-1,1 0 1,0 1 0,0-1 0,0 0 0,0 0-1,1 0 1,-1 1 0,0-1 0,1 0 0,1 3-1,1 7-30,2 23 42,2-1 0,11 37 1,-14-60-20,0-1 0,1 1 1,0-1-1,0 1 0,1-2 1,0 1-1,1 0 0,0-1 1,1-1-1,11 12 0,-5-8-465,20 13-2468,-32-24 2390,1 0 1,-1 0-1,0-1 0,1 1 1,-1-1-1,1 0 1,-1 1-1,1-1 0,-1 0 1,4-1-1,14-2-5381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5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11 15207,'0'0'10896,"-3"-3"-10723,3 2-173,0 1-1,0-1 1,0 1 0,0 0-1,-1-1 1,1 1-1,0 0 1,0-1 0,0 1-1,-1 0 1,1 0 0,0-1-1,0 1 1,-1 0 0,1 0-1,0-1 1,-1 1-1,1 0 1,0 0 0,0 0-1,-1-1 1,1 1 0,-1 0-1,1 0 1,0 0 0,-1 0-1,1 0 1,0 0-1,-1 0 1,1 0 0,0 0-1,-1 0 1,1 0 0,-1 0-1,1 0 1,0 0 0,-1 0-1,1 0 1,0 0-1,-1 1 1,-4 18-184,2 0 42,-17 111 203,5 2 0,3 200 1,12-331-297,9-12-8386,-6 6 6392,17-17-8547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14663,'0'0'6552,"1"15"-6648,2 67 123,0 6 516,20 125 0,-21-200-641,4 14 850,-3-25 260,0-18 534,2-15-1321,1 0 1,2 0-1,1 1 0,2 1 1,1-1-1,1 2 1,24-40-1,-31 58-232,2 0 0,-1 1 0,1 0 0,0 0 0,1 1 0,15-12 0,-20 17-13,0 1 1,0-1-1,0 1 1,0-1-1,0 1 0,0 0 1,1 1-1,-1-1 1,1 1-1,-1 0 1,1 0-1,0 0 1,-1 1-1,1-1 1,0 1-1,0 0 1,-1 1-1,1-1 0,6 2 1,-9-1 7,0 0 1,-1 0 0,1 0-1,0 1 1,0-1-1,-1 0 1,1 1-1,0-1 1,-1 1-1,0-1 1,1 1-1,-1 0 1,0 0-1,0 0 1,0 0-1,0-1 1,0 1-1,0 0 1,0 1 0,-1-1-1,1 0 1,-1 2-1,5 49-82,-5-52 94,0 307-285,0-306 285,0-1 0,1 1-1,-1-1 1,0 1 0,1-1 0,0 1 0,-1-1 0,1 0-1,0 1 1,0-1 0,0 0 0,0 1 0,0-1-1,0 0 1,0 0 0,0 0 0,0 0 0,0 0 0,1 0-1,-1 0 1,0-1 0,1 1 0,-1 0 0,1-1 0,-1 1-1,1-1 1,-1 1 0,1-1 0,-1 0 0,1 1-1,-1-1 1,4 0 0,59-1-9,-57 1-5,23-5-638,-1-1 1,0-2-1,0 0 1,-1-2-1,46-23 1,4 0-5248,-27 15-2232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162 82 5763,'0'0'18336,"-1"-17"-17269,1 14-1025,-4-42 175,-1 29-168,5 16-48,-1 0-1,1 0 1,0 0-1,-1 0 1,1 0-1,0 0 1,0 0-1,-1 0 1,1 0-1,0 0 1,0 0 0,-1 0-1,1 0 1,0 0-1,0 0 1,-1 0-1,1 0 1,0 1-1,0-1 1,-1 0-1,1 0 1,0 0 0,0 0-1,-1 1 1,1-1-1,0 0 1,0 0-1,0 0 1,0 1-1,-1-1 1,1 0-1,0 0 1,0 1 0,0-1-1,0 0 1,0 1-1,0-1 1,0 0-1,0 0 1,0 1-1,0-1 1,0 0-1,0 0 1,0 1 0,0-1-1,0 1 1,-30 75 58,4 2 0,3 2 0,3 0 0,4 0 0,4 2 0,-4 145 0,16-183 8,0-28-174,0-21-578,6-153-9264,-2 81 1129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0 188 10517,'0'0'2596,"4"-20"-358,14-65 142,-17 80-2189,1 1 0,-1-1 1,1 1-1,0 0 0,0-1 0,1 1 0,0 0 1,-1 0-1,1 1 0,1-1 0,-1 1 1,0-1-1,1 1 0,0 0 0,-1 0 1,1 1-1,0-1 0,1 1 0,-1 0 1,0 0-1,1 0 0,-1 0 0,1 1 1,-1 0-1,1 0 0,6-1 0,-5 2-158,0 0 0,0-1 0,0 2 0,1-1 0,-1 1 0,0 0 0,0 0 0,0 1 0,0-1 0,-1 1 0,1 1 0,0-1 0,-1 1 0,1 0 0,-1 0 0,0 1 0,8 6 0,-1 4-3,-1 0-1,-1 0 0,0 1 1,-1 0-1,-1 1 1,-1 0-1,0 0 0,0 1 1,-2 0-1,6 29 1,0 18 280,5 98 1,-8-55-85,5 148-2,-12-248-347,1-13-856,-2-18-1619,-16-4-1487,-14-5-1712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3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57 11989,'0'0'9221,"59"-31"-9221,-5 25 0,5-1 176,0 1-144,1 2-32,-12 2 0,-5 2-352,-5 0-2338,-12 0-2208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4.4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339 0 13510,'0'0'9370,"-7"9"-9210,-110 142 412,101-127-492,0 2 0,2 0-1,1 1 1,-17 48 0,28-64-90,-1 0 0,1-1-1,-1 21 1,3-29 7,-1-1 0,1 1 1,0-1-1,0 1 0,0 0 0,0-1 0,0 1 0,0-1 0,1 1 0,-1 0 0,0-1 1,1 1-1,-1-1 0,1 1 0,0-1 0,-1 1 0,1-1 0,0 1 0,0-1 0,0 0 1,0 0-1,0 1 0,0-1 0,0 0 0,0 0 0,1 0 0,-1 0 0,0 0 0,1 0 1,-1-1-1,1 1 0,1 0 0,-1 0 9,0-1 1,1 1-1,-1-1 1,0 0-1,1 0 1,-1 0-1,0 0 1,1-1-1,-1 1 1,0-1 0,0 1-1,1-1 1,-1 0-1,0 0 1,0 0-1,0 0 1,0 0-1,0 0 1,0-1-1,0 1 1,-1-1-1,1 1 1,0-1-1,-1 0 1,1 1-1,-1-1 1,0 0-1,1 0 1,-1 0-1,0 0 1,0 0-1,0 0 1,-1-1-1,2-2 1,1-8 47,-1 0 0,-1 0 0,0 0 0,-1 1 0,-1-16 0,1 5-27,-1 11-21,0 0 1,-1-1-1,0 1 0,-1 1 1,0-1-1,-1 0 0,0 1 1,-1-1-1,0 1 0,-1 1 1,0-1-1,-14-17 1,9 15 2,0 0 0,0 1 0,-1 1 0,-1 0 1,0 0-1,0 1 0,-1 1 0,-28-15 0,42 24-26,0 0-1,0 0 1,-1 0-1,1 0 1,0 0-1,0 0 0,-1 0 1,1 0-1,0 0 1,0 0-1,0 0 1,-1 0-1,1 0 1,0 0-1,0 1 1,-1-1-1,1 0 0,0 0 1,0 0-1,0 0 1,0 0-1,-1 0 1,1 1-1,0-1 1,0 0-1,0 0 0,0 0 1,0 0-1,-1 1 1,1-1-1,0 0 1,0 0-1,0 0 1,0 1-1,0-1 1,0 0-1,0 0 0,0 0 1,0 1-1,0-1 1,0 0-1,0 0 1,0 0-1,0 1 1,0-1-1,-1 20-1947,8 20-2695,14-12-970,9-2-5463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4.8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394 1 8756,'0'0'12240,"-10"5"-12117,-10 9-78,2-1 0,0 2 0,0 1 0,2 0 0,0 1 0,1 1 0,0 0 0,-20 34 0,26-37-34,0 1 1,1-1-1,1 2 1,0-1-1,1 1 1,1 0 0,0 0-1,2 0 1,0 1-1,1 0 1,0-1-1,2 30 1,0-45-11,1 0-1,-1 0 1,1 0 0,-1-1-1,1 1 1,-1 0 0,1 0-1,0-1 1,0 1 0,0-1-1,0 1 1,0 0 0,0-1 0,1 0-1,-1 1 1,0-1 0,1 0-1,-1 0 1,1 1 0,0-1-1,-1-1 1,1 1 0,0 0-1,-1 0 1,4 1 0,0-1 50,0 0 1,0 0 0,0 0-1,0-1 1,0 0 0,1 0-1,-1 0 1,6-1 0,-9 0-10,0 0 1,-1 0-1,1 1 1,-1-1-1,0 0 0,1 0 1,-1 0-1,0-1 1,1 1-1,-1 0 1,0 0-1,0-1 0,0 1 1,0 0-1,0-1 1,-1 1-1,1-1 1,0 0-1,-1 1 1,1-1-1,-1 1 0,1-1 1,-1 0-1,0 1 1,1-1-1,-1-2 1,2-53 1031,-2 47-989,0-10 45,0 0 1,-2 0 0,0 0-1,-2 0 1,0 0 0,-11-30-1,11 41-106,0 0-1,0 1 1,-1-1 0,0 1-1,0 0 1,-1 1-1,0-1 1,0 1-1,-1 0 1,0 1 0,0 0-1,0 0 1,-1 0-1,0 1 1,0 0 0,-12-5-1,-36-9 183,54 18-284,1 1 1,-1-1-1,1 0 1,-1 1-1,1 0 1,-1-1-1,0 1 0,1 0 1,-1 0-1,0-1 1,0 2-1,1-1 1,-1 0-1,0 0 1,1 0-1,-1 1 1,0-1-1,1 1 0,-1-1 1,1 1-1,-1 0 1,1 0-1,-1-1 1,1 1-1,-1 0 1,1 0-1,0 0 0,0 1 1,-1-1-1,0 1 1,2-1 9,-9 40-4902,13-11-1726,14-5-3484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6.0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281 273 13062,'0'0'6995,"2"-19"-5290,0 8-1493,3-22 715,-1 0-1,-2 1 1,-2-41 0,-1 70-891,1-1-1,-1 1 1,0 0 0,0-1-1,0 1 1,-1 0 0,1 0-1,-1 0 1,0 0-1,0 0 1,0 0 0,0 1-1,0-1 1,0 0 0,-1 1-1,1 0 1,-1 0 0,0 0-1,0 0 1,0 0-1,0 0 1,0 1 0,0-1-1,-6-1 1,5 2-40,-1-1 0,0 1 1,1 0-1,-1 1 0,1-1 0,-1 1 1,0 0-1,1 0 0,-1 1 0,0-1 0,1 1 1,-1 0-1,0 0 0,1 1 0,0-1 0,-1 1 1,1 0-1,-7 4 0,0 3-18,0 0 0,1 1-1,0 1 1,0-1 0,1 1 0,1 1-1,0 0 1,0 0 0,1 1-1,-6 14 1,6-10 3,0 1 0,1-1 0,1 1 0,0 0 0,1 1 0,2-1 0,-2 25 0,4-37 11,-1 1 1,1-1-1,1 0 1,-1 1-1,1-1 1,1 0 0,-1 1-1,5 11 1,-4-16 1,-1 0 0,1 0 0,0 0 0,0 0 0,0 0 0,0 0 0,1-1 0,-1 1 0,0-1-1,1 0 1,-1 1 0,1-1 0,-1 0 0,1 0 0,0-1 0,-1 1 0,1-1 0,0 1 0,0-1 0,-1 0 0,1 0 0,4 0 0,-2 1 19,0-1-1,1 1 0,-1-1 1,0 0-1,0-1 0,0 1 0,0-1 1,1 0-1,-1 0 0,0-1 1,0 0-1,-1 1 0,1-2 1,0 1-1,-1 0 0,1-1 1,-1 0-1,0 0 0,0 0 1,0-1-1,0 1 0,0-1 1,-1 0-1,0 0 0,0 0 1,0-1-1,0 1 0,2-6 1,7-15 20,-1 0-1,-2-1 1,0 0 0,-2-1 0,6-36 0,-3 26 73,-8 29-37,0 1-1,0-1 0,0 0 0,-1 0 0,1-10 0,-2 18 33,0 2-250,-1 73-465,2 93 561,0-164 48,0 0 1,0-1-1,0 1 0,0 0 1,0-1-1,1 1 0,0-1 1,-1 0-1,1 1 0,0-1 1,1 0-1,-1 0 0,1 0 1,-1 0-1,1-1 0,0 1 0,0-1 1,0 0-1,0 1 0,0-1 1,1-1-1,-1 1 0,1 0 1,-1-1-1,1 0 0,-1 0 1,1 0-1,0 0 0,5 0 1,-4 0 10,0 0 0,1 0-1,-1-1 1,0 0 0,1 0 0,-1-1 0,0 1 0,0-1 0,0 0 0,1 0 0,-1-1 0,0 0 0,0 0 0,0 0 0,-1 0-1,1-1 1,-1 0 0,1 0 0,-1 0 0,7-6 0,4-14 33,0 1 0,-2-2 0,-1 0 1,0 0-1,-2-1 0,-1 0 0,-1-1 0,5-30 0,-12 52 129,0 11-129,-1 32-195,1 62 6,0-97 148,1 1 0,-1 0 0,0-1 0,1 1 0,0-1 0,0 0 0,1 0 0,-1 1 0,1-1 0,0-1 0,0 1 0,0 0 0,0-1 0,1 0 0,-1 1 0,1-2 0,0 1 0,0 0 0,0-1 0,0 1 0,0-1 0,1 0 0,-1-1 0,1 1 0,8 1 0,8 2-10,0-1 1,0-1 0,0-1-1,29-1 1,-45-1 34,1-1 0,0 1 0,0-1 0,-1 0 0,1 0 0,0-1 0,-1 0 0,1 0 0,-1 0 0,0 0 0,0-1 0,0 0 0,0 0 0,8-7 0,-6 4 63,-1-1 0,0 0-1,0 0 1,-1 0-1,0-1 1,0 0 0,0 0-1,5-14 1,-3 0 89,0-1 0,-1 1-1,-1-2 1,-1 1 0,-1 0 0,0-38 0,-3 61-20,4 29-998,21 138 891,-10-77-5,4 102-1,8 174 123,-17-251-130,-6-52-3,-7 119 0,3-180-21,0 0 1,0 0-1,0-1 0,0 1 1,-1 0-1,1 0 0,-1 0 1,1 0-1,-1-1 0,1 1 0,-1 0 1,0-1-1,0 1 0,0 0 1,0-1-1,0 1 0,0-1 1,-1 0-1,-1 2 0,2-2-1,0-1 0,0 0 0,0 0 0,0 1 0,0-1 0,0 0 0,-1 0 0,1 0 0,0 0 0,0 0 0,0-1 0,0 1 0,0 0 0,-1 0 0,1-1 0,0 1-1,0-1 1,0 1 0,0-1 0,0 1 0,0-1 0,-1-1 0,-9-7 42,0-1 0,1 1 0,1-2 1,-9-11-1,4 6-82,-19-20 92,1-2 1,-29-46 0,50 68-58,2-1 1,0 0-1,1-1 1,0 1-1,2-1 1,0-1-1,1 1 1,-4-32-1,9 48-7,-3-20 27,2 0-1,0 0 1,3-27 0,-2 42-24,2-1 1,-1 1-1,1 0 0,0 0 0,1 0 1,0 0-1,0 1 0,0-1 0,1 1 1,0 0-1,0 0 0,1 0 1,8-9-1,7-4-87,2 1-1,0 1 1,1 1 0,37-20 0,109-44-2174,-145 69 1683,123-53-4170,8-4-3739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17.6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1073 3089,'0'0'13868,"-11"24"-10987,10-19-2797,0 0-1,0 0 1,0 1-1,1-1 1,-1 0-1,1 1 1,0-1-1,1 1 1,-1-1-1,1 0 1,0 0-1,1 1 1,-1-1-1,1 0 1,0 0-1,0 0 1,1-1-1,-1 1 1,5 6-1,-2-6-43,-1-1-1,1 1 1,0-1 0,0 0-1,1 0 1,-1-1-1,1 1 1,-1-1-1,1 0 1,0-1-1,1 0 1,-1 0 0,0 0-1,1 0 1,-1-1-1,8 0 1,4 1 71,0-1 0,0-1 1,0 0-1,0-2 0,0 0 1,0-1-1,0-1 0,0 0 0,-1-2 1,0 0-1,21-10 0,-27 10-3,1 0 0,-1-1 0,0 0 0,-1-1 0,0-1 0,0 1-1,-1-1 1,0-1 0,0 0 0,-1 0 0,-1-1 0,1 0 0,-2 0 0,1 0-1,-2-1 1,7-19 0,16-68 232,-5-2 1,-4 0-1,7-108 0,-21 117-200,-1 29 42,11-65 0,19-52 181,-32 145-187,-2 35-200,-2 7-192,-6 13 191,-1 0 0,-1-1 0,0-1 0,-2 1 0,-25 31 0,20-29 28,2 0-1,0 2 1,-16 33 0,19-33-34,7-16 93,2-13 358,6-39-367,2 0 0,2-1 0,25-83-1,-20 83-44,-11 45-14,0-1 1,0 1 0,1 0-1,-1 0 1,0-1-1,0 1 1,1 0-1,-1 0 1,0 0-1,1 0 1,-1 0-1,1 1 1,-1-1 0,1 0-1,0 1 1,-1-1-1,1 1 1,0-1-1,-1 1 1,1 0-1,0 0 1,-1 0 0,1 0-1,0 0 1,-1 0-1,1 0 1,0 1-1,0-1 1,2 2-1,3-1-19,0 0 0,0 1 0,0 0 0,0 0 0,-1 0 0,13 7 0,-13-4-249,1-1-1,-1 2 1,0-1-1,0 0 1,-1 1-1,8 10 1,-8-9-734,-1 1 1,1-1-1,-1 1 1,-1 1-1,5 13 1,3 20-5239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18.9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0 407 3618,'0'0'13809,"0"-11"-12185,0-50 3304,7 77-4995,140 227 571,-79-137-349,-33-49-113,3-1 0,2-2-1,81 83 1,-102-118-41,1-2 0,1 0 0,1-1 0,0-1 0,0-1 0,2-1-1,-1-1 1,2-1 0,0-1 0,0-2 0,0 0 0,40 6 0,24-6 63,156-6 0,-161-4-21,-47 2-25,-1-1 1,0-3-1,0 0 0,0-3 1,40-12-1,-62 14 2,0 0-1,0-1 1,0-1 0,0 0-1,-1-1 1,-1-1 0,1 0 0,-1 0-1,-1-1 1,0-1 0,0 0-1,-1 0 1,0-1 0,15-25-1,3-11 194,-2 0 0,-2-2 0,-2-1 0,16-54 0,20-143 376,0-1-146,-46 171-247,-3 11 91,-11 65-263,-7 9-48,-18 21-58,12-12 89,-57 59-37,-48 46-14,118-120 111,6-9-12,16-25 22,28-41-28,85-105 50,-133 179-104,0 0 1,1-1-1,-1 1 1,0 0 0,0 0-1,1 0 1,-1 0-1,0-1 1,1 1 0,-1 0-1,0 0 1,0 0-1,1 0 1,-1 0 0,0 0-1,1 0 1,-1 0-1,0 0 1,1 0 0,-1 0-1,0 0 1,1 0-1,-1 1 1,0-1 0,0 0-1,1 0 1,-1 0-1,0 0 1,1 0 0,-1 1-1,0-1 1,0 0 0,1 0-1,-1 0 1,0 1-1,0-1 1,0 0 0,1 0-1,-1 1 1,0-1-1,0 0 1,0 0 0,0 1-1,0-1 1,0 0-1,1 1 1,-1-1 0,0 0-1,0 1 1,0-1-1,0 0 1,0 0 0,0 1-1,0-1 1,0 1-1,9 23-76,-8-20 75,34 90 75,10 32-2314,-41-108 542,0 0-1,2 35 1,-5 1-3683,-1-6-3581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20.1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31 193 10117,'0'0'10754,"-5"-6"-9671,-15-17-536,20 23-543,0 0-1,-1 0 1,1 0 0,0 0-1,0 0 1,-1 0 0,1 0-1,0 0 1,0 0 0,-1 1-1,1-1 1,0 0 0,0 0-1,0 0 1,-1 0 0,1 0-1,0 1 1,0-1 0,0 0-1,0 0 1,0 0 0,-1 1-1,1-1 1,0 0 0,0 0-1,0 1 1,0-1 0,0 0-1,0 0 1,0 1-1,0-1 1,0 0 0,0 0-1,0 1 1,0-1 0,0 0-1,0 0 1,0 1 0,0-1-1,0 0 1,0 0 0,0 0-1,0 1 1,0-1 0,0 0-1,0 0 1,1 1 0,-1-1-1,0 17 114,2-4 63,1 0 1,0 0-1,1 0 0,0-1 0,1 0 1,0 0-1,1 0 0,1 0 0,11 16 1,12 11 42,43 44 1,-36-42-180,-9-8-26,2-1 0,1-1 0,1-2 0,1-1-1,67 43 1,-17-30 41,1-2 0,156 46-1,-212-77-40,0-2 1,1 0-1,0-2 0,0-1 0,0-1 0,1-2 0,-1 0 0,0-3 1,49-8-1,-68 7 3,-1 1 0,1-1 1,0 0-1,-1-1 0,0 0 1,0-1-1,-1 0 0,1 0 0,-1-1 1,0 0-1,9-10 0,2-8 240,0 0 1,21-38-1,-8 12-22,-20 31-141,-1-1 0,0 0 0,-2-1 0,-1 0 0,0-1 0,-2 1 1,7-43-1,4-170 654,-11 99-336,5 70 8,-11 65-288,-1 8-224,-9 13 59,-1 1 0,0-2 0,-1 1-1,-1-2 1,-1 1 0,-1-2 0,-22 21 0,-14 20 51,47-54-19,1 0 0,-1 1-1,1-1 0,-1 0 1,0 0-1,0-1 0,0 1 0,-1-1 1,-5 3-1,9-5 73,5-13-6,19-28-13,1 1-1,39-47 1,13-19 12,-75 105-75,-1 0 0,0-1 1,0 1-1,1 0 0,-1 0 1,0 0-1,1 0 0,-1 0 1,0-1-1,1 1 0,-1 0 0,0 0 1,1 0-1,-1 0 0,0 0 1,1 0-1,-1 0 0,0 0 1,1 0-1,-1 1 0,0-1 1,1 0-1,-1 0 0,0 0 0,1 0 1,-1 0-1,0 0 0,0 1 1,1-1-1,-1 0 0,0 0 1,0 1-1,1-1 0,-1 0 0,0 0 1,0 1-1,1-1 0,-1 0 1,0 0-1,0 1 0,0-1 1,0 0-1,0 1 0,0-1 1,1 0-1,-1 1 0,0-1 0,0 0 1,0 1-1,8 17-56,-8-18 61,8 15 45,0 0 1,0 0 0,2 0-1,11 14 1,-10-16-651,-1 1 0,-1 1 0,13 25 1,-19-34-434,-1 1 1,0 0 0,0 0 0,0 0 0,-1 0 0,0 0 0,0 10-1,-1 9-6923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16.0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1 257 7187,'0'0'9706,"18"3"-7974,56 10-337,-72-12-1267,0-1 0,0 0 0,0 1 0,0-1 0,0 0 0,0-1 0,0 1 0,0 0 0,0 0 0,0-1 0,-1 1 0,1-1 0,0 0 0,0 1 0,0-1 0,-1 0 0,1 0 0,0 0 0,-1-1 0,1 1 0,-1 0 0,1 0 0,-1-1 0,0 1 0,3-3 0,-2-1 112,0 0-1,1 0 0,-1 0 1,-1 0-1,1 0 0,1-9 1,-1 5 38,2-16 77,-1 0 0,-1-1 0,-1-35-1,-1 41-175,0 19-179,0 0-1,0 0 0,0 0 1,0 1-1,0-1 0,0 0 1,0 0-1,0 0 1,0 0-1,0 1 0,-1-1 1,1 0-1,0 0 0,0 1 1,-1-1-1,1 0 0,0 0 1,-1 1-1,1-1 0,-1 0 1,1 1-1,-1-1 1,0 0-1,1 1 0,-1-1 1,1 1-1,-1-1 0,0 1 1,0-1-1,1 1 0,-1 0 1,0-1-1,0 1 0,1 0 1,-1 0-1,0-1 1,0 1-1,0 0 0,1 0 1,-1 0-1,0 0 0,0 0 1,0 0-1,0 0 0,1 0 1,-1 0-1,0 1 0,0-1 1,0 0-1,0 1 1,-3 0-33,0 1 1,1-1-1,0 1 1,-1 0-1,1 0 1,0 0-1,0 0 1,0 1-1,-5 4 1,-2 7 10,1 0-1,0 0 1,1 1 0,0 0 0,1 1 0,1-1 0,1 1 0,0 1-1,1-1 1,0 1 0,2-1 0,-2 29 0,4-42 17,0-1 1,1 1-1,-1 0 1,1 0 0,-1 0-1,1 0 1,0-1-1,0 1 1,0 0 0,0 0-1,0-1 1,1 1-1,-1-1 1,1 0 0,0 1-1,0-1 1,3 4-1,0-3 3,-1 1 0,1-1-1,0 0 1,-1-1-1,1 1 1,0-1 0,1 0-1,9 2 1,8 0 42,-1 0 0,1-2 1,37-1-1,-49-1-2,4 0-5,0-1-1,0 0 1,0-1-1,0 0 1,-1-1-1,1-1 1,-1-1-1,15-6 1,-20 7 24,-1 0 1,0-1 0,0-1 0,-1 1 0,1-1 0,-1 0 0,-1-1 0,1 0 0,-1 0-1,0 0 1,-1-1 0,1 1 0,-1-2 0,3-7 0,-2 3-7,-1 0 0,-1-1 0,0 1 0,-1-1 0,0 1 0,-1-1-1,0 0 1,-1 0 0,-1 0 0,-2-19 0,2 30-53,-1 0-1,0 0 1,0 0 0,0 0-1,0 0 1,0 0-1,0 1 1,-1-1 0,1 0-1,-1 0 1,0 1-1,0-1 1,0 1-1,0 0 1,0 0 0,-1-1-1,1 1 1,-1 1-1,1-1 1,-1 0 0,0 1-1,1-1 1,-1 1-1,0 0 1,0 0 0,0 0-1,0 0 1,0 0-1,0 1 1,0-1 0,0 1-1,-1 0 1,-4 1-1,2-2-49,1 1 1,0 1-1,-1-1 0,1 1 0,0 0 0,0 0 0,0 0 0,0 1 0,0 0 0,0 0 0,0 0 0,0 1 0,1-1 0,-1 1 0,1 0 0,0 1 0,0-1 1,0 1-1,-5 5 0,6-5 2,1 0 0,0 0 0,-1 0 1,2 0-1,-1 1 0,0-1 0,1 1 1,0-1-1,0 1 0,0-1 0,0 1 1,1 0-1,0-1 0,0 1 0,0 0 1,1-1-1,-1 1 0,1 0 0,0-1 1,1 1-1,-1-1 0,1 1 0,-1-1 1,2 0-1,-1 0 0,0 0 0,1 0 1,-1 0-1,1 0 0,4 3 0,9 9 12,1 0 0,0-1 0,1-1-1,37 22 1,-35-23 30,16 9-53,-21-14 20,-1 1-1,0 0 1,-1 1-1,0 0 1,16 17-1,-29-27 21,0 1 0,1-1-1,-1 0 1,1 1 0,-1-1 0,0 0-1,1 1 1,-1-1 0,0 1 0,0-1-1,1 0 1,-1 1 0,0-1 0,0 1-1,0-1 1,1 1 0,-1-1 0,0 1-1,0-1 1,0 0 0,0 1 0,0-1-1,0 1 1,0-1 0,0 1 0,0-1-1,0 1 1,0-1 0,0 1 0,0-1-1,-1 1 1,1-1 0,0 1 0,0-1-1,-1 1 1,1-1 0,0 0 0,0 1-1,-1-1 1,1 0 0,0 1 0,-1 0-1,-20 6-1078,14-5 982,-126 37-5722,89-23 1332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21.4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46 271 7828,'0'0'9431,"-8"-11"-7817,-22-36-80,23 34 2003,8 30-3513,5 0 61,1-1 0,0 0 0,1-1 0,1 0 0,0 0 0,21 24 0,8 15 89,33 68-70,-46-74-77,3-1 1,56 71-1,-72-103-18,188 203 46,-174-195-36,1 0 1,1-2-1,1-1 1,1-1-1,0-2 1,48 20 0,21-1 64,2-5 0,133 24 1,-199-49-54,1-2 0,-1-1 0,1-2 0,-1-2 0,1-1 0,-1-1 0,1-2 0,-1-2 0,-1-1 0,60-22 0,-78 22 43,-1 0 0,0 0-1,0-2 1,-1 0-1,-1 0 1,23-22-1,67-85 339,-44 47-354,-37 44 69,0-2 1,-2 0-1,-1 0 0,-1-2 1,-2-1-1,17-43 0,-13 19 294,-3-1-1,18-112 1,-17 40-43,17-86 7,-23 142-134,-12 72-262,-12 9-296,-24 22 276,-2-2-1,-46 27 0,25-18 157,36-26-74,37-33 84,-1 3-143,0 1 14,1 1 0,0 0 0,1 1 0,34-26 0,-48 40-14,1 1 0,0-1 1,-1 1-1,1-1 1,-1 1-1,1-1 0,0 1 1,-1 0-1,1 0 1,0 0-1,-1 0 0,1 0 1,-1 0-1,1 0 1,0 0-1,-1 1 0,1-1 1,0 1-1,-1-1 1,3 2-1,32 17-265,-33-17 241,17 10-739,-1 1-1,-1 1 0,0 1 0,17 18 1,-25-22-1103,0 2 0,0-1 0,14 26 0,-2 8-5148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22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1 192 9044,'0'0'10872,"1"-11"-9522,2-36-467,-2 36-11,0 18-1080,12 44 203,2-1-1,3 0 1,1-2-1,30 51 1,26 70 69,-56-127-32,1 0-1,2-1 0,1-2 0,3 0 1,1-1-1,1-2 0,2-1 0,2-1 0,67 55 1,-88-80-15,0 0 0,0 0 1,1-1-1,0-1 1,0 0-1,1-1 1,-1 0-1,1 0 0,1-2 1,-1 0-1,1 0 1,0-1-1,0-1 0,0 0 1,0-1-1,20-1 1,-10 0 22,7 1 6,0-2-1,52-8 1,-72 7-34,-1 0 0,0-2 1,0 1-1,0-1 1,0 0-1,-1-1 0,1 0 1,-1-1-1,-1 0 0,1 0 1,14-15-1,-2-1 236,-2-1-1,-1-2 1,-1 1-1,-2-2 0,0 0 1,-1-1-1,17-50 1,-15 30 166,-3-1 0,-1 0 0,9-97 1,-13-31 604,9-74 26,-12 173-468,-5 77-545,-2 11-408,-9 7 366,0 0 1,-2-1-1,0 0 1,0-1-1,-2-1 1,-17 16-1,-17 18 63,39-38-47,6-8-4,1 0-1,0 0 1,-1 0-1,1 1 1,1 0-1,-1-1 1,0 1 0,1 0-1,-3 5 1,5-9 27,9-11 120,24-32-139,2 1 0,68-63 0,-101 104-22,0-1 0,0 1-1,0 0 1,0 0 0,0 1 0,0-1 0,0 0 0,0 1 0,1-1 0,-1 1 0,0-1 0,0 1 0,0 0-1,1 0 1,-1 0 0,0 0 0,0 1 0,0-1 0,1 1 0,-1-1 0,0 1 0,0 0 0,0-1 0,0 1 0,0 0-1,0 1 1,0-1 0,0 0 0,2 3 0,7 4 7,0 1 0,-1 1 1,14 15-1,-19-18-13,36 34-207,25 28-787,-61-62 210,1 0-1,-1 0 0,0 1 1,-1-1-1,0 1 1,0 0-1,4 16 1,-5 4-5196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5.2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33 12374,'0'0'12763,"0"-8"-11920,0-17-480,0 34-275,0 57-254,-19 307 431,0 7-44,19-342-376,0-29-815,0-26-861,0 11 996,0-1-1,0 1 1,1 0 0,0 0-1,0-1 1,1 1 0,-1 0-1,1 0 1,5-10 0,27-34-5851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5.5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76 9332,'0'0'12382,"2"-16"-10557,0-3-1525,3-22 725,-3 86-835,-4 135 44,5 202 503,-2-362-711,0 0 0,2 0 0,0-1 0,1 0 0,1 1 0,14 33 0,-18-50 6,-1-3 192,0-36-950,0 31 268,-1 0 0,1 0 0,-1 0-1,0 0 1,0 0 0,-1 0 0,0 1 0,1-1 0,-6-7-1,-16-22-6009,-3 7-4489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5.9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0 181 16119,'0'0'7929,"2"-6"-7411,0 2-512,-1 2 0,1-1 0,-1 0 0,1 0 0,0 0 0,0 1 1,0-1-1,0 1 0,1 0 0,-1-1 0,1 1 0,-1 0 0,1 0 0,0 1 0,0-1 0,0 1 1,0-1-1,3 0 0,70-21 25,-43 15-7,64-17 52,143-16 1,103 9-752,-323 30 540,-42 11-12454,-18 9 5468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6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1 188 13990,'0'0'5494,"21"-2"-4811,87-11-416,161-40 0,119-61-62,-378 110 227,-8 2-1645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6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29 11157,'0'0'13089,"0"-7"-11681,0-15-644,-1 36-350,-3 43-482,-9 154 201,6-61 36,5 41-63,2-114-100,1-62-36,0-17-941,-2-1 541,0 0 0,0-1 0,0 1 0,0 0 0,0 0 0,-1 0 0,0 0 0,1 0 0,-4-3 0,-25-25-6032,-6-5-4871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6.9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49 251 3714,'0'0'12341,"-48"-114"-9315,48 87-689,10 1-945,28-1-959,32 0-369,0 6 32,10 13-96,-10 8 0,-5 0-48,-11 4 16,-1 16 32,-15 7 0,-6 7-497,-16 7-2016,-16 5-1521,0 3-2128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7.4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275 79 12294,'0'0'11458,"-1"-9"-10425,1 6-1006,0 1 1,0 0-1,0 0 1,0 0 0,-1 0-1,1 0 1,-1 0-1,1 0 1,-1 0-1,0 0 1,0 0 0,0 0-1,-1-2 1,-9 8-42,-9 22-113,2 3 93,1 1-1,2 1 1,1 0-1,1 1 1,2 1-1,1-1 1,1 2 0,2-1-1,2 1 1,-3 67-1,8-99-20,0-1 0,1 1 1,-1-1-1,0 1 0,0 0 0,1-1 0,-1 1 0,1-1 0,0 1 0,-1-1 0,1 0 1,0 1-1,0-1 0,0 0 0,0 1 0,0-1 0,0 0 0,0 0 0,1 0 0,1 2 0,-3-3 57,1 0-1,0 0 0,-1 1 0,1-1 0,-1 0 1,1 0-1,-1 0 0,1 0 0,0 0 0,-1 0 1,1 0-1,0 0 0,-1 0 0,1 0 0,-1 0 0,1 0 1,0 0-1,-1-1 0,1 1 0,-1 0 0,1 0 1,-1-1-1,1 1 0,-1 0 0,1-1 0,-1 1 0,1 0 1,-1-1-1,1 1 0,-1-1 0,0 1 0,1-1 1,-1 1-1,1-1 0,-1 1 0,0-1 0,0 1 1,1-1-1,-1 1 0,0-1 0,0 0 0,0 1 0,0-1 1,0 1-1,0-1 0,0 0 0,0 1 0,0-1 1,0 1-1,0-1 0,0-1 0,2-34 272,-2-50-1,-1 30-67,0 32-128,0 0 1,-2 0-1,0 0 0,-2 0 1,-10-29-1,11 40-26,0 1 0,-2 0 0,1 0 0,-1 0 0,-1 1-1,0 0 1,-1 0 0,0 1 0,0 0 0,-1 0 0,-14-11 0,23 21-96,-1-1-1,1 1 1,-1-1 0,1 1 0,-1-1 0,1 1-1,-1-1 1,1 1 0,-1 0 0,0-1-1,1 1 1,-1 0 0,0-1 0,1 1-1,-1 0 1,0 0 0,1 0 0,-1-1-1,0 1 1,1 0 0,-1 0 0,0 0 0,0 0-1,1 0 1,-2 1 0,-2 18-2682,3 13-976,1 5-1670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8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204 386 13686,'0'0'7692,"7"-19"-6257,3-8-936,-2 0 0,0 0 0,-2-1 0,3-38 0,-8 45-384,2-3 14,-2 1 1,-2-25 0,1 45-76,0-1 1,-1 0 0,1 1-1,-1-1 1,1 1-1,-1-1 1,0 1 0,0 0-1,-1-1 1,1 1 0,-1 0-1,0 0 1,1 0 0,-1 0-1,-1 0 1,1 0-1,0 0 1,-1 1 0,1-1-1,-7-4 1,7 7-43,0-1 0,0 0 0,0 0 0,-1 1 0,1-1 0,0 1 0,-1 0 0,1-1 0,0 1 0,-1 0 0,1 1 0,0-1 0,0 0 0,-1 1 0,1-1 0,0 1 0,-1 0 0,1-1 0,0 1 0,0 0 0,0 0 0,0 1 0,0-1 0,0 0 0,-3 3 0,-3 4-78,0 0 0,1 1 1,0-1-1,-7 11 0,6-7 70,-6 6-25,2 0 0,0 2 0,1-1 1,1 1-1,1 1 0,1 0 0,0 0 1,2 0-1,1 1 0,0 0 0,2 0 0,0 1 1,1 27-1,3-46 13,-1-1 0,1 1 0,0-1 0,0 1 0,0 0 0,0-1-1,1 0 1,0 1 0,0-1 0,-1 0 0,2 0 0,-1 0 0,0 0 0,1 0 0,-1-1 0,1 1 0,0-1 0,0 0 0,0 1 0,0-1 0,0-1 0,0 1 0,0 0 0,1-1 0,-1 1-1,1-1 1,-1 0 0,1 0 0,0-1 0,-1 1 0,1-1 0,0 0 0,-1 0 0,1 0 0,0 0 0,-1-1 0,1 1 0,0-1 0,-1 0 0,1 0 0,-1 0 0,1-1 0,-1 1-1,0-1 1,1 0 0,-1 1 0,0-2 0,0 1 0,0 0 0,-1-1 0,6-4 0,3-11 59,-1 0 0,-1 0 0,-1-1 0,0 0 0,-1 0 0,-1-1 0,-1 0-1,-1 0 1,-1 0 0,2-40 0,-5 59 11,10 29-532,-4-16 369,-1 0 92,1 0 1,0 0-1,1-1 1,0 0-1,0-1 1,2 1-1,-1-1 1,1-1-1,0 0 1,1 0-1,14 9 1,-8-6-451,1-1-1,27 12 1,-27-15-1197,1 0 0,26 6-1,-29-13-2118,-8-1-1883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3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309 133 10261,'0'0'8934,"5"-18"-7802,13-58-169,-6 44 155,-11 31-1007,-1 1 0,0-1-1,1 1 1,-1-1 0,1 1 0,-1 0 0,1-1 0,-1 1-1,1 0 1,-1-1 0,1 1 0,-1 0 0,1-1-1,-1 1 1,1 0 0,-1 0 0,1 0 0,0 0-1,-1-1 1,1 1 0,-1 0 0,1 0 0,0 0-1,-1 12 83,-1 2-232,-2 0 0,0 0 0,0 0 1,-1-1-1,-1 1 0,-1-1 0,1 0 1,-16 23-1,2 1 57,-221 382 321,208-379-355,20-26 80,9-13 86,5-4 116,7-8-248,1 0 0,0 1 0,1 0 0,0 1 0,0 0 0,1 1 0,0 0 0,1 1 0,-1 0 0,1 1-1,1 0 1,-1 1 0,1 1 0,0 0 0,0 1 0,1 0 0,-1 1 0,26 0 0,-34 3-24,-1 0 0,0 0 1,0 0-1,0 1 0,0 0 0,0 0 0,0 0 0,-1 1 0,1-1 0,-1 1 0,1 0 0,-1 1 0,0-1 1,0 1-1,-1 0 0,1-1 0,-1 2 0,0-1 0,0 0 0,0 1 0,0-1 0,-1 1 0,0 0 0,0 0 1,2 5-1,2 8 3,0 1 0,-2 0 0,0 0 0,-1 0 0,1 30 1,-4-28 2,-1 1 0,-1 0 0,-1-1 1,0 1-1,-2-1 0,-1 0 1,0 0-1,-2-1 0,0 0 1,-1 0-1,-2-1 0,1 0 1,-2-1-1,-1 0 0,0 0 1,-26 24-1,36-38 9,-1 0 0,0 0 0,0-1 0,0 0 0,-1 0 0,1 0 1,-1 0-1,0-1 0,0 1 0,0-1 0,0-1 0,0 1 0,0-1 0,0 0 0,-8 1 0,9-2 0,0 0 0,0 0 0,1-1 1,-1 0-1,0 0 0,1 0 0,-1 0 0,0 0 0,1-1 0,-1 1 0,1-1 0,0 0 0,0 0 0,-1 0 0,1-1 0,1 1 0,-1-1 0,0 0 0,1 0 0,-1 0 0,-1-3 0,-9-13-8,11 15 2,0-1-1,0 1 1,-1 0 0,1 0-1,-1 0 1,0 1-1,0-1 1,-1 1 0,1-1-1,-1 1 1,0 0-1,0 0 1,0 1-1,-6-4 1,6 6-179,3 0-811,15 8-5144,17-1 584,10-5-4831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8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 15063,'0'0'7563,"0"9"-7443,0-1-150,-1 23 10,2 0 0,9 54 0,-8-76 35,0 0 1,0 0-1,1 0 1,0 0-1,1-1 1,0 0-1,0 0 1,1 0-1,0 0 1,0-1-1,1 1 0,0-1 1,0-1-1,11 10 1,-16-15 51,1 1-1,0-1 1,0 1 0,0-1 0,0 0 0,0 0 0,0 0 0,0 0-1,0-1 1,0 1 0,0 0 0,0-1 0,0 0 0,1 1-1,-1-1 1,0 0 0,0 0 0,1 0 0,-1 0 0,0-1-1,0 1 1,4-2 0,-2 0 54,-1 1 0,1-2 0,-1 1 0,0 0 0,0-1 0,0 1 0,0-1 0,-1 0-1,1 0 1,-1 0 0,1 0 0,1-4 0,5-9 214,-1-1 0,0-1 0,10-36 0,-18 54-342,55-167 519,-43 216-14692,-7-16 1142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8.7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50 273 7668,'0'0'11002,"9"-4"-10023,-7 3-945,2 0 74,-1 0 0,1-1 0,0 1 0,-1-1 0,1 0 0,-1 0 0,0-1 0,0 1 0,1-1 1,-2 1-1,1-1 0,0 0 0,-1 0 0,1 0 0,-1 0 0,0-1 0,0 1 0,0-1 0,0 1 1,-1-1-1,3-7 0,2-33 1354,0-85 0,-6 128-1427,1 0 1,-1 0 0,0 0 0,0 0-1,0-1 1,-1 1 0,1 0-1,0 0 1,0 0 0,0 0-1,-1 0 1,1 0 0,-1 0 0,1 0-1,-1 0 1,1 0 0,-1 0-1,0 0 1,1 0 0,-1 0-1,0 0 1,0 1 0,1-1 0,-1 0-1,0 1 1,0-1 0,0 0-1,0 1 1,0-1 0,0 1-1,0-1 1,-2 1 0,2 0-32,-1 0 0,0 0 0,0 0 0,0 0 0,1 0-1,-1 1 1,0-1 0,0 1 0,0-1 0,1 1 0,-1 0 0,0-1 0,1 1 0,-1 0 0,1 0 0,-1 0 0,1 1 0,0-1-1,-2 2 1,-6 7-50,1 0 0,0 0 0,1 1 0,1 0-1,0 0 1,0 1 0,1 0 0,0 0 0,-5 22-1,6-18 23,1 1 0,0 0-1,1 1 1,1-1 0,1 0-1,4 34 1,-2-43 26,0 0 1,0-1-1,1 1 0,0-1 1,1 0-1,-1 0 0,1 0 0,1 0 1,-1-1-1,1 0 0,0 0 1,1 0-1,0 0 0,0-1 1,0 0-1,0 0 0,1-1 0,-1 0 1,1 0-1,13 5 0,-3-2-52,0 0-1,1-1 0,-1-1 0,1-1 1,1 0-1,-1-1 0,32 0 1,-48-3-1162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9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463 1 13894,'0'0'10619,"-3"0"-10339,1 0-289,0 1 0,1-1 1,-1 1-1,0-1 0,0 1 1,1 0-1,-1-1 0,0 1 0,1 0 1,-1 0-1,1 0 0,-1 1 1,1-1-1,0 0 0,-1 0 1,1 1-1,0-1 0,0 1 1,0-1-1,0 1 0,0-1 0,0 1 1,1 0-1,-2 2 0,-6 9-59,-15 21 32,-8 9 30,-34 65-1,57-93 4,2 1 0,-1-1 0,2 1 0,0 0 1,1 1-1,0-1 0,2 1 0,-2 28 1,4-43-14,1-1 1,-1 1-1,1 0 1,0-1 0,-1 1-1,1-1 1,0 1-1,0-1 1,0 1 0,0-1-1,0 0 1,0 1 0,0-1-1,1 0 1,-1 0-1,0 0 1,1 0 0,-1 0-1,1 0 1,-1 0-1,1 0 1,-1-1 0,1 1-1,2 0 1,-3-1 10,0 1 1,0-1-1,0 1 1,1-1-1,-1 0 1,0 1-1,0-1 1,1 0-1,-1 0 1,0 0-1,0 0 0,1 0 1,-1 0-1,0 0 1,1-1-1,-1 1 1,0 0-1,0-1 1,0 1-1,1-1 1,-1 1-1,0-1 1,0 1-1,0-1 0,0 0 1,0 0-1,0 0 1,0 1-1,0-1 1,0 0-1,0 0 1,-1 0-1,2-2 1,2-12 56,-1 1 1,0-1-1,-1 0 0,-1 1 1,0-1-1,-1 0 1,-2-16-1,2-6-7,-1 26-8,0 0 1,0 0-1,-1 1 0,-1-1 1,0 1-1,0-1 0,-1 1 1,0 0-1,0 0 0,-1 1 1,-1-1-1,0 1 0,0 0 1,-1 1-1,0-1 0,0 1 1,-1 1-1,0-1 0,0 2 1,-1-1-1,0 1 1,0 0-1,0 1 0,-1 0 1,0 0-1,0 1 0,0 0 1,-1 1-1,1 0 0,-1 1 1,1 0-1,-1 1 0,-11 0 1,19 1-244,0 0 0,0 0 1,0 1-1,-1-1 0,1 1 1,0 0-1,0 0 1,0 0-1,0 0 0,1 1 1,-1-1-1,0 1 0,0-1 1,1 1-1,-1 0 0,1 0 1,0 0-1,-1 1 0,1-1 1,0 1-1,1-1 0,-1 1 1,0-1-1,-1 5 1,2-6 29,-21 30-5888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39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1 550 14118,'0'0'10269,"10"-15"-9340,26-37-481,-3-3 0,27-57 0,-2-41-64,-51 129-320,0 0-1,-2 0 1,-1 0-1,1-43 1,-13 70-227,0 4 102,0 0 1,0 1-1,1 0 1,0 0-1,0 1 0,1-1 1,0 2-1,1-1 1,-1 1-1,2-1 0,0 1 1,0 1-1,1-1 0,0 0 1,0 1-1,1 0 1,-1 21-1,4-26 50,0-1 1,0 1-1,0 0 1,0-1-1,1 1 1,0-1-1,1 1 1,-1-1-1,1 0 1,0 0-1,0 0 1,0 0 0,1-1-1,-1 1 1,1-1-1,1 0 1,-1 0-1,0 0 1,6 3-1,14 10 2,0-2-1,45 21 1,-32-17-39,-26-14 26,-1 1 0,1 0-1,-2 1 1,1 0 0,13 14-1,-21-19-7,-1-1 0,0 0 0,1 1 0,-1-1-1,0 1 1,0-1 0,0 1 0,0-1 0,0 1-1,-1 0 1,1 0 0,0-1 0,-1 1 0,1 0 0,-1 0-1,0 0 1,0-1 0,1 1 0,-1 0 0,0 0 0,-1 0-1,1 0 1,0 0 0,0-1 0,-1 1 0,1 0-1,-1 0 1,0 0 0,1-1 0,-1 1 0,0 0 0,0-1-1,0 1 1,0-1 0,0 1 0,-1-1 0,1 0 0,0 1-1,-1-1 1,1 0 0,0 0 0,-1 0 0,-2 2-1,-11 7-934,-1 0 0,-26 11 1,-6-5-6285,34-15 427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0.1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 16327,'0'0'8370,"0"32"-8440,-1 17 43,1 50 49,1-89-16,0 0-1,1 0 1,0 0 0,0 0-1,1-1 1,0 1 0,8 13-1,-10-20-35,1-1 0,-1 0 0,1 0 0,0 0 0,0 0 0,0 0 0,0 0 0,0-1 0,0 1 0,1-1 0,-1 1-1,0-1 1,1 0 0,-1 0 0,1 0 0,0 0 0,-1-1 0,1 1 0,-1-1 0,1 1 0,0-1 0,0 0 0,-1 0 0,1 0 0,0 0-1,-1-1 1,1 1 0,0-1 0,-1 1 0,1-1 0,0 0 0,-1 0 0,1 0 0,-1-1 0,0 1 0,1-1 0,-1 1 0,0-1 0,0 0 0,0 1-1,0-1 1,0 0 0,0 0 0,-1-1 0,1 1 0,-1 0 0,3-5 0,0-3-1006,1 0 1,-1 0-1,-1 0 1,0-1-1,-1 1 1,3-19-1,-3-28-6183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0.4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1 193 10565,'0'0'6123,"3"0"-5512,6-1-178,-1 0 0,0 0 1,1-1-1,-1 0 0,0 0 1,0-1-1,12-6 1,-17 8-273,0-1 0,0-1 0,-1 1-1,1 0 1,0-1 0,-1 1 0,1-1 0,-1 0 0,0 0 0,0 0 0,0 0 0,0 0 0,-1 0 0,1-1 0,-1 1 0,0 0 0,0-1 0,0 1 0,0-1 0,0 0 0,-1-4 0,1-81 1258,-1 88-1420,0 0 0,-1 0-1,1 1 1,0-1 0,-1 0-1,1 0 1,0 1 0,-1-1-1,1 1 1,-1-1 0,1 0-1,-1 1 1,0-1 0,1 1-1,-1-1 1,0 1 0,1 0-1,-1-1 1,0 1 0,1-1-1,-1 1 1,0 0 0,0 0-1,1 0 1,-1-1 0,0 1-1,0 0 1,1 0 0,-1 0-1,0 0 1,0 0 0,0 0-1,1 0 1,-1 0 0,-1 1-1,0-1-79,0 0-1,1 0 1,-1 1 0,0-1-1,1 1 1,-1-1-1,0 1 1,1-1-1,-1 1 1,1 0 0,-1 0-1,1 0 1,-1 0-1,1 0 1,-1 0-1,1 0 1,0 0-1,-2 3 1,-4 9-1293,2 0 0,0 1 0,0-1 0,1 1 0,1 0 0,0 0 0,1 0 0,0 23 0,1 28-9975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8:41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66 192,'0'0'20431,"0"10"-20439,1 20 36,1 0 0,2-1 0,1 1 1,1-1-1,1 0 0,21 50 0,-25-72-557,5 6 2197,0-27 1510,-3 5-2847,9-23-195,2 2 0,0 0 1,3 1-1,0 0 1,2 2-1,0 0 0,38-34 1,-58 60-146,-1 0 0,1 1 0,-1-1 0,1 0 0,-1 1 0,1-1 0,0 1 0,-1-1 0,1 1 0,0-1 0,0 1 0,-1 0 0,1-1 0,0 1 0,0 0 0,-1-1 0,1 1 0,0 0 0,0 0 0,0 0 0,0 0 1,-1 0-1,1 0 0,0 0 0,0 0 0,0 0 0,0 0 0,-1 0 0,1 1 0,0-1 0,0 0 0,-1 1 0,1-1 0,0 0 0,0 1 0,-1-1 0,1 1 0,0-1 0,-1 1 0,1-1 0,-1 1 0,1 0 0,0-1 0,-1 1 0,1 0 0,-1-1 0,0 1 0,1 0 0,-1 0 0,1 1 0,10 52-194,-7-32 168,-2-8 17,2-1 0,-1 1 1,2-1-1,0 1 0,1-1 1,9 15-1,-12-24 15,0 0-1,0 0 1,1 0-1,-1 0 1,1-1-1,0 0 1,0 0-1,1 0 1,-1 0-1,1-1 1,-1 0-1,1 0 1,0 0-1,0 0 1,0-1-1,0 1 1,0-2-1,0 1 1,0 0-1,0-1 1,6 0-1,1 1 14,0 0-1,0-1 0,0-1 1,0 0-1,0-1 0,0 0 0,0 0 1,0-1-1,-1-1 0,1 0 0,-1-1 1,0 0-1,0-1 0,-1 0 1,0 0-1,0-1 0,0 0 0,-1-1 1,0 0-1,14-17 0,-12 12 4,0-1 0,-1 0 0,13-24 1,-19 32 2,-2 0 0,1-1 0,0 1 1,-1-1-1,-1 1 0,1-1 1,-1 0-1,0 0 0,0 0 0,-1 1 1,0-1-1,-1-9 0,0 14-11,0 0 0,0 0 0,0 1 0,0-1 0,0 0 0,0 1-1,0-1 1,-1 1 0,1-1 0,-1 1 0,1 0 0,-1-1 0,0 1 0,1 0 0,-1 0-1,0 0 1,0 1 0,1-1 0,-1 0 0,0 0 0,0 1 0,0 0 0,0-1 0,0 1-1,0 0 1,0 0 0,0 0 0,-2 0 0,-2 0-26,0 0 1,0 0-1,1 0 1,-1 1-1,0-1 1,1 1-1,-1 1 0,0-1 1,-8 5-1,6-1 0,-1 2-1,1-1 0,0 1 0,1 0 1,0 1-1,0-1 0,0 1 1,1 1-1,-5 9 0,7-13-35,1 1 0,-1 0 0,1 0 0,0 0 0,1 0 0,0 1 0,0-1 0,0 1 0,1 0 1,0-1-1,0 1 0,1 0 0,0 0 0,0-1 0,1 11 0,0-16 46,-1 0 1,1 0 0,-1 0 0,1 0-1,0-1 1,-1 1 0,1 0 0,0 0-1,0-1 1,-1 1 0,1 0 0,0-1-1,0 1 1,0-1 0,0 1 0,0-1-1,0 0 1,0 1 0,0-1 0,0 0-1,0 0 1,0 1 0,0-1 0,0 0-1,1 0 1,33 0 96,-24-1-87,65 1 113,-75 2-120,0 0-1,0 1 1,0-1-1,0 0 1,0 0-1,0 0 1,0 1-1,-1-1 1,1 0-1,-1 1 1,0-1-1,0 1 1,0 2-1,1 4 11,11 66 159,-4 0 0,-4 1 0,-2 0 1,-17 141-1,1-71 31,6 196 1,9-263-157,-1-75-31,0 0-1,0 1 0,0-1 1,0 0-1,-1 0 1,0 1-1,0-1 1,0 0-1,0 0 0,0 0 1,-1 0-1,0 0 1,0-1-1,0 1 0,-3 5 1,1-7 10,1 1 0,-1-1 1,1 0-1,-1 0 0,1 0 0,-1 0 1,0-1-1,0 0 0,0 0 0,0 0 1,0 0-1,0 0 0,-1-1 1,1 1-1,-8-2 0,-17 2 42,0-2 0,1-2 0,-1 0 0,1-2 0,0-1 0,-42-14 0,56 15-1,0-1 0,0 0-1,1-1 1,0 0 0,1-1 0,-1 0 0,2-1 0,-1 0 0,1-1 0,0-1 0,1 1 0,1-2 0,0 1 0,-12-21 0,16 22-22,0-1-1,1 0 1,0 0 0,1-1-1,1 1 1,0 0 0,0-1-1,1 0 1,0 1 0,1-1-1,1 0 1,2-20-1,-2 28-48,1 1-1,-1 0 0,0 0 0,1 0 1,0 0-1,-1 0 0,1 1 0,0-1 0,1 0 1,-1 1-1,0-1 0,1 1 0,-1 0 0,4-2 1,45-26-576,-31 19 210,104-50-3169,-19 11-3321,-24 7-3944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8.7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116 128 8388,'0'0'3116,"-17"4"-1286,-17 2-1204,2 1 764,0-1 2319,310-67 615,118-21-6991,-349 76 584,-20 5-2122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3:28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0 153 10181,'0'0'4466,"121"-19"-4274,-21-10-64,5-2-96,6 4-32,-21 2-2001,-5 3-3073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6.1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466 77 10965,'0'0'11643,"3"-17"-9858,12-35-446,-12 44-327,-12 47-768,-5 3-147,-1-1 1,-2 0-1,-26 46 0,15-32 104,-162 299 685,185-344-863,-106 180 415,109-194 765,3-16-782,5-23-153,11-30-168,50-128 1,3-12-65,-75 237-168,-16 52-403,-71 116 546,2-6 21,89-186-33,1 1 0,-1 0 0,1 0 0,-1-1 0,1 1 0,-1 0 0,1 0 0,0 0 0,-1 0 0,1 0 0,0-1 0,0 1 0,0 0 0,-1 0 0,1 0 0,0 0 0,0 0 0,0 0 0,1 0 0,-1 0 0,0 0 0,0-1 0,0 1 0,1 0 0,-1 0 0,0 0 0,1 0 0,-1 0 0,1-1 0,-1 1 0,1 0 0,-1 0 0,1-1 0,-1 1 0,1 0 0,0-1 0,-1 1 0,1-1 0,0 1 0,0-1 0,-1 1 0,1-1 0,0 1 0,0-1 0,0 0 0,0 1 0,0-1 0,0 0 0,-1 0 0,1 0 0,0 0 0,0 0 0,0 0 0,0 0 0,0 0 0,0 0 0,0 0 1,0 0-1,0-1 0,-1 1 0,1 0 0,1-1 0,11-2 0,1 0 0,-1-1 1,15-6-1,-24 8-11,184-82-1987,-67 19-6186,-67 33-2220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3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57 2865,'0'0'20082,"0"-12"-19496,0-23-503,0 25-128,0 27-89,0 277 116,0-288 22,0 1 1,1 0-1,0-1 0,1 1 1,-1-1-1,1 1 1,0-1-1,1 0 1,0 0-1,0 0 0,0 0 1,0 0-1,1-1 1,0 1-1,0-1 0,1 0 1,0 0-1,0-1 1,0 1-1,0-1 1,0 0-1,1-1 0,0 1 1,0-1-1,8 3 1,-7-3 10,0 0 1,0-1-1,0 0 0,0-1 1,1 1-1,-1-1 1,1-1-1,-1 1 0,1-1 1,-1-1-1,0 1 1,1-1-1,-1-1 1,1 1-1,-1-1 0,0-1 1,0 1-1,0-1 1,-1 0-1,1-1 0,0 1 1,11-10-1,-5 1 23,0 0 0,-1-1 0,-1 0 0,0-1 0,-1 0 1,0-1-1,-1 0 0,-1-1 0,0 0 0,9-27 0,-9 14 503,0 0 1,-2 0 0,-1 0-1,-2-1 1,1-45 0,-4 74-236,0 33-508,-3 275 167,5 287 152,-2-360-74,-1-225-40,1 0 0,-2-1-1,1 1 1,-1 0 0,0-1 0,-1 1 0,0-1-1,-1 0 1,1 0 0,-8 11 0,8-15 5,0 0 0,0 0 0,0 0 1,-1-1-1,0 1 0,1-1 0,-1 0 0,0 0 1,-1 0-1,1 0 0,0-1 0,-1 0 0,0 0 1,1 0-1,-1 0 0,0-1 0,0 0 0,0 0 1,-8 1-1,7-2 10,0 1 0,0-1 0,0-1 0,0 1 0,0-1 0,0 0 0,0 0 0,0-1 0,0 0 0,1 0 0,-1 0 0,1-1 0,-1 0 0,1 0 0,-5-4 0,-3-4-6,1 0 0,1-1 1,0 0-1,-11-19 0,21 31-12,-26-37 62,-38-66-1,58 89-61,0 1-1,1-1 1,0-1 0,1 1-1,1-1 1,0 0 0,1 0 0,-2-30-1,5 41-44,1 0 0,-1-1 0,1 1 0,0 0-1,1-1 1,-1 1 0,1 0 0,0 0-1,0 0 1,0 0 0,0 1 0,1-1 0,-1 1-1,1-1 1,0 1 0,0 0 0,0 0 0,1 0-1,-1 0 1,1 1 0,0-1 0,-1 1 0,1 0-1,6-2 1,12-6-933,0 2 0,1 0 0,31-6 0,-21 6-1010,23-7-2963,2-2-2762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7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1124 243 7940,'0'0'10487,"-2"-18"-8774,-10-56-595,11 66-895,-1 0 0,0 1 0,-1 0 0,0-1 0,0 1 0,0 0 0,-1 1 1,0-1-1,0 0 0,-1 1 0,0 0 0,0 0 0,-10-9 0,-7-7 210,19 19-403,0 1-1,0-1 1,-1 1 0,1 0 0,-1 0-1,0 1 1,1-1 0,-1 1 0,0-1-1,0 1 1,0 0 0,0 1 0,0-1-1,0 1 1,0 0 0,0 0-1,0 0 1,-7 1 0,0 0-48,0 1 0,0 0 0,0 1-1,0 0 1,-18 8 0,-8 9-14,1 1-1,0 2 1,2 2-1,1 0 0,-37 39 1,23-17 157,3 2 1,-63 92 0,89-111-87,1 1 0,2 1 0,1 0 0,1 1 1,2 0-1,1 1 0,2 0 0,1 0 0,2 1 1,1 0-1,2 0 0,1 0 0,2 0 0,1 0 0,12 56 1,-7-65-31,1-1 0,1 0 0,1 0 1,1-1-1,2-1 0,0 0 0,1 0 1,1-1-1,1-1 0,1-1 0,1 0 0,1-2 1,29 24-1,-11-13 23,2-2 0,1-2 1,0-1-1,2-2 0,1-2 0,76 25 0,-94-37 8,1-1 0,0-2 0,0 0-1,0-2 1,47 1 0,-59-5-15,0 0-1,0 0 1,0-2-1,-1 0 1,1 0-1,-1-1 1,1-1-1,-1 0 1,-1-1-1,1-1 1,-1 0-1,17-12 1,-2-4 20,-1-1 1,-1-1-1,-2-1 0,0-1 1,-2-2-1,33-55 0,-27 32 13,-1 0-1,-3-2 1,22-73-1,-34 88 38,-2 1 1,-2-2-1,-1 1 1,1-73-1,-7 91-54,-1 0-1,-1 0 1,-1 0-1,-1 1 1,0 0-1,-2 0 1,0 0-1,-2 0 1,0 1-1,-21-35 1,11 27-51,-3 0-1,0 2 1,-1 0-1,-2 1 1,0 2 0,-1 0-1,-2 2 1,0 0-1,-1 2 1,-1 1-1,0 2 1,-1 1 0,-1 1-1,0 1 1,-1 2-1,0 1 1,0 2 0,-1 1-1,0 1 1,-63 0-1,65 5-13,0 2 0,0 1-1,0 1 1,-55 16 0,67-14 13,0 1 0,1 1 0,0 0 1,0 1-1,1 1 0,0 1 0,1 1 0,-28 24 0,15-7-6,2 1-1,0 1 0,2 1 0,-27 47 0,38-55 12,1 1 1,2 0-1,0 1 1,2 0-1,1 1 1,1 0 0,-5 36-1,5 18-21,5 155 1,4-211 29,1 0 0,1 0 0,1 0 0,2 0 0,0-1 0,1 0 0,2-1 0,0 0 0,2 0 0,0-1 0,1 0 1,2-2-1,0 1 0,1-2 0,1 0 0,0-1 0,2 0 0,0-2 0,24 16 0,-13-12 4,0-1-1,1-2 1,2-2 0,-1 0-1,2-2 1,-1-2 0,2-1-1,-1-2 1,2-1 0,-1-1-1,0-2 1,1-2 0,36-2-1,-46-3 21,-1 0 0,0-2 0,0-1 0,-1-1 0,1 0 0,-1-2 0,-1-1 0,0-1 0,0-1 0,-1-1 0,-1-1-1,0-1 1,32-30 0,-23 16-9,-1-1-1,-1-1 1,-2-2 0,-2 0-1,-1-2 1,-1 0-1,28-66 1,-32 55-3,-3 0 0,-2-2 0,-1 1-1,-3-2 1,-2 1 0,-2-1 0,-2 0 0,-4-52-1,0 84-9,1 0 0,-2 1 0,0-1 0,-1 1 0,-1-1 0,-1 1 0,0 0 0,-1 1 0,0-1 0,-1 1 0,-1 0 0,-1 1 0,0 0 0,0 0-1,-2 1 1,0 1 0,0-1 0,-1 2 0,-25-21 0,12 16-17,-1 0 0,0 1 0,-1 2-1,0 1 1,-1 1 0,0 1 0,-1 1 0,0 2 0,0 1-1,-1 1 1,0 2 0,0 1 0,-35 2 0,11 2-20,0 3 0,1 2 1,-1 3-1,1 1 0,1 4 1,-72 28-1,97-31 25,-1 1 0,2 1 0,0 1 0,0 1 0,2 1 0,0 2 0,1 0 0,-29 32 0,36-33-7,1 1 0,1 1 1,0 0-1,2 1 1,0 1-1,2 0 0,0 0 1,2 1-1,0 0 0,-8 42 1,9-12 0,2-1 0,3 1 1,6 88-1,-1-117 10,1 0 0,2-1 1,0 0-1,1 0 0,1-1 1,2 0-1,0 0 0,1-1 1,1 0-1,1-1 0,1-1 1,0 0-1,2 0 0,0-2 0,28 24 1,-19-19 6,1-2 1,0-1 0,1-1-1,1-2 1,1 0 0,1-2-1,0-1 1,0-2 0,1-1-1,63 12 1,-71-18 12,0-1 0,0-1 1,1-2-1,-1 0 0,0-1 0,1-1 1,-1-2-1,0 0 0,0-1 0,-1-2 1,1 0-1,-1-1 0,-1-1 1,0-1-1,0-1 0,25-19 0,-19 10 9,-1-2-1,0-1 0,-2-1 1,-1 0-1,-1-2 0,-2-1 0,0-1 1,-2 0-1,0-1 0,-3-1 1,18-44-1,-18 29-16,-1 0 0,-3-1 0,-1-1 0,-3 0 0,-1 0 0,-3 0 0,-4-71 1,1 102-11,-2 1 1,0 0 0,0 0 0,-1 0 0,-1 0 0,-1 0 0,0 1 0,-1 0-1,-1 0 1,0 0 0,0 1 0,-1 0 0,-1 0 0,-1 1 0,1 0 0,-2 1 0,0 0-1,0 1 1,-1 0 0,0 1 0,0 0 0,-19-10 0,5 5-21,-1 2 1,0 0 0,0 1-1,-1 2 1,-1 1 0,1 1-1,-46-5 1,-11 6-61,-114 4-1,162 3 68,1 2-1,0 1 1,0 2-1,1 2 1,-1 1-1,2 1 1,-1 2-1,2 2 1,-65 35-1,75-34 4,-1 1-1,2 1 0,0 1 0,1 1 1,1 1-1,1 1 0,1 0 0,1 2 1,1 0-1,0 1 0,2 0 0,1 1 1,-14 38-1,17-37 7,2 0 1,1 1-1,2 0 1,0 0-1,2 1 1,0-1-1,2 1 1,2-1-1,0 1 1,2-1-1,1 1 1,1-1-1,1 0 1,1-1-1,2 1 1,0-1-1,2-1 1,21 36 0,-7-24 2,1 0 1,2-2 0,2 0-1,1-3 1,2 0 0,1-2-1,1-2 1,2-1 0,49 28-1,-56-38 16,0-2-1,1-1 0,0-1 0,1-2 0,1-1 0,-1-2 0,1-1 0,1-2 1,-1 0-1,1-3 0,0-1 0,0-1 0,37-6 0,-50 2 8,0-1-1,-1-1 1,0-1 0,0 0-1,0-2 1,-1 0 0,0-2-1,0 0 1,-2-1 0,1 0-1,-1-2 1,-1 0-1,-1-1 1,0 0 0,20-27-1,-11 8 11,-1 0 0,-2-1 0,-1-1-1,-2-1 1,-2-1 0,-1 0 0,11-48 0,-12 24-15,-2-1 0,-4-1 1,-2 0-1,-3 1 1,-6-84-1,1 119-16,-1 1-1,-2 0 0,0 1 0,-2-1 1,0 1-1,-2 0 0,-1 1 1,-1 0-1,-20-33 0,20 41-4,-1 1-1,-1 0 1,0 1-1,-1 1 0,0 0 1,-1 0-1,0 2 0,-2 0 1,1 0-1,-1 2 1,-1 0-1,0 1 0,-30-11 1,17 11-41,0 1 0,-1 1 0,0 1 0,-44-1 0,11 6 0,-77 7-1,97-2-224,0 3 0,1 1 0,0 3 0,0 1 1,1 2-1,1 3 0,1 0 0,0 3 0,1 2 0,1 1 0,2 2 0,-53 44 0,-37 61-3653,2 17-1788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9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86 686 8340,'0'0'13569,"-17"7"-12366,-50 19-325,65-24-140,12-2-566,19-5-165,313-148 718,-190 81-503,120-56-8,169-75-43,-410 187-173,-31 16 2,0 0 0,0 0 0,1 0 1,-1 0-1,0 0 0,0 0 0,0 0 0,1 0 0,-1-1 1,0 1-1,0 0 0,0 0 0,0 0 0,1 0 1,-1 0-1,0 0 0,0 0 0,0 0 0,0-1 0,0 1 1,0 0-1,1 0 0,-1 0 0,0 0 0,0 0 0,0-1 1,0 1-1,0 0 0,0 0 0,0 0 0,0 0 1,0-1-1,0 1 0,0 0 0,0 0 0,0 0 0,0-1 1,0 1-1,0 0 0,0 0 0,0 0 0,0 0 1,0-1-1,0 1 0,0 0 0,0 0 0,0 0 0,0-1 1,0 1-1,0 0 0,0 0 0,-1 0 0,1 0 1,0 0-1,0-1 0,-45 0 24,12 3-27,-42-1-3,-92-3-29,147 1 30,0-2-1,0 0 0,1-1 1,0-1-1,0-1 1,-23-10-1,40 15 19,0 1 0,0-1 1,-1 0-1,1 0 0,0 0 0,0 0 1,1-1-1,-1 1 0,0 0 0,0-1 1,1 1-1,-1-1 0,0 0 0,1 0 1,0 1-1,-1-1 0,1 0 0,0 0 1,0 0-1,0 0 0,0-1 0,1 1 0,-1 0 1,0 0-1,0-3 0,2 2 0,0 1 1,0 0-1,0 0 0,0 0 0,0 0 1,0 0-1,0 1 0,1-1 0,-1 0 1,1 1-1,-1-1 0,1 0 0,-1 1 0,1 0 1,0-1-1,0 1 0,0 0 0,0 0 1,0 0-1,0 0 0,0 1 0,0-1 1,0 0-1,0 1 0,3-1 0,30-5-10,1 1-1,0 1 0,-1 2 0,1 2 0,39 4 1,-51-2-12,1 1 0,-1 0 0,1 2 0,-1 1 0,-1 1 0,1 1 0,31 15 0,-54-23 2,1 1 1,0 0 0,0 0 0,-1-1 0,1 1 0,-1 0-1,1 0 1,-1 0 0,1 1 0,-1-1 0,1 0 0,-1 1-1,0-1 1,0 0 0,0 1 0,0 0 0,0-1 0,0 1-1,0-1 1,0 1 0,-1 0 0,1 0 0,-1 0 0,1-1-1,-1 1 1,0 0 0,1 0 0,-1 0 0,0 0 0,0-1-1,-1 1 1,1 0 0,0 0 0,0 0 0,-1 0 0,0-1-1,0 4 1,-4 3-84,0 0 0,-1 0 0,0 0 0,0-1 0,0 0 0,-9 7 0,12-10 34,-107 100-2622,13-12-3218,30-24-2127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59.9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0 14567,'0'0'9826,"-5"13"-9189,-3 9-611,2 1 0,0 1-1,1-1 1,-3 47 0,5 109 421,4-111-276,-1-25-189,2 0 1,2 0-1,1-1 0,3 0 0,22 71 0,-28-106-612,2 4-3719,7-26 604,3-26 421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0.1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8052,'0'0'15233,"3"9"-15067,9 56 410,-3 0 0,-3 1 0,-3 83-1,0-26-309,-2-101-253,0 0 1,1 0-1,2 0 0,7 28 1,-9-45-3936,-6-14 350,-9-16-1415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0.4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1 339 15191,'0'0'7918,"6"-11"-7699,-3 5-211,1-1 0,0 1-1,0 0 1,1 0 0,-1 1 0,2 0 0,-1-1 0,0 1-1,1 1 1,0-1 0,0 1 0,0 0 0,1 1 0,11-6-1,152-65-18,-56 22-30,185-56 0,-287 105-626,0 0 0,1 0 0,-1 1 0,23 0 0,-34 2 485,0 0 1,-1 1-1,1-1 0,0 0 0,-1 0 0,1 1 1,-1-1-1,1 0 0,-1 1 0,1-1 1,-1 1-1,1-1 0,-1 0 0,1 1 0,-1-1 1,1 1-1,-1-1 0,0 1 0,1 0 0,-1-1 1,0 1-1,0-1 0,1 1 0,-1 0 1,0-1-1,0 1 0,0 0 0,0-1 0,0 1 1,0-1-1,0 1 0,0 0 0,0-1 0,0 1 1,0 0-1,0-1 0,0 1 0,0 0 1,0-1-1,-1 2 0,0 6-1422,1 11-2953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0.6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63 269 4994,'0'0'15314,"-14"4"-14575,-35 15 11,73-20-699,-1-1 0,0-2 0,1 0 0,24-9 0,102-37 425,-72 23-316,424-151 187,-474 170-719,-15 4-519,-31 3-322,-13 5-1719,-8 11-1857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0.6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806 1 12134,'0'0'9633,"-20"0"-8859,11 0-741,-1 1-1,0 0 1,0 0 0,1 1-1,-1 0 1,1 0-1,-1 1 1,1 1 0,0 0-1,0 0 1,1 0 0,-1 1-1,1 1 1,0-1 0,0 1-1,-10 10 1,-134 134 1111,-314 297 823,466-447-1960,0 0 1,0 0 0,0 0 0,0 0-1,0 0 1,0 0 0,0-1 0,0 1-1,-1 0 1,1 0 0,0 0-1,0 0 1,0 0 0,0 0 0,0 0-1,0 0 1,0-1 0,0 1 0,0 0-1,0 0 1,0 0 0,0 0-1,0 0 1,-1 0 0,1 0 0,0 0-1,0 0 1,0 0 0,0 0 0,0 0-1,0 0 1,0 0 0,-1 0-1,1 0 1,0 0 0,0 0 0,0 0-1,0 0 1,0 0 0,0 0 0,0 0-1,-1 0 1,1 0 0,0 0 0,0 0-1,0 0 1,0 0 0,0 0-1,0 0 1,0 0 0,0 0 0,-1 0-1,8-20 338,17-29 144,34-59-176,87-179-162,-113 217-62,-23 55-42,-20 48-234,-6 3 136,-1-1 1,-29 43-1,28-50 68,2 1 0,1 0 0,1 1 1,-20 58-1,34-87-17,1 1 0,0-1 0,-1 1 1,1-1-1,0 1 0,0-1 0,0 1 1,0-1-1,0 0 0,0 1 0,1-1 0,-1 1 1,0-1-1,1 1 0,-1-1 0,1 0 1,0 1-1,-1-1 0,1 0 0,0 1 1,0-1-1,1 2 0,1-1 1,-1 0 1,1 0-1,0 0 0,0 0 0,0 0 1,0 0-1,0-1 0,0 0 0,6 2 1,8 1-184,1-1 0,-1 0 0,21 0 0,-25-2-215,107 2-5499,-51-3 421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1.3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879 0 12678,'0'0'10527,"-6"7"-10361,-35 37 241,-2-2 0,-2-1 0,-2-3 0,-74 47 0,-225 113 444,124-77-520,222-121-310,0 0 1,0 0-1,0 0 0,-1 1 0,1-1 0,0 0 1,0 0-1,0 0 0,0 0 0,0 0 0,0 0 1,0 1-1,-1-1 0,1 0 0,0 0 0,0 0 1,0 0-1,0 0 0,-1 0 0,1 0 1,0 0-1,0 0 0,0 0 0,0 0 0,0 0 1,-1 0-1,1 0 0,0 0 0,0 0 0,0 0 1,0 0-1,-1 0 0,1 0 0,0 0 0,0 0 1,0 0-1,0 0 0,-1 0 0,1 0 0,0 0 1,0 0-1,0-1 0,0 1 0,0 0 0,-1 0 1,1 0-1,0 0 0,0 0 0,0 0 0,0-1 1,0 1-1,0 0 0,0 0 0,0 0 1,0 0-1,0-1 0,0 1 0,0 0 0,-1 0 1,1 0-1,0 0 0,0-1 0,6-16 432,16-23-228,15-21-160,2-4-16,66-86 0,-83 121 47,-21 29-42,-1 4-177,-2 28-43,-1-1 0,-12 53 0,9-57 184,1-1-1,1 1 1,1 0 0,1 0-1,3 35 1,0-57-63,0-1 0,0 1-1,0 0 1,1-1 0,-1 1 0,1-1 0,0 0 0,0 1 0,1-1 0,-1 0 0,1 0 0,-1 0 0,1-1 0,0 1-1,0-1 1,0 1 0,0-1 0,1 0 0,-1 0 0,0-1 0,1 1 0,0-1 0,-1 1 0,6 0 0,10 4-813,1-1 1,0-1-1,23 1 1,27 1-3100,5-5-1859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2.1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567 1 11973,'0'0'10048,"-7"6"-9910,-21 20 9,-153 127 2022,-135 56-1062,313-218 2000,3-36-2735,9 4-326,1-1 0,3 1-1,1 1 1,22-43 0,-36 83-45,-7 44-503,-37 68 384,30-83 143,2 1 0,1 1 0,-13 57 0,22-10-47,3-77 20,-1 1 0,1-1 0,0 1 0,0-1 1,-1 1-1,1-1 0,0 0 0,0 1 0,0-1 0,1 0 0,-1 0 0,0 0 0,0 0 0,1 0 0,-1 0 0,0 0 0,1 0 0,-1 0 1,1-1-1,-1 1 0,1-1 0,-1 1 0,1-1 0,0 1 0,-1-1 0,4 0 0,53 8-317,-53-8 258,173 3-3417,-58-9-4321,-30 0-4327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2.8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447 0 16712,'0'0'8566,"-3"4"-8192,-43 48-284,-2-2 0,-2-2 1,-3-3-1,-1-2 0,-96 59 0,108-80 1058,43-53 818,7-1-1868,1 0 0,19-46 1,6-18-45,-33 94-253,-1 8 34,-2 22-67,-7 36 121,4-44 123,1-1-1,1 1 1,1 0 0,1 0-1,2 38 1,0-54-31,0-1 0,0 1 0,1-1-1,0 1 1,-1-1 0,1 1 0,0-1 0,1 0 0,-1 0 0,0 0 0,1 0 0,0-1 0,0 1 0,0-1 0,0 1 0,0-1 0,0 0 0,0 0 0,1-1 0,3 3 0,9 3-333,0-1-1,0 0 1,17 3 0,-2-2-994,0-1 1,38 1 0,21-4-5395,-6-2-5628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4.3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0 101 13142,'0'0'8623,"0"-17"-7810,0-51-282,2 54-339,2 13-162,1 9-78,6 19 56,-1 1 0,-1 0 0,-1 1 0,-2 0 0,-1 0 0,2 30 0,-3-23 56,3 37 169,-4 82 0,-3-125-176,0-30 113,12-97 2730,0 51-2871,1 1-1,3 0 0,2 1 0,25-44 1,-14 51-76,-28 36 39,0 0 0,-1 0 1,1 1-1,0-1 0,0 0 1,-1 0-1,1 1 0,0-1 1,0 1-1,0-1 0,0 1 1,0-1-1,0 1 0,0-1 1,0 1-1,0 0 1,0 0-1,0-1 0,0 1 1,0 0-1,0 0 0,0 0 1,1 0-1,-1 0 0,0 1 1,0-1-1,0 0 0,0 0 1,0 1-1,0-1 0,0 1 1,0-1-1,0 1 0,0-1 1,0 1-1,-1-1 0,1 1 1,0 0-1,0-1 1,0 1-1,-1 0 0,2 1 1,4 11-4,1 0 0,-2 1 0,0 0 1,0 0-1,-1 0 0,-1 0 1,1 18-1,4 8-7,1 20 11,-8-47 6,0 1 1,1-1 0,1 0 0,0 0 0,1 0 0,0 0 0,7 12 0,-10-23-121,1-1 1,0 1 0,0-1-1,-1 0 1,1 0 0,0 1-1,0-1 1,0-1 0,0 1-1,1 0 1,-1 0 0,0-1-1,0 1 1,0-1 0,0 0-1,1 1 1,-1-1 0,0 0-1,0-1 1,1 1 0,-1 0-1,4-1 1,-2 0-553,0 1 0,0-1 0,1 0 0,-1 0 0,0 0 0,0-1 0,0 0 0,0 1 0,0-1 0,4-4 1,5-12-5019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33.5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528 1 13062,'0'0'10477,"-24"21"-9223,-172 144-614,193-162-629,-294 252 837,291-248-779,5-5 726,2-26 1508,5-9-2210,1 0 0,2 1 1,1 0-1,1 1 0,29-56 0,-21 46-81,-17 35-10,1 0 0,0 1 1,0 0-1,0-1 0,0 1 1,1 0-1,4-4 0,-4 3 9,-4 6-70,-4 26-439,-5-1 430,-1-1 1,-2 0 0,-20 32 0,16-30 77,1 1-1,-17 43 0,31-69-7,1 1-1,-1-1 0,0 0 0,0 1 0,1 0 0,-1-1 0,1 1 1,0-1-1,-1 1 0,1-1 0,0 1 0,0 0 0,0-1 0,0 1 1,0-1-1,0 1 0,1 0 0,-1-1 0,0 1 0,1-1 0,-1 1 0,1-1 1,0 1-1,-1-1 0,1 1 0,0-1 0,0 0 0,0 1 0,0-1 1,0 0-1,0 0 0,1 0 0,-1 0 0,0 0 0,0 0 0,1 0 1,-1 0-1,3 1 0,4 0-6,0 0 1,1-1-1,-1 0 0,0 0 1,1 0-1,11-2 0,-1 1-79,146 8-2280,-77-2-4969,-36-4-5036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49.7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1169 0 9268,'0'0'14049,"-33"16"-13859,-509 252 1048,-49 64-478,588-331 755,11-20-141,18-28-1180,2 0 0,2 2 0,69-77 0,0-2-177,11-31 308,-122 177-441,1-1 0,-10 29 0,-4 11 88,2-15 86,-47 111 6,63-137-57,1 1-1,0 0 1,2 1 0,0-1 0,-1 43 0,5-62-6,1 0 1,-1 0-1,1 0 1,0 0-1,-1-1 1,1 1-1,0 0 1,0 0-1,0-1 1,0 1-1,0 0 1,1-1-1,-1 1 1,0-1-1,1 0 1,-1 1-1,1-1 1,0 0-1,-1 0 1,1 0-1,0 0 1,-1 0-1,1 0 1,0 0-1,3 0 1,52 14 1,-47-13-3,108 18-99,-69-13-908,-1 2 1,71 23-1,-102-26-102,0 1 0,-1 1 0,0 1 1,0 0-1,-1 1 0,0 1 0,-1 0 0,0 1 1,-1 0-1,19 22 0,34 59-6497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52.4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611 187 9156,'0'0'4914,"11"-20"-2478,2-6-1552,63-114 5388,-100 185-4768,-50 46-1389,-3-3 0,-135 119-1,143-150-2,68-57 358,1-10 757,2-12-931,0 0-1,2 0 1,8-31 0,-6 31-288,-1-1 1,-1 1-1,2-36 1,-6 57-33,-15 23-344,-92 103-59,60-72 455,-56 80 0,84-89-27,18-43-1,1-1-1,0 1 1,-1 0-1,1 0 1,0 0 0,-1 0-1,1 0 1,0 0 0,0 0-1,0 0 1,-1-1 0,1 1-1,0 0 1,1 0 0,-1 0-1,0 0 1,0 0 0,0 0-1,0 0 1,1 0-1,-1 0 1,0 0 0,1-1-1,-1 1 1,1 0 0,-1 0-1,1 0 1,-1-1 0,1 1-1,0 0 1,-1-1 0,1 1-1,0 0 1,0-1 0,-1 1-1,1-1 1,0 1-1,0-1 1,0 0 0,1 1-1,57 3 104,72-5-1,-51-1-131,-34 1-58,147 5-1604,-162-1 88,-1 2 0,0 0 0,0 2 0,46 18 0,59 30-8327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39.3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50 461 15159,'0'0'6003,"-50"-107"-4050,50 80-593,10-4-527,45-6-513,16-7-240,34-3-80,10 3 0,6 1 32,-16 7-32,-15 8-80,-34 13-1121,-16 13-1408,-70 31-9525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7:39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0 302 11157,'0'0'10661,"106"-74"-10053,-21 30-352,25-1-176,6 7-64,-1 5-32,1 0-784,9-2-3810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3.7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1 712 16327,'0'0'9141,"50"-73"-8597,15-10-400,36-22-112,19-9-64,6 2-400,-11 17-993,-20 19-2145,-25 22-1952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4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5795,'0'0'10746,"2"15"-9687,6 193 2257,-8-197-3271,1 0-1,0 0 1,1 0-1,0 0 1,1-1-1,0 1 1,1-1-1,9 20 0,-11-9-596,-4-15-4922,-7-6-1044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4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 9957,'0'0'3153,"115"-21"-3025,-64 17-128,-1 0 0,-5-6-2529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4.9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12358,'0'0'6339,"0"124"-6323,0-74 16,10 3 16,-5-5-32,5 0 16,0-5-32,-10-6-2081,10-6-3426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0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0 572 20393,'0'0'785,"60"-145"-209,16 79-512,34-4-64,11-1 0,14 1-16,0 10-800,1 10-2306,-26 11-2448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4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 83 13862,'0'0'11614,"-9"-18"-11262,-26-47-323,35 66-31,0-1 1,0 0-1,0 0 0,0 1 0,0-1 0,0 0 1,0 0-1,0 1 0,0-1 0,0 0 0,0 0 1,0 1-1,0-1 0,0 0 0,0 0 0,0 0 1,0 1-1,0-1 0,-1 0 0,1 0 0,0 1 1,0-1-1,0 0 0,0 0 0,0 0 0,-1 1 1,1-1-1,0 0 0,0 0 0,0 0 0,-1 0 1,1 0-1,0 1 0,0-1 0,0 0 0,-1 0 1,1 0-1,0 0 0,0 0 0,-1 0 1,1 0-1,0 0 0,0 0 0,-1 0 0,1 0 1,0 0-1,0 0 0,-1 0 0,1 0 0,0 0 1,0 0-1,0 0 0,-1 0 0,1 0 0,0-1 1,0 1-1,-1 0 0,1 0 0,0 0 0,0 0 1,0 0-1,0-1 0,-1 1 0,1 0 0,0 0 1,0-1-1,-4 33-66,3-20 56,-6 378 623,9-229-408,-3-119-179,2 0 0,2-1 0,1 1 0,16 62 0,-20-103-20,1 0 1,-1 1 0,1-1-1,-1 1 1,1-1 0,0 0-1,0 1 1,-1-1 0,1 0-1,0 0 1,0 0 0,0 1-1,0-1 1,1 0 0,-1-1-1,0 1 1,0 0 0,1 0-1,-1 0 1,0-1-1,1 1 1,-1 0 0,0-1-1,1 0 1,-1 1 0,1-1-1,-1 0 1,1 0 0,-1 0-1,1 1 1,-1-2 0,1 1-1,-1 0 1,1 0 0,-1 0-1,1-1 1,-1 1 0,1-1-1,-1 1 1,1-1 0,-1 0-1,3-1 1,8-4-155,0 0-1,-1-1 1,20-15 0,-21 15-239,68-55-6801,-50 29-632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5.3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0 8356,'0'0'10845,"-1"22"-10216,-2 4-466,-3 105 320,7-119-475,1 1 0,0 0-1,1-1 1,0 1 0,1-1-1,0 0 1,1 0 0,0-1 0,1 1-1,0-1 1,1 0 0,1-1 0,-1 1-1,2-2 1,-1 1 0,1-1 0,1 0-1,-1-1 1,20 13 0,8-13-3941,-25-8-1048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5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4498,'0'0'14679,"45"-31"-14679,11 31 0,9 0-160,-10 0-2001,-5 2-2225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5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0 4194,'0'0'15671,"-15"87"-15367,15-35-64,0 1-128,0-3-48,0-4 16,5-5-64,5-6-16,-5-2-464,0-6-2465,-5-6-3506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4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0 441 19913,'0'0'304,"65"-131"0,6 71-160,29-2-112,10 6-32,1 5 0,-6 15-32,-20 9-2273,-14 13-2369,-26 10-6739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6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0 9636,'0'0'6099,"-10"116"-5330,0-75-241,10 0-352,-10-1-48,10-3-96,0-6 32,0-4 32,0-7-96,0-9-1953,-20-11-3617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6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 8644,'0'0'2017,"115"-2"-2017,-80 2-2401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5:36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1 8772,'0'0'9284,"0"36"-9236,-10-3 176,10-2 49,-5 0-193,5 0-48,-5-4 144,5 4-128,-5 0-48,-5 0-2786,-10 0-5153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7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1 368 19977,'0'0'208,"60"-142"-144,10 96-64,5 1-16,11 5-64,-6 3-1969,0 4-2481,-15 8-2801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14.9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1 354 20105,'0'0'0,"60"-106"-48,-5 62 48,15-3 48,6-1-48,4-6-1328,-5-1-5091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3.9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1 15399,'0'0'9258,"-6"6"-8853,2 0-385,0 0 1,0 1-1,0-1 0,1 1 1,0 0-1,0 0 0,1 0 1,0 0-1,0 0 0,1 1 1,0-1-1,-1 11 0,0 20 181,5 47-1,-2-57-118,0-15-52,0 0 0,1-1 0,1 1 0,0 0 0,1-1 0,0 0 0,0 0 0,2 0 0,-1-1 0,2 1 0,-1-1 0,14 16 0,-37-152-13268,7 42 3559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4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61 8420,'0'0'11701,"16"-48"-11797,43 42 80,-5 2-1216,0 2-2402,-6 2-2529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4.1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151 532 13286,'-77'-122'2233,"53"95"4243,28 15-5933,42-32 366,-36 37-790,-1-1 0,0-1 0,-1 0-1,0 0 1,8-12 0,-8 8-51,-1-1-1,-1 0 0,0-1 0,-1 1 0,-1-1 0,0 0 0,-1 0 0,-1-1 0,0 1 0,-1-1 1,-1 1-1,-2-19 0,3 32-67,-1 0 1,0 0-1,0 0 0,0 0 1,0 0-1,-1 0 0,1 0 1,0 0-1,-1 0 0,1 1 1,-1-1-1,0 0 0,0 0 1,0 0-1,0 0 1,0 1-1,0-1 0,0 0 1,0 1-1,-1-1 0,1 1 1,-1 0-1,1-1 0,-1 1 1,1 0-1,-1 0 0,0 0 1,0 0-1,1 0 1,-1 0-1,0 1 0,0-1 1,0 0-1,-4 0 0,3 1-16,-1 1 0,1-1-1,0 0 1,-1 1 0,1 0-1,0 0 1,-1 0 0,1 0-1,0 0 1,0 1 0,0-1-1,0 1 1,0 0-1,0 0 1,0 0 0,1 0-1,-1 0 1,1 1 0,0-1-1,-5 7 1,-5 9-410,1 0 1,0 1-1,1 1 0,1 0 1,1 0-1,1 1 0,-5 24 0,6-16-1720,1 1 0,-1 45-1,5-5-5251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04.6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458 4 12662,'0'0'11245,"7"-1"-10877,-7 0-364,1 1-1,-1 0 0,1 0 1,-1-1-1,1 1 1,-1 0-1,1 0 1,-1 0-1,1 0 0,-1-1 1,1 1-1,-1 0 1,1 0-1,-1 0 0,1 0 1,-1 0-1,1 0 1,-1 0-1,1 1 1,-1-1-1,1 0 0,-1 0 1,1 0-1,-1 0 1,1 1-1,-1-1 1,1 0-1,-1 0 0,0 1 1,1-1-1,-1 0 1,1 1-1,-1-1 1,0 0-1,1 1 0,-1-1 1,0 1-1,1-1 1,-1 1-1,0-1 0,0 0 1,0 1-1,1-1 1,-1 1-1,0-1 1,0 1-1,0-1 0,0 1 1,0 0-1,-1 3 39,0 0 0,0 0 0,0 0 0,-1-1 0,0 1 0,0-1 0,-4 7 0,-65 83 815,60-80-711,-70 78 416,-164 138 0,233-217-536,4-5 21,5-4-12,1-1 0,0 1-1,0-1 1,-1 0 0,1 0 0,-1 0-1,0 0 1,0-1 0,1 1 0,-1-1-1,0 1 1,-5 0 0,12-14 1163,3 6-1186,0-1 0,1 1 0,0 1 0,0-1 1,0 1-1,0 1 0,1-1 0,0 2 0,0-1 0,0 1 1,0 0-1,1 1 0,-1 0 0,0 1 0,1 0 0,0 0 1,-1 1-1,1 0 0,0 1 0,-1 0 0,1 0 0,-1 1 1,1 0-1,13 6 0,3 9-19,0 1-1,-1 1 1,0 1-1,39 44 1,-14-15 15,7 4-5,-18-18 7,-1 1 1,-2 2-1,54 71 1,-82-100-874,-9-20-3540,0-11-1891,5 1-2422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0.6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159 208 10453,'0'0'1200,"3"-20"-55,0-2-655,1 1 339,-1 0 0,-1-1 1,-1 1-1,-2-32 1,1 52-760,0 0-1,0 0 1,0 0 0,0 0 0,0 0 0,0 0 0,0 0 0,0 0 0,0 0 0,-1 0 0,1 0 0,0 0 0,-1 0 0,1 0 0,0 0-1,-1 1 1,0-1 0,1 0 0,-1 0 0,1 0 0,-1 1 0,0-1 0,1 0 0,-1 0 0,0 1 0,0-1 0,0 1 0,1-1-1,-1 1 1,0-1 0,0 1 0,0 0 0,0-1 0,0 1 0,0 0 0,0 0 0,0-1 0,0 1 0,0 0 0,0 0 0,-1 0 0,-1 1-31,0 1 0,1-1 0,-1 0 0,1 1 0,-1-1 0,1 1 1,0 0-1,-1 0 0,1 0 0,0 0 0,0 0 0,0 0 1,1 0-1,-3 3 0,-18 29 8,1 2-1,-16 39 1,31-62-31,0 1 0,1-1 0,1 1 1,1 0-1,0 0 0,0 1 0,2-1 0,-1 1 0,3 22 0,0-31-12,0 0-1,1 0 1,0 0-1,0-1 0,1 1 1,0 0-1,0-1 1,0 0-1,1 0 0,-1 0 1,1 0-1,0 0 0,1-1 1,-1 1-1,1-1 1,0 0-1,10 5 0,11 8 24,1-3 0,41 18 0,-19-10 37,-33-14-54,0 1-1,0 0 1,-1 1 0,0 1 0,-1 1-1,0 0 1,-1 0 0,18 23 0,-23-23-6,0-1 1,-1 1-1,0 0 1,-1 1-1,-1 0 1,0-1-1,0 2 0,-1-1 1,-1 0-1,-1 1 1,3 27-1,-4-32 0,-1 0 0,0 0 1,0-1-1,-1 1 0,0 0 0,0 0 0,-1 0 0,-4 12 0,5-18 3,-1-1 0,0 1 0,0 0 0,0 0 0,0-1-1,0 1 1,-1-1 0,1 0 0,-1 1 0,0-1 0,1 0 0,-1-1 0,0 1 0,0 0-1,0-1 1,0 0 0,0 0 0,-1 0 0,1 0 0,0 0 0,0 0 0,-1-1 0,1 0 0,-1 0-1,-4 0 1,2 0-98,1 0-1,0 0 0,0 0 0,0-1 0,0 0 1,0 0-1,0 0 0,0-1 0,0 1 0,0-1 1,1-1-1,-1 1 0,1 0 0,-9-7 0,8 4-397,0 0 1,1 0-1,-1 0 0,1-1 0,0 1 0,1-1 0,-1 0 0,1 0 1,0-1-1,1 1 0,-3-9 0,-15-55-6359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0.8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67 15975,'0'0'785,"115"-66"-641,-55 66 16,21 0-112,4 0-32,5 10-16,-15 15 0,-9 8 0,-16 13-1729,-10 6-2657,-15 6-5378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24 19049,'0'0'5330,"0"-21"-5186,0 19-144,5 2 0,0 0-944,-5 6-2114,0 21-2144,0 14-1681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351 1 14615,'0'0'448,"-55"128"192,15-95 97,-5 1-417,-5-1-160,0-2-32,-1-2-128,11-7-1297,20-13-2881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6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 1 14391,'0'0'8673,"-10"24"-8473,-9 30-63,3 1-1,1 1 1,-10 88 0,21-108-130,2 1 0,2 0-1,1 0 1,1-1 0,2 1 0,13 48 0,-11-74-546,-6-11 451,0 0 0,0 0 0,0 0 0,0 0 0,0 0 0,0-1-1,0 1 1,0 0 0,0 0 0,0 0 0,0 0 0,0-1 0,0 1-1,0 0 1,0 0 0,0 0 0,0 0 0,0 0 0,0-1 0,0 1-1,0 0 1,0 0 0,1 0 0,-1 0 0,0 0 0,0 0 0,0-1 0,0 1-1,0 0 1,0 0 0,0 0 0,1 0 0,-1 0 0,0 0 0,0 0-1,0 0 1,0 0 0,0 0 0,1 0 0,-1 0 0,0 0 0,0 0-1,0 0 1,0 0 0,1 0 0,-1 0 0,0 0 0,0 0 0,0 0-1,0 0 1,1 0 0,-1 0 0,0 0 0,0 0 0,0 0 0,0 0-1,0-32-4297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1.8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161 256 16279,'0'0'2367,"8"-12"-1572,-5 8-732,2-6 19,2 1 0,-1 0 0,1 0-1,0 0 1,1 1 0,0 1 0,13-11 0,-16 15 6,-1-1 0,1-1 0,-1 1 0,0 0 0,0-1 0,-1 0 0,1 0 0,-1 0 0,0 0 1,0-1-1,-1 1 0,1-1 0,1-7 0,-3 10-75,-1 1 0,1-1 0,-1 1 1,0-1-1,1 1 0,-1-1 0,0 1 0,0-1 0,-1 1 1,1-1-1,-1 0 0,1 1 0,-1-1 0,0 1 0,0 0 1,0-1-1,0 1 0,0 0 0,0-1 0,-1 1 0,1 0 0,-1 0 1,1 0-1,-1 0 0,0 1 0,0-1 0,0 0 0,0 1 1,0-1-1,0 1 0,0 0 0,-1 0 0,-3-2 0,1 1-34,-1 0 0,1 0 0,-1 1 0,1-1-1,-1 1 1,1 1 0,-1-1 0,0 1 0,1 0 0,-1 0-1,0 1 1,1-1 0,-1 1 0,1 1 0,-1-1 0,1 1-1,-1 0 1,1 0 0,0 0 0,0 1 0,0 0 0,0 0-1,0 0 1,1 1 0,0-1 0,-1 1 0,1 0 0,1 0-1,-6 7 1,-2 4-304,1-1 0,1 2 0,0-1 0,1 2-1,0-1 1,1 1 0,1 0 0,-4 19 0,-5 61-3437,13 0-2862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1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 0 13990,'0'0'8900,"-1"10"-8795,-8 87 91,-11 161 283,14-39-351,6-217-201,0 0 0,0-1 1,0 1-1,-1 0 1,1-1-1,0 1 1,-1 0-1,1-1 1,-1 1-1,0 0 0,1-1 1,-1 1-1,0-1 1,0 1-1,0-1 1,0 0-1,0 1 0,0-1 1,0 0-1,-1 0 1,1 0-1,0 0 1,-1 0-1,-1 1 1,-1-1-379,0 0 1,0 0 0,0 0-1,0-1 1,0 0 0,0 1-1,0-1 1,-8-2 0,-23-3-4787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2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50 15959,'0'0'1857,"125"-50"-1857,-60 50 0,21 0 0,-6 0-176,5 0-1681,-15 0-2657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5.3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232 345 7123,'0'0'13441,"6"-20"-12110,-2 6-1110,6-15 309,-1-1 0,-2 0-1,4-38 1,-10 58-358,0-1 0,-1 1 0,0-1 0,-1 1 0,0-1 1,-1 1-1,-5-20 0,6 27-140,-1 0-1,1 0 1,-1 0 0,0 0 0,0 0 0,0 0-1,0 0 1,-1 1 0,1-1 0,-1 1 0,1 0 0,-1 0-1,0 0 1,0 0 0,0 0 0,0 0 0,0 1 0,0 0-1,0-1 1,-1 1 0,1 1 0,0-1 0,-1 0-1,1 1 1,-1-1 0,1 1 0,-7 1 0,5-1-38,-1 1 0,1 0 0,0 1 0,0-1 0,0 1 1,0 0-1,0 0 0,0 1 0,0-1 0,1 1 0,-1 0 0,1 1 0,0-1 1,0 1-1,0 0 0,0 0 0,1 0 0,0 0 0,-1 0 0,-2 7 0,-4 6-10,0 0 0,1 0-1,1 1 1,-7 23-1,5-8 26,2 1-1,0-1 1,3 1-1,1 0 1,0 43-1,4-72-16,0 1-1,0-1 1,1 0 0,-1 0 0,1 1-1,1-1 1,-1 0 0,4 7-1,-4-10 9,0 0 0,0 0 0,1 0 0,-1 0-1,1 0 1,-1-1 0,1 1 0,0 0-1,-1-1 1,1 1 0,0-1 0,0 0-1,0 0 1,0 0 0,0 0 0,1 0 0,-1 0-1,0 0 1,0-1 0,1 1 0,-1-1-1,0 0 1,3 1 0,1-1 7,-1 0-1,1 0 1,0 0 0,0-1 0,-1 0-1,1 0 1,0 0 0,-1 0-1,0-1 1,1 0 0,-1-1-1,0 1 1,0-1 0,6-3 0,-3 0 2,-1-1 0,0 1 0,0-1 1,-1-1-1,0 1 0,0-1 1,0 0-1,4-10 0,1-1 32,-1-1-1,-1 0 1,0-1-1,-2 0 1,-1 0-1,0 0 1,-1-1-1,-2 0 1,0 1-1,-1-24 1,-2 45-43,0 0 1,0 0-1,0 0 1,0 0-1,0 1 1,0-1 0,0 0-1,0 0 1,1 0-1,-1 0 1,0 0-1,0 1 1,0-1-1,0 0 1,0 0 0,0 0-1,0 0 1,0 0-1,1 0 1,-1 1-1,0-1 1,0 0-1,0 0 1,0 0 0,0 0-1,1 0 1,-1 0-1,0 0 1,0 0-1,0 0 1,0 0-1,0 0 1,1 0 0,-1 0-1,0 0 1,0 0-1,0 0 1,0 0-1,1 0 1,-1 0-1,0 0 1,0 0 0,0 0-1,0 0 1,1 0-1,-1 0 1,0 0-1,0 0 1,0 0-1,0 0 1,0 0 0,1-1-1,-1 1 1,0 0-1,0 0 1,0 0-1,0 0 1,0 0-1,0 0 1,0-1 0,0 1-1,0 0 1,1 0-1,-1 0 1,0 0-1,0-1 1,0 1 0,0 0-1,9 14-141,4 15-85,1-1 0,1 0 0,1-2 0,2 1 0,0-2 0,30 31 0,-41-48-70,21 38-3009,-13-13-2934,-15-32 5920,6 17-8264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0 16488,'0'0'3521,"-5"22"-3302,-11 58 479,3 0 0,-3 115 0,17-115-602,1-27-136,-6 65 0,4-117-106,0 0 1,0 0-1,-1 0 0,1 0 0,0 0 1,-1 0-1,1 0 0,0 0 0,-1 0 1,1 0-1,-1 0 0,0 0 0,1 0 1,-1 0-1,0 0 0,1-1 0,-1 1 1,0 0-1,0-1 0,0 1 0,0 0 1,0-1-1,0 1 0,1-1 0,-1 1 1,-1-1-1,1 0 0,0 1 0,0-1 1,0 0-1,0 0 0,0 1 0,0-1 1,0 0-1,0 0 0,0 0 0,0-1 1,0 1-1,0 0 0,0 0 0,-1-1 1,1 1-1,0 0 0,0-1 0,0 1 1,0-1-1,1 1 0,-2-2 0,-23-18-7174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 14487,'0'0'1921,"135"-33"-1889,-64 33 0,4 0-64,15 0 32,-10 0-753,-9 0-2000,-11 0-4114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2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106 82 16263,'0'0'1358,"-17"-14"321,-53-40-137,52 41-270,19 19-602,3 11-628,1-1-1,0 0 1,1 0 0,1 0 0,1 0 0,0-1 0,11 14-1,5 12 121,12 27-49,-2 1 0,-4 2 0,-2 1 0,-4 1 1,-3 1-1,-4 1 0,-2 1 0,-4 0 0,2 127 0,-13-156-102,2-12-17,-2 1 1,-1-1 0,-2 0-1,-2 0 1,-17 68 0,14-84-558,-4 18 711,11-13-8695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6:13.7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326 125 7443,'0'0'13057,"2"-7"-11595,-2 6-1427,2-7 431,0 0 1,0-1 0,-1 1-1,-1-1 1,0-16-1,0 23-432,0 0 0,-1 0 0,1-1-1,-1 1 1,1 0 0,-1 0 0,0 0-1,0 0 1,0 0 0,0 0 0,0 0 0,0 0-1,-1 1 1,1-1 0,-1 0 0,1 1-1,-1-1 1,0 1 0,1-1 0,-1 1-1,0 0 1,0 0 0,0 0 0,0 0-1,0 0 1,0 0 0,0 0 0,0 1-1,0-1 1,-1 1 0,1 0 0,-3-1 0,-6 0-41,0 1 0,0 0 1,0 0-1,0 1 0,0 1 1,0 0-1,0 0 0,0 1 0,1 0 1,-1 1-1,1 0 0,0 1 1,0 0-1,1 0 0,-12 9 1,14-8 0,0 0 0,1 0 0,0 1 0,0 0 0,0 0 0,1 0 0,0 1 0,0-1 0,1 1 0,0 0 0,0 1 0,1-1 0,0 1 0,1-1 0,0 1 0,0 0 0,1 0 0,0 0 0,0 11 0,2-10 5,0 0 0,0 0 0,1-1 0,1 1 0,-1-1 0,1 1 0,1-1 1,0 0-1,0 0 0,1-1 0,7 11 0,11 13 38,42 44 1,-5-5-49,-33-36 7,42 76 1,-61-97 2,-2 1 0,1 0 1,-2 0-1,0 1 0,-1-1 1,0 1-1,-2 0 0,2 30 1,-4-40-3,0 0 0,-1 0 0,0 0 1,0 0-1,-1 0 0,1 0 0,-1-1 0,0 1 1,-1 0-1,0-1 0,0 0 0,0 0 0,-4 5 0,0-1 7,-1 0-1,0-1 0,0 0 0,-1-1 0,0 0 0,-14 9 0,-3-2 18,0-1 1,-1-1 0,0-1 0,-44 10-1,59-17 17,-1-2-1,1 1 1,-1-2-1,-13 1 0,26-2-30,0-1 0,0 1-1,-1 0 1,1 0 0,0-1-1,0 1 1,0 0 0,0 0 0,0-1-1,0 1 1,0 0 0,0 0-1,0-1 1,0 1 0,0 0-1,0 0 1,0-1 0,0 1 0,0 0-1,0 0 1,0-1 0,0 1-1,0 0 1,0 0 0,0-1 0,1 1-1,-1 0 1,0 0 0,0 0-1,0-1 1,0 1 0,1 0-1,-1 0 1,0 0 0,0-1 0,0 1-1,1 0 1,-1 0 0,0 0-1,0 0 1,9-6-6,0 1 1,0 1-1,0-1 1,0 1-1,1 1 1,0 0-1,-1 0 0,1 1 1,0 1-1,0-1 1,0 1-1,0 1 1,1 0-1,18 3 0,-26-3-10,0 1 1,0 0-1,-1 0 0,1 0 0,0 1 0,-1-1 0,1 0 0,-1 1 0,0 0 0,1 0 1,-1 0-1,0 0 0,0 0 0,0 0 0,0 0 0,0 1 0,-1-1 0,1 0 0,-1 1 1,0 0-1,0-1 0,1 1 0,-2 0 0,1 0 0,1 4 0,1 8-22,0 0-1,-1 1 1,0 21 0,-2-32 33,1 92-61,-2-53 53,2 1-1,10 62 1,-10-102 15,0 0 0,0 0 0,1 0 0,0 0 1,0 0-1,0 0 0,0-1 0,1 1 0,-1-1 0,1 1 0,1-1 0,-1 0 0,0 0 0,1 0 0,0-1 0,0 0 0,0 1 0,0-1 1,1 0-1,-1-1 0,1 1 0,0-1 0,-1 0 0,9 2 0,-1-1-268,0 0 0,0 0 0,20 0 0,38-1-4174,-65-2 3966,40 0-6323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280 137 16888,'-4'-20'2131,"-10"-64"-327,5 56-122,9 28-1648,0-1-1,0 1 1,0 0-1,0 0 1,0-1-1,-1 1 0,1 0 1,0 0-1,0-1 1,0 1-1,-1 0 1,1 0-1,0 0 1,0 0-1,0-1 1,-1 1-1,1 0 1,0 0-1,0 0 0,-1 0 1,1 0-1,0 0 1,0 0-1,-1 0 1,1 0-1,0 0 1,-1 0-1,1 0 1,0 0-1,0 0 1,-1 0-1,1 0 0,0 0 1,-1 0-1,1 0 1,0 0-1,0 0 1,-1 0-1,1 0 1,0 1-1,-3 2 96,0 0 0,1 0 1,-1 1-1,1-1 0,0 1 0,0 0 0,-1 5 0,0-3-236,-43 105 361,5 2-1,5 2 1,-24 139-1,43-148-77,5 1 0,4 1 0,7 114 0,3-182-147,2 1-1,1-1 0,2 0 0,2-1 0,22 64 0,-20-76-59,2 1 1,0-1-1,2-1 0,1-1 1,0 0-1,2-1 1,1 0-1,25 22 1,-38-40-291,1 0 1,0-1-1,0 0 0,0 0 1,9 4-1,-14-8 99,0 0-1,0 0 1,0 0-1,0 0 1,1 0-1,-1 0 1,0-1-1,0 0 1,1 1-1,-1-1 1,0 0 0,0 0-1,1 0 1,-1 0-1,0 0 1,1-1-1,-1 1 1,0-1-1,0 1 1,0-1-1,1 0 1,1-1-1,-2 0-243,1 0 0,-2-1-1,1 1 1,0 0-1,0-1 1,-1 1 0,0-1-1,1 1 1,1-6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8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0 16151,'0'0'2690,"-75"124"-1122,45-44-991,0-5-401,10-3-112,10-10-64,10-18-272,0-17-2162,10-27-2160,35-2-4130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1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146 0 9364,'0'0'9717,"-25"24"-9717,-5 38 16,-1 11-16,-9 1-1425,20-3-3313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2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57 311 14279,'0'0'3921,"-6"13"-3633,3-8-259,-13 33 347,16-38-367,0 0 0,0 1 0,0-1 0,0 0 0,0 0 0,0 1-1,0-1 1,0 0 0,1 0 0,-1 1 0,0-1 0,0 0 0,0 0 0,0 0 0,0 1-1,0-1 1,0 0 0,0 0 0,1 1 0,-1-1 0,0 0 0,0 0 0,0 0 0,1 0-1,-1 1 1,0-1 0,0 0 0,0 0 0,1 0 0,-1 0 0,0 0 0,0 0 0,1 1-1,-1-1 1,0 0 0,0 0 0,1 0 0,-1 0 0,0 0 0,0 0 0,1 0 0,-1 0-1,0 0 1,0 0 0,1-1 0,27-12 626,-10 2-376,-2-1 0,1 0 0,-2-2-1,0 0 1,19-22 0,-27 28-150,-1 0 0,0-1 0,0 0 1,-1 0-1,0 0 0,-1-1 0,1 0 0,-2 0 0,0 0 1,0 0-1,-1 0 0,2-16 0,-3 17-39,0 0 0,-1 0 0,-1 0 0,1 0-1,-1-1 1,-4-13 0,4 20-62,0 0 0,-1 1 1,1-1-1,-1 0 0,1 1 0,-1 0 0,0-1 1,0 1-1,0 0 0,0 0 0,0 0 0,-1 0 0,1 1 1,-1-1-1,1 1 0,-1-1 0,1 1 0,-1 0 1,0 0-1,0 0 0,0 0 0,1 1 0,-1-1 0,0 1 1,-4-1-1,1 1-128,-1-1 0,1 1 1,0 0-1,-1 1 0,1 0 0,0 0 1,-1 0-1,1 1 0,0 0 0,0 0 1,0 0-1,0 1 0,1 0 0,-1 0 1,1 0-1,-1 1 0,1 0 1,0 0-1,0 0 0,1 1 0,0 0 1,-7 8-1,6-7-207,1 1 0,0 0 1,0 0-1,1 0 0,-1 0 1,1 0-1,1 0 0,0 1 0,0 0 1,0-1-1,1 1 0,0 0 1,1 0-1,0-1 0,0 1 1,0 0-1,1 0 0,2 10 0,14 13-8463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2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477 1 12950,'0'0'9492,"-65"110"-9460,10 8 689,0 10-593,-1 5 0,16 8-96,5 1 64,-5-15-64,0-14-32,15-26-48,-5-21-1665,10-24-2177,5-24-4081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2.7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61 124 16279,'0'0'353,"23"14"468,3 3-198,43 19 0,-67-35-569,-1 0 0,1 0-1,0-1 1,0 1 0,0-1 0,-1 1-1,1-1 1,0 0 0,0 1-1,0-1 1,0 0 0,0 0 0,-1 0-1,1-1 1,0 1 0,0 0-1,0-1 1,0 1 0,-1-1 0,1 0-1,0 0 1,-1 1 0,1-1-1,0 0 1,-1 0 0,1-1 0,-1 1-1,0 0 1,1 0 0,-1-1-1,0 1 1,0-1 0,0 1 0,0-1-1,0 1 1,0-1 0,0 0-1,1-1 1,0-4 286,0 0 0,0 0 0,0-1 0,-1 1 0,0 0-1,0-14 1,-1 17-310,0-1 0,-1 1-1,1 0 1,-1 0 0,0-1 0,0 1-1,0 0 1,0 0 0,-1 0 0,0 0-1,0 1 1,0-1 0,0 0 0,-1 1-1,1-1 1,-1 1 0,0 0 0,0 0-1,0 0 1,0 0 0,-1 0-1,1 1 1,-1 0 0,1-1 0,-1 1-1,0 0 1,0 1 0,0-1 0,0 1-1,-7-2 1,5 2-53,1 0 1,-1 1-1,0-1 0,0 1 0,0 0 0,1 0 1,-1 1-1,0 0 0,0 0 0,1 0 0,-1 1 1,1-1-1,-1 1 0,1 1 0,0-1 0,0 1 1,0 0-1,0 0 0,0 1 0,0-1 0,1 1 1,-5 5-1,4-4-350,1 1 0,0 0 0,0 0-1,0 0 1,1 0 0,0 0 0,0 1 0,1-1 0,-1 1 0,2 0 0,-1 0 0,0 7 0,0 29-5142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1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54 10533,'0'0'11213,"0"-11"-9978,1 0-922,-1-15 88,0 21-144,-1 13 125,-11 86-622,5-47 229,3 0 1,1 0-1,3 49 0,0-94 14,1 1-1,-1-1 1,0 1-1,0-1 1,1 1-1,0-1 1,-1 0-1,1 1 1,0-1-1,0 0 1,0 0-1,0 1 1,1-1-1,-1 0 1,1 0 0,-1 0-1,1-1 1,0 1-1,-1 0 1,1-1-1,0 1 1,0-1-1,0 1 1,0-1-1,1 0 1,-1 0-1,0 0 1,0 0-1,1 0 1,-1 0-1,1-1 1,-1 1 0,1-1-1,-1 0 1,0 0-1,1 0 1,-1 0-1,1 0 1,2-1-1,0 1 38,1-1 0,-1-1 0,1 1 0,-1-1 0,0 0 0,0 0 0,0 0 0,0-1 0,0 0 1,0 0-1,-1 0 0,1 0 0,-1-1 0,0 0 0,0 0 0,5-7 0,-3 1 98,-1 0 0,0-1 0,-1 0 0,-1 0 0,1 0 0,-2 0 0,1 0 0,-2 0 0,1-14 0,-1 7 1,0-1 0,-2 1 0,0 0 0,-1-1 0,-5-17 0,6 31-118,-1 1 0,1-1-1,-1 1 1,-1 0 0,1 0 0,-1 0 0,1 0-1,-1 0 1,0 0 0,0 1 0,-5-5 0,7 7-57,-1 0 0,1-1-1,-1 1 1,1 0 0,-1 0 0,0 0 0,1 0 0,-1 0 0,0 1 0,0-1 0,0 0 0,0 1 0,1-1 0,-1 1 0,0 0 0,0 0 0,0-1-1,0 1 1,0 1 0,0-1 0,0 0 0,0 0 0,0 1 0,0-1 0,0 1 0,0-1 0,1 1 0,-1 0 0,-3 2 0,0 2-551,0 0 1,0 1-1,1-1 1,0 1 0,0 0-1,1 0 1,-1 1-1,1-1 1,-2 9 0,-12 33-5470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6.0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77 6755,'0'0'15252,"2"-13"-14513,7-36-296,-9 48-440,1 0 1,-1 0-1,1 0 0,-1 0 0,1 0 0,-1 1 1,1-1-1,0 0 0,0 0 0,-1 1 0,1-1 1,0 1-1,0-1 0,0 0 0,0 1 0,-1-1 0,1 1 1,0 0-1,0-1 0,0 1 0,0 0 0,0 0 1,0-1-1,0 1 0,0 0 0,0 0 0,0 0 0,0 0 1,0 0-1,0 1 0,0-1 0,0 0 0,0 0 1,0 1-1,0-1 0,0 0 0,0 1 0,0-1 1,1 2-1,-1-2 3,4 3-10,-1 0 1,1 0 0,-1 0-1,0 0 1,0 1-1,0 0 1,-1-1 0,0 1-1,1 0 1,-1 1 0,-1-1-1,1 1 1,0-1 0,-1 1-1,0 0 1,0 0-1,1 8 1,2 2 9,-2-1 0,0 1-1,0 1 1,0 26 0,-3-15-2,-1 0-1,-6 34 1,4-50 17,1 0 0,-1 0 0,-1 0 0,0-1 0,-1 0 0,0 0 0,0 0 0,-7 10 0,53-115 1574,-3 35-1573,-25 43 21,0-2 0,-2 0 0,0 0 0,-1-1 0,10-32 0,-36 139 468,13-72-514,1 0-1,1 0 0,1 0 0,0 0 0,3 22 1,-1-32 4,0-1 0,-1 0 1,2 0-1,-1 0 0,0 0 1,1-1-1,-1 1 0,1-1 1,0 1-1,0-1 0,1 0 1,-1 0-1,1 0 1,-1 0-1,1-1 0,0 0 1,0 0-1,0 0 0,0 0 1,1 0-1,-1-1 0,5 2 1,7 1-22,0-1 0,0 0-1,0-1 1,28 0 0,-32-2-317,33-2-745,-28-8-2119,-16 10 2792,0-1-1,0 0 1,-1 0-1,1 0 1,-1 0-1,1 0 1,-1 0-1,1 0 1,-1 0-1,0 0 1,1 0-1,-1 0 1,0 0-1,0 0 1,0 0-1,0-2 1,0-15-9633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3.1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408 572 15703,'0'0'4626,"-27"0"-3967,18 0-624,-2-1-1,0 0 0,-1 1 1,1 1-1,0 0 0,0 0 0,0 1 1,0 0-1,0 1 0,1 1 0,-1-1 1,1 2-1,0-1 0,0 2 0,0-1 1,1 1-1,-1 0 0,-9 10 0,-6 9 85,2 0 0,1 2 0,-21 32 0,35-47-101,1 1 1,0 0-1,0 1 0,1-1 1,1 1-1,0 0 0,1 1 1,1-1-1,-3 25 0,6-38-18,-1 1 1,1 0-1,0 0 0,0-1 0,0 1 0,0 0 0,0-1 0,0 1 1,1 0-1,-1 0 0,0-1 0,1 1 0,-1 0 0,1-1 0,0 1 1,0-1-1,-1 1 0,1-1 0,0 1 0,0-1 0,0 0 1,1 1-1,-1-1 0,0 0 0,0 0 0,1 0 0,1 1 0,0-1 4,1 0 0,-1 0 0,0-1 0,1 0-1,-1 1 1,1-1 0,-1-1 0,0 1-1,1 0 1,-1-1 0,1 0 0,2-1 0,6-1 13,0-2 1,-1 1 0,0-2 0,0 1 0,0-2 0,-1 1 0,1-1 0,-2-1-1,1 0 1,-1 0 0,0-1 0,-1 0 0,0-1 0,8-12 0,1-3 20,-2-1 1,0 0 0,-2-1-1,18-53 1,-12 15 0,-2-2 1,13-121-1,-14-136 2335,-18 298-1362,-1 23-139,-2 44-578,19 374-368,-7-348-143,3-1 1,2 0-1,4-1 1,29 78 0,-37-122-174,21 52-1404,-6-27-2980,-12-30-857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3.5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76 0 17080,'0'0'6403,"-13"23"-6262,8-13-129,-4 4-7,1 1 0,1 0 0,1 1 1,0-1-1,1 1 0,0 0 0,1 1 1,1-1-1,-2 34 0,5 130-368,0-102-9374,7-82 3304,13-14 5772,-1 0-1,-1-1 0,25-35 0,9-27 4269,-41 59-1213,0 0 0,-2 0 0,12-42 0,-12 45 999,-1 30-2236,1 34-1208,-9-44 74,9 58-39,11 91-2177,-15-74-2572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3.9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126 104 14791,'0'0'5776,"0"-4"-4530,0-60 1309,0 35-2416,0 23-137,0 8 39,0 1-46,-1 0 0,1 0 0,0 0 0,1 0 0,-1 0 0,0 0 0,1-1 0,0 1 0,0 0 0,0 0 0,0 0 0,0-1 0,0 1 0,1-1 0,-1 1 1,1-1-1,0 1 0,-1-1 0,1 0 0,0 0 0,0 0 0,1 0 0,-1 0 0,0 0 0,4 1 0,16 15 14,-14-10-4,0 0 1,-1 1-1,0 0 1,0 0-1,-1 1 0,0 0 1,-1 0-1,0 0 1,0 0-1,-1 1 0,-1 0 1,0 0-1,0 0 1,-1 0-1,0 0 0,-1 0 1,-1 1-1,0 16 1,-1-13-65,-1 0 1,0-1-1,-1 1 1,0-1 0,-2 1-1,1-1 1,-2 0-1,0-1 1,0 0 0,-1 1-1,-1-2 1,0 1-1,-18 20 1,4-11-1592,-39 31 0,-33 13-4967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5.6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284 455 10165,'0'0'11037,"4"-16"-9535,12-50-843,-5 25-271,-1-1 0,-2 0 0,3-58 0,-10 77-343,0 12-18,-1-1 0,0 0-1,-1 0 1,0 1 0,-1-1 0,-4-15 0,6 25-24,-1 0 0,1 1 0,-1-1 0,0 1 1,0-1-1,0 1 0,0-1 0,0 1 0,0 0 1,-1-1-1,1 1 0,0 0 0,-1 0 0,1 0 1,-1 0-1,1 0 0,-1 0 0,1 0 0,-4-1 0,2 2-2,0 0 0,-1-1 0,1 1 0,0 0 0,-1 1 0,1-1 0,0 0 0,0 1 0,-1 0-1,1 0 1,0 0 0,0 0 0,0 1 0,-5 2 0,-6 6-2,-1 1 0,1 0-1,1 1 1,0 1 0,1 0 0,-19 27 0,10-14-11,3 1 0,0 1 0,2 1 0,-25 58 0,35-71 10,0 0 0,2 0 0,-1 1 0,2 0 0,0 0-1,1 0 1,1 0 0,1 0 0,0 0 0,1 0 0,4 23 0,-3-35 4,0 1 1,0-1 0,0 0 0,1 0 0,0 0 0,0 0 0,0-1 0,0 1 0,1-1 0,0 1 0,0-1 0,0-1 0,0 1 0,1 0 0,-1-1 0,1 0 0,0 0 0,0 0 0,0-1 0,0 0-1,0 0 1,1 0 0,-1 0 0,1-1 0,-1 0 0,1 0 0,0-1 0,-1 0 0,1 1 0,0-2 0,-1 1 0,1-1 0,-1 0 0,1 0 0,-1 0 0,1-1 0,-1 0 0,0 0 0,1 0 0,-1-1 0,0 0-1,-1 0 1,1 0 0,0 0 0,-1-1 0,8-8 0,17-27 44,-2-2 1,27-52-1,-31 51-23,-23 41-26,0 0-1,1 0 1,-1 0 0,0 1 0,1-1 0,-1 0 0,1 0 0,-1 1 0,1-1 0,-1 0 0,1 1 0,0-1-1,-1 1 1,1-1 0,0 1 0,-1-1 0,1 1 0,0-1 0,-1 1 0,1 0 0,0-1 0,0 1-1,0 0 1,-1 0 0,1-1 0,0 1 0,0 0 0,0 0 0,0 0 0,0 0 0,-1 0 0,1 0 0,0 0-1,0 0 1,0 1 0,0-1 0,-1 0 0,1 0 0,0 1 0,0-1 0,0 1 0,-1-1 0,1 1 0,0-1-1,-1 1 1,1-1 0,0 1 0,0 0 0,30 41-120,-22-28 128,10 16-4,34 44-848,-49-70 432,0 0-1,0 0 0,0 0 1,0 0-1,1-1 0,-1 0 1,1 0-1,0 0 1,0 0-1,0-1 0,0 0 1,1 0-1,5 1 0,15-1-4243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5.9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231 210 11685,'14'-23'3012,"4"-4"-1910,-5 8-108,0-1-1,-1 0 1,-1-1 0,-1 0 0,8-24 0,-18 45-916,0 0 0,0-1 0,0 1 0,1 0 0,-1-1 0,0 1 0,0-1 0,0 1 0,0 0 0,0-1 0,0 1 1,0 0-1,0-1 0,0 1 0,0-1 0,-1 1 0,1 0 0,0-1 0,0 1 0,0 0 0,0-1 0,0 1 0,-1 0 0,1-1 0,0 1 0,0 0 0,-1-1 0,1 1 0,0 0 0,0 0 0,-1-1 0,1 1 1,0 0-1,-1 0 0,0-1 0,-17 0 464,-18 8-711,-2 7 174,2 2 0,0 2 1,1 1-1,-52 37 0,82-53-10,-1 0-1,1 1 0,1 0 0,-1 0 0,0 0 1,-3 5-1,6-6 0,1 0 1,-1 0 0,1 0 0,0 0-1,0 0 1,0 0 0,1 0-1,-1 1 1,1-1 0,-1 0 0,1 0-1,0 6 1,18 270-132,-1-38 143,-17-197 6,2 1-1,3-1 0,1 0 1,2-1-1,16 53 1,-19-83-24,0-1 1,1 1-1,0-1 1,1 0-1,0-1 1,1 0-1,0 0 1,1-1-1,13 13 1,-14-16-47,1-1 1,-1 0 0,1 0-1,0-1 1,1-1-1,-1 1 1,1-1-1,0-1 1,0 0-1,0 0 1,0-1-1,1 0 1,16 0-1,-18-1-550,1 0 0,-1-1-1,1 0 1,-1-1 0,0 0 0,1 0-1,-1-1 1,0 0 0,13-5-1,36-30-5199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6.1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0 12486,'0'0'8019,"-60"107"-7939,60-53-48,0-2-32,20-3 0,5-13 0,-5-9-128,0-13-2401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6.3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61 169 15495,'0'0'5459,"70"-89"-5443,-45 76 112,-15-1-96,-10-1 256,0-1-16,-25 3-192,-10 5-80,0 8-48,0 0-1105,15 25-1664,5 2-1809,15-6-6051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6.7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95 13030,'0'0'5274,"23"-15"-4262,76-44-615,-89 54-366,0 2-1,0 0 1,0 0 0,1 1 0,-1 0-1,1 1 1,-1 0 0,1 0 0,-1 1-1,1 1 1,13 2 0,10-1 70,-31-2-86,1 0 0,0 0 0,-1 1 0,1-1 0,0 1 0,-1 0 0,1 0 1,-1 0-1,1 1 0,-1-1 0,1 1 0,-1 0 0,0 0 0,0 0 0,0 0 1,0 0-1,0 1 0,-1-1 0,1 1 0,-1 0 0,0 0 0,1 0 0,-1 0 1,0 0-1,-1 0 0,1 1 0,-1-1 0,1 0 0,-1 1 0,1 5 0,2 9 111,-2 1-1,0 0 0,-1 0 0,-2 35 1,0-16 339,-2 102 856,3 94-198,2-182-972,3 0-1,16 73 0,6-20-80,-13-59-46,-2-1 0,-2 1 0,-3 1-1,3 53 1,-10-97-21,0 0-1,-1 0 0,1 0 1,-1 0-1,0 0 0,1 0 1,-1 0-1,0-1 0,-1 1 1,1 0-1,-1-1 0,1 1 1,-1-1-1,0 1 1,1-1-1,-1 0 0,-1 1 1,1-1-1,0 0 0,0-1 1,-1 1-1,1 0 0,-1-1 1,1 1-1,-1-1 0,0 0 1,0 0-1,-4 2 0,-9 1 21,0-1 0,0 0 1,0-1-1,-19 1 0,24-3-12,-3 1-28,-40 4-200,0-3-1,0-1 1,0-4-1,-53-8 1,96 9-485,1-1 1,-1 0 0,1 0 0,0-1-1,0-1 1,-13-6 0,1-9-3901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7.1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15351,'0'0'8166,"16"25"-7915,47 73 40,-5 3-1,75 177 0,-99-192-203,-5 1 0,-3 1-1,-3 1 1,12 114 0,-23-65 106,-6 0 0,-14 165 0,4-255-174,-2 0 1,-3-1 0,-1 1 0,-32 85-1,34-112-14,-1 0-1,-1-1 1,0 0-1,-2 0 1,-1-1-1,0-1 1,-1 0-1,-1-1 1,-1 0 0,0-1-1,-1-1 1,-30 20-1,30-30-868,13-17-2076,4 8 2135,1 1-1,0-1 0,-1 0 0,1 1 0,1-1 1,-1 1-1,0-1 0,4-4 0,33-38-12650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7.2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74 19881,'0'0'4082,"-10"-73"-4114,15 80-176,20 13-1649,0-1-3281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6.3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54 121 15655,'0'0'2577,"4"3"-1872,-3-2-575,0 0 0,0 0 0,0 0 1,0-1-1,0 1 0,0 0 1,0 0-1,0-1 0,1 1 0,-1 0 1,0-1-1,0 0 0,1 1 0,-1-1 1,0 0-1,1 1 0,-1-1 0,0 0 1,1 0-1,-1 0 0,0 0 1,1 0-1,-1-1 0,0 1 0,1 0 1,-1-1-1,0 1 0,1 0 0,-1-1 1,0 0-1,0 1 0,0-1 0,1 0 1,-1 1-1,0-1 0,0 0 0,0 0 1,0 0-1,-1 0 0,1 0 1,0 0-1,0 0 0,0-1 0,-1 1 1,1 0-1,-1 0 0,1 0 0,-1-1 1,1 1-1,-1 0 0,1-2 0,1-6 23,0 0 1,-1 1-1,1-1 0,-2 0 0,1 0 0,-1 0 0,-1-10 0,0-7 2,-12 29-513,8 0 109,-1 1-1,1 0 1,0 1-1,0 0 0,1-1 1,-1 1-1,1 1 1,0-1-1,0 1 1,1-1-1,-1 1 0,-2 9 1,-4 8-2080,2 0 0,-7 25 0,3 12-6312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27.4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372 1 10501,'0'0'3585,"-115"124"-2784,75-88 1040,5 1-641,-1 0-848,6-2-224,0-2-128,-10-8-272,-5-14-3890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0.4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0 10373,'0'0'0,"-10"117"-5603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0.8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49 13254,'0'0'384,"-10"-8"-368,25 8-16,10 0 0,20 0 16,0-2 64,20-7-144,-4-3 64,4 2-80,-10 3-1585,-20 7-2657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1.0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0 225 12726,'0'0'288,"105"-81"-400,-49 52 48,4 0-64,0 1-96,0 7-481,-5 4-783,-9 5-897,-6 4-3730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3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86 225 7155,'0'0'3188,"-14"-3"-1347,-57-15 2772,71 16-4594,1 0 0,-1 0 0,1 0 0,-1 0 0,1 0 0,0 0 0,0 0 0,0 0 0,0 0-1,1 1 1,-1-1 0,0 0 0,1 1 0,-1-1 0,1 1 0,-1 0 0,1-1 0,0 1 0,0 0 0,2-1 0,47-22-51,-37 18 69,43-20-177,0 3 0,2 3 0,0 2 0,1 3 0,1 2-1,0 3 1,83-2 0,-142 12 118,26 3-2584,-27-2 2468,-1-1 0,1 1 0,-1-1 1,1 1-1,-1 0 0,1-1 0,-1 1 0,1 0 0,-1 0 1,1-1-1,-1 1 0,0 0 0,0 0 0,1 0 0,-1-1 0,0 1 1,0 0-1,0 0 0,0 0 0,0 0 0,0-1 0,0 1 0,0 0 1,0 0-1,0 0 0,-1-1 0,1 1 0,0 0 0,0 0 0,-2 1 1,-10 28-4127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3.5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1 167 6195,'0'0'5490,"145"-78"-5554,-80 55 48,1 2-32,-6 3-272,0 5-752,-10-1-2146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5.1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15 210 16071,'0'0'2514,"-15"-54"-2434,60 36-64,16-7-16,-1-2 0,10 2-16,0 2 0,-5 3-465,1 9-767,-16 5-1393,-10 6-2082,-25 0-2528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6.1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0 184 10101,'0'0'6010,"11"-4"-5863,57-19-91,1 3 0,92-14 0,-154 32 1283,4-14-3604,-7 13 1919,-1 1 0,1-1 0,0-1-1,-1 1 1,1 0 0,-1-1 0,0 0 0,4-7-1,8-22-5559,-10 18 1109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7.2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1 111 11157,'0'0'3986,"135"-74"-3906,-59 57-80,-1 5 0,-10 4-32,-25 8-240,-15 0-2369,-25 12-3266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37.4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0 175 10565,'0'0'1216,"151"-72"-1216,-91 53 32,-5 3-16,5 1 0,-5 1 0,-9 1-16,-11-1-960,-20 3-3986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6.6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26 10373,'0'0'6947,"9"2"-5645,3 1-906,30 2 1267,-41-6-1490,-1 0-1,0-1 1,0 1-1,1 0 1,-1-1-1,0 1 1,0-1-1,0 1 0,-1 0 1,1-1-1,0 1 1,0-1-1,-1 1 1,1 0-1,-1-1 1,1 1-1,-1 0 0,0 0 1,1-1-1,-1 1 1,-1-1-1,-3 0-236,1 1-1,-1 0 1,0 1-1,0-1 0,1 1 1,-1 0-1,0 0 1,0 0-1,-9 3 1,3 13-6603,5-8 1734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2.3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1 14407,'0'0'10730,"0"5"-10559,-3 176 532,3 129-139,3-222-449,24 130-1,-16-171-90,-7-44 6,-3-3 162,0-8-599,0 0 0,1 0 0,0 0 0,1 1 1,-1-1-1,2 1 0,-1-1 0,1 1 0,6-9 0,2-5-2191,7-19-3723,-2-3-4716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2.7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1 14134,'0'0'9119,"0"7"-8662,-10 289 1358,-1 13-1083,16-250-614,-5-58 4,-2-15-1455,-33-39-6725,18 30 3230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3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0 166 15127,'0'0'9631,"0"-5"-9220,0 4-407,1-1 0,-1 1 1,0-1-1,1 1 0,-1-1 0,1 1 0,-1-1 1,1 1-1,0-1 0,0 1 0,0 0 0,0 0 1,0-1-1,0 1 0,0 0 0,0 0 1,0 0-1,0 0 0,1 0 0,-1 0 0,0 0 1,1 1-1,-1-1 0,0 0 0,1 1 0,2-2 1,54-11-18,-37 9 24,243-43-201,297-15 1,-494 59-1001,-66 3 926,-15 1-7091,-11 2 1854,-11 6-4691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3.3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8 212 8180,'0'0'14174,"-8"0"-13437,12 0-775,54-2 88,0-3-1,94-20 0,122-44 115,-129 31-137,-55 12-83,-54 15-522,0 1-1,1 1 1,0 2-1,52-2 1,-87 9-1223,-4 6-3358,-7 6 1343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4.1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58 102 12054,'0'0'12600,"-7"-10"-11693,-22-30-333,29 41-579,-1-1 0,0 1 0,1 0 0,-1-1 0,1 1 0,-1-1 1,1 1-1,-1 0 0,1-1 0,0 1 0,-1 0 0,1 0 1,0-1-1,0 1 0,-1 0 0,1 0 0,0 0 0,0-1 0,0 1 1,0 0-1,0 0 0,0-1 0,0 1 0,0 0 0,0 0 0,1 0 1,-1 1-1,-1 35-230,-7 99 277,1 51 227,8-168-248,0 0 1,1 0-1,2 0 1,0-1-1,0 0 1,2 1-1,11 25 1,-12-36-14,-1 1 0,2-1 0,-1 0 1,1-1-1,0 1 0,1-1 1,-1 0-1,2-1 0,-1 1 0,1-2 1,-1 1-1,2-1 0,-1 0 0,0 0 1,1-1-1,0-1 0,0 1 0,0-1 1,1-1-1,-1 0 0,1 0 1,17 0-1,-16-1 3,1-1 1,-1-1 0,0 0 0,1-1-1,-1 0 1,0 0 0,0-1-1,-1-1 1,1 0 0,0 0 0,-1-1-1,0-1 1,0 1 0,-1-2-1,0 1 1,0-1 0,0-1-1,-1 1 1,8-11 0,0-2 12,-1-1-1,-1-1 1,-1-1-1,-1 0 1,-1 0 0,-1-1-1,-1 0 1,9-41 0,-11 28 7,-1 0 0,-2-1 0,-1 1 1,-2-1-1,-5-49 0,2 75-17,1 0 1,-2 1-1,-5-20 0,6 27-4,1 0 0,-1 0 1,1 0-1,-1 0 0,-1 1 0,1-1 1,0 1-1,-1-1 0,1 1 0,-1 0 0,0 0 1,0 0-1,-6-4 0,0 4 201,7 40-1991,2-12-1134,8 45 0,4-6-4682,-5-28-952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4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0 17400,'0'0'9223,"-2"2"-9055,0 4-195,0-1-1,0 1 1,0-1-1,1 1 1,0 0 0,0 0-1,0 0 1,1 0 0,0 0-1,0-1 1,0 1-1,2 9 1,-1 13 47,-1 201 683,9 536 96,-6-484-696,-4-163 18,1-117-126,0-5-257,0-154-8024,0 89 2600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4.8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66 8756,'0'0'11776,"25"-12"-11661,84-33-59,-102 43-55,1 0 0,-1 0-1,1 1 1,-1 0 0,1 1 0,0 0 0,-1 0 0,1 1 0,0-1 0,-1 2 0,1-1-1,-1 1 1,0 0 0,1 1 0,-1-1 0,0 2 0,0-1 0,-1 1 0,1 0-1,-1 0 1,10 8 0,1 0 12,-13-10-12,0 1 0,0-1-1,-1 1 1,1 0 0,-1 1 0,0-1 0,0 0 0,0 1 0,0 0-1,0-1 1,2 8 0,-4-10-5,0 1 0,-1 0 0,0-1 0,1 1 0,-1-1 0,0 1 0,0 0 1,0-1-1,0 1 0,0-1 0,0 1 0,0 0 0,-1-1 0,1 1 0,-1-1 0,1 1 0,-1-1 0,1 1 0,-1-1 0,0 1 0,0-1 0,0 0 0,0 1 0,0-1 0,0 0 0,0 0 0,0 1 0,0-1 1,-1 0-1,1 0 0,0-1 0,-1 1 0,1 0 0,-2 0 0,-13 7 62,0-1 1,0 0-1,-1-2 1,0 0-1,-25 4 1,-43 13-1444,34 5-3365,39-19-517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5.4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293 674 11669,'0'0'7612,"9"-19"-6457,24-64 320,-29 69-1130,0 0-1,-1-1 1,-1 0-1,0 1 1,0-1-1,-2 0 1,0 0-1,-3-25 1,0 11-9,3 23-254,-1-1 0,0 1 1,0 0-1,0 0 1,-1 0-1,0 0 0,0 0 1,-1 0-1,1 0 1,-1 1-1,-1-1 0,1 1 1,-1 0-1,0 0 1,0 0-1,0 0 0,-6-4 1,6 6-63,1 1-1,-1 0 1,0 0 0,0 0-1,0 0 1,0 1 0,0 0 0,0 0-1,0 0 1,0 0 0,-1 0 0,1 1-1,0 0 1,0 0 0,-1 0-1,1 0 1,0 1 0,0 0 0,-1 0-1,1 0 1,0 0 0,0 0 0,0 1-1,0 0 1,1 0 0,-1 0-1,-4 3 1,-7 6-44,1 0 1,1 1-1,0 1 0,0 0 0,1 0 0,1 1 1,0 1-1,1 0 0,1 0 0,0 1 1,1 0-1,1 1 0,0 0 0,1 0 0,1 0 1,1 1-1,0-1 0,1 1 0,1 0 0,1 0 1,1 0-1,0 0 0,5 30 0,-4-44-15,1 0 0,0 1 0,-1-1-1,2 0 1,-1 0 0,0 0 0,1 0-1,0 0 1,0-1 0,0 1 0,0-1-1,1 0 1,-1 0 0,1 0 0,0 0-1,0 0 1,0-1 0,0 0 0,0 0-1,0 0 1,1 0 0,-1-1 0,1 0-1,-1 0 1,1 0 0,-1 0 0,1-1 0,7 1-1,-3-1 23,-1 1-1,1-1 1,-1-1-1,0 1 0,1-1 1,-1-1-1,0 0 1,0 0-1,0-1 0,0 1 1,0-2-1,0 1 1,-1-1-1,0 0 1,8-6-1,-4-2 31,0 0-1,-1-1 1,0-1-1,-1 0 1,0 0 0,-2 0-1,1-1 1,9-31 0,30-130 162,-46 168-171,9-42 320,-3-1-1,-2 0 0,-3-1 1,-4-68-1,-4 84 221,5 34-484,1 1 0,-1-1 0,1 0 0,-1 1 0,1-1 0,-1 0 0,0 1 0,0-1 0,0 1 0,0-1 0,0 1 0,0 0 1,0 0-1,-1-1 0,1 1 0,0 0 0,-3-2 0,3 3-61,1 0-1,-1 0 1,1 0-1,0 1 1,-1-1 0,1 0-1,-1 0 1,1 0-1,-1 0 1,1 0 0,0 1-1,-1-1 1,1 0-1,-1 0 1,1 1 0,0-1-1,-1 0 1,1 1 0,0-1-1,-1 0 1,1 1-1,0-1 1,0 0 0,-1 1-1,1-1 1,0 1-1,0-1 1,0 0 0,0 1-1,-1-1 1,1 1-1,0-1 1,0 1 0,-5 19-185,5-18 168,-12 78-17,4-1 1,3 1-1,8 121 0,0-174-217,1 0 0,1 0-1,2 0 1,0-1-1,2 1 1,1-2-1,13 25 1,-22-46-1,1-1 0,-1 0 0,1 0 0,0 0 0,0 0 0,0 0 0,0-1-1,0 1 1,1-1 0,-1 1 0,1-1 0,-1 0 0,1 0 0,0 0 0,0 0 0,5 2 0,-3-2-772,1-1-1,-1 0 1,1 0-1,-1 0 1,1 0-1,8-1 1,26 0-7659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5.9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361 129 16808,'0'0'6765,"-9"-18"-5588,-25-57-291,32 72-841,1 1 0,-1 0 1,1-1-1,-1 1 0,0 0 1,0 0-1,0 0 0,0 0 1,0 0-1,0 1 0,-1-1 0,1 1 1,0-1-1,-1 1 0,1 0 1,-1 0-1,0 0 0,1 0 1,-1 0-1,0 1 0,0-1 1,1 1-1,-1 0 0,0-1 1,0 2-1,0-1 0,1 0 0,-1 0 1,0 1-1,-4 1 0,-8-1-17,8 0-30,-1 1 1,1-1-1,-1 2 0,1-1 0,0 1 0,0 0 0,0 0 0,0 1 0,1 0 0,-1 0 0,1 0 0,0 1 1,0 0-1,1 0 0,-1 1 0,1 0 0,-4 6 0,-5 6-27,1 0 0,1 1 0,0 0 1,-14 35-1,20-37 10,1 0 1,0 0 0,1 0-1,1 1 1,1-1 0,1 1-1,0 31 1,2-45-1,-1 1 0,1-1 0,-1 0 0,1 0 0,1 0 0,-1 0 0,0 0 0,1-1 1,0 1-1,0 0 0,0-1 0,0 1 0,1-1 0,-1 0 0,1 1 0,0-1 0,0 0 0,0-1 0,0 1 0,0-1 0,1 1 0,-1-1 0,1 0 1,0 0-1,-1 0 0,1-1 0,0 0 0,6 2 0,-5-2 7,0 1 0,0-1 0,0 0 1,0-1-1,0 1 0,0-1 0,0 0 0,0-1 1,0 1-1,0-1 0,0 0 0,0 0 0,0 0 1,-1-1-1,1 0 0,0 0 0,-1 0 0,1 0 1,-1-1-1,0 0 0,0 0 0,0 0 0,6-6 1,3-9 53,0-1 1,-2 0 0,0-1 0,-1 0-1,-1-1 1,-1 0 0,7-25 0,-10 30 47,-1-1 1,0 0 0,-1 1-1,0-1 1,-2 0 0,0 0-1,-1 0 1,-3-25-1,13 82-276,-3-8-258,1 0 0,2-1-1,0 0 1,3-1 0,30 56-1,-26-57-854,4 5-1767,-5-16-3221,-6-15-458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6.2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97 40 11461,'0'0'15647,"-4"-9"-15366,2 1-275,-8-14-37,4 22-57,0 17-77,-16 109 64,5 0-1,-2 205 1,19-330-662,-5-26-6646,-1-12 1324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8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69 3698,'0'0'14180,"2"-11"-12241,5-35-95,-5 35 906,-2 15-2651,-3 30 13,-1 0-1,-1 0 1,-18 60 0,13-60 125,2 1 0,1 0 0,-3 65 0,8-73-145,1-15-50,1 1 0,0 0 0,2 16 0,-2-27-39,0 0 0,1 0 0,-1 0 1,0 0-1,1 0 0,-1-1 1,1 1-1,0 0 0,0 0 0,0-1 1,0 1-1,0 0 0,0-1 1,0 1-1,0-1 0,0 0 0,1 1 1,-1-1-1,1 0 0,-1 0 1,1 0-1,-1 0 0,1 0 1,0 0-1,-1 0 0,1 0 0,0-1 1,2 1-1,4 1 5,0-1-1,1-1 1,-1 0-1,0 0 1,1 0 0,-1-1-1,0 0 1,1-1-1,-1 0 1,0 0 0,0-1-1,-1 0 1,1 0-1,0-1 1,-1 0 0,0 0-1,0-1 1,0 0-1,-1 0 1,1 0 0,-1-1-1,0 0 1,-1 0 0,0-1-1,8-11 1,-4 4-468,-1 0 0,0-1 0,-1 0 0,-1 0 0,6-19 0,-7 14-1574,0 0 0,-2 0 0,3-35 0,-5-20-7397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6.5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12582,'0'0'7155,"27"-1"-7126,6 0-38,174-10 8,-181 8 39,-11 2 70,1 0-1,0-2 1,-1 0-1,16-5 1,-31 22 2958,-1 33-3165,-7 9 255,4-33-131,0 0-1,2 1 0,0 0 0,4 43 0,-2-66-37,0 1-1,0-1 0,1 1 1,-1 0-1,1-1 0,0 1 1,-1-1-1,1 1 1,0-1-1,0 0 0,0 1 1,0-1-1,0 0 1,0 0-1,2 2 0,-3-3-57,1 1-1,0-1 1,-1 0-1,1 0 1,-1 0-1,1 0 1,0 0 0,-1 0-1,1 0 1,0 0-1,-1 0 1,1 0-1,-1 0 1,1 0-1,-1-1 1,1 1-1,0 0 1,-1 0-1,1 0 1,-1-1-1,1 1 1,-1 0-1,1-1 1,-1 1-1,1-1 1,-1 1-1,1-1 1,-1 1-1,0 0 1,1-1-1,-1 1 1,0-1-1,1 0 1,-1 1-1,0-1 1,0 1-1,0-1 1,1 1-1,-1-1 1,0 0-1,0 1 1,0-1-1,0 1 1,0-1-1,0 0 1,0 0-1,12-35-4839,7-16-5374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6.8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108 210 14391,'0'0'6520,"8"-6"-5917,-6 5-618,42-35 1717,-42 34-1535,1-1 0,-1 0 0,1 0 0,-1 0-1,0-1 1,0 1 0,0-1 0,-1 1 0,1-1 0,-1 1-1,0-1 1,0 0 0,0 1 0,0-1 0,0-5-1,-1-7 74,0 8-154,1 0-1,-2-1 0,1 1 1,-1 0-1,-3-12 1,4 18-89,-1 1 0,0-1 1,1 0-1,-1 1 1,0-1-1,0 1 1,0-1-1,0 1 0,0-1 1,0 1-1,-1-1 1,1 1-1,0 0 1,-1 0-1,1 0 0,-1 0 1,1 0-1,-1 0 1,1 0-1,-1 0 1,0 1-1,0-1 0,1 1 1,-1-1-1,0 1 1,0 0-1,1-1 1,-1 1-1,0 0 0,-2 1 1,2-1-52,0 0 0,0 1 0,0-1 0,-1 1 0,1 0 0,0 0 0,0 0 0,0 0 0,0 0 0,1 0 0,-1 0 0,0 1 1,0-1-1,1 1 0,-1-1 0,1 1 0,-1 0 0,1-1 0,0 1 0,-2 3 0,-23 46-1647,20-38 1093,-8 19-2081,1-1 0,-15 56 0,14-1-5014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7.7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13830,'0'0'9888,"1"4"-9347,3 23-618,-1-1 1,-1 1-1,-3 35 0,0-34 106,1 0 1,1 1-1,6 33 1,1-39-88,0-19 566,12-34 1070,-11 13-1152,17-27-208,2 2-1,1 1 0,53-56 1,-79 94-228,0 0 1,-1 0-1,1 0 1,1 1-1,-1-1 1,0 1-1,1 0 1,-1 0-1,1 0 1,-1 0-1,1 1 1,7-2-1,-9 2-1,0 1 0,-1 1-1,1-1 1,0 0 0,-1 0 0,1 1 0,0-1-1,-1 1 1,1-1 0,-1 1 0,1 0 0,-1-1-1,1 1 1,-1 0 0,0 0 0,1 0 0,-1 0-1,0 0 1,0 0 0,1 1 0,-1-1 0,0 0-1,0 1 1,0-1 0,-1 0 0,1 1 0,0-1-1,-1 1 1,1 0 0,-1-1 0,1 1-1,0 2 1,15 54-103,-11-38-104,1-1 0,0 1 1,1-1-1,17 31 1,-21-45 148,0 0 1,0-1 0,1 1-1,0-1 1,0 1 0,0-1 0,0-1-1,1 1 1,0 0 0,-1-1-1,1 0 1,1 0 0,-1-1-1,0 1 1,1-1 0,-1 0 0,1-1-1,-1 1 1,1-1 0,0 0-1,7 0 1,1 0 71,-1 0 0,1-1 1,0 0-1,-1-2 0,1 1 0,-1-1 0,1-1 1,-1-1-1,0 0 0,0 0 0,-1-1 0,1-1 1,-1 0-1,0-1 0,-1 0 0,1-1 0,-1 0 1,-1-1-1,0 0 0,0-1 0,-1 0 0,0 0 1,-1-1-1,8-12 0,-11 15 100,0 0 0,0 0 0,-1 0 0,0-1 0,-1 0 0,0 0 0,0 0 0,-1 0 1,0 0-1,-1 0 0,0-1 0,0 1 0,-1-1 0,0 1 0,-2-13 0,1 20-72,0 0-1,0 1 1,0-1 0,0 1 0,0-1 0,0 1-1,0-1 1,-1 1 0,1 0 0,0 0-1,-1-1 1,1 1 0,-1 0 0,0 0 0,1 1-1,-1-1 1,0 0 0,1 0 0,-1 1-1,0-1 1,0 1 0,0 0 0,1-1 0,-1 1-1,0 0 1,0 0 0,0 0 0,-3 1-1,-1-1-25,1 0 0,-1 1-1,1 0 1,0 0-1,-1 0 1,1 1-1,0 0 1,-9 4 0,3 2-36,1 1 0,0 0 1,1 1-1,0 1 0,1-1 1,-1 1-1,2 0 0,0 1 1,0 0-1,1 0 0,-4 14 0,6-18-191,0 1-1,1-1 0,0 1 1,1-1-1,-1 1 0,2 0 1,-1 0-1,1 0 0,1 0 1,0 0-1,0 0 0,2 13 1,-1-20 115,0 0 0,1 0 1,-1 0-1,1 0 1,-1 0-1,1 0 0,-1-1 1,1 1-1,0-1 0,0 1 1,0-1-1,0 0 0,0 1 1,0-1-1,0 0 0,0-1 1,0 1-1,1 0 0,-1-1 1,0 1-1,1-1 0,-1 1 1,0-1-1,1 0 0,-1 0 1,4-1-1,67-2-119,-70 3 194,6-2 130,-1 1 0,1-1 0,-1 0 0,1-1 0,-1 0 0,0-1 0,0 1 0,-1-1 0,1-1 0,-1 0 0,1 0 0,-2 0 0,1-1 0,0 0 0,-1 0 0,0 0 0,9-15 0,-13 11 2719,-2 18-274,-2 162-3263,0-5 842,27 254 1,-7-283-21,2 168 1,-20-294-96,0-1 0,0 1-1,-1 0 1,0-1 0,-1 1-1,0-1 1,-1 1 0,0-1-1,-5 12 1,5-17 9,1 0-1,-1 0 1,0 0-1,-1 0 1,1-1-1,0 0 1,-1 0-1,0 0 1,0 0-1,0 0 1,0-1-1,0 1 0,-1-1 1,1 0-1,-1-1 1,1 1-1,-1-1 1,1 0-1,-1 0 1,-7 0-1,-13 2 70,0-1-1,-1-1 0,1-2 0,0 0 0,0-2 0,0 0 0,0-2 1,1-1-1,-1-1 0,-39-17 0,50 18-37,1-1-1,-1-1 0,1 0 1,1 0-1,0-1 1,0-1-1,0 0 0,2-1 1,-1 0-1,1 0 1,1-1-1,0 0 1,1-1-1,0 0 0,1-1 1,0 1-1,1-1 1,1 0-1,-4-16 1,6 18-40,0 0 0,1-1 0,1 1 1,0-1-1,1 1 0,0-1 0,1 1 1,0-1-1,1 1 0,1-1 1,0 1-1,0 0 0,1 0 0,1 1 1,0-1-1,0 1 0,12-17 0,-3 9-14,2 0 0,0 1 0,1 0 0,0 2 0,2 0 0,0 1 0,0 1-1,27-14 1,3 1-601,100-39 0,-12 16-5736,-119 44 4732,36-13-6498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8.5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121 215 14583,'0'0'3724,"2"3"-3217,0-1-380,-1 0 0,1-1 0,-1 1 0,1-1 0,0 1 0,0-1 0,0 0 0,0 1 0,0-1 0,0 0 0,0 0 0,0-1 0,0 1 0,1 0 0,-1-1 0,0 1 0,0-1 0,1 0 0,3 0 0,-4 0-3,0 1 0,0-1 1,0-1-1,0 1 0,0 0 0,0 0 1,0-1-1,0 1 0,-1-1 0,1 1 1,0-1-1,0 0 0,0 0 0,-1 0 1,1 0-1,0 0 0,-1 0 0,1-1 1,-1 1-1,1 0 0,-1-1 0,0 1 1,1-1-1,-1 0 0,0 1 0,0-1 0,1-2 1,5-16 241,0-1 0,-1 0 0,-1 0 1,-1-1-1,0 0 0,-1-31 1,-3 52-357,0-1 0,-1 1 0,1-1 0,0 1 0,-1 0 0,0-1 0,1 1 0,-1-1 0,0 1 0,1 0 0,-1 0 0,0-1 0,0 1 0,0 0 0,0 0 0,-1 0 0,1 0 0,0 0 0,0 0 0,0 1 0,-1-1 0,1 0 0,-1 1 0,1-1 0,0 0 0,-1 1 0,1 0 0,-1-1 0,1 1 0,-1 0 0,1 0 0,-1 0 0,1 0 0,-1 0 0,-2 0 0,-2 0-47,0 1-1,-1-1 0,1 1 0,0 0 1,0 0-1,0 1 0,0-1 1,-7 4-1,3 1 20,1 1-1,0-1 1,0 2 0,0-1 0,1 1-1,0 0 1,0 1 0,1 0 0,0 0-1,0 1 1,1 0 0,1 0 0,0 0-1,0 1 1,1-1 0,-5 18 0,3-6-16,1 1 1,1 0 0,1 0 0,1 0-1,1 0 1,1 0 0,4 32 0,-3-51 32,-1 1 0,2 0 0,-1 0-1,0-1 1,1 1 0,0-1 0,0 1 0,0-1 0,1 0 0,0 0 0,-1 0 0,1 0 0,1 0 0,-1 0 0,1-1 0,-1 0 0,1 0 0,0 0 0,0 0 0,0 0 0,0-1 0,1 0 0,-1 0 0,1 0 0,-1 0 0,1-1 0,6 2 0,11 1 34,1-1 1,0 0 0,1-2-1,32-2 1,-26 1 101,-17 0-195,2 0 144,0 0-1,0-1 0,23-4 0,-34 4-164,0 0 0,-1 0 0,1-1 0,0 1 0,0-1 0,-1 0-1,1 0 1,-1 0 0,1 0 0,-1-1 0,0 0 0,0 1 0,0-1 0,0 0 0,-1 0-1,1-1 1,3-5 0,4-8-1984,10-20-5610,-19 12 354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8.9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 16199,'0'0'9005,"-2"4"-9013,-2 13-5,1-1 0,0 1 0,1 0 0,1 0 0,1 0 0,3 27-1,-2 6 116,2 94 541,37 242 0,-35-330-453,5-100-1559,14-2-4327,1 10-1691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09.3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2 202 1553,'0'0'14726,"15"3"-13157,45 13-419,-57-16-1053,1 1 1,-1-1-1,1 0 0,-1 1 1,1-1-1,0-1 0,-1 1 1,1-1-1,-1 1 1,1-1-1,-1 0 0,0 0 1,1 0-1,-1-1 0,0 1 1,0-1-1,0 0 0,0 0 1,0 0-1,0 0 0,0-1 1,-1 1-1,1-1 0,-1 1 1,0-1-1,1 0 0,-1 0 1,-1 0-1,1 0 1,0 0-1,1-4 0,1-4 226,0 1 0,0-1 0,-1 0 0,0 1 0,-1-1 0,0-1 0,0-18 0,-2 18-76,-3-23 780,2 34-1007,0 0 0,1 0 0,-1 0 1,0 0-1,0 0 0,0 0 0,0 0 0,0 0 0,0 0 0,0 1 1,0-1-1,0 0 0,0 1 0,0-1 0,0 1 0,0-1 0,-1 1 1,1-1-1,0 1 0,0 0 0,-1 0 0,1 0 0,0 0 1,0 0-1,-2 0 0,-3-1-38,0 1-1,0 0 1,0 1 0,1-1 0,-1 1 0,0 0-1,0 0 1,1 1 0,-1 0 0,1 0 0,-1 0-1,1 0 1,0 1 0,0 0 0,0 0-1,0 1 1,1-1 0,-1 1 0,1 0 0,0 0-1,0 1 1,0-1 0,1 1 0,0 0 0,0 0-1,0 0 1,0 0 0,1 0 0,-4 10 0,1 5-5,0 0 0,1 0 0,1 0 1,1 0-1,0 1 0,2-1 0,2 27 0,-1-42 20,-1 1 0,1-1 0,1 0 0,-1 0-1,1 0 1,-1 1 0,1-1 0,1-1-1,-1 1 1,1 0 0,0 0 0,0-1-1,0 0 1,6 6 0,-2-3 10,0-1 0,1 0 0,0 0 0,0-1 0,0 0-1,1-1 1,14 6 0,1-1 40,1-2 0,0-1 0,0-1 0,1-1 0,29 1 0,26-5-1309,-81 0 1094,1 0 0,-1 0 1,0-1-1,1 1 0,-1 0 1,0 0-1,1 0 0,-1 0 1,0-1-1,1 1 0,-1 0 1,0 0-1,0-1 0,1 1 1,-1 0-1,0-1 0,0 1 1,1 0-1,-1-1 0,0 1 1,0 0-1,0-1 0,0 1 1,0 0-1,1-1 0,-1 1 1,0 0-1,0-1 0,0 1 1,0-1-1,0 1 0,0 0 1,0-1-1,0 1 0,0 0 1,-1-1-1,1 0 0,0-2-1277,0-11-6903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0.0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0 16119,'0'0'7393,"-1"21"-7524,-1 15 70,1 258 752,6-264-645,1-21 264,0-19 1295,-3-5-1245,50-161 1149,-46 156-1497,2 1 0,0 0 1,1 0-1,0 1 1,2 0-1,22-27 0,-33 44-21,0 1-1,-1-1 0,1 0 0,0 1 0,-1-1 0,1 0 0,0 1 0,0-1 0,0 1 1,-1-1-1,1 1 0,0-1 0,0 1 0,0 0 0,0-1 0,0 1 0,0 0 0,0 0 1,0 0-1,0 0 0,0 0 0,0 0 0,0 0 0,0 0 0,0 0 0,0 0 0,0 0 1,0 1-1,0-1 0,0 0 0,-1 1 0,1-1 0,0 1 0,0-1 0,0 1 0,0-1 1,-1 1-1,1-1 0,0 1 0,0 0 0,-1 0 0,1-1 0,-1 1 0,1 0 0,-1 0 1,1 0-1,-1 0 0,1-1 0,0 3 0,21 53-167,-19-49 173,25 88-97,15 100 0,-44-195 110,1 0 0,0 0 1,0 0-1,0 1 0,0-1 1,0 0-1,0 0 0,0 0 1,0 1-1,0-1 0,0 0 1,0 0-1,0 1 0,0-1 1,0 0-1,0 0 0,0 0 0,0 1 1,0-1-1,0 0 0,1 0 1,-1 0-1,0 0 0,0 1 1,0-1-1,0 0 0,0 0 1,0 0-1,1 0 0,-1 1 1,0-1-1,0 0 0,0 0 1,0 0-1,1 0 0,-1 0 1,0 0-1,0 0 0,0 1 1,1-1-1,-1 0 0,0 0 0,0 0 1,0 0-1,1 0 0,-1 0 1,0 0-1,0 0 0,0 0 1,1 0-1,-1 0 0,0 0 1,1-1-1,8-14 289,12-47-101,-10 30-184,-4 13-12,40-91 58,-42 99-61,1 1 0,0 0 0,0 0 1,1 1-1,1-1 0,-1 2 0,17-15 0,-24 22-8,1 1 0,-1 0-1,1-1 1,0 1 0,-1 0 0,1-1-1,0 1 1,-1 0 0,1 0 0,0-1-1,-1 1 1,1 0 0,0 0-1,-1 0 1,1 0 0,0 0 0,0 0-1,-1 0 1,1 0 0,0 0 0,-1 0-1,1 1 1,0-1 0,-1 0 0,1 0-1,0 1 1,-1-1 0,1 0-1,0 1 1,-1-1 0,1 1 0,-1-1-1,1 1 1,-1-1 0,1 1 0,-1-1-1,1 2 1,12 21-117,1 15 77,-3 1 1,-1 0-1,6 49 1,5 21-2653,-19-103 1671,1 2-4083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0.4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0 340 2897,'0'0'10242,"23"0"-8566,-10 0-1389,10 1 462,0-1-1,-1-1 1,1-2-1,0 0 1,36-10-1,-51 9-475,0 1 1,0-1-1,0 0 0,0-1 1,-1 0-1,0 0 0,0-1 1,-1 0-1,1 0 0,-1 0 1,0-1-1,-1 0 0,0 0 0,0-1 1,0 1-1,3-9 0,-4 6-84,0 0 0,0-1-1,-1 1 1,0-1 0,-1 1-1,0-1 1,-1 0 0,0 0 0,-1 0-1,0 0 1,-1 0 0,-2-17-1,2 26-160,0-1 0,0 0 1,0 0-1,0 1 0,0-1 0,0 0 0,-1 1 0,1-1 0,-1 1 0,0 0 0,0-1 0,0 1 1,0 0-1,0 0 0,0 0 0,0 1 0,-1-1 0,1 0 0,-1 1 0,-4-2 0,2 1-42,-1 0 0,0 0 0,0 0 0,0 1 0,0 0 0,0 1 0,0-1 0,-12 1 0,15 1-5,0 1 0,0-1 0,0 1 0,0-1-1,0 1 1,0 0 0,0 0 0,1 0-1,-1 0 1,1 0 0,0 1 0,-1-1-1,1 1 1,0 0 0,0-1 0,1 1 0,-1 0-1,1 0 1,-1 0 0,1 0 0,-1 5-1,-4 8-48,0 0 0,-5 30 0,7-25 36,1 0-1,1 1 0,1 36 1,1-52 27,1 0 0,-1 1 0,1-1 0,1 0 0,-1 0 1,1 0-1,0 0 0,0 0 0,1 0 0,0-1 0,0 1 0,0-1 1,1 0-1,0 0 0,0 0 0,8 8 0,-2-6 16,0 0-1,0-1 1,0-1-1,1 0 1,0 0-1,0-1 1,0 0-1,0-1 1,0 0 0,19 1-1,-1-1-11,0-2-1,59-4 1,-49-7-866,-18-3-3055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0.9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0 109 16888,'0'0'5834,"11"12"-5762,-1 0-26,-1 0 0,-1 1-1,0-1 1,-1 2 0,0-1-1,-1 1 1,0 0-1,-1 0 1,3 17 0,-1 7 77,-2 1 1,1 45-1,-6-83 198,0-13 484,1-14-697,1 1 0,1-1 0,2 1 1,1-1-1,0 1 0,2 1 0,1-1 0,1 2 0,1-1 0,1 1 0,1 1 0,1 0 0,29-34 0,-39 50-102,1 1 1,-1 0-1,1 1 0,1-1 0,-1 1 1,1 0-1,7-4 0,-12 7-14,1 0 1,0 0-1,0 0 0,-1 0 0,1 1 0,0-1 0,0 1 1,0 0-1,0-1 0,0 1 0,0 0 0,0 0 1,0 0-1,-1 0 0,1 1 0,0-1 0,0 0 1,0 1-1,0 0 0,0-1 0,-1 1 0,1 0 1,0 0-1,0 0 0,-1 0 0,1 0 0,-1 0 1,1 0-1,2 3 0,2 4-3,-1-1 1,0 1-1,0 0 1,0 0-1,-1 0 1,0 1-1,-1 0 1,3 9-1,18 83 7,-10-37 7,14 54 26,-15-87 194,-3-8-957,-8-6-2802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1.2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72 13942,'0'0'12790,"4"-15"-12379,-2 6-405,7-32-3,-4 34-106,-3 26-139,21 421 567,-22-424-400,2 1-1,0-1 0,0 0 1,2 0-1,0 0 0,0-1 1,16 29-1,-20-42-1075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8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1 306 12054,'0'0'8129,"6"-12"-7390,-1 3-628,0 0 0,1 1 0,0-1 1,0 1-1,1 0 0,0 0 0,0 1 1,1 0-1,10-7 0,-17 13-94,18-12 398,0 0 1,27-27 0,-42 36-325,0 0 0,0 0 1,0-1-1,-1 0 0,0 1 0,0-1 1,0-1-1,0 1 0,-1 0 0,0-1 1,0 1-1,0-1 0,-1 1 0,1-1 1,0-11-1,-2 15-74,0 0 1,0 0-1,0 0 0,0 0 1,0 0-1,-1 0 0,1 0 1,0 0-1,-1 0 0,0 0 1,1 0-1,-1 1 0,0-1 1,0 0-1,0 0 0,0 1 1,0-1-1,-1 1 0,1-1 1,0 1-1,-3-3 0,2 3-19,0 0 1,-1 1-1,1-1 0,-1 0 0,0 1 1,1-1-1,-1 1 0,1 0 0,-1 0 1,0 0-1,1 0 0,-1 0 0,1 1 1,-1-1-1,0 1 0,1 0 0,-4 1 0,0 1-19,0 0-1,1 0 0,-1 0 0,1 1 0,-1 0 0,1 0 0,0 0 0,0 1 0,1-1 0,0 1 0,0 1 0,0-1 0,0 0 0,1 1 0,0 0 0,-4 7 0,1 1-389,0 1-1,1-1 0,0 1 1,1 0-1,1 0 0,-1 16 1,1 9-3012,6 60 0,6-28-1980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1.6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 12246,'0'0'1149,"22"0"650,196-2 3182,-197 1-3245,-25 0 1282,-34 5-1612,26-1-1402,0 2 0,1 0 0,0 0 0,0 1 1,0 0-1,1 1 0,-1 0 0,-11 11 0,18-14-15,0 1-1,0-1 0,0 1 0,0-1 1,0 1-1,1 0 0,0 0 0,0 1 1,0-1-1,1 1 0,0-1 0,0 1 1,0 0-1,1 0 0,0 0 0,0 0 1,0 0-1,1 0 0,0 7 0,1-9-1,0 0 0,0 0-1,1 0 1,-1 0 0,1 0-1,0 0 1,0-1 0,1 1 0,-1 0-1,1-1 1,-1 0 0,1 0-1,0 1 1,4 2 0,58 43-214,-27-21-131,-28-20 69,-1 1 1,0-1-1,11 15 1,-18-20 170,0-1 0,0 1 0,0 0 0,-1-1 0,1 1 1,-1 0-1,0 0 0,0 0 0,0 0 0,0 1 0,0-1 0,-1 0 1,1 0-1,-1 0 0,0 1 0,0-1 0,0 0 0,-1 6 0,0-8 111,0 0 0,1 0 0,-1 0 0,0 0 0,1 0 0,-1 0 0,0 0 0,0-1 0,0 1 0,0 0 0,0-1-1,0 1 1,0 0 0,0-1 0,0 1 0,0-1 0,0 0 0,0 1 0,0-1 0,0 0 0,-1 0 0,-1 1 0,-32 1-28,28-2 46,-2 0-40,-1 2 114,0-1 1,0-1-1,0 0 1,0-1-1,0 0 1,1 0-1,-1-1 1,0 0-1,1 0 1,-1-1-1,1-1 1,0 0 0,0 0-1,-12-8 1,0-2-2786,10 6-2036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2.7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108 412 17304,'0'0'8025,"-7"15"-7913,-5 10-130,-45 100 113,51-108-92,0 0 0,1 0 0,0 1 0,2 0 0,0-1 1,0 19-1,3-32-6,-1 0-1,1 1 1,1-1 0,-1 0 0,1 0 0,-1 0 0,1 0 0,0-1 0,0 1 0,1 0 0,-1 0-1,1 0 1,0-1 0,3 6 0,-2-7 16,-1-1 0,0 1 0,0-1 0,1 0-1,-1 0 1,1 0 0,-1 0 0,1 0 0,-1 0 0,1-1-1,-1 1 1,1-1 0,0 0 0,-1 1 0,1-1-1,0-1 1,-1 1 0,1 0 0,0-1 0,-1 1 0,1-1-1,-1 0 1,5-1 0,-3 0 9,0 0 1,0 0-1,0 0 0,0 0 0,0-1 1,-1 1-1,1-1 0,-1 0 1,0 0-1,1-1 0,-1 1 0,-1 0 1,1-1-1,0 0 0,-1 0 0,0 0 1,0 0-1,0 0 0,-1 0 0,3-9 1,2-6 53,-2-1-1,0 0 1,1-25 0,-5 42-71,6-100 116,-6 91-114,0 0 0,-1 1 0,0-1 1,-1 1-1,0-1 0,-7-18 0,8 29-10,1-1-1,-1 1 0,0-1 1,0 1-1,0-1 1,0 1-1,0 0 0,0 0 1,0-1-1,0 1 1,-1 0-1,1 0 0,0 0 1,-1 0-1,1 0 1,-1 1-1,1-1 0,-1 0 1,1 1-1,-1-1 1,1 1-1,-1-1 0,0 1 1,1 0-1,-1-1 1,0 1-1,1 0 1,-1 0-1,0 0 0,1 1 1,-1-1-1,-2 1 1,1 0-10,0-1 0,1 1 0,-1 0 0,0 1 0,0-1 0,1 0 0,-1 1 0,1-1 0,-1 1 0,1 0 0,0 0 0,0 0 1,0 0-1,0 0 0,-4 6 0,3-3-12,1 0 0,-1 1-1,1-1 1,0 1 0,1 0 0,-1 0 0,1 0 0,-1 9 0,2-13 11,0 0 0,0-1 1,0 1-1,0 0 0,1 0 1,-1 0-1,0 0 0,1 0 0,-1 0 1,1-1-1,0 1 0,-1 0 1,1 0-1,0-1 0,0 1 0,0-1 1,1 1-1,-1-1 0,0 1 1,0-1-1,1 0 0,-1 1 0,1-1 1,-1 0-1,1 0 0,-1 0 1,1 0-1,0 0 0,0-1 1,2 2-1,10 1-6,1 0 1,0-1-1,0 0 0,0-2 1,0 1-1,0-2 0,0 0 1,0-1-1,0 0 0,-1-1 1,22-8-1,-2 0 37,0-3 0,-1 0 0,54-34 0,-74 41-2,-1-1 1,0-1-1,0 0 1,0 0-1,-1-1 1,-1 0-1,0-1 1,0-1-1,-1 1 0,0-1 1,-1-1-1,-1 0 1,0 0-1,0 0 1,-2-1-1,1 0 1,-2 0-1,0 0 1,4-30-1,-6 32 51,-1-1 1,0 1-1,-1-1 0,0 1 0,-1-1 1,-4-20-1,4 29-53,0 1 1,-1 0-1,1 0 1,-1 1-1,1-1 1,-1 0-1,0 0 1,0 1 0,0-1-1,0 1 1,-1 0-1,1 0 1,-1 0-1,1 0 1,-1 0-1,0 0 1,0 0-1,1 1 1,-1 0-1,0-1 1,-1 1-1,1 0 1,0 1 0,0-1-1,0 0 1,0 1-1,-1 0 1,1 0-1,0 0 1,-5 0-1,5 1-25,0 0 1,0 0-1,0 0 0,1 0 0,-1 0 0,0 1 0,1-1 0,-1 1 0,1 0 1,-1 0-1,1 0 0,0 0 0,0 0 0,0 0 0,0 0 0,0 1 1,0-1-1,-2 5 0,-27 51-222,22-35 251,1 0 0,0 0 0,2 1 0,1 0-1,-4 41 1,4 126 372,5-149-337,21 555 1338,-15-355-1228,-6-185-55,-4-22 22,3-35-146,1-1 0,0 1 0,0 0 0,0-1 0,0 1 0,-1 0 0,1-1 0,0 1 0,0 0 0,-1-1 0,1 1 0,0 0 0,0-1 0,-1 1 0,1 0 0,0 0 0,-1 0-1,1-1 1,-1 1 0,1 0 0,0 0 0,-1 0 0,1 0 0,0 0 0,-1-1 0,1 1 0,-1 0 0,1 0 0,0 0 0,-1 0 0,1 0 0,-1 0 0,1 1 0,0-1 0,-1 0-1,1 0 1,-1 0 0,1 0 0,0 0 0,-1 0 0,1 1 0,0-1 0,-1 0 0,1 0 0,0 1 0,-1-1 0,1 0 0,0 0 0,0 1 0,-1-1 0,1 0 0,0 1-1,0-1 1,-1 0 0,1 1 0,0-1 0,0 1 0,0-1 0,0 0 0,0 1 0,-1 0 0,-3-11-895,0 0-1,0 0 1,1-1-1,0 1 1,1-1-1,0 0 1,1 0 0,-1-16-1,1-38-6576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2.8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 10405,'0'0'8868,"156"-6"-8868,-97 6 0,5 0-64,-10 4-1697,-11-2-3569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3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227 408 15559,'0'0'9007,"8"-17"-8135,24-55-141,-29 64-665,-1 0 0,0 0 0,0-1 0,-1 1-1,0-1 1,0 1 0,-1-1 0,0 0 0,-2-11 0,0-11 78,2 12-94,-1 0-1,0 1 1,-5-21-1,5 33-38,-1 0-1,0 0 1,0 0-1,0 0 1,-1 0-1,0 0 0,0 1 1,0-1-1,-1 1 1,1 0-1,-1 0 1,0 0-1,-6-4 1,9 8-11,-1-1 1,0 1 0,0 0-1,0-1 1,0 1 0,0 0-1,0 0 1,0 0 0,0 1-1,0-1 1,0 0 0,0 1-1,-1-1 1,1 1 0,0 0-1,-1 0 1,1 0 0,0 0-1,0 0 1,-1 0 0,-3 2-1,2-1-15,0 1 0,1 0 1,-1 0-1,0 0 0,0 0 0,1 1 0,-1 0 0,1 0 0,0 0 0,-5 5 0,-4 9-49,0 0 1,1 0-1,-15 34 0,22-44 82,-8 19-39,2 1 1,1 0-1,1 0 1,1 1-1,2-1 1,0 2-1,2-1 1,1 51 0,2-76 19,1 0 0,-1 0 0,1 0-1,0 0 1,0 0 0,0 0 0,0-1 0,1 1 0,-1 0 0,1 0 0,-1-1 0,1 1 0,0-1 0,0 0 0,0 1 0,1-1 0,-1 0 0,0 0 0,1-1 0,-1 1 0,1 0 0,0-1 0,-1 1 0,1-1 0,0 0 0,0 0 0,0 0 0,6 1 0,-4-1 17,-1 0 0,1 0 0,0-1 1,0 1-1,0-1 0,0 0 0,-1 0 0,1-1 0,0 1 1,0-1-1,0 0 0,-1 0 0,1-1 0,-1 1 0,1-1 1,-1 0-1,1-1 0,6-4 0,-1-3 28,0 0 0,-1-2 0,0 1 0,-1-1 0,0 0 0,0-1 0,-2 0 0,9-22 0,-6 11-11,0-2 0,-2 1 0,7-49 0,-11 72-194,5 12 22,15 32-54,19 30 174,-29-55 154,2-1 0,0-1-1,33 27 1,-39-35-376,0-1-1,1 0 1,18 7-1,-21-10-585,0-1-1,0 0 1,0 0 0,0-1-1,1 0 1,11 1-1,-19-23-13941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3.9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7732,'0'0'13494,"15"1"-13126,-6-1-345,-5 0-24,-1 0 0,1 0 0,0 0 1,-1 0-1,1 0 0,0 1 0,-1 0 0,1-1 0,-1 1 1,1 1-1,-1-1 0,1 0 0,-1 1 0,0 0 1,0 0-1,0 0 0,0 0 0,0 0 0,0 1 0,0-1 1,-1 1-1,1 0 0,-1 0 0,0 0 0,0 0 1,0 0-1,2 4 0,9 30 140,-1 1-1,-2 1 1,-2-1 0,-1 2 0,-2-1-1,0 77 1,-5-115 483,-1-5-180,0-1 0,0 1 0,0-1 0,1 0 1,0 1-1,0-1 0,0 1 0,2-8 0,0-9-158,-2 8-246,-1-4 9,1-1 1,0 1-1,2-1 0,0 1 0,1-1 1,0 1-1,11-28 0,-7 28-22,1 1-1,0-1 1,1 2 0,14-20-1,-20 32-39,0-1 0,0 1 0,0 0 0,1 0 0,-1 0 0,1 0 0,-1 0 0,1 1 0,0-1 0,0 1 0,0 0 0,0 1 0,1-1 0,-1 1 0,0-1 0,1 1 1,-1 1-1,1-1 0,-1 0 0,1 1 0,-1 0 0,9 1 0,-9 0 1,-1 1 0,0-1 1,1 1-1,-1 0 0,0 0 0,0 0 1,0 1-1,0-1 0,0 1 0,-1-1 1,1 1-1,-1 0 0,0 0 1,1 0-1,-1 0 0,-1 0 0,1 1 1,0-1-1,-1 1 0,1 3 1,5 9-11,-2 1 1,8 33 0,-8-7-137,-2 0-1,-3 71 0,-1-43-621,-21-89-3764,2 3-1647,3-2-5633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4.8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387 421 14215,'0'0'9281,"5"-19"-8254,6-21-564,-3 0-1,5-44 1,-12 68-322,-1 0 1,0 0 0,-1 0-1,-1-1 1,0 1 0,-1 0-1,-10-27 1,12 38-135,-1 0 0,0 1 0,0 0 0,0-1 0,0 1 0,-1 0 0,1 0 1,-1 0-1,0 0 0,-1 1 0,1-1 0,-1 1 0,1 0 0,-1 0 0,0 0 0,0 0 0,0 1 0,-1 0 0,1 0 0,0 0 0,-1 0 1,0 1-1,1-1 0,-1 1 0,0 0 0,0 1 0,1-1 0,-1 1 0,0 0 0,-8 1 0,4 1-36,-1 0-1,1 1 1,0 0-1,0 1 1,1 0-1,-1 0 1,1 1-1,0 0 1,0 1 0,0-1-1,1 2 1,-12 11-1,-2 3 15,2 2-1,-30 43 1,39-53-1,2 0 0,0 1 1,0 0-1,1 0 1,1 1-1,0-1 0,2 2 1,-1-1-1,2 0 1,0 1-1,0-1 0,1 17 1,2-29 7,0 0 1,1-1 0,-1 1-1,1 0 1,-1 0 0,1-1-1,0 1 1,0 0-1,0-1 1,0 1 0,1-1-1,-1 0 1,1 1 0,-1-1-1,1 0 1,0 0-1,0 0 1,0 0 0,0 0-1,0 0 1,0-1 0,1 1-1,-1-1 1,1 1-1,-1-1 1,4 1 0,3 2 14,0-2-1,0 1 1,0-1 0,0-1 0,0 0 0,0 0 0,10 0 0,-17-2 3,-1 0 0,1-1 1,0 1-1,0 0 0,0-1 0,-1 1 0,1-1 1,-1 1-1,1-1 0,-1 0 0,0 0 1,0 0-1,0 1 0,0-1 0,0 0 1,0 0-1,0-1 0,1-2 0,2-5 31,81-151 460,-85 161-503,0-1 1,0 1-1,0 0 0,0 0 0,1 0 1,-1-1-1,0 1 0,0 0 0,0 0 1,0 0-1,0 0 0,1-1 0,-1 1 0,0 0 1,0 0-1,0 0 0,0 0 0,1 0 1,-1 0-1,0-1 0,0 1 0,0 0 1,1 0-1,-1 0 0,0 0 0,0 0 1,0 0-1,1 0 0,-1 0 0,0 0 1,0 0-1,1 0 0,-1 0 0,0 0 0,0 0 1,0 0-1,1 0 0,-1 1 0,0-1 1,0 0-1,0 0 0,1 0 0,-1 0 1,0 0-1,0 1 0,11 13-108,10 34-44,-11-23 222,75 128-687,-81-145 201,10 21-2399,-10-10-3881,-4-14 373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5.2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328 1 13654,'0'0'9098,"-4"8"-8669,-162 256 881,158-251-1295,0-1-1,1 1 1,0 1-1,1-1 0,1 1 1,0 0-1,1 0 1,1 1-1,0-1 1,1 1-1,-1 19 1,3-33-23,0 1 0,1-1 0,-1 0 0,0 0 0,1 1 0,-1-1 1,1 0-1,0 0 0,-1 1 0,1-1 0,0 0 0,0 0 0,0 0 0,0 0 1,-1 0-1,2 0 0,-1 0 0,0 0 0,0 0 0,0-1 0,0 1 1,0 0-1,1-1 0,-1 1 0,0-1 0,2 1 0,-2-1 4,-1 1 0,1-1-1,0 0 1,-1 1 0,1-1 0,-1 0-1,1 0 1,0 0 0,-1 1 0,1-1-1,0 0 1,-1 0 0,1 0-1,0 0 1,0 0 0,-1 0 0,1-1-1,0 1 1,-1 0 0,1 0 0,-1 0-1,1-1 1,0 1 0,-1 0 0,1 0-1,0-1 1,-1 1 0,1-1-1,-1 1 1,1-1 0,-1 1 0,1 0-1,-1-1 1,0 0 0,1 1 0,-1-1-1,1 1 1,-1-1 0,0 1-1,0-1 1,1 0 0,-1 1 0,0-2-1,0-5 15,1-33 132,-2-1 0,-13-79 1,11 107-59,0 1 0,0 1 0,-2-1 0,1 0 0,-1 1 0,-1 0 0,0 0 0,0 1 0,-1-1 0,-1 1 0,0 1 0,0-1 0,-1 2 0,-13-12 0,3 8-1204,16 25-3665,2 3 2959,-3 14-2467,3 2-3017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5.6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301 30 7379,'0'0'17873,"2"-6"-17313,1-3-440,1-3-84,-4 10-38,-1 5 0,-63 104-34,41-71-5,-26 56 1,43-77 36,0-1 1,1 1-1,1 0 0,0 1 0,1-1 1,1 1-1,-1 26 0,3-38 3,0 0-1,0-1 1,1 1-1,-1 0 0,1 0 1,0-1-1,0 1 1,0 0-1,0-1 1,0 1-1,1-1 1,3 5-1,-4-6 2,0-1-1,0 0 1,1 0-1,-1 0 1,0 0 0,1 0-1,-1 0 1,1 0-1,-1-1 1,1 1 0,-1 0-1,1-1 1,0 1-1,-1-1 1,1 0 0,0 1-1,-1-1 1,1 0-1,0 0 1,0 0 0,-1 0-1,1-1 1,0 1-1,-1 0 1,1-1 0,-1 1-1,1-1 1,0 1 0,2-2-1,-3 1 7,0 0-1,0 0 1,0 0-1,1 0 1,-1 0 0,0 0-1,-1 0 1,1 0-1,0 0 1,0 0-1,0-1 1,-1 1 0,1 0-1,0 0 1,-1-1-1,1 1 1,-1 0-1,0-1 1,1 1 0,-1-1-1,0-1 1,2-33 150,-2 31-107,0-16-3,-1 1 0,-1-1-1,-1 0 1,0 1 0,-2 0-1,-7-21 1,8 29-3,-2 0 0,1 0 1,-1 1-1,-1 0 0,0 0 0,-1 0 0,0 1 0,0 0 1,-1 1-1,-1 0 0,-11-9 0,18 15-50,-1 0 0,0 0 0,0 1 0,-1-1-1,1 1 1,0 0 0,-1 0 0,1 0 0,-1 1 0,0 0 0,-7-2 0,10 3-110,0 1 0,1-1 0,-1 0 0,0 1 0,1-1 0,-1 1 0,1-1 1,-1 1-1,1 0 0,-1 0 0,1 0 0,0 0 0,-1 0 0,1 0 0,0 0 1,0 0-1,-1 0 0,1 0 0,0 1 0,0-1 0,0 0 0,1 1 0,-1-1 0,0 1 1,0-1-1,1 1 0,-1-1 0,1 1 0,0 0 0,-1-1 0,1 1 0,0 0 1,0-1-1,0 1 0,0 0 0,0 1 0,-1 55-7695,1-28 2239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9:16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234 234 5330,'0'0'12470,"0"-17"-9722,0-99 1321,0 112-3939,-1 0 1,1 0 0,-1 0 0,0 0-1,0 0 1,-1 0 0,1 0-1,-1 0 1,0 0 0,0 1 0,0-1-1,0 1 1,-1 0 0,1-1-1,-1 1 1,0 0 0,0 0 0,0 1-1,-5-5 1,3 4-78,0 0-1,0 0 1,0 0-1,0 1 0,0 0 1,0 0-1,-1 0 1,1 0-1,-1 1 1,1 0-1,-1 0 1,0 1-1,1-1 1,-8 2-1,10-1-62,0 1-1,0 0 1,1 0 0,-1 1-1,0-1 1,1 1 0,-1-1-1,1 1 1,-1 0 0,1 0-1,0 0 1,0 0 0,0 0-1,0 0 1,0 1 0,0-1-1,-1 3 1,-25 46-124,27-50 131,-5 18-22,-1 1 0,2-1 0,1 1 0,0 0 0,2 0 0,0 0 0,1 0 0,1 0 0,3 23 0,-3-39-1,0 0 0,1 1 0,-1-1 0,1 0 0,0 0 0,0 0 0,1-1 0,-1 1 0,1 0 0,0 0 0,0-1 0,0 1 0,0-1 0,1 1 0,-1-1 0,1 0 0,0 0 0,0 0 1,0-1-1,0 1 0,7 3 0,-3-2-4,0-1 1,0-1-1,0 1 0,0-1 1,0-1-1,0 1 1,1-1-1,-1-1 1,0 1-1,1-1 0,10-1 1,-14 0 41,1 0 0,-1-1 0,0 1 0,0-1 0,0 0 0,0 0 0,-1 0 0,1 0 0,0-1 0,-1 0 1,0 1-1,1-1 0,-1 0 0,0-1 0,-1 1 0,1 0 0,0-1 0,-1 0 0,0 1 0,0-1 0,2-5 0,6-13 78,0-1 0,8-35 0,-13 41-49,0 3 112,-2 0 0,0-1 0,0 1 0,-1 0 0,-1-16 0,-1 28 15,0 6-244,-1-1 6,0 1 0,1-1-1,0 1 1,0-1 0,0 1 0,0-1-1,1 7 1,0 6-66,0-4 131,-1 0 1,1 0-1,1 0 0,0-1 0,1 1 0,5 15 0,-6-21-1,0-1-1,1 1 0,0-1 1,0 0-1,0 0 0,0-1 0,1 1 1,0 0-1,0-1 0,0 0 0,0 0 1,1 0-1,0-1 0,0 1 1,10 4-1,3-2-2,1-1-1,0-1 1,0-1 0,0 0 0,0-1 0,1-2 0,-1 0-1,20-2 1,-32 0 11,-1 1 1,1-1-1,-1-1 0,0 1 1,0-1-1,0 0 0,0 0 0,-1-1 1,1 0-1,-1 0 0,0 0 1,0 0-1,0-1 0,-1 0 1,1 0-1,-1 0 0,0-1 0,5-9 1,3-7 50,0 0 0,-1-1 0,11-35 0,-16 34 48,0-1-1,1-29 0,-5 42 288,-7 42-703,1-11 234,2 0-1,0-1 1,1 1 0,1 28-1,1-42 66,0 0 0,0 1 0,0-1-1,0 0 1,1 0 0,0 0 0,0 0 0,0 0-1,1-1 1,0 1 0,0-1 0,0 1-1,0-1 1,1 0 0,-1 0 0,1-1 0,0 1-1,0-1 1,1 0 0,7 5 0,-4-3-3,1-1 1,0 0-1,0-1 1,0 0 0,1 0-1,-1-1 1,1 0-1,17 1 1,-24-2 25,1-1 1,-1 0 0,1-1-1,-1 1 1,0 0 0,1-1-1,-1 0 1,1 0-1,-1 0 1,0 0 0,0 0-1,1-1 1,-1 0 0,0 1-1,0-1 1,0 0-1,-1 0 1,1-1 0,-1 1-1,1-1 1,-1 1 0,0-1-1,1 0 1,-1 0 0,-1 0-1,4-5 1,5-19 209,-2-1-1,0 0 1,-2 0 0,4-42 0,-2 11 534,18 404-190,-3-111-481,-9 341 0,-14-561-82,-1 0 1,0 0-1,-1 0 1,-1 0-1,0-1 1,0 1-1,-2-1 1,1 1-1,-2-1 1,-8 15 0,12-26 4,1-1 0,-1 0 1,1 1-1,-1-1 1,0 0-1,1 0 0,-1 0 1,0 0-1,0 0 1,0 0-1,0-1 1,0 1-1,0-1 0,0 1 1,0-1-1,0 0 1,0 0-1,0 0 0,0 0 1,0 0-1,0 0 1,0 0-1,0-1 0,0 1 1,-2-1-1,-5-2 24,1 1-1,0-1 1,0-1-1,-11-6 1,-4-3 18,1-1 1,1-1-1,0-1 1,2-1-1,0-1 0,0-1 1,2 0-1,0-1 0,1-1 1,-15-27-1,24 36-12,1 0 1,0-1-1,1 1 0,0-1 0,1 0 1,0-1-1,1 1 0,1 0 0,0-1 0,1 0 1,0 1-1,1-1 0,0 0 0,1 1 0,1-1 1,0 1-1,1-1 0,1 1 0,0 0 0,0 0 1,8-12-1,-4 9-41,2 0 0,0 0 0,1 2 0,1-1 0,0 1 0,1 1 0,0 0 0,1 1 0,1 1 0,-1 0 0,2 1 0,0 0 0,0 1 0,0 1 1,30-10-1,-11 6-598,1 2 0,51-9 1,74 1-4646,-90 14-707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3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537 466 9652,'0'0'545,"-2"17"1973,-9 52 874,-5-9 1719,15-78 1095,2-98-5332,4 60-823,4-111 97,-9 140-132,-1 0-1,-1 0 1,-12-51 0,13 72-8,-1 0 1,1 1-1,-1-1 1,-1 1-1,1 0 1,-1-1-1,0 1 1,0 0-1,0 1 1,-1-1-1,1 1 1,-1-1-1,0 1 1,-1 0-1,-7-5 0,8 7 0,0 0 0,0 0 0,0 1 0,0 0 0,0 0 0,-1 0 0,1 0 0,0 1 0,0 0 0,-1 0-1,1 0 1,0 0 0,-1 1 0,1-1 0,0 1 0,0 0 0,0 0 0,0 1 0,0 0 0,0-1-1,0 1 1,-7 5 0,-7 4-8,1 1 0,1 1 0,0 0 0,1 1 0,-24 29 0,-60 91 0,79-102 6,1 1 0,1 1-1,-24 70 1,35-84-3,1 1 0,2-1 0,0 1 1,0 1-1,2-1 0,1 0 0,1 1 0,3 32 0,-1-44-2,1-1 0,-1 0 0,1 0-1,1-1 1,0 1 0,0 0 0,1-1 0,0 0 0,0 0 0,1-1 0,0 1-1,0-1 1,1-1 0,0 1 0,0-1 0,0 0 0,1-1 0,0 1 0,0-2-1,0 1 1,1-1 0,0 0 0,-1-1 0,15 4 0,-3-2 8,-1 0 1,1-2 0,0 0-1,0-1 1,0 0 0,1-2-1,-1-1 1,0 0 0,0-2-1,29-6 1,-37 5-2,-1-1-1,0 1 1,0-2 0,0 0-1,-1 0 1,0-1 0,0 0 0,0 0-1,-1-1 1,0-1 0,-1 1-1,0-2 1,0 1 0,-1-1-1,0 0 1,-1 0 0,0-1-1,0 0 1,-1 0 0,5-19-1,3-12 24,-2-1 0,-2 0-1,-2 0 1,2-55 0,-8-11 572,-21 349-774,20-198 117,1 0 0,2-1 0,15 75 1,-15-103-367,1 0 0,1 0 0,0-1 0,1 1 0,0-1 0,14 19 0,-14-24-418,0 0-1,0 0 0,1 0 0,0-1 0,0 1 0,1-2 1,0 1-1,0-1 0,0 0 0,15 5 0,18 2-7810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8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97 8420,'0'0'14252,"-1"4"-13524,-25 229 497,11-132-305,18-122-785,1 1 1,1 0-1,1 0 0,1 0 1,1 1-1,10-18 0,6-8-144,39-55-1,-53 84-13,3-2 38,0-1 0,22-21-1,-32 36-18,1 0 0,-1 1 0,1 0 0,0 0-1,0 0 1,1 0 0,-1 0 0,1 1-1,-1 0 1,1 0 0,0 0 0,0 1 0,0-1-1,0 1 1,0 0 0,5 0 0,-8 2-3,0-1 1,0 1 0,0 0 0,-1-1-1,1 1 1,0 0 0,-1 0-1,1 0 1,0 1 0,-1-1 0,1 0-1,-1 1 1,0-1 0,1 1-1,-1-1 1,0 1 0,0-1 0,0 1-1,0 0 1,0 0 0,-1-1-1,1 1 1,0 0 0,-1 0 0,1 0-1,-1 0 1,0 0 0,1 3-1,6 65 10,-7-64-7,2 28-1,-1 1 1,-2-1 0,-1 1 0,-13 60-1,11-80 18,2 1 0,-1 0 0,2 0 0,0 21-1,25-39-385,-18-2-43,0 0 1,-1 0 0,1-1-1,-1 0 1,0 0-1,0-1 1,-1 0 0,6-7-1,15-31-4985,-13 15 430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4.7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711 21 14231,'0'0'9025,"0"0"-8941,0-1 0,0 1 0,-1-1 1,1 1-1,-1-1 0,1 1 0,0-1 0,-1 1 0,1-1 1,-1 1-1,1 0 0,-1-1 0,1 1 0,-1 0 0,1-1 0,-1 1 1,0 0-1,1 0 0,-1 0 0,1-1 0,-1 1 0,0 0 1,1 0-1,-1 0 0,0 0 0,1 0 0,-1 0 0,1 0 0,-1 0 1,0 0-1,1 0 0,-1 1 0,1-1 0,-2 0 0,-156 19 644,-40 1-725,152-18 19,-91 0 32,123-3-42,-1-1 0,1 0-1,-1-1 1,1 0 0,0-1 0,0-1 0,-13-6 0,25 10 54,1 0 0,-1 1 0,0-1 0,1 0 0,-1 0-1,1 0 1,0 0 0,-1 0 0,1 0 0,0 0 0,0-1 0,0 1 0,0 0 0,0-1 0,0 1-1,0-1 1,0 1 0,0-1 0,0-2 0,13 62 79,-2 1 1,3 116-1,-11-138-34,6 687 553,-10-436-573,2-215-91,9 281 83,-9-352-83,0 0 0,0-1 1,0 1-1,0 0 0,1-1 1,-1 1-1,0 0 0,1-1 1,-1 1-1,1 0 1,0-1-1,-1 1 0,1-1 1,0 1-1,0-1 0,0 0 1,0 1-1,0-1 0,0 0 1,1 0-1,-1 1 0,0-1 1,1 0-1,1 1 1,1-1 7,0 0 1,0-1-1,0 0 1,0 1 0,0-1-1,0 0 1,0-1 0,0 1-1,-1-1 1,8-2 0,28-8 55,-1-1 1,56-27 0,6-3-182,71-3-2691,-46 15-5429,-73 11 756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5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160 68 15479,'0'0'7614,"-18"1"-5933,9-1-1546,5-1-97,0 1 1,-1 0-1,1 0 0,0 0 1,0 0-1,-1 1 0,1-1 0,0 1 1,0 0-1,0 1 0,0-1 0,0 1 1,0-1-1,0 1 0,0 0 1,1 1-1,-1-1 0,1 1 0,0 0 1,-1-1-1,1 1 0,1 1 0,-1-1 1,0 0-1,1 1 0,-1-1 0,1 1 1,0 0-1,-2 6 0,-2 6 116,1 0-1,1 1 1,0-1-1,1 1 0,1 0 1,0 34-1,2-45-140,1 1 0,0 0-1,0-1 1,0 1 0,1-1-1,0 0 1,0 0 0,1 1-1,-1-1 1,1-1 0,1 1-1,-1 0 1,1-1 0,0 1-1,0-1 1,1 0 0,-1-1-1,1 1 1,0-1 0,0 0-1,7 4 1,2-1 9,1 0-1,0-1 1,0 0-1,1-1 1,0-1 0,0-1-1,0 0 1,21 0 0,-25-1-6,1-2 0,-1 0 0,1 0 0,0-1 0,-1-1 0,1 0 0,-1-1 0,0 0 0,0-1 0,0 0 0,14-7 0,-21 6 2,1 1 0,-1-1 0,1 0 0,-2 0 0,1 0 0,0-1 1,-1 1-1,0-1 0,0 0 0,-1 0 0,0-1 0,0 1 0,0-1 0,-1 0 0,0 1 1,0-1-1,-1 0 0,1 0 0,-2 0 0,1-10 0,0 7-7,-1 0 0,-1-1 1,0 1-1,0 0 0,-1 0 0,0 0 0,0 0 0,-1 0 0,-1 0 0,0 0 1,0 1-1,-1 0 0,-9-14 0,4 11-25,-1 0 1,0 1-1,-1 0 1,0 1-1,-1 0 0,0 1 1,0 0-1,-1 1 1,0 1-1,0 0 0,-1 1 1,0 0-1,0 1 0,-1 1 1,1 1-1,-1 0 1,0 1-1,1 0 0,-31 2 1,44 0-94,0 0 0,-1 0 0,1 0 0,0 1 1,0-1-1,0 0 0,0 1 0,-1 0 0,1-1 0,0 1 1,0 0-1,0 0 0,0 0 0,1 0 0,-3 2 0,3-2-68,0 0 0,1 0 0,-1 0-1,0 0 1,1 0 0,-1 0 0,1 1-1,-1-1 1,1 0 0,-1 0 0,1 0-1,0 1 1,0-1 0,-1 0 0,1 0-1,0 0 1,0 1 0,0-1 0,1 0-1,-1 0 1,0 1 0,0-1 0,1 0-1,-1 0 1,1 0 0,-1 1 0,2 0-1,-2 0-106,1-1 0,0 0-1,-1 0 1,1 0 0,0 0-1,0 1 1,0-1-1,0 0 1,0-1 0,0 1-1,1 0 1,-1 0-1,0 0 1,0-1 0,1 1-1,-1 0 1,0-1-1,1 1 1,1-1 0,50 7-8856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5.5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51 118 10485,'0'0'13961,"8"-16"-13753,-2 4-201,-5 9-7,0-1 1,0 0-1,1 0 1,-1 1-1,1-1 0,0 1 1,0-1-1,1 1 1,-1 0-1,1 0 1,0 0-1,-1 0 0,1 1 1,0-1-1,1 1 1,-1-1-1,0 1 0,1 0 1,-1 0-1,1 1 1,0-1-1,-1 1 1,1 0-1,0 0 0,0 0 1,0 0-1,5 0 1,53 1 360,0-3 0,86-14 0,-148 17-300,0-1 0,0 1 0,1 0 0,-1 0-1,0 0 1,0 0 0,1 0 0,-1 0 0,0 0 0,0 0 0,1 0 0,-1 0 0,0 0 0,0 1 0,1-1 0,-1 0 0,0 0 0,0 0 0,1 0 0,-1 0-1,0 0 1,0 1 0,1-1 0,-1 0 0,0 0 0,0 0 0,0 0 0,0 1 0,1-1 0,-1 0 0,0 0 0,0 1 0,0-1 0,0 0 0,0 0-1,0 1 1,1-1 0,-1 0 0,0 0 0,0 1 0,0-1 0,0 0 0,0 0 0,0 1 0,0-1 0,0 0 0,0 0 0,0 1 0,0-1 0,-1 0 0,1 0-1,0 1 1,0-1 0,0 0 0,0 0 0,0 1 0,-1-1 0,1 7-506,4 79 614,18 101 0,-3-48 101,-4 11-96,11 106 54,72 316 0,-98-572-225,1 1 1,-1-1-1,0 1 0,0 0 1,0-1-1,0 1 0,0 0 0,0-1 1,0 1-1,0 0 0,0-1 0,0 1 1,0 0-1,0-1 0,-1 1 1,1 0-1,0-1 0,0 1 0,-1-1 1,1 1-1,0-1 0,-1 1 1,1 0-1,-1-1 0,1 1 0,-1-1 1,1 0-1,-1 1 0,1-1 1,-1 1-1,1-1 0,-1 0 0,1 1 1,-1-1-1,0 0 0,1 0 1,-1 1-1,1-1 0,-1 0 0,0 0 1,0 0-1,-35 0 143,22-1-96,-58-2 221,-82-15 0,-25-2-1727,145 19-1509,-51 4 0,62-1-4505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6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96 19449,'0'0'7267,"76"-33"-7123,-16 19-80,20 1-16,-5 1 16,1 0-64,-26 5 0,-10 3-416,-30 4-1169,-10 4-2384,-30 29-1698,-25 13-2064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6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9492,'0'0'10485,"111"-2"-10117,-51-2-240,5 0-128,1 3 0,14-5-2545,5-4-4754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7.2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202 279 13958,'0'0'5859,"1"-20"-5085,0-3-453,-1 14-156,0 0 0,1 1 0,0-1 0,0 0 0,1 0 0,0 1 1,1-1-1,0 1 0,0 0 0,8-15 0,0 0 1764,-2-1 1,13-48 0,-20 64-873,-12 39-1074,-2-1 0,-2 0 0,-27 46 0,-2 2 50,13-20 27,3 2 0,3 0 0,2 1-1,-19 85 1,37-123-57,1 1-1,1-1 0,1 0 0,1 1 0,1-1 1,7 41-1,-5-49-5,1 0 1,1 0 0,0 0-1,1-1 1,1 0-1,0 0 1,1-1-1,0 0 1,1 0-1,0 0 1,15 13-1,-13-15 6,1 0-1,0-1 0,1 0 0,0-1 0,1-1 0,0 0 1,0-1-1,1 0 0,22 6 0,-14-6 25,1-2-1,0 0 1,1-2 0,-1-1-1,34 0 1,-54-2-19,0 0 1,0 0-1,0 0 1,0 0 0,0-1-1,0 0 1,0 0-1,0 0 1,0 0-1,0 0 1,-1-1 0,1 0-1,0 0 1,-1 0-1,0 0 1,1 0-1,-1-1 1,0 1 0,0-1-1,0 0 1,4-6-1,-4 3 10,-1 0 0,1 0-1,-1 0 1,0 0 0,-1-1 0,0 1-1,0-1 1,0 1 0,-1-1-1,0 1 1,0-1 0,-2-10 0,2 10-16,-2-1 1,1 1-1,-1 0 1,0-1-1,0 1 0,-1 0 1,0 0-1,0 0 1,0 1-1,-1-1 1,0 1-1,-1 0 1,1 0-1,-7-6 1,3 4 3,0 1 1,-1 0-1,-1 0 0,1 1 1,-1 0-1,0 1 0,0 0 1,-18-6-1,5 5-90,0 0 1,0 1-1,-1 2 0,0 0 1,1 1-1,-1 2 0,0 0 0,-34 6 1,53-5-43,0 0 1,-1 0 0,1 0-1,0 1 1,0 0 0,0 0-1,1 0 1,-1 1 0,0-1-1,-5 6 1,8-6-83,0-1-1,0 1 1,0 0-1,1 0 1,-1 0-1,1 0 1,-1 0-1,1 0 1,0 0-1,0 1 1,0-1-1,0 0 1,0 1-1,1-1 1,-1 0-1,1 1 1,-1-1-1,1 1 1,0-1 0,0 1-1,0-1 1,1 5-1,-1-6-23,0 1 0,0-1 0,1 0 0,-1 0 1,0 0-1,1 0 0,-1 0 0,1 0 0,-1 0 0,1 0 0,-1 0 0,1 0 0,0 0 0,-1 0 0,1-1 0,0 1 1,0 0-1,0 0 0,-1-1 0,1 1 0,0-1 0,0 1 0,0 0 0,0-1 0,0 0 0,0 1 0,2 0 0,66 6-11424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7.3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73 17432,'0'0'8308,"20"-72"-8420,-5 89-3074,0 18-1152,10 10-2225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37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482 0 13782,'0'0'3442,"-70"180"-385,14-85-704,1-2-1008,-5 0-721,-5-6-400,0-8-224,-1-19-928,21-29-5619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26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0 230 14935,'0'0'6355,"171"-124"-6323,-66 90 0,1 3-32,-6 7 0,-15 9-64,-19 13-849,-31 2-1008,-30 10-1696,-10 19-2994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26.8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1 219 9316,'0'0'7732,"115"-69"-7396,-39 40-304,14 0 16,0 3-48,-5 5-128,-9 0-2753,-11-2-6404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9.2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59 127 11125,'0'0'5082,"0"-19"-2320,0-57-217,-5 45 97,4 31-2607,1 0 0,0 0 0,0 0 0,-1 0 0,1 0-1,0-1 1,0 1 0,-1 1 0,1-1 0,0 0-1,0 0 1,0 0 0,-1 0 0,1 0 0,0 0-1,0 0 1,-1 0 0,1 0 0,0 0 0,0 0-1,0 1 1,-1-1 0,1 0 0,0 0 0,0 0-1,0 0 1,-1 1 0,1-1 0,0 0 0,0 0-1,0 0 1,0 1 0,0-1 0,0 0 0,-1 0-1,1 1 1,0-1 0,0 0 0,0 0 0,0 1-1,0-1 1,0 0 0,0 0 0,0 1 0,0-1-1,0 0 1,0 0 0,0 1 0,0-1 0,0 0-1,1 0 1,-1 0 0,0 1 0,-4 27-54,-14 93 418,-2 154 0,18-177-289,-1-41 3,10 101 0,-5-148-96,0 0-1,1 0 1,0-1 0,1 1-1,0-1 1,1 0-1,0 0 1,7 10-1,-11-18-10,-1-1 0,1 0 0,0 1 0,-1-1 0,1 0 0,0 0 0,-1 1 0,1-1 0,0 0 0,0 0 0,-1 0 0,1 0-1,0 0 1,0 0 0,-1 0 0,1 0 0,0 0 0,0 0 0,-1 0 0,1-1 0,0 1 0,-1 0 0,1 0 0,0-1-1,-1 1 1,1 0 0,0-1 0,-1 1 0,1-1 0,-1 1 0,1-1 0,0 0 0,-1 1 1,8-7-361,-1 0 0,0-1 0,-1 1-1,0-1 1,6-10 0,26-46-7864,-37 62 7818,16-33-8949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0.5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99 6659,'0'0'1681,"186"-37"-1025,-71 16-272,-5 2-112,-4 3-192,-31 10-80,-35 6-864,-30 4-5955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0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0 111 6819,'0'0'2577,"141"-22"-1936,-66 5-513,15-2-112,6-7-16,4-1-2305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0.4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12358,'0'0'13894,"0"25"-13547,0 821-646,1-859-851,0 1 0,1-1 0,0 1 1,1 0-1,0 0 0,1 0 0,1 0 0,0 1 0,8-15 0,18-37-7424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0.7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 13990,'0'0'10661,"6"-14"-10375,-5 19-287,1 0 1,0 0-1,-1 1 1,0-1-1,0 0 1,0 11-1,1 5 53,25 287 1608,-8-60-1101,-16-213-509,5 24-4,-8-54-30,-1-5-14,1 1 0,0 0 0,0-1 0,0 1 0,0 0 0,0 0 0,0-1 0,0 1 0,0 0 0,0 0 0,1-1 0,-1 1 0,0 0 0,0 0 0,1-1 1,-1 1-1,0 0 0,1-1 0,-1 1 0,0-1 0,1 1 0,-1 0 0,1-1 0,-1 1 0,1-1 0,0 1 0,-1-1 0,1 1 0,-1-1 0,1 0 0,0 1 0,0-1 0,1 1-82,-2-33-3505,0 9-412,0-5-1269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1.0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8 318 15927,'0'0'8463,"-3"-3"-8162,3 2-300,-1 1 0,1 0 0,0-1 0,-1 1 0,1-1 0,0 1 0,-1 0 0,1-1 0,0 1 0,-1-1 0,1 1 0,0-1 0,0 1 0,0-1 0,0 1 0,-1-1 0,1 1 0,0-1 0,0 1 0,0-1 0,0 1 0,0-1 0,0 1 0,0-1 0,0 1 0,0-1 0,1 1 0,-1-1 0,0 1 0,0-1 0,0 1 0,1-1 0,-1 1 0,0 0 0,0-1 0,1 1 0,-1-1 0,0 1 0,1 0 0,-1-1 0,0 1 0,1 0 0,0-1 0,36-16-2,721-199 257,-524 157-797,-223 56-715,-20 12-7232,-15 11 4268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01.3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1 293 14455,'0'0'7710,"9"-1"-7422,58-17-129,92-35 1,-55 16-100,375-139 84,-468 172-426,-1 0-1596,-13 7-1079,-16 16-2120,3 2-1654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1.3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22 681 6003,'0'0'13563,"6"-5"-12770,-3 2-738,83-73 1208,86-98-1,-150 149-1126,0-1 0,-2-2-1,-1 0 1,-2 0 0,0-2-1,-2 0 1,-1-1 0,16-56-1,-27 79-50,-1 0 0,0 0-1,-1 0 1,0 0 0,0 0-1,-1 0 1,0 0 0,0 0-1,-1 0 1,-1-11-1,1 18-80,0 0-1,0 0 1,0 1-1,0-1 1,0 0-1,0 0 1,0 0-1,-1 1 1,1-1-1,0 1 1,0-1-1,-1 1 1,1-1-1,0 1 1,0 0-1,-1-1 1,1 1-1,0 0 1,-1 0-1,1 0 1,0 0-1,-1 0 1,1 0-1,0 1 1,-1-1-1,1 0 1,0 1-1,0-1 1,-3 2-1,-1-1-51,1 1 0,-1 0 0,0 0 0,1 0 0,0 0-1,-8 7 1,-7 12 12,1 1 0,1 1 0,1 1 0,1 0 0,1 1 0,1 0 0,-11 32 0,8-13 89,1 1-1,3 0 0,1 1 1,3 0-1,-5 81 0,15 237 443,36 5 616,2 45-467,-39-350-602,3 18 12,-4 1 1,-21 156 0,6-150-17,9-47 39,-20 74 0,26-115-66,-1-1 0,1 1 0,0-1 0,-1 1 0,1-1 0,0 0 0,-1 1 0,1-1 0,-1 0 0,1 1 0,-1-1 0,1 0 0,-1 0 0,1 1 0,-1-1 0,1 0 0,-1 0 0,1 0 0,-1 0 0,1 1 0,-1-1 0,1 0 0,-1 0 0,1 0 0,-1 0 0,0 0 0,1-1 0,-1 1 0,1 0 0,-1 0 0,1 0 0,-1 0 0,1-1 0,-1 1 0,1 0 0,-1 0 0,1-1 0,-1 0 0,-20-11 109,5 0-575,1-1 0,0 0-1,1-1 1,0 0 0,-19-29 0,26 33-833,1-1 0,0 0 0,1-1 0,0 0 0,1 1 0,-4-20 0,-4-37-8548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1.5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0 140 16231,'0'0'6243,"134"-54"-6243,-58 33 96,4 3-96,-4-1-112,-17 4-1280,-16 5-1762,-6 8-1680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1.8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1 13990,'0'0'7729,"-1"18"-7667,1-13-61,-2 18 108,2 0 0,0-1 0,1 1-1,2 0 1,0 0 0,9 32 0,1-26 15,-10-23-106,0 1 1,0 0-1,0 0 1,-1 0-1,0 0 1,-1 0-1,2 9 1,-3-15-852,0-7-423,10-75-6190,-4 19-1961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2.0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113 255 11669,'0'0'6024,"2"-4"-5306,24-37 1179,-22 38-1656,0-2 0,-1 1 0,0 0 0,0-1 0,0 1 0,0-1 0,-1 0 0,0 0 0,0 0 0,0 0 0,-1 0 0,1-1 0,-1 1 0,0-9 0,0-2-13,-1 6-116,1-1 0,-2 1-1,1-1 1,-2 1 0,-4-20 0,6 28-128,-1 0 0,0 1 0,1-1 0,-1 0 0,0 0 0,0 1 0,0-1 0,-1 1 0,1-1 0,0 1 0,-1-1 0,1 1 0,-1 0 0,1 0 0,-1 0 0,1 0 0,-1 0 0,0 0 0,1 0 0,-1 0 0,0 1 0,0-1 0,0 1 0,0-1 0,0 1 0,0 0 0,1-1 0,-1 1 0,0 0 0,0 0 0,0 1 0,0-1 0,0 0 0,0 1 0,0-1 0,0 1 0,1-1 0,-1 1 0,-3 2 0,0-1-130,0 1 1,0 1-1,0-1 1,0 1 0,1 0-1,-1 0 1,1 0-1,0 0 1,0 1-1,1 0 1,0 0-1,-1 0 1,2 0-1,-1 0 1,0 0 0,1 1-1,-2 8 1,-4 8-616,2 1 0,0 1 0,-2 26 0,1 125-7183,7-91-1383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6:29.5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79 15383,'0'0'6195,"75"-45"-6147,-16 32-48,-5 1 0,-11 3 0,0 9-192,-22 0-2401,-15 0-1521,-1 15-4002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2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83 13030,'0'0'9981,"4"-2"-9573,-3 2-416,0-1 0,0 1 1,0-1-1,0 1 0,0-1 1,0 1-1,0 0 0,0 0 1,0 0-1,0-1 1,0 1-1,1 0 0,-1 0 1,0 1-1,0-1 0,0 0 1,0 0-1,0 0 0,0 1 1,0-1-1,0 0 0,0 1 1,0-1-1,1 2 0,0-1 0,-1 1-1,1 0 1,-1 0-1,0 0 0,1 0 1,-1 0-1,0 0 1,0 0-1,-1 0 1,1 0-1,0 1 0,-1-1 1,1 0-1,-1 4 1,7 50 384,-1 97 0,-5-152-185,0-1-150,-1 0 0,1 0-1,-1 0 1,1 0-1,-1 0 1,1 0 0,-1 0-1,1 0 1,-1 0-1,1 0 1,0 0 0,-1 0-1,1 0 1,-1 0-1,1 0 1,-1 0-1,1-1 1,-1 1 0,1 0-1,-1 0 1,1-1-1,-1 1 1,0 0 0,1-1-1,-1 1 1,1 0-1,-1-1 1,1 0 0,15-42 626,1 1 0,40-69 0,-49 98-710,1 1 1,0 0-1,0 1 1,2-1-1,15-12 1,-21 19 44,1 1 1,1 0-1,-1 0 1,1 0-1,-1 1 1,1 0 0,0 0-1,0 0 1,0 1-1,0 0 1,14-1-1,-18 3-22,0 0 0,0 0 0,0 0-1,0 0 1,0 0 0,0 1-1,0-1 1,0 1 0,0 0 0,-1 0-1,1 0 1,0 0 0,0 0 0,-1 1-1,1 0 1,-1-1 0,1 1 0,2 2-1,-2 0-18,1 0 0,-1 0 0,0 1 0,0-1-1,-1 1 1,1 0 0,-1-1 0,0 1 0,2 8-1,1 6-105,-2-1 0,0 1 0,-1 0 0,0 29 0,-2 105-2125,-1-152 2039,1 1 0,0 0 0,0 0 0,0-1 0,0 1-1,0 0 1,1 0 0,-1-1 0,0 1 0,1 0 0,-1-1 0,1 1 0,0 0 0,-1-1 0,1 1 0,0-1 0,0 1 0,0-1-1,0 1 1,0-1 0,0 0 0,1 0 0,-1 1 0,0-1 0,1 0 0,-1 0 0,1 0 0,-1-1 0,1 1 0,-1 0-1,1 0 1,0-1 0,-1 1 0,1-1 0,0 1 0,-1-1 0,1 0 0,3 0 0,30 1-5833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3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325 544 13206,'0'0'10074,"-19"-13"-9495,-62-40-211,76 51-358,0-1-1,0 1 0,0 1 1,0-1-1,0 1 1,-1 0-1,1 0 1,0 0-1,-1 0 1,1 1-1,0 0 0,-1 1 1,1-1-1,0 1 1,-1 0-1,1 0 1,0 0-1,0 1 0,0 0 1,0 0-1,0 0 1,0 1-1,1-1 1,-1 1-1,-4 4 1,3-3-9,0 1 1,-1 0-1,1 0 1,1 0-1,-1 1 1,1-1-1,0 1 1,1 1-1,-1-1 1,1 1 0,0 0-1,1 0 1,-1 0-1,-3 13 1,4-6 1,0-1 0,1 1 0,1-1 0,0 1 0,0 0 0,2 0 0,2 22 1,-2-31-14,0-1 1,1 0 0,-1 1 0,1-1 0,0 0-1,0 0 1,0 0 0,0 0 0,1-1 0,-1 1-1,1 0 1,0-1 0,1 0 0,-1 0-1,0 0 1,1 0 0,-1 0 0,1-1 0,0 0-1,0 1 1,0-1 0,6 2 0,-3-2-26,-1 0 0,1 0 0,0 0 0,0 0 0,0-1 0,0-1 0,0 1 0,0-1 0,1 0 0,-1 0 0,0-1 0,0 0 0,13-4 0,-16 3 42,0-1 0,0 1 0,0-1 0,-1 0-1,1 1 1,-1-2 0,0 1 0,0 0 0,0-1 0,0 1 0,-1-1 0,1 0 0,-1 0 0,0 0-1,0 0 1,0 0 0,1-5 0,3-11 51,0 0 1,4-29-1,5-76 642,-7-1 0,-8-143 0,-1 133 1175,-1 265-2496,6 171 692,-3-281-62,2 0 1,0 1-1,1-1 0,1-1 0,1 1 0,0-1 1,2 0-1,10 20 0,-14-30-20,1-1-1,-1 0 1,1 0 0,0 0-1,1-1 1,0 1 0,0-2 0,0 1-1,1 0 1,-1-1 0,1-1-1,1 1 1,-1-1 0,1 0-1,-1 0 1,1-1 0,0 0-1,0-1 1,0 0 0,15 2 0,-18-3 9,1 0 0,0-1 0,0 1 1,-1-2-1,1 1 0,0 0 1,0-1-1,-1 0 0,1 0 1,-1-1-1,1 0 0,-1 0 1,1 0-1,-1 0 0,0-1 1,0 0-1,0 0 0,0 0 0,-1-1 1,0 0-1,1 0 0,-1 0 1,0 0-1,-1 0 0,1-1 1,-1 0-1,0 0 0,0 0 1,3-6-1,2-3-6,0-1 0,-1 1 0,-1-1 0,0-1 0,-1 1 0,-1-1 0,0 0 0,1-22 0,-11 110-623,2-45 638,0 53 0,4-74-11,0 0 1,0 0-1,1 1 0,0-1 0,1 0 0,-1-1 1,1 1-1,0 0 0,1 0 0,-1-1 0,1 1 1,0-1-1,8 10 0,-8-12-57,1 0 0,0 1 0,0-1 0,0 0 0,1-1 0,-1 1 0,1-1 0,-1 0 0,1 0 0,0 0 0,0-1 0,0 0 0,0 0 0,0 0 0,0 0 0,7-1 0,-8 0-128,-1 0-1,1 0 1,-1 0-1,0-1 1,1 1-1,-1-1 1,0 0-1,1 0 1,-1 0 0,0 0-1,0-1 1,0 1-1,0-1 1,0 0-1,0 0 1,0 0-1,-1 0 1,1 0 0,-1-1-1,1 1 1,-1-1-1,0 1 1,0-1-1,2-4 1,8-32-3415,-6-11-2042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3.4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43 316 12182,'0'0'5677,"13"-7"-4645,-2 1-782,52-33 1041,-59 37-1138,0-1-1,0-1 1,-1 1-1,1-1 1,-1 1-1,0-1 1,0 0-1,0 0 1,0 0-1,-1 0 1,0-1-1,0 1 1,0-1-1,2-7 1,-1-12 321,-2-1 0,0 0 0,-5-40 1,3 62-466,1 0 0,-1 0 0,0 0 0,0 1 0,0-1 0,0 0 0,-1 0 0,1 1 0,-1-1 0,0 1 0,0-1 0,0 1 0,0 0 0,0 0 0,0-1 0,0 2 0,-1-1 0,1 0 0,-1 0 0,-4-2 0,5 3-37,-1 0 0,1 0 0,0 1 0,0-1 0,-1 0 0,1 1 0,0-1 0,-1 1 0,1 0 0,-1 0 0,1 0-1,-1 0 1,1 0 0,0 1 0,-1-1 0,1 1 0,0-1 0,-1 1 0,1 0 0,0 0 0,0 0 0,0 0 0,-1 0 0,1 1 0,0-1 0,1 1-1,-1-1 1,-3 3 0,-1 5-256,-1 0-1,1 1 1,1-1 0,-1 1-1,2 0 1,-1 1-1,2-1 1,-1 1-1,1-1 1,-2 14 0,-1 14-2762,-2 65 0,7-20-3786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4.3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1 133 10709,'0'0'11397,"4"-1"-11122,-4 1-284,1 0 0,0 0 1,0 0-1,-1 1 0,1-1 0,0 0 1,0 0-1,-1 0 0,1 1 0,0-1 0,-1 0 1,1 1-1,0-1 0,-1 1 0,1-1 1,-1 0-1,1 1 0,0-1 0,-1 1 0,1 0 1,-1-1-1,0 1 0,1-1 0,-1 1 1,1 0-1,-1-1 0,0 1 0,1 1 0,13 36 2,4 47 381,-17-81-347,1 14 32,-2-13-30,1 0 0,-1 1 0,1-1 0,0 0 0,0 1 1,1-1-1,-1 0 0,1 0 0,0 0 0,1 0 0,-1-1 0,6 8 0,-7-11 54,21-25 2502,-2-8-2363,2 1 1,1 2-1,2 0 0,0 1 1,56-46-1,-80 73-235,0 0 0,0 0 0,0 1 0,0-1 0,0 0 0,0 1 0,0-1 0,0 1 0,0-1 0,0 1 0,0-1 0,0 1 0,0 0 0,0 0 0,0-1 0,0 1 0,1 0 0,-1 0 0,0 0 0,0 0 0,0 1 0,0-1-1,0 0 1,1 0 0,-1 1 0,0-1 0,0 0 0,0 1 0,0-1 0,0 1 0,0-1 0,0 1 0,0 0 0,0 0 0,0-1 0,-1 1 0,1 0 0,0 0 0,1 1 0,2 4-50,-1 0-1,1 1 0,-1-1 1,0 1-1,3 8 1,1 3 71,-4-12-22,-1 0 0,2 0 0,-1-1-1,1 0 1,0 1 0,0-1 0,0-1-1,0 1 1,1-1 0,0 1 0,0-1-1,0-1 1,11 7 0,-7-7 11,0 1 0,0-2 1,1 1-1,-1-1 0,1-1 0,0 1 1,0-2-1,13 0 0,-6 1 7,-1-2 0,0 0 0,0-1 0,-1-1 0,1 0 0,24-9 0,-30 8 4,0-1 0,0 0 0,0-1 0,-1 0 0,0-1-1,0 0 1,0 0 0,-1 0 0,0-1 0,9-13 0,-11 14 55,0-1 1,-1 0-1,0 0 1,-1 0 0,1-1-1,-2 0 1,1 0-1,-1 0 1,0 0-1,-1 0 1,0-1-1,-1 1 1,0-1-1,0 1 1,-2-18-1,1 27-53,-1-1-1,1 0 1,0 0 0,-1 0-1,1 1 1,-1-1-1,0 0 1,1 0-1,-1 1 1,0-1 0,1 0-1,-1 1 1,0-1-1,0 1 1,1-1-1,-1 1 1,0-1-1,0 1 1,0 0 0,0-1-1,0 1 1,0 0-1,1 0 1,-1 0-1,0 0 1,0 0-1,0 0 1,0 0 0,-2 0-1,-34 2-173,31 0 144,-1 1 1,1-1-1,0 1 1,0 1-1,0-1 0,0 1 1,0 0-1,1 0 1,0 1-1,0-1 0,0 1 1,0 0-1,1 1 1,0-1-1,0 1 0,0 0 1,-5 12-1,3-6-54,1 1 0,0-1-1,1 1 1,0 0 0,1 1-1,1-1 1,0 0 0,0 19-1,2-31 39,0 1 1,0 0-1,1 0 0,-1-1 0,1 1 1,-1-1-1,1 1 0,0 0 0,-1-1 1,1 1-1,0-1 0,0 1 0,0-1 0,0 0 1,0 1-1,1-1 0,-1 0 0,0 0 1,1 0-1,-1 0 0,0 0 0,1 0 0,0 0 1,-1 0-1,1-1 0,-1 1 0,1-1 1,0 1-1,-1-1 0,1 0 0,0 1 1,1-1-1,11 2-9,-1-1 1,0-1-1,18 0 0,-11-1-60,-17 1 131,1 0 0,0 0 1,-1-1-1,1 0 0,0 1 1,-1-1-1,1 0 1,-1-1-1,1 1 0,-1-1 1,0 1-1,1-1 0,-1 0 1,0 0-1,0-1 1,-1 1-1,1 0 0,0-1 1,-1 0-1,1 0 0,-1 0 1,0 0-1,0 0 1,0 0-1,1-4 0,9 73 1383,12 88-1362,52 180 1,-37-179-44,-16-39 12,-21-103-24,-1-1-1,0 1 1,-1-1 0,-1 1-1,1-1 1,-2 0-1,-3 17 1,3-26 9,0 1 1,0 0-1,-1 0 1,1-1-1,-1 1 1,0-1-1,1 1 0,-2-1 1,1 0-1,0-1 1,0 1-1,-1 0 1,0-1-1,1 0 0,-1 0 1,0 0-1,0 0 1,0-1-1,-1 1 1,1-1-1,0 0 1,-8 0-1,-8 2 109,1 0 1,0-2-1,-35-2 1,41-1-30,1-1-1,0 0 1,0 0 0,0-1 0,1-1-1,-1 0 1,1-1 0,0 0 0,1-1 0,-1 0-1,1 0 1,1-1 0,-1 0 0,1-1-1,1 0 1,0 0 0,-9-14 0,8 12-51,1 0 0,1-1 0,0 0 0,1 0 0,0-1 0,1 1 0,0-1 0,1 0 0,0-1 0,1 1 0,1-1 0,0 1 0,1-1 0,0 0 0,2-25 0,1 34-56,0-1 0,-1 1 1,2 0-1,-1 0 0,1 0 0,-1 0 0,1 0 1,1 1-1,-1-1 0,1 1 0,-1 0 1,1 0-1,1 0 0,-1 1 0,0-1 0,9-4 1,8-5-527,0 2 0,34-13-1,-53 23 500,147-60-7788,-73 28-941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5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31 13190,'0'0'12913,"-4"-7"-12012,1 1-767,-6-12 149,5 19-218,2 15-93,2 757 217,0-771-133,-3 27-1518,2-30 1215,-1 1-1,1 0 0,0 0 1,0-1-1,-1 1 1,1-1-1,0 1 0,0-1 1,0 1-1,-1-1 0,1 0 1,0 0-1,0 1 1,0-1-1,0 0 0,0 0 1,1 0-1,-1 0 0,0 0 1,0 0-1,0-2 1,-20-18-5628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5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0 113 14759,'0'0'9124,"43"-25"-9140,27 17 0,16-3 32,16-3 16,-5 1 48,-11 3-80,-22 0-1233,-15 3-1408,-6 1-1729,-27-2-4722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5.9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0 13718,'0'0'10968,"-4"1"-10328,3-1-648,0 1 0,-1 0 0,1 0 1,0 0-1,0 0 0,0-1 0,0 1 0,0 1 0,0-1 0,0 0 0,0 0 0,0 0 0,1 0 0,-1 1 0,0-1 0,1 0 0,-1 1 0,1-1 1,-1 0-1,1 1 0,0-1 0,0 1 0,-1-1 0,1 0 0,0 1 0,0 1 0,0 54-36,1-35 43,-3 102 90,5 141 255,4-236-241,-7-28-91,0-1 0,1 1 1,-1-1-1,0 1 0,0-1 1,1 0-1,-1 1 0,0-1 1,1 1-1,-1-1 0,0 0 1,1 1-1,-1-1 0,0 0 1,1 0-1,-1 1 1,1-1-1,-1 0 0,1 0 1,-1 0-1,1 0 0,-1 1 1,1-1-1,-1 0 0,0 0 1,1 0-1,-1 0 0,2 0 1,1-2 24,1 0 0,-1 0 0,1 0 0,-1 0 0,0-1 1,0 1-1,0-1 0,0 0 0,-1 0 0,4-4 0,8-9 16,12-14 15,2 2 1,0 0-1,2 2 1,38-27-1,-67 53-78,-1-1-1,0 1 0,1 0 1,-1 0-1,1 0 0,-1-1 1,1 1-1,-1 0 0,1 0 1,-1 0-1,1 0 0,-1 0 1,1 0-1,-1 0 0,1 0 1,-1 0-1,1 0 0,-1 0 1,1 0-1,-1 0 1,1 0-1,-1 0 0,1 1 1,-1-1-1,0 0 0,1 0 1,-1 0-1,1 1 0,-1-1 1,1 0-1,-1 1 0,0-1 1,1 1-1,11 22-189,1 44 5,-9-46 88,-3-17 99,1 11-8,1 1 1,1-1-1,1 0 1,0 0-1,9 17 0,-11-27 17,0 0-1,1-1 0,0 1 1,-1-1-1,2 1 0,-1-1 0,0 0 1,1-1-1,0 1 0,0-1 1,0 0-1,0 0 0,0-1 1,1 1-1,-1-1 0,1 0 1,9 2-1,7 0 17,0 0 1,0-1-1,0-1 1,0-1-1,0-1 1,0-1-1,0-1 1,24-5-1,-40 5-4,0-1 1,0 1-1,0-1 0,0-1 1,0 1-1,-1-1 0,0 0 0,1 0 1,-1 0-1,-1-1 0,1 0 0,-1 0 1,1 0-1,-2 0 0,1-1 1,0 0-1,-1 1 0,0-1 0,-1 0 1,1-1-1,2-11 0,1-5 53,-2-1-1,0 1 0,-2-1 1,0-39-1,-2 61-55,0 0 0,0 0 0,0 0 0,0-1 0,-1 1 1,1 0-1,0 0 0,-1 0 0,0 0 0,1 0 0,-1 0 0,0 0 0,0 0 0,0 0 0,0 0 0,0 0 0,-1 0 0,1 1 0,-1-1 0,1 1 0,-1-1 0,1 1 0,-1-1 1,0 1-1,0 0 0,0 0 0,0 0 0,0 0 0,0 0 0,0 0 0,0 0 0,0 1 0,0-1 0,0 1 0,0 0 0,0-1 0,-1 1 0,1 0 0,0 0 0,0 1 0,0-1 1,0 0-1,-1 1 0,1-1 0,0 1 0,0 0 0,0-1 0,0 1 0,0 0 0,0 0 0,-3 3 0,-1 2-35,0 0 0,0 0 1,1 1-1,0-1 0,0 1 0,1 1 0,0-1 1,0 1-1,1-1 0,0 1 0,-3 11 0,1-3 12,1 1 0,1 0 0,0 0 0,0 29 0,2-39 14,1 1-1,1-1 0,-1 1 0,1-1 1,0 0-1,1 0 0,0 0 1,0 1-1,0-1 0,1-1 0,0 1 1,1 0-1,-1-1 0,1 0 1,0 0-1,1 0 0,-1 0 0,1-1 1,1 1-1,-1-1 0,1 0 1,-1-1-1,1 0 0,1 0 0,-1 0 1,1 0-1,8 2 0,10 5 40,1-2-1,0-1 1,1-1-1,-1-1 0,1-2 1,0 0-1,1-2 1,43-2-1,-70 0-47,-1 0 0,1 0 0,-1 0 0,1 0 0,-1-1 0,1 1 0,-1 0 0,1 0 0,-1-1 0,1 1 0,-1 0 0,1-1 0,-1 1 0,1 0 0,-1-1 0,0 1 0,1-1 0,-1 1 0,0-1 0,1 1 0,-1-1 0,0 1 0,0-1 0,1 1 0,-1-1 0,0 1 0,0-1 0,0 0 0,-15-2-10039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6.6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330 8 14871,'0'0'10746,"-4"-3"-9812,2 2-939,0 0 1,0 1-1,0-1 0,1 1 1,-1-1-1,0 1 0,0 0 1,0 0-1,0 0 0,1 0 1,-1 0-1,0 0 0,0 0 1,0 1-1,0-1 0,0 1 1,1-1-1,-1 1 0,0 0 1,1 0-1,-1-1 0,0 1 1,1 1-1,-1-1 1,1 0-1,-1 0 0,0 2 1,-56 50-20,29-25 31,-24 16 18,28-25-6,1 2 0,1 0 0,-36 43 0,58-64-21,1 1-1,0-1 1,-1 0-1,1 1 1,0-1-1,-1 0 1,1 1-1,0-1 1,0 1-1,-1-1 1,1 0-1,0 1 1,0-1-1,0 1 1,-1-1-1,1 1 1,0-1-1,0 1 1,0-1-1,0 0 1,0 1-1,0-1 1,0 1-1,0-1 1,0 1-1,0-1 1,0 1-1,1-1 1,-1 1-1,0-1 1,0 1-1,0-1 1,0 0-1,1 1 1,-1-1-1,0 1 1,0-1-1,1 0 1,-1 1-1,0-1 1,1 0-1,-1 1 1,1-1-1,-1 0 1,0 0-1,1 1 1,-1-1-1,1 0 1,-1 0-1,0 0 1,1 0-1,-1 1 1,1-1-1,-1 0 1,1 0-1,-1 0 1,1 0-1,-1 0 1,1 0-1,38 0 36,-26-1-33,48-1 174,-21 0-63,55 5 0,-84-2-145,0 1-1,0 0 1,0 0-1,-1 1 0,1 0 1,-1 1-1,0 1 1,0-1-1,18 13 1,-25-15-14,-1 1 0,1 0 1,0-1-1,-1 1 0,0 0 1,0 1-1,0-1 0,0 0 1,0 1-1,0-1 0,-1 1 0,0-1 1,0 1-1,0 0 0,0-1 1,-1 1-1,1 0 0,-1 0 1,0-1-1,0 1 0,0 0 0,0 0 1,-1 0-1,0-1 0,0 1 1,0 0-1,0-1 0,0 1 1,-3 4-1,0 1 44,0 0 1,0-1-1,-1 1 1,0-1 0,-1 0-1,1-1 1,-2 0-1,1 0 1,-1 0-1,0 0 1,-8 5-1,8-9 74,0 1 0,0-2 0,0 1 0,0-1 0,-1 0 1,1-1-1,0 1 0,-1-1 0,0-1 0,-14 0 0,9 0 81,0-1 0,0-1 1,0 0-1,0-1 0,-19-6 0,14 6-1822,17 4 1349,0-1-1,0 0 1,0 0 0,0 0-1,0 1 1,0-1 0,1 0 0,-1 1-1,0-1 1,0 1 0,0-1 0,0 1-1,1-1 1,-1 1 0,0 0-1,0-1 1,1 1 0,-1 0 0,1 0-1,-1-1 1,0 3 0,-1 7-6068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6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1 14006,'0'0'9010,"0"4"-9061,-2 17 42,0 1 0,-2-1-1,-6 25 1,3-20 88,-5 48-1,11-66-62,1-1 0,-1 1 1,1 0-1,1 0 0,0-1 0,0 1 0,0 0 0,1-1 0,0 1 0,5 10 0,-5-14 0,1-1 0,-1 1-1,1-1 1,0 0-1,0 0 1,0 0-1,0 0 1,0 0 0,1-1-1,0 0 1,-1 1-1,1-1 1,0-1-1,0 1 1,0 0 0,0-1-1,0 0 1,0 0-1,0 0 1,6 0-1,8 2-66,0-1 0,0-1 0,-1 0 0,1-2 0,18-1-1,-30 1-212,-1 0-1,1 0 0,-1 0 0,0-1 1,1 0-1,-1 0 0,0 0 0,0-1 0,0 0 1,-1 0-1,1 0 0,-1 0 0,1-1 1,-1 1-1,0-1 0,0 0 0,-1 0 0,1-1 1,5-9-1,8-30-4788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7.2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49 185 13926,'0'0'5051,"12"-4"-4766,0 0-214,0 1 133,0-2-1,0 0 1,18-10 0,-27 14-41,0-1 0,0 0 0,0-1 0,0 1 0,0 0 0,-1-1 0,1 0 0,-1 0 0,1 1 0,-1-1 0,0-1 0,0 1 0,0 0 0,-1 0 0,1-1 0,-1 1 0,0-1 0,0 1 0,1-5 0,-2 4-22,2-47 855,-2 50-998,-1-1-1,1 1 1,0-1-1,-1 1 1,1 0-1,0-1 1,-1 1-1,0 0 1,1-1-1,-1 1 1,0 0-1,1 0 1,-1 0-1,0-1 1,0 1-1,0 0 1,0 0-1,0 0 0,0 0 1,-1 1-1,1-1 1,0 0-1,0 0 1,-1 1-1,1-1 1,0 1-1,-1-1 1,1 1-1,0 0 1,-3-1-1,-1 0-134,0 1 0,-1 0 0,1 0 0,0 0-1,0 1 1,0-1 0,0 1 0,0 1 0,0-1 0,0 1 0,0-1-1,0 2 1,0-1 0,1 0 0,-1 1 0,1 0 0,0 0-1,-1 0 1,2 0 0,-1 1 0,0 0 0,1 0 0,-6 7-1,3-2-605,1 0 0,1 0 0,0 0 0,0 0 0,1 1 0,0-1 0,0 1 0,1 0 0,0 0 0,1 0 0,0 18 0,1 32-7914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4.6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92 8468,'0'0'11192,"-1"-17"-10082,-4-57 2126,-5 384-2712,5 184-19,10-458-458,-1-8-13,-4-24-526,-3-12-588,2 0 65,0 0 1,0 0-1,0 0 1,1 0-1,2-13 0,-1-6-2050,-1-15-2602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7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31 13750,'0'0'8313,"21"-3"-8150,140-15-45,-142 14-64,4-1 40,-23 5-49,0 0 0,0 0 1,0 0-1,0 0 1,-1 0-1,1 0 0,0 0 1,0 1-1,0-1 0,0 0 1,0 0-1,0 0 1,0 0-1,0 1 0,-1-1 1,1 0-1,0 0 0,0 0 1,0 0-1,0 1 1,0-1-1,0 0 0,0 0 1,0 0-1,0 1 0,0-1 1,0 0-1,0 0 1,0 0-1,0 0 0,0 1 1,1-1-1,-1 0 0,0 0 1,0 0-1,0 0 0,0 1 1,0-1-1,0 0 1,0 0-1,0 0 0,1 0 1,-1 0-1,0 1 0,0-1 1,0 0-1,0 0 1,0 0-1,1 0 0,-1 0 1,0 0-1,0 0 0,0 0 1,1 0-1,-1 0 1,0 0-1,0 0 0,0 0 1,0 0-1,1 0 0,-1 0 1,0 0-1,0 0 1,0 0-1,1 0 0,-1 0 1,0 0-1,0 0 0,-16 24-36,1 0-1,1 1 0,2 0 0,0 2 1,1-1-1,2 1 0,1 0 0,1 1 0,1 0 1,2 0-1,-3 56 0,37-87 790,-24 1-763,0 0 0,0 0-1,1 1 1,-1-1 0,1 1 0,-1 1 0,7-1 0,-10 2-43,-1-1 0,1 1 1,-1-1-1,1 1 0,-1 0 1,1 0-1,-1 0 0,0 0 0,1 1 1,-1-1-1,0 0 0,0 1 1,0 0-1,0-1 0,0 1 0,0 0 1,-1 0-1,1 0 0,0 0 1,-1 0-1,2 4 0,12 21-50,-2 1 0,-1 0 0,-1 1 1,-1 1-1,-1 0 0,8 60 0,-8-8 36,-3 113 1,-6-176-1,-1 0-1,-1 0 1,0 0-1,-9 31 1,9-42 13,-1 0 1,0 0-1,0 0 1,-1-1-1,0 0 1,-1 1-1,1-1 0,-1-1 1,-1 1-1,1-1 1,-1 0-1,0 0 0,-8 6 1,10-10 39,1 1-1,-1-1 1,0 0 0,0 0-1,0-1 1,0 1 0,-1-1-1,1 0 1,0 0 0,0 0-1,-1-1 1,1 1 0,-1-1-1,1 0 1,0 0 0,-1-1-1,1 1 1,0-1 0,-1 0-1,-7-3 1,6 1 99,-1 1 1,1-2-1,0 1 1,0 0-1,1-1 1,-1 0-1,1-1 0,0 1 1,0-1-1,0 0 1,1 0-1,-6-9 1,4 5-63,1 0 0,0-1 0,0 1 0,1-1 0,0 0 0,1 0 0,0 0 0,0-1 0,1 1 0,-1-20 0,3 23-86,1 0 1,-1 1-1,1-1 1,0 1-1,1-1 0,0 1 1,0 0-1,0 0 0,0 0 1,1 0-1,0 0 1,1 0-1,-1 1 0,1-1 1,0 1-1,0 0 0,1 0 1,9-8-1,22-14-912,1 2-1,42-21 1,-20 12-1583,17-13-3420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8.3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132 229 13894,'0'0'3052,"12"1"-2038,4 2-455,-10-1-291,0-1-1,0 0 1,0 0-1,0-1 1,1 0-1,-1 0 1,0 0-1,7-2 1,-11 2-125,-1-1 0,1 0 1,-1 0-1,1 0 0,-1 0 0,1 0 1,-1 0-1,0 0 0,0 0 0,0 0 0,1-1 1,-1 1-1,0 0 0,0-1 0,-1 1 1,1-1-1,0 1 0,0-1 0,-1 1 1,1-1-1,-1 0 0,1 1 0,-1-4 0,7-42 1149,-7 44-1152,1-6 49,1-7 24,-1-1-1,0 1 1,-1 0-1,-1 0 1,-3-16-1,3 30-212,0 0 0,0 0 0,1 1 0,-1-1 0,0 0 0,0 1 0,-1-1-1,1 1 1,0-1 0,0 1 0,-1 0 0,1-1 0,-1 1 0,1 0 0,-1 0-1,1 0 1,-1 0 0,0 0 0,0 1 0,1-1 0,-1 0 0,0 1 0,0-1-1,0 1 1,0 0 0,1 0 0,-1-1 0,0 1 0,0 0 0,0 1 0,0-1-1,0 0 1,0 0 0,-2 2 0,-4-1-31,0 1 1,1 0-1,-1 1 1,1 0-1,0 0 0,-13 8 1,8-3 15,2 0 1,-1 0 0,1 2-1,0-1 1,1 1-1,0 0 1,1 1 0,0 0-1,-11 21 1,14-23 7,1 0 0,1 0 0,0 0-1,0 1 1,0-1 0,1 0 0,1 1 0,0 0 0,0-1 0,1 1-1,0 0 1,0 0 0,1-1 0,3 14 0,-1-16 9,0 0 0,0-1 0,0 0 0,1 0 0,0 0 0,0 0 0,0-1 0,1 1 0,0-1-1,0 0 1,0-1 0,0 1 0,1-1 0,0 0 0,0-1 0,0 1 0,0-1 0,12 4 0,6 2 63,1 0 1,-1-2-1,43 7 1,-32-9 6,0-3 0,38-1 0,-48-1-75,-24 0-58,-1 1 0,1-1 0,0 0 0,-1 0 0,1 0 0,0 0 0,-1 0 0,1 0 0,0 0 0,0-1 0,-1 1 0,1 0 0,0 0 0,-1-1 0,1 1 0,0 0 0,-1-1 0,1 1 0,-1 0 0,1-1 0,0 1 0,-1-1 0,1 1 0,-1-1 0,1 1 0,-1-1 0,0 1 0,1-1 0,-1 0 0,0 1-1,1-1 1,-1 0 0,0 1 0,1-1 0,-1 0 0,0 1 0,0-1 0,0 0 0,0 1 0,0-1 0,0 0 0,0 0 0,0 1 0,0-1 0,0 0 0,0 1 0,0-1 0,-1 0 0,1 1 0,0-1 0,0 0 0,-1 1 0,1-1 0,-1-1 0,-7 0-5259,-16 1-3094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9.3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199 459 15415,'0'0'10602,"-7"1"-10388,4-1-216,-1 1 0,1 0 0,-1 0 0,1 0 0,-1 1 0,1-1 0,0 1 0,0 0 0,0-1 0,0 1 0,0 1 0,0-1 0,0 0 0,1 1 0,-1 0 0,1-1 0,-1 1 0,-1 3 0,-39 69-55,30-50 72,1-6 7,2 1 1,0 0 0,2 0-1,0 1 1,1 0 0,1 1-1,1-1 1,1 1 0,-2 33-1,5-52-22,2-1-1,-1 1 0,0 0 0,1 0 1,-1-1-1,1 1 0,0 0 1,-1-1-1,1 1 0,1-1 0,-1 1 1,0-1-1,1 1 0,-1-1 0,1 0 1,0 0-1,-1 0 0,1 0 0,0 0 1,3 2-1,-1-1 5,1 0 0,-1-1 1,1 0-1,0 0 0,0 0 0,0 0 0,0-1 1,0 0-1,0 0 0,8 1 0,-4-2 37,0 1 0,0-1 1,0-1-1,0 0 0,0 0 0,0-1 0,0 0 0,-1 0 0,1-1 1,-1 0-1,1-1 0,12-7 0,-13 5-8,0-1-1,-1-1 1,0 0-1,0 0 1,-1 0 0,0-1-1,0 0 1,-1 0-1,0 0 1,-1 0 0,0-1-1,0 0 1,-1 0 0,0 0-1,2-18 1,-1-1 3,-2 1 0,-1-1 0,0 0 0,-7-43 0,4 58-49,0 0 0,-2 0 1,0 0-1,0 0 1,-11-21-1,14 31-13,-1 0 0,0 1 0,0-1 0,0 0 1,0 1-1,-1-1 0,1 1 0,-1 0 0,0 0 0,0 0 0,0 0 1,0 0-1,-1 1 0,1-1 0,-1 1 0,0 0 0,1 0 0,-1 0 1,0 1-1,0-1 0,0 1 0,-1 0 0,-5-1 0,8 3-38,-1-1-1,1 1 1,-1 0-1,1 0 0,0 0 1,0 0-1,-1 0 1,1 0-1,0 1 1,0-1-1,0 1 0,0-1 1,0 1-1,1 0 1,-1 0-1,0-1 1,1 1-1,0 1 0,-1-1 1,1 0-1,0 0 1,0 0-1,0 1 1,0-1-1,0 0 1,1 1-1,-1-1 0,1 1 1,-1 2-1,-1 5-89,1-1 0,0 1-1,0 0 1,1 0 0,0 0-1,2 17 1,-1-25 140,-1-1-1,1 1 1,-1 0 0,1 0 0,0 0 0,0 0-1,0-1 1,0 1 0,1 0 0,-1-1-1,0 1 1,0-1 0,1 0 0,-1 1-1,1-1 1,0 0 0,-1 0 0,1 0-1,0 0 1,0 0 0,-1 0 0,1 0-1,0-1 1,0 1 0,0-1 0,0 1-1,0-1 1,3 0 0,6 1 19,-1 0-1,1-1 1,-1-1 0,12-1-1,1-3 56,0 0 1,0-1-1,-1-1 0,0-2 0,-1 0 0,0-1 0,0-1 0,-1-1 0,0 0 0,-1-2 0,24-22 0,-25 20 85,-2 0-1,0-1 1,0 0 0,-2-2-1,0 1 1,-1-2 0,-1 0 0,-1 0-1,-1-1 1,-1 0 0,11-36 0,-17 45-90,-1 1 0,0-1 0,0 1 0,-1-1 0,-1 0 0,0 0 1,-1 1-1,-2-18 0,2 28-44,0-1 0,-1 0 0,1 1 0,0-1 1,-1 1-1,1-1 0,-1 1 0,1 0 0,-1 0 0,1 0 0,-1 0 1,0 0-1,0 0 0,0 0 0,0 0 0,0 1 0,1-1 0,-1 1 1,0-1-1,0 1 0,0 0 0,0 0 0,-3 0 0,0-1-40,1 1 1,-1 0-1,0 0 0,0 0 0,0 0 0,0 1 0,1 0 1,-9 2-1,9 0 4,0 0 0,1 0 1,-1 0-1,1 0 0,0 0 1,0 1-1,0-1 0,0 1 1,1 0-1,0 0 0,-1 0 1,1 0-1,1 0 0,-1 0 0,0 1 1,0 6-1,-3 9 3,1 0 0,-1 27 0,0 41 312,10 137 0,29 89 473,2 50-238,-32-285-484,8 241 201,-12-320-296,0-27-1021,0-58-4530,0 25-174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9.5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 13798,'0'0'7604,"188"-12"-7636,-102 8 32,0 0 64,-10 1-32,-17 1-32,-16 2-785,-16 0-3120,-11 0-3331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19.9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45 15639,'0'0'12006,"0"-11"-11820,0-22-153,0 43-160,0 79-35,-5 83 287,5 138-20,10-254-911,-13-58-2863,1 0 3090,0 1 0,1-1 0,-1 1 0,1-1 0,-1 1 0,1-1 0,0 0 0,0 0 0,-2-3 0,2 2-876,-16-30-9860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0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62 14279,'0'0'3969,"145"0"-3905,-59 0-64,-5 0 112,10-6-80,-15-2-32,-23-1-512,-15-7-2545,-17-7-3522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0.7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12294,'0'0'10284,"0"14"-10436,6 549 1825,-7-562-1663,1 0-1,0 0 1,0 0 0,0 0-1,0-1 1,0 1 0,1 0-1,-1 0 1,0 0-1,0 0 1,0 0 0,1-1-1,-1 1 1,1 0 0,-1 0-1,0-1 1,1 1 0,-1 0-1,1 0 1,0-1-1,-1 1 1,2 1 0,-1-2 21,0 0 1,0 0-1,0 0 1,0 0 0,0 0-1,0 0 1,0-1-1,0 1 1,0 0-1,0 0 1,0-1-1,0 1 1,0-1 0,0 1-1,0-1 1,0 1-1,0-1 1,0 1-1,-1-1 1,1 0-1,0 0 1,0 1 0,0-2-1,214-201 695,-215 203-736,1 0 1,-1-1-1,1 1 1,-1 0 0,0 0-1,1 0 1,-1 0-1,1 0 1,-1 0-1,1 0 1,-1 0-1,0 0 1,1 0-1,-1 0 1,1 0-1,-1 0 1,1 0 0,-1 0-1,0 0 1,1 1-1,-1-1 1,1 0-1,-1 0 1,0 0-1,1 1 1,-1-1-1,0 0 1,1 0-1,-1 1 1,0-1 0,1 0-1,-1 1 1,0-1-1,0 0 1,1 1-1,-1-1 1,0 1-1,0-1 1,0 0-1,0 1 1,0-1-1,1 1 1,-1-1 0,0 0-1,0 1 1,0-1-1,0 1 1,10 32-263,-5-18 253,-1-4 19,0 0 0,1-1-1,0 1 1,1-1 0,0 0-1,9 10 1,-11-16 5,-1 0 1,1-1-1,0 1 0,0-1 1,1 0-1,-1 0 0,1-1 1,-1 1-1,1-1 0,0 0 1,0 0-1,0-1 0,0 1 1,0-1-1,11 1 0,-7-1 19,0 0 0,0-1 0,0 0 0,0 0 0,0-1 0,0 0 0,0-1 0,0 0 0,0 0-1,-1-1 1,1 0 0,-1 0 0,0-1 0,0 0 0,0-1 0,0 0 0,-1 0 0,0-1 0,0 1 0,0-2 0,-1 1 0,1-1-1,-2 0 1,1 0 0,-1 0 0,0-1 0,-1 0 0,1 0 0,-2 0 0,5-12 0,1-3 110,-2 1 0,-1-1 0,0 0 0,-2-1 1,0 1-1,0-26 0,-4 48-127,0-1 1,-1 0-1,1 0 0,0 1 0,0-1 1,-1 0-1,1 1 0,-1-1 1,1 0-1,-1 1 0,0-1 1,0 1-1,0-1 0,0 1 0,0-1 1,0 1-1,0 0 0,0-1 1,0 1-1,-1 0 0,1 0 1,0 0-1,-1 0 0,1 0 0,-1 0 1,1 0-1,-1 1 0,0-1 1,1 0-1,-1 1 0,0-1 1,1 1-1,-1 0 0,0 0 0,1 0 1,-1-1-1,0 1 0,0 1 1,1-1-1,-4 1 0,-2-1-43,1 1 0,-1 0-1,0 1 1,1 0 0,-1 0-1,1 0 1,0 1 0,-1 0-1,-10 7 1,7-1 14,0 0 0,1 0 0,0 1 0,1 0 0,0 0 0,1 1 0,0 0 0,0 0 1,1 1-1,1 0 0,-8 24 0,10-29 22,1 0 0,0-1 1,1 1-1,-1 0 1,1 0-1,1 0 0,-1 0 1,1 0-1,1 0 1,-1 0-1,1 0 0,0 0 1,1 0-1,-1-1 1,2 1-1,-1 0 0,0-1 1,1 0-1,1 1 1,-1-1-1,1 0 0,0-1 1,0 1-1,6 5 0,3 0 36,0-1-1,1-1 0,0 0 0,0-1 0,1 0 1,0-1-1,0-1 0,1 0 0,0-2 0,28 6 0,4-3-366,0-2-1,66-2 0,-112-3 105,0 0 0,-1 0 0,1 0 0,0 0 0,-1 0 0,1 0 0,-1-1 0,1 1 0,-1 0 0,1-1 0,0 0 0,-1 1 0,0-1 1,1 0-1,-1 0 0,1 0 0,-1 0 0,0 0 0,0 0 0,1 0 0,-1 0 0,0 0 0,0-1 0,0 1 0,1-3 0,0-7-4610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1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366 358 15495,'0'0'8191,"0"-18"-7903,2-19-96,0-3 303,-6-67-1,3 98-427,1 0-1,-2 0 1,0 0 0,0 0 0,0 0-1,-1 0 1,0 1 0,-1 0 0,0-1-1,0 1 1,-1 1 0,0-1 0,0 1-1,-7-7 1,9 11-74,0 1-1,0 0 1,0-1 0,0 2-1,0-1 1,-1 0 0,1 1-1,-1-1 1,1 1 0,-1 0-1,1 0 1,-1 0 0,0 1-1,1-1 1,-1 1 0,0 0-1,1 0 1,-1 0-1,0 1 1,1-1 0,-1 1-1,0 0 1,1 0 0,-1 0-1,1 0 1,-1 1 0,1-1-1,0 1 1,0 0 0,-5 3-1,-5 5-51,0 0 0,1 1 0,0 0 0,1 1 0,-16 20 0,11-12 45,2 0-1,0 1 0,2 0 0,-18 40 0,24-46 4,1 0 0,1 1 0,0 0 0,1 0 0,1 0 0,0 0 0,2 0 0,1 26 0,-1-39 10,1 0 1,0 0-1,-1 0 1,1-1-1,1 1 1,-1 0-1,0-1 1,1 1-1,-1 0 0,1-1 1,0 0-1,-1 1 1,1-1-1,1 0 1,-1 0-1,0 0 1,0 0-1,1-1 0,-1 1 1,1 0-1,-1-1 1,1 0-1,0 0 1,0 0-1,-1 0 1,1 0-1,0 0 0,0-1 1,4 1-1,4 1 55,1-1 0,0 0 0,0-1 0,0 0-1,-1-1 1,15-2 0,-21 1-26,0 1 1,-1-2-1,1 1 0,-1 0 0,1-1 0,-1 0 1,0 0-1,0 0 0,0-1 0,-1 1 0,1-1 1,-1 0-1,0 0 0,0 0 0,4-7 1,37-73 212,-41 78-248,10-20 14,-8 17 27,1-1-1,-2 0 0,1 0 1,-2 0-1,1 0 1,-1-1-1,2-18 1,8 70-615,-4-20 567,-7-13-91,34 96 275,-6-39-3496,-29-63 2834,1 0-1,0 0 0,0 0 0,-1 0 0,1 0 0,0-1 1,1 1-1,-1-1 0,0 1 0,0-1 0,1 0 0,-1 0 0,0 0 1,5 1-1,13 0-6097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1.9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413 0 15159,'0'0'4847,"-25"26"-3678,-81 87-123,94-100-859,1 0 1,0 1-1,1 0 0,0 1 1,-12 26-1,19-30-132,-1-1 1,1 1-1,0-1 0,1 1 0,1 0 0,0 0 1,0 16-1,1-22-41,0-1 1,0 0-1,1 1 0,0-1 1,0 0-1,0 1 1,0-1-1,1 0 0,0 0 1,-1 0-1,1 0 1,1-1-1,-1 1 0,1 0 1,-1-1-1,1 0 0,0 0 1,0 1-1,0-2 1,1 1-1,-1 0 0,1-1 1,0 1-1,-1-1 1,1 0-1,0 0 0,5 1 1,-8-18 67,-1-2 32,0-1 0,-1 1 0,-1 0-1,-1 0 1,0 0 0,-11-32-1,11 42-72,-1-1 0,0 1 0,0 0-1,-1 1 1,1-1 0,-2 1-1,1 0 1,-1 0 0,1 0-1,-2 1 1,1 0 0,0 0 0,-1 1-1,0 0 1,0 0 0,-1 0-1,-10-3 1,3 2-254,0 0-1,0 1 1,0 0-1,-1 1 1,-31-1 0,53 10-4681,-1-1 3925,-1-1 1,2 0-1,-1-1 0,0 1 0,7 3 0,25 12-4649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2.2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336 38 12342,'0'0'12075,"1"-9"-11475,0 7-564,3-22 64,-4 24-99,0 1 0,0-1 0,0 0-1,-1 0 1,1 0 0,0 1-1,0-1 1,0 0 0,0 0 0,-1 0-1,1 0 1,0 0 0,0 0 0,-1 0-1,1 1 1,0-1 0,0 0-1,0 0 1,-1 0 0,1 0 0,0 0-1,0 0 1,-1 0 0,1 0 0,0 0-1,0 0 1,-1 0 0,1 0-1,0 0 1,0 0 0,0-1 0,-1 1-1,1 0 1,0 0 0,0 0 0,-1 0-1,1 0 1,0 0 0,0-1-1,0 1 1,0 0 0,-1 0 0,1 0-1,0 0 1,0-1 0,0 1 0,0 0-1,0 0 1,0 0 0,-1-1-1,1 1 1,0 0 0,0 0 0,0-1-1,0 1 1,0 0 0,0-1 0,-5 7 2,-25 25 26,1 2 0,-27 40 0,48-60-22,0-1 1,1 2-1,1-1 0,0 1 1,1-1-1,1 1 0,0 1 0,0-1 1,2 1-1,-2 19 0,3-25 2,0 1-1,1-1 1,1 1-1,-1-1 1,2 1-1,-1-1 1,5 14-1,-5-20-13,0-1-1,1 1 1,-1-1-1,1 1 0,0-1 1,0 0-1,-1 1 1,2-1-1,-1 0 1,0 0-1,0 0 0,1-1 1,-1 1-1,0 0 1,1-1-1,0 0 1,-1 0-1,1 1 0,0-2 1,0 1-1,0 0 1,-1 0-1,1-1 1,0 0-1,0 1 0,0-1 1,6-1-1,-8 1 17,-1 0 0,1 0 0,0-1 0,0 1 1,0 0-1,0-1 0,-1 1 0,1 0 0,0-1 0,0 1 0,-1-1 0,1 1 0,0-1 0,-1 0 0,1 1 0,0-1 0,-1 0 0,1 1 0,-1-1 0,1 0 1,-1 0-1,1 1 0,-1-1 0,0 0 0,0 0 0,1 0 0,-1 0 0,0 1 0,0-1 0,0 0 0,0 0 0,0 0 0,0-1 0,0-38 186,0 26-212,0 2 34,-1-1 1,0 1-1,-1 0 1,0-1-1,-1 1 1,0 0 0,-1 0-1,0 1 1,-1-1-1,-1 1 1,-8-15-1,9 20-51,0-1-1,0 0 1,-1 1-1,0 0 1,0 0 0,0 1-1,-1-1 1,0 1-1,0 1 1,0 0-1,0 0 1,-1 0 0,0 1-1,0 0 1,0 0-1,0 1 1,-15-3-1,20 5-169,0-1 1,0 1-1,0 0 0,1-1 0,-1 1 0,0 1 0,0-1 0,0 0 0,0 1 0,1-1 1,-1 1-1,0 0 0,1 0 0,-1 0 0,0 1 0,1-1 0,-1 0 0,-3 4 1,5-3-200,-1-1 1,1 1 0,0 0-1,0 0 1,0 0 0,0 0-1,0 0 1,0 1 0,1-1-1,-1 0 1,1 0 0,0 0-1,-1 1 1,1-1 0,0 0 0,0 0-1,0 1 1,1-1 0,-1 0-1,0 0 1,1 0 0,0 0-1,-1 1 1,3 3 0,15 24-8554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4.9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91 5491,'0'0'6963,"5"-18"-4760,16-54-282,-19 96 3275,2 108-4512,-4 217 786,0-329-1447,1 0 0,1-1 0,1 1 0,0-1 0,2 1 0,12 33-1,-18-56-247,-4-9-1218,0 2 1,0-1-1,-1 1 1,-11-16-1,-7 3-3570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23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212 162 12358,'0'0'5754,"0"-18"-3419,-7-56-414,7 71-1773,-1 0 0,0-1 1,0 1-1,0 0 1,-1-1-1,1 1 1,-1 0-1,0 0 1,0 0-1,0 0 0,0 1 1,0-1-1,-1 0 1,1 1-1,-1 0 1,1-1-1,-1 1 1,0 0-1,0 0 0,-5-2 1,5 3-131,-1-1 0,0 1 0,1-1-1,-1 1 1,0 0 0,0 1 0,0-1 0,0 1 0,0-1 0,1 1 0,-1 0-1,0 1 1,0-1 0,0 1 0,0-1 0,0 1 0,0 0 0,1 1 0,-1-1-1,0 1 1,1-1 0,-1 1 0,1 0 0,-5 4 0,1 4-37,0 0-1,0 1 1,1-1 0,0 2-1,1-1 1,1 0 0,-1 1-1,2 0 1,0 0 0,0 0-1,1 0 1,1 1 0,0-1 0,0 0-1,2 1 1,-1-1 0,1 0-1,1 1 1,0-1 0,7 20-1,-7-28 3,0 0 0,1 0 0,-1-1 0,1 1 0,0-1 0,0 1 0,0-1 0,0 0 0,0-1 0,1 1 0,-1 0 0,1-1 0,0 0 0,-1 0 0,1 0 0,0 0 0,1-1 0,4 2 0,3 0-29,0-1 0,0 0 0,0-1-1,0-1 1,14 0 0,-22-1 59,0 1-1,0-1 1,0 0-1,1-1 1,-1 1-1,0-1 1,0 0-1,-1 0 1,1 0-1,0 0 1,-1 0-1,1-1 1,-1 0-1,0 0 1,0 0-1,0 0 1,0 0-1,-1-1 1,1 1-1,-1-1 1,0 0-1,0 1 1,0-1-1,2-5 1,3-11 45,0 0 0,0 0 1,3-30-1,-9 46-57,3-12 290,-2 0 0,0-1-1,0-17 1,-2 33-235,0 28-720,0 1 574,-1-13 65,1 0 0,0 0-1,2 0 1,5 29 0,-6-40 23,1 1 1,-1-1-1,1 1 0,1-1 0,-1 1 1,1-1-1,-1 0 0,1 0 0,0 0 1,1-1-1,-1 1 0,1-1 0,-1 1 1,1-1-1,0-1 0,0 1 0,0 0 1,1-1-1,7 4 0,-6-4 8,0 1 0,1-1 0,-1 0 0,0 0 0,1-1-1,-1 0 1,1 0 0,-1 0 0,1-1 0,0 0 0,-1 0 0,1-1 0,0 0 0,-1 0-1,1-1 1,-1 1 0,0-1 0,0-1 0,1 1 0,-1-1 0,-1 0 0,1 0-1,0-1 1,-1 0 0,0 0 0,0 0 0,0-1 0,0 1 0,-1-1 0,1 0 0,-1-1-1,0 1 1,5-11 0,43-85 202,-46 91-94,-2-1 0,1 0 0,-2-1-1,1 1 1,2-22 0,-7 72-405,0-23 233,1 0 1,0 0-1,1 0 1,0 0-1,6 23 0,-5-34 45,-1-1 0,1 1 0,0-1 0,0 0 0,0 0 0,1 0-1,-1 0 1,1 0 0,0-1 0,0 1 0,1-1 0,-1 0 0,1 0-1,-1 0 1,1 0 0,0-1 0,0 1 0,0-1 0,0 0-1,1 0 1,-1-1 0,0 1 0,9 1 0,-4-1 0,-1 0 1,1-1-1,0 0 1,-1 0 0,1-1-1,0 0 1,-1-1-1,1 1 1,8-3-1,-12 1 36,-1 1 1,1-1-1,-1 0 0,1 0 0,-1-1 1,0 1-1,0-1 0,0 0 0,0 0 1,0 0-1,-1 0 0,0-1 0,1 0 0,-1 1 1,0-1-1,-1 0 0,4-7 0,74-166 940,-78 173-885,1 0 0,-1 0 0,0 0 0,-1 0 0,1 0 0,-1-1-1,0 1 1,0-1 0,0 1 0,0-8 0,-1 10 359,0 4-519,5 77-112,3-1 0,34 144 1,-21-125 251,9 105 0,-23-108-58,-4 0 0,-10 96 0,5-170-9,-1 0-1,0-1 1,-2 1-1,-1-1 1,0 0-1,-17 34 1,19-46 1,0 1-1,-1-1 1,0 0 0,0 0-1,0 0 1,-1-1 0,0 0 0,-1 0-1,1 0 1,-1-1 0,0 0-1,-1 0 1,1-1 0,-1 0 0,0 0-1,1-1 1,-2 0 0,-9 2-1,1-1 84,0-2-1,0 0 1,0-1-1,0-1 1,-1 0-1,1-2 1,0 0-1,0 0 1,0-2 0,0 0-1,1-1 1,-1-1-1,1 0 1,-16-10-1,21 10 3,0 0 1,1-1-1,0 0 0,1 0 0,-1-1 1,1-1-1,1 0 0,0 0 0,0 0 1,1-1-1,0 0 0,0-1 0,1 1 1,1-1-1,0 0 0,0-1 0,1 1 1,0-1-1,1 0 0,-2-19 0,3 15-69,0-1 0,1 1 0,0-1 0,2 1 0,0-1-1,1 1 1,0-1 0,1 1 0,1 0 0,1 0 0,0 0 0,1 1 0,1-1-1,0 2 1,1-1 0,1 1 0,0 0 0,1 1 0,17-18 0,3 2-329,1 1 0,2 2 0,0 2 0,2 0 0,67-32 0,204-74-7707,-276 118 6478,192-72-16627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59.7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455 0 1809,'0'0'22752,"-1"7"-22208,-7 10-409,1 1 0,-2-1 0,0-1 0,-1 0 0,-1 0 0,0-1 0,-26 26 0,14-13 79,-258 262 715,247-257-860,33-32-67,0 0 0,0-1 1,0 1-1,0 0 0,0 0 1,0 0-1,0 0 1,1 0-1,-1 0 0,0 0 1,1 0-1,-1 0 1,0 0-1,1 0 0,0 0 1,-1 0-1,1 1 0,-1 1 1,2-3-1,0 1 0,0-1-1,0 1 1,0-1 0,0 0 0,0 1 0,0-1 0,0 0 0,0 0-1,0 0 1,0 0 0,0 0 0,0 0 0,0 0 0,1 0 0,-1 0-1,0 0 1,0-1 0,0 1 0,0 0 0,0-1 0,1 0 0,64-16 65,80-16 45,-130 31-107,-1 0 1,1 1-1,0 1 0,0 0 0,0 1 1,0 1-1,18 4 0,-28-4-6,0 1 0,0 0 0,-1 0 0,1 1 0,-1-1 0,1 1 0,-1 0 0,0 1 0,-1-1 0,1 1 0,-1 0 0,0 0 0,0 0 0,0 1 0,-1-1-1,0 1 1,0 0 0,0 0 0,-1 0 0,0 0 0,0 1 0,1 8 0,-1-6 0,0 1 0,0-1-1,-1 0 1,0 1 0,-1-1 0,0 1-1,-1-1 1,1 1 0,-2-1 0,0 0-1,0 0 1,0 1 0,-1-1 0,-8 16-1,4-15 3,0 0 0,-1-1 0,0 0 0,0 0 0,-1-1 0,0 0 0,0 0 0,-1-1 0,0-1 1,0 1-1,-1-2 0,0 1 0,0-2 0,-14 5 0,6-3 45,0-2 0,0 0 1,0-1-1,-1-1 0,1-1 1,-1 0-1,0-2 0,-19-3 1,30 3-20,0-1 0,0 0 0,1 0 0,-1-1 0,1 0 0,0-1 0,0 1 1,0-2-1,0 1 0,1-1 0,-8-6 0,40 8-3895,26-2-617,12-13-3097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8:59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17064,'0'0'8340,"0"141"-7540,0-69-96,0-5-384,0-5-111,0-9-97,0-15-96,0-11 80,10-11-48,0-8-48,-5-8-96,0 0-1009,0-22-672,15-24-2497,-10-16-2817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0.1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226 282 14983,'0'0'8420,"11"-17"-7919,66-90 622,-74 102-1034,0 1 0,-1-1-1,1 0 1,-1 1-1,0-1 1,0 0-1,0-1 1,-1 1 0,0 0-1,0 0 1,0-1-1,-1 1 1,1 0-1,-1-1 1,-1 1 0,0-7-1,1 9-74,-1 0 0,0 0 0,0 0-1,0 0 1,0 0 0,-1 0 0,1 0-1,-1 0 1,0 1 0,1-1 0,-1 1 0,-1-1-1,1 1 1,0-1 0,0 1 0,-1 0-1,1 0 1,-1 0 0,0 1 0,0-1 0,1 1-1,-1-1 1,0 1 0,0 0 0,0 0-1,-1 0 1,-2 0 0,-3 0-30,1 0 0,0 0 0,0 1 0,0 0 1,-1 1-1,1-1 0,0 2 0,0-1 0,0 1 0,0 0 0,0 1 0,1 0 0,-1 0 0,1 1 1,0 0-1,0 0 0,-8 6 0,5-2-276,0 1 1,1 0 0,0 0-1,1 1 1,0 0-1,0 0 1,1 1-1,0 0 1,1 0-1,-7 19 1,8-15-739,1 0 0,0 0 0,-2 19 1,-5 49-5057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0.6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72 6915,'0'0'11784,"19"-7"-9868,-6 2-1620,2-1-63,0 0 1,1 2-1,-1 0 0,1 0 0,0 1 0,26 0 1,43 3 301,-50 2-182,0-2 0,0-1 0,0-1 1,0-3-1,63-15 0,-79 16 608,-28 19 81,-4 3-1260,-104 123 560,5-9-55,98-113-256,2 0 0,0 1 0,0 0-1,2 1 1,-10 30 0,13-3-10,30-49 43,76-26 209,-80 20-260,1 0 0,1 2 1,-1 0-1,1 2 0,0 0 0,0 1 1,23 1-1,-36 2-17,0 1 1,-1 0-1,1 0 0,0 1 1,-1-1-1,1 2 0,-1-1 1,0 1-1,0 1 1,0-1-1,-1 1 0,1 0 1,-1 0-1,0 1 0,-1 0 1,1 0-1,-1 0 0,-1 1 1,1 0-1,-1 0 1,5 11-1,0 0 1,-1 1 1,0 1-1,-2 0 0,0 0 1,-1 0-1,-1 0 0,1 26 1,-3-21 5,-1 0 0,-1 0 0,-1 0 1,-2 0-1,0 0 0,-8 28 0,7-41 0,0-1-1,0 0 1,-1 0 0,0 0-1,-1-1 1,0 0-1,-1 0 1,0 0 0,-1-1-1,0 0 1,0-1-1,-1 0 1,0 0-1,0-1 1,-12 7 0,13-9 35,0-1 0,0 0 0,-1-1 0,1 0 1,-1 0-1,0-1 0,0 0 0,0-1 1,0 1-1,-1-2 0,1 0 0,0 0 0,0 0 1,0-1-1,-1 0 0,1-1 0,0 0 0,1-1 1,-1 0-1,0 0 0,1-1 0,-1 0 1,1 0-1,0-1 0,1 0 0,-1 0 0,1-1 1,0 0-1,0 0 0,1-1 0,0 0 0,0 0 1,-8-14-1,8 11-2,0 0 0,1-1 0,0 0 0,1 0-1,1-1 1,-1 1 0,-1-19 0,4 25-36,0 0-1,1-1 1,0 1-1,0 0 1,0-1-1,1 1 1,0 0-1,0-1 1,0 1-1,1 0 1,-1 0-1,1 0 1,0 0-1,1 0 1,-1 1-1,1-1 1,0 1-1,0-1 1,4-3-1,7-4-148,-1 0-1,2 1 1,0 0-1,0 2 0,19-10 1,90-36-2763,-57 27-108,23-11-2871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1.6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33 865 15479,'0'0'7185,"6"3"-6894,2 0-72,1 0 1,0 0 0,0-1 0,0 0 0,0-1 0,0 0 0,0 0 0,0-1-1,1 0 1,14-2 0,-20 1-174,0 1 1,0-1-1,0 0 0,0-1 1,0 1-1,0-1 0,0 1 0,0-1 1,0 0-1,-1-1 0,1 1 1,-1 0-1,0-1 0,0 0 0,0 0 1,0 0-1,0 0 0,0-1 1,-1 1-1,0-1 0,1 1 0,-2-1 1,1 0-1,0 0 0,-1 0 1,3-7-1,-2-1 129,1 0 1,-1 0-1,-1 0 1,-1 0-1,0-23 1,-1 33-153,1-1-1,0 1 1,-1-1-1,1 1 1,-1-1 0,0 1-1,0-1 1,0 1 0,0 0-1,0-1 1,0 1-1,-1 0 1,1 0 0,-1 0-1,0 0 1,1 0 0,-1 0-1,0 1 1,0-1-1,0 0 1,0 1 0,-1 0-1,1-1 1,0 1-1,-1 0 1,1 0 0,0 0-1,-1 1 1,1-1 0,-1 1-1,1-1 1,-1 1-1,-2 0 1,-1-1-22,0 1 1,0 1-1,-1-1 1,1 1-1,1 0 1,-1 0-1,0 1 1,0-1-1,0 2 0,1-1 1,-1 0-1,1 1 1,0 0-1,-1 0 1,-4 5-1,3-2 3,1 0-1,-1 1 1,1 0-1,0 0 0,1 1 1,0 0-1,0-1 1,0 2-1,-3 10 1,2-4 0,0 1 0,2 0 0,0 1 0,0-1 0,2 1 0,0 0 0,1-1 0,1 1-1,0 0 1,5 30 0,-3-38-5,1 0-1,0-1 1,1 1-1,-1-1 1,2 0-1,-1 0 1,1 0-1,0-1 1,1 0-1,0 0 0,0 0 1,0 0-1,1-1 1,0 0-1,0-1 1,1 1-1,-1-2 1,1 1-1,13 5 1,-13-6-240,1-1 1,0 0-1,0-1 1,0 1-1,0-2 1,0 1-1,0-1 1,15-1 0,-16 0-269,-1-1 0,0 0 0,0 0 1,0-1-1,0 0 0,0 0 0,0-1 1,-1 0-1,1 0 0,-1 0 0,10-8 1,153-131-9120,-131 105 9297,-1-3 0,34-49 0,-65 81 950,0 0 0,-1-1 0,0 1 0,-1-1 0,0 0 0,3-10 1,0-34 6848,-7 53-7385,0 0-1,-1 0 0,1-1 0,0 1 0,0 0 0,-1-1 0,1 1 0,0 0 0,0 0 1,-1-1-1,1 1 0,0 0 0,-1 0 0,1 0 0,0-1 0,-1 1 0,1 0 0,-1 0 1,1 0-1,0 0 0,-1 0 0,1 0 0,0 0 0,-1 0 0,1 0 0,-1 0 0,1 0 1,0 0-1,-1 0 0,1 0 0,0 0 0,-1 0 0,1 1 0,0-1 0,-1 0 0,1 0 1,0 0-1,-1 0 0,1 1 0,0-1 0,-1 0 0,1 0 0,0 1 0,0-1 0,-1 0 0,1 1 1,0-1-1,0 0 0,0 1 0,-1-1 0,1 1 0,-21 16 61,11-5-103,0 0-1,1 1 1,0 1-1,1-1 0,1 1 1,0 1-1,-5 16 1,8-21-19,0 0 0,2 0 0,-1 1 0,1 0 0,1-1 0,0 1 0,0 0 0,1 0 0,0-1 0,1 1 0,4 18 0,-3-24-17,0-1 0,1 1-1,0 0 1,-1-1-1,2 1 1,-1-1 0,1 0-1,-1 0 1,1 0-1,0 0 1,0-1 0,1 0-1,-1 1 1,1-2-1,0 1 1,-1 0 0,1-1-1,0 0 1,0 0-1,1-1 1,-1 1 0,0-1-1,8 0 1,7 3 22,1-2 0,0 0 0,0-1 0,37-4 0,-51 2-15,0-1 1,0 1 0,0-1 0,0 0 0,0-1 0,-1 0 0,1 0 0,-1 0 0,1-1 0,-1 0 0,0 0 0,-1-1 0,1 0-1,-1 0 1,0 0 0,0 0 0,0-1 0,-1 0 0,0 0 0,0 0 0,-1 0 0,5-10 0,-3 5-4,-1-1-1,0 0 1,-1 0 0,0 0 0,0 0 0,-2 0 0,1-1-1,-2 1 1,0 0 0,0-1 0,-1 1 0,-4-19 0,5 29-9,-1 0 1,1 0-1,-1 0 1,0 0 0,0 0-1,0 0 1,0 0-1,0 1 1,0-1 0,-1 0-1,1 0 1,-1 1-1,1-1 1,-1 1 0,1 0-1,-1-1 1,0 1-1,0 0 1,0 0 0,0 0-1,0 0 1,0 0-1,0 0 1,-4 0 0,0 0-10,-1 0 0,1 0 0,-1 1 0,0-1 0,0 2 0,-9 0 0,15 0 6,0-1 1,-1 1-1,1-1 1,0 1-1,0-1 1,0 1 0,0-1-1,-1 1 1,1 0-1,0 0 1,0 0-1,1 0 1,-1 0-1,0 0 1,0 0-1,0 0 1,1 0 0,-1 0-1,0 0 1,1 0-1,-1 0 1,1 1-1,-1-1 1,1 0-1,0 0 1,-1 1 0,1-1-1,0 0 1,0 1-1,0-1 1,0 0-1,0 0 1,0 1-1,1-1 1,-1 0-1,0 1 1,1-1 0,-1 0-1,1 0 1,-1 0-1,1 1 1,-1-1-1,1 0 1,0 0-1,0 0 1,-1 0 0,1 0-1,0 0 1,0 0-1,0 0 1,0-1-1,0 1 1,0 0-1,0 0 1,1-1 0,-1 1-1,2 0 1,8 2 0,0 0 0,1 0 0,-1-1 0,1-1 0,0 0 0,-1 0 0,1-1 0,23-3 0,-15 0-42,0 0 0,-1-2 1,1 0-1,27-11 0,-29 7 36,-1 0-1,1-1 1,-2-1 0,0 0 0,0-2-1,-1 1 1,0-2 0,-1 0 0,-1-1-1,0 0 1,-1-1 0,-1 0 0,-1-1 0,0 0-1,13-31 1,-10 13 131,-1-1-1,-2-1 1,-2 0-1,-1 0 1,-1-1-1,-3 1 1,-1-46-1,-2 72-26,-1 0 0,0 0 0,-1 1 0,0-1 0,-1 0 0,0 1 0,-1-1 0,-9-17 0,11 23-40,-1 1 1,1 0 0,-1-1 0,0 1 0,0 0 0,0 0 0,-1 1 0,1-1-1,-1 1 1,0-1 0,0 1 0,0 0 0,-1 1 0,1-1 0,0 1 0,-1 0-1,0 0 1,0 0 0,1 1 0,-1-1 0,-6 0 0,10 3-55,0-1 1,0 0-1,-1 1 0,1-1 1,0 1-1,0 0 1,0-1-1,0 1 1,1 0-1,-1-1 0,0 1 1,0 0-1,0 0 1,0 0-1,1 0 1,-1 0-1,1 0 0,-1 0 1,0 0-1,1 0 1,0 0-1,-1 0 0,1 0 1,0 0-1,-1 1 1,1-1-1,0 0 1,0 0-1,0 0 0,0 0 1,0 1-1,0 0 1,-1 6-4,-14 83 21,-4 130-1,15 100 236,3-117-121,-10 353 350,10-544-478,1 0 0,1 1-1,0-1 1,1 0 0,0 0-1,1 0 1,8 23 0,-5-28-23,-2-15-55,-3-18-319,-7-99-5045,-3 42-1372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1.7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0 159 17704,'0'0'1425,"141"-52"-1425,-46 32 112,5 7-48,16-1 96,-1 5-80,-10-5-80,-14-3-2865,-11-3-10165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2.4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0 455 14855,'0'0'10535,"19"-6"-10046,513-127 287,31 39-601,-561 94-174,1484-159 15,-1430 155-77,205-27-502,-254 30 542,-6 1 16,1 0 1,-1 0 0,0 0-1,1 0 1,-1 0 0,0 0-1,1-1 1,-1 1 0,0 0-1,1-1 1,-1 1 0,0-1-1,0 1 1,0-1 0,1 1-1,-1-1 1,0 0-1,0 0 1,0 0 0,0 0-1,0 0 1,0 0 0,0 0-1,-1 0 1,1 0 0,0 0-1,0 0 1,-1 0 0,1 0-1,-1-1 1,1-1 0,-7 2-121,0 0 0,0 0 0,0 0 1,0 1-1,0 0 0,0 0 1,-10 2-1,-3 1-830,0 2 1,0 0-1,1 0 0,-1 2 1,-22 12-1,-10 2-2116,-46 17-4311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2.8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117 408 18312,'0'0'963,"-21"0"-381,-65 0 1056,77 1 1953,27-1-2815,45-3-864,283-59 485,-116 16-252,609-66-102,8 41 1,-768 64-38,-32 4-31,-13 2 2,0-1 0,1-2 0,-1-2 0,-1-1 0,1-1 0,35-14 0,-67 21 23,0 0 1,0 0 0,0 0 0,0 0 0,0 0-1,-1 0 1,1-1 0,0 1 0,-1-1-1,1 1 1,-1-1 0,1 1 0,-1-1 0,0 0-1,0 0 1,0 1 0,0-1 0,0 0-1,0 0 1,0 0 0,-1 0 0,1 0 0,-1-1-1,1 1 1,-1 0 0,0 0 0,0 0-1,0 0 1,0 0 0,0-3 0,0 5-220,-15 37-9612,10-27 4279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5.8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135 15 16744,'0'0'11768,"-2"-5"-11301,-3-4-415,1 14-98,0 35-98,4-38 143,-25 870 284,25-863-273,0 0 0,1 1 1,0-1-1,0 0 1,1 0-1,0 1 0,1-1 1,0-1-1,8 17 1,-10-23 61,10-18 232,0-9-208,2 0-1,0 0 1,2 2 0,1 0 0,1 0 0,0 2-1,2 0 1,0 1 0,39-30 0,-52 46-107,-1 1 0,2 0 0,-1 0 0,0 0 1,0 1-1,1 0 0,0 0 0,-1 1 0,1-1 1,0 1-1,0 1 0,-1 0 0,1 0 0,0 0 1,0 0-1,0 1 0,-1 1 0,1-1 0,0 1 1,-1 0-1,0 0 0,1 1 0,-1 0 0,0 0 1,0 0-1,0 1 0,-1 0 0,1 0 0,-1 0 1,0 1-1,0 0 0,-1 0 0,1 0 0,-1 1 1,0-1-1,0 1 0,-1 0 0,0 0 0,5 12 0,-6-15 9,-1 1-1,1-1 0,-1 0 0,0 0 0,0 1 0,0-1 0,0 1 1,-1-1-1,1 1 0,-1 0 0,0-1 0,0 1 0,0-1 0,0 1 1,-1-1-1,1 1 0,-1-1 0,0 1 0,0-1 0,0 1 0,-1-1 1,1 0-1,-1 0 0,0 0 0,0 0 0,0 0 0,0 0 0,0 0 1,-1-1-1,1 1 0,-1-1 0,0 1 0,0-1 0,0 0 0,0 0 1,0 0-1,0-1 0,0 1 0,-1-1 0,1 0 0,-7 2 0,-12 4 34,-1-1 0,-1 0 0,1-2 0,-1-1 0,-30 1 0,-120-10 113,37-1-415,135 7 155,1 0-1,-1 0 1,1 0-1,-1 0 1,0 1-1,1-1 1,-1 0-1,1 1 1,-1-1-1,1 1 1,-1-1-1,1 1 1,0 0-1,-2 1 1,2-2 32,1 0-1,-1 1 1,1-1 0,0 1 0,0-1 0,-1 0 0,1 1 0,0-1-1,0 1 1,0-1 0,-1 1 0,1-1 0,0 1 0,0-1 0,0 1-1,0 0 1,0-1 0,0 1 0,0-1 0,0 1 0,0-1 0,0 1-1,0-1 1,1 1 0,-1-1 0,0 1 0,0 0 0,2 1-282,-1 1 0,1-1 1,0 0-1,-1 0 0,1 0 1,0 0-1,0 0 0,1 0 1,-1 0-1,0 0 0,0-1 1,1 1-1,4 1 0,44 13-5415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2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0 513 5026,'0'0'9173,"2"15"-1194,9-28-7353,-2 0 1,1 0-1,-2-1 0,1 0 1,8-24-1,3 0-302,12-30 98,42-120-1,-70 176-347,-1-1 0,-1-1-1,0 1 1,-1 0 0,0-27-1,-1 34-11,0 5-63,0 1-1,-1-1 0,1 0 0,0 0 1,0 0-1,0 1 0,-1-1 1,1 0-1,0 1 0,-1-1 0,1 0 1,-1 1-1,1-1 0,-1 0 1,1 1-1,-1-1 0,1 1 0,-1-1 1,1 1-1,-1-1 0,0 1 1,1-1-1,-1 1 0,0 0 0,1-1 1,-1 1-1,0 0 0,0-1 1,1 1-1,-1 0 0,0 0 0,0 0 1,1 0-1,-1 0 0,0 0 1,0 0-1,0 0 0,1 0 0,-1 0 1,0 0-1,0 1 0,0-1 1,-2 1-57,0-1 1,0 1 0,0 0-1,0 0 1,0 0 0,0 0-1,0 1 1,1-1 0,-1 1-1,-3 2 1,1 1 10,0 0 0,1 0 0,0 1 0,0 0 0,0-1-1,1 1 1,0 1 0,0-1 0,0 0 0,1 1 0,-2 7 0,1 3-4,0-1 0,1 0 0,1 28 1,1-40 48,0 1 0,1-1 0,-1 1 0,1-1 0,0 0 0,1 0 0,-1 1 0,1-1 0,0 0 0,0 0 0,0 0 0,0 0 0,1-1 0,-1 1 0,1-1 0,0 1 0,0-1 0,6 4 0,5 4-5,1-1 1,0 0-1,24 10 0,-26-13 5,0-1 0,-1 1 0,0 1 0,19 16 0,-29-23-107,0 1 1,0 0-1,0 0 0,0 0 1,0 0-1,0 0 1,-1 0-1,1 1 0,-1-1 1,0 0-1,0 1 0,0-1 1,0 1-1,0 0 1,0-1-1,-1 1 0,1 0 1,-1-1-1,1 1 0,-1 0 1,0-1-1,0 1 1,-1 0-1,1 0 0,-1-1 1,1 1-1,-1 0 0,0-1 1,0 1-1,0-1 1,0 1-1,0-1 0,0 1 1,-1-1-1,0 0 0,1 0 1,-1 0-1,0 0 1,0 0-1,0 0 0,0 0 1,-3 2-1,-8 5-1158,0 0-1,-1 0 1,0-1 0,-1-1-1,-23 9 1,25-11-5811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5.3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13 144 11141,'0'0'8268,"-12"-6"-7988,86-1-157,565-117 282,-620 118-405,-18 5-45,-18 16-13356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6.3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1 17000,'0'0'9727,"0"9"-9596,0 8-139,0 1 16,0 1 1,1-1 0,1 0-1,5 25 1,-5-37-4,0 0 1,0 0-1,1 0 0,-1 0 0,1-1 1,0 0-1,1 1 0,0-1 1,-1 0-1,1-1 0,1 1 1,-1-1-1,1 0 0,0 0 0,0 0 1,0 0-1,10 4 0,3-1 31,-1-1 0,1-1-1,0 0 1,0-2 0,0 0-1,1-1 1,-1-1 0,1 0-1,-1-2 1,20-2 0,-33 2-27,1 1 0,0-1 1,0-1-1,0 1 1,-1-1-1,1 0 1,-1 0-1,1-1 0,-1 1 1,0-1-1,0 0 1,0-1-1,0 1 0,-1-1 1,1 0-1,-1 0 1,0-1-1,0 1 1,-1-1-1,1 0 0,-1 0 1,0 0-1,0 0 1,3-10-1,0-2 282,0 0 0,-2 0 0,0 0 0,-1-1 0,-1 1 0,0-1 0,-1-17 0,-1 182-519,-17 446 355,14-570-117,0 1-1,-2-1 1,-13 41 0,14-54-9,0 1 1,-1-1-1,0 0 1,-1-1-1,0 1 0,-1-1 1,1 0-1,-2-1 1,-15 15-1,19-19 6,-1-1 0,0 0-1,0-1 1,1 1 0,-2-1-1,1 0 1,0 0-1,0-1 1,-1 1 0,1-1-1,-1 0 1,1-1 0,-1 1-1,1-1 1,-1 0 0,1-1-1,-1 1 1,1-1-1,-1 0 1,-9-4 0,-2 0 21,1-2 0,0 1-1,1-2 1,0 0 0,-19-14 0,9 5-7,1-1 0,1-1 0,1-1 0,1-1 1,0-1-1,2-1 0,1 0 0,0-2 0,-18-34 0,34 54-59,-1 0 1,1 0-1,0 0 1,0 0-1,0 0 0,1-1 1,0 1-1,0 0 1,0-1-1,0 1 0,1-1 1,0 1-1,1-1 1,-1 1-1,1-1 1,0 1-1,0-1 0,0 1 1,1 0-1,0 0 1,0 0-1,0 0 0,1 0 1,0 0-1,0 0 1,0 1-1,0 0 0,1-1 1,0 1-1,0 0 1,0 1-1,0-1 1,9-5-1,52-32-3609,80-38 1,-94 53 57,49-26-6357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6.5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41 130 17096,'0'0'3503,"0"-20"-430,0-60-194,-2 52-775,2 28-2085,0 0 0,0 0 0,0 0 0,0 0 0,0 0 0,0 0 0,0 1 0,0-1 0,-1 0 0,1 0 1,0 0-1,0 0 0,0 0 0,0 0 0,0 0 0,0 0 0,0 0 0,0 0 0,0 0 0,0 0 0,-1 0 0,1 0 1,0 0-1,0 0 0,0 0 0,0 1 0,0-1 0,0 0 0,0 0 0,-1 0 0,1 0 0,0-1 0,0 1 1,0 0-1,0 0 0,0 0 0,0 0 0,0 0 0,0 0 0,-1 0 0,1 0 0,0 0 0,0 0 0,0 0 1,0 0-1,0 0 0,0 0 0,0 0 0,0 0 0,0 0 0,0-1 0,0 1 0,-1 0 0,1 0 0,0 0 1,0 0-1,0 0 0,0 0 0,0 0 0,0 0 0,0-1 0,0 1 0,0 0 0,0 0 0,0 0 0,0 0 1,0 0-1,-9 29 285,-5 105-278,4 228 1,10-286-8,2-31 6,2 0 1,18 80 0,-16-94-50,-4-52-8743,2-22 774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6.7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 14791,'0'0'6531,"120"-22"-7588,-44 22-5106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7.2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37 281 15127,'0'0'5733,"16"-7"-4543,1 0-1034,2-1 341,1-1 0,-1-1 1,24-16-1,-38 22-315,0 0 0,0 0 0,0 0 0,-1 0 0,1-1 0,-1 0 0,0 0 0,0 0 0,-1 0 0,1-1 0,-1 1 0,-1-1 0,1 0 0,-1 0 0,0 0 0,0 0 0,1-10 0,-2 13-90,0-1-1,-1 1 0,0 0 1,0 0-1,0 0 0,0 0 1,0 0-1,-1 0 1,1 0-1,-1 0 0,0 0 1,0 0-1,0 0 0,-2-5 1,1 7-86,1 0 0,-1 0 0,0 0 0,1 1 0,-1-1 0,0 0-1,1 1 1,-1-1 0,0 1 0,0-1 0,0 1 0,0 0 0,1 0 0,-1 0 0,0 0 0,0 0 0,0 0 0,0 0 0,1 1 0,-1-1 0,0 1 0,0-1 0,0 1 0,1 0 0,-1-1 0,-2 3 0,-5 1-25,-1 1 0,1 1 1,0 0-1,1 0 1,-1 1-1,1 0 0,0 0 1,1 1-1,0 0 1,0 0-1,-8 14 1,4-6 20,1 1 1,1 1-1,0-1 1,1 1-1,-8 27 1,13-33-1,1 0 0,-1 0 1,2 0-1,0 0 0,0 0 1,1 1-1,1-1 1,2 16-1,-2-23 2,0 0 0,0 0 0,1 0 0,0 0 0,0 0 0,0 0 0,1 0 0,-1 0 0,1-1 1,0 1-1,0-1 0,1 0 0,0 0 0,-1 0 0,1-1 0,0 1 0,1-1 0,-1 0 0,1 0 0,7 4 0,3-2 12,0 0-1,0-1 1,0 0-1,0-1 1,1-1-1,-1 0 1,1-2-1,24-1 1,-18 0 9,-1-1-1,1-2 1,-1 0 0,0-1 0,33-13-1,-35 9-2,0 0 0,-1-1 0,0-1 0,0-1 0,-1 0 0,-1-2 0,0 0 0,-1 0 0,0-1 0,15-22 0,-20 23-4,0-1-1,-1 0 0,-1 0 0,-1-1 1,0 0-1,0 0 0,-2-1 1,0 0-1,-1 0 0,-1 0 1,0 0-1,0-29 0,-3 42-16,0 0 0,0 0 0,-1 0-1,1 0 1,-1 0 0,0 0 0,0 1-1,0-1 1,-1 0 0,1 0 0,-1 1-1,0-1 1,0 1 0,0-1 0,0 1-1,-1 0 1,1 0 0,-1 0 0,0 0-1,-5-4 1,3 5-10,1-1-1,-1 1 1,0 0-1,1 0 1,-1 0-1,0 1 1,-1-1-1,1 1 1,0 1-1,0-1 1,0 1-1,0-1 1,-1 2-1,1-1 1,-7 2-1,10-2 3,-1 0-1,1 1 1,0-1 0,0 1-1,-1 0 1,1 0-1,0 0 1,0 0 0,0 0-1,0 0 1,0 1-1,0-1 1,0 0 0,1 1-1,-1 0 1,0-1-1,1 1 1,-1 0 0,1 0-1,0 0 1,-2 3-1,1 0-3,0-1-1,1 1 0,0 1 1,-1-1-1,2 0 0,-1 0 1,0 0-1,1 1 0,1 6 1,0 4 0,1-1-1,1 1 1,1 0 0,0-1 0,11 26-1,-6-22 20,2 0-1,0 0 0,1-1 1,1 0-1,19 20 0,84 74 5,-74-74-377,53 60-1,-95-97 328,1-1 0,-1 0-1,1 0 1,-1 1-1,1-1 1,-1 1-1,1-1 1,-1 1-1,0-1 1,1 0 0,-1 1-1,0-1 1,1 1-1,-1 0 1,0-1-1,0 1 1,1-1 0,-1 1-1,0-1 1,0 1-1,0 0 1,0-1-1,0 1 1,0-1 0,0 1-1,0 0 1,0-1-1,0 1 1,0-1-1,0 1 1,0-1 0,0 1-1,-1 0 1,1-1-1,0 1 1,0-1-1,-1 1 1,1-1 0,0 1-1,-1 0 1,-27 5-1246,19-5 1129,-251 28-10058,133-15 2610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7.8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0 220 18056,'0'0'9002,"10"-7"-8647,-1 2-358,-1 0 0,1 1 1,0 1-1,0-1 0,0 1 1,0 1-1,0 0 1,1 0-1,10-1 0,100 1-1,-66 3 21,160 1 40,424-19 158,-631 16-211,2 0 37,0 0 0,0 0 0,0-1 0,0 0 0,13-5 0,-21 6-34,0 1 1,0-1-1,0 1 1,0-1-1,0 1 0,-1-1 1,1 0-1,0 1 1,0-1-1,-1 0 1,1 0-1,-1 1 1,1-1-1,0 0 0,-1 0 1,0 0-1,1 0 1,-1 0-1,1 0 1,-1 0-1,0-2 0,0 1 0,0 0 0,0 0-1,-1 0 1,1 0-1,-1 0 1,0 0-1,1 1 1,-1-1-1,0 0 1,0 0-1,0 0 1,0 1-1,-1-1 1,1 0-1,-2-1 1,-5-5-3,-1 0 0,0 0-1,-1 1 1,1 0 0,-1 1 0,-1 0 0,1 0-1,-1 1 1,-22-7 0,14 6-36,0 1 0,0 0 0,0 2-1,-1 0 1,-22 0 0,62 6-28,0 0-1,0 2 1,0 0-1,0 1 1,36 18-1,-1-2 45,-19-10 12,-18-7 0,0 1 1,0 0-1,-1 2 1,0 0-1,0 1 1,30 22-1,-45-30 2,-1 0 0,0 0 1,1 0-1,-1 1 0,0-1 0,0 1 0,0-1 1,0 1-1,0-1 0,-1 1 0,1-1 0,0 1 1,-1 0-1,1 0 0,-1-1 0,0 1 0,1 0 0,-1 0 1,0-1-1,0 1 0,0 0 0,0 0 0,0-1 1,-1 1-1,1 0 0,-1 0 0,1-1 0,-1 1 1,1 0-1,-1-1 0,0 1 0,0-1 0,-1 2 1,-2 4-6,-1-1 1,0 0 0,-1-1 0,1 1-1,-11 7 1,-37 28-1389,-58 33 1,-5-7-6179,36-26-3253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8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275 2 13270,'0'0'13726,"-10"-1"-13582,3 1-144,-1 1 0,1 0 0,-1 1-1,1-1 1,0 1 0,0 1 0,0 0 0,0 0-1,0 0 1,1 0 0,-1 1 0,1 1-1,0-1 1,0 1 0,-7 7 0,-16 15-2,-43 51-1,69-74 1,-1-1-1,1 1 0,0 0 1,0 1-1,1-1 0,-1 0 0,1 1 1,0 0-1,0-1 0,0 1 0,0 0 1,1 0-1,0 0 0,0 0 0,0 6 1,2-6 1,0-1 0,0 1 0,0-1 0,1 0 0,-1 1 0,1-1 1,0 0-1,0 0 0,1 0 0,-1-1 0,1 1 0,0 0 0,0-1 0,0 0 0,0 0 1,8 6-1,61 45 35,-54-42-25,0 1 0,0 0 0,-2 1 0,0 1 0,0 0 0,-2 2 0,14 18 0,-26-33-9,-1 0 0,1 0 0,-1 0 0,0 0-1,0 1 1,0-1 0,0 0 0,0 1 0,-1-1 0,1 1-1,-1-1 1,1 1 0,-1-1 0,0 1 0,0-1-1,0 1 1,0-1 0,-1 1 0,1-1 0,-1 0-1,1 1 1,-1-1 0,0 1 0,0-1 0,0 0-1,0 0 1,0 1 0,-1-1 0,1 0 0,-1 0-1,1 0 1,-1 0 0,0-1 0,1 1 0,-1 0-1,0-1 1,-4 3 0,-6 3 8,-2 0-1,1-1 0,-1 0 1,0-1-1,-17 4 1,12-3-8,-70 16-313,52-15-3859,24-5 1133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8.7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18376,'0'0'5379,"0"130"-5219,0-83 368,0-5-224,10-5-256,-10-6 128,10-8-64,-5-7-15,-5-7-97,0-5-1441,0-21-6259,0-32-1168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8.8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84 14919,'0'0'10725,"-5"-60"-10421,10 52-224,0 1-64,-5 3 192,0 2-192,0 0-16,0 6-3426,-15 25-1168,5 15-704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9.3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12005,'0'0'6323,"25"0"-4829,186 0 958,-199 0-2303,-7 0-97,-1 0-1,1 0 1,-1 0-1,1 0 1,-1 1-1,0-1 1,1 1-1,-1 0 1,6 3-1,-8-3-50,0 1-1,-1-1 1,1 1-1,-1 0 1,0-1-1,1 1 1,-1 0-1,0 0 0,0 0 1,0 0-1,0 0 1,0 0-1,-1 0 1,1 0-1,-1 0 1,1 1-1,-1-1 1,0 0-1,0 0 1,0 0-1,0 1 1,0 3-1,-2 13 62,1 0-1,-2 1 1,-1-1-1,0-1 1,-1 1 0,-1-1-1,-1 1 1,-18 32-1,-4 0 649,-59 78 0,111-145 1812,-14 11-2524,0 0 0,0 1 1,1 0-1,0 0 1,-1 1-1,1 0 0,0 0 1,0 1-1,19-1 1,-26 5-18,0-1 1,0 0 0,0 1 0,0 0 0,0-1 0,0 1-1,0 1 1,0-1 0,-1 0 0,1 0 0,-1 1-1,0 0 1,0-1 0,0 1 0,0 0 0,0 0 0,0 0-1,1 4 1,26 62-36,-28-66 48,4 13-19,0 1 0,-2-1 0,0 0 0,1 25 0,-3-36 26,-1-1 0,1 0 1,-1 1-1,0-1 0,0 0 0,-1 0 1,0 1-1,1-1 0,-1 0 1,-1 0-1,1 0 0,-1 0 0,1 0 1,-1 0-1,0 0 0,0-1 0,-1 1 1,1 0-1,-1-1 0,0 0 0,0 0 1,-3 3-1,5-5 28,0-1 0,0 1 0,1-1 0,-1 1 0,0-1 0,0 1 0,0-1 0,0 0 0,0 1 0,0-1 0,1 0 0,-1 0 0,0 0 0,0 0 0,0 0 0,0 0 0,0 0 0,0 0 0,0 0 0,0 0 0,0 0 0,0-1 0,0 1 0,0 0 0,1-1 0,-1 1 0,0 0 0,0-1 0,0 1 0,1-1 0,-1 1 0,0-1 0,0 0 0,1 1 0,-1-1 0,0 0 0,1 0 0,-1 1-1,1-1 1,-1 0 0,1 0 0,0 0 0,-1 0 0,1 1 0,0-1 0,-1 0 0,1 0 0,0 0 0,0 0 0,0 0 0,0 0 0,0 0 0,0 0 0,0-1 0,-1-11 18,0 1 0,1-1 0,2-16 0,-1 17-58,0 4-97,1 0-1,0 0 1,0 0-1,0 0 1,1 0-1,0 0 0,0 1 1,1 0-1,0-1 1,1 2-1,-1-1 1,1 0-1,9-8 0,10-9-1453,1 1 1,28-20-1,-32 26 116,57-43-5034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9.6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7 140 13142,'0'0'4797,"11"0"-3463,7 1-909,-9-1 94,1 1-1,-1-1 1,1-1-1,-1 0 1,0 0-1,10-3 1,-16 3-400,-1 0 0,1 0 0,0 0 0,-1-1 1,0 1-1,1-1 0,-1 1 0,0-1 0,1 0 1,-1 0-1,0 0 0,-1 0 0,1 0 0,0 0 0,0-1 1,-1 1-1,0 0 0,1-1 0,-1 1 0,0-1 0,0 0 1,0 1-1,-1-1 0,1 0 0,0 0 0,-1-5 0,0 8-111,1-10 232,0 1-1,-1-1 1,0 1 0,-2-17-1,2 25-232,-1 1 0,0-1 0,1 0 0,-1 1 0,0-1 0,0 0 0,0 1-1,1-1 1,-1 1 0,0-1 0,0 1 0,0-1 0,0 1 0,0 0 0,0-1-1,0 1 1,0 0 0,0 0 0,0 0 0,0 0 0,0 0 0,0 0 0,0 0-1,0 0 1,0 0 0,-1 1 0,-26 4-209,20 0 164,1 0 0,0 0 0,0 0 0,0 1 0,1 0 0,0 0 0,0 1 0,1 0 0,-1 0 0,2 0 0,-9 16 0,10-17 31,-1 1 0,1-1 0,1 1 0,0 0 0,0 0 0,0 0 0,1 0 0,0 0 0,0 0 0,0 0 0,1 1 0,0-1 0,1 0 0,0 0 0,2 10 0,-1-12 14,1-1 0,0 1 0,0-1-1,0 0 1,0 0 0,0 0 0,1 0 0,0 0 0,0-1 0,0 0-1,0 0 1,0 0 0,1 0 0,0-1 0,-1 1 0,7 1-1,14 6-18,46 13 0,-61-21-40,95 24-2353,7-10-3748,-20-7-1339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5.6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0 144 13078,'0'0'5928,"11"0"-5829,42-3 4,-1-2 0,0-3 0,0-2-1,54-19 1,3 2-65,170-33-30,-274 59-2821,-10 1-1479,-10 2-1481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09.9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0 12870,'0'0'9972,"-30"149"-9027,30-97-449,0-7-80,0-8-176,0-10-47,0-6-145,15-8 64,-10-7-112,0-4-945,-5-23-6210,0-27-5811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0.1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341 350 13798,'-100'-85'478,"91"72"2119,12 6-1241,16 3-100,-16 4-673,6-3-129,0 0 0,-1 0-1,1-1 1,-1 0 0,1-1 0,-1 0 0,-1 0 0,1 0 0,-1-1 0,0 0-1,10-12 1,-13 12-324,0 1-1,-1 0 0,0-1 1,0 0-1,-1 0 0,1 0 1,-1 0-1,0 0 0,-1 0 0,0-1 1,0 1-1,0 0 0,-1-1 1,0 1-1,0-1 0,0 1 1,-3-12-1,3 15-135,-1 1-1,1-1 1,-1 0-1,0 1 1,0 0-1,0-1 1,0 1-1,0 0 1,-1-1-1,1 1 1,-1 0-1,1 0 1,-1 0-1,0 0 1,0 0-1,0 0 1,0 1 0,0-1-1,0 1 1,0-1-1,0 1 1,-1 0-1,1 0 1,0 0-1,-1 0 1,1 0-1,-1 1 1,0-1-1,1 1 1,-1-1-1,1 1 1,-1 0-1,1 0 1,-1 0-1,0 1 1,-3 0-1,-3 0-132,0 1 0,1 0 0,-1 1 0,1-1 0,-1 2 0,1-1 0,0 1 0,1 0 0,-15 10 0,0 6-835,0 1 0,1 0 0,2 1 0,0 2 0,1 0 0,1 0-1,2 2 1,-17 36 0,-3 28-5618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0.5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65 13366,'0'0'8369,"3"20"-8187,1 10-58,4 15 929,2 68 0,-6-113 1927,7-14-1270,22-37-790,21-29-882,-53 80-39,68-78-10,-64 73 3,0 0 0,0 0 0,1 0 0,-1 1 0,1 0 1,1 1-1,-1-1 0,0 1 0,1 0 0,-1 1 0,1-1 0,9-1 0,-14 4-9,0 0 0,0 0-1,0 1 1,0-1 0,0 0 0,0 1-1,-1 0 1,1-1 0,0 1-1,0 0 1,-1 0 0,1 0 0,0 0-1,-1 0 1,1 0 0,-1 0-1,1 1 1,-1-1 0,0 0 0,1 1-1,-1-1 1,1 3 0,19 37-42,-20-41 59,7 23 29,-1 1 0,-1-1 1,0 1-1,2 40 0,-2 101-2459,4-163-6806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0.6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 1 18729,'0'0'9812,"10"15"-9812,-10-9-64,0 7-640,-20 11-2178,-20 3-4513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8.7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0 17032,'0'0'8708,"-75"155"-8500,60-68 544,15-12-592,0-18-48,10-11 16,15-11-112,0-10-16,-5-9 48,0-11-48,-5-5-496,5-2-1505,-10-32-1616,0-19-2818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8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16 483 16311,'0'0'4077,"18"-23"-3469,109-142 571,-121 156-1057,0 0-1,0 0 0,0-1 0,-2 0 0,1 0 0,-1-1 1,0 1-1,-1-1 0,-1 0 0,1 0 0,-2 0 0,0 0 0,0 0 1,-1 0-1,0 0 0,-1 0 0,0 0 0,0 0 0,-2 0 0,1 0 1,-8-19-1,9 28-119,0-1 1,-1 0 0,1 1 0,-1-1-1,1 1 1,-1-1 0,0 1-1,0 0 1,0 0 0,0 0 0,-1 0-1,1 0 1,0 0 0,-1 1-1,1-1 1,-1 1 0,0 0 0,1-1-1,-1 1 1,0 0 0,0 1-1,0-1 1,0 0 0,1 1 0,-1 0-1,-3 0 1,2 0-24,1 1 1,-1 0-1,1 0 1,-1 0-1,1 1 1,-1-1-1,1 1 1,0 0-1,0-1 1,0 2-1,0-1 1,0 0-1,1 1 1,-1-1-1,1 1 1,-1-1-1,1 1 1,0 0-1,0 0 1,-3 7-1,-7 16-926,2 0 0,0 1 0,2 0 0,1 1 0,1 0 0,1 0 0,-1 51-1,4 22-5697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9.3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1 338 10229,'0'0'1862,"15"19"-229,-1-2-1075,-7-9-283,1 0 1,-2 0-1,1 1 0,-1 0 0,0 0 0,-1 1 0,0 0 0,-1 0 0,0 0 0,0 0 1,-1 0-1,2 17 0,-1 10 945,-4-26-1017,0 0 1,1 0-1,1 0 0,0 0 0,0 0 0,1 0 0,0-1 1,1 1-1,6 11 0,-9-21-187,-1-1 0,1 1 0,0 0-1,-1 0 1,1-1 0,0 1 0,0 0 0,0-1 0,-1 1 0,1-1-1,0 1 1,0-1 0,0 1 0,0-1 0,0 0 0,0 0 0,0 1 0,0-1-1,0 0 1,0 0 0,0 0 0,0 0 0,0 0 0,0 0 0,0 0-1,0 0 1,0 0 0,0-1 0,0 1 0,0 0 0,0-1 0,0 1-1,0-1 1,0 1 0,0-1 0,-1 1 0,1-1 0,0 0 0,0 1 0,0-1-1,-1 0 1,1 0 0,0 0 0,30-40 1236,-29 38-1100,63-114 1369,-48 82-1142,2 1-1,0 1 0,3 1 0,38-46 1,-59 77-368,-1 1 0,1-1 0,-1 0 1,1 1-1,0-1 0,-1 1 0,1-1 1,0 1-1,-1-1 0,1 1 0,0 0 1,0-1-1,-1 1 0,1 0 0,0-1 1,0 1-1,0 0 0,-1 0 0,1 0 1,0 0-1,0 0 0,0 0 1,-1 0-1,1 0 0,0 0 0,0 0 1,0 0-1,-1 1 0,1-1 0,0 0 1,0 1-1,0-1 0,-1 0 0,1 1 1,0-1-1,-1 1 0,1-1 0,0 1 1,-1-1-1,2 2 0,20 33-133,-13-18 140,2-2-37,-6-7 2,0-1 0,0 1-1,1-1 1,0 0 0,1 0-1,-1-1 1,1 0 0,0 0-1,14 8 1,-21-14-63,0 0 0,1 0 1,-1 0-1,1 0 0,-1-1 0,1 1 0,-1 0 1,1 0-1,-1 0 0,1 0 0,-1-1 1,0 1-1,1 0 0,-1 0 0,1-1 0,-1 1 1,0 0-1,1-1 0,-1 1 0,0 0 1,0-1-1,1 1 0,-1-1 0,0 1 0,0 0 1,1-1-1,-1 1 0,0-1 0,0 1 1,0-1-1,0 1 0,0-1 0,0 1 0,0-1 1,0 1-1,0-1 0,1-1-132,68-160-6476,43-75 5247,-100 214 3248,-8 21 1091,-12 38 1449,2-11-5409,-17 66 1283,9-40 34,2 0 0,2 1 0,-5 102 0,16-138-336,0 11-455,-4-14-3372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9.5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0 120 13414,'0'0'6787,"136"-93"-6787,-86 86-32,15-3-2177,5 0-6211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3.3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80 0 17032,'0'0'8812,"0"19"-8065,-8 56-383,-21 90-1,14-90-15,3 0-1,-4 103 0,18-174-742,3-10-78,-3 3 207,10-18-2043,0 0 1,12-32-1,9-29-5313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3.6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5 141 15591,'0'0'3770,"5"-1"-3295,26-2 687,-21 3-666,0-1 1,0 0 0,0-1-1,0 0 1,0-1 0,13-5 0,-19 6-399,-1 0 0,1 0 0,-1-1 0,0 0 0,0 1 0,0-1 0,0 0 0,0 0 1,-1-1-1,1 1 0,-1 0 0,0-1 0,0 0 0,0 1 0,0-1 0,-1 0 0,0 0 0,1 0 1,-1 0-1,0-5 0,2-22 185,-3 30-290,0 1 0,1-1 0,-1 1 0,0 0 0,0-1 0,0 1 0,0-1 0,0 1 0,0-1-1,0 1 1,0-1 0,0 1 0,0-1 0,0 1 0,0 0 0,0-1 0,0 1 0,0-1 0,-1 1 0,1-1 0,0 1 0,0 0 0,0-1 0,-1 1 0,1-1 0,0 1 0,-1 0 0,1-1 0,0 1 0,-1 0 0,1-1 0,0 1 0,-1 0 0,1 0 0,0-1 0,-1 1 0,1 0 0,-1 0 0,1 0 0,-1 0 0,1-1 0,-1 1 0,1 0 0,0 0 0,-1 0 0,1 0 0,-1 0 0,1 0 0,-1 0 0,1 0 0,-1 0 0,1 1-1,-1-1 1,1 0 0,0 0 0,-2 1 0,-6 4-498,0 1 0,0 0 0,0 1 0,1 0 0,0 0 0,0 1 0,-9 14 0,-36 66-3842,11-1-877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6.4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97 194 10485,'0'0'7240,"-4"4"-6565,1-2-657,0 1 0,1 0 0,0 0 0,-1 0 0,1 0 0,1 0 0,-1 0-1,0 0 1,1 1 0,-1-1 0,-1 7 0,-9 50 321,7-27-26,-8 25 213,1-7 61,3 1 0,-7 99 0,16-151-534,2-7 362,-1-1 1,-1 1-1,0-1 0,0 0 0,-1-9 1,-1-11-243,16-179 100,-8 143-247,-5 12 12,-2 42 7,1 0-1,0 1 0,1-1 0,0 1 1,0-1-1,1 1 0,4-14 0,13 79 314,-9-22-435,12 36 71,-6-18 32,40 92 0,-50-130-25,1-1 1,1 0-1,0 0 1,1 0-1,1-1 1,0-1-1,0 0 1,1 0-1,1-1 1,-1 0-1,17 10 1,-24-17 6,0-1 1,0 0-1,0 0 1,1 0 0,-1-1-1,0 0 1,1 1 0,-1-1-1,1-1 1,8 1-1,-11-1-1,0 0 0,0 0 0,0-1 0,0 1-1,0-1 1,0 1 0,0-1 0,0 0-1,-1 0 1,1 0 0,0 0 0,0 0-1,-1 0 1,1 0 0,0-1 0,-1 1 0,0-1-1,1 1 1,-1-1 0,0 0 0,1 1-1,-1-1 1,0 0 0,1-3 0,7-18 45,0 0 1,-2-1-1,-1 0 1,-1 0-1,4-43 1,-5-127-88,-5 128 64,1 56-29,1-18 7,-7-44 0,5 66-5,0-1 0,0 1-1,0-1 1,-1 1-1,-1 0 1,1 0-1,-1 0 1,0 0 0,0 0-1,0 0 1,-1 1-1,-7-8 1,11 12-8,0 1-1,0 0 1,0 0 0,-1 0 0,1 0-1,0-1 1,0 1 0,-1 0 0,1 0-1,0 0 1,-1 0 0,1 0 0,0 0-1,0 0 1,-1 0 0,1 0 0,0 0-1,-1 0 1,1 0 0,0 0 0,0 0-1,-1 0 1,1 0 0,0 0 0,-1 0-1,1 0 1,0 0 0,0 0 0,-1 0-1,1 0 1,0 1 0,0-1-1,-1 0 1,1 0 0,0 0 0,0 1-1,0-1 1,-1 0 0,1 0 0,0 0-1,0 1 1,0-1 0,0 0 0,-1 0-1,1 1 1,0-1 0,0 0 0,0 1-1,0-1 1,0 0 0,0 0 0,0 1-1,0-1 1,0 0 0,0 1 0,0-1-1,0 0 1,0 0 0,0 1 0,0-1-1,0 0 1,0 1 0,0-1 0,1 0-1,-1 1 1,-1 28-447,2-24 345,-1 245-8819,0-183 4037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3.9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53 2625,'0'0'13452,"7"22"-11331,6 23-899,-3 0-1,10 82 1,-19-99-726,1 0-1,10 41 0,-12-69-483,0 1 0,0-1 0,0 0-1,0 0 1,0 1 0,0-1 0,0 0-1,0 0 1,0 1 0,0-1-1,0 0 1,0 0 0,0 1 0,0-1-1,1 0 1,-1 0 0,0 0 0,0 1-1,0-1 1,0 0 0,1 0 0,-1 0-1,0 1 1,0-1 0,0 0 0,1 0-1,-1 0 1,0 0 0,0 0-1,1 0 1,-1 1 0,0-1 0,0 0-1,1 0 1,-1 0 0,0 0 0,0 0-1,1 0 1,-1 0 0,0 0 0,0 0-1,1 0 1,-1 0 0,0 0 0,0 0-1,1-1 1,-1 1 0,0 0 0,0 0-1,1 0 1,-1 0 0,0 0-1,0 0 1,0-1 0,1 1 0,-1 0-1,0 0 1,0 0 0,0-1 0,0 1-1,1 0 1,-1-1 0,14-18 1151,-10 13-881,50-69 306,3 3 0,3 2-1,104-92 1,-144 147-407,-19 15-182,-1 0-1,1 0 1,-1 0-1,1 0 1,0 0-1,-1 0 1,1 0-1,-1 0 1,1 1-1,-1-1 1,1 0-1,-1 0 1,1 1 0,-1-1-1,0 0 1,1 0-1,-1 1 1,1-1-1,-1 1 1,0-1-1,1 0 1,-1 1-1,0-1 1,1 1-1,-1-1 1,0 1-1,0-1 1,1 1-1,-1-1 1,0 1-1,0-1 1,0 1 0,0-1-1,0 1 1,0-1-1,0 1 1,0-1-1,0 1 1,0 0-1,0-1 1,0 2-1,0-1-16,37 227-246,-31-201 725,0-7-2161,-5-7-6641,-1-23 2413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1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0 16600,'0'0'5234,"-36"120"-5234,16-46 352,5-3 256,15-7-399,0-10-1,0-13-96,15-12 16,-5-8-128,0-7-144,-10-7-2962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2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45 14519,'0'0'6259,"131"-45"-6324,-61 45-239,10 14-2833,6 11-2706,14 8-5266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5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302 10 16087,'0'0'8850,"-26"-2"-8607,8 0-232,10 0-9,0 0 0,-1 1 0,1 0-1,0 1 1,-1 0 0,1 0 0,0 1 0,-1 0 0,1 1-1,0-1 1,0 2 0,0-1 0,0 1 0,0 0-1,0 1 1,1 0 0,0 0 0,-1 0 0,-9 9 0,6-2 10,1 0 0,0 0 1,1 1-1,0 0 1,-9 16-1,15-21-7,0 0 0,0 0 0,0 0 0,1 0 0,0 1 0,1-1 0,-1 0 0,2 1 0,-1-1-1,1 1 1,0 0 0,1 9 0,0-15 2,-1-1 0,1 1-1,-1-1 1,1 1-1,0-1 1,0 1 0,0-1-1,0 1 1,0-1 0,0 0-1,0 0 1,0 1 0,0-1-1,1 0 1,-1 0 0,0 0-1,1 0 1,-1 0-1,1-1 1,-1 1 0,1 0-1,-1-1 1,1 1 0,0-1-1,-1 1 1,1-1 0,0 0-1,-1 0 1,1 0 0,0 0-1,-1 0 1,3 0-1,3 0 43,-1-1-1,1 1 0,-1-1 1,0-1-1,0 1 0,1-1 1,10-4-1,-1-4 5,-1-1-1,0 0 1,-1 0 0,0-2-1,-1 1 1,0-2 0,15-21 0,43-43 189,-70 77-229,0 1-1,0-1 0,0 0 1,0 0-1,0 0 0,0 1 1,1-1-1,-1 1 0,0-1 1,0 1-1,0-1 1,1 1-1,-1-1 0,0 1 1,0 0-1,1 0 0,-1 0 1,0 0-1,1 0 0,-1 0 1,0 0-1,0 0 1,1 1-1,-1-1 0,0 0 1,0 1-1,1-1 0,-1 1 1,0-1-1,1 2 1,30 28-341,-20-16 376,-1-3-44,56 53-2984,-58-57 1249,0 1 1,1-2 0,0 1 0,0-1-1,21 8 1,26 1-9987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7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15031,'0'0'4530,"36"33"-9220,-36-6 864,-20 0-5906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4.8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7267,'0'0'1521,"15"0"-1409,10 0-112,11 0-768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5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197 169 12038,'0'0'3825,"11"-22"-1061,0-1-1811,18-35 411,8-7 2914,-43 118-2384,-13 13-2079,9-35 196,1 1 0,1 0 0,2 0 0,2 0 0,-1 53-1,5-78-6,0-1 0,1 1 0,0-1 0,0 1-1,1-1 1,0 1 0,0-1 0,0 0 0,1 0-1,0 0 1,0 0 0,0 0 0,1-1 0,0 1-1,0-1 1,1 0 0,-1 0 0,1-1 0,0 1 0,10 6-1,-5-6 22,0 1 0,1-1 0,-1-1 0,1 0 0,0-1 0,0 0 0,0 0 0,1-1-1,-1-1 1,1 0 0,12-1 0,-22 1 16,0-1-1,0 0 1,1 0-1,-1 0 1,0 0-1,0 0 1,0-1-1,0 1 1,1-1-1,-1 1 1,0-1-1,0 0 1,0 0-1,0 0 1,0 0-1,0 0 1,-1 0-1,3-2 1,-2 0 21,-1 1 0,-1-1 0,1 1 1,0-1-1,0 1 0,-1-1 0,1 0 0,-1 1 0,0-1 1,0 0-1,0 0 0,0 1 0,-1-1 0,0-4 0,0 5-66,0 0-1,0 0 1,1 0-1,-2 0 1,1 0 0,0 0-1,0 0 1,0 0-1,-1 1 1,1-1-1,-1 0 1,0 1-1,1-1 1,-1 1-1,0 0 1,0 0 0,0 0-1,0 0 1,0 0-1,0 0 1,0 0-1,0 0 1,0 1-1,0-1 1,-1 1-1,1 0 1,0-1 0,-5 2-1,-10-3-236,0 2 0,-28 2 0,40-2 130,-10 2-311,1 0-1,-1 1 1,1 0-1,0 1 0,0 1 1,1 0-1,-16 9 1,-3 4-2909,-53 38 0,-9 18-4816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7.0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332 245 15607,'0'0'9487,"0"-15"-8911,1-15-386,1-6 369,-7-70 0,5 104-535,-1-1 0,0 0 0,0 0 0,0 0 0,0 0 0,0 1-1,0-1 1,-1 1 0,1-1 0,-1 1 0,0-1 0,0 1 0,0 0 0,0 0 0,0 0 0,-1 0 0,1 0 0,0 0 0,-1 1 0,1-1 0,-1 1 0,0 0 0,0 0 0,1 0 0,-1 0 0,0 0 0,0 0 0,0 1 0,0 0 0,-4-1 0,-1 1 0,-1 0 1,1 0-1,-1 1 0,1 0 1,0 0-1,-1 1 1,1 0-1,0 0 0,-14 7 1,9-1-22,1-1-1,0 1 1,1 1 0,0 0 0,0 1 0,1 0 0,0 1 0,1 0-1,0 0 1,0 1 0,2 0 0,-1 0 0,2 1 0,-7 16-1,10-21 1,0 1-1,1-1 0,0 1 0,0-1 0,1 1 1,0-1-1,0 1 0,1 0 0,0 0 0,3 16 1,-1-19 0,0 0 0,0 1 0,0-1 0,1 0 0,-1 0 0,2 0 0,-1-1 0,1 1 0,0-1 0,0 0 0,0 0 0,1 0 0,-1 0 0,1-1 0,10 7 0,-4-3 9,2-1 0,-1-1 0,0 0 1,1 0-1,0-1 0,1-1 1,24 6-1,-7-6 27,0 0 0,43-2 1,-67-2-38,-1 0 1,0-1-1,0 0 1,0 0-1,0 0 1,1-1-1,-2 0 1,1 0-1,0 0 1,0-1-1,-1 0 1,1 0-1,-1 0 1,0-1-1,0 0 1,0 0-1,-1 0 1,1 0-1,-1-1 1,0 0-1,0 1 1,-1-2-1,1 1 1,-1 0 0,0-1-1,-1 1 1,1-1-1,-1 0 1,0 0-1,0 0 1,-1 0-1,0 0 1,0 0-1,0-10 1,-1 0 51,0 15-59,0 0 0,0-1 1,0 1-1,0 0 0,0 0 1,0-1-1,0 1 0,1 0 0,-1 0 1,0-1-1,1 1 0,-1 0 1,1 0-1,-1 0 0,2-2 1,0 2-6,-1 1 1,1 0 0,-1 0 0,0 0 0,1 0 0,-1 0 0,1 0 0,-1 0 0,1 1 0,-1-1 0,0 0 0,1 1-1,-1-1 1,1 1 0,-1 0 0,0-1 0,0 1 0,1 0 0,0 1 0,11 3-2,1 1 0,0-2 1,0 0-1,1 0 0,-1-1 0,23 1 1,93-2-1191,-81-2 52,-28 0 427,-13 1-134,0-1 1,0 0-1,0-1 0,1 1 0,-1-2 0,0 1 0,15-6 0,9-14-6526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6.0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1 16103,'0'0'9175,"-1"8"-8502,-21 164-917,-9 142 752,30 160 391,2-515-2968,3 1 0,1-1 0,11-43 0,8-26-5372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6.5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47 17640,'0'0'7540,"22"-4"-7308,81-6-198,0 5 0,120 8 1,-63 1 14,-32-2-3,-14 1 37,0-5-1,153-22 0,-211 10 2015,-56 32-1926,24 985-136,-24-970-19,-2 1 0,-1-1 0,-1 1 0,-2-1 0,-17 55 0,22-86-13,0 0 0,0 0 0,0 0 0,0 0 0,-1-1 0,1 1 0,-1 0 0,1 0 0,-1-1 0,0 1 0,0-1 0,0 1 0,1-1 0,-1 0 0,0 0 0,-1 0 0,1 0 0,0 0 0,0 0 0,0-1 0,-1 1 0,-2 0 0,-7 0 22,1 0 1,-1-1-1,-17-2 0,-2 0 31,-629-34 179,344 11-179,277 21-127,30 2-162,-1 1-1,0 0 1,0 0-1,0 1 1,0 0 0,0 1-1,1 0 1,-14 4 0,22-5-31,0 1 1,0 0-1,0 0 1,0 0-1,0 0 1,1-1-1,-1 1 1,0 0-1,0 1 1,1-1 0,-1 0-1,1 0 1,-1 0-1,1 0 1,-1 0-1,1 1 1,0-1-1,0 0 1,-1 0-1,1 0 1,0 1 0,0-1-1,0 0 1,0 0-1,1 1 1,-1 1-1,0 1-976,0 24-7260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6.8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144 3 6979,'0'0'12542,"-17"15"-12289,2-4-179,7-5-40,0 0 0,0 0 0,1 1 0,0-1 0,0 2 0,0-1 0,1 1 0,0 0 0,1 0-1,0 1 1,0-1 0,-6 18 0,6-10 29,0 0 0,1 1 0,1 0 0,1 0-1,0-1 1,1 1 0,2 25 0,-1-38-63,1 0 0,0 0 1,0 0-1,0 0 0,0 0 0,0 0 0,1 0 1,-1 0-1,1 0 0,0-1 0,1 1 0,-1-1 0,0 0 1,1 1-1,0-1 0,0 0 0,0-1 0,0 1 1,0 0-1,0-1 0,1 0 0,-1 0 0,1 0 1,0 0-1,0 0 0,-1-1 0,1 0 0,0 0 1,0 0-1,0 0 0,1 0 0,-1-1 0,0 0 0,0 0 1,5 0-1,-5 0 34,1-1 1,-1 1-1,0-1 1,0 0-1,0 0 0,1 0 1,-1 0-1,0-1 1,-1 0-1,1 0 0,0 0 1,0 0-1,-1 0 1,1-1-1,-1 1 1,0-1-1,0 0 0,0 0 1,0 0-1,-1-1 1,1 1-1,-1-1 1,1 1-1,-1-1 0,-1 0 1,1 0-1,0 0 1,-1 0-1,0 0 0,0 0 1,1-8-1,1-8 222,0 0 0,-2 0 0,0 0-1,-1-1 1,-4-27 0,2 37-194,0 0 1,-1 1-1,0-1 1,-1 1-1,0 0 1,0 0-1,-8-12 1,10 18-58,0 1 0,0-1 0,0 1 0,-1-1 0,0 1 1,1 0-1,-1 0 0,0 0 0,-1 0 0,1 0 0,0 1 1,-1-1-1,0 1 0,1 0 0,-1 0 0,0 1 0,0-1 1,0 1-1,0 0 0,0 0 0,-7-1 0,10 2-74,0 0 0,0 1 0,0-1 0,0 1 0,0-1 0,0 1 0,1-1 0,-1 1 0,0-1 0,0 1 0,0 0 0,0-1 0,1 1 0,-1 0 0,0 0 0,0 0 0,1-1 0,-1 1 0,1 0 0,-1 0 0,1 0 0,-1 0 0,1 0 0,0 0 0,-1 0 0,1 0 0,0 2-1,-7 34-2153,7-30 1577,-5 32-3596,4-3-2406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7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387 1 17032,'0'0'9180,"-17"23"-9116,-4 4-35,-4 5 62,2 0 0,-33 61-1,48-76-52,2 1 0,0-1 0,1 1 0,0 0 0,2 0 0,0 1 0,1-1 0,1 32 0,1-46-26,0 0 0,1 0-1,-1 1 1,1-1 0,0 0 0,0 0 0,0 0-1,1 0 1,-1 0 0,1 0 0,0-1 0,0 1-1,0 0 1,1-1 0,-1 0 0,1 1 0,0-1-1,0 0 1,0 0 0,0-1 0,7 5 0,-5-4 41,0 0 1,1 0-1,-1-1 0,1 0 1,-1 0-1,1-1 1,0 0-1,0 0 1,0 0-1,0 0 1,0-1-1,0 0 1,0-1-1,0 1 1,6-2-1,-11-2 34,-1 0 1,1 0-1,-1 0 0,0 0 0,0 0 1,0 0-1,0 0 0,-1 0 0,-2-7 1,1 9-95,-1 0 0,0 1 0,1-1 0,-1 1 0,0 0 0,0 0 0,0 0 0,0 0 0,0 1 0,0-1 0,0 1 0,-1 0 0,1-1 0,0 2 0,0-1 0,-3 0 0,-4 0-27,-3 0-127,0 1 0,0-1-1,0 2 1,0 0-1,0 0 1,1 1 0,-1 1-1,1 0 1,0 1 0,-15 8-1,15-6-648,-1 1-1,1 1 1,0 0 0,1 1-1,-14 15 1,-21 28-5236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8.5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676 138 12950,'0'0'9362,"6"-3"-8695,15-3-243,-45 17-188,-21 9 128,9-5 134,-1-1 0,-1-2 0,-76 14 0,-119 1 61,71-10-285,162-17-236,0 0 1,-1 0-1,1-1 0,0 1 0,0 0 0,-1 0 0,1 0 0,0 0 0,0 0 0,-1-1 1,1 1-1,0 0 0,0 0 0,-1 0 0,1-1 0,0 1 0,0 0 0,0 0 0,0-1 1,-1 1-1,1 0 0,0 0 0,0-1 0,0 1 0,0 0 0,0 0 0,0-1 0,0 1 1,0 0-1,0-1 0,0 1 0,0 0 0,0-1 0,0 1 0,0 0 0,0 0 1,0-1-1,0 1 0,0 0 0,0-1 0,0 1 0,0 0 0,1 0 0,-1-1 0,0 1 1,0 0-1,7-18 297,16-21-150,2 2 0,1 0 0,46-48 0,-58 69-122,15-11 134,-29 27-198,0 0 0,1 1 1,-1-1-1,0 0 0,0 1 0,1-1 0,-1 0 1,0 1-1,0-1 0,0 1 0,0-1 0,1 0 1,-1 1-1,0-1 0,0 1 0,0-1 0,0 0 1,0 1-1,0-1 0,0 1 0,0-1 0,0 0 1,0 1-1,-1-1 0,1 1 0,0-1 0,0 0 1,0 1-1,0-1 0,0 0 0,-1 1 0,1-1 1,0 0-1,0 1 0,-1-1 0,1 0 0,0 1 1,-1-1-1,1 0 0,-37 66-103,-13-2 157,32-44-31,1 1 1,1 0 0,2 2 0,0-1 0,-15 35-1,27-54-34,1 0-1,0 0 0,0 1 0,0-1 0,0 0 0,0 1 0,0-1 0,1 1 0,0 0 1,0-1-1,0 1 0,0-1 0,0 1 0,1-1 0,0 1 0,0-1 0,-1 1 0,2-1 1,-1 0-1,0 1 0,1-1 0,0 0 0,-1 0 0,1 0 0,0 0 0,1-1 0,-1 1 1,0 0-1,1-1 0,0 1 0,-1-1 0,1 0 0,0 0 0,6 3 0,8 2-203,0 0 0,1-1 0,0 0 0,0-2 0,27 4 0,-4 0-400,147 39-9114,-97-22-950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9.0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 0 17048,'0'0'8300,"-11"17"-8274,-5 7-10,-25 53 1,35-64 1,0 1 0,2 0 0,-1 1 1,2-1-1,0 1 0,0 0 1,0 20-1,3-29-8,0 0-1,0 0 1,1 1 0,0-1-1,0 0 1,0-1 0,0 1-1,1 0 1,0 0-1,1 0 1,-1-1 0,1 0-1,0 1 1,6 7 0,-5-9 19,0-1-1,0 1 1,0-1 0,1 0 0,-1 0 0,1-1 0,0 1-1,0-1 1,0 0 0,0 0 0,0-1 0,1 1 0,-1-1-1,0 0 1,1-1 0,10 1 0,-9-1 15,1 0 0,0 0 0,0-1-1,-1 0 1,1 0 0,-1-1 0,1 0 0,-1 0 0,0-1-1,1 0 1,-1 0 0,0-1 0,-1 0 0,1 0 0,-1 0 0,0-1-1,0 0 1,0 0 0,-1 0 0,1-1 0,-1 0 0,4-8-1,11-9 138,-3 4 93,-1-1 0,0-1 0,-2 0 0,18-34-1,-31 53 184,-4 52-599,-12 77 0,7-78 184,-1 76 0,8-100-266,1 1-1,1-1 1,2 0 0,0 0 0,2 0 0,0 0 0,13 32 0,-17-62-4828,-1 2 4314,0-30-3538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29.5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1140 197 15143,'0'0'2604,"-23"-20"-240,-75-65-49,87 75-1980,-1 0-1,-1 1 0,1 0 1,-2 1-1,1 1 0,-1 0 1,0 1-1,0 0 1,-1 1-1,0 0 0,-26-3 1,26 7-291,-1 0 0,1 2 0,0 0 0,0 1 0,0 0 1,0 1-1,0 1 0,0 0 0,1 1 0,-21 10 0,-8 6-29,0 3 0,2 1 0,1 2 0,2 1 0,0 3-1,2 1 1,2 1 0,0 2 0,3 1 0,1 2 0,2 1 0,-36 64-1,41-61 18,2 1 0,2 1 0,1 1 0,3 0 0,2 1 0,2 1 0,1 0 0,3 0 0,2 0 0,2 1 0,2 0 0,9 79 0,-5-106-15,1 0 1,2-1 0,0 1 0,1-1 0,0-1 0,2 1-1,1-1 1,0-1 0,1 0 0,1 0 0,1-1 0,0-1-1,1 0 1,20 17 0,-13-15 12,0-1 0,2-1 0,0-2 0,1 0 0,1-1 0,-1-1 0,2-1 0,0-2 0,0 0 0,41 7 0,-27-9 9,0-2-1,0-1 1,1-3 0,-1 0-1,0-3 1,45-7-1,-54 3 3,0-1 0,-1-2 0,0-1 0,0-1 0,-1-1-1,-1-2 1,0-1 0,36-25 0,-28 13 15,-1-3 0,-1-1 0,-1-1 0,-2-2 1,-1-1-1,-2-1 0,-2-2 0,-1 0 0,-2-2 0,-2-1 1,-1 0-1,-3-1 0,-1-2 0,-2 1 0,-2-2 0,-2 1 1,-2-1-1,-1-1 0,-1-91 0,-7 114-48,0 1 0,-2 0 0,0 0 0,-2 0 1,0 0-1,-2 0 0,0 1 0,-1 0 0,-2 1 0,0 0 0,-13-21 0,8 20-3,-1 0-1,-1 1 0,-1 1 0,0 1 0,-2 0 0,0 1 0,-1 1 0,0 1 1,-25-12-1,26 16-34,0 1 0,0 1 1,-1 1-1,-38-10 0,48 16-39,0 0 1,-1 0-1,1 1 0,0 1 0,-1 0 0,1 0 1,-1 1-1,1 1 0,0 0 0,0 0 1,-14 5-1,2 5-809,0 1 0,1 1 0,1 0 0,0 2 0,1 1 0,-25 26 0,35-34 216,-90 86-7500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0.2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141 106 12774,'0'0'3647,"2"-20"-851,3-37-899,-2 29 1885,-10 86-2570,-9 125-977,10 287-1,6-455-223,0-7 2,0 1-1,1 0 1,0-1-1,0 1 0,6 16 1,-5-34 144,1-1 0,0 1 0,1 0 0,0 0 0,0 0 0,7-9 0,-1 3-132,1 0 0,0 1 0,0 1 0,1 0-1,25-20 1,-30 27-31,0 0 0,1 1-1,-1 0 1,1 1 0,1 0 0,-1 0-1,0 0 1,1 1 0,0 1 0,0-1-1,-1 2 1,1-1 0,11 0-1,-18 2-3,1 1-1,-1-1 0,0 0 0,1 1 0,-1-1 1,0 1-1,0 0 0,0 0 0,1 0 1,-1 0-1,0 0 0,0 0 0,0 1 0,-1-1 1,1 1-1,0-1 0,0 1 0,-1 0 1,2 2-1,1 0 0,-1 1 0,0 1 1,0-1-1,-1 0 0,1 1 0,-1-1 1,2 12-1,-2-10 8,0 1-1,-1-1 1,0 1-1,-1-1 1,1 1-1,-1-1 1,-1 1 0,0-1-1,0 1 1,0-1-1,-1 1 1,0-1-1,-5 11 1,4-13 4,-2 0 0,1 0 1,0-1-1,-1 1 0,0-1 1,0 0-1,0 0 0,-1-1 1,1 1-1,-1-1 0,0 0 0,0-1 1,0 0-1,0 0 0,-1 0 1,1 0-1,-7 0 0,-14 2 12,0-1 0,-45-1-1,33 0-17,-43-2 48,75 0-98,1-1 0,0 1 1,0-1-1,0-1 0,0 1 1,0-1-1,0 0 0,0-1 0,-9-5 1,13 7-131,1 0 0,-1 0 0,1 0 0,0-1 0,0 1-1,-1-1 1,1 1 0,0-1 0,0 1 0,0-1 0,1 1 0,-1-1 0,0 0 0,1 0 0,-1 1 0,1-1 0,-1 0 0,1 0 0,0 0 0,0 1 0,-1-1 0,2 0 0,-1 0 0,0 0 0,0 0 0,0 0 0,1 1 0,-1-1 0,1 0 0,0 0 0,-1 1 0,1-1-1,0 0 1,0 1 0,0-1 0,0 1 0,0-1 0,0 1 0,1 0 0,-1-1 0,2 0 0,41-24-6647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0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 39 13254,'0'0'5293,"-4"18"-3769,-9 64-548,12-79-947,1 0 0,-1 1 0,1-1 0,0 0 0,0 1 1,0-1-1,1 0 0,-1 1 0,1-1 0,-1 0 0,1 1 0,0-1 0,1 0 0,-1 0 0,0 0 0,1 0 1,0 0-1,0 0 0,0-1 0,0 1 0,0 0 0,0-1 0,0 0 0,1 1 0,0-1 0,-1 0 0,1 0 1,0 0-1,0-1 0,0 1 0,0-1 0,0 0 0,6 2 0,7 1 78,0-1-1,1-1 1,-1 0 0,0-1-1,24-2 1,-21 1 41,-2 0-7,0-1 1,0 0-1,-1-1 1,1-1 0,-1 0-1,25-9 1,-30 7-20,-1 0 0,1 0 0,-1-1 0,0 0 0,-1-1 1,0 0-1,0-1 0,0 0 0,-1 0 0,10-12 0,-7 6 222,-1 0 0,0-1 0,0 0-1,-2 0 1,0-1 0,11-30 0,-19 119 275,1-42-646,11 105 78,52 240-1,-46-288-39,-14-67-5,-1 0 0,1 34 1,-4-53-8,-1 0 0,1-1 1,0 1-1,-1 0 1,1 0-1,-1 0 1,0 0-1,0 0 0,0 0 1,0-1-1,0 1 1,0 0-1,0-1 0,0 1 1,-1-1-1,1 1 1,-1-1-1,1 0 0,-1 1 1,1-1-1,-1 0 1,0 0-1,1 0 1,-1 0-1,0-1 0,0 1 1,0 0-1,0-1 1,0 1-1,0-1 0,0 0 1,0 1-1,-2-1 1,-12 1-13,0 0 0,0-1 1,-21-3-1,21 2 25,-15-2 1,0-2-1,0-1 1,0-1 0,1-2-1,0-1 1,1-1 0,0-2-1,1 0 1,0-2 0,1-2-1,-43-33 1,64 45-26,1-1 0,-1 1 0,1-1 0,0 0 0,1-1 0,0 1 0,0-1 0,0 0 0,1 0 0,-5-13 0,7 16-189,0-1 0,0 0 0,0 0 1,1 1-1,-1-1 0,1 0 0,0 0 0,1 1 0,-1-1 1,1 0-1,0 0 0,0 1 0,1-1 0,-1 1 0,1-1 1,0 1-1,0 0 0,6-8 0,-1 2-1354,1 1 0,1 0 0,14-13 0,44-31-9548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0.8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18056,'0'0'8612,"-15"130"-8692,5-47 384,10-1-176,5-11-96,15-13 128,5-11-160,0-11-80,-5-10-1888,-5-9-4531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1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0 259 15847,'0'0'1614,"24"-2"-309,10-1-951,108-10 233,-120 10-494,0 0-1,-1-2 0,1-1 1,35-15-1,-51 18 75,0-2-1,-1 1 1,1 0-1,-1-1 1,0 0-1,0 0 1,0-1 0,-1 1-1,0-1 1,0 0-1,0 0 1,-1 0-1,0-1 1,0 1-1,-1-1 1,0 0-1,0 0 1,0 1-1,-1-1 1,0 0 0,0 0-1,-1-1 1,0 1-1,0 0 1,-2-11-1,2 16-141,0 0-1,-1 1 1,1-1-1,0 1 0,-1-1 1,1 1-1,-1-1 1,0 1-1,1-1 1,-1 1-1,0 0 0,0-1 1,0 1-1,0 0 1,0 0-1,0-1 1,0 1-1,0 0 0,0 0 1,-1 0-1,1 0 1,0 1-1,-1-1 1,1 0-1,-1 1 0,1-1 1,-1 0-1,1 1 1,-1 0-1,1-1 1,-1 1-1,1 0 0,-1 0 1,0 0-1,1 0 1,-1 0-1,1 0 1,-3 1-1,-2 0-25,0 0 0,1 0 0,-1 0 0,1 1 0,0 0 0,-1 0 0,1 1 0,0-1 0,0 1 0,-6 5 0,1 0-2,1 2-1,0 0 1,1 0-1,-1 0 1,2 1 0,0 0-1,0 1 1,1-1-1,0 1 1,-4 15 0,6-16 7,0 0 0,1 1 0,0 0 0,1-1 0,0 1 0,1 0 0,1 0 0,-1 0 0,2 0 0,0-1 0,4 22 0,-4-30-2,0 1 1,1-1 0,0 0-1,-1 1 1,1-1 0,0 0-1,0 0 1,0 0 0,1 0 0,-1 0-1,1-1 1,0 1 0,0-1-1,0 0 1,5 4 0,0-2 13,-1-1-1,0 0 1,1 0 0,0 0 0,0-1 0,15 2 0,-5-2 52,-1-1 1,0-1-1,1 0 0,-1-1 0,1-1 1,17-5-1,-26 5-31,0-1 0,0-1 0,0 1 0,-1-1 0,1-1 0,-1 0 0,0 0 0,-1-1 0,1 0 0,-1 0 0,0 0 0,-1-1 0,0 0 0,0 0 0,0-1 0,-1 0 0,0 0 0,0 0 0,-1-1 0,0 1 0,5-18 0,-1-3 72,-1 0-1,-2 0 0,0-1 1,-2 0-1,-2-44 1,-4 61-141,-6 17-48,-7 27-145,12-9 208,1 0-1,1 1 1,0-1-1,2 1 0,1-1 1,1 0-1,0 1 1,2-1-1,1 0 0,0 0 1,2-1-1,0 0 1,2 0-1,14 27 0,-1-14 32,-16-27-12,0 1 1,-1-1-1,-1 1 1,1 0-1,-1 0 0,0 0 1,-1 1-1,0-1 1,0 1-1,2 16 0,-5-24-2,-1 0-1,1 1 1,0-1-1,-1 0 1,1 1-1,-1-1 1,1 0-1,-1 1 1,0-1-1,1 0 1,-1 0 0,0 0-1,0 0 1,0 0-1,0 0 1,0 0-1,0 0 1,0 0-1,0 0 1,0 0-1,0-1 1,-1 1-1,1 0 1,0-1-1,-3 1 1,-40 11-223,33-10 80,-137 19-4155,64-13-934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1.6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0 15255,'0'0'8732,"-1"19"-8310,-7 58 471,-19 362 2051,27-372-2766,3 0 0,2-1 0,4 1 0,29 110 0,-22-113-317,-25-149-7336,8 45 1080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1.9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1 136 14038,'0'0'2650,"15"-20"-95,-5 4-1982,-6 9-418,0 0 0,0 1 0,0-1-1,1 1 1,0 0 0,0 0 0,1 1 0,-1-1 0,1 1 0,1 0 0,-1 1 0,1 0 0,-1 0 0,1 0 0,0 1 0,1 0 0,-1 0 0,15-3 0,-12 5-83,-1 0 0,1 0 0,0 2 0,-1-1 0,1 1 0,-1 0 0,1 1 0,-1 0 0,0 1 0,18 7 0,-21-7-61,-1 0 1,0 0 0,0 1-1,0-1 1,0 1-1,0 1 1,-1-1-1,0 1 1,0-1 0,0 1-1,-1 0 1,1 0-1,-1 1 1,0-1-1,-1 1 1,1 0 0,2 10-1,-2-3 27,0-1-1,-1 1 0,0 0 1,-1 0-1,-1 0 0,0 0 1,0 0-1,-2 0 0,1 0 1,-2-1-1,0 1 1,0 0-1,-1-1 0,-1 0 1,0 0-1,0 0 0,-12 17 1,-8 7 280,-1-2-1,-2 0 1,-59 53 0,32-32-34,55-55-274,-1 1 0,0-1-1,1 0 1,-1 1 0,0 0 0,1-1 0,-1 1-1,1-1 1,-1 1 0,1 0 0,-1-1 0,1 1-1,-1 0 1,1-1 0,0 1 0,-1 0 0,1 0-1,0 0 1,0-1 0,-1 1 0,1 0 0,0 0-1,0 0 1,0-1 0,0 1 0,0 0 0,0 0-1,1 1 1,0-1-1,0-1 1,0 1-1,0-1 0,0 1 0,0-1 0,0 1 0,0-1 0,0 1 1,0-1-1,1 0 0,-1 0 0,0 0 0,0 0 0,0 0 1,0 0-1,3 0 0,53-9 194,86-38-340,-51 10-2970,-55 17-1455,-6-1-3122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7.2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56 9893,'0'0'10116,"-2"-9"-8555,-5-28-182,5 27 651,-7 19-1845,0 27-77,-8 58 1,9-41 26,-3 39 97,0 179 0,11-269-253,0 0 0,0 0 0,1 0 0,-1 1 1,0-1-1,1 0 0,-1 0 0,1 0 0,0 0 0,0 0 0,0 0 1,0 0-1,0 0 0,0 0 0,0 0 0,1 0 0,-1-1 0,1 1 1,-1 0-1,1-1 0,-1 0 0,3 2 0,-1-1 132,1-1-1,-1 1 1,0-1 0,1 0-1,-1 0 1,1 0 0,-1 0-1,1-1 1,-1 1-1,1-1 1,-1 0 0,8-1-1,-5 1-362,-1-1-1,1-1 1,0 1-1,0-1 1,-1 0-1,1 0 0,9-5 1,-12 5-523,0 0-1,0 0 1,0 0-1,-1 0 1,1 0 0,-1 0-1,1-1 1,-1 1-1,0-1 1,0 0 0,0 1-1,0-1 1,1-5-1,-1-8-10869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4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54 165 10853,'18'-10'1521,"56"-27"27,-18 10 1166,75-49 0,-122 66-1703,-11 6 192,-21 4-661,11 4-540,0-1 0,1 2 0,0 0 0,0 0 0,0 1 0,1 0 0,0 1 0,-18 15 0,7-4 6,1 2 1,-33 40-1,44-48 8,1 0 1,0 0-1,1 1 1,1 0 0,0 0-1,1 1 1,0 0-1,1 0 1,0 0-1,1 0 1,1 1-1,0-1 1,1 1-1,1-1 1,0 1-1,1-1 1,1 1 0,3 14-1,4 9 105,2-1-1,2 0 1,1-1-1,2-1 1,30 50 0,-33-62-90,0 1 0,-2 0 0,-1 1 0,12 43 0,-20-59-25,0-1 0,-1 1-1,1 0 1,-2 0-1,0-1 1,0 1-1,0 0 1,-1 0-1,0-1 1,-1 1 0,0 0-1,0-1 1,-1 1-1,0-1 1,-1 0-1,1 0 1,-2 0 0,-4 7-1,-9 7 33,-1 0 0,-1-2 0,-1 0 0,0-1 0,-2-2 0,0 0 0,-26 14 0,113-81 536,-62 49-574,8-5 1,0 1-1,0 0 1,1 0 0,12-2 0,-22 6-4,1 0-1,0 1 1,0-1 0,0 1-1,0-1 1,0 1 0,-1 0-1,1 0 1,0 0 0,0 0-1,0 0 1,0 0 0,0 1-1,0-1 1,-1 1 0,1-1-1,0 1 1,0 0 0,0 0-1,-1-1 1,1 1 0,0 0-1,-1 1 1,1-1-1,-1 0 1,0 0 0,1 1-1,-1-1 1,0 1 0,0-1-1,1 1 1,-1-1 0,1 4-1,3 13-13,-1 0-1,-1 0 0,-1 1 0,0-1 0,-1 1 0,-1 0 0,-5 33 1,3-16 26,-6 46 17,-19 83 0,15-110-17,3 0-1,2 0 0,2 1 0,6 106 0,0-154 1,0 0-1,1 0 1,0-1-1,1 1 0,-1-1 1,1 0-1,1 0 0,-1 0 1,1 0-1,0 0 1,1-1-1,0 0 0,6 7 1,-1-4-61,0 0 1,0-1-1,0 0 1,1-1-1,1 0 1,-1-1-1,17 6 1,5 0-1099,1-2 0,0-1-1,1-2 1,0-1 0,35 1 0,62-1-7411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2.6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43 135 15687,'0'-18'2844,"0"-53"-636,0 26 3145,-15 396-4742,29 47-110,-13-332-359,-1-66-19,1-3 127,1-4-213,1 0-1,0 1 1,0-1-1,1 1 0,-1 0 1,1 0-1,1 0 0,-1 0 1,1 1-1,0 0 1,10-8-1,6-4-14,42-26 0,-51 35-28,1 0 1,0 2 0,0-1-1,0 2 1,1 0 0,0 0-1,0 2 1,0-1 0,0 2-1,1 0 1,-1 0 0,1 2-1,16 0 1,-28 1-2,0-1 1,0 1-1,0 0 1,0 0-1,-1 0 1,1 0-1,0 1 1,-1-1-1,1 1 1,0-1-1,-1 1 1,0 0-1,1 0 1,-1 0-1,0 0 1,0 1-1,0-1 1,-1 0-1,1 1 1,0-1-1,-1 1 1,0 0-1,0-1 1,1 1-1,-2 0 1,1 0-1,1 4 1,1 8-8,-1 0 0,0 1 0,-2-1 0,0 17 0,0-18-1,0-12 14,-1 1-1,1 0 1,-1-1-1,0 1 1,1-1-1,-1 1 1,0-1-1,-1 1 1,1-1 0,0 0-1,-1 1 1,0-1-1,1 0 1,-1 0-1,0 0 1,0 0-1,0-1 1,0 1 0,0 0-1,0-1 1,-1 1-1,1-1 1,-1 0-1,1 0 1,-1 0-1,1 0 1,-1 0 0,1-1-1,-1 1 1,-3 0-1,-13 2 18,0-1-1,0 0 1,-23-1-1,28-1-5,-10 1 5,0 0 0,0-2 1,1-1-1,-1 0 0,0-2 1,1-1-1,-32-11 0,49 13-236,-1 1 0,1 0-1,0 0 1,-1 1-1,0-1 1,1 1-1,-1 1 1,-9-1 0,35 18-9920,30-3-1059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3.1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161 0 15271,'0'0'5845,"-13"19"-5399,-42 62 210,52-76-607,0 0-1,1 0 0,-1 1 1,1-1-1,0 1 1,0-1-1,1 1 0,0 0 1,0 0-1,0 0 1,0 0-1,1 0 0,0-1 1,0 1-1,1 0 1,0 0-1,0 0 0,0 0 1,4 8-1,-3-10-28,0 0 0,0 0 0,1 0 0,0-1 0,0 1 0,0-1 0,0 0 0,0 0 0,1 0 0,-1 0 0,1-1 0,0 1 0,0-1 0,0 0 0,0 0 0,0 0 0,0-1 0,0 1 0,1-1 0,-1 0 0,0 0 0,7 0 0,-4 0 13,0 0 1,-1 0 0,1-1 0,0 0 0,0 0-1,0-1 1,-1 0 0,1 0 0,0 0 0,-1-1 0,1 0-1,-1 0 1,1-1 0,-1 0 0,0 0 0,0 0 0,0-1-1,-1 0 1,1 0 0,-1-1 0,7-6 0,10-13 442,0-1-1,-2-1 1,0-1 0,-2-1 0,23-46-1,-43 90-316,1 0 0,3 31 0,0 3-185,1 192 69,-12 346 45,8-565-126,-1-1-1,-1 1 1,-1-1 0,-1 1-1,-1-1 1,-1-1 0,-20 42-1,24-59 30,1 1 0,-2-1 0,1 0 1,0 0-1,-1 0 0,0-1 0,0 1 0,0-1 0,0 0 0,0 0 0,-1 0 0,1 0 0,-1-1 0,0 0 0,0 0 0,0 0 0,0-1 0,0 1 0,0-1 1,0-1-1,-1 1 0,1-1 0,-7 0 0,4 0 11,-1 0 0,0-1 0,1 0 0,-1-1 0,1 0 0,-1 0 0,1-1 0,0 0 0,0 0 0,0-1 0,0 0 0,1-1 0,-9-5 0,1-3 31,1 0 1,1-1-1,0 0 1,1-1 0,0-1-1,1 0 1,1 0 0,1-1-1,0 0 1,1-1 0,1 0-1,0 0 1,2-1 0,0 1-1,1-1 1,1 0-1,-1-39 1,4 49-25,2 1-1,-1-1 1,1 0 0,1 1-1,-1-1 1,1 1-1,1 0 1,-1 0 0,2 0-1,-1 1 1,1-1-1,0 1 1,0 0 0,1 1-1,0-1 1,0 1-1,11-8 1,15-11-1172,0 1 0,55-29 0,-58 36-863,29-19-5028,1 0-6149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3.4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 0 15927,'0'0'8375,"-9"16"-8004,3-6-252,-1 1 1,2 0-1,0 1 1,0 0-1,1-1 1,0 1 0,1 1-1,1-1 1,0 0-1,-1 21 1,2-2 63,1 0 0,1 1 0,2-1 0,1 0 0,2 0 0,15 50-1,9-15-185,-22-51-233,0 0 0,-1 1 1,-1 0-1,0 1 1,-1-1-1,-1 1 0,4 29 1,-10-31-3303,-7-9-2025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3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6787,'0'0'9060,"105"66"-15207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4.0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2 223 13782,'0'0'2836,"22"-7"-1027,75-22-630,-89 27-985,0-1 1,0-1-1,-1 1 0,1-1 0,-1-1 0,0 1 1,0-1-1,0 0 0,0-1 0,-1 0 0,0 0 0,6-8 1,-10 10-100,1 0 0,-1 0-1,1 0 1,-1 0 0,0-1 0,-1 1 0,1-1 0,-1 1 0,0-1 0,0 0 0,0 1 0,-1-1 0,0 0 0,0 1 0,0-1 0,0 0 0,-1 0 0,0 1 0,-1-7 0,1 9-89,0 1 1,0-1-1,0 1 1,-1-1-1,1 1 1,0-1-1,-1 1 0,1 0 1,-1-1-1,1 1 1,-1 0-1,1 0 1,-1 0-1,0 0 1,0 0-1,1 1 1,-1-1-1,0 1 1,0-1-1,0 1 1,0 0-1,0-1 1,0 1-1,0 0 1,0 0-1,0 0 1,-2 1-1,-3-1-5,1 1 1,-1-1-1,1 1 0,0 1 1,-1-1-1,1 1 0,-10 4 1,7 0-1,1-1 1,-1 2 0,1-1 0,1 1-1,-1 0 1,1 0 0,0 1 0,1 0-1,0 1 1,0-1 0,1 1 0,0 0-1,-8 19 1,9-16 5,-1 1 1,2 0-1,0 0 1,0 0-1,1 0 1,1 0-1,0 1 1,1-1-1,0 0 1,3 19-1,-1-27 2,-1 0 0,1 0 0,0-1 0,0 1 0,0-1 0,1 0 0,-1 0 0,1 0 0,0 0 0,0 0 0,1 0 0,-1-1 0,1 0-1,-1 1 1,1-2 0,0 1 0,1 0 0,-1-1 0,0 1 0,1-1 0,-1 0 0,1-1 0,0 1 0,-1-1 0,10 1 0,3 1 100,-1 0 1,1-1 0,0-2 0,0 1-1,-1-2 1,25-3 0,-35 2-67,0 0 0,0 0 0,0 0 0,0-1 1,0 0-1,0 0 0,-1 0 0,1-1 0,-1 1 0,0-2 0,0 1 1,-1 0-1,1-1 0,-1 0 0,0 0 0,0 0 0,-1 0 0,1-1 1,-1 0-1,0 1 0,-1-1 0,0 0 0,2-7 0,3-8 0,-2 1 0,0-1 1,-1 0-1,-2 0 0,1-36 0,-5 27 0,3 15-169,18 34-87,-7-4 190,11 14 12,29 44-1,-46-64 9,-1 1 0,0 1 0,0-1 0,-1 1 1,0-1-1,-1 1 0,-1 0 0,1 1 0,0 11 0,-2-10-21,-1 0 0,0 0 0,0 0 0,-1 0 0,-5 22 0,4-30 15,0 0 0,0 0-1,0 1 1,-1-1-1,0-1 1,0 1 0,0 0-1,-1-1 1,1 0 0,-1 0-1,0 0 1,-1 0 0,1 0-1,0-1 1,-8 5 0,-6 1-293,0 0 0,0 0 0,0-2 1,-1 0-1,0-2 0,-26 5 0,-124 11-7662,68-15-683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5.6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583 136 10997,'0'0'3009,"14"-19"-1085,45-61-97,-56 77-1623,-1-1 0,1 1 0,-1 0 0,1 0 0,0 0 0,0 0 0,1 0 0,-1 1 0,0 0 0,1-1-1,4-1 1,-7 4-173,0-1 0,0 1-1,-1 0 1,1 0-1,0 0 1,0 0 0,-1 0-1,1 0 1,0 0 0,0 1-1,-1-1 1,1 0-1,0 0 1,0 1 0,-1-1-1,1 0 1,0 1 0,-1-1-1,1 0 1,0 1-1,-1-1 1,1 1 0,-1-1-1,1 1 1,-1-1 0,1 1-1,-1 0 1,1-1-1,-1 1 1,1 0 0,-1-1-1,0 1 1,1 1 0,1 5-8,0 1 1,0 0 0,0 1 0,-1-1 0,-1 0 0,0 14-1,0 16 121,-2 1 0,-1-1-1,-2 0 1,-20 70-1,-21 79 579,43-166-667,0 0 0,2 0 0,0 1 0,1-1 0,1 1 0,8 41 0,-6-54-40,0 1-1,1-1 1,1 0-1,-1 0 1,1-1-1,1 1 1,0-1-1,0 0 1,0 0-1,1-1 1,0 0-1,0 0 1,1-1-1,0 0 1,0 0 0,1-1-1,0 0 1,-1 0-1,2-1 1,14 5-1,1-1 34,0 0-1,0-2 1,0-1-1,1-1 1,0-1-1,48-1 1,-73-2-37,1 0 0,-1 0 0,1 0-1,0 0 1,-1 0 0,1 0 0,-1-1 0,1 1 0,-1 0 0,1-1 0,-1 1-1,1-1 1,-1 0 0,1 1 0,-1-1 0,0 0 0,1 0 0,-1 0-1,0 0 1,0 0 0,0 0 0,1 0 0,-1 0 0,0-1 0,-1 1 0,1 0-1,0-1 1,0 1 0,0 0 0,-1-1 0,1 1 0,-1-1 0,1 1 0,-1-1-1,0 0 1,0 1 0,1-1 0,-1 1 0,-1-3 0,1 3-10,-1 1 1,1 0 0,-1-1 0,1 1-1,-1 0 1,1-1 0,-1 1-1,1 0 1,-1 0 0,0 0-1,1 0 1,-1-1 0,0 1-1,1 0 1,-1 0 0,1 0 0,-1 0-1,0 1 1,1-1 0,-1 0-1,0 0 1,1 0 0,-1 0-1,1 1 1,-1-1 0,1 0-1,-1 0 1,0 1 0,0 0-1,-6 2-16,-1 1-1,1 1 0,1-1 0,-1 1 0,0 1 0,1-1 1,0 1-1,1 0 0,-10 13 0,-41 67-28,45-64 45,1 0 1,1 1-1,1 1 0,1 0 1,1 0-1,1 0 0,1 0 1,1 1-1,1 0 1,1 0-1,2-1 0,0 1 1,9 46-1,8 6 18,2-1 1,62 145-1,-74-202 2,-1-4-9,-1 1 0,-1 0 0,0 0-1,4 25 1,-8-38-14,-1 1 1,1-1-1,-1 1 0,0-1 0,0 1 0,-1-1 1,1 1-1,-1-1 0,0 1 0,0-1 1,0 1-1,0-1 0,0 0 0,-1 0 0,1 1 1,-1-1-1,0 0 0,0-1 0,0 1 1,-1 0-1,1 0 0,-1-1 0,1 0 0,-1 1 1,0-1-1,-5 3 0,-10 4 5,-1 0 0,0-2 0,0 0 1,-39 8-1,-88 8 7,109-19-7,-256 33-390,96-12-3011,17-3-3667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3.9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1082 15367,'0'0'12198,"3"6"-11297,-3-5-883,1-1 0,-1 1 0,1 0 0,-1 0-1,0-1 1,1 1 0,-1 0 0,1-1 0,0 1-1,-1-1 1,1 1 0,-1 0 0,1-1 0,0 1 0,-1-1-1,1 0 1,0 1 0,0-1 0,-1 0 0,1 1-1,0-1 1,0 0 0,0 0 0,-1 0 0,1 0-1,0 1 1,0-1 0,0 0 0,0-1 0,-1 1-1,1 0 1,0 0 0,0 0 0,1-1 0,1 0 15,0-1 1,0 0 0,-1 0 0,1 0-1,0 0 1,-1-1 0,1 1 0,-1-1-1,3-4 1,12-17 92,22-44 1,-32 54-89,28-55 46,-4-2 1,-2-1-1,-4-1 1,-3-2-1,-3 0 1,-3-1-1,-4 0 0,4-125 1,-15 183-88,0-1 11,-1 0-1,-4-29 1,4 43-5,-1 1 0,0 0-1,0-1 1,-1 1 0,1 0 0,-1-1-1,0 1 1,0 0 0,0 0 0,0 0-1,-1 1 1,0-1 0,0 1 0,0-1-1,-5-4 1,7 8-9,0-1 1,1 1-1,-1-1 0,1 1 0,-1-1 1,0 1-1,0-1 0,1 1 0,-1 0 1,0-1-1,0 1 0,1 0 0,-1 0 1,0 0-1,0 0 0,0-1 0,1 1 1,-1 0-1,0 0 0,0 1 0,0-1 1,1 0-1,-1 0 0,0 0 0,0 0 1,1 1-1,-1-1 0,0 0 0,0 1 1,1-1-1,-1 1 0,0-1 0,1 0 1,-1 1-1,0 0 0,1-1 0,-1 1 1,1-1-1,-1 1 0,1 0 0,-1-1 1,1 1-1,0 0 0,-1 0 0,-13 38-187,13-33 178,-14 57 9,3 2 0,-5 116 0,16 133 27,3-278 10,2-1 0,1 1 0,2-1 0,1-1 0,2 1 0,1-1 0,31 63 0,-40-93-59,0 0 0,0-1 0,0 1-1,0-1 1,0 1 0,1-1 0,0 0 0,0 0 0,0 0 0,0-1 0,0 1-1,1-1 1,-1 1 0,1-1 0,-1 0 0,1 0 0,0-1 0,0 1 0,5 1-1,-2-3-145,-1 1-1,1-1 1,0 0-1,0 0 1,-1-1-1,1 1 1,0-2-1,-1 1 0,1-1 1,-1 0-1,8-3 1,8-6-1423,0-1 0,-1 0 0,-1-2 0,24-19 0,-39 29 967,61-49-9044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4.8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10 151 13910,'0'0'6011,"10"8"-4517,-9-8-1473,7 6 365,0 0 0,0-1 0,1 0 0,0-1-1,11 5 1,-18-8-309,0-1 0,0 1-1,1 0 1,-1-1 0,0 1-1,1-1 1,-1 0-1,0 1 1,1-1 0,-1 0-1,0-1 1,1 1 0,-1 0-1,0-1 1,1 1-1,-1-1 1,0 0 0,0 1-1,0-1 1,1 0 0,-1-1-1,0 1 1,0 0 0,0-1-1,-1 1 1,1-1-1,0 1 1,-1-1 0,1 0-1,-1 1 1,1-1 0,-1 0-1,0 0 1,2-3-1,1-7 121,-1 0-1,1 0 0,-2 0 0,0 0 0,-1 0 0,0 0 0,0-1 0,-3-18 0,2 4 59,0 27-253,0-1 1,0 1-1,0 0 0,0-1 1,0 1-1,0-1 0,0 1 0,0-1 1,0 1-1,0 0 0,-1-1 1,1 1-1,0-1 0,0 1 1,0 0-1,-1-1 0,1 1 1,0-1-1,0 1 0,-1 0 0,1-1 1,0 1-1,0 0 0,-1 0 1,1-1-1,-1 1 0,1 0 1,0 0-1,-1-1 0,1 1 0,0 0 1,-1 0-1,1 0 0,-1 0 1,-18 4-95,-16 20-228,22-7 316,0 1 1,2 0-1,0 0 0,1 1 1,1 1-1,1-1 0,0 2 0,2-1 1,0 1-1,2 0 0,0 0 0,1 0 1,1 0-1,1 26 0,1-43 6,0 0 0,1 0 0,-1 0 0,1 0 1,-1 0-1,1 0 0,1-1 0,-1 1 0,0 0 0,1-1 0,0 1 0,0-1 0,0 1 0,0-1 0,0 0 0,1 0 0,-1 0 1,1 0-1,0 0 0,0-1 0,0 1 0,0-1 0,1 0 0,-1 0 0,0 0 0,1 0 0,0 0 0,-1-1 0,1 0 0,0 0 1,0 0-1,0 0 0,0 0 0,-1-1 0,8 0 0,3 1 17,-1-1 0,1-1 1,-1 0-1,0-1 0,0 0 0,0-1 0,0-1 1,0 0-1,23-11 0,11-13 50,-2-2 1,-1-1-1,55-52 1,6-4 172,-105 87-235,1 0 0,-1 0 1,0 0-1,1 0 0,-1 0 0,0 0 0,1 0 0,-1 0 0,1 0 0,-1 0 1,0 1-1,1-1 0,-1 0 0,0 0 0,1 0 0,-1 1 0,0-1 0,0 0 1,1 0-1,-1 1 0,0-1 0,0 0 0,1 1 0,-1-1 0,0 0 0,0 1 0,0-1 1,0 0-1,0 1 0,1-1 0,-1 0 0,0 1 0,0-1 0,0 0 0,0 1 1,0-1-1,0 1 0,0-1 0,0 0 0,0 1 0,0-1 0,0 0 0,-1 1 1,1-1-1,0 1 0,0-1 0,0 1 0,0 28-320,0-24 308,0 155-40,0-156 46,0 0 0,1 0 0,-1-1 0,1 1 0,-1 0 0,1 0 0,0-1-1,0 1 1,1-1 0,-1 1 0,1-1 0,0 1 0,0-1 0,0 0 0,0 0 0,1 0 0,4 4 0,-3-3 2,1 0 1,0-1-1,0 0 0,1 0 1,-1 0-1,1-1 1,-1 1-1,1-1 0,0-1 1,7 2-1,5 0 8,1-1 0,-1-1 0,0-1 0,0-1 0,1 0 0,27-6 0,-31 3 14,1-1 1,-2-1-1,1 0 1,-1-1 0,0-1-1,0 0 1,-1 0-1,0-2 1,-1 0 0,0 0-1,0-1 1,-1 0 0,-1-1-1,0 0 1,0-1-1,-1 0 1,-1-1 0,0 0-1,6-16 1,-12 27-340,-2 14 181,0 40-213,0-50 285,0 1 0,0-1 0,0 0 0,0 1 0,0-1 0,1 1 0,-1-1 0,1 1 0,-1-1 0,1 0 0,-1 1 0,1-1 0,-1 0 0,1 0 0,0 1 0,0-1 0,0 0 0,0 0 0,0 0 0,0 0 1,0 0-1,0 0 0,0 0 0,0 0 0,1-1 0,-1 1 0,0 0 0,3 0 0,1 0 81,0 0 1,0-1-1,0 0 1,1 0-1,-1 0 1,0 0-1,0-1 1,1 0-1,-1 0 1,0 0-1,0-1 1,0 0-1,0 0 1,-1 0-1,1 0 1,0-1-1,-1 0 1,0 0-1,0 0 1,0 0-1,0-1 1,0 1-1,0-1 1,-1 0-1,0 0 1,0-1-1,0 1 1,0-1-1,-1 1 1,0-1-1,0 0 1,0 0-1,0 0 1,-1 0-1,0 0 1,0 0-1,0 0 1,-1-1-1,1 1 1,-2-6-1,1 11-9,0 1 0,0-1 0,0 0 0,0 0 0,0 0 0,0 0 0,0 0 0,0 0 0,0 0 0,0 0 0,0 1 0,-1-1 0,1 0 0,0 0 0,0 0 0,0 0 0,0 0 0,0 0 0,0 0 0,-1 0 0,1 0 0,0 0 0,0 0 0,0 0 0,0 0 0,0 0 0,-1 0 0,1 0 0,0 0 0,0 0 0,0 0 0,0 0 0,0 0 0,0 0 0,-1 0 0,1 0 0,0 0 0,0 0 0,0 0 0,0 0 0,0 0 0,0 0 0,-1-1 0,1 1-1,0 0 1,0 0 0,0 0 0,0 0 0,0 0 0,-10 19-146,-13 58 93,4 0 1,2 2-1,-9 126 1,15-109 47,-7 70 199,4-32-40,-57 247 1,69-374-154,0-1-1,0 1 1,0-1 0,-1 0 0,0 0 0,0 0 0,0 0 0,-5 6 0,6-10 15,0-1 0,1 1 0,-1-1 0,0 1 1,0-1-1,0 0 0,0 0 0,0 0 0,0-1 1,-1 1-1,1 0 0,0-1 0,0 1 0,-1-1 0,1 0 1,0 0-1,0 0 0,-1 0 0,1 0 0,0 0 1,-1 0-1,1-1 0,0 1 0,0-1 0,-4-2 0,-8-2 110,0-1-1,1 0 0,0-1 1,0-1-1,1 0 1,-21-17-1,6 1-61,-38-43 0,48 48-150,1 0-1,1-1 1,1 0 0,-21-43 0,31 54-369,1 1 1,-1-1-1,2 0 1,-1 0-1,1-1 1,1 1-1,-1 0 1,2-1-1,-1 1 1,1 0-1,1-1 1,0 1-1,0-1 1,1 1-1,0 0 1,4-12-1,29-42-5759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5.0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19209,'0'0'10052,"5"139"-10340,-5-34 528,15-10-208,0-10-32,0-12 48,-5-15 32,0-7-80,-10-15-208,0-7-1632,0-9-1906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7.4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 14439,'0'0'6531,"16"-36"-6531,32 26 0,6 2-64,10 1-865,-15 5-1680,-17 2-2097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5.4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0 402 15175,'0'0'1646,"20"-2"-1278,38-3-230,116-14 380,-156 16-492,0-1-1,0 0 0,0-1 1,-1-1-1,0-1 0,0-1 1,21-12-1,-30 14 137,-1 0 0,0-1 0,0 0 0,0 0 0,-1 0 0,0-1 0,-1 0 0,0 0 0,0-1 0,0 1-1,-1-1 1,-1 0 0,0 0 0,0-1 0,3-14 0,-1-11 2169,-1 0 1,-1-66-1,-3 96-2029,-22 39 96,1 6-404,1 2-1,2 0 1,2 2-1,2 0 1,1 0 0,3 1-1,2 0 1,1 1-1,0 55 1,24-105 262,16-21 89,36-36 1,26-19-95,-83 71-243,-2 2 1,0 0 0,0 0 0,17-7 0,-25 13-18,0 0 1,1 0 0,-1 0-1,0 0 1,1 1 0,-1-1 0,0 1-1,1 0 1,-1-1 0,0 1 0,1 0-1,-1 1 1,1-1 0,-1 0 0,0 1-1,1-1 1,-1 1 0,0-1-1,0 1 1,1 0 0,-1 0 0,0 0-1,4 3 1,-1 1-8,0 1 0,0 0 1,0 0-1,-1 0 0,0 0 0,0 1 0,0 0 0,-1-1 0,3 8 1,23 76 31,-18-52 3,16 52-1218,15 97 0,-37-141-2596,-4-17-2052,-1-2-5779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1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622 316 13494,'0'0'3100,"-28"22"-1510,-3 1-1053,-161 114 2077,137-102-1493,-1-1 0,-1-4 1,-108 42-1,129-65-227,34-30 477,3 1-1212,1-1-1,1 0 1,2 1 0,7-26 0,35-93-216,-27 85 112,11-33 17,29-140 0,-60 246-178,5 132-130,-3-129 247,1 0 1,2 0-1,-1-1 0,2 1 0,12 27 0,8 2-15,3-2 0,1 0 0,37 42 0,-27-38 44,48 83 1,-59-66 22,-27-65-101,-1-1-1,-1 0 1,1 0 0,0 1-1,-1-1 1,1 1-1,-1-1 1,1 1 0,-1-1-1,0 1 1,0-1-1,0 1 1,-1-1 0,1 0-1,-1 1 1,1-1-1,-1 1 1,0-1 0,0 0-1,0 1 1,0-1-1,0 0 1,0 0 0,-3 3-1,-15 0-1378,28-19-8592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4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211 1 17208,'0'0'9634,"-15"22"-9605,6-11-35,-15 24 13,-24 46 0,40-67 0,2-1 0,0 1 0,1 1-1,0-1 1,1 1 0,0-1 0,2 1 0,-3 25-1,5-34 9,-1 0 0,1 0 0,0 0 0,1 0 1,-1 0-1,1 0 0,0 0 0,1 0 0,0 0 0,0 0 0,0-1 0,0 1 0,1-1 0,0 1 0,0-1 0,0 0 0,1 0 0,0 0 0,0-1 0,0 1 0,10 7 0,-7-7 18,-4-3-29,1 1 1,-1-1 0,0 1 0,0-1-1,0 1 1,-1 0 0,1 0 0,0 0 0,-1 0-1,0 1 1,0-1 0,0 0 0,0 1 0,-1 0-1,1-1 1,-1 1 0,0 0 0,0 0-1,1 4 1,-4-7-5,1 1-1,0-1 1,0 0-1,-1-1 1,1 1-1,0 0 1,-1 0-1,1-1 0,-1 1 1,1-1-1,-1 1 1,1-1-1,-1 1 1,0-1-1,1 0 1,-1 0-1,1 0 1,-1 0-1,-1 0 1,-42 2-134,40-2 67,-62 1-2731,47-5-2226,12-16-3601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6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 0 17336,'0'0'6419,"-40"134"-5411,25-82-383,5-8-65,10-5-160,0-10-224,0-10-48,0-1-112,0-10-32,0-3-240,0-38-12566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6.8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0 153 11429,'0'0'4466,"10"-114"-1696,-10 89 175,0 15-448,0 7-704,0 24-2161,0 18-16,0 17-2114,0 8-2272,0-3-4482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7.2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79 19 10037,'0'0'6917,"19"-3"-4593,62-10-616,-77 12-1677,-1 0 0,0 1-1,1 0 1,-1-1 0,0 1 0,1 1 0,-1-1 0,0 0 0,1 1 0,-1-1 0,0 1 0,0 0 0,1 0 0,-1 1 0,0-1 0,0 0 0,0 1 0,-1 0 0,1 0 0,0 0 0,-1 0 0,1 0 0,-1 0-1,1 1 1,-1-1 0,0 1 0,0 0 0,0 0 0,-1-1 0,1 1 0,-1 0 0,2 5 0,-1-1-30,0 0 0,-1 0 1,1-1-1,-2 1 0,1 0 0,-1 0 0,0 0 0,-1 0 1,1 0-1,-1 0 0,-1 0 0,1 0 0,-4 7 0,-1-2 42,0 0 0,-1 0 0,0-1 0,0 0-1,-1-1 1,-1 0 0,-11 11 0,-76 63 730,84-74-648,-3 2 89,-3 3 518,-40 25 0,89-39 3285,-6 0-3928,-1-3-3,-11 1-74,1 0 0,-1 1-1,26 3 1,-35-2-20,0 0 0,0 0 0,0 0 0,0 1-1,0 0 1,0-1 0,0 1 0,-1 1 0,1-1 0,-1 0 0,1 1-1,-1 0 1,0 0 0,0 0 0,0 0 0,4 5 0,2 8-13,0 0 0,-1 0 1,-1 1-1,-1 0 0,0 0 1,-1 0-1,-1 1 0,-1 0 1,2 25-1,-1 17 38,-5 89-1,1-141-18,-1 0 1,0-1-1,0 1 0,-1 0 0,0 0 1,0-1-1,-1 1 0,1-1 0,-2 0 1,1 0-1,-1 0 0,-6 8 0,8-12 15,-1 0 0,0 0-1,0-1 1,0 1 0,0-1-1,-1 1 1,1-1 0,-1 0 0,1 0-1,-1-1 1,0 1 0,0-1-1,0 1 1,0-1 0,0-1-1,0 1 1,0 0 0,0-1-1,0 0 1,0 0 0,0 0-1,0 0 1,0-1 0,0 0-1,-5-1 1,5 1 7,-1-1 0,0 0-1,1 0 1,0 0 0,-1-1 0,1 1 0,0-1-1,0 0 1,0 0 0,1 0 0,-1-1-1,1 1 1,0-1 0,0 0 0,0 0 0,0 0-1,1 0 1,0-1 0,-1 1 0,2-1 0,-1 1-1,0-1 1,1 0 0,0 1 0,-1-7 0,1 3-189,0 0 0,0 0 0,1-1 0,0 1 1,0 0-1,1 0 0,0 0 0,0 0 1,1 0-1,0 0 0,1 0 0,0 1 1,0-1-1,8-13 0,0 7-1224,1-1 1,25-22-1,41-34-5132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07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1 209 1969,'0'0'16941,"20"9"-14161,67 25-483,-83-33-2159,0 0 0,1 0 0,-1 0 0,0-1 1,1 1-1,-1-1 0,0 0 0,1-1 0,-1 1 0,0-1 0,0 0 0,1 0 1,-1 0-1,0 0 0,0-1 0,0 0 0,0 0 0,0 0 0,-1 0 0,1 0 1,0-1-1,-1 0 0,0 1 0,0-1 0,0-1 0,0 1 0,0 0 0,0-1 1,2-5-1,3-4 125,-1 1 0,-1-1-1,0-1 1,-1 1 0,0-1 0,4-24 0,-7 32-201,-1-1-1,0 1 1,0 0 0,-1-1-1,0 1 1,0-1 0,0 1-1,-2-10 1,1 15-55,1 0 0,-1 0 0,1 0 0,-1 0-1,1-1 1,-1 1 0,1 0 0,-1 0 0,0 1 0,0-1 0,0 0 0,1 0 0,-1 0 0,0 0 0,0 1 0,0-1-1,0 0 1,0 1 0,-2-2 0,0 2-16,0-1 0,1 1 0,-1 0 0,1-1 0,-1 1 0,0 0 0,1 1 0,-1-1 0,0 0 0,1 1 0,-1-1 0,-4 3 0,-5 2-8,0 0 0,0 2 0,0-1 0,1 1 0,0 1 0,0 0 0,1 0 0,0 1 0,0 1 0,1-1 0,1 1 0,-1 1 0,-9 16 0,10-14 13,0 1-1,1-1 1,1 2 0,0-1 0,0 1 0,2 0 0,0 0 0,0 0 0,1 0-1,1 1 1,0 21 0,3-28-6,0 0-1,0 0 1,1 0 0,0 0-1,0-1 1,1 1 0,1-1-1,-1 1 1,1-1 0,0 0-1,1 0 1,0-1-1,8 10 1,-3-6 61,1 0-1,0 0 0,0-1 1,1-1-1,1 0 1,0-1-1,21 11 1,-13-9-235,2-1 1,-1 0-1,1-2 0,1-1 1,-1 0-1,1-2 1,0-1-1,0-1 1,0-1-1,25-2 0,-34-6-3840,-12 0-2079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2.6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208 152 16600,'0'0'9569,"-8"-18"-8590,4 9-832,0 3-84,1-1 1,0 1 0,1-1-1,-1 1 1,-1-13-1,3 17-54,1 0 0,0 0 0,0 1 1,0-1-1,0 0 0,0 0 0,0 1 0,0-1 0,1 0 0,-1 1 0,1-1 0,-1 0 0,1 1 0,0-1 0,-1 0 0,1 1 0,0-1 0,0 1 1,0 0-1,0-1 0,1 1 0,-1 0 0,0 0 0,0-1 0,1 1 0,-1 0 0,1 0 0,-1 0 0,1 1 0,-1-1 0,1 0 0,2 0 0,19-6 15,-1 1-1,1 2 0,0 0 0,0 1 0,45 1 0,-66 2-27,1 0 0,-1 0 0,0 0-1,1 0 1,-1 1 0,1-1 0,-1 1 0,0 0 0,1-1-1,-1 1 1,0 0 0,0 0 0,1 1 0,-1-1-1,0 0 1,0 1 0,0-1 0,-1 1 0,1 0-1,0-1 1,-1 1 0,1 0 0,-1 0 0,1 0 0,-1 0-1,0 1 1,0-1 0,0 0 0,0 0 0,0 3-1,0 0-1,0-1-1,0 1 0,-1-1 0,0 1 1,0 0-1,0-1 0,-1 1 1,1 0-1,-1-1 0,0 1 0,0-1 1,-1 1-1,0-1 0,1 0 0,-5 8 1,-12 12 12,-1-1 0,0-1 0,-2 0 0,0-1 0,-38 27 0,24-19 16,32-27-19,1 1-1,-1-1 0,0 0 1,1 1-1,-1 0 0,1-1 0,0 1 1,0 0-1,0 0 0,0 0 1,-2 7-1,4-9-2,0-1 0,0 1 0,0 0 0,0-1 1,0 1-1,0 0 0,0 0 0,0-1 0,0 1 0,1 0 0,-1-1 1,0 1-1,0 0 0,1-1 0,-1 1 0,0 0 0,1-1 0,-1 1 1,1-1-1,-1 1 0,0-1 0,2 2 0,23 9 4,77 3 56,10 2 0,-100-13-56,-1 0 0,0 0 0,1 2 0,-1-1 0,0 1 0,-1 1 0,12 8 0,-18-11-10,0 0 0,-1 0 0,1 0-1,-1 1 1,0 0 0,0-1 0,0 1 0,-1 0-1,1 1 1,-1-1 0,0 0 0,0 1 0,-1-1 0,1 1-1,-1-1 1,0 1 0,0 0 0,-1 0 0,1-1-1,-1 1 1,0 0 0,0 0 0,-1 0 0,-1 6-1,2-8 3,-1-1 0,0 0-1,0 1 1,0-1-1,0 0 1,0 0-1,0 0 1,-1 0-1,1 0 1,-1 0-1,1 0 1,-1 0-1,0 0 1,0-1-1,0 1 1,0-1-1,0 1 1,0-1-1,0 0 1,0 0-1,0 0 1,-4 1-1,-60 16 26,55-15-21,-47 6 16,-1-2 0,0-2 0,0-3 0,-74-7 0,124 4-103,0 0 1,0 0 0,-1-1 0,1-1-1,1 0 1,-1 0 0,-11-6-1,17 8-146,1 0 1,0-1-1,0 1 0,0-1 0,0 0 1,0 1-1,0-1 0,0 0 0,1 0 1,-1 0-1,1 0 0,-1-1 0,-1-2 1,3 2-175,-1 1 1,1 0-1,-1 0 1,1-1-1,0 1 1,0 0-1,0 0 1,0-1-1,0 1 1,1 0-1,-1 0 1,0-1 0,1 1-1,0 0 1,0 0-1,-1 0 1,1 0-1,2-2 1,30-39-10044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3.0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884 329 12406,'-2'-25'1894,"-1"-9"-1093,2 8 230,-1 0-1,-1 1 0,-13-46 0,14 64-821,0 0 0,-1 0 0,0 1 0,0 0 0,-1-1 0,1 1 0,-2 0 0,1 0 0,0 1 0,-1 0 0,0-1-1,-1 2 1,1-1 0,-1 0 0,1 1 0,-2 0 0,1 1 0,0-1 0,-1 1 0,1 0 0,-1 1 0,0 0 0,0 0 0,0 0 0,0 1 0,-14-1 0,2 1-132,0 0 1,0 2-1,0 0 1,1 2-1,-1 0 0,0 0 1,1 2-1,0 1 1,-22 9-1,9-1 8,1 3 0,1 0 0,1 2 0,0 0 0,1 3-1,2 0 1,0 1 0,1 1 0,2 2 0,0 0-1,2 1 1,1 1 0,1 1 0,1 1 0,-15 39 0,12-21 20,2 1 1,3 1 0,2 0 0,2 1-1,2 0 1,3 0 0,2 1-1,2 0 1,6 75 0,-1-102-87,0 1 0,2-1 0,1 0 0,0-1 0,2 1 1,1-1-1,1-1 0,1 1 0,1-2 0,18 27 0,-16-32-11,0 1-1,1-2 0,1 0 1,0 0-1,1-2 1,1 0-1,0-1 1,1-1-1,0-1 0,1 0 1,0-2-1,24 9 1,12-2 26,1-2 0,0-2 1,1-3-1,0-3 0,1-2 0,69-4 1,-99-1-14,1-1-1,-1-1 1,0-2 0,0-1 0,0-2 0,46-17-1,-55 16 2,0-1-1,0-1 1,-1-1-1,0-1 1,-1 0-1,-1-1 1,0-1-1,-1-1 0,20-25 1,-17 16 3,-1-2 0,-2 0 0,0-1 0,-2-1 0,-1 0 0,-1-1 1,-2-1-1,-1 1 0,7-49 0,-4-9 16,-3-2 0,-5-99-1,-4 151-37,-1 1 0,-2 0 0,-2-1 0,-1 2 0,-14-44 0,16 66-3,-1 1 0,0-1 0,-1 1-1,-1 1 1,0-1 0,0 1-1,-1 1 1,-1-1 0,0 1 0,-1 1-1,0 0 1,0 0 0,-1 1 0,0 0-1,-1 1 1,-23-13 0,17 13-95,-1 1 0,-1 1 1,1 0-1,-1 1 0,0 2 1,0 0-1,-1 1 0,1 1 1,-32 2-1,5 3-792,0 3 1,1 1-1,-49 16 1,-40 21-2824,67-20 1583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3.9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291 154 12406,'5'-18'3476,"22"-70"-927,-10 40 1073,-17 60-866,-2 64-2711,-12 20 405,-4-2 1,-35 106-1,-79 181 401,105-307-836,4-9 23,2 0 1,-19 114-1,34-147-9,3-21 7,2-13-61,2-12-277,1 0 0,0 1 0,1-1 0,0 1 0,1 0-1,1 0 1,6-14 0,51-91-3625,-9 31-233,7-10-1709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7.9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54 216 11797,'0'0'4341,"8"0"-3263,-5 1-971,0-1 0,0 1 0,1-1 0,-1 0 0,0 0 0,0-1 0,0 1 0,0 0 0,0-1 0,0 0 0,0 0 0,0 0 0,0 0 0,0 0 0,-1-1 1,1 1-1,0-1 0,-1 0 0,1 1 0,-1-1 0,0 0 0,1-1 0,-1 1 0,0 0 0,0-1 0,0 1 0,-1-1 0,1 0 0,-1 1 0,1-1 0,-1 0 0,2-5 0,2-5 227,0-1-1,-1 0 1,0 0-1,-1 0 1,-1-1-1,0 1 1,-1-1-1,-1-23 1,0 37-307,0 0 0,-1 0 0,1 0 0,-1 1 0,1-1 0,-1 0 0,1 0 0,-1 1 0,0-1 0,1 1 0,-1-1 0,0 0 0,0 1 0,1-1 0,-1 1 1,0-1-1,0 1 0,0 0 0,0-1 0,0 1 0,1 0 0,-1 0 0,0 0 0,0-1 0,0 1 0,0 0 0,0 0 0,0 0 0,0 0 0,-1 1 1,-34 3 64,30 0-93,-1 0 1,1 0-1,0 1 1,0-1-1,0 1 1,0 0-1,1 1 1,0-1-1,0 1 1,0 0-1,1 1 0,0-1 1,0 1-1,1 0 1,0 0-1,0 0 1,-2 7-1,-1 5-4,2 0 0,-1 0 0,2 0 0,1 0 0,-1 30 0,3-43 6,0 0 0,0 1 0,1-1-1,0 0 1,0 0 0,0 0 0,1 0 0,-1 0 0,4 7 0,-3-11-2,-1 0 0,1 0-1,0 0 1,-1 0 0,1 0-1,0 0 1,0-1 0,0 1-1,1 0 1,-1-1-1,0 0 1,0 1 0,1-1-1,-1 0 1,1 0 0,-1-1-1,1 1 1,-1 0 0,1-1-1,0 1 1,-1-1 0,1 0-1,0 0 1,2-1 0,77 0 823,-32 1-3169,-16-1-5165,-29 1 1600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4.1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652 1 8708,'0'0'11757,"5"22"-11140,-3-3-305,0 0-1,-1 0 1,-1 0 0,0 0 0,-1-1 0,-2 1 0,0 0 0,-1 0 0,0-1 0,-12 27 0,-54 120 607,-8-4 1,-177 273-1,250-428-1069,0 1-1,0 0 1,-1-1 0,1 0-1,-1-1 1,-1 1 0,1-1-1,-1 0 1,0-1 0,-13 8-1,6-7-1747,0 0-1,0 0 1,-1-1-1,-28 3 1,-6-1-7808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7.8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439 1 14727,'0'0'9265,"-5"-1"-8622,1 2-617,0-1-1,0 1 1,0-1-1,-1 1 0,1 1 1,0-1-1,0 0 1,0 1-1,0 0 1,1 0-1,-1 0 0,1 1 1,-6 3-1,-51 48-44,32-27 48,2-3-13,-39 34 93,-99 113 1,161-167-105,-1 1 1,0 0-1,1 0 1,0 0-1,0 0 1,1 0 0,-1 1-1,1-1 1,-1 7-1,3-11-4,-1 0 0,1 0 0,0 0 0,0 0 0,0 0 0,0 1 0,1-1 0,-1 0 0,0 0 0,0 0-1,1 0 1,-1 0 0,1 0 0,-1 0 0,1 0 0,-1 0 0,1 0 0,0 0 0,0 1 0,1 0-1,0-1 0,0 1-1,0-1 1,0 0 0,0 0 0,0 0 0,1 0-1,-1 0 1,0 0 0,1-1 0,-1 1 0,4 0 0,195 14 21,-153-15-13,0 2 0,0 3 0,-1 1 0,68 19 0,-108-23-9,0 1 0,0 0 0,0 0 0,-1 1 0,0-1 0,0 1 0,0 1 0,11 9 0,-16-13 0,0 0 0,0 0 0,0 1 0,0-1 0,-1 0 0,1 0 0,0 1 1,-1-1-1,1 1 0,0-1 0,-1 0 0,0 1 0,1-1 0,-1 1 0,0-1 0,0 1 0,0-1 0,0 1 0,0 1 0,-1-1 0,1 0 0,-1 0 0,0 0 1,0 0-1,0 0 0,-1-1 0,1 1 0,0 0 1,-1-1-1,1 1 0,-1-1 0,1 1 0,-1-1 1,0 0-1,1 0 0,-1 1 0,-4 0 0,-17 10 31,0-2 1,-1 0-1,-1-2 0,0-1 0,0 0 1,0-2-1,-34 2 0,-188 0-9,170-8-292,92-6-6276,24-23 902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0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62 5234,'0'0'16216,"10"-13"-15410,32-34-374,-42 47-427,1-1 0,-1 1 0,1 0 0,-1 0 0,1 0 0,-1-1 0,1 1 0,0 0 0,-1 0 1,1 0-1,-1 0 0,1 0 0,0 0 0,-1 0 0,1 0 0,-1 1 0,1-1 0,0 0 0,-1 0 0,1 0 1,-1 1-1,1-1 0,-1 0 0,1 1 0,-1-1 0,1 0 0,-1 1 0,1-1 0,-1 0 0,0 1 0,1-1 0,-1 1 1,1-1-1,-1 1 0,0-1 0,0 1 0,1-1 0,-1 1 0,0-1 0,0 1 0,0 0 0,1-1 0,-1 2 1,11 32 169,-10-28-113,12 62 692,-2 2-1,1 137 0,-12-348-9613,0 66 1243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0.7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71 282 14070,'0'0'6249,"1"-8"-5441,3-3-555,0 1-1,0 0 1,1 1-1,0-1 1,11-15-1,18-34 768,-32 52-920,-1 1 0,1-1 0,-1 0 0,0 1 1,-1-1-1,0 0 0,0 0 0,0 0 1,-1 1-1,0-1 0,0 0 0,-4-11 1,5 16-104,0 0 1,-1 0-1,1 0 0,-1 0 1,0 0-1,0 1 1,0-1-1,0 0 0,0 0 1,0 0-1,0 1 1,0-1-1,-1 1 1,1-1-1,-1 1 0,1-1 1,-1 1-1,0 0 1,1 0-1,-1 0 1,0 0-1,0 0 0,0 0 1,0 0-1,0 1 1,0-1-1,0 0 1,0 1-1,0 0 0,0 0 1,0-1-1,0 1 1,0 0-1,0 1 0,0-1 1,0 0-1,0 1 1,0-1-1,0 1 1,0-1-1,0 1 0,0 0 1,0 0-1,-2 1 1,0 1-121,0 0-1,1 0 1,-1 0 0,1 0 0,0 0 0,0 1 0,0 0-1,0-1 1,1 1 0,-1 0 0,1 0 0,0 0 0,0 1-1,-1 6 1,-16 67-3904,13-14-765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1.3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 4130,'0'0'14617,"20"0"-13880,32-1-387,7-1 542,99 8 0,-156-6-882,-1 0 0,1 1 0,0-1 0,0 1 0,-1 0 0,1-1 0,-1 1 0,1 0 0,0 0 0,-1 0 0,1 0 1,-1 0-1,0 0 0,1 0 0,-1 0 0,0 1 0,0-1 0,0 1 0,0-1 0,0 1 0,0-1 0,0 1 0,0-1 0,-1 1 0,1 0 0,-1-1 0,1 1 0,-1 0 0,1 0 0,-1-1 1,0 1-1,0 0 0,0 0 0,0-1 0,0 1 0,-1 0 0,1 0 0,0-1 0,-1 1 0,1 0 0,-1-1 0,-1 4 0,-2 6 142,0 0 0,0 1 0,-2-2 0,1 1 0,-8 10 1,-29 35 863,30-42-872,1 0 1,0 1-1,1 0 0,1 0 1,0 1-1,1 1 1,1-1-1,-7 24 0,14-39-133,0-1 0,0 0 0,0 1-1,0-1 1,0 1 0,0-1 0,0 1 0,0-1-1,1 1 1,-1-1 0,0 1 0,0-1 0,0 0 0,1 1-1,-1-1 1,0 1 0,0-1 0,1 0 0,-1 1-1,0-1 1,1 0 0,-1 1 0,0-1 0,1 0-1,-1 0 1,1 1 0,-1-1 0,0 0 0,1 0-1,-1 0 1,1 0 0,-1 1 0,1-1 0,-1 0-1,1 0 1,-1 0 0,1 0 0,-1 0 0,0 0-1,1 0 1,-1 0 0,1 0 0,-1 0 0,1-1 0,-1 1-1,1 0 1,-1 0 0,1 0 0,-1-1 0,0 1-1,1 0 1,-1 0 0,0-1 0,1 1 0,0-1-1,35-14 363,-27 10-244,-2 2-96,0 0-1,0 0 0,1 1 0,0 0 0,-1 0 1,1 1-1,0-1 0,0 2 0,0-1 0,0 1 0,9 1 1,-13 1-38,1-1 0,0 1 0,-1 0 0,0 0 0,1 0 0,-1 1-1,0-1 1,0 1 0,0 0 0,0 0 0,-1 0 0,1 1 0,-1-1 0,0 1 0,0 0 0,0 0 0,-1 0 0,5 9 0,1 4 0,-2 0-1,1 0 1,-2 1-1,0-1 1,-2 1-1,0 0 1,0 1 0,-2-1-1,0 0 1,-1 1-1,-1-1 1,-4 21-1,-2 7 23,-3-1 0,-1 0 0,-28 71 1,38-113-15,-38 83-31,36-79 30,-1 0-1,0 0 1,-1-1 0,0 0-1,0 0 1,0 0 0,0-1-1,-1 1 1,-11 6 0,16-10 14,-1-1 0,1 0 0,-1 0 0,0-1 1,1 1-1,-1 0 0,0 0 0,0-1 1,0 1-1,1-1 0,-1 0 0,0 1 0,0-1 1,0 0-1,0 0 0,0 0 0,0 0 1,1-1-1,-1 1 0,0 0 0,0-1 0,0 0 1,0 1-1,-2-2 0,2 0 31,-1 0 0,1 0 0,0-1 0,-1 1 0,1-1 0,0 1 0,0-1 0,1 0 0,-1 0 0,0 1 0,1-1 0,-2-6 0,-3-9 106,2 1 0,0-1 0,-2-33 0,6 47-178,-2-9 32,1-1 1,1 1-1,0-1 1,1 1-1,0-1 1,6-22-1,-5 29-8,1 0-1,0-1 0,1 1 1,0 0-1,0 1 1,0-1-1,1 1 1,0 0-1,0 0 1,0 0-1,1 1 0,11-9 1,0 2-618,1 2 1,0 0-1,0 1 0,1 1 0,34-11 1,20-8-7051,-28 7-2096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1.7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12 267 13814,'0'0'5245,"5"1"-4882,3 1-170,1 0-1,-1 0 1,0-1-1,1-1 1,-1 1-1,1-1 1,-1-1-1,1 1 1,-1-2-1,0 1 1,1-1-1,-1 0 1,0-1-1,10-4 1,-13 4-107,0 0 0,0 0 0,0-1 0,0 0 0,-1 0 0,1 0 0,-1 0 0,0-1 0,0 1 0,-1-1 0,1 0 1,-1 0-1,0-1 0,-1 1 0,1-1 0,-1 1 0,0-1 0,0 0 0,-1 1 0,0-1 0,1-9 0,0-10 204,-1 1 0,-3-39 0,2 61-270,0 1-1,-1-1 1,1 1 0,0-1 0,-1 1 0,1 0-1,-1-1 1,0 1 0,1-1 0,-1 1 0,0 0-1,0 0 1,0-1 0,0 1 0,0 0 0,0 0-1,0 0 1,0 0 0,-1 0 0,1 0 0,0 1 0,0-1-1,-1 0 1,1 1 0,-1-1 0,1 1 0,0-1-1,-1 1 1,-1-1 0,0 1-11,0-1 1,0 1-1,0 0 0,0 0 1,0 0-1,0 1 1,0-1-1,0 1 0,0-1 1,1 1-1,-1 0 1,0 0-1,0 0 0,1 1 1,-4 1-1,-7 9 1,0 1 1,2 0-1,-1 0 0,2 1 1,0 1-1,0 0 0,1 0 0,-7 20 1,15-34-10,-7 18 37,1 1 0,0-1 1,2 1-1,0 1 1,1-1-1,1 1 0,1-1 1,1 1-1,2 32 1,-1-48-25,1 0 0,0 0 1,0 0-1,0-1 1,0 1-1,0 0 0,1-1 1,0 1-1,0-1 1,1 1-1,-1-1 0,1 0 1,0 0-1,0 0 1,0 0-1,0-1 0,1 1 1,-1-1-1,1 0 1,0 0-1,0 0 0,0-1 1,0 1-1,1-1 1,-1 0-1,1 0 0,-1-1 1,1 1-1,6 0 1,-2 1-210,-1-2 1,1 1-1,-1-1 1,1 0-1,0-1 1,0 0 0,-1 0-1,1-1 1,0 0-1,-1-1 1,1 0 0,-1 0-1,1-1 1,-1 0-1,0 0 1,9-6-1,68-57-8875,-36 22 706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2.2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91 413 11157,'0'0'9196,"-13"27"-8579,-42 88 380,51-106-910,0-1 0,1 1-1,0 0 1,0 0 0,1 1-1,1-1 1,-1 0 0,2 1 0,-1-1-1,1 1 1,0-1 0,3 13-1,-2-18-74,0-1 1,1 1-1,-1 0 0,1-1 0,0 1 1,0-1-1,0 0 0,0 0 0,1 0 0,-1 0 1,1 0-1,0 0 0,0 0 0,0-1 0,0 0 1,0 1-1,1-1 0,-1 0 0,1-1 1,-1 1-1,1-1 0,0 1 0,-1-1 0,1 0 1,0 0-1,5 0 0,2 1 23,-1-1 0,1 0 0,0 0 0,0-1 0,0-1 0,0 0 0,0 0 0,0-1 0,-1 0 0,1-1 0,-1 0 0,12-5 0,-17 5-10,1 0 1,-1-1-1,1 1 0,-1-1 0,0 0 1,-1-1-1,1 1 0,-1-1 0,0 0 0,0 0 1,0 0-1,-1 0 0,0-1 0,0 0 0,0 1 1,0-1-1,-1 0 0,0 0 0,-1-1 1,1 1-1,-1 0 0,0-8 0,1-1 49,0 0 0,-1 0 0,-1 0-1,-1 0 1,-3-23 0,3 34-66,1 1 1,-1 0-1,0 0 1,-1-1-1,1 1 1,-1 0-1,1 0 0,-1 0 1,0 0-1,0 1 1,0-1-1,0 0 1,-1 1-1,1 0 1,-1-1-1,1 1 1,-1 0-1,0 0 1,0 1-1,0-1 0,0 0 1,0 1-1,0 0 1,0 0-1,0 0 1,-1 0-1,1 0 1,0 1-1,-8-1 1,7 1-9,-20-1-6,24 1 4,-1 0 0,1 0-1,0 0 1,-1 0 0,1 0 0,0 0 0,-1 0 0,1 0 0,0 0-1,0 0 1,-1 0 0,1 0 0,0 0 0,0 0 0,-1 0 0,1 0-1,0 1 1,0-1 0,-1 0 0,1 0 0,0 0 0,0 1 0,-1-1 0,1 0-1,0 0 1,0 0 0,0 1 0,0-1 0,-1 0 0,1 0 0,0 1-1,0-1 1,0 0 0,0 0 0,0 1 0,0-1 0,0 0 0,0 1-1,0-1 1,0 0 0,0 1 0,0-1 0,0 0 0,0 0 0,0 1-1,0-1 1,0 0 0,0 1 0,0-1 0,0 0 0,0 0 0,0 1 0,1-1-1,-1 0 1,0 0 0,0 1 0,0-1 0,0 0 0,1 0 0,-1 1-1,2 0 2,0 1 1,1-1-1,-1 1 0,0-1 0,1 0 0,-1 0 0,0 0 0,1 0 0,0 0 0,-1-1 0,1 1 0,-1-1 0,1 0 0,0 1 0,-1-1 0,1 0 0,4-1 0,4 1 2,6 1 14,0-1-1,0-1 0,0 0 0,0-1 0,27-7 0,-36 6-8,0 0 1,0 0-1,0-1 1,0 0-1,-1 0 0,0-1 1,0 0-1,0 0 0,-1-1 1,1 0-1,-1 0 0,-1 0 1,9-11-1,-4 3 4,-1 0 1,0-1-1,-1 0 1,-1-1-1,0 0 1,-1 0-1,0 0 1,-2-1-1,0 1 1,0-1-1,-2 0 1,0 0-1,-1-27 1,0 23-7,-2-41 36,1 60-38,0 0 0,0 1 0,-1-1 0,1 0 0,0 1 0,-1-1 0,1 1 1,-1-1-1,0 1 0,1-1 0,-1 1 0,0-1 0,0 1 0,0 0 0,0-1 0,0 1 0,0 0 0,0 0 0,-1 0 1,1 0-1,0 0 0,-1 0 0,1 0 0,-1 0 0,1 0 0,-1 1 0,1-1 0,-1 1 0,-2-1 0,2 0 11,0 1 0,0 0 1,0 0-1,0 0 0,-1 0 0,1 1 0,0-1 0,0 0 0,0 1 0,0 0 0,0-1 0,0 1 0,0 0 1,0 0-1,1 0 0,-1 0 0,0 0 0,0 1 0,1-1 0,-1 0 0,1 1 0,-1-1 0,1 1 0,0 0 0,-1-1 1,1 1-1,0 0 0,-1 3 0,-2 6 55,0-1 0,1 1 0,0 0 0,-1 17 0,0-8 66,-5 46 370,2 1 1,3-1-1,7 89 1,33 203 700,-21-238-1040,30 204 54,-36-286-339,-6-36-846,-2-10-453,2-63-6505,-3 6-541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2.4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6227,'0'0'14983,"85"-35"-14983,-30 35 16,15 0-80,1 10-1297,-6-3-4225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3.0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267 178 9044,'0'0'3212,"6"-20"-699,17-64-61,-21 78-1847,0 0 0,-1 0 0,0-1-1,0 1 1,-1-1 0,0-12 0,-1 3 2866,-23 42-2254,-11 20-1002,2 1 0,3 1 1,1 2-1,3 1 0,-39 107 1,50-114-87,3 1-1,1 0 1,3 1 0,1 0 0,3 0 0,2 1 0,1 0 0,6 46-1,-1-68-112,0 0-1,2 0 0,1 0 0,0 0 0,2-1 0,1-1 1,1 0-1,1 0 0,1-1 0,0 0 0,27 30 0,-20-29 13,2-1 0,0-2-1,1 0 1,1-1 0,1-1 0,1-2-1,0 0 1,1-2 0,44 17-1,-70-30 91,-21-23-3173,4 11-746,7-1-1573,4-7-4940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3.6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447 338 14054,'0'0'8268,"-8"-11"-5813,6 0-2316,0 0 0,1 0 1,1 0-1,-1 0 0,4-20 1,-2-4-24,0 24-101,-1 0 0,0 1 0,0-1 0,-1 0 0,-1 0 1,0 1-1,0-1 0,-1 1 0,-1-1 0,1 1 0,-2 0 0,1 1 0,-1-1 0,-1 1 0,0 0 0,-8-10 0,12 17-9,-1-1 1,1 1-1,-1 0 0,0 1 0,1-1 0,-1 0 1,0 1-1,0 0 0,0-1 0,0 1 0,0 0 0,-1 1 1,1-1-1,0 0 0,0 1 0,-1 0 0,1 0 1,0 0-1,0 0 0,-1 0 0,1 1 0,0-1 0,0 1 1,0 0-1,-1 0 0,-4 3 0,-1 0 3,0 1-1,0 0 1,1 0-1,-1 1 1,1 0-1,0 1 1,-10 10-1,-9 12 6,1 2 1,1 1 0,-39 67-1,53-78 0,0 1 0,1 1 0,1 0 0,1 0 0,1 1 1,1 0-1,-4 39 0,10-59-11,-1 0 0,1-1 0,-1 1 1,1 0-1,0 0 0,0-1 0,1 1 1,-1 0-1,1-1 0,0 1 0,0 0 1,0-1-1,1 1 0,-1-1 0,1 1 0,-1-1 1,1 0-1,0 0 0,1 0 0,-1 0 1,0 0-1,1 0 0,0-1 0,-1 1 0,1-1 1,0 0-1,0 0 0,1 0 0,-1 0 1,0 0-1,1-1 0,-1 1 0,1-1 1,-1 0-1,1 0 0,0 0 0,5 0 0,2 1 14,0 0 0,0-1 0,0 0 0,0-1 0,0 0-1,0-1 1,-1 0 0,1-1 0,0 0 0,0 0-1,-1-1 1,1-1 0,-1 0 0,0 0 0,0-1 0,0 0-1,-1-1 1,0 0 0,0 0 0,0-1 0,-1-1-1,0 1 1,-1-1 0,1 0 0,-1-1 0,-1 0 0,0 0-1,0 0 1,-1-1 0,0 0 0,0 0 0,3-14-1,1-6 31,-2 0 0,-1-1-1,-2 0 1,-1 0 0,-1-43 0,16 107-160,-6-11 93,1-1-1,2 0 1,0-1-1,1-1 0,0 0 1,2-1-1,0-1 1,40 28-1,-29-25-1854,42 21 0,-69-40 1026,0 1-1,1-1 0,-1 0 0,1 0 1,0 0-1,-1 0 0,1 0 1,0-1-1,5 1 0,-2-1-6687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8.2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54 140 12230,'0'0'4812,"7"0"-3408,-5 0-1305,0-1 0,0 1 0,0-1 0,-1 1 0,1-1 0,0 0 0,0 0-1,-1 0 1,1 0 0,-1 0 0,1 0 0,-1 0 0,1 0 0,-1-1 0,1 1 0,-1 0 0,0-1 0,0 1 0,0-1 0,0 0 0,0 1 0,0-1 0,-1 0 0,1 0 0,0 1 0,-1-1 0,1 0 0,-1 0 0,0 0 0,0 0 0,1-1 0,1-13 451,-1 1 0,0-29 1,-1 32-113,-1 11-429,1 1 0,0-1 0,-1 1 1,1-1-1,-1 1 0,1-1 1,0 1-1,-1-1 0,1 1 1,-1-1-1,0 1 0,1-1 1,-1 1-1,1 0 0,-1-1 1,0 1-1,1 0 0,-1 0 1,1-1-1,-1 1 0,0 0 1,1 0-1,-1 0 0,0 0 1,0 0-1,1 0 0,-1 0 1,0 0-1,1 0 0,-1 0 0,0 0 1,1 0-1,-1 1 0,0-1 1,1 0-1,-1 0 0,1 1 1,-2 0-1,-29 10-84,27-8 11,1 0 0,-1 0 0,1 0 0,0 1 0,0-1-1,0 1 1,1 0 0,-1-1 0,1 1 0,0 0 0,0 1 0,0-1 0,1 0 0,0 1 0,-1-1 0,0 7 0,-1 10-3036,2-1 0,-1 29 0,2-46 2486,0 26-7971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54.0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138 114 8196,'0'0'10092,"-20"-18"-7336,-62-55-200,49 50-266,33 24-2250,0-1 0,0 1 1,-1-1-1,1 0 0,0 1 0,0-1 0,0 1 0,-1-1 1,1 1-1,0-1 0,0 1 0,0-1 0,0 1 0,0 0 1,0-1-1,0 1 0,0-1 0,0 1 0,0-1 1,0 1-1,1-1 0,-1 1 0,0-1 0,0 1 0,0-1 1,1 0-1,-1 1 0,1 0 0,0 3-155,7 21 138,1-2 0,1 1 0,1-1 0,16 25-1,11 22 192,-6-3-84,-3 1-1,-4 2 0,-2 0 0,-4 2 0,-2 0 0,-4 1 0,-3 0 0,-4 1 0,-2 0 0,-11 131 0,0-169-107,-1 0 0,-1 0 1,-2-1-1,-2 0 1,-1-1-1,-2 0 0,-26 41 1,25-50 109,16-24-172,0 0 1,0 0 0,0 0 0,0 0-1,1 0 1,-1 0 0,0 0 0,1 0-1,-1 0 1,1 0 0,-1 0 0,1 0-1,0 0 1,-1 0 0,1 1 0,0 1 0,1-3-163,0 1 0,1 0 0,-1 0 0,1-1 1,-1 1-1,1-1 0,-1 1 0,1-1 0,-1 1 1,1-1-1,-1 0 0,1 0 0,0 0 0,-1 0 1,1 0-1,-1 0 0,3-1 0,42-4-6027,20-19-6414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7.5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0 190 11157,'0'0'7059,"22"-2"-6642,57-41-648,97-45 727,-149 76-1248,0 1 0,1 2 0,0 1 0,42-7 0,-40 14-3629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7.7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0 130 11333,'0'0'1569,"161"-68"-1537,-101 43-64,-10 8 32,-10 7-16,-9 4-1985,-16 2-2961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9.2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352 126 10069,'0'0'3767,"2"-17"-651,1-6-1985,1-17-12,-3-6 4194,-6 49-5054,-8 7-243,0 0-1,0 1 1,1 0 0,0 1-1,-15 20 1,-6 5 42,25-28-42,-33 34 49,2 1 0,2 1-1,-56 91 1,91-131-64,0-1 0,0 1 0,0 0 0,0 0 0,1 0 0,0 0 0,0 0 0,0 0 0,0 0 0,1 6 0,0-11-1,0 0 0,0 1 0,0-1 0,0 0 0,0 1 0,0-1 0,0 0 0,0 1 0,0-1 0,0 0 0,0 0 0,0 1 0,1-1 0,-1 0 0,0 1 0,0-1 0,0 0 0,0 0 0,0 1 0,1-1 0,-1 0 0,0 0 0,0 1 0,1-1 0,-1 0 0,0 0 0,0 0 0,1 0 0,-1 1 0,0-1 0,0 0 0,1 0 0,-1 0 0,0 0 0,1 0 0,-1 0 0,0 0 0,1 0 0,-1 0 0,0 0 0,0 0 0,1 0 0,0 0 0,42 3 17,1-2 1,-1-1 0,66-10 0,25-1 7,-114 10-29,-8 0 3,1 0 1,-1 1-1,1 1 0,23 4 0,-34-5 0,0 1-1,0-1 1,0 1-1,-1-1 1,1 1 0,0 0-1,0 0 1,0 0-1,0 0 1,-1 0-1,1 1 1,-1-1 0,1 0-1,-1 1 1,1-1-1,-1 1 1,0-1 0,0 1-1,1 0 1,-1 0-1,0-1 1,-1 1-1,1 0 1,0 0 0,0 0-1,-1 0 1,0 0-1,1 0 1,-1 0-1,0 0 1,0 0 0,0 0-1,0 0 1,0 0-1,-1 4 1,0-2 1,0 0 0,-1-1 0,1 1 0,-1-1 0,0 1 0,0-1 0,0 1 0,0-1 0,-1 0 0,1 0 0,-1 0 0,0 0 0,0-1 0,-6 5 0,-54 33 40,49-32-24,-21 12 4,0-1-1,-2-2 1,0-2 0,-60 16 0,93-30-487,31-3-7385,-21 0 7070,0 0 1,1-1-1,-1 1 0,-1-1 1,1 0-1,0 0 0,7-6 1,40-31-9683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9.4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9236,'0'0'10277,"17"8"-9045,-5-4-1005,-7-3-151,0 1-1,0-1 1,-1 1 0,1 0-1,-1 0 1,0 0-1,1 1 1,-1-1 0,0 1-1,-1 0 1,1 0-1,0 1 1,-1-1 0,0 1-1,1 0 1,-2-1-1,1 1 1,0 1-1,-1-1 1,0 0 0,0 1-1,0-1 1,2 8-1,1 23 858,0 60 0,-5-74-867,0 1-1,1-1 1,1 1-1,1-1 0,1 0 1,1 0-1,1 0 1,9 21-1,1-18-638,-10-26-1382,-4-17-781,-2-33-1698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9.6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111 197 13926,'0'0'7775,"-5"-16"-7236,-14-50-203,19 59-258,-1 0 0,1 0 1,1 0-1,-1 0 1,4-13-1,-4 17-32,1-1 0,0 0 0,-1 0 0,1 1 0,-1-1 0,0 0 0,0 0-1,-2-7 1,1 9-42,1 1-1,-1 0 0,0 0 0,0 0 0,0-1 1,0 1-1,0 0 0,0 0 0,0 1 1,-1-1-1,1 0 0,0 0 0,0 0 0,-1 1 1,1-1-1,-1 1 0,1-1 0,0 1 1,-1-1-1,1 1 0,-1 0 0,1 0 0,-1 0 1,1 0-1,-1 0 0,1 0 0,-3 1 0,2-1-25,0 0-1,1 0 0,-1 0 0,1 1 1,-1-1-1,0 0 0,1 1 0,-1 0 0,1-1 1,-1 1-1,1 0 0,0 0 0,-1 0 1,1 0-1,0 0 0,-1 0 0,1 0 0,0 0 1,0 0-1,0 0 0,-1 2 0,0 2-107,-1-1-1,1 1 0,0-1 1,0 1-1,1 0 0,-1-1 1,0 6-1,-1 10-942,1 0-1,0 31 1,2-50 997,0 70-4352,0-1-2488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0.2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90 7764,'0'0'9356,"17"-14"-8012,57-43-452,-70 55-853,-1 0 0,0 0 0,1 0 0,-1 0 0,1 0 0,-1 1 0,1 0 0,-1 0 0,1 0 0,0 0 0,0 0 1,0 1-1,0 0 0,-1 0 0,1 0 0,0 0 0,0 0 0,0 1 0,7 2 0,-5-1-22,0 1 1,-1 0-1,1 1 0,-1-1 0,1 1 0,-1 0 1,0 0-1,4 6 0,-5-6 23,0 1 0,0 0 1,0 0-1,-1 0 0,0 1 1,0-1-1,0 1 0,-1 0 0,0 0 1,3 10-1,-4-13 1,-1 0 0,1 0-1,-1 0 1,1 0 0,-1 0 0,0 1 0,0-1 0,0 0-1,-1 0 1,1 0 0,-1 0 0,0 0 0,1 0-1,-2 0 1,1 0 0,0 0 0,0 0 0,-1 0 0,0 0-1,1-1 1,-1 1 0,-3 3 0,-33 24 538,36-29-136,14-17 1416,-10 15-1847,0-1-1,0 0 0,0 1 1,0-1-1,0 1 1,1 0-1,-1 0 0,1 0 1,-1 0-1,0 0 1,1 1-1,0-1 0,-1 1 1,1-1-1,-1 1 0,1 0 1,-1 0-1,1 0 1,0 0-1,4 2 0,-4-1-10,0 0 0,0 1 0,0 0 0,0 0 0,0 0 0,0 0 1,0 0-1,0 1 0,-1-1 0,1 1 0,-1 0 0,0 0 0,3 4 0,5 12-24,0 0 1,-2 1 0,0 0 0,6 25 0,-7-24 55,10 31-29,-3 1 0,-2 1-1,-2 0 1,-3 0 0,-2 1-1,-2 0 1,-8 84 0,4-126 0,-2 0-1,0 0 1,0-1 0,-2 1 0,-8 18 0,12-29 11,1 1 1,-2-1-1,1 1 1,0-1-1,0 1 0,-1-1 1,1 0-1,-1 0 1,0 0-1,0 0 1,0 0-1,0 0 1,0 0-1,0 0 1,0-1-1,-1 1 1,1-1-1,0 0 1,-1 0-1,1 0 1,-1 0-1,1 0 0,-1 0 1,0-1-1,1 1 1,-1-1-1,0 0 1,0 0-1,1 0 1,-1 0-1,0 0 1,-4-1-1,2-2 61,1 1 0,0-1 0,0 0 0,1 0 1,-1 0-1,1 0 0,-1-1 0,1 1 0,0-1 0,0 0 0,0 0 0,1 0 0,0 0 0,0-1 0,0 1 0,0-1 0,-1-4 0,-3-8 14,1 1 0,1-1 0,-3-24 0,5 24-72,0 1 0,2 0 0,0-1 0,0 1 0,2 0 0,0-1 0,1 1 1,0 0-1,2 1 0,8-23 0,-8 27-54,1 1 1,0 0 0,1 0 0,0 0-1,0 1 1,1 0 0,0 0 0,1 1-1,0 0 1,0 1 0,0 0 0,1 0-1,0 1 1,1 0 0,13-5 0,10-2-1835,45-11 0,-29 10-1802,-3-3-2512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0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67 184 13974,'0'0'3221,"-14"18"-2389,2-2-609,0 1 0,-13 25 1,24-41-211,1 0 1,-1 0 0,1 0-1,0 0 1,-1 0 0,1 0-1,0 0 1,-1 0 0,1 0-1,0 0 1,0 0 0,0 0-1,0 0 1,0 1 0,0-1-1,1 0 1,-1 0 0,0 0-1,0 0 1,1 0 0,-1 0-1,1 0 1,-1 0 0,1 0-1,-1 0 1,1 0 0,0 0-1,-1 0 1,1 0 0,0-1-1,0 1 1,-1 0 0,1 0-1,0-1 1,0 1 0,2 0-1,34 9 413,-33-10-365,6 2 64,0-1 0,0 0 0,0-1 0,1-1 0,-1 1 0,0-1 0,0-1 0,0 0 0,0 0 0,0-1 0,13-6 0,-17 6-63,-1 0 1,1-1-1,-1 0 0,0 1 1,0-2-1,0 1 1,-1 0-1,1-1 0,-1 0 1,-1 0-1,1 0 1,0-1-1,-1 1 1,0-1-1,-1 0 0,1 0 1,-1 0-1,0 0 1,1-7-1,-1 2 94,0-1 1,0 1-1,-1-1 0,-1 0 1,0 1-1,-1-1 0,0 0 1,-1 1-1,-4-19 0,5 26-111,0 0-1,-1 1 1,1-1-1,-1 1 1,1-1-1,-1 1 1,0 0-1,0 0 0,0 0 1,-1 0-1,1 0 1,-1 0-1,0 0 1,0 1-1,0-1 1,0 1-1,0 0 1,0 0-1,-1 0 1,1 1-1,0-1 1,-1 1-1,0-1 0,1 1 1,-1 1-1,0-1 1,0 0-1,1 1 1,-1 0-1,0-1 1,0 2-1,-5-1 1,4 1-44,1 1 1,-1-1 0,1 1 0,-1-1-1,1 1 1,0 0 0,0 1 0,-1-1-1,2 1 1,-1 0 0,0 0 0,0 0-1,1 0 1,0 1 0,0-1 0,0 1-1,0 0 1,0 0 0,1 0 0,0 0-1,0 1 1,0-1 0,0 0 0,-2 10-1,-1 4 0,1 0 0,0 0-1,2 0 1,0 0 0,1 22 0,1-25-34,1-1 1,0 0-1,1 0 1,1 0-1,0 0 1,1 0 0,0-1-1,1 0 1,1 1-1,0-2 1,1 1-1,0-1 1,1 0 0,0 0-1,1-1 1,1 0-1,-1-1 1,2 0-1,-1-1 1,1 0 0,1 0-1,-1-1 1,2-1-1,-1 0 1,20 8-1,-19-10-708,0-1-1,0 0 1,0-2 0,18 3-1,-17-4-667,0-1-1,1 0 1,-1-1 0,19-3-1,35-15-8042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1.1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223 451 12614,'0'0'3964,"-18"6"-2611,5-2-1146,1 0 0,0 0-1,0 1 1,0 1 0,1 0 0,-1 1 0,1 0 0,1 1 0,-1 0-1,2 0 1,-1 1 0,1 1 0,0-1 0,-9 16 0,12-17-23,2 1 1,-1 1-1,1-1 1,1 1-1,0 0 1,-3 17-1,5-25-171,1 0-1,-1 0 1,1 0 0,0 1-1,0-1 1,0 0-1,0 0 1,0 0 0,0 0-1,0 1 1,1-1-1,-1 0 1,1 0 0,0 0-1,0 0 1,-1 0-1,1 0 1,0 0 0,1 0-1,-1-1 1,0 1-1,1 0 1,-1-1 0,1 1-1,-1 0 1,1-1-1,-1 0 1,1 1 0,0-1-1,0 0 1,0 0-1,0 0 1,0 0 0,0-1-1,0 1 1,0 0-1,0-1 1,0 1 0,4-1-1,5 1 25,0 0 1,0-2-1,0 1 0,0-1 1,0-1-1,0 0 0,0 0 0,-1-1 1,1 0-1,-1-1 0,0-1 1,0 1-1,0-1 0,0-1 0,-1 0 1,0 0-1,0-1 0,-1 0 1,0-1-1,0 0 0,9-12 0,-6 7-1,-1-1 0,-1-1 0,0 1 0,-1-1 0,-1-1 0,0 0 0,-1 0 0,-1 0 0,0 0 0,-1-1 0,-1 0 0,-1 0-1,1-26 1,-3 42-33,0-1 0,0 1 0,0-1-1,0 1 1,0-1 0,-1 1 0,1-1 0,0 1-1,-1-1 1,1 1 0,-1-1 0,0 1-1,1 0 1,-1 0 0,0-1 0,0 1 0,0 0-1,0 0 1,0 0 0,0 0 0,0 0-1,0 0 1,0 0 0,-1 0 0,1 0-1,0 0 1,0 1 0,-1-1 0,1 0 0,-1 1-1,1 0 1,-1-1 0,1 1 0,0 0-1,-1-1 1,1 1 0,-1 0 0,1 0 0,-1 0-1,1 0 1,-3 1 0,-2 0-12,1 0 1,-1 0 0,1 0-1,-1 1 1,1 0-1,-1 0 1,1 0-1,0 1 1,-9 5-1,7-2 4,0-1 0,0 2-1,1-1 1,-8 10-1,13-15 3,0 0-1,1 0 1,-1-1-1,0 1 1,0 0-1,0 0 1,1 0 0,-1 0-1,0 0 1,1 0-1,-1 0 1,1 0-1,0 1 1,-1-1-1,1 0 1,0 0-1,-1 0 1,1 0-1,0 1 1,0-1-1,0 0 1,0 0-1,0 0 1,0 1 0,1-1-1,-1 0 1,0 0-1,1 0 1,-1 0-1,0 0 1,1 1-1,0-1 1,-1 0-1,1 0 1,-1 0-1,1 0 1,0-1-1,0 1 1,0 0-1,0 0 1,-1 0 0,1-1-1,0 1 1,0 0-1,2 0 1,8 2 13,1 0 1,-1-1-1,1 0 1,0-1-1,0 0 1,0-1-1,0-1 1,0 1-1,0-2 1,-1 0-1,1 0 1,0-1-1,-1-1 1,21-8-1,-19 6 1,1-1 0,-1 0-1,-1-1 1,0 0 0,0-1 0,0-1-1,-1 1 1,-1-2 0,0 0 0,0 0 0,-1 0-1,0-1 1,-1-1 0,-1 0 0,0 0-1,0 0 1,-2 0 0,1-1 0,-2 0 0,0-1-1,0 1 1,-2 0 0,0-1 0,0 0-1,-1-18 1,-1 19-13,0 5 25,0 1 1,0-1 0,-1 0 0,0 0 0,-4-16 0,4 22-6,0 1 0,0 0 0,0 0 0,0 0-1,0 0 1,-1 0 0,1 0 0,-1 0 0,0 0 0,1 1 0,-1-1 0,0 1 0,0-1 0,0 1 0,0 0 0,0-1-1,0 1 1,0 0 0,-1 0 0,1 1 0,0-1 0,0 0 0,-1 1 0,1-1 0,-1 1 0,-3 0-1,3 0 0,0 0-1,0 0 0,0 0 0,0 0 1,0 1-1,0 0 0,-1-1 0,1 1 1,1 0-1,-1 1 0,0-1 0,0 0 1,0 1-1,1 0 0,-1-1 0,1 1 1,-1 0-1,1 1 0,0-1 0,-1 0 0,1 0 1,1 1-1,-1-1 0,0 1 0,0 0 1,1 0-1,0-1 0,-1 1 0,1 0 1,0 0-1,1 0 0,-1 0 0,0 5 1,-3 13 44,1 0 1,1 0 0,1 41 0,1-45 48,2 251 1117,52 383 1,-53-644-1216,0 0 0,1-1 0,0 1 0,0 0 1,0-1-1,5 9 0,-6-14-10,0 1-1,0 0 1,0 0 0,0-1 0,0 1 0,1-1-1,-1 1 1,1-1 0,-1 0 0,1 1 0,0-1-1,-1 0 1,1 0 0,0 0 0,0 0-1,0-1 1,0 1 0,0 0 0,0-1 0,0 1-1,0-1 1,0 0 0,3 1 0,-4-1-490,-18-26-7666,-7-10 602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1.3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0 101 1969,'0'0'15223,"116"-95"-14583,-81 90-512,5 5-80,10 0-48,5 0-64,6 5-1232,9 7-6388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8.6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0 14583,'0'0'2846,"11"8"-909,-11-8-1910,1 0-1,-1 0 1,1 0 0,-1 0-1,1 0 1,-1 0 0,1 0-1,-1 0 1,1 0-1,-1 1 1,1-1 0,-1 0-1,1 0 1,-1 0-1,0 0 1,1 1 0,-1-1-1,1 0 1,-1 0 0,0 1-1,1-1 1,-1 0-1,1 1 1,-1-1 0,0 0-1,0 1 1,1-1 0,-1 1-1,0-1 1,0 1-1,1-1 1,-1 0 0,0 1-1,0-1 1,0 1-1,0-1 1,0 1 0,-6 22 235,-21 16-15,25-46 4048,-4-6-5459,2 5-3029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1.8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157 122 9060,'0'0'4146,"12"-19"-2006,38-57 250,-39 49 4733,-31 90-6688,-36 74-1,-5 11 442,37-76-284,-28 143 0,45-170-473,1 0 1,3 0 0,2 0 0,7 72-1,-2-94-104,1 1 0,1-1 0,1 0 0,1 0 0,1-1 0,1 0 0,1 0 0,1-1 0,1-1 0,22 28-1,-8-16 7,2-1-1,0-1 0,2-1 0,2-2 1,38 25-1,-60-44-10,-5-4 2,0 1 0,-1-1-1,1-1 1,1 1 0,-1-1-1,0 0 1,1 0 0,-1-1-1,1 0 1,11 2 0,-17-4 142,-1-11-418,1-1 0,0 1 0,1 0 0,0 0 1,5-15-1,-5 21-583,-1 1 1,1 0-1,0-1 1,1 1-1,-1 0 1,1 0 0,-1 0-1,7-6 1,7-7-5472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2.2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362 122 14375,'0'0'4676,"-13"-18"-2640,-40-59-441,52 76-1528,0-1-1,0 0 0,0 0 1,0 1-1,-1-1 0,1 1 1,0-1-1,-1 1 1,1 0-1,-1-1 0,0 1 1,1 0-1,-1 0 0,0 0 1,1 0-1,-1 0 0,0 1 1,0-1-1,0 0 0,0 1 1,0-1-1,0 1 0,0 0 1,0 0-1,0 0 0,0 0 1,0 0-1,-3 1 1,-4 0 111,5-1-142,-1 1 0,0 0 0,0 0 1,1 0-1,-1 1 0,1 0 1,-1 0-1,1 0 0,0 0 0,0 1 1,0 0-1,0-1 0,0 1 0,-5 7 1,-45 56-11,43-51 9,-5 6 12,1 1 0,2 1-1,-21 45 1,30-57-29,0 0 0,0 1 0,1-1 0,0 1 0,1 0 0,1-1 0,0 1 0,0 0 0,1 0 0,1 0 0,2 13 0,-2-20-14,0 0 1,1-1-1,-1 1 0,1-1 0,0 1 1,0-1-1,1 0 0,-1 0 0,1 0 1,0 0-1,0 0 0,0-1 0,1 1 1,-1-1-1,1 0 0,0 0 0,0 0 1,0-1-1,0 1 0,9 3 0,-2-2 24,0 0-1,0-1 0,1 0 0,-1-1 0,1-1 1,-1 1-1,17-2 0,-25 0-14,1 0 0,0-1 0,0 0 0,-1 0-1,1 0 1,-1 0 0,1 0 0,-1-1 0,1 0 0,-1 1 0,0-1 0,1 0 0,-1-1 0,-1 1 0,1-1-1,0 1 1,0-1 0,-1 0 0,0 0 0,1 0 0,-1 0 0,0 0 0,3-7 0,1-5 14,0 0 1,0 0 0,-1-1-1,3-19 1,4-25 32,-2-1-1,4-97 1,-14 158-61,0 0 1,0 0-1,0 0 0,0 0 1,0 0-1,0 0 0,1 0 1,-1 1-1,0-1 1,0 0-1,0 0 0,0 0 1,0 0-1,1 0 0,-1 0 1,0 0-1,0-1 1,0 1-1,0 0 0,0 0 1,0 0-1,1 0 0,-1 0 1,0 0-1,0 0 1,0 0-1,0 0 0,0 0 1,0 0-1,1 0 0,-1 0 1,0-1-1,0 1 1,0 0-1,0 0 0,0 0 1,0 0-1,0 0 0,0 0 1,0 0-1,0-1 0,0 1 1,0 0-1,0 0 1,0 0-1,0 0 0,0 0 1,0-1-1,0 1 0,0 0 1,0 0-1,0 0 1,0 0-1,0 0 0,0-1 1,0 1-1,0 0 0,0 0 1,0 0-1,0 0 1,0 0-1,9 16-83,9 25-12,-1 9 272,45 87 0,-52-119-486,1 0 0,27 32 0,-30-41-337,0-1 0,0 0-1,0-1 1,1 0 0,1 0-1,15 8 1,15-1-4067,-4-12-2335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2.7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499 96 12054,'0'0'11149,"-8"-17"-10402,2 6-672,5 8-69,0-1 0,0 0 1,0 1-1,-1-1 0,0 1 0,0 0 0,0-1 1,0 1-1,0 0 0,-1 0 0,1 0 0,-1 1 0,0-1 1,0 0-1,0 1 0,0 0 0,0 0 0,0 0 0,-1 0 1,1 0-1,-1 1 0,1 0 0,-1-1 0,0 1 0,0 1 1,1-1-1,-1 0 0,0 1 0,0 0 0,-5 0 0,-166 33-166,119-19 1977,-104 10 0,160-13-1566,-2 198-17,6 247 458,-1-409-652,11 57 0,-11-86-23,1 0-1,2-1 0,-1 1 1,2-1-1,0 0 0,12 19 0,-16-32-11,-1-1-1,1 0 0,0 0 1,0 0-1,0 0 1,0-1-1,0 1 0,1-1 1,-1 1-1,1-1 0,0 0 1,-1-1-1,1 1 1,0-1-1,0 0 0,0 1 1,4-1-1,9 2 29,0-2 0,33 0 0,-25-1-29,188-4 728,-122 2-2723,1 1-5939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4.7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85 115 10613,'0'0'5080,"1"-17"-3125,3-75 1703,-4 91-3623,0 1 1,0 0 0,0 0-1,0-1 1,0 1-1,0 0 1,0 0 0,0 0-1,0-1 1,0 1 0,-1 0-1,1 0 1,0 0-1,0-1 1,0 1 0,0 0-1,0 0 1,-1 0 0,1 0-1,0-1 1,0 1-1,0 0 1,-1 0 0,1 0-1,0 0 1,0 0-1,-1 0 1,1 0 0,0 0-1,0 0 1,-1 0 0,1 0-1,0 0 1,0 0-1,-1 0 1,1 0 0,0 0-1,0 0 1,0 0 0,-1 0-1,1 0 1,0 0-1,0 0 1,-1 0 0,1 0-1,0 0 1,0 1 0,0-1-1,-1 0 1,1 0-1,0 0 1,0 0 0,0 1-1,0-1 1,-1 0-1,1 0 1,0 0 0,0 1-1,0-1 1,0 0 0,0 0-1,0 0 1,0 1-1,0-1 1,-1 0 0,-14 19 222,3 6-187,2 0-1,1 1 1,1 0-1,1 0 1,1 1-1,2 0 1,0 0-1,1 36 1,3-55-58,0 0 0,0 0 0,1-1 1,0 1-1,1 0 0,-1-1 0,1 1 0,1-1 1,0 0-1,0 1 0,0-1 0,1-1 0,0 1 1,0 0-1,0-1 0,1 0 0,0 0 0,1 0 1,-1-1-1,1 0 0,0 0 0,0 0 0,1-1 1,-1 0-1,1 0 0,0 0 0,0-1 0,0 0 1,1-1-1,-1 1 0,1-1 0,-1-1 0,1 1 1,0-2-1,-1 1 0,9-1 0,-15 0 0,0 0 1,0-1-1,0 1 0,0 0 1,0-1-1,0 1 0,-1-1 1,1 1-1,0-1 0,0 1 1,0-1-1,-1 0 0,1 1 1,0-1-1,0 0 0,-1 0 1,1 0-1,-1 1 0,1-1 1,-1 0-1,1 0 0,-1 0 1,0 0-1,1 0 0,-1 0 1,0 0-1,0 0 0,1-2 1,1-32 322,-2 29-264,-1-13-8,-1 1-1,0-1 1,-2 0-1,0 1 1,-1-1-1,-1 1 1,0 0-1,-11-18 1,5 10-64,-2 2 1,-1 0-1,-1 1 0,-35-38 1,50 59-7,0 0 1,-1 1 0,1-1 0,0 1-1,-1 0 1,1-1 0,-1 1-1,0 0 1,1 0 0,-1 0-1,0 0 1,0 0 0,0 1-1,1-1 1,-1 0 0,0 1 0,0-1-1,-3 1 1,4 0-49,1 1-1,-1 0 1,0-1-1,0 1 1,0-1-1,0 1 1,1 0 0,-1 0-1,0 0 1,1-1-1,-1 1 1,1 0-1,-1 0 1,1 0 0,-1 0-1,1 0 1,-1 0-1,1 0 1,0 0-1,0 0 1,-1 0 0,1 0-1,0 0 1,0 0-1,0 0 1,0 0-1,0 0 1,0 1 0,1-1-1,-1 0 1,0 0-1,1 1 1,-1 0-212,1 0 0,-1 0 0,0 0-1,1 0 1,0 0 0,-1 0 0,1 0 0,0 0 0,0 0 0,0 0 0,0 0-1,1 0 1,-1-1 0,0 1 0,1 0 0,0-1 0,-1 0 0,1 1 0,-1-1-1,1 0 1,0 0 0,0 1 0,0-1 0,0-1 0,0 1 0,0 0 0,0 0-1,0-1 1,0 1 0,0-1 0,3 0 0,47 5-7948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5.1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188 20 14791,'0'0'6603,"9"-3"-6464,15-2 46,0 0 1,1 2 0,-1 0 0,1 2 0,28 2-1,-36-1 1961,-19 22-1939,0-1 0,-1 1 0,-1-1 0,-2 1 1,-9 26-1,-9 34 383,3 21-192,4 1 1,6 1 0,0 136 0,16-104-154,-5-137-239,0 1 0,0-1 0,-1 1 0,1-1 0,0 1 0,-1 0 0,1-1 0,-1 1 0,1-1 0,-1 0 0,1 1 0,-1-1 0,1 1 0,-1-1 0,1 0 0,-1 1 0,1-1 0,-1 0-1,0 0 1,1 1 0,-1-1 0,0 0 0,1 0 0,-1 0 0,0 0 0,1 0 0,-1 0 0,1 0 0,-2 0 0,-26 0 72,22 0-41,-18 0 9,-2 0 10,1 0 1,-33-6-1,52 6-82,0-2 0,0 1-1,0-1 1,0 0 0,0 0 0,1 0-1,-1-1 1,1 0 0,-1 0 0,1 0-1,0-1 1,0 0 0,1 0-1,-8-7 1,11 10-113,1 0 1,-1 0-1,1 0 1,-1 0-1,1 0 1,-1 0-1,1 0 0,0 0 1,-1 0-1,1 0 1,0-1-1,0 1 0,0 0 1,0 0-1,0 0 1,0 0-1,0 0 0,0 0 1,1 0-1,-1 0 1,0-1-1,1 1 0,-1 0 1,0 0-1,1 0 1,-1 0-1,1 0 0,0 0 1,23-26-6348,-23 26 5957,41-36-14505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35.4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181 107 16343,'0'0'5003,"-8"-18"-2768,-22-57-516,29 62 312,12 13-1625,14 16-667,-24-16 360,31 24-18,-2 2-1,-1 0 1,-1 2 0,-2 1-1,0 1 1,-2 1-1,-2 1 1,-1 2 0,-1 0-1,16 39 1,-13-21 10,-3 1 0,-2 1 0,-3 1 0,-1 0 0,-4 1 0,6 82 0,-14-97-181,-3 1 0,-1-1 1,-2 0-1,-1 0 0,-3 0 1,-1 0-1,-2-1 0,-2-1 0,-2 0 1,-1-1-1,-2 0 0,-1-1 1,-2-2-1,-2 0 0,-1-1 1,-1-1-1,-2-1 0,-1-2 0,-2-1 1,-50 39-1,60-53-1708,0-1 0,-43 21 0,-46 4-10835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9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366 240 9236,'0'0'6846,"20"-12"-6291,3-2-456,1 2 1,0 1-1,1 0 1,0 2-1,0 1 1,34-6-1,1026-109 768,397 97-851,-1387 28-6,-7-2 26,107 15 1,-193-14-44,-1-1 0,0 0 0,0 1 0,1-1 0,-1 1 0,0 0 1,0-1-1,0 1 0,0 0 0,0 0 0,0 0 0,0 0 0,0 0 0,0 0 0,0 0 0,0 0 0,0 0 0,-1 0 0,1 0 0,0 1 0,-1-1 1,1 2-1,9 36-134,-1-5 158,23 59 697,-4 1 1,30 181-1,-16-60-93,34 68-158,-39-160-214,37 235 0,-70-326-164,-2 1 0,-1 0 1,-6 53-1,4-83-63,0 1 0,0-1 1,0 0-1,-1 0 0,1 0 0,-1 0 0,1 0 1,-1 0-1,0 0 0,0 0 0,-1-1 0,1 1 0,0-1 1,-1 1-1,0-1 0,1 0 0,-1 0 0,0 0 1,0-1-1,0 1 0,0-1 0,-1 1 0,1-1 0,-4 1 1,-12 3 83,-1 0 0,1-2 0,-23 2 1,22-3 7,-694 20 514,497-24-557,165 2-65,-1719 37 4,1655-30-68,-447 46-1202,523-46 89,-71 22 0,97-24 288,-1 0 1,1 1-1,0 1 1,1 1 0,0 0-1,0 0 1,-21 20-1,1 8-5245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6.1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15 321 3458,'0'0'14436,"-10"2"-11406,6-1-1974,8-1 2512,123-23-3439,-6 1-32,43 8-80,163 8 0,-60 4-83,-265 2 83,0 0 0,0 0-1,-1 0 1,1 0 0,0 0-1,0 0 1,0-1 0,0 1-1,-1-1 1,1 1 0,0-1-1,0 0 1,-1 1 0,1-1-1,0 0 1,-1 0-1,1 0 1,-1 0 0,2-2-1,-3 2 20,1 0-1,-1 0 0,0 0 0,0 0 0,0 0 0,0 0 0,0 0 0,0 0 0,0 0 0,0 0 0,0 0 0,0 0 0,0 0 0,-1 0 1,1 0-1,0 0 0,-1 0 0,1 0 0,-1 1 0,1-1 0,-1 0 0,0 0 0,1 0 0,-2 0 0,-6-8 73,-1 0-1,1 0 1,-2 2-1,-10-9 1,-183-150 79,203 166-193,0 0 0,0 0 0,0 0 0,0 0 0,0 0 0,0 0 0,0 0 0,0 0 0,0 0 0,1-1 0,-1 1 0,0 0 1,0 0-1,0 0 0,0 0 0,0 0 0,0 0 0,0 0 0,0 0 0,0-1 0,0 1 0,0 0 0,0 0 0,0 0 0,0 0 0,0 0 0,0 0 1,0 0-1,0-1 0,0 1 0,0 0 0,0 0 0,0 0 0,0 0 0,0 0 0,0 0 0,0 0 0,0 0 0,0-1 0,-1 1 0,1 0 0,0 0 1,0 0-1,0 0 0,0 0 0,0 0 0,0 0 0,0 0 0,0 0 0,0 0 0,0 0 0,-1 0 0,1 0 0,17 4-107,25 13 88,122 48-31,37 17 141,-195-79-87,0 0 1,0 1-1,0 0 0,0 0 1,0 0-1,-1 0 0,0 1 1,0 0-1,5 6 0,-8-8 2,-1-1 0,1 1-1,-1 0 1,0-1 0,0 1 0,0 0-1,0 0 1,-1-1 0,1 1-1,-1 0 1,1 0 0,-1 0 0,0 0-1,0 0 1,-1 0 0,1 0-1,-1 0 1,1-1 0,-1 1 0,0 0-1,0 0 1,0-1 0,0 1-1,-3 4 1,-9 13-45,-1 0-1,-1-1 1,-1-1 0,0 0-1,-32 25 1,-22 25-979,-73 103-8306,93-97-2017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8.5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4 260 7155,'0'0'10632,"-2"-3"-9298,2 2-1316,0 1-1,-1 0 1,1-1 0,0 1 0,0-1-1,0 1 1,0 0 0,0-1 0,0 1 0,0 0-1,0-1 1,0 1 0,0-1 0,0 1-1,0 0 1,0-1 0,0 1 0,0 0 0,0-1-1,0 1 1,0-1 0,1 1 0,-1 0 0,0-1-1,0 1 1,0 0 0,1-1 0,-1 1-1,0 0 1,0 0 0,1-1 0,-1 1 0,0 0-1,1 0 1,-1-1 0,1 1 0,20-6 849,44 6 658,-39 1-1286,44-1-236,297-7 68,-284 1-49,0-3 1,113-29 0,-195 39-6,0-2 1,0 1-1,0 0 1,0 0 0,0 0-1,0 0 1,0-1 0,0 1-1,0 0 1,0-1-1,0 1 1,0-1 0,0 1-1,0-1 1,0 0-1,0 1 1,0-1 0,0 0-1,-1 0 1,1 1-1,0-1 1,-1 0 0,1 0-1,0 0 1,-1 0 0,1 0-1,-1 0 1,0 0-1,1 0 1,-1 0 0,0 0-1,1 0 1,-1 0-1,0 0 1,0 0 0,0-1-1,0 1 1,0 0-1,0 0 1,0 0 0,-1 0-1,1 0 1,0 0 0,-1 0-1,1 0 1,0 0-1,-1 0 1,1 0 0,-1 0-1,0 0 1,1 0-1,-1 0 1,0 1 0,1-1-1,-1 0 1,0 0-1,0 1 1,-1-2 0,-7-7 104,0 0 1,0 1 0,-18-12 0,25 19-154,-20-15 66,0 2 0,-1 0 1,0 2-1,-45-18 0,133 33 88,-36-3-140,48 5-1,10 16 14,-81-19 1,0 0-1,0 0 1,0 1-1,-1 0 0,1 0 1,-1 0-1,0 0 0,0 1 1,0 0-1,0 0 1,-1 1-1,6 6 0,-9-9-2,0 1-1,0-1 0,0 1 0,0 0 0,0 0 0,-1-1 1,1 1-1,-1 0 0,0 0 0,0 0 0,0 0 0,0-1 1,0 1-1,-1 0 0,1 0 0,-1 0 0,-1 3 0,-21 44 2,-76 86-151,31-47-1742,51-64-1425,-23 45 0,21-24-5854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5.3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2865,'0'0'433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9.2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130 54 10949,'0'0'11840,"0"-12"-10719,0-6-889,1-5-67,-4 42-61,-2 11 21,-2 0 0,-12 35 0,-6 29 255,6-1-127,5 1-1,-3 170 1,17-259-257,0 1 0,1-1 1,-1 1-1,1-1 0,0 1 0,0-1 1,1 0-1,0 0 0,-1 1 1,2-1-1,-1-1 0,1 1 0,0 0 1,3 5-1,-36-48-11503,13 10 1676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7.7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63 4722,'0'-3'13895,"1"-4"-8820,3-31-1717,-9 23-2323,5 16-1026,0-1 0,0 0 0,0 0 0,0 0-1,0 0 1,0 1 0,0-1 0,-1 0 0,1 0 0,0 0 0,0 0 0,0 0 0,0 1-1,0-1 1,0 0 0,0 0 0,0 0 0,0 0 0,0 0 0,0 0 0,-1 1 0,1-1-1,0 0 1,0 0 0,0 0 0,0 0 0,0 0 0,0 0 0,-1 0 0,1 0 0,0 0-1,0 0 1,0 0 0,0 0 0,0 0 0,-1 0 0,1 0 0,0 0 0,0 0 0,0 0-1,0 0 1,0 0 0,-1 0 0,1 0 0,0 0 0,0 0 0,0 0 0,2 230-3,41 292 1,-33-471 5,2-1 0,19 50 0,10 38-48,-37-127 210,-3-21 238,-5-21-870,3 28 76,0 1 1,1-1-1,-1 0 0,0 1 1,1-1-1,0 1 0,0-1 0,0 0 1,0 1-1,0-1 0,0 1 0,1-1 1,-1 0-1,1 1 0,0-1 1,1-4-1,2 1-854,-1 0 0,1 1 0,0-1 0,0 1 0,9-9 0,34-30-7077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8.5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16 334 6259,'0'0'18080,"-1"-7"-16346,-4-14-1532,1-1-1,1 0 0,1-1 0,1 1 1,3-42-1,-1 56-199,0 1 1,1-1 0,0 1-1,0 0 1,0-1-1,1 1 1,0 0 0,0 1-1,1-1 1,0 0-1,0 1 1,1 0-1,0 0 1,0 0 0,0 1-1,0 0 1,1 0-1,0 0 1,0 0 0,13-6-1,-12 8-11,0 1 1,0 0-1,0 0 0,0 0 1,0 1-1,1 0 0,-1 1 0,0 0 1,0 0-1,1 0 0,12 3 1,-8-1-5,1 1 1,0 0-1,-1 1 1,0 0 0,17 9-1,-20-8 11,0 1-1,0-1 1,-1 2-1,0-1 1,0 1-1,-1 0 1,0 1-1,0-1 1,0 2-1,-1-1 1,0 1-1,6 12 0,-6-7-3,-1-1 0,0 1-1,-1-1 1,-1 1 0,0 1-1,-1-1 1,0 0 0,-1 17-1,-2 1-2,-2 1-1,-1-1 0,-2 0 0,-1 0 1,-1-1-1,-2 1 0,-15 34 0,-51 78 162,53-106-76,2 0 0,2 2 0,-15 43 1,28-47 136,34-57 16,13-8-184,2 1 0,0 3-1,2 1 1,1 3-1,1 1 1,0 3-1,1 1 1,1 3-1,60-9 1,-95 20-48,-14 2-18,0 0-1,0 0 0,1 0 0,-1 0 1,0 0-1,0 0 0,1 0 0,-1 0 1,0 0-1,0-1 0,0 1 0,1 0 1,-1 0-1,0 0 0,0 0 0,0 0 1,0-1-1,0 1 0,1 0 0,-1 0 1,0 0-1,0 0 0,0-1 0,0 1 1,0 0-1,0 0 0,0 0 0,0-1 1,1 1-1,-1 0 0,0 0 0,0-1 1,0 1-1,0 0 0,0 0 0,0 0 1,0-1-1,0 1 0,0 0 0,-1 0 1,1 0-1,0-1 0,0 1 0,0 0 0,0 0 1,0 0-1,0-1 0,0 1 0,0 0 1,-1 0-1,1 0 0,0-1 0,0 1 1,0 0-1,0 0 0,-1 0 0,1 0 1,0 0-1,0 0 0,0-1 0,0 1 1,-1 0-1,1 0 0,0 0 0,0 0 1,-1 0-1,1 0 0,0 0 0,-1 0 1,-12-7-1509,-63 3-7931,56 4 6730,-28 0-4736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9.0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1 381 12230,'0'0'3604,"1"-22"-1376,6-72-308,-5 85-1694,1 1 0,0-1 0,0 1 0,1-1 0,0 1 0,0 0 0,1 1 0,0-1 0,0 1 0,1 0 0,0 0 0,0 1 0,0-1 0,10-5 0,4-7 258,-3 2-194,0 2 0,1 0-1,39-24 1,-47 33-235,1 0 0,0 1 0,0 1 0,0-1 1,0 2-1,1 0 0,0 0 0,0 1 0,16-1 0,-23 3-56,-1 1 0,1-1 1,-1 1-1,1 0 0,-1 0 0,1 0 0,-1 0 0,0 1 0,0 0 0,0 0 0,0 0 0,0 0 0,0 1 0,0 0 0,-1 0 0,1 0 0,-1 0 0,0 0 0,0 0 1,0 1-1,0 0 0,-1-1 0,0 1 0,1 0 0,-1 0 0,-1 0 0,1 1 0,1 5 0,3 10-13,0 0-1,-2 0 1,0 1 0,1 38 0,-4-29 22,-2 1 0,-1-1 0,-1 1 0,-2-1 0,-1 0 1,-1-1-1,-1 1 0,-21 46 0,9-34 18,-2 0 0,-1-2 0,-3-1 0,-58 70-1,73-96 46,-47 60 784,57-71-503,6-3-314,21-6 22,-1-1 0,0-1 0,31-16 1,30-12 93,31 1-89,169-29 0,-284 65-75,-29-6-2274,-61-4-5074,37-3 1376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09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0 225 14070,'2'-17'1673,"0"3"-1238,0-1-1,0 1 0,2 1 1,-1-1-1,11-22 1,-11 29-232,0 1 0,0 0 0,1 0 0,0 1 0,0-1 0,0 1 0,1 0 0,0 0 0,0 0 0,0 0 1,1 1-1,-1 0 0,1 0 0,0 1 0,0-1 0,12-3 0,-12 4-153,1 1 0,0-1 0,0 2 0,0-1 0,0 1 0,0 0 0,0 0 0,0 1 0,0 0 0,0 0 0,0 1 0,0 0 0,0 0 0,0 0 0,0 1 0,0 0 0,-1 1 0,1 0 0,-1 0 0,1 0 0,-1 0 0,0 1 0,0 0 0,-1 0 0,1 1 0,-1 0 0,0 0 0,0 0 0,0 1 0,-1-1 0,0 1 0,0 0 0,-1 0 0,4 7 0,3 9 11,-1 1 0,-1 0-1,0 0 1,-2 1 0,-1 0 0,-1 0-1,-1 0 1,0 43 0,-5-22 143,-2-1 0,-2 0 0,-2 0-1,-2 0 1,-2-1 0,-1-1 0,-3 0 0,-1-1-1,-38 66 1,44-89 34,8-14-138,0 0 0,1 0-1,-1 0 1,1 0 0,0 1 0,1-1-1,-1 0 1,1 1 0,-2 8 0,3-13-92,1 1 0,-1-1 0,0 0 0,1 0 0,-1 1 1,0-1-1,1 0 0,-1 1 0,1-1 0,-1 0 1,0 0-1,1 0 0,-1 0 0,1 1 0,-1-1 0,1 0 1,-1 0-1,0 0 0,1 0 0,-1 0 0,1 0 0,-1 0 1,1 0-1,-1 0 0,1 0 0,-1-1 0,0 1 1,1 0-1,5 0 21,31-4 124,-1-1 0,1-2 0,-1-2 1,-1-1-1,52-21 0,31-9-18,-81 29-93,150-36 130,-186 46-224,-1 1 0,1 0 1,0 0-1,-1 0 1,1 0-1,0 0 1,0 0-1,-1 0 1,1 0-1,0 0 0,-1 0 1,1 0-1,0 1 1,-1-1-1,1 0 1,-1 0-1,1 1 1,0-1-1,-1 0 0,1 1 1,-1-1-1,1 0 1,0 1-1,-1-1 1,0 1-1,1-1 1,-1 1-1,1-1 0,-1 1 1,1 0-1,-1-1 1,0 1-1,0-1 1,1 1-1,-1 0 1,0-1-1,0 1 0,0 0 1,1 0-1,-1 35-3035,-2-18 1065,2 36-4858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1.3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406 102 14215,'0'0'6731,"-2"-17"-4554,-6-52-358,3 53-319,1 22-554,3 17-777,1 406-71,0-405-96,-1 0-1,-1 0 1,-2-1-1,0 1 1,-1 0-1,-13 36 1,15-52 10,0-1 1,-1 1 0,0 0-1,0-1 1,-1 0 0,1 0-1,-2 0 1,1-1 0,-1 1-1,0-1 1,0-1 0,0 1-1,-1-1 1,0 0 0,0-1-1,0 1 1,-1-2 0,0 1-1,1-1 1,-1 0-1,0 0 1,-12 1 0,-3 0 42,0-2 0,-34 0 0,48-2 3,-1-1 0,1 1 0,0-2 0,-1 0 1,1 0-1,0 0 0,0-1 0,-16-8 0,27 38 169,10 16-264,3 0 1,1-1 0,2-1-1,2 0 1,35 52-1,1-10 113,92 103 0,-104-133-68,-10-12 26,50 47-1,-83-99-2341,-7-12 1172,-28-93-7783,14 34 1718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1.5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30 363 18248,'0'0'8644,"-30"-113"-8195,80 86-449,26-10-32,29-5 32,0-3 16,-4 5 16,-21 9-16,-25 11-32,-15 13-657,-20 7-1552,-20 23-1857,-25 31-352,-45 22-1969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1.7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0 159 14182,'0'0'7492,"176"-39"-6372,-91 12-575,-5-2-337,-9 4-128,-26 4 64,-5 9-144,-25 6 0,-10 6-1393,-10 22-12677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8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1 350 11429,'0'0'11011,"6"-4"-10294,33-20-688,1 3 0,1 2-1,85-29 1,-29 12-13,69-34-10,130-49-127,-277 114 828,7 2-3976,-26 3 3110,1 0-1,-1 0 1,1 0-1,-1 0 1,1 0-1,0 1 0,-1-1 1,1 0-1,-1 0 1,1 1-1,-1-1 1,1 0-1,-1 1 1,0-1-1,1 0 1,-1 1-1,1-1 1,-1 1-1,0-1 0,1 0 1,-1 1-1,0-1 1,1 1-1,-1-1 1,0 2-1,1-1-52,-1 1-1,0 0 0,0-1 1,0 1-1,0 0 0,-1-1 1,1 1-1,0 0 0,-1-1 1,1 1-1,-1-1 0,0 1 1,0 1-1,-26 33-4256,-12 4-3972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9.2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4 284 7684,'0'0'11223,"-2"-3"-10091,2 3-1117,-1-1 1,1 1 0,0-1 0,0 1 0,0-1 0,0 1 0,-1-1 0,1 1 0,0-1 0,0 0 0,0 1 0,0-1 0,0 1 0,0-1 0,1 1 0,-1-1-1,0 1 1,0-1 0,0 1 0,0-1 0,1 1 0,-1-1 0,0 1 0,0-1 0,1 1 0,-1-1 0,0 1 0,1-1 0,-1 1 0,1 0 0,-1-1 0,1 1-1,-1 0 1,0-1 0,1 1 0,-1 0 0,1 0 0,0-1 0,38-22 116,1 3 0,1 1 0,79-26 0,-71 27-54,39-15-28,2 4 0,1 4 0,162-24 0,-246 48 728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19.9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46 270 7988,'0'0'7739,"-10"4"-6664,-16 9-618,17-7-213,17-6 245,26-9 6,-1-2-1,47-22 0,-5 2-32,-11 6-348,257-91 104,-259 98-206,0 2 0,1 3-1,85-7 1,-148 20-135,1 0-1,-1 0 1,1 0 0,-1 0 0,1 0-1,-1 0 1,1 0 0,-1 0-1,1 0 1,-1 0 0,1 0 0,-1 0-1,1 0 1,-1 0 0,1 1-1,-1-1 1,1 0 0,-1 0 0,1 0-1,-1 1 1,0-1 0,1 0-1,-1 1 1,1-1 0,-1 0 0,0 1-1,1-1 1,-1 1 0,0-1-1,0 0 1,1 1 0,-1-1 0,0 1-1,0-1 1,1 1 0,-1-1-1,0 1 1,0-1 0,0 1 0,0-1-1,0 1 1,-6 20-2943,-15 5-2091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3.1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73 11301,'0'0'13524,"0"-14"-12449,0-31-139,0 32-391,0 41-687,0 600 465,1-626-323,-1-1-1,1 0 1,0 0 0,0-1 0,0 1-1,1 0 1,-1 0 0,0 0 0,0-1-1,0 1 1,1-1 0,-1 1-1,0-1 1,0 1 0,1-1 0,-1 0-1,3 1 1,-4-1-3,5 1-175,0 0-1,0-1 1,0 0 0,-1 0 0,1 0-1,0 0 1,0-1 0,0 0 0,0 0-1,0 0 1,-1 0 0,1-1 0,7-3-1,19-16-3820,-1-7-3571,-12 6-5343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9.6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0 128 13542,'0'0'3466,"10"-20"-1559,33-60-631,-42 78-1236,0 1 1,-1-1 0,1 0 0,1 1 0,-1-1 0,0 1 0,0-1 0,0 1-1,1-1 1,-1 1 0,1 0 0,-1 0 0,1 0 0,0 0 0,-1 0-1,1 0 1,0 0 0,0 0 0,-1 1 0,1-1 0,0 1 0,0-1-1,0 1 1,0 0 0,0-1 0,0 1 0,0 0 0,0 0 0,3 1 0,-2 0-31,0 1 1,0-1-1,-1 0 1,1 1-1,-1 0 1,1 0 0,-1 0-1,1 0 1,-1 0-1,0 0 1,0 0-1,0 1 1,2 2 0,6 12 64,-2 0 0,0 0 0,0 0 0,-2 1 0,8 29 0,13 97 744,10 122 134,-5-27-705,-25-210-239,4 27 38,-11-56 12,-18-38-6561,-2 16 1548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0.1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1 159 6835,'0'0'1777,"140"-81"-1745,-74 57-16,9-1-16,5-4-3266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2.1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172 53 7571,'0'0'7393,"0"-8"-6446,0-36 1887,-6 46-2517,4 1-324,0-1 0,0 1 0,1 0 1,-1-1-1,1 1 0,0 0 0,-1 0 0,1 0 0,1 0 0,-1 0 0,0 0 1,0 4-1,-5 19-37,-86 305 1298,75-249-805,3 2 0,-3 95 0,14-89-339,4 0 0,5 0 0,3 0 0,21 91-1,-12-105 98,3-1-1,47 114 0,-50-151-213,1-2 0,2 0 1,1-1-1,2-1 0,1-1 0,45 46 0,-36-45-1418,3-1-1,57 41 1,-18-31-3391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2.6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 10549,'0'0'8550,"1"0"-8529,-1 1 0,0-1-1,0 0 1,0 0 0,1 0-1,-1 0 1,0 0-1,0 0 1,0 0 0,1 0-1,-1 0 1,0 0 0,0 0-1,1 0 1,-1 0-1,0 0 1,0 0 0,0 0-1,1 0 1,-1 0 0,0-1-1,0 1 1,1 0-1,-1 0 1,0 0 0,0 0-1,0 0 1,0 0 0,1-1-1,-1 1 1,0 0-1,0 0 1,0 0 0,0 0-1,0-1 1,0 1 0,1 0-1,-1 0 1,0 0-1,0-1 1,0 1 0,0 0-1,0 0 1,0-1 0,0 1-1,0 0 1,0 0-1,0 0 1,0-1 0,0 1-1,0 0 1,31 30 172,-2 2-1,0 1 1,41 65 0,-34-46 25,-3 1 1,-1 2 0,44 108-1,-65-130-189,0 0 0,-3 1 1,0 0-1,-2 0 0,-2 1 0,-1 0 0,-2 0 0,-5 59 0,-1-59-40,-2 0 0,-1 0-1,-2 0 1,-1-1 0,-1 0-1,-18 31 1,-115 181-2890,21-64-3424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6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91 424 5442,'0'0'1476,"-2"-22"-425,-1 6-846,0-3 204,1-1 1,0 0-1,1 1 1,1-1-1,1 0 0,1 1 1,0-1-1,9-29 1,13-2 1375,10-26 1769,-32 70-2314,0 0 0,0 0 0,-1 0 0,0 0 0,0-10 0,0 42-907,2-1 1,5 26-1,0 7-314,31 229 613,-28-214-545,5 139 0,-16-204-77,0 0-1,-1 1 1,1-1 0,-2 0 0,1 0 0,-1 0-1,0 0 1,0 0 0,0 0 0,-1 0 0,-1-1-1,1 1 1,-1-1 0,-7 10 0,7-12 8,-1 0 0,1 0 0,-1 0 0,0-1-1,0 1 1,0-1 0,0-1 0,-1 1 0,1-1 0,-1 0 0,1 0 0,-1 0 0,0-1 0,0 0 0,0 0 0,0 0-1,-11-1 1,3 0 27,1-1-1,0 0 1,-1-1-1,1 0 1,-16-5-1,23 5-72,5 5-4,2 0 7,0 6 6,1-1 0,0 1 0,0-1 0,1 1 0,0-1 0,1 0 0,0 0 0,0 0 0,0-1 0,1 0 0,7 9 0,2 2 36,1 0 0,1-1 0,23 20 0,-28-29-28,0 0 0,1 0 1,0-1-1,0 0 0,1-1 1,0 0-1,0-1 0,0-1 1,0 0-1,1-1 0,-1 0 1,1-1-1,0-1 0,17 0 1,-29-1-85,-1 0 0,0 0 0,0 0 0,1 0 0,-1 0 0,0-1 0,0 1 1,1 0-1,-1-1 0,0 1 0,0-1 0,0 0 0,0 1 0,1-1 0,-1 0 0,0 1 1,0-1-1,0 0 0,-1 0 0,1 0 0,0 0 0,0 0 0,0 0 0,-1 0 1,1 0-1,0 0 0,-1-1 0,1 0 0,5-38-3556,-6 39 3533,1-52-5540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6.5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0 289 19481,'0'0'1056,"35"-107"-511,16 72 255,24 1-512,20-1-256,0 6 32,6 5-48,-16 7-16,-15 9-1168,-30 8-2578,-25 0-2273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6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1 113 9476,'0'0'8180,"130"-33"-7652,-50 8-368,6 2-80,-6 4-80,0 9-80,-14 8-2705,-6 2-2593,-10 0-1201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7.1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 1 13302,'0'0'9714,"-12"28"-9178,1-3-376,3-12-86,2 0 0,0 1 0,0 0 0,2 1 0,0-1 0,0 1 0,1 0 0,1 0 0,0 0 0,2 27 0,0-35-63,1 1 1,1-1-1,0 0 0,0 1 1,0-1-1,1 0 0,0 0 0,0 0 1,1-1-1,0 1 0,0-1 1,0 0-1,1 0 0,0 0 1,0-1-1,1 1 0,-1-1 1,1 0-1,0-1 0,1 0 1,-1 0-1,1 0 0,-1-1 1,1 0-1,0 0 0,1 0 1,-1-1-1,0 0 0,15 1 1,-9-1 3,0 0 0,1-1 0,-1-1 0,1 0 0,-1 0 1,1-2-1,-1 0 0,1 0 0,-1-1 0,0-1 0,0 0 1,-1-1-1,1 0 0,-1-1 0,0 0 0,13-10 1,-7 1 17,0-1 0,-2 0 0,0-2 0,0 0 1,-2 0-1,18-30 0,-10 9 230,-2-2 0,22-59 0,-39 98 596,-1 14-702,-1 24-220,-6 78 189,-35 209 1,25-219-53,0 194-1,15-292-68,2 30 9,-2-35-14,0 0 0,0 1 0,1-1 0,-1 0 0,1 0 0,-1 1 0,1-1 0,-1 0 1,1 0-1,0 0 0,0 0 0,-1 0 0,1 0 0,0 0 0,0 0 0,0 0 0,0 0 0,0-1 1,0 1-1,0 0 0,1-1 0,-1 1 0,0 0 0,0-1 0,3 1 0,-3-2-434,0 1-1,1-1 1,-1 0 0,0 0-1,0 0 1,0 0-1,1 0 1,-1 0 0,0-1-1,-1 1 1,1 0-1,0 0 1,0-1 0,0 1-1,-1-1 1,1 1-1,-1 0 1,1-1 0,-1 1-1,0-1 1,1 1-1,-1-4 1,1-12-6529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7.8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737 84 10453,'0'0'7096,"-20"-14"-6058,-64-43-237,81 55-771,-1 0 1,1 1 0,0-1 0,-1 1 0,1 0 0,-1 0 0,0 0-1,1 1 1,-1-1 0,0 1 0,1 0 0,-1 0 0,0 0 0,1 0-1,-1 1 1,0 0 0,1-1 0,-1 1 0,1 1 0,-1-1 0,1 0-1,-1 1 1,1 0 0,0-1 0,0 1 0,0 1 0,-5 3 0,-4 2 30,-20 14 86,1 2 0,1 2 0,1 0 0,2 2 0,0 1 0,2 1 0,1 1 0,2 1 0,-28 51 0,13-9 195,3 1-1,3 2 1,-31 117-1,45-133-202,4 0-1,2 0 1,2 1-1,4 1 0,3 86 1,3-119-100,2 1-1,1-1 1,2 0 0,1 0-1,1-1 1,2 0 0,0 0 0,2-1-1,2 0 1,0-1 0,2-1-1,37 48 1,-31-49-11,1-2-1,2 0 0,0-2 0,1-1 1,1-1-1,1-1 0,1-1 1,0-2-1,1-1 0,0-1 1,2-1-1,-1-2 0,1-2 0,0 0 1,1-3-1,59 4 0,-75-9-11,0-1 0,0-1 0,0 0-1,0-1 1,-1-1 0,1-1 0,-1 0-1,0-1 1,0-1 0,-1 0 0,0-1-1,0-1 1,-1 0 0,0-1 0,-1-1-1,0 0 1,0-1 0,-1 0 0,14-19-1,-8 8 48,-1-1-1,-2 0 1,0-2-1,-1 1 1,-2-2-1,-1 0 1,-1 0-1,-1-1 1,10-54-1,-5-13 255,2-159 0,-15 242-319,0-49 35,-2-1-1,-3 1 1,-3-1 0,-2 2 0,-28-98 0,26 121-29,-2 2 0,-2 0 0,-1 0 0,-2 1 1,-1 2-1,-2 0 0,-1 0 0,-1 2 0,-2 1 0,-37-34 1,45 48-49,-1 1 0,-1 1 0,0 1-1,-1 0 1,0 1 0,-1 2 0,0 0 0,-1 1 0,0 1 0,0 1 0,0 1 0,-1 1 0,-24-2 0,25 5-517,1 1-1,0 1 1,0 0-1,0 2 1,0 0 0,0 2-1,1 0 1,-36 14-1,-37 28-4587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9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15239,'0'0'9167,"7"-9"-8506,-7 8-657,1-1-1,0 0 0,0 1 0,0-1 0,1 0 0,-1 1 0,0 0 0,0-1 0,1 1 0,-1 0 0,1-1 0,-1 1 0,1 0 0,0 0 0,-1 0 0,1 1 0,0-1 0,0 0 0,-1 1 0,1-1 0,0 1 0,0-1 0,0 1 0,0 0 0,0 0 0,0 0 0,0 0 0,0 0 0,-1 0 0,1 0 0,0 1 0,0-1 0,0 1 0,0 0 0,0-1 0,-1 1 0,1 0 0,0 0 0,-1 0 0,1 0 0,-1 0 0,1 0 0,-1 1 1,3 2-1,23 15 18,-13-10-4,-1 1-1,0 0 1,0 1-1,18 20 0,-29-27-14,1-1 0,0 1-1,-1 0 1,0 0-1,0 0 1,0 1-1,0-1 1,0 0 0,-1 1-1,0-1 1,0 1-1,0-1 1,-1 1 0,0 0-1,1-1 1,-2 1-1,1-1 1,0 1 0,-1 0-1,0-1 1,-2 8-1,-5 5 18,0 0 1,0 0-1,-2-1 0,0 0 0,-1-1 0,-1 0 0,-21 21 0,13-14 2,1 1 0,-16 26 0,35-48-19,-1 0-1,1-1 0,0 1 1,0-1-1,0 1 0,0 0 1,0-1-1,0 1 0,0 0 1,0-1-1,0 1 0,1 0 1,-1-1-1,0 1 0,0-1 1,0 1-1,1 0 0,-1-1 1,0 1-1,1-1 0,-1 1 1,1-1-1,-1 1 0,0-1 1,1 1-1,-1-1 0,1 0 0,-1 1 1,1-1-1,-1 0 0,1 1 1,0-1-1,-1 0 0,1 1 1,-1-1-1,1 0 0,0 0 1,-1 0-1,1 0 0,-1 0 1,1 0-1,0 0 0,-1 0 1,2 0-1,44 8 2,-29-6 14,8 4 9,-1 1 1,0 1-1,43 21 0,-55-23-24,0 0 0,-1 2 0,0-1 0,0 1 0,0 1 0,-1 0 0,0 1 0,15 19 0,-22-25-1,0 0 0,-1 0 0,1 0 0,-1 1 0,0-1-1,0 1 1,-1-1 0,1 1 0,-1 0 0,0 0 0,0-1 0,0 1 0,-1 0-1,0 0 1,0 0 0,0 0 0,0 0 0,-1 0 0,0 0 0,0 0 0,0-1 0,-1 1-1,0 0 1,1-1 0,-2 1 0,1-1 0,0 0 0,-1 1 0,0-1 0,0 0-1,0-1 1,-1 1 0,1-1 0,-8 6 0,1 0 11,-1-1 0,0 0 0,-1 0 0,0-2 0,0 1 1,-1-2-1,0 1 0,1-2 0,-2 0 0,1 0 0,-20 2 0,19-4-31,0-1 1,0 0-1,0-1 0,1 0 0,-1-2 0,0 1 1,-16-5-1,27 5-138,0 0-1,-1-1 1,1 1 0,0-1 0,1 1-1,-1-1 1,0 0 0,0 0 0,1 0-1,-1 0 1,1-1 0,0 1 0,0-1-1,-3-4 1,3 4-281,0-1-1,1 0 1,-1 0 0,1 0-1,0-1 1,0 1 0,1 0-1,-1 0 1,1 0 0,0-1-1,0 1 1,0 0 0,1 0-1,0-5 1,12-42-7115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29.7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894 209 14871,'0'-20'835,"-5"-68"259,5 83-931,-1 0 0,-1 1 0,1-1 0,-1 1 1,0-1-1,0 1 0,0 0 0,0 0 0,-1 0 1,0 0-1,0 0 0,0 0 0,0 1 0,0-1 1,-1 1-1,0 0 0,1 0 0,-1 1 0,0-1 1,-1 1-1,1-1 0,0 1 0,-1 1 0,1-1 1,-1 1-1,-6-2 0,-6 0 228,0 0-1,-1 1 1,1 1-1,-1 0 1,-24 4-1,20 0-173,0 1 0,0 2 0,0 0 0,0 1-1,1 1 1,0 1 0,1 1 0,0 1-1,1 1 1,0 0 0,-33 29 0,18-11-84,3 0 0,0 2 0,2 2 0,1 0-1,-27 47 1,34-45-71,2 0-1,2 2 0,1 0 0,2 1 0,1 1 1,-8 46-1,9-14 49,3 1-1,1 117 1,8-137-53,3-1-1,2 1 1,2-1 0,2 0-1,26 79 1,-27-107-41,2 0 0,0 0 0,1-1 0,2 0 0,0-1 0,1-1 0,2 0-1,0-1 1,1 0 0,0-2 0,2 0 0,0-1 0,34 22 0,-33-27-9,0-1 1,1-1-1,0 0 1,1-2-1,0-1 1,0-1-1,1 0 1,0-2-1,0-1 1,24 1 0,-17-4 11,-1-1 1,0-1 0,0-1-1,0-2 1,0-1 0,-1-1 0,46-19-1,-48 16 2,-1-2-1,1 0 0,-2-2 0,0-1 0,-1-1 1,-1-1-1,0-1 0,-1-1 0,-1 0 0,-1-2 1,0 0-1,-2-1 0,-1-1 0,0-1 0,-2 0 1,-1-1-1,-1 0 0,11-33 0,-12 11-10,-3 0-1,-2-1 1,-1 0-1,-4-81 1,-1 123-10,-1-42 7,-1 0-1,-3 0 0,-2 1 1,-2-1-1,-15-47 0,13 62 1,-2 0 0,-1 1 0,-1 1 0,-2 0 0,-1 1 0,-1 1 0,-41-47 0,41 56-12,-1 1 0,-1 1 0,0 0 0,-1 2 0,-1 1 1,-1 1-1,0 0 0,-1 2 0,0 1 0,0 1 0,-28-6 0,-1 3-5,-1 2-1,0 3 0,-1 2 0,-78 1 1,106 5-11,0 1 1,0 1-1,-55 12 1,71-10-85,0 0 1,0 0-1,0 1 1,1 0-1,0 1 0,0 1 1,0-1-1,1 2 1,0-1-1,1 2 1,-12 11-1,10-7-454,0 0-1,1 2 1,1-1 0,0 1 0,1 1-1,1-1 1,0 1 0,1 0-1,1 1 1,-5 23 0,7-13-1373,0 1 1,3 30-1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29.8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82 13446,'0'0'7988,"48"-23"-7988,17 13 64,5-3-64,0 3-32,-17-1 32,-4 5-256,-12 2-1217,-10 2-1440,-5 0-1841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5.5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80 0 11749,'0'0'8212,"-8"23"-7884,-13 56 665,4 0 1,3 1-1,-6 121 0,22-21-196,1-153-733,0 1 0,2-1 0,1 0 0,13 36 1,-13-43-29,-5-17-132,0 1 0,0-1 0,0 1 0,0-1 0,1 0 0,-1 1 0,1-1 1,3 4-1,-4-17-5131,-1-23-317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5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1 199 9188,'16'-21'2588,"-6"7"-2127,53-66 1564,-54 71-1461,0-1 0,1 1 0,0 1 0,1 0 0,0 0 0,0 1 0,13-6 0,-21 11-468,0 0-1,0 1 1,0 0 0,0 0-1,0 0 1,0 0 0,0 0-1,1 0 1,-1 1 0,0 0-1,1 0 1,-1 0 0,0 0-1,1 0 1,-1 1 0,0-1-1,1 1 1,-1 0 0,0 0-1,0 0 1,5 2 0,-5 0-59,0 0 0,0 0 1,0 0-1,0 0 1,-1 0-1,1 1 1,-1-1-1,0 1 1,0-1-1,0 1 1,-1 0-1,1 0 0,-1-1 1,2 9-1,0 12 91,0-1 0,-2 1 0,0 0 0,-5 38-1,2-41 103,-1 0 0,-2-1-1,0 0 1,0 0-1,-2 0 1,-16 32-1,-69 101 728,-2 3-378,93-155-575,0 0 1,0 1-1,1-1 0,-1 0 0,0 1 0,0-1 0,1 1 0,-1-1 1,1 0-1,-1 1 0,1 0 0,0-1 0,-1 1 0,1-1 0,0 1 1,0-1-1,0 1 0,0 0 0,0-1 0,1 1 0,-1-1 1,0 1-1,1 1 0,2-2 4,-1 0 0,0 0 0,0 0 0,0-1 0,1 1 0,-1-1 0,0 0-1,0 1 1,1-1 0,-1 0 0,0 0 0,5-1 0,-4 1-3,22-3 8,0-1-1,0-1 0,0-1 1,-1-1-1,42-18 0,22-7-641,52-3-6043,-83 19 90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6.1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0 15255,'0'0'7065,"-16"20"-6548,5-7-432,1 0-1,0 1 1,1 0-1,0 0 1,1 1-1,1 1 1,0-1-1,1 1 0,1 0 1,1 0-1,-4 22 1,-3 321 1522,11-255-1344,21-123 97,13-23-28,-6 6-174,52-50-1,-72 78-157,1 0 1,1 1-1,-1 0 0,1 0 1,0 1-1,0 0 1,1 1-1,0 0 0,0 1 1,0 0-1,14-3 0,-21 7-8,-1-1 0,1 1 0,-1 0 1,1 0-1,0 0 0,-1 0 0,1 1 0,-1-1 0,1 1 0,-1 0 0,1 0 0,-1 0 0,0 1 0,1-1 0,-1 1 0,0 0 1,0-1-1,0 1 0,0 1 0,-1-1 0,1 0 0,0 1 0,-1 0 0,0-1 0,1 1 0,-1 0 0,0 0 0,-1 0 1,1 0-1,0 1 0,-1-1 0,0 0 0,2 7 0,1 3 4,-1 0 1,-1 1-1,0-1 0,0 1 0,-2 0 1,0-1-1,-2 24 0,1-34 7,-1 0-1,1 1 0,-1-1 0,0 0 0,0 0 0,0 0 0,0 0 1,0 0-1,-1-1 0,1 1 0,-1-1 0,0 0 0,1 1 0,-1-1 1,0 0-1,-1-1 0,1 1 0,0-1 0,0 1 0,-1-1 0,1 0 1,-7 1-1,-10 4 30,0-1 1,-29 3-1,-48-5-8,69-3-24,1-7-111,27 7 62,-1-1-1,1 1 0,-1-1 0,1 1 0,-1 0 0,1-1 0,0 1 0,-1-1 0,1 1 0,0-1 0,-1 0 0,1 1 0,0-1 1,0 1-1,-1-1 0,1 0 0,0 1 0,0-1 0,0 1 0,0-1 0,0 0 0,0 1 0,0-1 0,0 0 0,0 1 0,0-1 0,0 1 1,1-1-1,-1 0 0,0 1 0,0-1 0,0 1 0,1-1 0,-1 1 0,0-1 0,1 1 0,-1-1 0,1 1 0,-1-1 0,0 1 1,1-1-1,-1 1 0,1-1 0,-1 1 0,1 0 0,0-1 0,9-6-1254,0 0 1,0 0-1,1 1 1,0 0-1,18-6 0,-8 3-662,56-25-6118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6.6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1 105 13638,'0'0'4808,"10"17"-3946,39 55-134,-47-69-661,1-1 0,-1 1 1,1 0-1,0-1 0,0 1 0,0-1 1,0 0-1,0 0 0,1 0 0,-1-1 1,1 1-1,-1-1 0,1 0 1,-1 0-1,1 0 0,0 0 0,-1-1 1,1 1-1,0-1 0,0 0 0,-1 0 1,1 0-1,5-2 0,9 2 362,-9-1-266,1 0-1,-1-1 0,0 0 0,1 0 0,-1-1 0,0-1 1,-1 1-1,1-1 0,0-1 0,-1 1 0,0-1 0,0-1 0,-1 0 1,1 0-1,7-9 0,13-14 369,-1-1-1,29-44 1,-40 52-81,-16 22-438,0 0 0,0 0 0,0 0 0,0 0 0,0 0-1,0 0 1,0 0 0,0 0 0,0 0 0,0 0 0,0 0 0,0 1-1,0-1 1,0 0 0,1 0 0,-1 0 0,0 0 0,0 0 0,0 0 0,0 0-1,0 0 1,0 0 0,0 0 0,0 0 0,0 0 0,0 0 0,0 0-1,0 0 1,0 1 0,0-1 0,0 0 0,0 0 0,1 0 0,-1 0-1,0 0 1,0 0 0,0 0 0,0 0 0,0 0 0,0 0 0,0 0 0,0 4 7,3 96-69,19 107 0,29 102 152,-27-211-80,-16-71-9,-1 2 1,-1-1-1,4 58 0,-11-85-8,1-1 0,0 1 0,-1 0 0,1 0 0,-1-1 0,1 1 0,-1 0 0,1-1 0,-1 1 0,0 0 0,1-1 0,-1 1 0,0-1 0,1 1 0,-1-1 0,0 1 0,0-1 0,1 1 0,-1-1 0,0 0 0,0 0 0,0 1 0,0-1 0,1 0 0,-1 0 0,0 0 0,0 0 0,0 0 0,0 0 0,0 0 0,1 0 0,-1 0 0,0 0 0,0-1 0,0 1 0,-1-1 0,-36-8 186,0-12-143,1-1 0,1-3 0,0 0 0,-35-35 0,59 50-42,4 3-76,0 1 1,0-2-1,0 1 0,1-1 1,0-1-1,1 1 1,-9-15-1,14 21-132,-1-1 0,1 0 0,0-1 0,1 1 0,-1 0 1,0 0-1,1 0 0,0 0 0,-1-1 0,1 1 0,1 0 0,-1-5 0,1 4-303,1 0 0,-1 0 0,1 0-1,-1 0 1,1 0 0,0 0 0,1 0-1,-1 1 1,1-1 0,-1 1 0,5-5 0,44-38-8099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6.8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0 15639,'0'0'8772,"-15"157"-7907,5-74-385,10-2-208,0-3-16,10-11-224,0-8-16,0-11-16,-10-11-80,0-10-1729,0-14-3217,-10-13-5763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7.3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0 290 12598,'0'0'3372,"24"-3"-2841,261-13-152,-281 16-348,0 0 1,0 0-1,0 0 0,0 0 1,0-1-1,0 0 1,0 0-1,0 0 0,0 0 1,0-1-1,0 1 0,0-1 1,-1 0-1,1 0 1,3-4-1,-4 4 192,-1-1-1,0 0 0,0 0 1,0 0-1,-1 0 1,1 0-1,0 0 1,-1-1-1,0 1 0,0-1 1,0 1-1,-1 0 1,1-1-1,-1 1 0,1-1 1,-1 0-1,-1-3 1,1 6-171,0 0 0,0 0 0,0 0 0,-1 1 0,1-1 0,0 0 0,-1 0 0,1 1 0,-1-1 0,1 0 0,-1 0 0,1 1 0,-1-1 0,1 1 0,-1-1 1,1 0-1,-1 1 0,0-1 0,0 1 0,1 0 0,-1-1 0,0 1 0,0-1 0,1 1 0,-1 0 0,0 0 0,0-1 0,0 1 0,1 0 0,-1 0 0,0 0 0,0 0 0,0 0 0,0 0 0,1 0 0,-1 0 1,0 1-1,0-1 0,-1 0 0,-2 1-27,-1 0 1,1 0-1,0 0 1,-1 0-1,1 1 1,0-1 0,-5 3-1,4 0-7,1-1 1,-1 1-1,1 0 0,0 0 0,0 1 0,0-1 1,1 1-1,0 0 0,-1 0 0,2 0 0,-1 0 1,1 0-1,-1 1 0,1-1 0,1 1 1,-1-1-1,0 10 0,1-12-9,1 1 0,-1-1 0,1 0 0,0 1-1,0-1 1,1 0 0,-1 1 0,1-1 0,-1 0 0,1 0 0,0 0 0,0 1 0,1-1 0,-1 0 0,1 0-1,-1-1 1,1 1 0,0 0 0,0 0 0,0-1 0,0 1 0,1-1 0,-1 0 0,1 0 0,-1 0-1,1 0 1,0 0 0,0 0 0,0-1 0,0 0 0,0 1 0,4 0 0,4 1 35,0 0-1,0 0 1,0-1 0,0-1 0,1 0 0,-1 0 0,1-1-1,-1-1 1,0 0 0,1 0 0,-1-1 0,0-1-1,0 0 1,0 0 0,0-1 0,-1 0 0,1-1 0,-1-1-1,0 1 1,-1-1 0,15-12 0,-14 9 8,-1-1 1,1 0-1,-2 0 0,1 0 1,-2-1-1,1-1 1,-2 1-1,1-1 1,-1-1-1,-1 1 0,-1-1 1,1 1-1,-2-1 1,0-1-1,0 1 1,-2 0-1,1-26 0,-1 23-41,-2-29 120,1 44-130,0 0 0,0 0-1,0 0 1,-1 0 0,1 0 0,0 0-1,0 1 1,-1-1 0,1 0 0,0 0-1,-1 0 1,1 0 0,-1 1-1,1-1 1,-1 0 0,0 0 0,1 1-1,-1-1 1,0 0 0,1 1 0,-1-1-1,0 1 1,0-1 0,1 1-1,-1-1 1,0 1 0,0 0 0,0-1-1,0 1 1,0 0 0,0 0 0,0-1-1,1 1 1,-1 0 0,-2 0-1,3 0 0,-1 0-1,1 0 0,0 0 0,0 1 0,-1-1 1,1 0-1,0 0 0,0 0 0,-1 0 0,1 0 1,0 0-1,0 0 0,-1 1 0,1-1 0,0 0 1,0 0-1,0 0 0,-1 0 0,1 1 0,0-1 1,0 0-1,0 0 0,0 1 0,0-1 0,-1 0 1,1 0-1,0 0 0,0 1 0,0-1 0,0 0 1,0 1-1,0-1 0,0 0 0,0 0 0,0 1 1,0-1-1,0 0 0,0 0 0,0 1 0,0 9-8,0 1-1,0-1 0,1 0 0,0 1 1,1-1-1,0 0 0,1 0 0,0 0 1,0 0-1,1-1 0,0 1 0,1-1 1,0 0-1,1 0 0,0-1 1,0 1-1,0-1 0,11 9 0,16 15 49,1-2 1,73 49-1,-81-61-41,-26-18-3,1 1 0,0-1-1,-1 0 1,1 1 0,0-1 0,-1 1-1,1-1 1,-1 1 0,1-1-1,-1 1 1,1 0 0,-1-1 0,1 1-1,-1 0 1,0-1 0,1 1 0,-1 0-1,0-1 1,1 1 0,-1 0 0,0 1-1,-10 4 215,-28-4-2180,35-2 885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27.4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14903,'0'0'9044,"30"22"-9316,-30-5-4482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0.4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 90 13414,'0'0'3015,"9"-17"-750,28-55-222,-37 72-1977,0 0 0,0 0 0,0 0 0,0 0 0,0 0 0,0 1 0,0-1 0,0 0 0,0 0-1,0 0 1,0 0 0,0 0 0,0 1 0,0-1 0,0 0 0,0 0 0,0 0 0,1 0-1,-1 0 1,0 0 0,0 0 0,0 1 0,0-1 0,0 0 0,0 0 0,0 0 0,0 0-1,1 0 1,-1 0 0,0 0 0,0 0 0,0 0 0,0 0 0,0 0 0,1 0 0,-1 0 0,0 0-1,0 0 1,0 0 0,0 0 0,0 0 0,0 0 0,1 0 0,-1 0 0,0 0 0,0 0-1,0 0 1,0 0 0,0 0 0,1 0 0,-1 0 0,0 0 0,0 0 0,0 0 0,0 0-1,0-1 1,3 28 545,-3 36-874,-7 52 667,-6-1 1,-5-1-1,-4-1 1,-56 165-1,61-209-351,17-67-62,0-1 0,0 0 1,0 0-1,0 0 0,0 0 0,0 0 0,0 0 0,0 1 0,0-1 0,-1 0 0,1 0 0,0 0 0,0 0 0,0 0 0,0 0 1,0 0-1,0 0 0,0 1 0,0-1 0,0 0 0,0 0 0,0 0 0,-1 0 0,1 0 0,0 0 0,0 0 0,0 0 1,0 0-1,0 0 0,0 0 0,0 0 0,-1 0 0,1 0 0,0 0 0,0 0 0,0 0 0,0 0 0,0 0 0,0 0 0,-1 0 1,1 0-1,0 0 0,0 0 0,0 0 0,0 0 0,0 0 0,0 0 0,-1 0 0,1 0 0,0 0 0,0 0 0,0 0 0,0 0 1,0 0-1,0 0 0,0-1 0,0 1 0,0 0 0,-1 0 0,-3-11-704,0-15-861,4 15 660,0 1 0,0-1 0,1 1 0,0 0 0,0 0 0,1-1 0,1 1 0,0 0 0,0 0 0,1 1 0,0-1 0,1 1 0,9-15 1,30-44-8785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0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136 1 11685,'0'0'10493,"0"27"-9743,0-21-683,1 28 335,-3 0-1,0 0 1,-3-1 0,-13 56-1,-9 6-160,3 1-1,-15 143 0,33-185-1027,-4 60 1726,8-75-4688,1 1-4300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1.1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0 14855,'0'0'7918,"-10"24"-7662,2-7-177,-3 8 83,2-1 1,0 1-1,2 0 1,-9 52-1,14-63-98,0-1 1,1 0 1,0 0 0,1 0-1,2 18 1,-2-28-54,1 0 1,-1-1-1,1 1 0,0 0 1,0 0-1,0 0 0,0-1 0,0 1 1,1-1-1,-1 1 0,1-1 1,0 1-1,-1-1 0,1 0 0,0 0 1,0 0-1,1 0 0,-1 0 1,0 0-1,1-1 0,-1 1 0,1-1 1,-1 0-1,6 2 0,2 0 21,0 0 0,1-1-1,-1-1 1,1 1-1,0-2 1,-1 0 0,1 0-1,-1-1 1,1 0 0,-1 0-1,1-1 1,-1-1 0,0 0-1,0 0 1,0-1 0,0-1-1,-1 1 1,1-1 0,-1-1-1,0 0 1,-1 0-1,12-12 1,2-2 48,-2-1-1,0-1 1,-2 0 0,0-2-1,-2 0 1,26-50 0,-33 48 35,-8 23-33,0 0 0,0 0 0,0 0-1,0 0 1,0 0 0,1 0 0,-1 0-1,1 1 1,3-5 0,-3 25 253,-2-8-365,-10 293 15,8-285 21,-9 138 21,11-137-25,1 1 0,1-1 0,0 0 0,2 0 0,0-1 0,7 20 0,21 37 92,-19-47-978,15 45 1,-28-73 734,0 1 0,0-1 0,0 0 0,0 0 0,1 1 0,-1-1 0,0 0 0,0 0 0,0 1 0,0-1 0,0 0 0,0 0 0,0 1 0,1-1 0,-1 0 0,0 0 0,0 0 0,0 1 0,1-1 0,-1 0 0,0 0 0,0 0 0,0 1 0,1-1 0,-1 0 0,0 0 0,0 0 0,1 0 0,-1 0 0,0 0 0,1 0 0,-1 0 0,0 0 0,0 0 0,1 0 0,-1 0 0,0 0 0,0 0 0,1 0 0,-1 0 0,0 0 0,1 0 0,-1 0 0,0 0 0,0 0 0,1 0 0,-1 0 0,0-1 0,0 1 0,0 0 0,1 0 0,-1 0 0,0 0 0,0-1 0,1 1 0,-1 0 0,0 0 0,0-1 0,0 1 0,0 0 0,0 0 0,1 0 0,-1-1 0,0 1 0,13-20-7274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0.2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89 10789,'0'0'10837,"0"-15"-9474,0-44-317,0 44-472,0 21-390,-9 249 513,3 130-122,7-374-565,1 0 0,1 1 0,0-1-1,0 0 1,1-1 0,0 1 0,1-1 0,6 11-1,-10-19-41,-1-1-202,1-42-6113,9 12 1710,6-5-3143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1.5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0 16456,'0'0'7211,"-8"27"-7054,-13 40 242,4 1 0,3 1 0,-11 138 0,24-158-276,-1-34-83,1 0 0,1 0 0,0 0 0,1 0 0,0 0 0,2 0 0,0-1 0,0 1 0,1-1 0,10 23 0,-14-36-34,1 0 1,-1 0 0,1 0 0,-1-1-1,1 1 1,-1 0 0,1 0 0,0 0-1,-1 0 1,1-1 0,0 1 0,0 0 0,-1-1-1,1 1 1,0-1 0,0 1 0,0-1-1,0 1 1,0-1 0,0 0 0,0 1-1,0-1 1,0 0 0,0 0 0,0 0 0,0 1-1,0-1 1,0 0 0,0-1 0,0 1-1,0 0 1,0 0 0,0 0 0,0-1-1,0 1 1,0 0 0,0-1 0,0 1-1,0-1 1,1 0 0,32-31 302,-27 24-255,7-7-26,0 1 0,2 0 0,0 0 0,0 2 0,1 0 1,22-12-1,-34 21-31,0 1 0,0-1 0,1 1 1,-1 0-1,1 0 0,0 0 0,-1 1 1,1 0-1,0 0 0,0 0 0,0 1 1,0 0-1,0 0 0,0 0 0,0 1 1,-1 0-1,1 0 0,0 1 1,0-1-1,-1 1 0,1 0 0,-1 1 1,1-1-1,-1 1 0,0 0 0,6 6 1,-3-3-5,0 1 1,-1 0 0,0 0 0,-1 0 0,1 1-1,-1 0 1,-1 1 0,0-1 0,0 1 0,0 0 0,-1 0-1,0 1 1,-1-1 0,0 1 0,-1 0 0,0 0 0,-1 0-1,1 17 1,-2-27 7,-1 1-1,1 0 0,-1-1 1,0 1-1,0-1 1,1 1-1,-1 0 0,0-1 1,0 0-1,0 1 1,1-1-1,-1 1 1,0-1-1,0 0 0,0 0 1,0 0-1,0 1 1,0-1-1,0 0 0,0 0 1,1 0-1,-1 0 1,-1-1-1,-30 2 28,28-1-26,-48-1-59,-86-13-1,118 11-408,0 1 0,-29 1 0,38 2-376,0 0 0,0 0 1,0 1-1,0 1 1,-18 6-1,-8 8-4232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2.1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 13558,'0'0'6995,"10"12"-6536,0-1-312,1 0 32,0 1-1,-2 1 0,1-1 0,10 21 0,-17-27-111,1-1 1,-1 0-1,1 0 0,1 0 0,-1-1 1,1 1-1,0-1 0,0 0 0,0 0 1,0-1-1,0 1 0,1-1 1,0-1-1,0 1 0,0-1 0,0 0 1,0 0-1,0 0 0,0-1 0,1 0 1,8 0-1,-6-1 18,1 0 0,-1 0 1,0-1-1,0-1 0,1 1 0,-1-1 1,0-1-1,-1 0 0,1 0 0,0-1 1,-1 0-1,0 0 0,15-11 0,0-2 132,32-34-1,-50 46-165,1-1 0,-1 0 0,-1-1 0,1 1-1,-1-1 1,0 0 0,0 1 0,-1-2 0,0 1 0,3-13 0,-26 106 620,3-17-668,-13 111 0,23-79 8,-9 110 29,16-210-35,0 1-1,0-1 1,-1 0-1,1 0 1,0 0-1,-1 0 1,1-1-1,-1 1 1,1 0-1,-1 0 1,1 0-1,-1 0 1,0 0-1,1 0 1,-1-1-1,0 1 1,1 0-1,-1-1 1,0 1-1,0 0 1,0-1-1,0 1 1,0-1-1,0 1 1,0-1-1,0 0 1,0 1-1,0-1 1,0 0-1,0 0 1,0 0-1,0 0 1,0 0-1,0 0 1,0 0 0,0 0-1,0 0 1,0 0-1,0 0 1,0-1-1,0 1 1,0 0-1,0-1 1,0 1-1,0-1 1,-1 0-1,-5-2 28,1 0 1,0 0-1,0-1 0,0 0 0,-10-8 1,-29-33 24,2-3 1,-51-74 0,86 111-40,0 0 0,1-1 0,0 0 1,1-1-1,-6-14 0,11 25-14,0-1-1,0 0 1,1 0 0,-1 0-1,0 0 1,1 0 0,0 0 0,0 0-1,0 0 1,0 0 0,0 0-1,0 0 1,1 0 0,-1 0 0,1 1-1,0-1 1,0 0 0,0 0 0,0 0-1,1 1 1,-1-1 0,1 1-1,0-1 1,-1 1 0,1-1 0,0 1-1,0 0 1,1 0 0,-1 0-1,3-2 1,26-12-95,0 0 1,1 3-1,1 0 0,0 2 0,40-8 1,-7 1-745,87-31-4661,-98 23 283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2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162 1 9092,'0'0'13369,"-16"20"-13078,10-11-233,-10 10 116,2 1 0,0 0 0,1 2 1,1-1-1,1 2 0,-11 29 1,12-15-25,1-1 0,2 1 0,2 0 0,1 1 0,2-1 1,4 73-1,-1-104-235,0 0 0,1 0 1,-1 0-1,1 1 1,0-2-1,1 1 0,-1 0 1,1 0-1,0-1 0,1 0 1,-1 1-1,1-1 0,0 0 1,9 8-1,-8-11-3325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2.8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1 286 13382,'0'0'2110,"18"1"-1784,0 1-235,9 1 314,0-1 0,0-2 1,45-4-1,-64 3-269,0 0-1,0-1 1,0 0 0,0 0-1,0-1 1,0 0 0,0 0-1,-1-1 1,0 0 0,0-1-1,0 1 1,0-1 0,-1 0-1,0-1 1,0 0 0,0 0 0,0 0-1,5-9 1,-7 8 79,0-1 0,-1 0-1,1 0 1,-1 0 0,-1 0 0,1 0 0,-2-1 0,1 1 0,-1-1-1,0 0 1,-1 1 0,0-1 0,0 0 0,-3-10 0,3 17-171,-1 0-1,-1 0 1,1 0 0,0 0 0,0 0 0,-1 0 0,1 1 0,-1-1 0,1 0 0,-1 1 0,0-1 0,0 1-1,0-1 1,0 1 0,0 0 0,0 0 0,0 0 0,0 0 0,0 0 0,0 1 0,-1-1 0,1 1 0,0-1-1,-1 1 1,1 0 0,0 0 0,-1 0 0,-1 0 0,-5 0 5,0 0 1,1 0-1,-1 1 1,0 0-1,1 1 1,-12 3-1,12-1-35,0 0-1,1 0 1,0 0 0,0 1 0,0 0-1,1 0 1,0 1 0,0 0-1,0 0 1,0 0 0,1 1-1,0-1 1,1 1 0,-1 1 0,1-1-1,1 1 1,-1-1 0,2 1-1,-1 0 1,1 0 0,0 0-1,0 0 1,1 1 0,0-1-1,1 0 1,-1 1 0,2-1 0,-1 1-1,4 12 1,-3-17-12,1 1 0,0-1 0,0 1 0,1-1-1,-1 0 1,1 0 0,0 0 0,0-1 0,1 1 0,-1-1 0,1 1 0,-1-1 0,1 0 0,0 0 0,0-1-1,0 1 1,1-1 0,-1 0 0,0 0 0,1-1 0,0 1 0,-1-1 0,9 2 0,13 1 21,0 0 0,0-1 0,27-1 1,-51-2-22,26 1 26,1-1 0,-1-2 0,1-1-1,33-7 1,-52 7-14,0 0 0,1 0 0,-1-1 0,0-1 0,-1 1-1,1-2 1,-1 1 0,0-1 0,0-1 0,-1 0 0,0 0 0,0 0-1,0-1 1,9-14 0,-6 6 22,-1 0-1,-1 0 1,-1-1-1,10-26 1,-15 34-26,0 1 0,-1-1 0,0-1 0,0 1 0,-1 0 0,0 0 0,-1 0 0,0-1 0,-1 1 0,-2-18 0,-8 14-25,11 13 12,-1-1 1,1 1 0,0 0-1,0 0 1,0 0 0,-1-1 0,1 1-1,0 0 1,0 0 0,-1 0-1,1 0 1,0 0 0,0 0-1,-1-1 1,1 1 0,0 0-1,-1 0 1,1 0 0,0 0-1,0 0 1,-1 0 0,1 0 0,0 0-1,-1 0 1,1 0 0,0 0-1,0 1 1,-1-1 0,1 0-1,0 0 1,0 0 0,-1 0-1,1 0 1,0 0 0,0 1-1,-1-1 1,1 0 0,0 0 0,0 0-1,0 1 1,-1-1 0,1 0-1,0 0 1,0 0 0,0 1-1,0-1 1,0 0 0,-1 1-1,1-1 1,0 0 0,0 0-1,0 1 1,0-1 0,0 0 0,0 0-1,0 1 1,0-1 0,0 1-1,-1 8-10,1 1 1,0-1-1,0 1 0,1-1 0,0 1 1,1-1-1,0 0 0,0 0 0,1 0 0,0 0 1,1 0-1,6 13 0,7 5 0,1 0 0,30 35 0,-30-42 5,-1 2 0,-1 0 0,-2 1 0,15 28 0,-27-48-37,-1 0-1,0-1 1,0 1 0,0 0 0,0 0 0,-1 0-1,1 0 1,-1 0 0,0 0 0,0 0 0,0-1-1,0 1 1,0 0 0,0 0 0,-1 0 0,1 0-1,-1 0 1,0 0 0,0-1 0,0 1 0,0 0-1,-1 0 1,1-1 0,-1 1 0,0-1 0,1 0-1,-1 1 1,0-1 0,0 0 0,-1 0 0,1 0-1,0 0 1,-1-1 0,1 1 0,-1-1 0,-2 2-1,-10 4-1095,0-1-1,0 0 1,-1-1 0,1-1-1,-22 3 1,-33 3-8282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7.0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106 93 9877,'0'0'5559,"-19"0"-4382,-68 0 2099,145-3-3274,-1-4 0,59-13 0,-28 4 43,-75 14-191,280-37 157,-169 33-5407,-110 6 751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57.5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1 167 11189,'0'0'1678,"22"-2"-968,71-6-371,1-5 1,-2-4-1,107-34 1,-175 41-318,-1-1-1,41-25 1,-35 18-23,-27 17-15,-3 1-69,0 0 84,0 1-1,0-1 0,0 0 1,0 0-1,0 1 0,0-1 1,0 0-1,0 1 0,0-1 0,0 1 1,0-1-1,0 1 0,0 0 1,0-1-1,0 1 0,1 0 1,-1 0-1,0-1 0,1 1 1,-2 1-1,1 0-31,1-1 0,-1 1 0,0-1 0,0 1 0,0-1 0,0 1 0,0-1 0,-1 0 0,1 0 0,0 0 1,-1 1-1,1-1 0,-1 0 0,1-1 0,-1 1 0,1 0 0,-1 0 0,1-1 0,-1 1 0,0-1 0,1 1 0,-1-1 0,0 0 0,-3 0 0,0 1 83,3 8-6736,2-2 3109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3.6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95 229 10341,'0'0'5906,"-19"0"-4689,-54 0 234,70-2 478,14-2-1513,23-5-354,555-79 1290,158-28-1264,-706 106-101,-94 11-326,-52 19-2739,-110 37-1,103-26 374,-28 7-1740,0 1-1665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3.9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97 273 7155,'0'0'5360,"-20"5"-3204,-57 19 3592,89-22-5111,27-2-657,439-55 2132,-272 27-1948,8 3-58,382-64-60,-579 85-50,-7 2 9,0 0 1,0 0-1,0-1 0,0-1 0,-1 1 0,1-2 0,13-8 0,-22 13 16,0-1-1,0 0 0,0 0 1,0 0-1,0 0 0,-1 0 1,1 0-1,0 0 0,-1 0 0,1 0 1,-1 0-1,1 0 0,-1 0 1,1 0-1,-1 0 0,0-1 1,1 1-1,-1 0 0,0 0 1,0 0-1,0-1 0,0 1 0,0 0 1,0 0-1,-1 0 0,1 0 1,0-1-1,-1 1 0,1 0 1,0 0-1,-1 0 0,0-2 1,-22-25 103,20 27-635,0 0 0,-1 1-1,1-1 1,0 1 0,0 0-1,0-1 1,0 1-1,0 1 1,0-1 0,-1 0-1,1 1 1,0-1-1,0 1 1,0 0 0,-4 2-1,-2 0-798,-30 6-4098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4.3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1 237 16600,'0'0'2625,"6"-9"-1910,-3 4-667,0 1 1,0 0 0,1 0-1,-1 0 1,1 0-1,0 1 1,0-1 0,0 1-1,1 0 1,-1 0-1,1 1 1,0-1 0,6-1-1,10-3 136,0 1 0,34-6 0,1083-128 1123,-1015 128-1269,-164 14-1730,-44 6-375,-130 47-5475,83-21 232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4.8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1 266 11669,'0'0'5395,"36"-1"-4171,83-5 113,122-21 0,-32-7-820,618-118-37,-798 146-462,-18 4 8,0 0 0,-1 0 0,0-1 0,1 0 0,-1 0-1,-1-2 1,1 1 0,11-8 0,-75 8-2360,24 4-2159,9 0-1768,7 0-268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0.5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 59 10613,'0'0'11072,"0"-13"-10069,1-22-522,-1 25-232,-2 43-166,-21 137 914,13-114-616,-5 105 0,14-116-342,0-25-21,0 0 1,2 0-1,0 0 0,1-1 1,6 25-1,-6-39-11,0 0-1,0 0 0,0 0 1,0 0-1,1 0 1,0 0-1,0-1 1,0 1-1,1-1 1,0 0-1,-1 0 0,1 0 1,1 0-1,-1-1 1,0 0-1,1 0 1,0 0-1,0 0 0,0-1 1,0 0-1,0 0 1,0 0-1,8 1 1,-7-1-77,1 0 1,0-1-1,-1 0 1,1-1-1,0 1 1,13-2-1,-15 0-578,1 0-1,-1 0 1,0-1-1,0 0 1,0 0-1,-1 0 1,1-1-1,0 1 1,4-5 0,23-15-6340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6.1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46 167 14759,'0'0'7003,"-10"0"-6213,1 0-633,-13 0 52,17-1-81,11 0 63,297-64 50,-158 30-215,281-29 1,-389 63-1030,-38 13-1801,-2-6 2453,-1 0 0,0-1 1,0 1-1,0-1 0,-1 0 0,1-1 1,-1 1-1,-1-1 0,1 0 1,-7 4-1,-45 27-3606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36.4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90 155 12134,'0'0'2742,"-18"2"-1061,13-2-1724,-52 5 2599,47-3-1131,44-1-1076,49-8 46,-1-3 1,101-26-1,-85 15-396,52-11 50,156-25-34,-300 56-1268,-12 1-4513,-7 1 649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1.1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27 435 14150,'0'0'11950,"-4"-3"-11635,3 3-314,1 0-1,0-1 1,-1 1 0,1 0 0,0-1 0,-1 1-1,1 0 1,-1-1 0,1 1 0,0 0 0,-1 0-1,1-1 1,-1 1 0,1 0 0,-1 0 0,1 0 0,-1 0-1,1 0 1,-1-1 0,1 1 0,-1 0 0,1 0-1,-1 0 1,1 0 0,-1 1 0,1-1 0,-1 0-1,1 0 1,-1 0 0,1 0 0,0 0 0,-1 1-1,1-1 1,-1 0 0,1 0 0,-1 1 0,1-1-1,0 0 1,-1 1 0,1-1 0,0 0 0,-1 1 0,1-1-1,0 0 1,-1 1 0,1-1 0,0 1 0,0-1-1,0 1 1,-1 0 0,0 35 98,2-15 140,-1-14-139,-1-1 29,1-1 0,0 0 0,1 1 0,-1-1 0,1 0 1,0 1-1,3 8 0,-3-13-95,0 1 1,0-1-1,0 0 1,0 1-1,0-1 1,0 0-1,0 0 1,1 0 0,-1 0-1,1 0 1,-1 0-1,0 0 1,1 0-1,-1 0 1,1-1-1,0 1 1,-1-1-1,1 1 1,0-1-1,-1 0 1,1 1-1,0-1 1,-1 0 0,1 0-1,0 0 1,-1 0-1,1-1 1,0 1-1,-1 0 1,4-2-1,6-1 56,-1-2 1,1 1-1,-1-1 0,0-1 0,-1 0 0,1 0 1,-1-1-1,0 0 0,-1 0 0,11-12 0,9-6 47,138-125 166,104-83-1220,-247 216-49,45-26-1,-60 39 254,1 0-1,-1 0 1,1 1-1,0 0 1,0 1-1,1 0 1,-1 1-1,0-1 1,11 1-1,13 3-6236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1.5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0 257 15911,'0'0'10224,"0"0"-10209,0 0 0,1 0 0,-1 0 0,0 0 0,0 0 0,0 0 0,0 0 1,0 1-1,1-1 0,-1 0 0,0 0 0,0 0 0,0 0 0,0 0 0,1 0 1,-1 0-1,0 0 0,0 0 0,0 0 0,0 0 0,1 0 0,-1 0 0,0 0 0,0 0 1,0 0-1,0 0 0,1 0 0,-1 0 0,0 0 0,0 0 0,0 0 0,0 0 1,1-1-1,-1 1 0,0 0 0,0 0 0,0 0 0,0 0 0,0 0 0,0 0 1,1-1-1,-1 1 0,0 0 0,0 0 0,15 36 0,-9-22 10,0 1 0,0-2 0,2 1 0,-1-1 0,11 14 0,-13-22-3,-1-1-1,1 1 1,-1-1 0,1 0-1,0 0 1,1-1 0,-1 1-1,1-1 1,0 0 0,-1-1-1,1 1 1,0-1 0,1 0-1,-1-1 1,0 1 0,0-1-1,8 0 1,-1 0 86,1-1 1,-1 0-1,0-1 1,0 0 0,1-1-1,-1-1 1,0 0-1,-1-1 1,20-7-1,-13 1-25,0 0 0,0-1 0,-1-1-1,-1-1 1,24-22 0,0-6 52,68-90-1,-5 6-91,-101 122-169,0 0 0,0-1 1,0 1-1,1 0 0,-1 1 0,1-1 0,0 0 0,4-1 1,-7 3-64,0 1 0,0 0 0,0 0 0,0 0 0,0 1 0,0-1 0,0 0 0,0 0 0,0 0 0,0 1 0,0-1 0,0 0 0,0 1 0,-1-1 0,1 1 0,0-1 0,0 1 0,0-1 0,-1 1 0,1 0 0,0-1 0,-1 1 0,1 0 0,0 0 0,-1 0 0,1-1 0,-1 1 0,1 0 0,-1 0 0,0 0 0,1 0 0,-1 0 0,0 0 0,1 0 0,-1 0 0,0 0 0,0 0 0,0 0 0,0 1 0,10 36-7129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11.9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71 191 15607,'0'0'7342,"-12"24"-6870,10-18-432,-11 20 401,-15 47-1,24-60-302,1 1 0,0-1 0,1 0 0,0 1-1,1-1 1,1 1 0,0 0 0,2 15-1,-1-25-98,-1 0-1,1-1 0,0 1 0,0-1 1,0 1-1,1-1 0,-1 0 0,1 0 1,0 1-1,0-1 0,0 0 0,0 0 1,0-1-1,1 1 0,-1 0 0,1-1 1,0 1-1,0-1 0,3 2 0,-1-1 63,1-1 0,-1 0 0,1 0 0,-1 0 0,1-1-1,0 0 1,-1 0 0,1 0 0,0-1 0,0 0 0,6 0 0,3-2 94,-1 0-1,1-1 1,-1 0 0,0-1 0,0-1 0,0 0 0,-1 0 0,23-14 0,1-10-77,-1 0-1,-1-3 1,-2 0-1,-1-3 1,29-40-1,-29 34-26,3 2 1,1 1-1,57-47 0,-77 72-87,-11 9-65,-1 0 1,0 0 0,1 0 0,0 1 0,0 0 0,0 0 0,0 0 0,1 1 0,-1 0-1,1 0 1,7-2 0,-12 5-224,-1-1 0,0 1 0,1 0 0,-1-1 0,0 1 0,1 0 0,-1-1 0,0 1 0,0 0 0,1 0 0,-1 0 0,0-1 0,0 1 0,0 0 0,0 0 0,0-1 0,0 1 0,0 0 0,-1 0 0,1 0 0,0-1 0,0 1 0,-1 1 0,1-1-429,-9 31-7464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2.1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140 140 8228,'0'0'6856,"-8"-20"-3740,-42-99 1409,51 132-1151,-2 28-2944,-1 8-467,-19 320 1896,3-122-1226,2 530 246,6-122-397,5-234-176,5-390-191,-9-110-2906,10 69 1988,0 0 0,1 1 0,1-1 0,-1 1 0,2 0 0,-1-1 0,1 2 0,0-1 0,1 0 0,0 1 0,8-10 0,44-63-10493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3.8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38 485 10981,'0'0'9522,"-7"-3"-8605,-23-11-196,30 14-704,0 0 0,0 0 1,0 0-1,0 0 0,1 0 1,-1-1-1,0 1 0,0 0 1,0 0-1,0 0 0,0 0 1,0 0-1,1 0 0,-1 0 1,0 0-1,0 0 0,0 0 0,0 0 1,0-1-1,0 1 0,0 0 1,0 0-1,0 0 0,0 0 1,1 0-1,-1 0 0,0 0 1,0-1-1,0 1 0,0 0 1,0 0-1,0 0 0,0 0 0,0 0 1,0-1-1,0 1 0,0 0 1,0 0-1,0 0 0,0 0 1,0 0-1,0 0 0,0-1 1,0 1-1,-1 0 0,1 0 1,0 0-1,0 0 0,0 0 1,0 0-1,0-1 0,0 1 0,0 0 1,0 0-1,-1 0 0,17-2 6,643-23 1170,148 12-936,-150 6-79,1673-37-112,-703-24-44,-347 8 28,-799 42-37,-42 1 92,-256 16-111,-182 1 20,-26-31 3222,9 7-2980,0 1 0,-24-26 0,-22-30-24,61 161-226,23 1412 109,-24-947-70,2-547 251,-1672 30-264,751 1-293,-40 1 271,-403-7 78,693-21-173,-366-1 224,625-4-281,325-5 241,5 1-2956,97-2-3600,32-10 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4.3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13 12614,'0'0'11344,"-2"-4"-10280,-6-5-731,3 13-207,1 34-91,2 296 1439,43 340 0,-37-633-1433,2-1 0,1 1 0,2-1 0,25 66 0,-34-106-53,1 1 1,-1 0-1,1-1 0,-1 1 1,1 0-1,-1-1 0,0 1 0,0 0 1,1 0-1,-1-1 0,0 1 0,0 0 1,0 0-1,1 0 0,-1-1 1,0 1-1,0 0 0,0 0 0,0 0 1,-1-1-1,1 1 0,0 0 0,0 0 1,0 0-1,-1-1 0,1 1 1,0 0-1,-1-1 0,1 1 0,-1 1 1,-24-4-2377,17 1 1599,-32-5-3915,-13 2-2307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4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69 227 11445,'0'0'5816,"-9"-18"-3487,-24-63-496,31 78-1748,1-1 0,0 1 0,0-1-1,0 1 1,0-1 0,0 0 0,1 1 0,0-1 0,-1 0-1,1 0 1,1 0 0,-1 1 0,0-1 0,1 0 0,0 1 0,0-1-1,0 0 1,0 1 0,1-1 0,0 1 0,-1 0 0,1-1-1,0 1 1,0 0 0,1 0 0,-1 0 0,1 1 0,-1-1-1,1 0 1,0 1 0,0 0 0,0 0 0,0 0 0,1 0-1,-1 0 1,1 0 0,4-1 0,-3 2-83,-1-1 0,1 1 1,0 0-1,0 0 0,0 0 0,0 0 0,0 1 1,0 0-1,0 0 0,0 1 0,0-1 1,-1 1-1,1 0 0,0 0 0,0 1 0,0-1 1,-1 1-1,1 0 0,-1 1 0,1-1 1,-1 1-1,0-1 0,0 1 0,0 1 0,3 3 1,-1 2-2,0 0-1,-1 1 1,0 0 0,-1 0 0,0 0 0,-1 1 0,0-1 0,0 1 0,-1 0-1,-1-1 1,0 1 0,0 0 0,-2 19 0,-1-4 37,-1-1-1,-1 1 1,-1-1-1,-15 45 1,-1-21 198,-2-2 1,-2-1-1,-1 0 1,-52 64-1,46-66 9,26-28 23,13-9-105,24-8-53,-23 0-109,35-6 32,0-2 0,0-2 0,43-17 0,49-13-768,-53 23-2235,88-7 1,-43 14-3805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5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38 64 15175,'0'0'4098,"21"-12"-3324,70-35-454,-90 47-316,1-1 1,-1 0 0,1 1-1,-1-1 1,1 1 0,-1 0-1,1-1 1,-1 1 0,1 0 0,0 0-1,-1 0 1,1 0 0,-1 0-1,1 0 1,0 1 0,-1-1-1,1 0 1,-1 1 0,1-1-1,-1 1 1,1 0 0,-1-1 0,1 1-1,-1 0 1,0 0 0,0 0-1,1 0 1,-1 0 0,0 0-1,0 0 1,0 1 0,0-1-1,0 0 1,0 1 0,0-1-1,0 0 1,-1 1 0,1-1 0,-1 1-1,1-1 1,-1 1 0,1-1-1,-1 1 1,0 0 0,0 2-1,2 1-1,0 4 31,0 0 0,0 0 0,-1 0 0,0 0 0,0 1 0,-1-1 0,0 0 0,-1 1 0,0-1 0,-1 0 0,0 0-1,0 0 1,-1 0 0,-6 14 0,-4 4 158,-2 0 0,-1-1 0,-22 28 0,20-30-64,1 1-1,-25 49 1,41-72-127,-1 1 0,1-1-1,0 1 1,0-1 0,0 1 0,0 0 0,1-1 0,-1 1 0,1 0-1,-1-1 1,1 1 0,0 0 0,0-1 0,1 1 0,-1 0 0,0 0-1,1-1 1,-1 1 0,1 0 0,0-1 0,0 1 0,0-1 0,0 1-1,1-1 1,-1 0 0,1 1 0,-1-1 0,1 0 0,0 0 0,4 3-1,3 1 9,0 0 0,1-1-1,-1 0 1,1-1 0,0 0-1,16 3 1,-9-2 16,30 10 18,-23-9-31,-1 1 1,0 1-1,0 1 0,-1 1 1,38 23-1,-57-32-13,-1 0 1,0 1-1,0-1 0,0 1 0,0 0 0,0 0 1,0 0-1,-1 0 0,1 0 0,-1 0 0,1 0 1,-1 0-1,0 1 0,1-1 0,-1 0 0,0 1 1,-1-1-1,1 1 0,0-1 0,-1 1 0,1 0 1,-1-1-1,0 1 0,0-1 0,0 1 0,0 0 1,-1-1-1,1 1 0,-1-1 0,1 1 0,-1-1 1,0 1-1,0-1 0,0 1 0,0-1 0,-1 0 1,1 1-1,0-1 0,-1 0 0,0 0 0,1 0 1,-1 0-1,0-1 0,0 1 0,0 0 0,0-1 1,-1 1-1,1-1 0,-5 2 0,-14 8 39,-1-2-1,0 0 0,-1-2 1,0-1-1,-34 6 1,11-6-636,-83 2 0,108-9-2120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1.4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98 206 9156,'0'0'9725,"24"4"-9141,-13 0-431,0 0 0,1-1 0,-1 0 0,1-1 0,-1 0 0,1-1 0,0 0 0,0-1 0,0 0 0,-1-1 0,20-4 0,-25 4-123,-1-1 0,0 0 0,1 0 0,-1 0 1,0 0-1,0-1 0,0 0 0,0 0 0,-1-1 0,1 1 0,-1-1 0,0 0 0,0 0 1,0 0-1,-1-1 0,0 1 0,1-1 0,-1 0 0,-1 0 0,1 0 0,-1 0 1,0 0-1,0-1 0,-1 1 0,1 0 0,0-8 0,3-47 519,-5 58-523,0 0-1,0 0 0,0 0 1,0 0-1,0 0 1,0 0-1,0 0 1,-1 0-1,1 0 0,-1 0 1,0 0-1,1 0 1,-1 0-1,0 0 0,0 1 1,0-1-1,0 0 1,-1 1-1,1-1 1,0 0-1,-1 1 0,1 0 1,-1-1-1,-2-1 1,-6 1-27,0 1 0,0 0 1,0 0-1,0 1 0,0 0 0,1 1 1,-1 0-1,0 1 0,0 0 1,0 0-1,1 1 0,-1 0 1,1 1-1,0 0 0,0 1 0,0 0 1,1 0-1,0 0 0,0 1 1,-10 10-1,7-7 20,1 0-1,0 1 1,1 0 0,0 1 0,1 0 0,0 1-1,0-1 1,1 1 0,1 1 0,0-1-1,1 1 1,0 0 0,1 0 0,-3 18-1,5-21-4,1 0-1,1 0 1,0 0-1,0 0 1,0-1-1,1 1 1,1 0-1,0 0 1,0-1-1,1 1 1,0-1-1,1 0 1,9 17-1,-8-18 1,0-1 0,1-1 0,0 1-1,1-1 1,0 0 0,-1 0-1,2-1 1,-1 0 0,1 0-1,0-1 1,0 0 0,0 0 0,0-1-1,1 0 1,12 3 0,1-1 94,0-2 0,1 0 0,44-2 0,-67-1 185,-23 0-170,14 1-140,1 1-1,-1-1 1,0 1 0,1 1-1,-1 0 1,1 0 0,0 0-1,0 1 1,0 0 0,1 1-1,-11 8 1,-6 5-19,0 2 1,-20 21-1,28-25 45,1 1 0,0 1 0,-19 28 0,30-39-6,0 0 1,1 1-1,-1-1 0,1 1 0,1-1 0,-1 1 0,1 0 0,1 0 1,0 0-1,0 0 0,0 0 0,1 0 0,1 12 0,-1-18 0,1 0-1,0 0 0,-1 0 0,1 0 1,0-1-1,0 1 0,0 0 0,0 0 1,0-1-1,0 1 0,1-1 1,-1 1-1,0-1 0,1 1 0,-1-1 1,1 0-1,0 0 0,-1 1 1,1-1-1,0 0 0,0-1 0,-1 1 1,1 0-1,0 0 0,0-1 1,0 1-1,3-1 0,7 2 22,0 0-1,1-1 1,16-1 0,-19 0-15,17-1 36,0-1-1,0-1 1,0-2 0,35-9-1,99-43 70,-133 46-91,-23 7-609,-4-8-8725,-5 3 928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5.8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17432,'0'0'7571,"0"28"-7429,16 471 1997,44-62-1177,-36-322-792,68 195 0,-86-292-151,10 26 44,26 50-1,-31-79 71,-6-16-702,-4-30-2018,-1 3-200,11-19-3264,16-12-4383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6.1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583 0 15399,'0'0'3164,"-21"29"-1563,1-4-1130,7-10-241,0 0 0,2 1 0,0 1 0,1 0 0,0 0 1,1 1-1,1 0 0,1 1 0,-8 33 0,10-29-64,2 0 1,1 0 0,0 0-1,2 0 1,0 1 0,2-1-1,1 0 1,7 32 0,-8-47-145,0 1 1,1-1-1,0 0 1,0-1-1,1 1 1,0 0-1,1-1 1,-1 0-1,1 0 1,1 0-1,-1-1 1,1 0-1,0 0 1,0 0-1,1-1 1,0 0-1,0 0 1,0-1-1,1 1 1,-1-2-1,1 1 1,0-1-1,0 0 1,0-1-1,0 0 1,11 2-1,-17-4-19,9 2 78,0-1 1,-1 0 0,1 0-1,0-1 1,14-2 0,-23 1-33,1 1 0,-1 0 1,0-1-1,0 0 1,1 0-1,-1 0 0,0 0 1,0 0-1,0 0 1,0 0-1,0 0 0,0-1 1,0 1-1,-1-1 1,1 0-1,-1 1 0,1-1 1,-1 0-1,1 0 1,-1 0-1,0 0 0,0 0 1,0 0-1,0 0 1,0-1-1,-1 1 0,1 0 1,0 0-1,-1-1 1,0 1-1,0-3 0,1 0 37,0-4 42,0 0 0,-1-1 0,0 1-1,-3-14 1,3 21-122,0-1 0,-1 1 0,0 0 0,1 0 0,-1 0 0,0 0 0,0 0 0,0 0 0,0 0 0,0 0 0,-1 1 0,1-1 0,-1 0 0,1 1 0,-1-1 0,1 1 0,-1-1 0,0 1 0,0 0 0,1 0 0,-1 0 0,0 0 0,0 0 0,-4-1 0,-6-1-17,1 1 0,0 1 0,-1 0 0,1 1-1,-1 0 1,1 0 0,-1 1 0,1 1-1,0 0 1,-1 0 0,-16 7 0,-12 6-212,-67 36 0,106-50 217,-257 145-6403,123-61-901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7.4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68 193 6659,'0'0'13337,"-11"-12"-11790,-36-39-200,37 37-830,16 7-116,21-3-300,0 0-1,1 2 1,0 0-1,57-5 1,-47 7-70,502-43-43,8 45 45,-335 5-86,-210-1-446,-33 0-3116,-23 0-614,-19 0-3286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17.6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76 11877,'0'0'6275,"141"-27"-5939,-26 17 65,26-2-193,4-1-160,1 1-16,-21 10-32,-35 2-2417,-9 0-4242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3.3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271 37 11989,'0'0'10749,"-10"-9"-10164,3 3-531,5 4-43,0 0 1,0 0 0,-1-1 0,1 2 0,-1-1 0,1 0 0,-1 0 0,0 1 0,0 0 0,-4-2 0,6 3-9,-1 0 0,1 0 0,0 0 0,-1 1 0,1-1 0,-1 1 0,1-1 0,-1 1 0,1-1 0,0 1 0,0 0 0,-1 0 0,1-1 0,0 1 1,0 0-1,0 0 0,0 0 0,0 1 0,0-1 0,0 0 0,0 0 0,0 0 0,0 1 0,1-1 0,-1 0 0,1 1 0,-1-1 0,1 1 0,-1-1 0,1 0 0,-1 3 0,-39 112 898,5 1 0,5 2 0,-28 231-1,39-123-169,12 270-1,7-479-709,1 0 1,0 0-1,1-1 1,1 1-1,0-1 0,2 0 1,0 0-1,0 0 0,2-1 1,0 1-1,1-1 0,1-1 1,15 22-1,-13-26 8,-6-11 116,-4-23 143,-2-8-478,3 11-608,1 0 1,1 0-1,0 0 0,15-39 0,-1 18-3993,28-50-1,7-3-7787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4.3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151 281 12774,'0'0'8422,"3"-12"-7907,-3 10-501,0-2 6,1 1-1,-1-1 0,1 1 1,0-1-1,0 1 0,0 0 0,1-1 1,-1 1-1,1 0 0,0 0 1,0 0-1,0 0 0,0 0 0,0 0 1,1 0-1,-1 1 0,1-1 1,0 1-1,-1 0 0,1 0 1,0 0-1,0 0 0,1 0 0,-1 1 1,0 0-1,1-1 0,-1 1 1,4-1-1,107-27 314,1 4 1,167-14-1,242 19-202,-309 22-111,408-15-19,-265-7 19,-11 1-8,-239 7-6,86-3 50,-119 15-91,-74 0-10,-1 17 10,-1 4 64,-2 0 0,0 0 0,-1 0 0,-1-1 1,-12 31-1,-6 22 244,6 4 374,2 0 1,-6 131-1,17 161 532,1-30-657,-2-252-474,-30 160-1,-15-51 28,49-195-63,1 0 1,0 0-1,-1 0 1,1 0-1,-1 0 1,1 0-1,-1 0 1,0-1-1,1 1 1,-1 0-1,0 0 1,1-1-1,-1 1 1,0 0-1,0-1 1,0 1-1,0-1 1,0 1-1,1-1 1,-1 1 0,0-1-1,0 0 1,0 1-1,-2-1 1,-31 2 228,12-2-208,-727 89 28,407-53 16,-853 67-61,762-97 46,322-7-14,86-1 142,-1 1-3164,25 2 2755,0-1-1,1 1 1,-1 0 0,0 0 0,0-1-1,0 1 1,1 0 0,-1 0 0,0 0-1,1 0 1,-1 0 0,1 0 0,-1 0-1,1 0 1,-1 0 0,1 0 0,0 0-1,0 0 1,-1 0 0,1 0 0,0 0-1,0 0 1,0 1 0,0 0 0,0 33-6502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4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58 0 16968,'0'0'7449,"-9"20"-7289,8-16-142,-8 16 143,1 0-1,1 1 1,1-1-1,1 2 0,1-1 1,-2 26-1,5-29-31,0-3-43,1 1-1,0 0 0,1-1 0,4 24 0,-4-35-71,0 0 1,1 0-1,-1 0 0,1 0 1,0 0-1,0-1 0,0 1 1,0-1-1,1 1 0,-1-1 1,1 0-1,0 1 0,0-2 1,0 1-1,0 0 0,1-1 1,-1 1-1,1-1 0,-1 0 1,1 0-1,5 2 0,4 0 18,0-1-1,0 0 1,0 0 0,1-2-1,-1 1 1,1-2-1,-1 0 1,26-3 0,-20 0 2,1 0 0,-1-2 1,0 0-1,0-1 1,22-11-1,-22 8 58,-1-1-1,0-1 1,-1 0-1,0-1 1,-1-1-1,0-1 1,-1 0-1,0-1 1,-2 0-1,1-1 1,-2-1-1,20-34 1,-32 51-80,0 0 1,0 0-1,0 0 1,0 0 0,0 1-1,0-1 1,0 0-1,0 0 1,0 0-1,0 0 1,0 0-1,0 0 1,0 1-1,0-1 1,0 0-1,0 0 1,0 0-1,1 0 1,-1 0-1,0 0 1,0 0-1,0 0 1,0 0-1,0 1 1,0-1-1,0 0 1,1 0-1,-1 0 1,0 0-1,0 0 1,0 0-1,0 0 1,0 0-1,0 0 1,1 0-1,-1 0 1,0 0-1,0 0 1,0 0-1,0 0 1,0 0 0,0 0-1,1 0 1,-1 0-1,0 0 1,0 0-1,0 0 1,0 0-1,0 0 1,0-1-1,1 1 1,-1 0-1,0 0 1,0 0-1,0 0 1,0 0-1,0 0 1,0 0-1,0 0 1,0-1-1,0 1 1,0 0-1,1 0 1,-1 0-1,0 0 1,0 0-1,0-1 1,4 19-88,0 45 75,-4 106 0,-3-63 38,3 346 87,-7-371 103,4-52-3244,7-67-2736,17-19-8353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5.6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0 4338,'0'0'19206,"-1"26"-18934,-28 489 3074,24-311-3653,4-206-30,0 0 0,0 0 0,0 0 0,0 0 0,0 1 0,0-1 0,-1 0 1,1 1-1,0-1 0,-1 1 0,0 0 0,-3-3 0,-2-2-1312,-26-28-6211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5.7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0 134 17960,'0'0'4114,"131"-48"-4082,-46 42-16,10 0-16,1 1-64,-11-7-976,-5-9-2194,-5-14-3697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6.8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163 47 5827,'0'0'12552,"-7"-8"-10807,-22-25-352,29 33-1368,0 0 0,0-1 0,-1 1 0,1-1 0,0 1 0,0 0 0,-1-1 0,1 1 0,0 0 0,-1 0 0,1-1 0,-1 1 0,1 0 0,0 0 1,-1-1-1,1 1 0,-1 0 0,1 0 0,-1 0 0,1 0 0,0 0 0,-1 0 0,1 0 0,-1 0 0,1 0 0,-1 0 0,1 0 0,-1 0 0,1 0 0,-1 0 1,1 0-1,0 0 0,-1 0 0,1 0 0,-1 1 0,1-1 0,-1 0 0,1 0 0,0 1 0,-1-1 0,1 1 0,-8 17 43,6-11 12,-22 64 625,4 1 1,2 1-1,4 1 1,-8 141-1,19 422 662,15-478-885,62 312 1,-70-457-467,0 5-9,1 0 1,0 0 0,12 24-1,-16-39-2,1 0-1,0 0 1,0 0 0,1-1-1,-1 1 1,1-1-1,0 1 1,-1-1-1,2 0 1,-1 0-1,0-1 1,0 1 0,1-1-1,0 1 1,-1-1-1,1 0 1,0 0-1,0-1 1,0 1-1,0-1 1,5 1 0,7 0 30,0-1 0,0-1 1,-1 0-1,1-2 1,0 0-1,22-5 1,90-34 116,-47 13-120,11 2-20,1 5 1,1 3 0,1 5 0,179-2 0,-104 15 25,560-14-1480,-729 14 1440,20-1-27,1-1 0,0 0 1,41-12-1,-62 12 69,0 0 0,0 0 0,0 0 0,0 0 1,0 0-1,0 0 0,-1 0 0,1-1 0,-1 1 0,1 0 0,-1 0 0,0 0 1,0-1-1,0 1 0,0 0 0,-1 0 0,1-1 0,-1-1 0,0-6-10,-1-32 201,-3 1 0,-2 0-1,-22-78 1,2 14-92,-63-530 65,53 314-178,30 275 4,-2 1 0,-2 0 0,-2 1 1,-1 0-1,-25-48 0,36 81-3,2 8-21,1 1 0,-1-1 0,0 1 0,1-1 0,-1 1 0,0-1 0,-1 1 1,1-1-1,0 1 0,-1 0 0,1 0 0,-1 0 0,0 0 0,1 0 0,-1 0 0,0 0 0,-3-1 0,1 1-18,-1 1 0,1 1 0,-1-1 0,1 0 0,-1 1-1,1 0 1,-1 0 0,-7 1 0,-14 1-4,-83 4-108,1 6 1,-153 35 0,172-29-201,-103 22-1877,2 8 0,-193 78 0,112-15-2884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1.9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 4 11877,'0'0'9266,"-2"-3"-8844,-2 20 362,1 38 74,1 71 613,-17 158-542,1 1-754,18-280-167,0 0 0,1 0 0,0-1 0,0 1 0,0 0-1,1-1 1,0 1 0,3 6 0,-4-9-1,-1 0 1,1-1 0,0 1 0,0-1-1,0 1 1,0 0 0,1-1-1,-1 0 1,0 1 0,1-1 0,-1 0-1,0 0 1,1 0 0,0 0 0,-1 0-1,1 0 1,0 0 0,-1 0-1,1-1 1,0 1 0,3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7.5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 1153,'0'0'23653,"-2"14"-23544,-4 18-17,-15 94 786,20-110-774,0 1 1,1-1-1,0 1 0,1-1 0,1 1 1,5 15-1,-5-26-87,0 0 1,0 0 0,1 0-1,0-1 1,0 1-1,1-1 1,0 0 0,-1 0-1,2 0 1,-1-1-1,1 1 1,-1-1 0,1 0-1,0 0 1,0-1-1,1 1 1,-1-1-1,1 0 1,0-1 0,0 1-1,0-1 1,0-1-1,0 1 1,0-1 0,11 1-1,-9-1 5,-1 0 0,1-1-1,0 0 1,-1 0-1,1-1 1,-1 0 0,1 0-1,-1-1 1,1 0 0,-1 0-1,0-1 1,0 0 0,0 0-1,0-1 1,-1 0 0,1 0-1,-1 0 1,0-1 0,0 0-1,-1 0 1,6-6 0,7-13 114,-2 0 1,-1-1 0,0-1 0,-2 0-1,-1-1 1,-2 0 0,10-36-1,-20 188 489,-7-23-618,-4 148 44,16-59-1043,-7-184-337,-1-29-8067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8.1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76 10709,'0'0'11224,"0"-16"-10194,-1 1-749,0-24 97,2 33-144,2 24 97,41 204 447,8 55 528,-4 400 195,-24-215-967,-23-423-506,-1-32-12,-1 1 0,1-1 0,1 1-1,-1 0 1,1-1 0,1 1 0,-1-1 0,2 0 0,3 11 0,-5-86-7555,-1 19 1792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8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341 175 13654,'0'0'7126,"30"-5"-6883,442-27 477,337-36-463,71-1-234,-744 69-92,-135 1 73,0 0-1,0 0 1,0 0 0,-1 0-1,1 1 1,0-1 0,-1 0-1,1 1 1,-1-1 0,0 0-1,1 1 1,-1-1 0,0 1-1,0-1 1,0 0 0,0 1-1,0-1 1,0 1 0,0-1-1,0 0 1,-1 3 0,0 4 24,-1 35 361,-2-1-1,-12 53 0,-6 50 584,14 406 1002,10-329-1576,-2-9-87,30 227 0,-15-321-266,0 135 0,-15-252-41,1 1 0,-2-1-1,1 1 1,0-1 0,0 1-1,-1-1 1,1 0 0,-1 1-1,0-1 1,0 0 0,0 0-1,0 1 1,0-1 0,0 0-1,-1 0 1,1 0 0,-1 0-1,1 0 1,-1-1 0,0 1-1,0 0 1,1-1 0,-1 1-1,0-1 1,-1 0 0,1 0-1,0 0 1,0 0 0,-5 2-1,-4-1 38,0 0 0,0 0 0,-1-1 0,1-1-1,-15 0 1,10 0-17,-727-9 236,-529 9-218,1174 3-140,1 4 0,-99 20 0,184-25-109,0 1 0,-1 0 0,2 1-1,-1 1 1,-19 9 0,28-12-170,-1 1-1,0-1 1,1 1 0,-1 0-1,1 0 1,0 1 0,-5 6-1,6-7-386,0 0 0,0 1 0,1-1 1,-1 1-1,1 0 0,-1 0 0,1 0 0,1-1 0,-2 9 0,1 17-10060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9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73 0 16952,'0'0'8670,"-10"28"-8534,3-9-75,-5 11 100,2 0 0,1 0-1,2 1 1,-7 59 0,12-69-112,1 1 0,1 0 1,1 0-1,0-1 0,2 1 0,0-1 1,2 1-1,0-1 0,2-1 0,14 34 0,-4-25 4,-13-24-131,-1 0 0,1 1-1,-1 0 1,0-1-1,-1 1 1,1 0 0,-1 0-1,0 1 1,1 8-1,-4-14-144,0-1-1,1 1 0,-1 0 0,0-1 0,0 1 1,1 0-1,-1-1 0,0 1 0,0-1 1,0 1-1,0-1 0,0 0 0,0 1 0,0-1 1,0 0-1,0 0 0,0 0 0,0 0 0,0 0 1,0 0-1,0 0 0,0 0 0,0 0 0,0 0 1,0 0-1,0-1 0,0 1 0,-1-1 0,-1 1-662,-31-7-6390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9.5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85 14439,'0'0'4274,"105"-65"-4258,-25 61-16,6 4-160,9-6-3586,0-4-5266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39.8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143 1 16071,'0'0'3487,"-18"16"-2257,4-5-899,4-4-140,1 0 1,1 0 0,-1 1 0,1 0 0,0 1 0,1-1 0,0 2 0,1-1 0,-1 1 0,2 0 0,0 0 0,-7 16-1,10-18-77,0 1-1,0-1 0,1 1 0,0-1 0,0 1 0,1-1 0,0 1 0,0-1 0,1 1 0,0 0 0,1-1 1,4 13-1,-4-16-85,0-1 0,0 1 1,0-1-1,1 0 0,0 0 0,0 0 1,0 0-1,0 0 0,1-1 1,-1 1-1,1-1 0,0 0 0,0 0 1,0-1-1,1 1 0,-1-1 1,0 0-1,1 0 0,0 0 1,-1 0-1,1-1 0,8 1 0,-2 0-2,0-1 0,0-1 0,0 0 0,0 0 0,0-1 0,0-1 0,-1 1 0,1-2-1,0 0 1,-1 0 0,0 0 0,0-2 0,0 1 0,0-1 0,-1-1 0,1 0-1,-1 0 1,-1 0 0,1-1 0,10-12 0,-3 2 170,-1-1 1,0-1-1,-1 0 0,-1 0 1,-1-2-1,0 0 0,-2 0 1,11-31-1,-22 64-38,1 1 1,1-1 0,4 25-1,1 8-144,1 74 56,-4 1-1,-23 208 0,16-267-301,-5 36 198,-4-53-2802,-11-7-3682,9-25-3319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0.5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0 132 18104,'0'0'6019,"50"-103"-5923,16 88-48,9 5-96,10 6 32,-10 4-48,-4 0-2049,-31 6-2561,-25 17-7027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0.6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 14375,'0'0'1456,"146"-23"-1264,-106 19-192,5 2 0,-10 2-48,-5 0-2241,-20 0-5394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8.7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677 328 5394,'0'0'12307,"-18"10"-10015,-74 40 3289,92-94-3961,0 21-1603,-1 0 0,-1 1 1,-1-1-1,-1 0 0,-1 1 1,0 0-1,-2 0 1,-1 0-1,0 1 0,-2 0 1,-14-23-1,21 40-21,0-1 1,0 1 0,0 1-1,-1-1 1,1 0-1,-1 1 1,0 0-1,0 0 1,0 0-1,0 0 1,-1 1-1,1-1 1,-1 1 0,0 0-1,1 0 1,-1 1-1,0 0 1,0 0-1,0 0 1,0 0-1,0 1 1,0-1 0,0 1-1,0 1 1,0-1-1,0 1 1,0 0-1,0 0 1,0 0-1,0 1 1,1-1 0,-1 1-1,0 1 1,-6 3-1,-9 6-13,1 0 1,0 1-1,1 1 0,0 1 1,1 1-1,-16 19 0,10-9 32,1 1-1,1 1 1,2 1-1,-22 42 0,31-50-1,1-1 0,1 1 0,1 0 0,0 1 0,2 0 1,1 0-1,-4 39 0,8-55-6,0 1 1,0-1-1,1 0 0,0 1 1,0-1-1,0 1 1,1-1-1,0 0 1,0 0-1,0 0 1,1 0-1,0 0 1,0-1-1,1 1 1,-1-1-1,1 0 1,0 0-1,1 0 1,6 6-1,-2-5 13,0 0-1,0 0 0,0-1 0,1 0 0,0 0 0,0-1 0,0-1 0,0 0 0,1 0 0,-1-1 0,13 1 0,-4 0 18,1-1 0,-1-1 0,1-1 0,0-1 0,-1-1 0,1 0 0,-1-1 0,27-9 0,-37 9-22,0-1-1,0 0 1,0 0-1,-1-1 1,1 0 0,-1-1-1,-1 1 1,1-2 0,-1 1-1,0-1 1,0 0 0,-1-1-1,0 1 1,0-1 0,0 0-1,-2-1 1,1 1 0,7-19-1,-1-13 28,-2 0-1,-1-1 0,-2 0 1,-1 0-1,-3-82 0,-2 157-49,1 0-1,12 60 0,-10-78 8,1 0-1,1-1 1,1 1 0,0-1 0,1 0 0,0 0-1,1-1 1,12 15 0,89 96-4276,-90-110-381,8-12-2334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9.0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41 14134,'0'0'10069,"10"-25"-10005,40 25-48,10 0-16,-5-6 128,11 0-128,-16 2-752,-10 4-2290,-20 0-1824,-20 10-5122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2.4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45 290 6915,'0'0'9599,"9"-2"-8756,0-1-644,-1 1 0,1-1 0,-1 0 0,0-1 0,0 0 0,-1 0 0,1-1 0,-1 1 0,0-2 0,0 1 0,-1-1 0,1 0 0,-1 0 0,0-1 0,-1 0 0,8-13 0,-4 7-18,-1 0-1,-1 0 0,-1-1 1,0 0-1,0 0 1,-2-1-1,0 0 1,0 1-1,-1-1 1,0-19-1,-3 33-156,0 0 0,-1 0 1,1 0-1,-1 0 0,1 0 0,-1 0 0,0 0 0,0 0 1,1 0-1,-1 0 0,0 0 0,0 1 0,0-1 0,0 0 1,0 1-1,0-1 0,0 0 0,0 1 0,0-1 0,0 1 1,0 0-1,0-1 0,0 1 0,0 0 0,-1 0 0,1 0 1,0-1-1,0 1 0,0 0 0,0 1 0,-1-1 0,1 0 1,-2 1-1,-2-1-28,-1 0 0,0 1 0,1 0 1,-1 0-1,1 0 0,-10 4 0,4 1 17,1 1-1,0 0 1,0 0-1,0 1 1,1 0-1,0 1 1,1 0-1,0 0 1,0 1-1,1 0 1,0 0-1,1 1 1,0 0-1,-5 12 1,5-7 34,0 0-1,1 0 1,1 0-1,0 1 1,1-1-1,1 1 1,1 0 0,0 0-1,4 31 1,-3-46-40,0 0-1,1 0 1,-1 0 0,1 0 0,0-1 0,0 1 0,0 0-1,0 0 1,0-1 0,0 1 0,0-1 0,1 1 0,-1-1 0,0 1-1,1-1 1,-1 0 0,1 0 0,-1 1 0,1-1 0,0 0-1,0-1 1,-1 1 0,1 0 0,0 0 0,0-1 0,0 1 0,0-1-1,3 1 1,7 0 57,0 0 0,0 0-1,20-2 1,-18 0-10,-2-1 19,-1 1 1,0-2-1,0 0 1,0 0 0,0-1-1,0 0 1,-1-1-1,0 0 1,0-1-1,14-10 1,21-11-1967,3 7-4656,-26 16-1775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19:49.1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49 14663,'0'0'9060,"125"-37"-8980,-75 29-80,-4 4 0,-16 4-16,-10 0-1569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0.3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195 663 1985,'0'0'688,"-2"-18"-549,-6-154 901,-2 101 2308,5 43-2499,0 7 354,-1 1 0,-1-1-1,0 1 1,-21-38 0,-10-26 2529,33 63-2215,2-1 0,1 1-1,1 0 1,2-38 0,-1 53-1263,-1 33-250,-2-1-1,-11 47 1,-2 7 94,-3 86 297,8 0 0,6 1 0,30 282 0,15-231-229,-26-159-123,-2 1 0,-3 0 0,0 64 1,-9-43 185,0-81 83,0-9-357,0-4-1011,0 0-1,1 1 1,0-1 0,1 0 0,0 1-1,1-1 1,1 1 0,-1 0 0,2 0-1,11-22 1,18-26-5381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1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99 271 9300,'0'0'5726,"-9"-18"-3902,-28-57-359,36 74-1322,0 1 1,1-1-1,-1 0 1,1 0-1,-1 0 0,1 0 1,-1 0-1,1 0 0,0 0 1,-1 0-1,1 0 0,0 0 1,0 0-1,-1 0 0,1 0 1,0 0-1,0 0 1,0 0-1,1 0 0,-1 0 1,0 0-1,0 0 0,0 0 1,1 0-1,-1 0 0,0 0 1,1 0-1,-1 0 1,1 0-1,0-1 0,21 0-654,-14 2 844,163-16 122,0 7 1,287 23-1,-253-5-345,0-8 1,381-49-1,8-1-109,-325 32 6,-140 2 52,-74 8-46,0 2 0,60 2 1,-71 4 31,-43-1-37,-3 11 43,-36 44-32,16-24 106,1 1 0,2 1 1,-23 52-1,30-49 12,1 1 0,2 0 0,2 1 0,-4 53 0,4 157 287,7-210-343,16 239 135,-1-57-88,-10-93-81,-1 263 42,-18-287-22,13-102-54,1 0 1,-1-1-1,1 1 1,0-1 0,-1 1-1,1-1 1,-1 0 0,1 1-1,-1-1 1,1 1-1,-1-1 1,1 0 0,-1 0-1,0 1 1,1-1 0,-1 0-1,1 0 1,-1 1-1,0-1 1,1 0 0,-1 0-1,0 0 1,1 0 0,-1 0-1,0 0 1,0-1-1,-27 1 53,21 0-54,-239 11 11,-275 48-1,125-10 29,-1231 12 80,1587-59-43,29-1-39,-1 0-1,1-1 1,-1 0-1,1-1 0,-15-2 1,41 42-4148,-11-30 3473,20 47-3165,-3 10-2060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3.4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117 135 16247,'-3'-18'2612,"-12"-58"-32,15 76-2548,-6-30 1762,-4 20 110,8 16-1194,-27 197-759,-20 230 506,47-77 66,3-258 1048,0-117-1566,0-8-33,-3 12-3367,11 31-1946,17 10-1603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0:44.0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14 229 14791,'0'0'2190,"-1"-24"-58,-6-78-249,6 97-1698,1-1-1,-1 0 1,1 1-1,0-1 1,1 0-1,-1 0 1,1 1-1,0-1 1,1 1-1,0-1 1,-1 1-1,5-8 1,-4 11-129,0 0 0,0 0 0,1 0 0,-1 0 0,0 0 0,1 1 0,-1-1 0,1 1 0,-1 0 0,1 0 0,0 0 0,0 0 0,0 0 0,-1 1 0,1-1 0,0 1 0,0 0 0,0 0 0,5 0 0,-4 0-52,-1 0 0,0 1-1,0-1 1,0 1-1,0-1 1,0 1 0,0 0-1,0 0 1,0 1 0,0-1-1,0 0 1,-1 1 0,1 0-1,0 0 1,3 3 0,0 1-13,-1-1-1,0 1 1,0 0 0,-1 1 0,0-1 0,5 10 0,-1 2-7,-1 0 0,-1 0 0,0 1 0,5 31 0,-8-23 20,-1-1 0,-2 1 0,0-1 0,-1 1 1,-2-1-1,-1 1 0,-1-1 0,-1 0 0,-1-1 0,-13 29 0,-7 8 183,-4 0 0,-65 98-1,95-159-164,1-1-1,-1 1 1,1-1-1,-1 1 1,1-1-1,0 1 0,-1-1 1,1 1-1,-1-1 1,1 1-1,0 0 0,0-1 1,-1 1-1,1 0 1,0-1-1,0 1 0,0 0 1,0-1-1,-1 1 1,1 0-1,0-1 1,0 1-1,1 0 0,-1-1 1,0 1-1,0 0 1,0-1-1,0 1 0,1 0 1,-1-1-1,0 1 1,0 0-1,1-1 1,-1 1-1,0-1 0,1 1 1,-1-1-1,1 1 1,2 0 5,-1 0 0,0-1 0,0 1 0,1-1 0,-1 1 0,0-1 0,1 0 0,-1 0 1,0 0-1,1-1 0,3 0 0,72-19 459,154-75 10,-16 6-747,-202 84-759,0 1 1,0 0-1,0 2 1,20-3-1,-10 5-5022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2.9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81 117 9268,'0'0'5640,"-2"-41"-1777,-6 27-3670,7 12-235,0 0 0,0-1 0,-1 1 0,1 0 0,0-1-1,-1 1 1,0 0 0,0 0 0,1 0 0,-1 1 0,0-1 0,0 0 0,-1 1 0,1-1 0,0 1 0,0 0 0,-1 0 0,1-1 0,-4 0 0,-9-5-2551,0-10-2324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3.2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0 403 9492,'0'0'9703,"6"-6"-8467,16-11-911,2 2 1,0 0 0,0 1 0,1 1-1,1 1 1,41-12 0,-15 4-219,161-58 14,-101 40-516,-2-5 0,117-65 0,-324 176-6726,25-10 2028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3.7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1 355 10661,'0'0'11717,"55"-68"-11365,25 24-320,21-3-32,-1 3 0,20 3-16,-19 2 16,-21 6-1168,-10 10-1281,-30 12-1857,-15 7-3522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4.0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1 317 14759,'0'0'2817,"100"-121"-1088,-30 84-1025,20 4-592,16 2-112,9 4-16,1 6 0,-21-1-544,0-3-5043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45.2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292 388 1617,'2'-17'7875,"6"-138"801,-7 155-8576,-1-1-1,0 0 0,0 0 0,0 0 0,0 0 1,0 0-1,0 1 0,0-1 0,0 0 1,0 0-1,-1 0 0,1 0 0,0 0 1,0 1-1,-1-1 0,1 0 0,-1 0 0,1 1 1,0-1-1,-1 0 0,0 0 0,1 1 1,-1-1-1,1 1 0,-1-1 0,0 0 1,1 1-1,-1-1 0,0 1 0,0 0 0,1-1 1,-1 1-1,0 0 0,0-1 0,0 1 1,1 0-1,-1 0 0,0-1 0,0 1 1,-1 0-1,-1 1-16,0 0 0,0-1-1,0 1 1,1 0 0,-1 1 0,0-1 0,1 0 0,-1 1 0,1-1 0,-1 1 0,1 0 0,0 0-1,-3 3 1,-23 24 30,2 1 0,1 1-1,2 1 1,1 1-1,-22 46 1,31-54-40,2 0-1,0 1 1,2 1 0,1 0 0,1 0 0,2 0 0,0 1 0,-1 40 0,6-60-61,0-1 1,0 1 0,1-1 0,-1 1-1,2-1 1,-1 1 0,1-1-1,0 0 1,1 0 0,-1 0 0,1 0-1,1 0 1,0-1 0,-1 1-1,2-1 1,-1 0 0,1 0 0,0 0-1,0-1 1,1 0 0,-1 0-1,1 0 1,0-1 0,1 1 0,-1-2-1,1 1 1,0-1 0,0 0-1,10 3 1,12 3 87,-1-2 0,2-2-1,-1 0 1,1-2 0,-1-1 0,1-2 0,0-1-1,0-1 1,34-7 0,-42 5-3,-1-1 1,1-1-1,-2-1 1,1-1-1,-1 0 1,31-20-1,-41 23-18,-1-1 1,1-1-1,-2 0 1,1 0-1,-1-1 0,0 0 1,-1 0-1,1-1 0,-2 0 1,1 0-1,-1-1 1,-1 1-1,0-1 0,7-19 1,-8 10-25,0 0-1,-2-1 1,0 0 0,-1 1 0,-1-1 0,-1 0-1,0 1 1,-2-1 0,0 1 0,-1-1 0,-1 1-1,-1 0 1,-14-30 0,1 8-51,-2 1 1,-2 1-1,-1 1 1,-57-66 0,63 82 6,-2 1 1,0 1 0,-26-18 0,38 31-37,-1 1-1,0 0 0,0 1 0,-1 0 0,0 0 1,0 1-1,0 0 0,0 1 0,0 0 1,-1 1-1,-13-2 0,19 4-142,0 1 0,0-1 0,0 1 1,0 0-1,0 0 0,1 1 0,-1-1 0,0 1 0,0 0 0,1 0 1,0 1-1,-1-1 0,1 1 0,0 0 0,0 0 0,0 0 0,1 1 0,-1-1 1,1 1-1,0 0 0,-5 7 0,-5 9-1610,1 1 0,1 0 0,-11 29 0,19-42 1106,-28 71-6548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3.8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48 7555,'0'0'10397,"1"-8"-9383,3-23-264,-3 30-736,-1 1 0,0-1 0,0 1 1,0-1-1,1 1 0,-1-1 0,0 1 1,0 0-1,1-1 0,-1 1 0,0 0 1,1-1-1,-1 1 0,1 0 0,-1-1 1,0 1-1,1 0 0,-1 0 0,1-1 1,-1 1-1,1 0 0,-1 0 0,1 0 1,-1 0-1,1 0 0,-1 0 0,1 0 1,-1 0-1,1 0 0,-1 0 0,1 0 0,-1 0 1,1 0-1,-1 0 0,1 0 0,-1 0 1,0 0-1,1 1 0,-1-1 0,1 0 1,-1 0-1,1 1 0,-1-1 0,0 0 1,1 0-1,-1 1 0,1-1 0,-1 0 1,0 1-1,0-1 0,1 1 0,-1-1 1,0 1-1,0-1 0,1 1 0,3 5 60,0 1 0,-1-1 0,0 1-1,0 0 1,0 0 0,-1 0 0,0 0 0,-1 0-1,2 9 1,5 73 945,-7-72-879,0 28 324,-1-23-366,1 0-1,1-1 1,1 1 0,8 28 0,-8-44-53,-2-5 259,-1-7 566,2-18-801,0 1 0,2-1 0,0 0 0,2 1 1,1 0-1,0 0 0,2 1 0,0 0 0,2 1 0,19-31 0,-29 50-78,0 1 0,0 0-1,0-1 1,0 1 0,0 0 0,0 0-1,0 0 1,0 0 0,0 0-1,1 0 1,-1 0 0,0 0-1,1 0 1,-1 0 0,1 1 0,-1-1-1,1 0 1,-1 1 0,1 0-1,-1-1 1,1 1 0,-1 0-1,1 0 1,0 0 0,-1 0 0,1 0-1,-1 0 1,1 0 0,0 0-1,1 1 1,5 9-9,0-1 0,-1 1 0,-1 0 0,1 1 0,-2 0-1,1 0 1,6 22 0,-7-21-5,0 4 19,-1-1-1,0 1 1,-1 0 0,-1 0-1,0 25 1,-1-20 7,1-1 1,6 29-1,-8-48 3,0-1 0,0 0 0,0 0 0,0 0 0,0 0-1,0 0 1,0 0 0,0 1 0,0-1 0,0 0 0,0 0 0,0 0 0,0 0 0,0 0 0,0 0-1,0 0 1,0 1 0,0-1 0,0 0 0,1 0 0,-1 0 0,0 0 0,0 0 0,0 0 0,0 0 0,0 0-1,0 0 1,0 0 0,0 1 0,0-1 0,0 0 0,1 0 0,-1 0 0,0 0 0,0 0 0,0 0-1,0 0 1,0 0 0,0 0 0,0 0 0,1 0 0,-1 0 0,0 0 0,0 0 0,0 0 0,0 0-1,0 0 1,0 0 0,0 0 0,1 0 0,-1 0 0,0 0 0,0 0 0,0 0 0,0 0 0,0 0-1,0 0 1,0-1 0,0 1 0,1 0 0,-1 0 0,0 0 0,0 0 0,0 0 0,0 0 0,0 0-1,7-14 193,9-31-125,-11 27-61,4-9-10,2 1 0,0 0 0,2 1 0,0 0 0,2 1 0,0 0 0,32-35 0,-47 58-12,1 1 0,-1-1 0,1 0 0,0 1 0,-1-1 0,1 0 0,0 1 0,-1-1 0,1 1 0,0-1 1,-1 1-1,1-1 0,0 1 0,0 0 0,0-1 0,0 1 0,-1 0 0,1-1 0,0 1 0,0 0 0,0 0 0,0 0 1,0 0-1,0 0 0,0 0 0,-1 0 0,1 0 0,0 1 0,0-1 0,0 0 0,0 0 0,0 1 0,0 0 0,2 0 3,-2 1 0,1 0-1,0 0 1,0 0-1,0 0 1,-1 1 0,0-1-1,1 0 1,-1 1-1,0-1 1,1 4 0,3 7-1,-2 0 1,1 0-1,1 25 0,-6 20-16,1 19-3,0-73 27,0 1-1,1-1 1,0 1-1,0-1 1,0 1-1,1-1 0,-1 0 1,1 0-1,0 0 1,0 0-1,1 0 0,5 7 1,-6-9 3,1 0 1,0 0-1,-1 0 0,1-1 1,0 1-1,0-1 1,0 0-1,0 1 0,0-1 1,0-1-1,0 1 0,0 0 1,1-1-1,-1 0 1,0 0-1,0 0 0,0 0 1,1 0-1,-1-1 1,0 1-1,0-1 0,6-2 1,-1 1 7,0-1 0,0 0 0,0-1 0,0 0-1,0 0 1,-1 0 0,8-7 0,-3 1 1,-1-1-1,0 0 1,-1 0 0,0-1-1,-1 0 1,0-1-1,-1 0 1,-1 0 0,0-1-1,0 0 1,-2 0-1,1 0 1,-2-1 0,0 0-1,-1 0 1,0 0 0,-2 0-1,1-1 1,-2-18-1,0 33-15,-1-1 1,1 0-1,-1 0 0,1 1 0,-1-1 0,0 0 0,0 0 0,0 1 0,0-1 0,0 1 0,0-1 1,0 1-1,0 0 0,0-1 0,-1 1 0,1 0 0,-1 0 0,1 0 0,-1 0 0,1 0 0,-1 0 1,1 0-1,-1 0 0,0 1 0,0-1 0,1 1 0,-1-1 0,0 1 0,0 0 0,0-1 0,1 1 1,-3 0-1,0 0-5,1-1 0,0 1 0,0 0 0,-1 0 1,1 0-1,0 1 0,0-1 0,-1 1 0,1 0 1,0 0-1,0 0 0,0 0 0,0 0 0,0 1 0,0-1 1,0 1-1,1 0 0,-4 2 0,3 1-6,-1 0 0,1 0 0,0 1 0,1-1-1,-1 1 1,1 0 0,0 0 0,1 0 0,-1 0-1,1 0 1,-1 9 0,2 69-112,1-79 132,0 0 0,0 1 0,0-1 0,0 0 0,1 0 0,0 0 0,0-1-1,0 1 1,0 0 0,1-1 0,0 1 0,0-1 0,0 0 0,1 0 0,-1 0 0,1-1 0,0 1 0,0-1 0,0 0 0,0 0 0,1 0 0,-1 0 0,1-1 0,0 0 0,0 0 0,5 2 0,3-1-31,0 1 0,1-1-1,-1-1 1,1-1 0,0 0 0,0 0 0,-1-2 0,27-3-1,-36 4-196,-1-1 0,1 0 0,-1 0-1,1-1 1,-1 1 0,1-1 0,-1 1-1,5-4 1,8-15-4149,-14 6-540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56.2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0 196 15239,'0'0'8836,"70"-106"-8724,16 85-112,14-1 0,5 7 16,6 3-16,-6 1-192,-20 5-2417,-29 4-1793,-41 2-5843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1:56.4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1 147 11477,'0'0'6195,"120"23"-5651,-34-23-272,-1-15-224,0-8 17,-5-10-65,-9-12-1425,-16-9-5987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2.7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285 0 16135,'0'0'7249,"-11"1"-7076,1 5-141,0 0 0,1 0 0,-1 1 0,-10 11 0,-11 9 86,-148 99 661,179-126-772,0 0 0,-1 1-1,1-1 1,0 0 0,-1 0 0,1 1 0,0-1-1,0 0 1,-1 1 0,1-1 0,0 0 0,0 1-1,0-1 1,-1 0 0,1 1 0,0-1 0,0 1-1,0-1 1,0 0 0,0 1 0,0-1 0,0 1-1,0-1 1,0 0 0,0 1 0,0-1 0,0 1 0,0-1-1,0 0 1,0 1 0,0-1 0,0 1 0,0-1-1,0 0 1,1 1 0,-1-1 0,0 0 0,0 1-1,1-1 1,-1 0 0,0 1 0,0-1 0,1 0-1,-1 1 1,0-1 0,1 0 0,-1 0 0,0 1-1,1-1 1,-1 0 0,0 0 0,2 0 0,26 13-69,-18-9 102,18 8-22,-1 2 0,-1 1 0,-1 1 0,0 1 0,-1 1 0,0 1 0,24 27 0,-40-31-3322,-22-13-2794,10-2 5709,-24 0-7938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3.7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14 145 11365,'0'0'5846,"1"-18"-4027,0-5-1240,-1 13-255,0-1 0,1 1 0,1-1 0,-1 1 0,2 0 0,3-11 0,0 2 1615,-3 17-238,-3 38-1217,-16 113-438,-2 28 228,18-159-255,-3 53 76,2 1-1,4 0 1,18 106 0,-19-170-92,0 0 0,0 0 0,1-1-1,0 1 1,0-1 0,1 1 0,0-1 0,0 0 0,0 0 0,9 8 0,-11-12 2,1-1-1,0 0 1,0 0 0,0 1 0,0-2 0,0 1 0,0 0-1,0-1 1,1 1 0,-1-1 0,0 0 0,1 0 0,-1 0-1,1-1 1,0 1 0,-1-1 0,1 0 0,-1 0-1,1 0 1,0-1 0,-1 1 0,1-1 0,-1 0 0,1 0-1,4-2 1,3-1 14,0-2 0,-1 1 0,1-2 1,-1 1-1,-1-1 0,1-1 0,-1 0 0,-1 0 0,1-1 0,-1 0 0,7-11 0,10-16 40,35-64 0,-51 83-49,35-70 56,-40 78-54,0-1 1,-1 0-1,0 0 1,0 0-1,-1-1 0,1-19 1,-3 30-13,0-1 1,-1 1 0,1-1-1,0 1 1,0 0-1,-1-1 1,1 1-1,0 0 1,-1-1-1,1 1 1,0 0-1,-1-1 1,1 1-1,0 0 1,-1 0 0,1-1-1,-1 1 1,1 0-1,0 0 1,-1 0-1,1 0 1,-1 0-1,1-1 1,-1 1-1,1 0 1,-1 0 0,1 0-1,-1 0 1,1 0-1,-1 0 1,1 1-1,0-1 1,-1 0-1,1 0 1,-1 0-1,-23 9-32,15-2 24,0 0 0,1 0 1,-1 1-1,2 1 1,-1-1-1,2 1 1,-1 0-1,1 0 0,0 1 1,1 0-1,0 0 1,1 1-1,0-1 1,0 1-1,1 0 1,1 0-1,0 0 0,0 0 1,1 0-1,0 0 1,1 0-1,1 1 1,1 11-1,-1-19 7,0 0-1,1-1 1,0 1-1,-1-1 1,1 1 0,0-1-1,0 0 1,1 0-1,-1 0 1,1 0 0,0 0-1,-1-1 1,1 1-1,0-1 1,1 1 0,-1-1-1,0 0 1,1 0-1,-1-1 1,1 1 0,-1-1-1,1 0 1,0 0-1,0 0 1,7 1 0,9 1-4,1-1 0,0-1 1,30-2-1,-36 0 4,0 0 8,0 0 0,0-2 0,0 0 0,-1 0 0,1-1 0,-1-1 0,0 0 0,0-1-1,13-9 1,10-8 38,60-48 0,-27 18-1,-70 52-47,1 1 1,0-1-1,0 1 1,0-1-1,0 1 1,0-1-1,-1 1 1,1 0-1,0-1 0,0 1 1,0 0-1,0 0 1,0 0-1,0 0 1,0 0-1,0 0 1,0 0-1,0 0 1,0 0-1,0 0 1,0 0-1,0 1 0,0-1 1,0 0-1,0 1 1,0-1-1,0 1 1,-1-1-1,1 1 1,0-1-1,0 1 1,0 0-1,-1-1 1,1 1-1,0 0 1,-1 0-1,2 1 0,22 42-125,-10-15 131,-8-23 0,-1 0 0,1 0 0,0 0-1,0-1 1,0 0 0,1 0-1,-1 0 1,1-1 0,1 0 0,-1-1-1,0 1 1,1-2 0,0 1 0,0-1-1,14 3 1,7-1 8,0-2 0,57-2 1,-85 0-12,11 0-1,0-1 1,0-1-1,0 0 1,0-1-1,0 0 1,0-1-1,-1 0 1,0-1-1,0 0 1,0-1-1,-1 0 1,19-13-1,-23 13-2,1 0-1,-1 1 0,0-2 1,-1 1-1,1-1 0,-1 0 0,-1 0 1,1 0-1,-1-1 0,-1 1 0,1-1 1,-1 0-1,0 0 0,-1 0 0,0-1 1,0 1-1,-1-1 0,0-14 0,0 23 2,-1-1 0,0 0 0,0 0-1,0 0 1,0 0 0,0 1 0,0-1-1,-1 0 1,1 0 0,0 0 0,0 1-1,0-1 1,-1 0 0,1 0 0,0 0-1,-1 1 1,1-1 0,-1 0 0,1 1-1,-1-1 1,1 0 0,-1 1 0,0-1 0,1 1-1,-1-1 1,0 1 0,1-1 0,-2 0-1,1 1-3,-1 0-1,0 0 1,1 0-1,-1 0 0,1 0 1,-1 0-1,1 0 1,-1 1-1,1-1 1,-1 0-1,1 1 0,-1-1 1,1 1-1,-2 0 1,-4 3-23,0 0 0,0 1 1,0 0-1,-11 10 1,5-1 14,0 0 1,1 1 0,1 1 0,0 0 0,1 0 0,1 1 0,1 0-1,0 1 1,1 0 0,1 0 0,1 0 0,-4 22 0,6-17 8,0 1 0,2-1 0,0 1 0,2-1-1,0 1 1,2-1 0,0 0 0,2 0 0,12 37 0,-3-21 6,-1 1-1,-2 0 1,-2 1-1,-2 0 0,4 80 1,-12-108-1,0 1 1,-1-1-1,-1 0 1,0-1-1,-1 1 1,0 0-1,-1-1 1,0 0-1,-1 0 1,0 0-1,-1-1 1,0 0-1,-1 0 1,-1-1-1,1 0 1,-1 0-1,-1-1 1,-14 11-1,11-10 6,0-1-1,-1 1 0,0-2 0,0 0 1,-1-1-1,0 0 0,-1-2 0,1 1 0,-1-2 1,0 0-1,0-1 0,0 0 0,-1-2 1,-26 0-1,41-1-3,0 0 0,0-1 0,0 1 0,0-1 0,0 0 0,1 1 1,-1-1-1,0 0 0,0 0 0,0-1 0,1 1 0,-1 0 0,0 0 0,1-1 0,0 1 1,-1-1-1,1 1 0,0-1 0,-1 0 0,1 0 0,0 1 0,0-1 0,1 0 0,-1 0 0,0 0 1,1 0-1,-1 0 0,0-4 0,-1-7-175,0 0 1,1 0 0,1-19-1,0 24-52,-1-8-709,2 0 0,0 1-1,0-1 1,2 1 0,0-1-1,0 1 1,2 0 0,0 0 0,12-24-1,25-29-6663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3.9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1 14567,'0'0'9908,"0"116"-9091,-5-31-49,-5 2-480,0 2-160,5-6-32,-5-4-16,0-9-32,5-16-48,-10-17-208,-10-14-1233,0-19-2048,-5-4-1585,15-44-11414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4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0 174 13158,'0'0'4930,"18"-13"-3334,58-43-607,-68 51-897,-1 1 0,1 0 0,1 0 0,-1 1 0,0 0 1,1 1-1,0-1 0,0 2 0,-1-1 0,11 0 0,15-3 195,82-31 331,-23 6 687,-90 33-798,-3 0-459,-2 20 103,-1 0 0,-1 0 0,0 0-1,-15 41 1,11-41-8,1 1 1,1-1-1,1 1 0,-3 47 0,8-65-156,2 9 150,-1-15-126,-1 0 0,1 1 0,-1-1 0,1 0 0,0 0 0,-1 0 1,1 0-1,0 0 0,-1 0 0,1 0 0,-1 0 0,1 0 0,0-1 0,-1 1 0,1 0 0,-1 0 1,1 0-1,0-1 0,-1 1 0,1 0 0,-1-1 0,1 1 0,-1 0 0,1-1 0,-1 1 0,0-1 1,1 1-1,0-1 0,74-62 578,-57 45-560,0 2 0,1 0-1,1 1 1,1 1-1,0 1 1,43-20-1,-63 33-26,1-1 0,0 1 0,-1 0 0,1-1-1,-1 1 1,1 0 0,0 0 0,-1 0 0,1 0-1,0 0 1,-1 1 0,1-1 0,0 0 0,-1 1-1,1-1 1,-1 1 0,1 0 0,-1-1 0,1 1-1,-1 0 1,1 0 0,-1 0 0,0 0 0,1 0-1,-1 0 1,0 1 0,0-1 0,0 0 0,0 0-1,1 3 1,3 4-6,-1 0 0,0 0 0,0 1-1,3 12 1,0-4 12,24 65-90,-5-13-1195,58 111 0,-60-149-2765,1-11-2425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4.6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30 7363,'0'0'17817,"120"-29"-17753,-45 29-64,1 0 48,-11 2-48,0 4 16,-15 3-16,-15 5-593,-30 11-2560,-10 10-2290,-50 9-3425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4.7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15175,'0'0'7667,"105"0"-6290,-30 0-721,1 0-399,-1 0-161,0 0-48,-10 2 0,-9 4-48,-21 1-144,-15 3-2049,-20 0-3298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5.7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272 68 5651,'0'0'13574,"10"-11"-11763,30-33-269,-33 34 1475,-10 8-2409,-9 6-1102,11-4 685,-31 17-172,1 2 1,0 1 0,2 1-1,0 1 1,-44 45-1,71-64-19,-1 0-1,1-1 0,-1 1 1,1 1-1,0-1 0,0 0 1,0 0-1,0 1 1,1-1-1,-1 1 0,-1 6 1,3-9-3,0 1 1,0-1-1,0 1 1,1-1-1,-1 1 1,0-1-1,0 1 1,1-1-1,-1 0 1,1 1-1,0-1 1,-1 1-1,1-1 1,0 0-1,0 0 1,0 1-1,-1-1 1,1 0-1,1 0 0,-1 0 1,0 0-1,0 0 1,0 0-1,0 0 1,1-1-1,-1 1 1,0 0-1,1-1 1,-1 1-1,3 0 1,69 24 34,-49-18-33,-1 1 1,-1 0-1,1 2 1,30 18-1,-48-25 1,1 1-1,-1 0 1,0 0 0,-1 1-1,1-1 1,-1 1 0,0 0-1,0 0 1,0 0-1,-1 1 1,0-1 0,0 1-1,0 0 1,-1 0 0,0 0-1,0 0 1,0 0 0,-1 0-1,0 1 1,0-1 0,0 12-1,-1-16 4,0-1-1,-1 0 1,1 1-1,-1-1 1,1 0-1,-1 0 1,1 1-1,-1-1 1,1 0-1,-1 0 1,0 0-1,0 0 1,0 0-1,0 0 1,0 0-1,0 0 1,0 0-1,0 0 1,0 0-1,0-1 1,0 1-1,0 0 0,-3 0 1,-34 12 24,30-11-12,-37 8-27,0-2 1,0-2 0,-1-2 0,-56-3 0,81-5-2004,21 4 1831,0-1 0,-1 1 0,1 0 0,-1-1 0,1 1 0,0 0 0,-1-1-1,1 1 1,0-1 0,-1 1 0,1-1 0,0 1 0,0-1 0,-1 1 0,1 0 0,0-1 0,0 0 0,0 1 0,0-1 0,0 1-1,0-1 1,0 1 0,0-1 0,0 1 0,0-1 0,0 1 0,0-1 0,0 1 0,0-1 0,0 1 0,0-1 0,1 1-1,-1-1 1,0 1 0,0-1 0,1 0 0,12-16-8777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5.9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0 12982,'0'0'7603,"-10"136"-6402,5-80-641,5 2-240,0-8-80,0-3-127,0-11-17,0-10-96,0-11-753,-10-27-10964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4.3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12998,'0'0'7715,"5"17"-7616,2 16 194,-1 0 0,-1 1 0,-1 41-1,-4 74 477,0-148-757,0 0-10,0-1 0,0 0-1,0 1 1,0-1 0,0 0 0,0 1 0,0-1 0,0 0 0,0 1 0,0-1 0,0 0 0,0 1 0,0-1 0,0 0 0,0 1 0,0-1 0,1 0 0,-1 1 0,0-1 0,0 0 0,0 0-1,1 1 1,-1-1 0,0 0 0,0 0 0,1 1 0,-1-1 0,0 0 0,1 0 0,-1 0 0,0 1 0,0-1 0,1 0 0,-1 0 0,0 0 0,1 0 0,-1 0 0,0 0 0,1 0-1,-1 0 1,0 0 0,1 0 0,-1 0 0,0 0 0,1 0 0,1 1 222,0-25-50,0 0-1,2 0 1,1 0 0,0 1-1,2-1 1,1 1 0,1 1-1,0 0 1,2 0-1,1 1 1,0 0 0,19-23-1,-30 43-180,0-1 0,0 1 0,0 0 0,0 0 0,0 0 0,0-1-1,0 1 1,0 0 0,0 0 0,1 0 0,-1 1 0,0-1 0,1 0 0,-1 0 0,0 1-1,1-1 1,-1 1 0,1-1 0,-1 1 0,1 0 0,-1-1 0,1 1 0,0 0 0,-1 0-1,4 0 1,-3 1-4,0 0-1,1 1 1,-1-1-1,0 0 1,0 1-1,0-1 1,0 1-1,0-1 1,0 1-1,0 0 1,-1 0-1,1 0 1,0 0-1,1 3 1,3 6-14,0-1-1,-1 2 1,0-1-1,-1 1 1,4 16 0,-2 8 25,-2 0 1,-2 69 0,-2-78-1,5-4-6787,-5-28 1649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6.1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25 180 12342,'0'0'9012,"65"-114"-8516,-40 100-176,-4 1 64,-16 1 113,0 3 95,-5-3-432,0 6-96,-21 6-592,-9 25-1953,-5 22-209,-5 11-2064,20 6-6451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6.6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46 7187,'0'0'2137,"21"-3"470,188-32 3580,-190 32-5568,-1 0 1,1 2-1,0 0 1,25 3-1,-42-2-594,0 1-1,0-1 1,0 1-1,0-1 1,0 1-1,0 0 1,0 0 0,0 0-1,0 0 1,-1 1-1,1-1 1,-1 0-1,1 1 1,-1-1 0,1 1-1,-1-1 1,0 1-1,1 0 1,-1-1-1,0 1 1,0 0 0,0 0-1,-1 0 1,1 0-1,0 0 1,-1 0-1,1 0 1,-1 0 0,0 0-1,1 3 1,0 9 23,0 0 0,-1 0 0,-2 19 0,2-30-25,-2 12 94,-1 0 0,0-1 1,0 1-1,-2-1 0,1 0 1,-2 0-1,0-1 0,-13 22 1,-7 4 302,-44 51 0,46-62-275,2 0 0,1 1 0,-28 53-1,65-93 299,0 1 0,28-12 0,-31 16-435,1-1-1,0 2 1,0 0 0,1 0-1,-1 1 1,1 1 0,0 1 0,17-1-1,-30 3-12,0 0-1,0 0 0,0 1 0,0-1 1,0 1-1,-1-1 0,1 1 0,0 0 1,0-1-1,0 1 0,0 0 1,-1 0-1,1 1 0,0-1 0,-1 0 1,1 0-1,-1 1 0,1-1 0,-1 1 1,0 0-1,0-1 0,0 1 1,0 0-1,0-1 0,0 1 0,0 0 1,0 0-1,-1 0 0,1 0 0,-1 0 1,1 0-1,-1 3 0,2 9-28,-1 0-1,0 0 1,-3 25-1,1-21 31,-1 11 16,-2 0 0,-1 0-1,-1 0 1,-19 52 0,-57 107 36,78-179-47,-1 0 0,0-1 0,0 0 0,-11 12-1,14-17 2,0-1 0,-1 0 0,1 0 0,-1 0 0,0 0-1,0 0 1,1-1 0,-1 1 0,0-1 0,0 1 0,0-1-1,-1 0 1,1-1 0,0 1 0,0 0 0,0-1 0,-5 0 0,7 0 4,0 0 1,0 0 0,0 0 0,0 0 0,0 0 0,0-1 0,1 1 0,-1 0 0,0-1 0,0 1 0,0-1 0,1 1 0,-1-1 0,0 1 0,1-1 0,-1 1-1,0-1 1,1 0 0,-1 1 0,1-1 0,-1 0 0,1 0 0,-1 1 0,1-1 0,-1-1 0,-6-30 124,11-34 54,-2 55-149,1-1 1,1 1 0,0-1-1,0 1 1,1 0 0,0 1 0,1-1-1,1 1 1,-1 0 0,1 1-1,1-1 1,0 2 0,0-1-1,17-12 1,12-8-1041,2 1 0,60-30 0,-37 22-4455,-27 13-2382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7.5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0 618 15351,'0'0'4087,"8"7"-3689,1-1-190,1 0 0,0 0-1,0-1 1,0 0 0,0-1 0,1 0 0,17 3 0,-24-5-153,0-1-1,0 0 1,0 0 0,0-1 0,0 1 0,1-1-1,-1 0 1,0 0 0,0 0 0,0 0 0,0-1-1,1 0 1,-1 0 0,0 0 0,0 0 0,0 0-1,-1-1 1,1 0 0,0 0 0,0 0 0,-1 0 0,0-1-1,1 1 1,-1-1 0,0 0 0,4-5 0,1-7 64,-2 0 0,0 0 1,0-1-1,-2 0 0,0 0 0,-1 0 1,0-1-1,-1 1 0,-1-1 1,-2-23-1,1 39-104,0 0 1,0 0-1,0 0 0,0 0 0,0-1 1,0 1-1,0 0 0,-1 0 0,1 0 1,0 0-1,-1-1 0,1 1 0,-1 0 1,1 0-1,-1 0 0,0 0 1,1 0-1,-1 0 0,0 0 0,0 1 1,1-1-1,-1 0 0,0 0 0,0 1 1,0-1-1,0 0 0,0 1 0,0-1 1,0 1-1,-1-1 0,1 1 0,0 0 1,0-1-1,0 1 0,0 0 0,0 0 1,-1 0-1,1 0 0,0 0 0,0 0 1,0 0-1,-1 0 0,1 0 1,0 1-1,0-1 0,-2 1 0,-1 0-16,0 0-1,0 0 1,0 1-1,0 0 1,0 0-1,0 0 1,1 0-1,-1 0 1,1 1-1,-1-1 1,-4 6-1,0 4 5,2-1-1,0 1 1,0 1-1,1-1 1,1 1-1,0 0 1,1 0 0,0 0-1,1 0 1,0 0-1,1 1 1,1-1-1,0 0 1,1 1-1,0-1 1,1 0 0,0 1-1,1-1 1,1-1-1,0 1 1,1 0-1,12 22 1,-11-25-38,0-1 1,1 0-1,0 0 1,1-1-1,0 0 1,1 0-1,-1 0 1,1-2-1,1 1 1,-1-1-1,1 0 1,0-1-1,0 0 1,22 7-1,-21-10-321,1 1 0,-1-2-1,1 1 1,-1-2-1,1 0 1,0 0-1,-1-1 1,1 0-1,15-4 1,-13 1 25,0-1 0,-1 0 0,1-1 0,-1-1 0,-1 0 0,1 0 1,-1-2-1,18-15 0,-1-1 144,-2-2 1,25-31-1,-3-10 80,-45 62 345,-1 0-1,0 0 1,0-1-1,-1 1 1,0-1-1,0 1 1,0-1-1,-1 0 1,1-11-1,-2 17-186,0 1-1,0 0 1,0-1 0,0 1 0,0 0-1,0-1 1,0 1 0,0 0 0,0-1-1,-1 1 1,1 0 0,0 0-1,0-1 1,0 1 0,0 0 0,0-1-1,-1 1 1,1 0 0,0 0-1,0-1 1,-1 1 0,1 0 0,0 0-1,0 0 1,-1-1 0,1 1 0,0 0-1,0 0 1,-1 0 0,1 0-1,0 0 1,-1 0 0,1 0 0,0-1-1,0 1 1,-1 0 0,0 0-1,-15 4 629,-15 14-457,24-7-214,0 0 1,1 0-1,0 1 1,0-1-1,1 1 1,1 0-1,0 1 0,0-1 1,1 1-1,1 0 1,0 0-1,1 0 1,1-1-1,0 1 0,0 0 1,1 0-1,1 0 1,5 20-1,-5-29 7,0 0 0,0 0 0,0 0-1,0-1 1,1 1 0,0 0 0,0-1 0,0 0 0,0 1-1,1-1 1,-1-1 0,1 1 0,-1 0 0,1-1 0,0 0-1,0 0 1,0 0 0,1 0 0,-1-1 0,0 1 0,1-1 0,-1 0-1,0-1 1,1 1 0,-1-1 0,1 0 0,-1 0 0,1 0-1,-1 0 1,1-1 0,-1 0 0,1 0 0,-1 0 0,0-1-1,1 1 1,-1-1 0,0 0 0,0 0 0,0 0 0,-1-1-1,1 1 1,0-1 0,-1 0 0,0 0 0,1-1 0,-1 1 0,2-4-1,2-4 5,-1 0 0,-1 0-1,0 0 1,0 0 0,-1-1-1,-1 1 1,0-1-1,-1 0 1,2-13 0,-1-12-14,-4-61 1,1 85-11,-1-1 1,-1 0-1,-4-19 1,5 30 2,0-1 0,0 1 0,0 0 0,0 0 0,-1 0 0,1 0 0,-1 0 1,0 0-1,0 0 0,0 0 0,0 1 0,0-1 0,-1 1 0,1-1 0,-1 1 0,0 0 0,1 0 1,-1 0-1,-5-2 0,4 6-217,7 6 107,12 10 40,-5-11 72,0-1 0,0 0 0,1-1 1,-1 0-1,1-1 0,0 0 0,0-1 0,1 0 1,-1-1-1,1 0 0,-1-1 0,1 0 0,0-1 0,-1 0 1,1-1-1,21-4 0,-21 3 10,1-1 0,-1-1-1,0 0 1,0-1 0,0 0 0,-1-1 0,0 0-1,0 0 1,0-2 0,-1 1 0,0-1 0,-1-1 0,1 1-1,-2-2 1,13-15 0,-10 7-5,-1 0 0,-1 0 1,0-1-1,-1-1 0,-1 1 0,-1-1 1,-1-1-1,3-20 0,-1-12 1574,0-98-1,-10 206-1706,-16 86 1,2-25 222,-19 674 681,36-753-760,1 3 19,-7 51 1,5-81-40,0 1 0,-1-1 0,-1 0 0,0 1 1,0-1-1,-1-1 0,-1 1 0,1 0 0,-11 15 0,12-22-128,0 1-1,0-1 0,0 0 0,-1 0 0,1 0 0,-1 0 1,1-1-1,-1 0 0,0 1 0,0-1 0,0 0 0,0-1 1,-5 2-1,6-2-260,0 0 1,0-1-1,0 0 0,0 1 1,0-1-1,0 0 1,0-1-1,0 1 1,0 0-1,0-1 0,0 0 1,-5-1-1,-23-21-6506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7.6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83 13494,'0'0'1361,"135"-67"-1345,-100 55 592,1 8-432,-1 4-144,0 0-64,-10 8-1633,-5 5-7123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8.1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115 151 9060,'0'0'3106,"5"-20"-959,3-11-1273,4-15 179,3-7 3698,-19 65-1504,-18 60-2786,-2-19-223,2 1 0,3 2 0,2 0 1,3 0-1,2 2 0,-7 82 0,18-111-213,0 0 1,2 1-1,1-1 1,2 0-1,1 0 1,1 0-1,1-1 1,1 0-1,2 0 1,1-1-1,1 0 1,1-1-1,2 0 1,29 40-1,-36-53-231,10 9-1664,-17-22 1638,0 0-1,0 1 0,-1-1 1,1 0-1,0 1 0,0-1 1,-1 0-1,1 0 1,0 1-1,0-1 0,0 0 1,-1 0-1,1 0 1,0 0-1,0 0 0,0-1 1,0 1-1,-1 0 0,2-1 1,18-8-5638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8.5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444 107 12230,'0'0'3028,"-10"-17"-897,4 8-1779,4 3-183,-1 1 0,1 0 0,-1 0 0,0 1 0,-1-1 0,1 1 0,-1-1 0,0 1 0,0 0 0,0 1 0,0-1 0,-1 1 0,1-1 0,-1 1 0,0 1 0,0-1 0,0 1 0,0 0 0,-1 0 1,1 0-1,-1 1 0,-9-2 0,1 3-41,0 1 0,1 0 0,-1 1 0,1 0 0,-1 1 0,1 1 0,0 0 0,0 0 0,0 2 0,1-1 0,0 2 0,0 0 0,0 0 0,1 1 0,0 0 0,1 1 0,-16 16 0,18-16-120,0 0 0,0 0 1,1 1-1,0 0 0,1 0 0,0 0 1,1 1-1,0 0 0,1 0 1,0 1-1,0-1 0,1 1 1,1-1-1,0 1 0,1 0 1,0 0-1,0 0 0,2 0 0,-1 0 1,4 18-1,-2-25-5,0 0 0,0 0 1,0 0-1,0 0 0,1 0 0,0-1 0,0 1 0,0-1 1,0 0-1,1 0 0,0 0 0,4 4 0,-6-7 9,0 1-1,0 0 1,0-1-1,0 0 1,1 1-1,-1-1 1,0 0-1,1 0 1,-1 0 0,0 0-1,1-1 1,-1 1-1,1-1 1,0 1-1,-1-1 1,1 0-1,-1 0 1,1 0-1,-1 0 1,1-1-1,0 1 1,-1-1-1,1 0 1,-1 1-1,0-1 1,1 0-1,-1 0 1,0-1-1,3 0 1,6-7 35,-1-1 1,-1 1-1,1-2 0,-2 1 1,1-1-1,-1-1 0,-1 1 1,6-14-1,-3 8-24,-1 1-1,2 1 1,0 0-1,14-15 1,-24 29-21,0 1-1,-1-1 1,1 1 0,-1-1-1,1 1 1,0 0 0,-1-1-1,1 1 1,0 0 0,0 0 0,-1-1-1,1 1 1,0 0 0,-1 0-1,1 0 1,0 0 0,0 0 0,0 0-1,-1 0 1,1 0 0,0 0-1,-1 0 1,1 0 0,0 1 0,0-1-1,-1 0 1,1 1 0,0-1-1,-1 0 1,1 1 0,0-1 0,-1 1-1,1-1 1,-1 1 0,1-1-1,-1 1 1,1-1 0,-1 1 0,2 1-1,18 30 61,-15-24-56,19 32-10,-10-14-134,1-1 0,0-1 0,2-1-1,1 0 1,1-2 0,1 0-1,22 19 1,-39-37-322,0-1 0,1 0-1,-1 1 1,0-1 0,1-1 0,0 1 0,-1 0-1,1-1 1,0 0 0,0 0 0,0 0-1,0 0 1,5 0 0,16-1-5775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8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0 18665,'0'0'5069,"1"19"-4965,18 181 679,3 66 434,-21-227-1088,-2 0 0,-2-1 1,-1 1-1,-19 72 0,11-68-100,-2-1 1,-2-1-1,-2 0 1,-1-1-1,-3-1 0,-30 43 1,41-70 37,0 1-1509,8 1-4800,3-1-1258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09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679 94 9476,'0'0'5600,"8"-18"-3103,26-53 193,-29 66 2817,-4 18-4609,-7 29-1338,-23 75 1030,-6-1 0,-53 120 0,-119 217 226,25-61-446,117-232-336,-48 105 1141,112-266-1564,1 0-1,0-1 1,0 1 0,0-1 0,0 1 0,0-1 0,0 1 0,0-1 0,0 1 0,0 0 0,1-1 0,-1 1 0,1-1 0,-1 1 0,1 0 0,1-3 0,19-14-5110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372 6 15735,'0'0'5379,"-21"-2"-4005,18 2-1339,-11-2 57,-1 1 0,0 1-1,1 0 1,-1 1 0,1 1-1,-1 0 1,1 1 0,0 0-1,-26 11 1,29-9-24,0 0 0,1 1 0,-1 1 0,2-1 1,-1 2-1,1-1 0,-14 15 0,21-18-64,-1-1 0,0 1 1,1-1-1,-1 1 1,1 0-1,0 0 0,0 0 1,1 0-1,-1 1 0,1-1 1,0 0-1,0 1 0,1-1 1,-1 0-1,1 1 0,0-1 1,0 1-1,0-1 1,1 1-1,-1-1 0,1 0 1,0 1-1,1-1 0,1 6 1,6 4 5,-1 0 0,2-1 1,0 0-1,0-1 0,1 0 0,1 0 1,17 13-1,2 4 41,2 0-12,-13-11-27,35 38-1,-51-51-7,0 0 0,0 0 0,0 1 0,-1-1 0,0 1 0,0-1 0,-1 1 0,0 0 0,0 0 0,0 0 0,0 1 0,-1-1 0,1 10-1,-3-15-1,1 0 0,0 0 0,-1-1 0,1 1 0,-1 0-1,1 0 1,-1-1 0,1 1 0,-1 0 0,0-1 0,1 1-1,-1 0 1,0-1 0,1 1 0,-1-1 0,0 1-1,0-1 1,1 1 0,-1-1 0,0 0 0,0 1 0,0-1-1,0 0 1,1 0 0,-1 0 0,-2 1 0,-28 3 5,26-4 1,-31 4-282,0-1 1,-1-3-1,1 0 1,0-3-1,-41-7 1,72 8-448,-11-3-1330,10-3-3811,5-3-5727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2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0 8420,'0'0'11237,"-55"130"-9796,35-76-881,5-3-224,5-11-16,0-7-224,5-10 32,0-9-128,0-10-112,-10-4-1633,-5-6-1312,15-33-3922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4.6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0 118 12934,'0'0'4170,"0"-19"-1708,0-80 846,0 99-3276,0 1-1,0-1 1,0 0-1,0 0 1,0 0-1,0 0 0,0 0 1,1 0-1,-1 0 1,0 1-1,0-1 1,0 0-1,0 0 1,0 0-1,0 0 0,0 0 1,0 0-1,0 0 1,0 0-1,0 0 1,1 1-1,-1-1 0,0 0 1,0 0-1,0 0 1,0 0-1,0 0 1,0 0-1,0 0 0,1 0 1,-1 0-1,0 0 1,0 0-1,0 0 1,0 0-1,0 0 0,0 0 1,1 0-1,-1 0 1,0 0-1,0 0 1,0 0-1,0 0 0,0 0 1,0 0-1,0-1 1,1 1-1,-1 0 1,0 0-1,0 0 0,0 0 1,0 0-1,0 0 1,7 14-113,31 141 545,-12-46 142,-18-74-541,-2-10-18,1-1-1,0 1 0,17 34 1,-16-45-34,7 14 13,-1 1 0,19 58 0,-32-76 41,-6-23-11198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4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131 155 14967,'0'0'6387,"-10"-110"-5491,10 96-191,0 2-257,0 3-240,0 1-192,0 6-16,-15 2-1617,-15 29-1680,-10 14-961,4 11-4995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0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86 10421,'0'0'3788,"21"-11"-1958,-8 5-1580,5-5 274,1 1 0,0 2 0,1 0 0,0 0 0,0 2 0,1 1-1,0 0 1,32-2 0,-52 7-483,1-1 0,0 1 0,-1 0 0,1 0 0,0 0 0,-1 0 0,1 0 0,0 1 0,-1-1 0,1 1 0,0-1-1,-1 1 1,1-1 0,-1 1 0,1 0 0,-1-1 0,1 1 0,-1 0 0,1 0 0,1 3 0,-1-1-33,-1 1 1,0-1-1,0 1 1,-1 0-1,1 0 1,-1-1-1,0 1 1,0 0-1,0 5 1,-1 2 35,0 1 0,-1-1 0,0 1 0,-1-1 0,0 0 0,-1 0 0,0 0 0,-1 0 0,0-1 0,0 1 0,-14 17 0,-7 6 235,-58 58 0,39-45-127,-6 6-32,86-50 573,17-10-504,-42 5-186,0 0 0,1 0 1,0 1-1,-1 0 1,1 1-1,0 1 0,-1-1 1,16 4-1,-25-3-6,1 0-1,0 0 1,-1 0-1,0 0 1,1 0-1,-1 0 1,0 1-1,1-1 1,-1 0-1,0 1 1,0-1-1,0 1 1,0-1-1,0 1 1,-1 0-1,1-1 1,0 1-1,-1 0 1,1 0-1,-1-1 1,0 1-1,0 0 1,1 0-1,-1 2 1,-1 51-93,1-43 63,-4 30 32,-2-1 0,-17 63 0,0-4 28,17-59-24,-13 55 7,16-86-5,1-1-1,-2 0 0,1 1 1,-1-2-1,-1 1 0,0 0 1,-8 11-1,12-19 17,0 1-1,0-1 1,0 0-1,0 1 1,0-1 0,-1 0-1,1 0 1,0 0 0,-1 1-1,1-2 1,-1 1-1,1 0 1,-1 0 0,1 0-1,-1-1 1,0 1-1,1-1 1,-1 1 0,0-1-1,0 1 1,1-1 0,-1 0-1,0 0 1,0 0-1,1 0 1,-1 0 0,0-1-1,0 1 1,1 0-1,-1-1 1,0 1 0,1-1-1,-1 0 1,0 0-1,1 1 1,-1-1 0,1 0-1,-1 0 1,-1-2-1,0 0 51,-1-1 0,1 1 0,0-1 0,0 0 0,0 0 0,1 0 0,-1 0 0,1-1 0,0 1 0,0-1 0,1 1 0,-3-10 0,2-2-28,-1-1-1,2 1 1,1-1-1,0 1 0,1-1 1,0 1-1,2-1 1,0 1-1,0 0 0,2 0 1,0 0-1,9-18 1,-6 18-513,1 0 0,1 0 0,0 1 1,2 0-1,-1 1 0,25-22 0,25-17-4919,12 0-4944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1.2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1 267 14295,'0'0'3833,"10"3"-2592,33 7-249,-40-10-929,0 0-1,-1 0 0,1 0 0,0 0 1,0 0-1,-1-1 0,1 1 1,0-1-1,0 0 0,-1 0 1,1 0-1,-1 0 0,1 0 0,-1-1 1,0 1-1,1-1 0,-1 1 1,0-1-1,0 0 0,0 0 0,0 0 1,0 0-1,-1 0 0,3-3 1,3-6 35,1-1-1,-1 0 1,7-17 0,-11 21-3,5-9 105,-2 1 0,0-1-1,0 0 1,-2 0 0,0 0 0,-1-1-1,-1 0 1,0-21 0,-3 39-176,0 0 0,-1-1 1,1 1-1,-1 0 0,1 0 0,0 0 0,-1 0 0,1 0 1,-1 0-1,1 0 0,0 0 0,-1 1 0,1-1 0,-1 0 1,1 1-1,-3 1 0,-1 1-36,-1 1 1,1 1-1,-1-1 0,1 1 1,0 0-1,1 0 1,-1 0-1,1 0 0,0 1 1,1 0-1,-1 0 1,1 0-1,0 0 0,1 0 1,-1 1-1,-1 8 0,-1 4 8,1 0 0,0 0 0,2 1-1,-1 31 1,3-32 10,0 1-1,1-1 1,1 0-1,1 0 1,9 29-1,-9-39-11,1 0-1,0 0 1,1 0-1,0-1 1,0 1-1,1-1 1,0-1 0,0 1-1,1-1 1,0 0-1,0-1 1,14 10-1,-19-14-216,0-1-1,0 1 1,1-1-1,-1 1 1,1-1-1,-1 0 0,1 0 1,0 0-1,-1-1 1,4 1-1,17-2-4280,0-5-439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1.7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230 353 12886,'0'0'1937,"-20"3"-929,6-1-783,5-1-16,-1 1 0,0-1 1,1 2-1,-1-1 0,1 1 0,0 1 1,0-1-1,0 2 0,1-1 1,-1 1-1,1 1 0,-14 11 1,15-10-67,1 0 0,-1 1 0,1 0 0,1 1 0,0-1 0,0 1 0,1 0 0,0 0 0,0 1 0,-4 18 0,7-24-121,0 0 0,0-1 0,1 1 0,0-1-1,-1 1 1,1 0 0,0 0 0,1-1 0,-1 1 0,1-1-1,-1 1 1,1 0 0,0-1 0,1 1 0,-1-1 0,1 0 0,-1 1-1,1-1 1,0 0 0,0 0 0,0 0 0,1 0 0,-1 0-1,1-1 1,-1 1 0,1-1 0,0 1 0,0-1 0,0 0-1,0 0 1,1-1 0,3 3 0,-2-2 12,-1 0 0,1 0 0,0 0 0,0-1 0,0 0 0,0 1 0,0-2 0,0 1-1,0-1 1,0 1 0,0-1 0,0-1 0,0 1 0,0-1 0,0 0 0,0 0 0,0 0 0,0-1 0,-1 0 0,1 0 0,0 0 0,-1 0 0,1-1 0,-1 0 0,0 0-1,0 0 1,0 0 0,0 0 0,-1-1 0,0 0 0,1 0 0,-1 0 0,0 0 0,-1 0 0,5-8 0,2-5 2,-1-1 0,-1 0 0,0-1-1,-1 1 1,-1-1 0,-1 0 0,-1 0 0,0-1 0,-2 1 0,0-25 0,-1 43-35,0 0 0,-1 0 0,1 0 0,0 1 0,-1-1 0,1 0 1,0 0-1,-1 1 0,1-1 0,-1 0 0,1 0 0,-1 1 0,1-1 0,-1 0 1,0 1-1,1-1 0,-1 1 0,0-1 0,1 1 0,-1-1 0,0 1 0,0-1 0,1 1 1,-1 0-1,0 0 0,0-1 0,0 1 0,0 0 0,0 0 0,1 0 0,-1 0 1,0 0-1,0 0 0,0 0 0,0 0 0,0 0 0,0 0 0,1 0 0,-1 1 0,0-1 1,0 0-1,0 1 0,1-1 0,-1 1 0,0-1 0,0 0 0,1 1 0,-1 0 1,0-1-1,1 1 0,-1-1 0,1 1 0,-1 0 0,1-1 0,-1 1 0,1 0 1,-1 0-1,1 0 0,-1-1 0,1 1 0,0 1 0,-1 1-8,0-1-1,1 1 1,-1 0-1,1 0 1,0-1-1,0 1 1,0 0-1,0 0 1,1-1-1,-1 1 1,1 0-1,-1 0 1,1-1-1,0 1 1,2 3-1,-1-5 11,0 1 0,0-1 0,0 1 0,0-1 0,0 0 0,0 0 0,0 0 0,0 0 0,1-1 0,-1 1-1,0 0 1,1-1 0,-1 0 0,1 1 0,-1-1 0,0 0 0,1 0 0,3-1 0,-1 0 35,0 0 0,0 0 0,1 0 0,-1-1 0,0 0-1,-1 0 1,1 0 0,0-1 0,0 1 0,-1-1 0,0 0 0,0-1 0,1 1 0,-2-1 0,1 1-1,0-1 1,-1 0 0,0-1 0,0 1 0,0 0 0,0-1 0,-1 0 0,3-8 0,5-7 151,-2-2 1,0 1-1,-2-1 0,5-26 1,0-46 82,-11 88-213,1 0 0,-1 1-1,-1-1 1,1 0 0,-1 0 0,0 0 0,0 1 0,0-1 0,-1 0 0,0 1 0,0-1 0,-1 1 0,-3-6-1,6 10-47,-1 0-1,1 1 0,-1-1 1,1 0-1,-1 1 0,0-1 1,1 1-1,-1-1 0,0 1 1,1-1-1,-1 1 0,0-1 1,1 1-1,-1-1 0,0 1 1,0 0-1,0 0 0,0-1 1,1 1-1,-1 0 0,0 0 1,0 0-1,0 0 0,0 0 1,1 0-1,-1 0 0,0 0 1,0 0-1,0 1 0,0-1 1,1 0-1,-1 1 0,0-1 1,0 0-1,0 1 0,1-1 1,-1 1-1,0-1 0,1 1 1,-1-1-1,0 1 0,1-1 1,-1 1-1,1 0 0,-1-1 1,1 1-1,-1 0 0,1 0 1,-1 1-1,-18 42-126,18-43 126,-16 60 57,2 1-1,3 0 0,-7 102 0,11 196 217,8-294-260,2 7-9,0-38-284,-2-1 1,-6 57-1,6-90 94,0 1 0,0-1 0,-1 0 0,1 1 0,0-1 0,-1 0 0,1 0 0,-1 1-1,1-1 1,-1 0 0,0 0 0,0 0 0,1 0 0,-1 0 0,-1 1 0,-12 1-5339,-1-6-4190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1.9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31 9604,'0'0'4835,"120"-31"-4835,-110 35-2882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2.4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207 44 1665,'0'0'19307,"10"-10"-17855,23-21-827,-30 29-504,-5 5-24,-25 27 7,-4 3 215,2 1 1,1 1 0,-41 68-1,59-83-275,0 0-1,1 0 0,1 1 0,1 0 0,1 1 0,1-1 0,1 1 1,1 0-1,-1 40 0,4 22-1743,12-85-4414,6-7 324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2.8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432 108 12982,'0'0'6016,"1"-18"-3844,-3-51-614,2 68-1513,-1 0 0,1 0-1,0 0 1,-1 0 0,1 0 0,-1 0 0,0 0 0,1 0 0,-1 0 0,0 0-1,1 0 1,-1 0 0,0 1 0,0-1 0,0 0 0,0 0 0,0 1 0,0-1 0,0 1-1,0-1 1,0 1 0,0-1 0,0 1 0,0-1 0,0 1 0,-2 0 0,-31 0 526,24 1-473,-6 1-48,1 1 1,-1 1 0,1 0 0,0 1 0,0 1-1,0 0 1,1 1 0,0 1 0,1 0-1,-26 19 1,16-9-38,1 2 1,0 0-1,2 1 0,0 1 0,-18 27 0,34-42-16,0-1-1,0 1 0,1 0 1,0-1-1,0 2 0,0-1 1,1 0-1,0 0 1,1 1-1,0-1 0,0 1 1,0-1-1,1 14 1,1-20 8,-1 0 0,1 0 0,-1 0 0,1 0 0,-1 0 0,1 0 0,0 0 1,-1 0-1,1-1 0,0 1 0,0 0 0,0 0 0,0 0 0,-1-1 1,1 1-1,0-1 0,0 1 0,0 0 0,1-1 0,-1 0 0,0 1 0,0-1 1,0 0-1,0 1 0,0-1 0,0 0 0,1 0 0,-1 0 0,0 0 1,0 0-1,0 0 0,2-1 0,40-2 226,-36 1-205,-1 0 1,1-1 0,-1 0 0,1 0-1,-1 0 1,0-1 0,0 0-1,0 0 1,-1-1 0,8-6 0,49-60 77,-37 41-59,3-5-28,-19 22-6,1 0 0,1 1 0,20-19 0,-31 30-51,1 4-43,3 16 15,-2 0 0,0 0 0,-1 0 0,-2 31-1,2 30 71,0-47-81,4 22-4839,1-49 2,8-5-3350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3.2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528 47 14823,'0'0'8710,"-5"-7"-7840,2 4-841,1 0 0,-1 0 0,0 0-1,0 0 1,0 1 0,0 0 0,0-1 0,-1 1 0,1 0-1,-1 1 1,1-1 0,-1 1 0,0-1 0,0 1-1,-4-1 1,-8 0-7,0 1-1,0 0 1,-20 2-1,-131 12 64,166-11-25,0 0-1,0 0 0,1 1 0,-1-1 1,0 0-1,1 1 0,0-1 0,0 0 0,0 1 1,0-1-1,0 1 0,0-1 0,0 0 0,2 4 1,-2 8-20,0-1-23,-1 0 0,-1 0 0,-1 0 1,0-1-1,0 1 0,-1-1 0,-1 1 0,-6 11 1,-57 94 288,28-53-196,30-48-87,-4 6-8,-19 45 1,30-60-11,0 0 0,1 0 0,0 0 0,0 1 0,1-1 0,0 0 0,1 1 0,0-1 0,0 1 0,2 9 0,-2-17 0,1 1-1,-1-1 0,1 0 1,0 1-1,0-1 0,0 0 1,0 0-1,0 1 0,0-1 1,0 0-1,0 0 1,0 0-1,1 0 0,-1 0 1,0-1-1,1 1 0,-1 0 1,0-1-1,1 1 0,-1 0 1,1-1-1,-1 0 0,1 1 1,-1-1-1,1 0 1,1 0-1,50 3 180,-44-3-136,10-1-518,1 0 0,0-1 0,-1-1 0,33-9 0,34-20-8674,-47 15 2192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3.56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146 55 13814,'0'0'8289,"-18"10"-8024,-58 38-31,72-45-225,1 0-1,0 0 1,0 0-1,0 1 1,0-1-1,1 1 1,0 0-1,-1-1 1,1 1-1,1 0 1,-1 1-1,0-1 0,1 0 1,0 0-1,0 1 1,0-1-1,1 1 1,-1-1-1,1 0 1,0 1-1,2 8 1,-2-2 26,0-9-28,0-1-1,0 1 1,0-1 0,1 1 0,-1-1-1,0 1 1,1-1 0,-1 1 0,1-1-1,0 1 1,-1-1 0,1 0 0,0 0 0,0 1-1,0-1 1,0 0 0,0 0 0,0 0-1,0 0 1,0 0 0,0 0 0,2 1 0,0 0 29,1-1 1,0 1-1,-1-1 1,1 1-1,0-1 1,-1 0 0,1-1-1,7 2 1,-5-2 52,0 0 1,-1 0-1,1 0 1,0 0-1,-1-1 1,1 0-1,-1 0 1,1-1-1,-1 1 1,0-1-1,1 0 1,9-6 0,-11 4-35,1-1 1,-1 1 0,0-1 0,0 0-1,0 0 1,-1-1 0,0 1-1,0-1 1,0 0 0,0 1 0,-1-1-1,2-8 1,-1 0-34,0-1 0,-1 1 0,-1-1 1,0-16-1,-1 27-19,0 1 1,0 0 0,-1 0-1,0 0 1,1 0 0,-1 0 0,0 0-1,-1 0 1,1 0 0,0 1-1,-1-1 1,0 0 0,1 1 0,-1-1-1,0 1 1,0-1 0,-1 1-1,1 0 1,0 0 0,-1 0 0,1 0-1,-1 1 1,0-1 0,0 1 0,1-1-1,-1 1 1,0 0 0,0 0-1,0 0 1,-6 0 0,-7-2-501,-1 0 0,0 1 0,1 1 0,-23 2 1,10 3-2986,16 9-1552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3.9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58 8948,'0'0'11926,"17"-9"-11593,55-29-213,-70 37-98,1-1-1,0 1 0,0 0 1,0 0-1,0 0 1,0 0-1,0 0 1,1 0-1,-1 1 1,0 0-1,0-1 1,1 1-1,-1 1 1,0-1-1,0 0 0,0 1 1,1-1-1,-1 1 1,0 0-1,0 0 1,0 0-1,0 1 1,0-1-1,-1 1 1,1 0-1,0-1 1,-1 1-1,1 0 1,-1 1-1,5 3 0,-5-2 78,1 0-1,-1 0 1,0 0-1,-1 0 0,1 0 1,-1 1-1,1-1 0,-1 0 1,0 1-1,-1-1 1,1 1-1,-1-1 0,0 1 1,0-1-1,0 0 0,-1 1 1,1-1-1,-3 8 1,-7 15 433,-2 1 0,-27 45 0,24-46-377,1 0 0,-19 52 1,28-62-138,0 0 0,1 0 1,1 0-1,1 1 0,0 19 0,2-35-21,-1 0 1,0 0-1,1 0 0,-1 0 0,0 0 0,0 0 0,0 0 0,0 0 0,-1 0 1,1 0-1,0-1 0,-1 1 0,1-1 0,-1 1 0,0-1 0,1 1 0,-1-1 1,0 0-1,0 0 0,0 0 0,0 0 0,0 0 0,0 0 0,0-1 0,0 1 1,0-1-1,0 1 0,0-1 0,0 0 0,-3 0 0,-16 3-877,0-1-1,-26 0 0,22-2-950,-4 1-1114,11 1-1399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3.3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65 13574,'0'0'4482,"134"-44"-4482,-86 34 0,6 2-80,-11 6-544,-21 2-3426,-1 0-6755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5.1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0 205 11973,'0'0'6809,"26"-13"-6524,4-4-225,17-8 21,64-25 0,-110 49-66,91-39 117,-82 35 282,1-1 0,-1 0 0,-1-1 0,1 0-1,-1 0 1,11-11 0,-20 15 984,-8 7-1225,-10 9-402,8-3 215,4-6 18,1 1-1,-1 0 0,1 0 0,1 1 1,-1-1-1,1 1 0,0 0 0,0 0 1,1 0-1,0 1 0,0-1 1,0 1-1,1 0 0,0 0 0,0-1 1,1 1-1,-2 14 0,4-20-2,-1 0 0,0 0 0,1 1 0,0-1 0,-1 0 0,1 0 0,-1 0 0,1 0 0,0 0 0,0 0 0,0 0 0,-1-1 0,1 1 0,0 0 0,0 0 0,0-1-1,0 1 1,0 0 0,1-1 0,-1 1 0,0-1 0,1 1 0,36 12 55,-20-7 21,-13-4-74,1 0-1,-1 1 1,1 0 0,-1 0-1,0 0 1,0 1 0,0-1-1,-1 1 1,1 0 0,-1 1-1,0-1 1,0 1 0,-1 0-1,1 0 1,-1 0 0,0 0-1,2 6 1,-1 2-27,-1-1-1,0 1 1,-1 0-1,0 0 1,-1 0 0,-1 23-1,0-36 26,0 1 0,-1 0 0,1-1 0,-1 1 1,1-1-1,-1 1 0,1-1 0,-1 1 0,1-1 0,-1 1 0,0-1 0,1 1 0,-1-1 0,0 0 0,1 1 0,-1-1 0,0 0 0,1 0 0,-1 1 0,0-1 0,0 0 0,1 0 1,-1 0-1,0 0 0,0 0 0,1 0 0,-2 0 0,-28 0 14,25 0 2,-2 0-4,0-1 1,0 0 0,0 0-1,0 0 1,0 0 0,0-1 0,1-1-1,-1 1 1,1-1 0,0 0-1,-1 0 1,1-1 0,-8-6 0,-7 2-1109,8 7-2658,9 1 1541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14.1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1160 1 17304,'0'0'5170,"30"184"-3121,-20-82-992,-10 1-337,-5-8-448,-35-6 32,-26 0-48,-44 2-192,-51 0-64,-64 2-144,-51-10-3489,-40-8-6692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20.5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196 16 13446,'0'0'9172,"-3"-10"-8040,3 9-1114,0 1 0,0 0 0,0 0 0,0 0-1,0-1 1,0 1 0,0 0 0,0 0 0,0 0 0,0 0 0,0-1-1,-1 1 1,1 0 0,0 0 0,0 0 0,0 0 0,0-1 0,0 1-1,0 0 1,0 0 0,0 0 0,-1 0 0,1 0 0,0-1-1,0 1 1,0 0 0,0 0 0,0 0 0,-1 0 0,1 0 0,0 0-1,0 0 1,0 0 0,0 0 0,-1-1 0,1 1 0,0 0 0,0 0-1,0 0 1,-1 0 0,1 0 0,0 0 0,0 0 0,0 0-1,0 0 1,-1 0 0,1 1 0,0-1 0,0 0 0,0 0 0,0 0-1,-1 0 1,1 0 0,0 0 0,0 0 0,0 0 0,0 0 0,-1 1-1,-3 8 10,1 0-1,-1 0 0,1 0 1,1 1-1,-2 14 0,-5 16 209,-21 88 365,18-69-341,-31 88-1,42-142-311,-1-1-1,1 0 0,-1 1 0,0-1 0,0 0 0,0 0 0,-1 0 1,1-1-1,-1 1 0,0-1 0,0 1 0,0-1 0,-1 0 0,1 0 1,-6 4-1,-17 4-4108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5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230 68 8948,'-23'0'3628,"-111"0"-1085,62 0 2006,153 0-4513,1-4 1,110-19-1,-122 7-220,24-3-535,-31 13-4498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45.8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 7652,'0'0'5733,"15"0"-5344,369-26 2183,-372 25-2484,-6 0 55,0 1-1,-1-1 1,1 0 0,0 0-1,-1 0 1,1-1-1,-1 0 1,10-5-1,-15 2-1605,-12 3-139,-9 1-1895,21 1 3384,-21 0-6527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0.5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44 225 7587,'0'0'13249,"-8"2"-13062,7-2-174,-26 6-29,20-2-28,24-3 24,-4-2 43,0-1 0,0-1-1,-1 0 1,1 0 0,0-1 0,21-10-1,74-45 203,-71 38-174,-2 1-208,99-50 366,-119 62-784,2 2 0,-1 0-1,1 1 1,0 1 0,0 1-1,25-3 1,-39 6-255,9 1-1145,-12 7-3645,-13 14-3307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1.0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50 13446,'0'0'7385,"-15"6"-7124,8-4-253,-33 14 3,33-10-21,25-3-17,22-5 149,1-3 1,-1-1-1,0-1 1,77-27 0,-56 16-45,-48 13-96,12-1-2384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1.8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32 147 10117,'0'0'7235,"-6"-3"-6509,-18-10-233,24 13-476,0 0 1,0-1-1,0 1 0,-1 0 0,1 0 0,0 0 0,0 0 1,0-1-1,0 1 0,0 0 0,0 0 0,0 0 1,-1-1-1,1 1 0,0 0 0,0 0 0,0 0 1,0-1-1,0 1 0,0 0 0,0 0 0,0 0 0,0-1 1,0 1-1,0 0 0,0 0 0,0-1 0,0 1 1,0 0-1,1 0 0,-1 0 0,0-1 0,0 1 0,0 0 1,0 0-1,0 0 0,0 0 0,0-1 0,1 1 1,-1 0-1,0 0 0,0 0 0,0 0 0,1 0 0,-1-1 1,0 1-1,0 0 0,0 0 0,1 0 0,-1 0 1,0 0-1,0 0 0,0 0 0,1 0 0,-1 0 1,0 0-1,0 0 0,0 0 0,1 0 0,-1 0 0,0 0 1,0 0-1,1 0 0,-1 0 0,0 0 0,0 0 1,20-5-9,266-43 612,526-21 1,-805 69-654,24 0 46,-22 3-79,-12 2-159,-286 147-7828,198-107 3856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2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14 183 9829,'0'0'9054,"-5"2"-8256,-3 6-509,10-4-123,34-5 11,488-66 1096,-463 61-1224,230-31 179,-302 33 846,7 2-1847,-1-1-1,1 0 1,0 0-1,0 0 0,0-1 1,0 1-1,1-1 1,-7-8-1,-11-32-4828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3.0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76 14855,'0'0'6131,"10"-17"-6115,-5 17-48,5-2-128,20-4-1329,15-6-1072,21-5-1377,9-4-4578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3.3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10261,'0'0'5970,"0"27"-6002,0-17-784,0 1-1889,10-1-3618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5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0 12838,'0'0'9327,"-1"6"-8983,-26 110 703,17-83-705,2 1 0,1 0 0,-5 68-1,12-101-335,0 1-1,1 0 1,-1-1-1,0 1 0,0-1 1,1 1-1,-1 0 1,1-1-1,-1 1 0,1-1 1,0 1-1,-1-1 0,1 1 1,0-1-1,0 0 1,0 1-1,0-1 0,0 0 1,1 0-1,-1 0 1,0 0-1,3 2 0,0-1 5,-1-1 0,1 1 0,0-1 0,0 1 0,0-1-1,0-1 1,0 1 0,0 0 0,5-1 0,4 0 19,-1-1 0,1 0 0,-1-1 0,0 0 1,19-6-1,-24 6-105,0-1 1,-1 0-1,0 0 1,1 0-1,-1-1 0,0 0 1,-1 0-1,1-1 1,-1 1-1,0-1 1,0 0-1,0-1 0,-1 1 1,0-1-1,0 0 1,0 0-1,-1 0 1,0-1-1,3-8 0,-3 5-762,0 0-1,-1-1 0,0 1 0,-1-1 0,0 0 0,-1 1 1,0-1-1,-1 0 0,0 1 0,0-1 0,-2 1 0,-4-17 1,-20-34-9410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4.4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 0 13606,'0'0'4618,"0"4"-4500,0 33 461,0-37-686,0 2-1344,0-2 1392,0 1-536,-1 1 253,1-1 1,-1 1-1,1-1 1,-1 1-1,1-1 1,-1 1-1,0-1 1,1 0-1,-1 0 1,0 1-1,0-1 1,0 0-1,0 0 1,0 0-1,0 0 1,-1 0-1,-1 1 1,-32 19-1114,6-3 1061,18-9 15,8-7 109,0 0 0,1 0 0,-1 0 1,0 0-1,1 1 0,0-1 0,0 1 0,-1-1 1,1 1-1,1 0 0,-1 0 0,0 0 1,-1 4-1,2 1-1662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4.7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 4 1265,'0'0'3009,"-20"-2"-544,1 1-2715,9 1-244,0 0 1,0 0-1,0 1 0,0 0 1,0 1-1,-12 3 0,3 2-986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5.3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99 9989,'0'0'0,"25"-65"-3330,-10 32-2881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7.0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1 170 17592,'0'0'1329,"145"-83"-1361,-59 56 0,-6 0-881,-5 6-287,-15 11-385,-29 8-2417,-21 2-7059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7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0 194 15943,'0'0'849,"15"-6"-446,25-8-380,66-14 0,-62 18-28,-1-2 0,80-32 1,-121 43 54,0 0 0,1 0 0,-1 0 1,0 0-1,0 0 0,0-1 0,0 1 1,0 0-1,0-1 0,0 0 1,0 0-1,-1 1 0,1-1 0,-1 0 1,1 0-1,-1 0 0,0-1 0,2-2 828,0 1-2839,16-11-747,9-13-1627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6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185 694 12406,'0'0'4234,"-2"-17"-2618,-6-53-439,7 66-1036,0-1 0,0 1 0,0 0 1,0-1-1,-1 1 0,0 0 0,-3-5 0,-1-16 790,-8-84 1627,8-19-1389,4 121-725,-3 13-335,-3 15-262,-2 31 131,3 1-1,-1 72 1,8-124 153,0-18 565,68-501 910,-67 496-1484,-12 32-71,-4 6-157,-122 94 47,158-125 45,1 1 0,1 0 0,0 2 0,1 0 0,0 2 0,1 1 0,0 1 0,0 1 0,1 1 0,0 1 0,0 1 0,0 2 0,0 0 0,0 2 0,43 5 0,-59-4-306,1 0-1,-1 1 1,0 1 0,-1-1-1,1 1 1,0 1 0,-1 0 0,0 1-1,0-1 1,0 2 0,-1-1-1,1 1 1,13 14 0,-14-12-841,0 1 0,0 0 1,-1 1-1,-1-1 1,1 1-1,-2 1 1,9 18-1,12 46-10647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4:59.2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0 112,'0'0'2369,"115"19"-1857,-34-11-15,14 0-225,40-2-240,1-2-32,29-4-496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3.3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0 430 7812,'0'0'6483,"70"-118"-5619,-45 89-368,6-4-128,9-6-176,0-1-176,5-7-16,-10-9-1920,-5-12-7989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150 33 8052,'0'0'3239,"-18"-4"-2103,-21-4-602,-8-2 643,1-1 2677,94 14-1386,-1-2-2596,422 8 401,-69-6-4852,-356 1 1362,-24-1-1412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2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4898,'0'0'9509,"10"0"-9237,85 4-192,10-2-80,1 5-32,-6 7-641,5 3-895,-4 6 911,9 3-2448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6.0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76 145 12566,'0'0'3636,"8"0"-2529,4 0-817,-6 1 86,0-1 0,0 0 1,0-1-1,0 1 1,1-1-1,9-3 0,-14 3-291,0 0 0,0 0 0,0 0-1,0 0 1,0 0 0,0-1 0,0 1-1,-1-1 1,1 1 0,-1-1 0,1 0-1,-1 0 1,1 1 0,-1-1 0,0 0-1,0 0 1,0 0 0,0 0 0,0-1-1,-1 1 1,1 0 0,0 0 0,-1 0-1,0-1 1,1-1 0,0-78 433,-1 82-521,0-1 1,0 1 0,0 0 0,0-1 0,0 1 0,-1-1 0,1 1-1,0-1 1,0 1 0,0 0 0,0-1 0,0 1 0,0 0 0,-1-1-1,1 1 1,0-1 0,0 1 0,-1 0 0,1-1 0,0 1 0,0 0-1,-1 0 1,1-1 0,0 1 0,-1 0 0,1 0 0,-1-1 0,1 1-1,0 0 1,-1 0 0,1 0 0,0 0 0,-1 0 0,0-1 0,-19 5-174,-17 17-187,25-9-129,1 1 0,0 0 0,1 1 0,0 0 0,1 0 0,1 1-1,0 0 1,1 0 0,1 1 0,0 0 0,1 0 0,1 1 0,0-1 0,1 1 0,0 20 0,3 23-3742,0-7-2110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7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41 5346,'0'0'4947,"45"-25"-4211,-15 17-544,15 2-16,15 4-112,5 2-64,1 0-448,-6 0-4146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7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2689,'0'0'0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08.0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 9893,'0'0'288,"105"-3"-304,-60-1-2994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0:59.9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18585,'0'0'5997,"-1"28"-5933,1-12-36,-14 172 478,-3 236 417,17-419-921,-6 63-127,6-71-2135,1-9 1163,1-1 1,0 0-1,0 1 0,1-1 0,1 1 0,0 0 1,1 0-1,5-12 0,22-46-5613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0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58 11301,'0'0'13078,"0"-9"-12059,0-30-552,0 29-264,0 16-176,2 121-250,0-12 460,-20 190-1,15-236-307,4-59-1664,-1-46-3008,-2 10-1087,-7-3-4374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0.5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0 231 16359,'0'0'7783,"15"-8"-7332,10-6-449,2 1 0,0 2 0,51-16 0,227-36 162,109-29-2084,-412 91 2600,2 0-3360,-24 21-10401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0.8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1 156 12774,'0'0'7187,"19"-2"-7032,498-105 311,-412 82-431,-74 15-1252,-25 8 152,1 0 1,0 0-1,0 0 0,-1 1 0,15-1 0,-11 2-6712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1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102 32 14887,'0'0'12608,"-3"-8"-12002,-8-12-480,6 16-158,-2 35-251,0 19 130,-9 33 175,4 1-1,3 0 0,4 0 1,6 96-1,15-124-491,-10-43-1405,-11-37-657,-14-22-2323,-7-17-3114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1.4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0 201 13702,'0'0'5939,"43"-134"-4674,0 105-673,6 6-144,-1 10-352,0 11-96,1 2-64,5 2 64,-6 19 0,0 8 0,-21 13-176,0 11-1537,-22 10-2641,-5 7-4386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1.9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254 240 13478,'0'0'7473,"5"-19"-5592,-4 17-1840,6-22 569,-1 0 0,-1-1-1,-1 0 1,0-29-1,-4 50-520,0 1-1,0-1 1,0 1-1,0 0 0,-1-1 1,0 1-1,1 0 1,-1-1-1,-1 1 1,1 0-1,0 0 1,-1 0-1,1 0 0,-1 0 1,-3-4-1,3 6-76,0 0-1,0-1 1,0 1 0,0 0-1,0 0 1,0 1-1,0-1 1,0 0 0,0 1-1,0-1 1,-1 1-1,1 0 1,0 0-1,0 0 1,-1 0 0,1 0-1,0 0 1,0 0-1,0 1 1,-1-1 0,1 1-1,0 0 1,0-1-1,0 1 1,0 0-1,0 0 1,-3 3 0,-6 2-51,1 1 0,-1 1 0,1 0 0,0 0 0,1 1 0,0 0 0,0 0 0,-7 12 0,-2 5-1,0 0 1,-17 37-1,27-47 23,2 2-1,0-1 1,0 1 0,2 0-1,0 0 1,2 0 0,-1 0-1,2 0 1,1 22 0,0-39 4,0 1 1,0 0 0,0-1-1,0 1 1,0 0 0,0-1-1,1 1 1,-1 0 0,0-1-1,1 1 1,-1 0 0,1-1 0,0 1-1,0-1 1,-1 1 0,1-1-1,0 0 1,0 1 0,0-1-1,0 0 1,1 0 0,-1 1-1,0-1 1,1 0 0,-1 0-1,0 0 1,1-1 0,-1 1-1,1 0 1,-1 0 0,1-1-1,0 1 1,-1-1 0,1 1-1,0-1 1,-1 0 0,1 0-1,0 0 1,2 0 0,1 0 19,0-1 0,0 0 0,0 0 0,0 0 0,-1 0 1,1-1-1,0 0 0,-1 0 0,1 0 0,-1-1 0,0 1 0,6-5 1,4-6 23,-1-1 1,0-1 0,-1 0 0,-1 0-1,0-1 1,-1-1 0,-1 0 0,0 0 0,-1-1-1,-2 0 1,10-36 0,-12 28-83,15 76-336,-11-25 377,2 0 0,0-1-1,2 0 1,1-1 0,20 29 0,-18-32-277,28 32 160,-40-50-254,-1 1-1,1-1 1,0 0 0,0 0-1,0 0 1,0 0 0,0 0 0,0 0-1,1-1 1,-1 0 0,0 0-1,1 0 1,-1 0 0,1 0-1,5 0 1,6-4-4533,-4-13-3130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6.5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5314,'0'0'14279,"9"-9"-13380,0-1-791,-8 8-67,1 1 0,-1-1 0,0 0 0,1 1 0,-1-1 0,1 1-1,0-1 1,-1 1 0,1 0 0,0 0 0,0 0 0,4-2-1,3 11 227,-2 21-84,-4-7 155,7 48 350,2-2 1,22 74-1,-33-143-663,-1 1-1,0-1 1,0 1 0,0-1-1,0 1 1,0 0-1,1-1 1,-1 1-1,0 0 1,0-1-1,1 1 1,-1-1-1,0 1 1,0 0 0,1 0-1,-1-1 1,1 1-1,-1 0 1,0 0-1,1-1 1,-1 1-1,0 0 1,1 0 0,-1 0-1,1-1 1,-1 1-1,1 0 1,-1 0-1,0 0 1,1 0-1,-1 0 1,1 0 0,-1 0-1,1 0 1,-1 0-1,1 0 1,-1 0-1,0 1 1,1-1-1,-1 0 1,1 0 0,-1 0-1,0 0 1,1 1-1,-1-1 1,1 0-1,-1 0 1,0 1-1,1-1 1,-1 0-1,0 1 1,0-1 0,1 0-1,-1 1 1,0-1-1,0 0 1,1 1-1,-1-1 1,0 1-1,0-1 1,0 0 0,0 1-1,0-1 1,1 1-1,-1 0 1,22-56 247,-7 18-241,-1 12-20,2 0 0,23-27 0,-30 40-10,1 1 1,0 1 0,0-1 0,1 2 0,1 0-1,20-13 1,-31 21-4,1 0-1,-1 0 0,1 0 0,0 1 1,-1-1-1,1 0 0,0 1 1,-1 0-1,1-1 0,0 1 1,0 0-1,-1 0 0,1 0 1,0 0-1,0 0 0,-1 0 1,1 0-1,0 1 0,-1-1 0,1 0 1,0 1-1,-1 0 0,3 0 1,-2 1-9,0 0 1,0 0 0,0 0-1,0 0 1,0 0 0,0 0-1,-1 1 1,1-1 0,-1 1-1,0-1 1,1 1 0,-1-1-1,0 4 1,4 10-49,-2-1-1,0 1 1,0 32 0,-2-46 57,-1 16-6,1 1 1,-2-1-1,-1 0 0,0 0 0,-1 0 1,-1-1-1,0 1 0,-12 26 1,9-19 6,6-21 6,0 0 0,0 0-1,0 0 1,0 1 0,-1-1 0,0-1-1,-4 9 1,34-13-5,-4-3-358,-1-1 0,1-1 1,33-14-1,-29 10-2051,0 1 0,36-6 1,-2 8-3107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2.2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92 1 16343,'0'0'9186,"-6"13"-9218,-2 6 2,0-1-1,1 1 1,1 0-1,-6 39 1,-21 563-269,28-633-7628,1 3 5345,2-22-7873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2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1 104 10709,'0'0'7838,"21"-16"-6480,68-51-739,-87 65-611,0 0 0,0 0 0,1 0 0,-1 1 0,1-1 0,-1 1-1,1-1 1,0 1 0,-1 0 0,1 0 0,0 0 0,0 0 0,0 1 0,0-1 0,0 1 0,0 0 0,0 0-1,0 0 1,0 0 0,0 0 0,0 1 0,-1-1 0,5 2 0,1 0-9,-7-2 1,1 0 0,-1 1-1,0-1 1,1 0 0,-1 1-1,0-1 1,0 1-1,1-1 1,-1 1 0,0 0-1,0 0 1,0-1 0,0 1-1,0 0 1,0 0-1,0 0 1,0 0 0,0 0-1,0 0 1,0 0 0,-1 1-1,1-1 1,0 0-1,-1 0 1,1 1 0,-1-1-1,0 0 1,1 0 0,-1 1-1,0-1 1,0 1-1,1-1 1,-1 0 0,0 1-1,-1-1 1,1 3-1,-1-2 3,1 1-1,-1-1 0,0 1 0,0-1 1,0 1-1,0-1 0,0 1 0,-1-1 0,1 0 1,-1 0-1,0 0 0,1 0 0,-1 0 1,0 0-1,0 0 0,0-1 0,-3 3 0,-5 1 58,1-1-1,-1 0 1,0 0-1,0-1 1,0 0-1,-1-1 0,1 0 1,-1-1-1,-19 1 1,29-2-33,1 0 1,-1 1-1,0-1 1,1 1-1,-1 0 1,1-1-1,-1 1 1,1-1-1,-1 1 1,1 0-1,0 0 1,-1-1-1,1 1 1,0 0-1,-1-1 1,1 1-1,0 0 1,0 0-1,0 0 1,0-1-1,0 1 1,0 0-1,0 0 1,0-1-1,0 3 1,0 29-548,1-23 470,-1-1 45,0-1-1,0 0 1,1 0-1,0 1 1,1-1 0,-1 0-1,1 0 1,1 0-1,-1 0 1,7 10-1,-6-12 9,0-1-1,0 0 0,1 0 0,-1-1 0,1 1 1,0-1-1,0 1 0,0-1 0,1 0 0,-1-1 0,1 1 1,-1-1-1,1 0 0,0 0 0,0 0 0,5 0 0,2 1 17,-1-1-1,1 0 1,-1 0-1,1-2 1,0 1-1,-1-2 0,1 1 1,0-2-1,22-4 1,-28 4 48,1 0 0,-1-1 0,0 1 1,0-1-1,0 0 0,0-1 0,0 0 0,-1 0 1,1 0-1,-1 0 0,0-1 0,-1 0 1,1 0-1,-1 0 0,0 0 0,0-1 1,-1 0-1,5-7 0,2-17 911,12-51 1,-15 58 1000,-8 69-2251,-1-21 291,2 0 1,4 31 0,-4-54-56,1 0-1,0-1 0,-1 1 0,1-1 1,0 1-1,0-1 0,0 1 0,0-1 1,0 1-1,0-1 0,1 0 0,-1 0 0,0 0 1,1 0-1,-1 0 0,0 0 0,1 0 1,0 0-1,-1 0 0,1 0 0,-1-1 1,1 1-1,0-1 0,-1 0 0,1 1 0,0-1 1,0 0-1,-1 0 0,1 0 0,0 0 1,0 0-1,-1 0 0,3-1 0,0 1-268,0 0-1,-1-1 1,1 1 0,-1-1-1,1 0 1,-1 0-1,0 0 1,1-1 0,-1 1-1,0-1 1,0 0-1,0 1 1,0-2-1,0 1 1,5-5 0,8-25-5433,-5-10-5255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3.0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22 217 12678,'0'0'7344,"6"-6"-6826,-5 6-530,12-12 650,-1 0 0,18-24 0,-27 31-415,1 0-1,-1-1 0,0 1 0,0-1 1,0 0-1,-1 0 0,0 0 0,0 0 1,-1-1-1,0 1 0,0 0 0,0-9 1,-1 14-208,-4-46 584,4 46-609,0 1 1,0-1 0,-1 0 0,1 0 0,0 1 0,0-1 0,0 0 0,-1 0 0,1 1 0,0-1-1,-1 0 1,1 0 0,-1 1 0,1-1 0,-1 1 0,1-1 0,-1 0 0,1 1 0,-1-1-1,0 1 1,1-1 0,-1 1 0,0 0 0,1-1 0,-1 1 0,0 0 0,1-1 0,-1 1-1,0 0 1,0 0 0,0 0 0,1-1 0,-1 1 0,0 0 0,0 0 0,0 0 0,1 0 0,-1 0-1,0 1 1,0-1 0,1 0 0,-1 0 0,0 0 0,0 1 0,1-1 0,-1 0 0,0 1-1,1-1 1,-1 1 0,0-1 0,1 1 0,-1-1 0,0 1 0,1-1 0,-1 2 0,-4 2-276,1 1 0,-1 0 0,1 0 0,0 0 0,1 0 0,-1 1 0,1-1 0,0 1 0,-3 9 0,-16 57-2919,11-2-1030,10 0-1374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3.7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0 11685,'0'0'8788,"0"11"-8574,-5 225 1405,7-243-1219,1 1-1,0-1 1,0 1-1,0-1 1,1 1-1,0 0 1,0 0-1,1 1 1,-1-1 0,10-7-1,-12 11-325,5-6 37,1-1-88,0 0-1,0 1 0,1 0 1,0 0-1,1 1 1,-1 0-1,15-7 1,-22 13-50,6 7-43,0-1 0,0 1 0,0 0 1,-1 1-1,0 0 0,0 0 0,9 13 0,-11-13 75,1 0-1,0 0 0,0-1 1,0 1-1,0-1 1,1-1-1,0 1 0,0-1 1,1-1-1,0 1 1,-1-1-1,13 4 0,-7-4-1,0-1 0,1-1 0,-1 0 0,0-1 0,1 0 0,-1-1 0,1-1 0,-1 0 0,0 0 0,0-2 0,1 1 0,19-8-1,-27 7 12,1 0-1,0 0 0,-1 0 0,1-1 1,-1 0-1,0 0 0,-1-1 0,1 0 0,-1 0 1,0 0-1,0 0 0,0-1 0,-1 0 0,0 0 1,0 0-1,0 0 0,-1-1 0,0 1 0,0-1 1,-1 0-1,0 0 0,0 0 0,0 0 0,0-11 1,-2 16 30,1-1 0,-1 1 0,0-1 1,0 1-1,0-1 0,0 1 0,-1-1 1,1 1-1,-1-1 0,1 1 0,-1-1 1,0 1-1,0 0 0,0-1 0,0 1 1,-1 0-1,1 0 0,0 0 0,-4-4 1,3 5-41,0 0 0,0 0 1,1 0-1,-1 0 1,0 0-1,0 1 0,0-1 1,0 1-1,0 0 0,0-1 1,-1 1-1,1 0 1,0 0-1,0 0 0,0 0 1,0 1-1,0-1 0,0 0 1,0 1-1,0 0 1,0-1-1,0 1 0,0 0 1,1 0-1,-1 0 0,-2 1 1,-2 3-41,-1-1 0,1 1 0,0 1 0,0-1 0,1 1 0,0 0 0,0 0 0,-5 8-1,-32 57-28,33-54 32,1 0-1,1 1 0,1 0 0,1 0 1,-5 31-1,8-40-1,1 1-1,0 0 1,0 0 0,1 0-1,1 0 1,0 0 0,0 0-1,1 0 1,0-1 0,0 1-1,1-1 1,6 13 0,5 1 22,-1 1 0,-1 0 1,-2 1-1,0 1 0,-2 0 1,0 0-1,6 43 0,-7 227-51,-7-244 59,0-46 7,0 0 1,0 0-1,0 0 1,-1 0-1,0-1 0,0 1 1,0 0-1,-1-1 1,0 1-1,0 0 0,0-1 1,-1 0-1,0 0 1,0 0-1,0 0 1,0 0-1,-1 0 0,0-1 1,0 0-1,0 1 1,-1-2-1,1 1 0,-1 0 1,0-1-1,0 0 1,0 0-1,0-1 1,-1 1-1,1-1 0,-1 0 1,-10 2-1,1 0 3,-1 0 0,-1-2 0,1 0 0,0 0-1,-1-2 1,1 0 0,0-1 0,-1 0 0,1-1 0,0-1 0,0-1-1,-21-7 1,25 6 18,0-1 0,0 0 0,1-1 1,0 0-1,0 0 0,0-1 0,1-1 0,0 0 0,1 0 0,0-1 0,1 0 0,0-1 0,0 0 0,1 0 0,-10-22 0,12 23 13,1-1 0,0 0-1,1 0 1,1 0-1,-1-1 1,2 1-1,0-1 1,0 1-1,1-1 1,0 1-1,1-1 1,0 1-1,1-1 1,0 1-1,1 0 1,0 0 0,1 0-1,1 0 1,-1 1-1,1-1 1,1 1-1,0 0 1,1 1-1,9-12 1,0 6-179,1 1 0,1 1 1,0 0-1,0 1 0,2 1 1,36-15-1,129-34-7210,-174 57 6551,80-22-7900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4.3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108 1 13494,'0'0'12403,"0"6"-11907,-3 25-537,-1-1-1,-1 0 0,-19 57 0,-3 20 212,10-20-101,4 1-1,-2 113 1,15-273-9103,0 10 1102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4.6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0 115 14887,'0'0'6632,"20"-19"-5135,66-55-870,-81 71-619,0 0 0,0 0 1,1 1-1,-1 0 0,1 0 1,-1 0-1,1 1 0,0-1 1,0 2-1,-1-1 0,1 0 1,0 1-1,0 0 0,0 1 1,0-1-1,-1 1 0,1 0 1,0 1-1,0-1 0,-1 1 1,1 0-1,-1 1 0,0-1 1,7 5-1,-1 0-4,0 1 0,0 0 0,-1 1 0,0 0 0,0 1 0,-1 0 0,0 0 0,-1 1 0,0 0 0,-1 0 1,10 22-1,-4-5 24,-1 2 1,-1-1-1,14 62 1,-17-31 121,-2-1 1,-3 1-1,-6 72 1,1-25-68,2-106-264,0-1 56,-1 0 1,1 0-1,-1 1 1,0-1-1,1 0 1,-1 0-1,1 0 1,-1 0-1,0 0 1,1 0-1,-1 0 1,0 0-1,1 0 0,-1 0 1,1 0-1,-1 0 1,0-1-1,1 1 1,-1 0-1,1 0 1,-1-1-1,1 1 1,-1 0-1,1-1 1,-1 1-1,1 0 1,-1-1-1,1 1 1,-1-1-1,1 1 0,-1-1 1,1 1-1,0-1 1,-1 0-1,-18-20-4230,18 20 3731,-24-26-8457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4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13094,'0'0'7764,"65"11"-7844,-6-11 80,16 0 144,6 0-48,-6 0-192,-5 0-913,-11 0-3297,0 0-9124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5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366 1 16504,'0'0'7699,"-21"25"-7598,-13 12-38,-95 117 397,118-139-407,1 1-1,1 0 0,0 1 0,1 0 1,-6 20-1,11-26-52,0 0-1,0 0 1,1 0 0,0 0 0,1 1 0,1-1 0,-1 0 0,2 1 0,2 17 0,-2-27-4,0 1 0,0-1 0,1 0 0,-1 1 1,1-1-1,-1 0 0,1 0 0,0 0 1,0 0-1,0-1 0,0 1 0,0 0 1,0-1-1,0 0 0,1 1 0,-1-1 1,1 0-1,-1 0 0,0 0 0,1 0 1,2 0-1,-3-1 8,-1 1-1,0-1 1,0 1 0,0-1 0,1 0-1,-1 1 1,0-1 0,1 0 0,-1 0 0,0 0-1,1 0 1,-1 0 0,0 0 0,0 0-1,1 0 1,-1-1 0,0 1 0,0 0-1,1-1 1,-1 1 0,0-1 0,0 0 0,0 1-1,0-1 1,0 0 0,0 0 0,0 1-1,0-1 1,0 0 0,0 0 0,0 0 0,0 0-1,-1 0 1,1-1 0,0 1 0,-1 0-1,1 0 1,-1 0 0,1 0 0,0-3 0,0-19 66,0-1 0,-2 1 0,-1-1 0,0 1 0,-2 0 0,0 0 0,-2 0 0,-11-28 0,11 34 61,-1 1 0,-1 0 0,0 0 0,-1 1 0,-1 0 0,0 1 1,-1 0-1,-1 0 0,0 1 0,-1 1 0,-23-18 0,35 29-150,1 0 0,-1 1 0,0-1 0,1 1-1,-1-1 1,0 1 0,0-1 0,0 1 0,1 0 0,-1-1 0,0 1-1,0 0 1,0 0 0,0-1 0,0 1 0,0 0 0,0 0-1,0 0 1,1 0 0,-3 0 0,-1 14-2913,18 25-2754,10-7-335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5.5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382 0 14567,'0'0'9401,"-10"14"-9169,-27 36-218,-51 95 0,77-124 3,1 0 0,2 0 0,0 1-1,1 0 1,1 1 0,1-1 0,1 1-1,-1 41 1,5-60-16,0 0 0,1 0 0,0 0 0,0 0 0,0-1 0,0 1 0,1 0 0,-1 0-1,5 6 1,-6-9 3,1 0-1,-1 0 1,1 0-1,0 0 1,-1 0-1,1 0 0,0-1 1,0 1-1,-1 0 1,1 0-1,0 0 1,0-1-1,0 1 0,0-1 1,0 1-1,0-1 1,0 1-1,0-1 1,1 1-1,-1-1 0,0 0 1,0 0-1,0 1 1,0-1-1,1 0 1,-1 0-1,0 0 0,0 0 1,0-1-1,0 1 1,0 0-1,1 0 1,-1-1-1,0 1 0,0 0 1,2-2-1,-2 0 39,0 0-1,1 0 1,-1 0-1,0 0 1,0 0 0,-1-1-1,1 1 1,0 0-1,-1-1 1,1 1-1,-1 0 1,0-5 0,1-1 36,3-12 50,-2-1-1,0 0 1,-2 0-1,0 0 1,-1 0-1,-1 1 0,-1-1 1,-1 0-1,-1 1 1,-10-28-1,11 38-77,0 0-1,-1 0 0,0 0 0,-1 1 0,0 0 1,-1 0-1,0 1 0,0-1 0,-13-10 1,14 14-58,-1 1 1,0-1-1,0 1 1,0 0-1,0 1 1,0 0-1,-1 0 1,0 0-1,1 1 1,-1 0-1,0 1 1,0 0-1,0 0 1,-10 1-1,17 0-76,0 0-1,-1 0 0,1 1 0,0-1 0,0 1 1,0-1-1,-1 1 0,1 0 0,0-1 1,0 1-1,0 0 0,0 0 0,0-1 1,0 1-1,0 0 0,0 0 0,1 0 1,-1 0-1,0 1 0,0-1 0,1 0 0,-1 0 1,1 0-1,-1 1 0,1-1 0,0 0 1,-1 0-1,1 1 0,0 0 0,-6 46-3676,6-42 2993,-1 47-5230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6.4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237 50 10677,'0'0'14321,"-14"-10"-13779,5 3-493,4 2-35,0 1-1,0 0 1,-1 1-1,0-1 1,-10-4-1,14 7-12,0 0 0,-1 0 0,1 1 0,-1-1 0,0 1 0,1 0 0,-1 0 0,1 0 0,-1 0 0,1 0 0,-1 0 0,0 0 0,1 1 0,-1 0 0,1-1 0,0 1 0,-1 0 0,1 0 0,-1 0 0,1 1 0,-4 2 0,-3 3-16,1 0 0,0 0 0,0 1 0,1 0 0,0 0 0,0 1 0,1 0 0,0 1 0,0-1 0,1 1 0,-5 15 0,4-8 2,1 1 1,0-1 0,2 1-1,0 0 1,1 0-1,1 23 1,1-38 12,0 0 0,0 0 0,0 0 0,0 0-1,1 0 1,-1-1 0,1 1 0,0 0 0,0 0 0,0 0 0,0-1 0,1 1 0,-1 0 0,1-1-1,-1 1 1,1-1 0,0 0 0,0 1 0,0-1 0,0 0 0,0 0 0,1-1 0,-1 1 0,1 0 0,-1-1-1,1 1 1,-1-1 0,1 0 0,0 0 0,0 0 0,0 0 0,0 0 0,-1-1 0,1 1 0,0-1-1,0 0 1,0 0 0,0 0 0,0 0 0,0-1 0,0 1 0,0-1 0,0 1 0,0-1 0,-1 0-1,1 0 1,0-1 0,0 1 0,-1 0 0,1-1 0,-1 0 0,1 1 0,-1-1 0,3-3 0,5-8 48,0-1 1,-1 0 0,0 0-1,-2-1 1,0 0 0,7-19-1,-2-1 261,12-60-1,-17 51 1218,-8 96-2097,-1-13 529,6 53-1,-3-87 40,1 0 0,-1-1 1,1 1-1,-1 0 0,2-1 0,-1 0 0,0 1 0,1-1 1,-1 0-1,1 0 0,1 0 0,-1-1 0,0 1 0,1-1 0,0 0 1,-1 0-1,1 0 0,0 0 0,1-1 0,-1 1 0,0-1 0,1 0 1,0-1-1,-1 1 0,1-1 0,0 0 0,5 1 0,-2 0 4,0-1 0,0 0-1,0 0 1,0-1-1,0 0 1,0-1 0,0 1-1,0-1 1,0-1 0,0 0-1,0 0 1,-1 0-1,1-1 1,-1 0 0,1-1-1,8-5 1,-8 1 16,1 0 0,-1 0 0,-1-1 0,0 0 0,0 0 0,0-1 0,-1 0 0,-1 0 0,5-11 0,-1 0 15,-1 0 1,-1 0 0,7-37 0,-11 38 128,-3 19-12,-2 36-469,2-5 237,-1-13 60,1 0 1,1 0 0,0 0 0,6 25 0,-5-37 7,0 1 0,0-1 0,0 0 0,0 1 1,1-1-1,0 0 0,0-1 0,1 1 0,-1 0 0,1-1 0,0 0 0,0 0 0,0 0 1,1-1-1,-1 1 0,1-1 0,8 5 0,-3-3-27,0-1-1,0 0 1,1 0 0,-1-1-1,1 0 1,0-1-1,-1 0 1,1-1 0,0 0-1,0-1 1,0 0 0,0-1-1,0 0 1,12-3 0,-16 2 49,0 0 1,0 0 0,0 0-1,0-1 1,0 0-1,-1-1 1,1 0 0,-1 0-1,0 0 1,0 0 0,-1-1-1,1 0 1,-1-1 0,0 1-1,0-1 1,-1 0 0,0 0-1,0 0 1,0 0 0,-1-1-1,5-11 1,-3-4 348,0-1 0,-2 0 0,0 0 0,-1-24 0,-7 230-486,-44 292 1,46-455 125,-24 120 55,22-121-43,-1 0 1,0-1-1,-1 1 0,-1-1 0,-12 18 0,17-31-2,-1-1 1,0 1 0,0 0-1,0-1 1,-1 0-1,0 0 1,0 0-1,0-1 1,0 0-1,0 0 1,-1 0-1,1 0 1,-1-1 0,0 0-1,0 0 1,0-1-1,0 1 1,0-1-1,0-1 1,0 1-1,0-1 1,0 0-1,-1 0 1,1-1 0,-12-2-1,1-1 23,0 0 0,0-1 0,1-1 0,-1 0 0,1-1 1,1-1-1,-29-18 0,34 19-9,-1-1 1,1-1-1,0 1 1,1-1-1,0-1 1,0 0-1,1 0 1,1-1-1,-9-14 1,12 16-7,-1-1 1,2-1 0,0 1-1,0 0 1,0-1 0,1 0 0,1 1-1,0-1 1,1 0 0,0 0 0,2-17-1,0 20-23,0-1 0,0 1 0,1 0 0,0-1 0,1 1 0,0 0 0,0 1 0,1-1 0,0 1 0,0 0 0,0 0 0,1 0 0,0 1-1,12-10 1,12-8-204,0 2-1,35-20 1,-64 42 208,206-112-5427,-89 54-1625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7.4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411 331 13750,'0'0'5742,"-5"9"-2514,6-85-2616,1 29-136,-7-78-1,4 121-472,0-1 0,0 1 0,0-1 0,-1 1 0,0 0-1,0 0 1,0-1 0,0 1 0,0 1 0,-1-1 0,0 0 0,0 1 0,0-1-1,0 1 1,-1 0 0,1 0 0,-1 0 0,1 0 0,-1 1 0,0 0 0,0 0 0,-1 0-1,1 0 1,0 0 0,0 1 0,-1 0 0,1 0 0,-1 0 0,0 0 0,-5 1-1,1-1 3,-1 0 0,1 1-1,-1 0 1,1 1 0,-1 0 0,1 1-1,0 0 1,-1 0 0,1 1-1,0 0 1,1 0 0,-1 1-1,-13 8 1,8-1-4,0 1 1,1 0-1,0 1 1,1 1 0,0 0-1,1 0 1,1 1-1,-13 23 1,17-27 7,1-1 0,0 1 0,1 0 1,0 0-1,1 1 0,0-1 0,1 1 0,0-1 1,1 1-1,0 0 0,1 0 0,0-1 0,1 1 1,2 13-1,-1-20-2,0-1-1,0 0 1,0 0 0,0 1 0,1-1-1,-1-1 1,1 1 0,0 0 0,0-1-1,1 1 1,-1-1 0,1 0-1,-1 0 1,1 0 0,0-1 0,0 1-1,0-1 1,1 0 0,-1 0 0,1 0-1,8 1 1,4 2 32,-1-1-1,1-1 1,0-1 0,32 0-1,-42-2-21,1-1 0,0-1 0,-1 1 0,1-1 0,0 0-1,-1-1 1,0 0 0,0 0 0,0 0 0,0-1-1,0 0 1,-1-1 0,0 1 0,1-1 0,-2 0 0,1-1-1,-1 0 1,0 1 0,0-2 0,0 1 0,-1 0-1,0-1 1,4-9 0,5-10 12,-1-1 0,-2 0 1,0-1-1,9-52 0,-17 51 347,-2 64-556,-2-18 175,2 0 0,0 0 0,0 0-1,2 0 1,0 0 0,1 0 0,1-1-1,0 1 1,2-1 0,6 16 0,52 68-822,-62-90-3059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6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 15559,'0'0'10029,"-3"11"-9803,-7 54-208,2 0 0,2 112 0,6-171-9,1 1 1,0-1 0,1 0-1,-1 0 1,1 0-1,0 0 1,1 0 0,3 6-1,-6-10-14,1-1 0,-1 0 0,1 1 0,-1-1 0,1 0-1,0 0 1,0 0 0,0 0 0,-1 0 0,1 0 0,0 0 0,0 0 0,1 0-1,-1 0 1,0 0 0,0-1 0,0 1 0,0 0 0,1-1 0,-1 1 0,0-1-1,1 1 1,-1-1 0,0 0 0,1 1 0,-1-1 0,0 0 0,1 0 0,-1 0-1,1 0 1,-1 0 0,0-1 0,1 1 0,-1 0 0,0-1 0,1 1 0,-1 0-1,0-1 1,0 0 0,1 1 0,-1-1 0,0 0 0,0 0 0,0 1 0,2-2-1,2-4-367,1 0 0,0 0-1,-1-1 1,0 1 0,-1-1-1,0 0 1,0 0-1,0-1 1,3-10 0,9-43-4978,-13-7-3728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2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184 449 12886,'-117'-97'936,"92"72"-185,25 25-745,0 0 1,0 0-1,0 0 0,0 0 1,0 0-1,0 0 0,-1 0 1,1 0-1,0 0 1,0 0-1,0-1 0,0 1 1,0 0-1,0 0 0,0 0 1,0 0-1,0 0 1,0 0-1,0 0 0,0 0 1,0-1-1,0 1 0,0 0 1,0 0-1,0 0 1,0 0-1,0 0 0,0 0 1,0 0-1,1 0 0,-1 0 1,0-1-1,0 1 1,0 0-1,0 0 0,0 0 1,0 0-1,0 0 0,0 0 1,0 0-1,0 0 1,0 0-1,0 0 0,1 0 1,-1 0-1,0 0 0,0 0 1,0 0-1,0 0 1,0 0-1,0 0 0,0-1 1,0 1-1,0 0 0,1 0 1,-1 0-1,0 1 1,0-1-1,0 0 0,0 0 1,0 0-1,0 0 0,0 0 1,0 0-1,1 0 1,-1 0-1,0 0 0,2 0 70,72-32 2707,-58 27-2058,0-1 1,0-1-1,27-16 0,-38 20-523,0-1 0,-1 0-1,0 1 1,0-2 0,0 1-1,0 0 1,0-1-1,-1 1 1,0-1 0,0 0-1,0 0 1,-1-1-1,0 1 1,0 0 0,3-11-1,-3 5-15,1 0 0,-2 0 1,1 0-1,-2-1 0,1 1 0,-1 0 0,-4-19 0,4 26-178,-1 1 0,0 1 0,0-1 0,0 0 0,0 0 0,0 0 1,-1 0-1,1 1 0,-1-1 0,0 1 0,0-1 0,0 1 0,0 0 0,0 0 0,0-1 0,-1 2 0,1-1 0,0 0 1,-1 0-1,0 1 0,0-1 0,1 1 0,-1 0 0,0 0 0,0 0 0,0 0 0,0 1 0,0-1 0,0 1 1,0 0-1,0-1 0,-5 2 0,1-1-140,1 1 0,-1 1 0,0-1 1,1 1-1,-1 0 0,1 1 0,0-1 1,0 1-1,0 0 0,0 1 0,0-1 0,0 1 1,1 1-1,0-1 0,0 1 0,0-1 0,1 1 1,-1 1-1,1-1 0,-4 9 0,-2 2-988,0 0 0,2 0-1,0 1 1,1 1-1,1-1 1,-7 27 0,1 28-5582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2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1 1 9156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 9156,'43'-2'1378,"-2"0"408,-2 2 4457,-38 9-4015,36 143-73,-10-54-1530,-23-86-606,3 12 215,-7-23-100,31-67 2511,-15 31-2312,1 1 0,40-58 0,-49 81-351,27-31 80,-34 41-74,0 0 1,0 0 0,1 0-1,-1 1 1,0-1-1,0 0 1,1 1 0,-1-1-1,0 1 1,1-1 0,-1 1-1,0-1 1,1 1 0,-1 0-1,1 0 1,-1 0-1,0 0 1,1 0 0,-1 0-1,1 0 1,-1 0 0,0 0-1,1 1 1,-1-1-1,1 1 1,-1-1 0,0 1-1,1-1 1,-1 1 0,0 0-1,2 1 1,5 7-14,-1 0-1,0 0 1,0 0 0,-1 1 0,-1 0 0,1 1 0,-2-1-1,6 17 1,6 9 4,-11-24-155,-1-2 99,1 0 1,0 0-1,1 0 0,0-1 1,10 12-1,-12-18-251,-1 0 1,0 0-1,1 0 0,-1-1 0,1 0 0,0 0 0,0 0 1,0 0-1,0-1 0,0 1 0,0-1 0,1 0 0,-1 0 1,0-1-1,1 1 0,-1-1 0,6 0 0,10-3-4874,-8-13-4538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7.8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30 10917,'0'0'16170,"-6"-7"-15807,2 2-339,-13-12-30,10 18-65,4 15-66,45 656 1103,-38-633-949,36 501-71,-40-690-7728,0 71 1493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1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4 12182,'0'0'9278,"25"-1"-9229,81-1-36,-99 3-11,0 0 0,-1 1 1,1 0-1,-1 0 0,0 1 1,1 0-1,-1 0 0,0 0 0,-1 1 1,1 0-1,-1 0 0,0 0 1,1 1-1,-2 0 0,1 0 1,-1 0-1,0 0 0,0 1 0,5 9 1,-4-9-1,-4-5-1,-1 0 0,1 1 0,0-1 0,0 0 0,0 1 0,-1-1 0,1 0 0,-1 1 0,1-1 0,-1 1 0,0-1 0,1 1 0,-1-1 0,0 1 0,0-1 0,0 1 0,0-1 1,0 1-1,0-1 0,-1 1 0,1-1 0,0 1 0,-1-1 0,1 0 0,-1 1 0,1-1 0,-1 1 0,0-1 0,0 0 0,0 0 0,0 1 0,0-1 0,0 0 0,0 0 0,0 0 0,0 0 0,0 0 0,-2 1 0,-5 3 21,0-1-1,0 0 0,0 0 0,-18 6 1,24-10-12,-40 12-565,-46 7 0,44-10-2326,20-4-1569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4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72 15207,'0'0'9842,"-2"10"-9754,-5 16-89,2 1 0,0 0 1,2 0-1,1 0 0,2 31 1,0-47 1,1 0 0,1 0 1,0 0-1,1-1 0,0 1 1,0-1-1,7 14 1,-8-20 2,1 1 0,0 0 0,0-1 0,0 0 0,1 0 0,-1 0 0,1 0 0,0 0 0,0-1 0,0 1 0,1-1 1,-1 0-1,1-1 0,-1 1 0,10 3 0,-10-5 20,0 1-1,0-1 1,-1 1-1,1-1 1,0-1 0,0 1-1,0 0 1,0-1 0,0 0-1,0 0 1,0 0-1,0 0 1,0-1 0,0 0-1,0 1 1,0-1 0,-1-1-1,1 1 1,0-1 0,-1 1-1,1-1 1,-1 0-1,1 0 1,-1-1 0,0 1-1,0-1 1,0 1 0,0-1-1,0 0 1,-1 0-1,1 0 1,-1 0 0,0-1-1,0 1 1,2-6 0,2-6 171,0 0 1,-1-1 0,-1 0 0,-1 0 0,0 0-1,-1 0 1,0-22 0,1 1 32,-1-66 229,-2 96-431,-1 1 1,0-1-1,0 0 0,0 1 1,-1 0-1,0-1 0,0 1 0,0 0 1,-1 0-1,0 0 0,0 0 1,-6-7-1,9 13-51,0-1 1,-1 1-1,1-1 0,0 0 1,-1 1-1,1-1 0,-1 1 1,1-1-1,-1 1 0,1-1 1,-1 1-1,1-1 0,-1 1 1,1-1-1,-1 1 0,0 0 1,1-1-1,-1 1 0,1 0 1,-1 0-1,0 0 0,1-1 1,-1 1-1,0 0 0,0 0 1,1 0-1,-1 0 0,0 0 1,1 0-1,-1 0 0,0 0 1,0 1-1,-10 19-2549,8-11 1955,-6 19-4583,7-3-4478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7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49 16103,'0'0'11256,"-4"-10"-10509,2 4-709,-8-23-66,6 25-42,2 19-17,2 45 111,9 210 141,-6-238-139,2 0 0,2-1 0,0 0 0,2-1 0,2 1 0,20 40 0,-30-67-78,2-1 0,-1 0 1,0 0-1,1 0 0,-1-1 0,1 1 0,0 0 0,-1-1 0,2 0 0,-1 0 0,0 0 0,0 0 1,0 0-1,1 0 0,-1-1 0,1 0 0,0 0 0,-1 0 0,1 0 0,0 0 0,-1-1 0,1 0 1,0 1-1,0-2 0,-1 1 0,1 0 0,0-1 0,6-1 0,-6 1-327,-1 0 0,1 0-1,-1 0 1,1-1 0,-1 0 0,0 1-1,1-1 1,-1 0 0,0 0 0,0-1 0,-1 1-1,1-1 1,0 0 0,-1 1 0,0-1-1,1 0 1,-1 0 0,2-5 0,10-38-7924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08.9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 16648,'0'0'2161,"123"-2"-1873,-10 2 0,21 6 672,6 0-543,-5 3-193,-28-5 16,-21-2 0,-38-2 192,-26 0-304,-17 0 640,-32 0-2352,-10 10-6228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1.1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22 10325,'0'0'7139,"-10"-22"-7139,5 22-896,-5 10-4435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7.9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1 126 6755,'0'0'14727,"2"-13"-13884,1 0-752,4-16 73,-3 71-128,-4-13 32,-1 5 135,1 0 0,2-1 0,1 1 0,14 60 0,-17-93-189,0 0-1,0-1 1,0 1 0,0-1 0,0 1 0,0-1-1,0 1 1,0 0 0,0-1 0,0 1 0,1-1-1,-1 1 1,0-1 0,0 1 0,1 0 0,-1-1-1,0 1 1,1-1 0,-1 1 0,0-1-1,1 0 1,-1 1 0,1-1 0,-1 1 0,0-1-1,1 0 1,-1 1 0,1-1 0,-1 0 0,1 0-1,0 1 1,5-20 696,-4 7-789,73-234 175,-71 236-102,0 1 0,1-1 0,0 1 0,1 0 0,0 0 0,12-13 0,-17 19 5,1 1 0,0-1 0,1 1 0,-1 0 0,0 0 0,1 0 0,-1 0 0,1 0 0,-1 1 0,1-1 0,0 1 0,0-1-1,-1 1 1,1 0 0,0 0 0,0 1 0,0-1 0,0 0 0,1 1 0,-1 0 0,0 0 0,0 0 0,0 0 0,0 0 0,0 1-1,0-1 1,4 2 0,-4 0-2,-1 0 0,1 0-1,0 0 1,-1 0 0,0 1-1,1-1 1,-1 1-1,0 0 1,0-1 0,0 1-1,-1 0 1,1 0 0,-1 0-1,1 0 1,-1 1 0,1 3-1,13 61-92,-11-46 73,0-6 14,-1 1 0,-1 1 1,-1-1-1,0 0 0,-2 0 0,0 0 0,0 0 0,-2 0 0,0 0 0,-1 0 0,-8 22 1,10-34 5,1 0-1,0 0 1,0 0 0,0 0 0,0 0 0,1 10 0,1-15 8,-1 1 1,1-1-1,0 1 0,-1-1 0,1 1 0,0-1 0,0 1 0,0-1 1,-1 0-1,1 1 0,0-1 0,0 0 0,0 0 0,0 0 0,0 0 1,-1 0-1,1 0 0,0 0 0,0 0 0,0 0 0,0 0 0,0 0 1,0 0-1,1-1 0,1 1 16,10-2-48,-1 1 0,0-2 1,1 0-1,-1 0 0,18-8 0,31-16-3947,-36 15-175,8-3-5581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33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 46 11429,'0'0'7556,"-45"-46"-7556,50 56-2866,5 7-2528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0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93 127 14679,'0'0'11786,"-11"-18"-11321,-36-54-169,36 44-68,11 27-223,0 1 1,0 0 0,0-1-1,0 1 1,0 0-1,0-1 1,0 1 0,0 0-1,0 0 1,-1-1-1,1 1 1,0 0 0,0-1-1,0 1 1,0 0-1,0 0 1,-1-1 0,1 1-1,0 0 1,0 0-1,0-1 1,-1 1 0,1 0-1,0 0 1,0 0-1,-1-1 1,1 1 0,0 0-1,-1 0 1,1 0-1,0 0 1,0 0 0,-1 0-1,1 0 1,0 0-1,-1-1 1,1 1 0,0 0-1,-1 0 1,1 0-1,0 1 1,-1-1 0,1 0-1,0 0 1,-1 0-1,0 0 1022,-6 187-1246,2-107 261,9 141-1,-4-215-39,1 0-1,0 0 0,0 1 1,1-1-1,0 0 1,0 0-1,1 0 0,-1-1 1,1 1-1,0-1 0,1 1 1,-1-1-1,5 5 0,-5-8-5,-1 0-1,0 0 0,1 0 1,-1-1-1,1 1 0,0-1 1,0 0-1,-1 0 0,1 0 1,0 0-1,0 0 1,0 0-1,0-1 0,0 1 1,0-1-1,0 0 0,0 0 1,0 0-1,0-1 0,0 1 1,0-1-1,0 1 0,0-1 1,0 0-1,0 0 0,0 0 1,0-1-1,-1 1 0,1-1 1,3-2-1,10-6-297,-1-1 0,0-1 0,0 0 0,-1-2 1,-1 1-1,21-28 0,-14 14-1375,-2-1 0,0-1 1,14-33-1,1-27-5526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3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96 236 11573,'0'0'7617,"5"-2"-6718,0-1-625,0 0 0,0 0-1,0 0 1,0-1 0,0 0-1,-1 0 1,0 0 0,0 0-1,0-1 1,0 1 0,-1-1-1,0 0 1,0 0 0,0 0-1,0-1 1,-1 1 0,0-1-1,0 1 1,-1-1 0,1 0-1,0-8 1,-2 8-216,0 0-1,0 1 1,-1-1 0,0 0 0,0 1-1,0-1 1,0 0 0,-1 1 0,0 0-1,0-1 1,-1 1 0,0 0 0,0 0-1,0 0 1,-5-5 0,7 7-66,-1 1 0,0-1 0,0 1 1,0 0-1,0 0 0,-1 0 0,1 0 1,0 0-1,-1 1 0,1-1 0,-1 1 1,0-1-1,1 1 0,-1 0 0,0 0 1,0 0-1,0 0 0,0 1 0,-3-1 1,4 1-32,0 1 0,-1 0 0,1-1 1,0 1-1,0 0 0,0 0 0,0 0 1,0 0-1,0 1 0,0-1 1,0 0-1,0 1 0,0 0 0,1-1 1,-1 1-1,1 0 0,-1 0 1,1 0-1,0 0 0,0 0 0,0 0 1,0 0-1,0 0 0,-1 4 1,-8 21-985,1 1 0,1 0 0,2 1 0,-6 54 0,7 52-6394,5-41-4201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6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6355,'0'0'9615,"8"18"-7916,-5-11-1494,6 15 557,-1 0 0,0 0 0,-2 1 0,7 40 1,-8-14 119,16 234 2368,-21-281-3076,1-3 95,1-1-205,0 0 1,-1 1-1,1-1 0,-1 0 0,0 0 1,0 0-1,0 0 0,0 0 0,0-1 1,0 1-1,0 0 0,-1 0 0,1 0 1,-1-1-1,1-3 0,4-17 285,15-35-168,3 0-1,2 1 1,3 1 0,66-99 0,-92 153-188,0-1-1,-1 0 1,2 1-1,-1-1 1,0 1-1,0 0 1,1 0-1,0 0 1,-1 0-1,1 0 1,0 0-1,0 1 1,6-3-1,-8 4 2,1 0-1,-1 0 0,1 0 0,0 0 0,-1 0 1,1 1-1,-1-1 0,1 0 0,-1 1 1,1-1-1,-1 1 0,1 0 0,-1 0 0,1-1 1,-1 1-1,0 0 0,0 0 0,1 0 0,-1 0 1,0 0-1,0 1 0,0-1 0,0 0 1,0 0-1,0 1 0,0-1 0,-1 1 0,2 1 1,7 15-27,0 1 0,-1 0 0,-1 1 0,-1-1 0,0 2 0,-2-1 0,3 26 0,2 149 115,-9-162-136,0 12-371,0-16-2665,4-33-269,19-32-899,10-32-881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1.8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 13830,'0'0'12788,"-6"21"-12231,-10 49-336,3 1 1,3 1-1,0 77 0,7-21-98,16 134 0,-7-215 125,-4-29-2849,-1-8-3343,-5-42 1350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2.0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 13894,'0'0'5139,"155"-18"-5139,-49 18-1025,9 0-2977,15 0-2112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2.5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1 181 12454,'0'0'4540,"0"-21"-1813,2-66-539,-2 84-2096,0 0 1,1 0 0,-1 0 0,0 0-1,1 0 1,0 0 0,-1 0 0,1 0-1,0 0 1,1 0 0,-1 1 0,0-1-1,1 1 1,0-1 0,-1 1-1,1-1 1,0 1 0,0 0 0,1 0-1,-1 0 1,0 0 0,1 0 0,-1 0-1,1 1 1,-1-1 0,1 1 0,0 0-1,0-1 1,-1 1 0,1 1 0,0-1-1,0 0 1,0 1 0,0-1 0,0 1-1,0 0 1,0 0 0,0 0-1,4 1 1,1 0-94,0 1 0,-1 0 0,1 0 0,-1 0 0,0 1 0,0 0-1,0 0 1,0 1 0,0 0 0,-1 0 0,1 0 0,7 8 0,2 7-4,-1 1 0,-1 0 1,-1 1-1,-1 0 0,0 1 0,-2 1 1,0 0-1,-2 0 0,-1 1 0,8 38 1,-4 5 230,-4 1 0,0 111 1,-7-179 18,0-5 403,1-23-455,2 0-1,1-1 0,1 2 0,1-1 1,2 1-1,0 0 0,2 0 0,21-39 1,-12 30-209,2 0 0,2 2 0,1 0 0,1 2 1,42-41-1,-64 70 5,0 0 1,0 1 0,0-1-1,0 1 1,1-1-1,-1 1 1,1 0 0,0 0-1,-1 1 1,1-1-1,0 1 1,4-1-1,-6 1 0,1 1 0,-1 0 0,0 0 0,0 1 0,0-1 0,1 0-1,-1 1 1,0-1 0,0 1 0,0 0 0,0 0 0,0-1 0,0 1-1,0 1 1,0-1 0,0 0 0,-1 0 0,1 1 0,0-1 0,-1 1-1,1-1 1,-1 1 0,3 3 0,14 23-6,-2 0 0,-1 0 0,-1 2 0,13 39 0,-10-25 24,29 54-1,7 10-573,-36-61-4815,-6-47-5957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2.8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1 108 14070,'0'0'11112,"0"-5"-10145,0 14-1141,1 10 169,0-1 0,2 1 1,0 0-1,2-1 1,0 0-1,0 0 1,2 0-1,0-1 1,1 0-1,1 0 0,15 20 1,-19-29 18,0-1 0,1 1 0,0-1 1,0 0-1,1-1 0,0 0 0,0 0 0,0 0 0,1-1 1,-1 0-1,1 0 0,1-1 0,-1 0 0,1-1 1,-1 1-1,1-2 0,0 1 0,0-1 0,0-1 0,0 0 1,1 0-1,-1 0 0,0-1 0,0-1 0,1 0 1,12-2-1,-17 1 18,-1 0 1,1 0-1,0 0 1,-1-1-1,0 1 1,1-1-1,-1 0 1,0 0-1,-1 0 1,1-1-1,0 0 1,-1 1-1,0-1 1,0 0-1,0-1 1,0 1-1,2-7 1,5-9 247,-1-1 0,9-34 0,-15 47-195,8-28 61,-1 0 1,-2 0 0,-2 0 0,-1-1-1,0-57 1,-6 106-1065,0 0 0,-1 0-1,-1 1 1,-4 13 0,-4 18-4181,1 16-5324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3.4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 15863,'0'0'7377,"0"21"-7225,2 294 4127,6-345-4120,2 0-1,0 0 0,2 1 0,1 1 0,1 0 1,2 1-1,1 0 0,1 1 0,25-28 0,-40 51-160,31-29 70,-33 31-74,0 1 1,0-1-1,0 0 0,0 1 0,0-1 1,-1 1-1,1 0 0,0-1 1,0 1-1,0 0 0,0 0 1,0-1-1,0 1 0,0 0 1,0 0-1,1 0 0,-1 0 0,0 0 1,0 0-1,0 1 0,0-1 1,0 0-1,0 0 0,0 1 1,0-1-1,-1 1 0,1-1 0,0 1 1,0-1-1,0 1 0,0 0 1,0-1-1,-1 1 0,1 0 1,0-1-1,-1 1 0,1 0 0,0 0 1,-1 0-1,1 1 0,5 11-11,0 0 0,-1 0-1,-1 0 1,0 0 0,-1 1-1,0-1 1,1 27 0,-4 111 85,-1-83-30,1-65-32,1 28-16,1-21 39,3-14 74,23-50 72,56-83-1,-66 112-173,0 2-1,2 0 0,0 2 0,1 0 0,34-25 0,-52 43-11,-1 1 0,1 1 0,0-1-1,-1 0 1,1 0 0,0 1 0,0 0 0,0 0 0,0-1 0,0 2 0,0-1 0,0 0-1,5 0 1,-7 2 2,0-1 0,1 1 0,-1-1 0,0 1 0,1 0 0,-1 0 0,0-1 0,0 1 0,0 0 0,1 0 0,-1 0 0,0 0 0,0 1-1,-1-1 1,1 0 0,0 0 0,0 1 0,0-1 0,-1 0 0,1 1 0,-1-1 0,1 0 0,-1 1 0,0-1 0,1 1 0,-1 2 0,21 118-21,-18-96 31,0 0 0,2 0 1,0-1-1,2 1 0,1-1 0,19 40 0,-20-54-451,8 16-207,-11-11-6247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7.6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31 719 12422,'0'0'3873,"-3"2"-2832,9 1-644,4-3-76,1 0 0,0 0 0,-1-1 0,1 0 0,-1-1 0,1-1-1,-1 1 1,0-2 0,0 1 0,18-10 0,3-3 163,0-1 0,29-22-1,-40 25-360,-1-1 0,-1-1 0,0-1 0,-1 0 0,19-25 0,-27 30-71,-1 0 0,-1-1 0,1 0 1,-2-1-1,0 0 0,-1 0 0,0 0 0,-1-1 0,4-22 1,-4 9 13,-1 0 0,-1 0 0,-2 0 0,-1 0 0,-5-37 0,4 56-47,0 0 1,0 1-1,-1-1 1,0 1-1,-1-1 1,0 1-1,0 0 1,-1 1-1,-5-9 1,6 12-2,1 0 0,-1 0 0,-1 0 0,1 0-1,0 1 1,-1 0 0,0 0 0,0 0 0,0 0 0,0 1 0,0 0 0,-1 0 0,1 0 0,-1 1-1,-8-2 1,11 3-13,-1-1-1,1 1 1,0 0-1,0 1 1,0-1 0,-1 1-1,1-1 1,0 1-1,0 0 1,0 0-1,0 0 1,0 1-1,1-1 1,-1 1-1,0-1 1,0 1-1,1 0 1,-1 0-1,1 0 1,0 1-1,0-1 1,0 0-1,0 1 1,0-1 0,0 1-1,0 0 1,1 0-1,-1 0 1,-1 5-1,-3 9-19,0 0-1,1 0 0,-6 36 1,11-49 19,-14 95 107,-2 116 1,14 109 602,3-186-403,-1-66-181,-20 816 1309,15-758-1414,-2 25 83,7-152-109,-1 0-1,1 0 0,-1 0 0,1 0 0,-1 0 0,0 0 1,0 0-1,-1 0 0,-2 4 0,3-6-45,1 0-1,-1 0 1,0 0-1,0 0 1,1-1 0,-1 1-1,0 0 1,0-1-1,0 1 1,0-1 0,0 1-1,0-1 1,0 1-1,0-1 1,0 0-1,0 1 1,0-1 0,0 0-1,-2 0 1,-1 0-140,1-1 0,-1 0 1,1 0-1,-1 0 0,1 0 1,0-1-1,0 1 0,0-1 0,0 0 1,0 0-1,0 0 0,0 0 1,0-1-1,1 1 0,-1-1 1,-1-2-1,-46-61-4821,-4-24-2726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8.8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329 262 13014,'0'0'6763,"0"8"-3367,2-54-2700,-1 18-549,-3-54 1,2 75-145,-1 1 1,0 0 0,0 0-1,-1 0 1,1 1 0,-1-1-1,-1 0 1,1 1 0,-1-1 0,0 1-1,0 0 1,0 0 0,-1 0-1,-6-7 1,7 9-5,-1 1 0,1 0 0,0 0 1,0 0-1,-1 0 0,1 0 0,-1 1 0,0-1 0,0 1 0,1 0 0,-1 0 0,0 1 1,0-1-1,0 1 0,0-1 0,0 1 0,0 1 0,1-1 0,-1 0 0,0 1 0,0 0 1,0 0-1,-6 3 0,1 0-2,0 0 1,0 0 0,1 1-1,-1 1 1,1-1 0,1 1-1,-1 1 1,-7 8-1,4-3 17,-1 0-1,2 1 0,0 0 1,1 1-1,0 0 0,1 1 1,0 0-1,1 0 0,1 0 1,1 1-1,0 0 0,1 0 1,1 1-1,0-1 0,1 0 1,1 1-1,0 0 1,4 31-1,-2-45-10,-1 1 0,1-1 0,0 0 0,1 0 0,-1 1 0,0-1 0,1 0 0,0 0 0,0-1 0,0 1 1,0 0-1,0 0 0,0-1 0,1 1 0,-1-1 0,1 0 0,0 0 0,0 0 0,-1 0 0,1 0 0,0-1 0,1 1 0,-1-1 0,0 0 0,4 1 1,7 1 55,0 0 0,0-1 0,0-1 1,23 0-1,-33-2-43,0 0-1,1 0 1,-1 0-1,-1 0 1,1-1 0,0 1-1,0-1 1,0 0-1,-1 0 1,1-1 0,-1 1-1,0-1 1,1 1-1,-1-1 1,-1 0 0,1 0-1,0-1 1,2-3 0,6-9 27,0 0 0,12-27 1,-8 14-15,-2-1 1,-1 0-1,-2-1 0,9-37 1,-16 92-50,1 1 0,2-1 0,0 0 0,2 0 0,13 30 0,-12-37-182,24 45 484,-14-20-2996,-16-39 1377,10-1-10284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7.8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1 215 12822,'0'0'2033,"40"-114"-1537,5 85-416,5 4-48,20 7-32,0 3-48,-4 1-3233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204 1 13350,'0'0'3351,"-13"31"-1865,0-3-948,-9 21 461,2 0 0,-19 73 0,32-93-646,3 1 0,0-1-1,1 44 1,3-68-319,0-1 0,0 1 0,0 0 0,0 0 0,1-1 0,0 1 0,0 0 0,1-1 0,-1 1 0,1-1 0,0 1 0,0-1 0,0 0 0,3 4 0,-2-5-16,1 0 0,-1 0 0,0-1-1,1 1 1,-1-1 0,1 0 0,0 0 0,0 0 0,0-1-1,0 1 1,0-1 0,0 0 0,0 0 0,0 0-1,7-1 1,-1 1 19,0-1-1,0-1 1,0 1-1,0-2 0,0 0 1,-1 0-1,1 0 1,0-1-1,-1-1 1,0 0-1,0 0 0,0 0 1,0-1-1,-1-1 1,0 0-1,0 0 1,0 0-1,-1-1 1,0 0-1,0 0 0,-1-1 1,1 0-1,-2 0 1,1 0-1,-1-1 1,-1 0-1,0 0 0,0 0 1,0-1-1,-1 1 1,3-19-1,-4 14 30,0 0 0,-1-1 0,0 1 0,-1 0 0,-1-1 0,0 1 0,-1 0 0,0 0 0,-1 0 0,-1 0-1,-6-16 1,5 21-55,1 0 1,-1 0-1,-1 1 0,1 0 0,-1 0 0,-1 0 0,1 1 0,-1-1 0,-1 2 0,1-1 0,-1 1 0,0 0 0,-1 1 0,1 0 0,-1 0 0,-18-6 0,13 6-3,0 1 1,0 1-1,-1 0 0,1 0 0,-1 2 0,1 0 1,-1 0-1,-17 3 0,27-2-88,0 0 1,1 1-1,-1-1 0,0 1 0,1 1 1,-1-1-1,1 1 0,-1-1 1,1 1-1,0 0 0,-1 1 0,1-1 1,1 1-1,-1 0 0,0 0 0,0 0 1,1 0-1,0 1 0,0-1 1,0 1-1,0 0 0,0 0 0,1 0 1,0 0-1,0 0 0,0 1 0,0-1 1,-1 6-1,2-7-130,1 0 1,-1 0-1,1 0 1,0 0-1,0 0 1,0-1-1,0 1 1,1 0-1,-1 0 1,1 0-1,0 0 1,-1 0-1,1-1 1,0 1-1,1 0 1,-1-1-1,0 1 1,1-1-1,0 1 1,-1-1-1,1 0 1,0 0-1,0 0 1,0 0-1,1 0 1,-1 0-1,0 0 1,1-1-1,-1 1 1,1-1-1,-1 1 1,1-1-1,5 1 1,66 17-6498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3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552 7 9492,'0'0'13473,"-6"16"-13089,-49 107 733,-20 49-264,69-154-824,0 1 0,1 0 0,1 0 0,1 0 0,0 0 0,2 1-1,0 26 1,1-45-26,1 0 0,-1 0 0,0 0 0,0 1 0,1-1 0,-1 0-1,1 0 1,-1 0 0,1 0 0,-1 0 0,1 0 0,0 0 0,-1 0 0,1 0-1,0 0 1,0 0 0,0 0 0,0 0 0,-1-1 0,1 1 0,0 0 0,1-1-1,-1 1 1,0-1 0,0 1 0,0-1 0,0 1 0,0-1 0,0 0 0,1 1-1,-1-1 1,0 0 0,0 0 0,1 0 0,-1 0 0,0 0 0,0 0 0,0-1-1,1 1 1,-1 0 0,0 0 0,0-1 0,0 1 0,0-1 0,0 1 0,0-1-1,0 0 1,0 1 0,0-1 0,0 0 0,2-1 0,0-2 17,1 0 0,-1-1 0,0 1 1,0-1-1,0 1 0,-1-1 0,0 0 0,0 0 1,0 0-1,0 0 0,-1-1 0,0 1 0,1-6 1,5-78 132,-7 78-141,0-8 9,0 0 0,-1 1 0,-1-1 0,-1 0 0,-1 1 0,-1-1 0,0 1 0,-1 0 0,-14-27 0,16 36-18,-1 1-1,0-1 1,-1 1-1,1 0 1,-2 1-1,1 0 0,-1 0 1,0 0-1,-1 1 1,0 0-1,1 0 1,-2 1-1,1 0 0,-1 0 1,0 1-1,0 0 1,0 1-1,0 0 1,-1 0-1,-13-2 0,9 3-23,-1 1 1,0 0-1,1 1 0,-1 1 0,0 0 0,1 1 0,-1 1 0,-23 6 0,32-7-182,0 0 1,0 1-1,0 0 0,1 0 0,-1 0 1,1 1-1,0-1 0,0 1 1,0 0-1,0 1 0,0-1 1,1 1-1,0 0 0,0 0 1,1 1-1,-1-1 0,1 1 1,0-1-1,0 1 0,1 0 1,0 0-1,-2 7 0,0 44-4900,4 5-3990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7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311 133 16776,'2'-20'2161,"1"-5"-1426,2-63 2825,-18 115-700,-142 390-2022,118-298-335,-35 195-1,51-165-59,0 174 0,19-281-420,3 0 0,1 0 0,2 0 0,2 0 0,1-1-1,25 76 1,-14-68-11,2-1-1,1-1 1,3-1-1,2-1 0,2-2 1,57 69-1,-79-105-178,1 0-1,0 0 0,0-1 1,0 0-1,1 0 1,16 8-1,-22-12-123,1-1-1,-1 0 1,1 0 0,-1 0 0,1-1-1,0 1 1,-1-1 0,1 1-1,0-1 1,-1 0 0,1 0 0,0 0-1,-1 0 1,1 0 0,0-1 0,-1 0-1,1 1 1,0-1 0,-1 0-1,1 0 1,-1 0 0,1 0 0,-1-1-1,0 1 1,0-1 0,1 1-1,-1-1 1,3-3 0,26-42-8425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8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91 1 17416,'0'0'4658,"-35"106"-3345,9-24-113,6-1-575,10-6-145,10-15-336,0-13-80,0-18-16,0-14-48,0-11-384,0-27-5731,0-31-2561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1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261 276 11941,'0'0'9434,"13"-15"-8938,0-1-378,-3 3-16,1 1 0,0 0 1,1 1-1,0 0 0,15-10 0,-24 19-62,0 0-1,0-1 0,-1 1 1,1-1-1,0 1 0,-1-1 1,0 0-1,0 0 0,0 0 1,0-1-1,0 1 0,-1 0 1,1-1-1,-1 1 0,0-1 1,0 1-1,0-1 0,0 1 1,-1-1-1,0 0 0,0 1 0,0-1 1,0 0-1,0 1 0,0-1 1,-1 0-1,0 1 0,0-1 1,0 1-1,0-1 0,-1 1 1,1-1-1,-1 1 0,0 0 1,0 0-1,0 0 0,0 0 1,-1 0-1,1 0 0,-1 1 1,1-1-1,-1 1 0,0 0 1,0 0-1,0 0 0,0 0 1,-1 0-1,1 1 0,-5-2 1,-1-1-60,0 2 1,0-1 0,-1 1 0,1 1 0,-1-1 0,1 2-1,-1-1 1,0 1 0,1 1 0,-1 0 0,1 0 0,-1 1-1,1 0 1,0 1 0,-1 0 0,1 0 0,1 1 0,-1 0-1,0 0 1,1 1 0,0 0 0,0 1 0,1 0 0,-13 12-1,9-6-411,1-1 0,0 1 0,0 1 0,2 0-1,-1 0 1,-7 19 0,9-17-923,1 0 1,0 1-1,1 0 1,1 1-1,-3 26 1,4 26-11373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5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 11605,'0'0'7014,"11"18"-5250,0-2-1373,-5-9-264,-1 1-1,0 0 1,0 1-1,0-1 1,-1 1-1,-1 0 1,1 0-1,-2 0 0,1 0 1,-1 1-1,0-1 1,0 11-1,-2 237 1656,2-267-1709,-1-1-1,2 0 0,-1 1 0,1 0 0,1-1 0,0 1 1,6-11-1,7-18 1,1-11-25,26-49 0,-33 78 47,1 1 0,1 0 0,0 0 0,29-30 0,-41 48-78,0 0 0,0 1 0,1-1 0,-1 1 0,1 0 0,-1 0-1,1-1 1,0 1 0,-1 0 0,1 0 0,0 0 0,0 1 0,-1-1-1,1 0 1,0 1 0,0-1 0,0 1 0,0 0 0,0-1 0,0 1 0,0 0-1,0 0 1,0 0 0,0 1 0,0-1 0,0 0 0,0 1 0,0-1 0,0 1-1,0 0 1,-1 0 0,1 0 0,0-1 0,0 2 0,-1-1 0,1 0 0,-1 0-1,1 0 1,-1 1 0,1-1 0,1 3 0,5 7-37,0 0 1,0 0-1,-2 1 1,12 24-1,-12-24 63,18 40-48,43 82 29,-57-118-34,1 0-1,0 0 1,1-1 0,0-1 0,27 24-1,-38-37-99,0 0-1,-1 0 0,1-1 1,0 1-1,0 0 0,0-1 1,0 1-1,0 0 0,0-1 1,0 1-1,0-1 0,0 0 1,0 1-1,0-1 0,0 0 1,0 0-1,1 1 0,-1-1 1,0 0-1,0 0 0,0 0 1,0 0-1,0-1 0,0 1 1,1 0-1,-1 0 0,0-1 1,0 1-1,0 0 0,0-1 1,0 1-1,0-1 0,0 0 1,0 1-1,0-1 0,0 0 1,1-1-1,2-3-723,-1 0 0,1 0 0,-1-1-1,0 1 1,4-12 0,-4 9 576,31-70-5694,10-21-1075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6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52 193 6163,'11'-25'5045,"33"-80"-1003,-32 52-852,-13 44-658,-8 22 1545,-12 35-3914,3 2 0,2 0 0,1 0 0,3 1 0,3 1 1,-5 70-1,11 2-465,13 132 1,-9-241-585,-1-9-2855,0-3 329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9.8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81 16840,'0'0'5842,"150"-81"-5842,-84 81-32,9 0-240,-5 0-3746,-10 0-5874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0.2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189 0 15383,'0'0'5376,"-23"22"-4626,3-4-534,8-8-43,0 1 1,0 0 0,1 1-1,1 0 1,0 0 0,0 1-1,1 1 1,1-1 0,1 1-1,-12 30 1,12-22 10,2 0-1,0 0 1,1 0 0,2 1-1,-1 28 1,3-41-161,1 1 0,0 0 0,0-1 0,1 1 0,1-1 0,-1 0 0,2 0 0,-1 0 0,1 0 0,1 0 0,0-1-1,12 18 1,-17-26-51,1-1 0,-1 0 0,0 1-1,0-1 1,0 1 0,1-1-1,-1 1 1,0-1 0,1 0-1,-1 1 1,0-1 0,1 0-1,-1 1 1,0-1 0,1 0 0,-1 0-1,1 1 1,-1-1 0,1 0-1,-1 0 1,1 0 0,-1 0-1,1 1 1,-1-1 0,0 0-1,1 0 1,-1 0 0,1 0 0,-1 0-1,2 0 1,1-14-1406,-6-26-1478,-12-17-1810,-8-14-1548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9.3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324 15 12470,'0'0'8001,"0"4"-7793,-1 1-139,0 1 0,0-1 1,0 0-1,-1 1 1,0-1-1,0 0 0,0 0 1,-1 0-1,-4 6 0,-36 52 989,17-27-296,8-8-388,-25 50 0,38-66-335,1-1-1,0 1 1,0 0 0,2 0 0,-1 1 0,2-1 0,-1 22 0,2-31-43,1-1-1,-1 1 0,1-1 1,0 1-1,0-1 1,0 1-1,1-1 1,-1 0-1,0 0 0,1 1 1,-1-1-1,1 0 1,0 0-1,0 0 0,0-1 1,0 1-1,0 0 1,0-1-1,0 1 1,0-1-1,1 0 0,-1 0 1,1 0-1,-1 0 1,1 0-1,-1 0 1,1-1-1,-1 1 0,1-1 1,-1 0-1,1 0 1,0 0-1,-1 0 1,4 0-1,-5-23 56,-1 0-51,-2 0-1,0 0 1,-1 0 0,-1 1 0,-1-1 0,-1 1 0,-1 0-1,-1 0 1,-1 1 0,-1 0 0,-1 1 0,-1 0 0,0 1-1,-1 0 1,-17-17 0,21 25-25,-25-26 31,32 35-16,0 0 1,0 0-1,0 0 1,0 1-1,0-1 0,-1 1 1,1-1-1,0 1 1,-1 0-1,1 0 1,-1 0-1,1 0 0,-1 1 1,-2-1-1,4 14-1116,0 31-1112,3 72-6934,7-70-59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0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1 340 15175,'0'0'3620,"23"-8"-2553,12-5-635,22-7 670,-1-2 0,105-57 0,-158 77-1043,1 0 0,-1 0 0,0-1 0,0 1 1,0-1-1,-1 1 0,1-1 0,-1 0 0,1 0 0,-1 0 0,0 0 0,0-1 0,0 1 0,0 0 0,-1-1 1,1 1-1,-1-1 0,0 0 0,0 1 0,-1-1 0,1 0 0,-1 0 0,1 0 0,-1 0 0,0 1 0,-1-1 1,1 0-1,-1 0 0,0 0 0,0 1 0,0-1 0,0 0 0,0 1 0,-1-1 0,0 1 0,1 0 0,-5-6 1,2 4-54,0 0 1,0 0 0,-1 0 0,1 0 0,-1 1 0,0 0-1,0 0 1,-1 0 0,1 0 0,-1 1 0,0 0 0,0 0-1,0 1 1,0 0 0,0 0 0,-1 0 0,1 1 0,0 0-1,-1 0 1,1 0 0,-10 1 0,10 1-56,-1 0 0,1 1 0,0 0 0,0 0 0,0 0 0,0 1 0,1 0 0,-1 0 0,1 0-1,-1 1 1,1 0 0,0 0 0,0 0 0,1 1 0,-1-1 0,1 1 0,0 0 0,-5 9 0,-4 9-1036,0 0 0,1 1 0,-10 28 0,-12 32-3920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1.5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56 16536,'0'0'5938,"90"-48"-5938,-25 42 0,-5 4-128,-9 2-2193,-26 4-1617,-25 19-2417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1.6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8452,'0'0'9092,"86"0"-8820,-26 0-112,15 0-96,5-2-64,1-2-1040,-6 1-3890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1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287 133 15975,'0'0'3525,"-21"-5"-1583,8 1-1603,8 2-267,0 0-1,0 0 1,0 1-1,0-1 1,0 1-1,-1 0 1,1 1-1,0-1 1,-1 1-1,1 0 1,0 0-1,-1 1 1,1 0-1,0 0 1,0 0-1,0 0 1,0 1-1,0 0 1,0 0-1,0 0 1,0 0-1,0 1 1,1 0-1,0 0 1,-7 6-1,-2 7 46,1 1 0,0 0 0,1 1 1,1 0-1,1 1 0,0 0 0,2 0 0,0 1 0,1 0 0,1 0 0,-5 38 0,8-42-94,1 1-1,0-1 1,1 1-1,0-1 0,2 0 1,0 1-1,1-1 0,0 0 1,1 0-1,1 0 1,1-1-1,0 0 0,1 0 1,0 0-1,15 20 1,-14-25-7,1-1 0,1-1 0,0 0 0,0 0 0,0 0 0,1-2 0,0 1 0,0-1 0,1-1 0,-1 0 0,1-1 0,0 0 0,1-1-1,-1 0 1,25 2 0,-27-4-4,-1-1-1,0 0 1,0 0-1,0-1 0,0-1 1,0 1-1,0-1 0,0-1 1,0 0-1,9-4 0,-12 4 0,-1 0-1,1-1 0,-1 1 1,0-1-1,0 0 1,0-1-1,0 1 0,-1-1 1,0 0-1,0 0 1,0 0-1,0-1 0,-1 1 1,0-1-1,3-8 1,0-3 19,-2-1 1,0 0 0,0 1 0,-2-1-1,0-1 1,-2-34 0,-2 19 0,-1-1 1,-14-57-1,8 60-4,0 1 0,-3 1-1,0 0 1,-26-44 0,28 57-1,0 1 0,-1 1-1,0 0 1,-1 0 0,-1 1 0,-1 1 0,0 0 0,0 1-1,-19-12 1,32 24-28,1-1 0,-1 0 0,0 1 0,1-1 0,-1 1 0,0-1 0,1 1 0,-1-1 0,0 1 0,0-1 0,1 1-1,-1 0 1,0-1 0,0 1 0,1 0 0,-1 0 0,0 0 0,0 0 0,0 0 0,0 0 0,1 0 0,-1 0 0,0 0 0,0 0 0,0 0 0,0 0 0,1 0 0,-1 1-1,0-1 1,0 0 0,1 1 0,-1-1 0,0 0 0,0 1 0,1-1 0,-1 1 0,0 0 0,1-1 0,-1 1 0,1-1 0,-1 1 0,1 0 0,-1-1 0,1 1-1,-1 0 1,1 0 0,0-1 0,-1 2 0,0 5-30,0-1-1,0 1 0,0-1 1,1 0-1,1 10 0,0-1-62,-2 7-837,2 1 0,0-1 0,2 0-1,7 32 1,21 22-4804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36 17688,'0'0'6563,"-10"-35"-6643,10 68-848,-10 5-3602,-15 11-5891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4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447 1 19673,'0'0'1537,"-125"135"-1537,75-90 0,0-3 128,4 3 112,6-3-80,0-1-32,5-2-128,5-12-1473,0-14-5218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2.9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1 12166,'0'0'13454,"-9"27"-13238,-10 37 71,3 1 1,2 0-1,-9 132 1,24-172-310,0 0 0,2 1 0,1-1 0,0-1 0,2 1 0,1-1 0,12 28 0,-18-70-4223,-1-30-787,0-23-5042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3.1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277 328 17416,'0'0'3399,"10"-11"-1902,-4 3-1364,44-59 1166,-45 60-1160,0-1-1,-1 0 1,-1 0 0,1 0 0,-1-1-1,-1 1 1,1-1 0,-2 1 0,2-11 0,-2 8-85,0 1 1,-1 0 0,-1-1-1,1 1 1,-2-1 0,1 1 0,-6-15-1,6 21-54,-1 1-1,1 0 0,-1 0 0,0 0 0,0 0 1,0 0-1,0 1 0,-1-1 0,1 1 0,-1-1 1,1 1-1,-1 0 0,0 0 0,0 0 0,0 0 1,0 1-1,0-1 0,0 1 0,-1 0 0,1 0 1,0 0-1,-1 0 0,1 0 0,-1 1 0,1 0 0,-5-1 1,0 2-34,1-1 0,-1 1 1,1 1-1,-1-1 1,1 1-1,0 1 0,0-1 1,0 1-1,0 0 0,0 1 1,1 0-1,-1 0 1,1 0-1,0 1 0,0 0 1,1 0-1,-10 10 0,-4 7-587,1 0-1,1 1 0,-20 36 1,26-38-538,0 0 0,-10 31 0,-3 43-4630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4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472 6 14743,'0'0'10615,"1"-2"-8328,-12-1-1799,-426 3 555,437 19-1003,-15 548 667,6 132-99,9-662-579,2 0-1,2 0 1,1 0-1,2-1 1,14 44-1,-20-78-19,-1 0 1,1 1-1,0-1 0,0 0 1,0 0-1,0 0 0,0 0 1,1 0-1,-1 0 0,1-1 1,-1 1-1,1 0 0,-1-1 1,1 1-1,0-1 0,0 0 1,0 1-1,0-1 0,0 0 1,4 1-1,0-1 25,0 0 0,0 0-1,1-1 1,-1 0 0,0-1 0,11-1-1,23-4-47,0-3 0,48-15 0,16-6-603,152-20-3993,-139 32-1246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5.2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276 60 11605,'0'0'11480,"-6"-10"-10295,-21-30-433,20 30-200,25 10-746,185 10 580,-13-10 722,-190 7-988,3 46 32,9 56 0,2 19 472,-9-22-68,32 303 326,61 98-532,-91-470-353,-2-12 235,-1 0 0,2 43 0,-20-68 286,-370 23-434,206-9-2552,2-7-4435,90-6-4919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39.7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291 21 9989,'0'0'10620,"4"-5"-10030,9-11-328,-15 28-67,-25 42 84,-4-3 295,10-19-142,-17 38 1,33-60-394,1 1 0,0 0 1,0 0-1,1 1 0,1-1 1,0 1-1,-1 22 0,3-30-34,0 0 0,0 0 0,0 0 0,0 0 0,1 0 1,-1 0-1,1 0 0,0 0 0,0 0 0,1 0 0,-1 0 0,3 4 0,-2-7 1,0 1 0,0 0 0,1 0 1,-1-1-1,0 1 0,0-1 0,1 0 0,-1 0 1,1 0-1,-1 0 0,1 0 0,-1 0 0,1-1 0,0 1 1,-1-1-1,1 0 0,0 0 0,-1 0 0,6 0 1,-7-1 4,0 0 1,1 1-1,-1-1 1,1 0-1,-1 1 0,0-1 1,1 0-1,-1 0 1,0 0-1,0 0 1,0 0-1,0 0 1,0-1-1,0 1 1,0 0-1,0-1 1,0 1-1,-1 0 1,1-1-1,-1 1 1,1-1-1,-1 1 1,1-1-1,-1 1 1,0-1-1,1 1 1,-1-1-1,0 1 1,-1-4-1,4-60-37,-4 51 46,1 3-30,0 0-1,-1 0 0,-1 0 0,0 1 1,0-1-1,-1 0 0,-1 1 0,0-1 1,0 1-1,-1 0 0,0 1 0,0-1 1,-1 1-1,-1 0 0,0 0 0,0 1 1,0 0-1,-1 0 0,0 1 0,-1 0 1,0 0-1,0 1 0,0 0 0,-1 0 1,0 1-1,0 1 0,0 0 0,0 0 1,-1 1-1,0 0 0,1 1 0,-1 0 1,0 1-1,-13-1 0,23 44-4623,3-16 744,12 0-1373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6.3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91 144,'0'0'23392,"2"-12"-21930,1-5-1009,2-40 2821,-5 56-3186,0 1-74,0-1-4,0 0 14,0 1-400,0-1 315,0 0-33,22 7-11538,6 8 6043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2:47.9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22 7187,'0'0'5995,"9"-21"1969,-10 21-8285,0 0 1,0 1 0,0-1 0,0 0-1,0 1 1,0-1 0,0 1 0,0 0-1,0-1 1,0 1 0,0 0 0,1-1-1,-1 1 1,0 0 0,1 0 0,-1 0-1,0 0 1,1 0 0,-1-1 0,1 1-1,-1 0 1,1 0 0,-1 2-1,-9 17-7519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3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72 25292,'0'0'5618,"0"-70"-5618,0 69-112,-10 1-512,5 25-6083,-15 25-1025,-15 24-1952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3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331 1 15271,'0'0'2529,"0"108"-560,0-53-512,-20 12-721,-20 11 0,-10 1-415,-10-2-81,0-5-240,-1-24-3058,21-28-6946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5.0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59 11621,'0'0'12446,"-5"-10"-11341,-11-29-348,12 30-359,-1 12-238,0 6-224,1 0 0,1 1 0,0 0-1,0 0 1,-1 12 0,-6 22-45,-2-10 136,1 1 0,2 0 1,1 0-1,2 0 0,-2 58 0,8-92 170,39-2 53,-14 1-181,0 0 0,0 1 0,44 8 0,-61-7-72,1 1 0,-1 0 0,0 0 0,0 1 1,0 0-1,0 0 0,0 1 0,-1 0 0,0 1 0,0-1 1,0 1-1,-1 1 0,0-1 0,6 10 0,-4-5 3,-1 0 0,0 1-1,-1 0 1,-1 1-1,0-1 1,0 1 0,-2 0-1,1 0 1,-2 0-1,1 1 1,-2-1 0,0 1-1,-2 26 1,-25-40 85,-26 1 32,33 1-180,1-1 0,0-1 0,-1 0 0,1-2-1,0 0 1,0-1 0,0-1 0,-21-7 0,36 10-98,0-1 0,0 1 0,1-1-1,-1 0 1,0 0 0,1 0 0,-1 0-1,1 0 1,0 0 0,0-1 0,0 1-1,0-1 1,0 1 0,0-1 0,1 0-1,-3-5 1,2 2-504,1 0-1,0 0 0,0 0 1,0 0-1,1 0 0,0 0 1,0 0-1,1-7 0,7-48-8487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25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1 155 14150,'0'0'8644,"110"-66"-8628,-14 47-32,19 1-32,0 5-48,1-3-3569,4-7-8261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8.2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29 1505,'0'0'11717,"-20"2"-8547,30-2-2802,10 0-368,41 0-16,14-9-64,25-3-529,-10 4-1632,-14 6-1809,-31 2-4033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38.4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1 157 11509,'0'0'1457,"115"-77"-1457,-24 53 0,-1-3-656,-5-2-2978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1.9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1617,'0'0'853,"5"40"231,1-38-1493,3-2-1023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4.3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1290 15719,'0'0'7889,"5"2"-6712,-2-1-1073,-1 0 1,1-1 0,0 0-1,-1 0 1,1 0 0,0 0-1,-1 0 1,1 0-1,0-1 1,-1 1 0,1-1-1,0 0 1,-1 1 0,1-1-1,-1-1 1,0 1 0,1 0-1,-1 0 1,0-1 0,0 0-1,3-2 1,54-49 872,-44 38-809,26-28-24,-2-2 1,-2-1 0,-2-2-1,-2-2 1,-2-1 0,-3-1-1,-1-1 1,25-75 0,-28 53-103,-3 0 0,-3-1 0,-3-1 1,-4 0-1,2-144 0,-13 211-5,0 1 0,-1-1 0,0 0 0,-1 1-1,-4-16 1,5 24-38,1 0 0,0 0 0,-1 0 0,1 0 0,-1 0 0,1 0 0,-1 0 0,0 0 0,1 1 0,-1-1 0,0 0 1,1 0-1,-1 0 0,0 1 0,0-1 0,0 0 0,0 1 0,0-1 0,0 1 0,0-1 0,0 1 0,0 0 0,-1-1 0,0 1-11,0 1 0,0-1 0,0 1 0,0-1 0,0 1 0,1 0 0,-1 0 0,0-1 0,0 1 0,1 1 0,-1-1 0,1 0 0,-1 0 0,1 1 0,-1-1 0,1 1 1,0-1-1,-2 3 0,-18 23-19,2 0-1,1 1 1,1 2 0,1-1 0,2 2 0,1 0 0,1 1 0,2 0 0,1 0 0,1 1 0,-3 36-1,6-28 32,2 0 0,2 0-1,2 0 1,1-1 0,2 1-1,2-1 1,2 1 0,24 74-1,-29-108 5,16 46 15,29 52 1,-41-90-21,2-1 0,0 0 0,0 0 0,1-1 0,1 0 1,0-1-1,1 0 0,16 12 0,-23-20-174,1-1 0,0 0 0,-1 0 0,1-1 0,0 1 0,1-1 0,-1-1 0,0 1 0,1-1 0,8 1 0,-12-2-373,1 0 0,0 0 0,-1 0-1,1-1 1,0 1 0,-1-1 0,1 0-1,-1 0 1,1 0 0,-1 0 0,1 0-1,3-3 1,13-16-6514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0.97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282 184 1745,'0'0'18744,"3"-19"-17879,12-58-220,-14 74-599,-1 0 0,1 1 0,-1-1 0,1 1-1,-1-1 1,0 0 0,0 0 0,0 1-1,0-1 1,-1 0 0,1 1 0,-1-1 0,1 1-1,-1-1 1,0 0 0,0 1 0,0 0 0,-1-1-1,1 1 1,0 0 0,-1-1 0,0 1-1,1 0 1,-1 0 0,0 0 0,0 0 0,0 1-1,0-1 1,0 1 0,-1-1 0,1 1-1,-3-2 1,-4 1-4,1-1 0,-1 2-1,0-1 1,0 1 0,1 0-1,-1 1 1,-10 0-1,7 1 2,6-1-36,-1 1 1,1 0-1,-1 1 1,1 0-1,0 0 1,-1 0-1,1 1 1,0 0-1,1 0 1,-1 0-1,0 1 1,1 0 0,0 0-1,0 0 1,0 0-1,0 1 1,1 0-1,0 0 1,0 1-1,-6 9 1,3-3 8,0 0 0,1 0 0,0 1 0,1-1-1,0 1 1,2 0 0,-1 0 0,1 1 0,-1 15 0,4-24-17,-1 5 7,0 0-1,1 0 1,0 1 0,0-1-1,1 0 1,5 19 0,-5-27-3,0 1 0,1 0 0,-1 0 1,1-1-1,0 1 0,-1-1 0,1 0 0,1 1 1,-1-1-1,0 0 0,0 0 0,1 0 0,-1-1 1,1 1-1,0-1 0,-1 1 0,1-1 1,0 0-1,0 0 0,0 0 0,0 0 0,0 0 1,0-1-1,0 0 0,0 1 0,6-1 0,-4 1 17,1-1-1,-1 1 1,1-1-1,-1 0 0,1 0 1,0-1-1,-1 0 0,1 0 1,-1 0-1,0 0 0,1-1 1,-1 0-1,0 0 1,0-1-1,0 1 0,0-1 1,0 0-1,-1 0 0,1-1 1,-1 1-1,0-1 0,0 0 1,0 0-1,-1 0 1,1-1-1,-1 0 0,0 1 1,0-1-1,-1 0 0,4-9 1,2-1-7,-1-1 1,0 0 0,-2 0-1,1-1 1,-2 0-1,0 0 1,-1 0 0,-1 0-1,0-18 1,-12 120-285,5-61 273,-1 46 0,5-65 0,1-1 0,0 1 0,0 0 0,1-1 1,-1 1-1,1-1 0,0 1 0,0 0 0,1-1 0,-1 0 0,3 5 0,-2-7 2,0 0 1,0 0-1,0-1 0,0 1 1,0-1-1,0 1 0,1-1 0,-1 0 1,1 0-1,-1 0 0,1 0 0,-1 0 1,1-1-1,-1 1 0,1-1 0,0 1 1,-1-1-1,1 0 0,0 0 0,4-1 1,0 1 9,0 0 1,0 0-1,0-1 1,0 0-1,0 0 0,0 0 1,0-1-1,-1 0 1,1-1-1,-1 1 1,1-1-1,-1-1 1,0 1-1,0-1 1,0 0-1,-1 0 0,1-1 1,-1 1-1,0-1 1,0-1-1,-1 1 1,1-1-1,4-7 1,1-4 9,-1 0 1,0 0 0,-2-1 0,1 0 0,-2 0 0,-1-1 0,0 0 0,-1 0 0,-1 0 0,-1 0-1,0-24 1,-17 94-134,12-32 114,1 0 0,1 1 0,1-1 0,0 0 0,2 0 0,3 20 0,-3-35-3,0-1 0,0 1 0,0-1 1,0 1-1,1-1 0,0 0 0,-1 0 1,1 0-1,0-1 0,1 1 0,-1 0 1,0-1-1,1 0 0,-1 0 1,1 0-1,0 0 0,0-1 0,-1 1 1,1-1-1,0 0 0,0 0 0,0-1 1,6 1-1,5 1 15,-1 0 0,1-2 0,0 0 1,-1 0-1,21-4 0,-30 2-11,1 0 1,-1 0-1,0 0 1,0-1-1,-1 0 1,1 0-1,0 0 0,-1-1 1,0 1-1,0-1 1,0 0-1,0 0 0,-1-1 1,1 1-1,-1-1 1,4-8-1,1-1 5,0-1 1,-1-1-1,-1 1 0,6-22 0,-8 22 156,-1 0 1,-1 0-1,0 0 0,-1-17 0,-1 32 51,0 9-202,-1 13-25,1 0-1,2 0 0,0-1 1,1 1-1,1 0 0,1-1 1,13 35-1,74 191 69,-81-209-48,-1-1 0,-3 2 1,-1-1-1,2 69 0,-7-78-9,-1 1 0,-2-1 1,-1 1-1,-1-1 0,-1 0 1,-1 0-1,-18 45 0,17-56-10,1-2 27,-1 0 0,-1 0 1,-11 18-1,16-30-17,1-1 1,-1 1-1,1-1 0,-1 0 1,0 0-1,0 0 1,0-1-1,-1 1 1,1-1-1,-1 0 1,1 1-1,-1-2 0,0 1 1,0 0-1,0-1 1,0 1-1,0-1 1,-8 1-1,7-2 24,0 1-1,0-1 0,0 0 1,0 0-1,-1-1 1,1 0-1,0 1 1,0-2-1,0 1 1,0-1-1,0 1 1,1-1-1,-1-1 1,1 1-1,-7-4 1,6 1 20,0-1 1,0 1 0,0-1-1,0 1 1,1-1-1,0-1 1,1 1 0,-1-1-1,1 1 1,-3-10-1,-3-13-5,2 0 0,1-1 0,1 0-1,1 0 1,2 0 0,1 0-1,4-36 1,-3 52-25,2 0 0,0 0 0,0 1 0,1-1 0,1 1 0,0 0 0,1 0 0,1 0 0,0 1 0,0 0 0,13-17 0,-14 22-170,1 0 1,-1 0 0,2 1-1,-1-1 1,1 1-1,0 1 1,0 0-1,0 0 1,1 0-1,0 1 1,0 0-1,0 0 1,0 1-1,1 0 1,-1 1-1,1 0 1,0 0 0,14-1-1,15 1-3514,4 0-3538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5.0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1 275 13030,'0'0'3428,"4"17"-1958,-2-7-1084,-1-3-240,0-1 0,0 1 0,1-1 0,0 1 0,4 8 0,-5-13-53,1 0 0,-1 0-1,0 0 1,1 0 0,-1 0 0,1 0 0,-1-1 0,1 1 0,0-1 0,-1 1 0,1-1 0,0 0 0,0 1 0,0-1 0,0 0 0,1 0 0,-1-1 0,0 1 0,0 0 0,0-1 0,1 1 0,-1-1-1,4 0 1,2 1 104,1 0 0,0-1 0,0-1 0,-1 0 0,1 0 0,0 0-1,-1-1 1,1-1 0,-1 1 0,0-1 0,0-1 0,0 1 0,0-1-1,-1-1 1,1 0 0,-1 0 0,0 0 0,0-1 0,-1 0 0,0 0-1,0 0 1,0-1 0,-1 0 0,0 0 0,0 0 0,-1-1 0,7-15-1,-2 2-37,0 1-1,-2-1 0,0 0 0,-2-1 0,0 0 1,-1 0-1,-2 0 0,0 0 0,-1-25 0,-1 46-156,0 1 0,0-1 0,0 1 0,-1-1 0,1 0 0,0 1 0,0-1 0,0 1 0,-1-1 0,1 1 0,0-1 0,-1 1 0,1-1 0,0 1 0,-1-1 0,1 1 0,-1-1 0,1 1 0,-1 0 0,1-1 0,-1 1 0,1 0 0,-1-1 0,1 1 0,-1 0 0,1-1 0,-1 1 0,1 0 0,-1 0 0,0 0 0,1 0 0,-1 0 0,1 0 0,-1 0 0,0 0 0,1 0 0,-1 0 0,1 0 0,-1 0 0,0 0 0,1 0 0,-1 0 0,1 1 0,-2-1 0,-30 14-89,20-4 25,1 1-1,0 0 1,0 0 0,1 1 0,1 1-1,0 0 1,-14 27 0,9-13 52,1 1 1,2 0-1,-10 37 1,18-51 5,-1 0 0,2 0 0,-1 0 0,2 1 0,0-1 0,1 1 0,1-1 1,2 22-1,-2-32 2,0 1 1,1-1 0,-1 0 0,1 0-1,0 0 1,0 0 0,0 0-1,0 0 1,1 0 0,-1 0 0,1-1-1,0 0 1,0 1 0,1-1 0,-1 0-1,1-1 1,-1 1 0,1 0-1,0-1 1,0 0 0,0 0 0,0 0-1,0-1 1,0 1 0,1-1 0,-1 0-1,1 0 1,-1 0 0,0-1-1,8 0 1,1 0 26,1 0 0,-1-1-1,0-1 1,1 0 0,-1-1 0,0 0-1,0-1 1,-1-1 0,1 0-1,-1-1 1,0 0 0,12-8 0,15-13 47,73-65 1,-75 60-84,12-12 81,-29 24-34,2 1 1,42-29-1,-64 47-40,1 1-1,-1-1 1,1 1-1,0-1 1,-1 1 0,1 0-1,0-1 1,-1 1-1,1 0 1,0 0 0,-1 0-1,1-1 1,0 1-1,0 0 1,-1 0 0,1 0-1,0 0 1,0 0-1,-1 0 1,1 0 0,0 1-1,-1-1 1,1 0-1,0 0 1,0 0 0,-1 1-1,1-1 1,0 0-1,-1 1 1,1-1-1,-1 1 1,1-1 0,-1 0-1,1 1 1,0 1-1,10 24-293,-9-18 224,7 21 20,1-1-1,1 0 1,16 30-1,-22-50 61,0 0-1,0 0 1,1-1 0,-1 0-1,2 0 1,-1 0 0,1-1-1,0 0 1,0 0-1,1 0 1,0-1 0,0-1-1,0 1 1,16 6 0,-1-6 24,1 0 1,-1-1 0,1-2-1,-1 0 1,1-2 0,0 0 0,28-5-1,-42 3-11,0 0-1,0 0 1,0-1 0,0-1-1,-1 0 1,0 0-1,1-1 1,-2 0 0,1 0-1,0-1 1,-1 0-1,0-1 1,-1 0 0,1 0-1,-1-1 1,11-16 0,-10 13 4,0-1 1,-1 0 0,-1 0-1,0 0 1,-1-1 0,0 0-1,-1 0 1,0 0 0,-1 0-1,0-1 1,-2 1 0,1-15-1,-1 27-23,-1 1 0,0 0 0,0 0-1,0-1 1,0 1 0,0 0 0,0 0-1,0 0 1,0-1 0,0 1 0,0 0-1,0 0 1,0-1 0,0 1 0,0 0-1,0 0 1,0 0 0,0-1 0,0 1-1,0 0 1,0 0 0,0-1 0,-1 1-1,1 0 1,0 0 0,0 0 0,0 0-1,0-1 1,0 1 0,0 0 0,-1 0-1,1 0 1,0 0 0,0-1 0,0 1-1,-1 0 1,1 0 0,0 0 0,0 0-1,0 0 1,-1 0 0,1 0 0,0 0-1,0 0 1,-1 0 0,1 0 0,0 0-1,0 0 1,0 0 0,-1 0 0,1 0-1,0 0 1,-6 2-28,0 0 0,0 0 0,0 0 1,0 1-1,1 0 0,0 1 0,-1-1 0,1 1 0,0 0 0,1 0 0,-1 0 1,-6 10-1,-51 63-135,52-61 153,1-1 1,0 1-1,2 0 1,-1 1 0,2-1-1,0 1 1,1 1 0,1-1-1,0 1 1,-2 35-1,6-27-17,1 0-1,0 0 0,2-1 0,1 1 0,1-1 1,1 0-1,11 26 0,0-5 30,-1 0-1,-3 0 1,-2 1 0,9 80 0,-19-114-5,0 0 1,-1 0 0,-1 0-1,0 0 1,-1 0 0,0 0-1,-1-1 1,0 1 0,-1-1-1,-1 0 1,0 0-1,0 0 1,-1 0 0,-1-1-1,0 0 1,0-1 0,-1 1-1,-1-1 1,0-1 0,0 0-1,-1 0 1,-14 10 0,11-11 36,0 0-1,-1-1 1,0-1 0,0 0 0,0-1-1,-1-1 1,0 0 0,0-1 0,0 0-1,0-1 1,0-1 0,0-1 0,-1 0 0,1-1-1,0 0 1,0-1 0,0-1 0,0 0-1,0-1 1,-14-7 0,19 8-100,0-1 1,1-1-1,-1 1 1,1-2-1,0 1 0,0-1 1,1-1-1,-1 0 0,1 0 1,1 0-1,0-1 1,0 0-1,0 0 0,1-1 1,0 0-1,1 0 1,0-1-1,0 1 0,1-1 1,1 0-1,-1 0 0,1 0 1,1-1-1,0 1 1,1-1-1,0 1 0,0-1 1,1 0-1,2-14 0,-2 19-507,1-1-1,1 0 1,-1 1-1,1-1 1,5-11-1,28-38-5194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5.2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 20553,'0'0'7572,"-20"160"-7828,5-48 256,0 3 208,15-11-160,0-9-48,0-18 32,0-17 64,0-17-96,0-14-1873,0-18-2241,-10-11-2641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5.7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0 107 12966,'0'0'6213,"24"-10"-5247,5-3-741,-3 2 36,0 1-1,0 0 1,43-8-1,-19 4 359,-37 9 22,1 1-1,-1 0 0,1 1 1,22-1-1,-35 17-309,-1 434-550,5-414 382,-5-33 13,2-4 365,53-95 2144,-27 55-2621,3 2 0,1 1 0,44-43-1,-73 81-55,0 1 0,0-1 0,0 0 0,0 1 0,0-1 0,1 1 0,-1 0 0,1 0 0,6-3 0,-8 5-18,-1 0 0,0 0 0,1 0 0,-1 0 0,0 0 0,1 1 0,-1-1 0,0 0 1,1 1-1,-1-1 0,0 1 0,1-1 0,-1 1 0,0-1 0,0 1 0,0 0 0,0 0 0,0 0 1,0 0-1,0-1 0,0 1 0,0 1 0,0-1 0,0 0 0,-1 0 0,1 0 0,0 0 0,-1 0 1,1 1-1,-1-1 0,1 2 0,9 21 15,-2 1-1,0 0 1,-1 1 0,-2 0-1,-1 0 1,1 34 0,-3-35-360,0 0 1,2 0-1,0 0 0,2-1 1,0 0-1,2 0 1,18 37-1,-26-59 21,1-1 0,0 0 0,-1 1 0,1-1 1,0 0-1,0 0 0,0 0 0,0 0 0,0 0 0,1 0 0,-1 0 1,0 0-1,0 0 0,1-1 0,-1 1 0,0 0 0,1-1 0,-1 1 0,0-1 1,3 1-1,16 0-6085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17720,'0'0'8020,"151"-35"-7940,-61 24-16,11 3-32,-11 4-64,-15 4-576,-30 0-2338,-30 12-1568,-15 15-2177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2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2897,'0'0'14647,"95"13"-14167,-19-11-128,19 0-352,15-2-144,-9 0-3377,-21 0-5539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6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88 13366,'0'0'11605,"-18"-16"-11215,-58-46-243,74 61-147,0 0 1,0-1 0,-1 1 0,1 0 0,-1 0-1,1 1 1,-1-1 0,1 0 0,-1 1-1,1 0 1,-1-1 0,1 1 0,-1 0 0,0 0-1,1 1 1,-1-1 0,1 0 0,-1 1-1,1 0 1,-1-1 0,1 1 0,-1 0 0,1 0-1,0 0 1,-1 1 0,1-1 0,0 1-1,0-1 1,0 1 0,0 0 0,-3 3 0,-1 0-2,2-3-1,0 1 0,1 0 0,-1 1 1,1-1-1,0 0 0,0 1 0,0 0 0,0-1 1,1 1-1,-1 0 0,1 1 0,0-1 0,0 0 1,0 1-1,1-1 0,0 1 0,0-1 0,0 1 1,0 0-1,1-1 0,0 1 0,0 5 0,1-2 3,1-1 1,0 1-1,0 0 0,1-1 0,0 1 0,0-1 0,1 0 0,0 0 0,0 0 1,1 0-1,-1-1 0,8 8 0,80 79 173,-57-60-131,42 51 1,-67-71-40,-1 1 1,0 0-1,0 0 0,-2 1 1,0-1-1,0 2 1,8 30-1,-11-26-11,0 0 1,-1 0-1,-1 0 0,-1 38 1,-2-52 4,1 0 0,-1 0 1,-1 0-1,1-1 0,-1 1 1,0 0-1,0-1 0,0 1 1,-5 6-1,5-9 5,1-1 0,-1 0 0,0 1 0,-1-1 0,1 0 0,0 0 0,-1 0 0,1 0 0,-1-1 0,1 1 1,-1-1-1,0 1 0,0-1 0,0 0 0,1 0 0,-1 0 0,0-1 0,0 1 0,-4 0 0,-5 0-109,-1 0 1,0-1-1,1 0 1,-1-1-1,0 0 1,1-1-1,0 0 1,-1-1-1,-16-7 1,18 5-696,0 0 0,1-1 0,0 0 0,0 0 0,0-1 0,-10-11 0,-31-35-6616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6.7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1 194 15911,'0'0'833,"140"-83"-129,-54 46 1025,9 2-785,0 10-720,-9 12-224,-21 13-256,-30 4-2545,-25 25-4498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7.2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1415 176 14727,'0'0'3753,"-18"-20"-2325,-65-61-318,78 77-1064,-1 0 0,1 1 0,-1-1 0,0 1 0,0 0 0,0 1 1,0 0-1,0-1 0,-1 2 0,1-1 0,-1 1 0,1 0 0,-1 0 1,1 1-1,-1 0 0,0 0 0,-9 2 0,-13-1-31,-26 1 13,0 2-1,0 3 0,0 2 0,-82 24 1,65-10 204,1 4 0,-123 64 0,162-73-125,1 2 0,1 1 1,1 1-1,0 2 1,2 1-1,1 0 0,1 3 1,1 0-1,2 1 0,-38 63 1,39-50-73,1 0-1,2 2 1,2 1 0,2 0 0,1 0-1,3 1 1,2 1 0,-2 51 0,6-37 10,3 1 0,3 0 0,3-1 0,20 104 0,-15-123-31,2-1 0,1 0 0,2-1 1,2-1-1,2 0 0,1-2 0,41 58 1,-45-76 2,0 0 0,1-1 0,1-1 0,0-1 1,1 0-1,1-1 0,1-2 0,0 0 0,0-1 0,1-1 1,1-1-1,0-1 0,28 7 0,5-2 97,0-4-1,0-2 1,1-2-1,91-3 1,-109-3 39,0-2 0,0-2 0,0-1 0,0-2 1,-1-2-1,0-2 0,-1-1 0,0-2 0,35-18 0,-20 4 75,-1-2 0,-1-3 0,-2-1 1,-1-3-1,-2-2 0,-2-1 0,-1-3 0,38-52 0,-47 52-162,-3-1-1,-1-2 1,-3-1 0,-1-1 0,-3-1 0,-2 0-1,-2-2 1,-2-1 0,10-61 0,-17 59-41,-2-1 1,-3 0 0,-2 0-1,-2 0 1,-3 0-1,-12-68 1,9 92-29,-1 1 1,-1 1-1,-2-1 0,-1 2 1,-2-1-1,0 2 0,-2-1 0,-1 2 1,-1 0-1,-1 1 0,-1 1 1,-37-35-1,32 38-64,-1 1 0,0 1 1,-2 2-1,0 0 0,-1 2 0,0 1 1,-1 2-1,-1 0 0,0 2 0,-1 1 0,-56-8 1,36 11-910,-1 2 1,1 3 0,0 2 0,-1 2 0,1 2 0,-79 19-1,-61 29-5912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8.3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397 32 14791,'0'0'11693,"2"-8"-11207,-1 7-484,-1 0 1,1 1 0,-1-1 0,1 0-1,-1 0 1,1 0 0,-1 1-1,0-1 1,0 0 0,1 0-1,-1 0 1,0 0 0,0 0 0,0 1-1,0-1 1,0 0 0,0 0-1,0 0 1,0 0 0,0 0 0,0 0-1,-1 0 1,1 1 0,0-1-1,-1-1 1,-34 27-68,-63 59 1,-110 101 144,199-177-78,2-1-2,-1 0-1,1 1 1,0-1 0,-8 13 0,14-18-2,1-1 0,-1 1 0,0-1-1,0 0 1,0 1 0,1-1 0,-1 1 0,1 0 0,-1-1 0,1 1 0,0-1 0,0 1 0,-1 0 0,1-1 0,0 1-1,0 0 1,1-1 0,-1 1 0,0 0 0,1-1 0,-1 1 0,0-1 0,1 1 0,0-1 0,-1 1 0,1-1 0,0 1 0,0-1-1,0 0 1,0 1 0,0-1 0,0 0 0,0 0 0,3 2 0,21 15 10,1-1 1,31 15-1,45 29 45,-92-54-50,-1 0 0,-1 0 1,1 1-1,-2 0 0,1 0 0,-1 1 0,0 0 1,6 11-1,-13-20-3,1 0 0,-1 0 0,0 1 0,1-1 0,-1 0 0,0 1 0,0-1 0,1 0 0,-1 1 0,0-1 0,0 1 0,0-1 0,0 0 0,1 1 0,-1-1 0,0 1 0,0-1 0,0 1 0,0-1 0,0 0 0,0 1 0,0-1 0,0 1 0,0-1 0,0 1 0,-1-1 0,1 0 0,0 1 0,0-1 0,0 1 0,0-1 1,-1 0-1,1 1 0,0-1 0,0 0 0,0 1 0,-1-1 0,1 0 0,0 1 0,-1-1 0,1 0 0,0 0 0,-1 1 0,1-1 0,-1 0 0,1 0 0,0 0 0,-1 1 0,0-1 0,-20 0 4,17-1 15,-52 3 119,33 0-216,0-2-1,0 0 0,-39-6 1,62 6-1,-1 0 1,1 0 0,-1-1-1,0 1 1,1 0 0,-1 0 0,1 0-1,-1-1 1,1 1 0,-1 0-1,1-1 1,-1 1 0,1 0 0,-1-1-1,1 1 1,-1 0 0,1-1-1,0 1 1,-1-1 0,1 1 0,0-1-1,-1 1 1,1-1 0,0 1-1,0-1 1,-1 0 0,1 1 0,0-1-1,0 1 1,0-1 0,0 1-1,0-1 1,0 0 0,0 0 0,0 0-193,0-1 1,1 1-1,-1-1 1,1 1-1,-1-1 1,1 1-1,0 0 0,0-1 1,-1 1-1,1 0 1,0 0-1,0-1 1,0 1-1,2-1 1,40-27-5207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9.0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1 271 12742,'0'0'10367,"1"16"-9895,-1 6-488,0-1 144,2 1 1,0-1-1,8 37 1,-9-53-104,0-1 0,0 1 0,1 0 0,0-1 0,0 1 0,0-1 0,0 0 0,1 0-1,0 1 1,-1-2 0,1 1 0,1 0 0,-1-1 0,1 1 0,-1-1 0,1 0 0,0 0 0,0 0 0,0-1 0,0 1 0,1-1 0,-1 0 0,9 2 0,-6-2 100,0-1 1,0 0-1,0 0 1,1 0-1,-1-1 0,0 0 1,0-1-1,0 1 0,1-1 1,-1-1-1,0 0 1,0 0-1,-1 0 0,1 0 1,11-7-1,-11 4 8,0 0-1,0-1 1,0 0-1,-1 0 1,0 0-1,0-1 1,-1 1-1,0-1 1,0-1-1,0 1 1,4-13 0,1-4-10,-2-1 0,0-1 0,-2 0 0,0 0 0,-2 0 0,-1 0 0,-1-42 0,-2 64-486,1 1 1,-1 0-1,1 0 1,0-1-1,0 1 1,0 0-1,0 0 1,1 0-1,-1 0 1,1 0-1,0 1 1,0-1-1,0 0 1,0 1-1,0-1 1,1 1-1,4-4 1,56-35-1147,-28 20 1211,-18 7 422,18-14-175,-11 21 3161,-23 25-1944,-4 139-1276,6 183 1113,-3-337-1000,1-1-1,-1 0 1,0 0-1,0 1 0,1-1 1,-1 0-1,1 0 0,0 1 1,0-1-1,0 0 1,2 3-1,-3-5 11,0 1 0,1-1 0,-1 0-1,1 1 1,-1-1 0,0 0 0,1 0 0,-1 1 0,1-1-1,-1 0 1,1 0 0,-1 0 0,1 1 0,-1-1-1,1 0 1,-1 0 0,1 0 0,-1 0 0,1 0 0,0 0-1,-1 0 1,1 0 0,-1 0 0,1 0 0,-1-1 0,1 1-1,-1 0 1,1 0 0,0-1 0,4-3 142,1 1 0,-1-1 1,0-1-1,0 1 0,-1-1 1,5-6-1,0 1 49,13-14-11,0 2 0,1 1 0,2 0-1,41-26 1,-54 40-220,0 0-1,0 1 0,0 1 0,1 0 1,0 0-1,0 1 0,1 1 1,-1 0-1,1 1 0,-1 1 0,1 0 1,0 1-1,17 1 0,-26 0 18,0 1-1,0-1 1,0 1-1,0 0 0,-1 0 1,1 0-1,0 1 1,-1-1-1,0 1 1,0 0-1,0 1 0,0-1 1,0 1-1,-1-1 1,1 1-1,-1 0 0,0 1 1,0-1-1,-1 0 1,1 1-1,-1-1 1,0 1-1,0 0 0,-1 0 1,1 0-1,-1 0 1,0 0-1,0 0 0,-1 10 1,0-13 5,-1-1 0,1 1 0,-1-1 0,0 1 0,0-1 0,0 1 0,0-1 0,0 0 0,0 0 0,0 1 0,0-1 0,0 0 0,-1 0 0,1 0 0,0 0 0,-1 0 0,1 0 0,-1 0 0,1-1 0,-1 1 0,1-1 0,-1 1 1,1-1-1,-4 1 0,-45 9-21,13-7-591,0-1 0,1-2-1,-1-2 1,-38-6 0,72 7-137,-7-1-468,10 2 1106,-1 0-1,1 0 0,0-1 0,0 1 1,0 0-1,0 0 0,0 0 0,0 0 1,0 0-1,-1 0 0,1 0 1,0 0-1,0 0 0,0 0 0,0 0 1,0-1-1,0 1 0,0 0 1,0 0-1,0 0 0,-1 0 0,1 0 1,0 0-1,0 0 0,0-1 1,0 1-1,0 0 0,0 0 0,0 0 1,0 0-1,0 0 0,0-1 0,0 1 1,0 0-1,0 0 0,0 0 1,0 0-1,0 0 0,0 0 0,0-1 1,0 1-1,1 0 0,-1 0 1,0 0-1,0 0 0,0 0 0,0 0 1,0-1-1,0 1 0,0 0 0,0 0 1,0 0-1,0 0 0,1 0 1,-1 0-1,0 0 0,0 0 0,0 0 1,0 0-1,0 0 0,1 0 1,15-10-11439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5:53.7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101 7 9604,'0'0'11664,"-5"1"-11293,3-1-361,-1 0 0,1 1 0,0 0 0,0-1 0,0 1 0,0 0-1,0 0 1,0 0 0,0 0 0,1 1 0,-1-1 0,0 0 0,1 1 0,-1-1 0,0 1-1,-1 3 1,-24 42 152,20-29-99,1 1-1,0-1 0,-4 34 0,8-35-40,0 0 1,1 0-1,1 0 0,0 0 0,5 28 1,-4-43-10,0 0 0,0 0 1,0 0-1,0 0 0,0-1 1,1 1-1,-1 0 0,0 0 1,1-1-1,-1 1 0,1-1 1,0 1-1,0-1 0,-1 0 1,1 0-1,0 0 0,0 0 1,0 0-1,0 0 0,0 0 1,0-1-1,1 1 0,-1-1 1,0 1-1,0-1 0,0 0 1,1 0-1,-1 0 1,0 0-1,0 0 0,0-1 1,5 0-1,-2 0 57,0 0 0,0 0 0,-1 0 0,1-1 0,0 0 1,-1 0-1,1 0 0,-1 0 0,1-1 0,-1 0 0,0 0 0,0 0 0,4-4 1,-4 1 53,0 0 0,-1 0 0,0 0 0,0-1 0,0 1 0,-1-1 0,0 0 0,0 0 0,-1 0 1,2-12-1,-2-75 598,-2 54-496,0 35-188,0 0 0,-1 0 1,1 1-1,-1-1 0,0 0 1,0 0-1,-1 1 1,1-1-1,-1 1 0,0 0 1,0 0-1,0 0 0,-1 0 1,1 1-1,-1-1 1,-6-3-1,8 5-74,0 0 0,-1 1 0,1-1 0,-1 1 0,1 0 1,-1-1-1,0 1 0,1 0 0,-1 1 0,0-1 0,0 0 0,1 1 0,-5-1 1,5 2-86,0-1 0,1 0 0,-1 1 0,0-1 0,1 1 0,-1-1 0,0 1 0,1 0 0,-1 0 0,1 0 0,-1-1 0,1 2 0,0-1 0,-1 0 0,1 0 0,0 0 0,0 1 0,0-1 0,-1 0 0,2 1 0,-1-1 0,0 1 0,-1 2 0,-1 3-1045,0 1 0,0-1 0,1 1-1,0 0 1,1 0 0,-1 8 0,1 15-6208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2.9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1 216 8996,'0'0'11000,"5"-15"-10333,18-48-171,-23 63-480,0-1 0,0 0 0,1 0 0,-1 1 0,0-1 0,0 0 0,1 0 0,-1 1 0,0-1 0,1 0 0,-1 0 0,1 1 0,-1-1 0,1 1 0,-1-1 0,1 0 0,-1 1 0,1-1 0,-1 1 0,1-1 0,0 1 0,-1 0 0,1-1 0,0 1 0,0 0 0,-1-1 0,1 1 0,0 0 0,0 0 0,-1-1 0,1 1 0,0 0 0,0 0 0,0 0 0,-1 0 0,1 0 1,0 0-1,0 1 0,0-1 0,-1 0 0,1 0 0,1 1 0,13 18 21,-8-3 29,-2 0 1,0 1 0,-1 0 0,0 0 0,-2 0-1,1 21 1,-3 112 694,-3-65 100,6-121-46,2-6-104,8 10-699,2 0 0,1 1 0,1 1 0,1 1 0,2 0 0,1 2 0,37-38 0,-58 64-23,1 0 1,0 0 0,0 0-1,0 0 1,0 1 0,0-1-1,0 0 1,0 1-1,0-1 1,0 0 0,0 1-1,0-1 1,0 1 0,0 0-1,1-1 1,-1 1 0,0 0-1,0 0 1,0-1-1,1 1 1,-1 0 0,0 0-1,0 1 1,1-1 0,-1 0-1,0 0 1,0 0 0,2 1-1,-1 1 3,1-1-1,-1 1 1,0 0 0,0 0-1,0 0 1,0 0-1,0 0 1,-1 0 0,1 0-1,0 1 1,-1-1 0,2 4-1,1 3 1,0 1-1,0 0 0,-1 0 1,0 0-1,2 19 0,-4 151-1,-1-180 127,7-41 235,4 15-355,0 0 0,2 0 0,0 1 0,2 1 0,1 0 0,1 1 1,1 1-1,1 1 0,27-25 0,-45 46-3,-1-1-1,1 1 1,-1 0 0,1 0 0,-1 0 0,1-1-1,-1 1 1,1 0 0,-1 0 0,1 0 0,-1 0-1,1 0 1,0 0 0,-1 0 0,1 0 0,-1 0 0,1 0-1,-1 0 1,1 0 0,-1 1 0,1-1 0,-1 0-1,1 0 1,-1 0 0,1 1 0,-1-1 0,1 0 0,-1 1-1,0-1 1,1 0 0,-1 1 0,1-1 0,-1 0-1,0 1 1,1-1 0,-1 1 0,0-1 0,0 1-1,1-1 1,-1 1 0,0-1 0,0 1 0,0-1 0,0 1-1,0-1 1,1 1 0,-1-1 0,0 1 0,0-1-1,0 1 1,0 0 0,-1 0 0,7 39-24,-6-31 14,6 42 6,-3 81 0,-3-107 12,1-24-3,0 0 0,0-1 1,-1 1-1,1 0 1,0 0-1,0 0 1,0-1-1,0 1 1,0 0-1,0-1 1,0 1-1,0 0 0,0-1 1,0 0-1,1 1 1,-1-1-1,0 0 1,0 1-1,0-1 1,0 0-1,1 0 1,-1 0-1,0 0 0,0 0 1,0 0-1,1-1 1,-1 1-1,0 0 1,2-1-1,39-8 74,-34 3-66,0 0 0,0 0 0,-1-1 0,1 0 1,-1-1-1,-1 1 0,0-1 0,0 0 0,0-1 1,-1 0-1,6-12 0,-2 0 2,-1-1 0,0 0 0,8-42 0,-14 14 82,-2 49-118,0 7-151,-11 196-20,11-201 198,0 0 0,0 0 0,0 0 0,1 0 0,-1 0-1,0 0 1,1 0 0,-1 0 0,0 0 0,1-1 0,-1 1 0,1 0 0,-1 0 0,1 0-1,0-1 1,-1 1 0,1 0 0,0-1 0,-1 1 0,1 0 0,0-1 0,0 1 0,0-1-1,-1 1 1,1-1 0,0 0 0,0 1 0,0-1 0,0 0 0,0 0 0,0 1 0,1-1-1,39 1 8,-27-2 6,-6 1-2,0-1 0,0 1 0,0-2 0,0 1 0,0-1 0,-1 0 0,1-1 0,-1 0 0,1 0 0,-1 0 1,0-1-1,0 0 0,0-1 0,7-6 0,-4 2-10,0-1 0,-1 0 0,0 0 0,-1-1 0,0-1 0,0 1 0,9-22 0,-13 26-3,3-6 6,0-1 1,0 0 0,-2 0 0,0 0-1,0-1 1,-1 1 0,-1-1-1,-1 0 1,2-23 0,-4 38-24,-6 12-66,-1 3 67,2 0-1,0 0 1,1 0 0,0 1 0,1 0 0,1-1 0,1 1-1,0 0 1,1 0 0,2 20 0,-1-33 18,-1 0 1,1-1-1,0 1 1,0-1-1,0 1 1,0-1-1,0 1 1,1-1-1,-1 0 1,1 1-1,-1-1 1,1 0-1,0 0 1,0 0-1,0 0 1,0-1-1,4 4 1,0-2 3,0 0-1,-1-1 1,1 1 0,0-1-1,0-1 1,0 1 0,9 1-1,7-1 14,1-1 0,-1-1 0,26-3 0,-47 3-17,7-1 11,0-1-1,0 1 1,1-1-1,-1-1 1,-1 0-1,1 0 1,0 0-1,-1-1 1,1 0-1,-1-1 1,0 1-1,-1-1 0,1-1 1,-1 1-1,0-1 1,0 0-1,-1-1 1,0 1-1,8-14 1,-6 8-3,0-1-1,-1 0 1,-1 0 0,0-1 0,0 0 0,-1 0 0,-1 0 0,-1 0 0,0 0 0,0-22 0,-2 35-10,0 0 0,0 0 0,0 0 1,-1-1-1,1 1 0,0 0 1,0 0-1,-1 0 0,1 0 0,-1 0 1,1 0-1,-1 0 0,1 0 0,-1 0 1,0 0-1,0 1 0,1-1 1,-1 0-1,0 0 0,0 1 0,0-1 1,0 0-1,0 1 0,-1-2 1,-1 1-6,0 0 1,0 0 0,0 0-1,0 0 1,-1 1 0,1-1 0,0 1-1,-7 0 1,6 0-6,-1 0 0,0 0 0,1 1 0,-1-1 0,1 1 0,-1 1 1,1-1-1,-1 0 0,1 1 0,0 0 0,-1 0 0,1 1 0,-5 3 0,5-3 6,1 1-1,0 0 1,0 0 0,0 0 0,0 0 0,1 0-1,0 0 1,-1 1 0,2-1 0,-1 1 0,0-1-1,1 1 1,0 0 0,0 0 0,0 0 0,1-1-1,0 1 1,0 0 0,0 0 0,0 0 0,1 0-1,0 0 1,0-1 0,0 1 0,2 5 0,1-1-3,1 1 0,0-1 0,0 0 0,0-1 0,1 1 0,1-1 1,-1 0-1,2-1 0,-1 0 0,15 12 0,38 22-177,-43-32 90,-1 2 1,-1 0-1,0 1 0,23 22 1,-91-31-3862,32-3 30,-1 0-3007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9.2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42 16199,'0'0'9189,"126"-37"-9189,-66 33-96,-5 4-1153,-25 0-1840,-30 13-2130,-15 24-3745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49.3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3057,'0'0'12182,"70"27"-11462,-10-25-207,6-2-513,9 0-161,5 0-3728,0 0-625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0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0 651 15079,'0'0'7467,"1"-5"-5666,2-3-1511,1 0 0,0 0 1,0 0-1,0 1 0,1-1 0,0 1 0,1 0 0,0 1 0,0-1 1,11-8-1,13-17 93,-1-8-163,-1-1 0,-2-1-1,-2-1 1,-2-2 0,-2 0 0,-2-1-1,20-82 1,-25 61-130,-11 43-18,-2 20-15,-3 9 18,-33 85-427,23-60 340,1 1 0,1 0 0,1 1 0,2 0 0,-6 42 0,13-58 12,1 1 0,0-1 0,0 1 1,2-1-1,0 1 0,1-1 0,1 0 1,0 0-1,1 0 0,1-1 1,13 26-1,-13-31 7,0-1 0,1 0-1,0 0 1,0-1 0,1 0 0,0 0 0,0-1 0,1 0-1,0 0 1,0-1 0,0 0 0,1 0 0,0-1 0,0-1 0,1 0-1,-1 0 1,1-1 0,15 3 0,-16-4-2,0 0-1,0 0 1,0-1 0,1 0-1,-1-1 1,1 0 0,-1-1-1,0 0 1,1-1 0,-1 0 0,0 0-1,0-1 1,0 0 0,0-1-1,-1 0 1,0-1 0,1 0-1,-1 0 1,-1-1 0,1 0 0,-1-1-1,0 0 1,-1 0 0,8-8-1,23-35 68,66-109 0,-67 96-56,-36 63-21,-1-1 0,0 0-1,1 1 1,-1-1-1,0 1 1,1-1 0,-1 1-1,1-1 1,-1 1-1,1-1 1,-1 1 0,1 0-1,-1-1 1,1 1-1,0 0 1,-1-1 0,1 1-1,-1 0 1,1 0-1,0-1 1,-1 1 0,1 0-1,0 0 1,-1 0-1,1 0 1,0 0 0,-1 0-1,1 0 1,0 0-1,-1 0 1,1 0 0,0 1-1,-1-1 1,1 0-1,0 0 1,-1 1 0,1-1-1,-1 0 1,1 1-1,0-1 1,-1 0 0,1 1-1,-1-1 1,1 1-1,-1-1 1,1 1 0,-1-1-1,0 1 1,1-1-1,-1 1 1,0 0 0,1-1-1,-1 1 1,0-1-1,1 2 1,24 49-458,-16-31 380,-5-11 90,1-1 0,1-1 1,-1 1-1,1-1 0,1 0 0,-1 0 0,1-1 0,0 1 1,1-2-1,-1 1 0,1-1 0,0 0 0,1-1 0,-1 0 1,1 0-1,0-1 0,0 0 0,0 0 0,0-1 0,0 0 1,1-1-1,-1 0 0,0-1 0,1 0 0,-1 0 0,1-1 1,-1 0-1,0 0 0,0-1 0,1-1 0,8-3 0,-9 2 11,1 0 0,-1-1-1,0-1 1,0 1-1,-1-1 1,0-1-1,0 0 1,0 0-1,-1 0 1,12-17-1,-6 8 9,-2-1 0,0 0 0,-1-1 0,13-30 0,-21 42-14,6-26 27,-8 31-87,0 4-21,-1 5-4,0-1 0,-1 1 1,0 0-1,-1-1 1,1 1-1,-1-1 1,-8 13-1,-3 12 72,6-9-3,1 0-1,2 0 1,0 0-1,1 0 1,2 1-1,0 0 1,2-1-1,0 1 1,2 0-1,0-1 1,2 1 0,1-1-1,0 0 1,15 36-1,-4-16-2,-2 2 0,-2-1 0,-2 1-1,7 65 1,-16-95 8,0 1 0,-1-1 0,-1 1 1,0-1-1,-1 0 0,-1 0 0,0 0 0,-1 0 0,-1 0 0,0-1 0,-1 0 1,-1 0-1,0 0 0,-1-1 0,0 0 0,-1 0 0,-10 11 0,11-17 7,0 0 0,-1 0 0,0-1 0,0 0 0,0-1 0,-1 0 0,1 0 1,-1-1-1,0 0 0,-1-1 0,1 0 0,-1-1 0,1 0 0,-1 0 0,0-1 0,1-1 0,-1 0 0,-15-1 0,16 0 1,0 0-1,1 0 1,-1-1 0,0 0 0,1-1 0,-1 0-1,1-1 1,0 0 0,0 0 0,0-1-1,0 0 1,1 0 0,0-1 0,0 0 0,0-1-1,1 1 1,0-2 0,1 1 0,-11-15-1,12 12-180,-1 0-1,2 0 1,0-1-1,0 1 1,1-1-1,0 0 0,1 0 1,0 0-1,0 0 1,2-1-1,-1 1 1,2-14-1,1 13-715,0 0-1,0 0 1,1 0-1,1 0 1,0 0-1,1 1 1,0 0 0,1 0-1,0 0 1,0 0-1,9-9 1,39-48-9882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0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1 18456,'0'0'9877,"0"79"-10437,-5 8 560,0 2 0,5-2 128,-10-4-112,-10-5 0,-1-15-16,-19-16-1969,0-26-3041,10-21-3314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0.9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0 118 15495,'0'0'3596,"19"-13"-1664,61-43-721,-71 50-1127,1 1 0,0 0 0,0 0 0,0 1-1,1 1 1,-1 0 0,1 0 0,0 1 0,-1 0 0,16 0-1,-2 0 124,-14 1-144,5-2 176,1 2 0,0 0 0,0 1 1,26 3-1,-40-3-234,0 1 1,0 0-1,0 0 0,0 0 1,0 0-1,-1 0 0,1 0 1,0 0-1,-1 1 1,1-1-1,0 1 0,-1-1 1,0 1-1,1-1 0,-1 1 1,0 0-1,0 0 0,0 0 1,0 0-1,0 0 1,0 0-1,-1 0 0,2 3 1,7 53-127,-6 179 86,-4-131 169,6-78-87,-5-27-30,0-1-1,1 0 1,-1 1 0,0-1-1,0 0 1,1 0-1,-1 0 1,0 1-1,1-1 1,-1 0 0,0 0-1,1 0 1,-1 0-1,1 0 1,-1 1-1,0-1 1,1 0 0,-1 0-1,0 0 1,1 0-1,-1 0 1,1 0-1,-1 0 1,0 0 0,1-1-1,-1 1 1,0 0-1,1 0 1,-1 0-1,0 0 1,1 0 0,-1-1-1,0 1 1,1 0-1,-1 0 1,1-1-1,33-37 1559,-34 37-1564,24-29 256,1 0 0,1 1 0,1 1 1,2 2-1,1 1 0,0 1 0,51-29 0,-80 53-272,-1 0 1,1-1-1,-1 1 0,1 0 1,-1 0-1,1 0 0,-1 0 1,1-1-1,-1 1 0,1 0 1,-1 0-1,1 0 0,-1 0 0,1 1 1,-1-1-1,1 0 0,0 0 1,-1 0-1,1 0 0,-1 0 1,1 1-1,-1-1 0,0 0 1,1 0-1,-1 1 0,1-1 1,-1 0-1,1 1 0,-1-1 1,0 0-1,1 1 0,-1-1 1,0 1-1,1-1 0,-1 1 1,0-1-1,0 1 0,1-1 0,-1 0 1,0 1-1,0 0 0,0-1 1,0 1-1,0-1 0,1 1 1,-1-1-1,0 1 0,-1 0 1,4 36-178,-3-27 150,-1 238 74,-2-92-1122,3-151 673,0-4 206,-1 0-1,1 0 1,0 0 0,0 0-1,0 0 1,0 0 0,0 0-1,0 0 1,0-1-1,0 1 1,0 0 0,1 0-1,-1 0 1,0 0 0,1 0-1,-1 0 1,1 0 0,-1 0-1,1 0 1,-1-1 0,1 1-1,-1 0 1,1 0-1,0-1 1,0 2 0,17-1-5380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1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 18360,'0'0'8772,"125"-6"-8756,-70 6 32,0 0-48,-9-4 0,-6 0-432,-10 1-1745,-10-1-1456,-10-2-1666,0-6-7683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1.4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246 56 10917,'0'0'15874,"1"-12"-14161,-1 11-1636,2-30 554,0 19-306,-2 16 240,-2 34-685,-3-1 0,-13 57 0,-1 10 224,8-21-72,5-23-3,-3-1 0,-17 59 1,23-109-218,0 0 0,0 0 0,-1-1 0,0 0 0,-1 1 0,0-1 0,0-1 0,-11 13 0,11-15-566,0 0 0,0-1 1,0 0-1,-1 0 1,0 0-1,0 0 0,-9 3 1,-39 9-10703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8.7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518 161 7668,'0'0'4372,"17"-20"-1346,2-2-2001,41-45 420,-2 16 4715,-57 51-5245,-3 4-648,-11 14-284,1-1 0,-2-1 0,0 0 0,-1-1 1,-1 0-1,-18 13 0,5-4 39,-67 55 140,-3-4 0,-151 87 0,173-123-69,76-39 40,23-11 132,1 0 0,0 1 0,0 2 0,40-10 0,-55 16-275,-1 1 0,0 1 0,1-1 0,-1 1 0,0 0 0,1 1 0,-1 0 0,1 0 0,-1 0-1,0 1 1,0 0 0,0 1 0,0 0 0,0 0 0,-1 0 0,1 1 0,-1-1 0,0 2 0,11 8 0,18 24-15,-2 1 1,-2 2 0,-1 1-1,42 79 1,19 26 17,-60-103 26,1 0-1,3-2 0,1-2 0,44 37 0,-80-76-19,1 1 0,-1-1 0,0 1 0,1-1 0,-1 0 0,1 0 0,-1 1 0,0-1 0,1 0 0,-1 0 0,1 0 0,-1 1 0,1-1 0,-1 0 0,1 0 0,-1 0 0,1 0 0,-1 0 0,1 0 0,-1 0 0,1 0 0,-1 0 0,1 0 0,-1 0 0,1 0 0,-1 0 0,1-1 0,-1 1 0,1 0 0,-1 0 0,0 0 0,1-1 0,-1 1 0,1 0 0,-1-1 0,1 1 0,-1 0 0,0-1 0,1 1 0,-1 0 0,0-1 0,0 1 1,1-1-1,-1 1 0,0-1 0,1 0-1,10-33-1001,-4 11-244,19-30-2149,12-9-1324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1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80 11077,'0'0'11576,"-1"-14"-10680,-4-41-586,5 54-309,0 1-1,0-1 1,0 1 0,0 0 0,0-1 0,0 1-1,0-1 1,0 1 0,0-1 0,0 1-1,-1 0 1,1-1 0,0 1 0,0 0-1,-1-1 1,1 1 0,0 0 0,0-1 0,-1 1-1,1 0 1,0-1 0,-1 1 0,1 0-1,0 0 1,-1-1 0,1 1 0,-1 0-1,1 0 1,0 0 0,-1 0 0,1-1 0,-1 1-1,1 0 1,-1 0 0,1 0 0,0 0-1,-1 0 1,1 0 0,-1 0 0,1 0-1,-1 0 1,1 1 0,0-1 0,-1 0 0,1 0-1,-1 0 1,1 0 0,0 0 0,-1 1-1,-16 11-15,16-11 16,-10 7 8,1 1 1,0 0-1,1 0 1,0 1-1,0 0 0,1 1 1,0 0-1,1 0 1,0 1-1,1-1 0,0 2 1,1-1-1,0 0 1,1 1-1,1 0 0,0 0 1,0 0-1,0 23 1,3-32-5,1 1 0,-1-1 0,1 0 0,0 0 0,1 0 1,-1-1-1,0 1 0,1 0 0,0 0 0,0-1 0,0 1 0,1-1 1,-1 0-1,1 1 0,0-1 0,0 0 0,0-1 0,0 1 1,0 0-1,0-1 0,1 0 0,-1 0 0,6 2 0,12 7 86,1-2-1,0-1 0,25 6 0,3 2 159,-34-9-223,0 0 0,0 1 0,0 1 0,-1 0 0,0 1 0,-1 0 0,25 25 0,-33-29-27,0 1 0,-1-1 0,0 1 1,0 0-1,0 1 0,-1-1 0,0 1 0,0 0 1,-1-1-1,0 2 0,-1-1 0,1 0 0,-2 1 0,1-1 1,-1 1-1,0-1 0,-1 1 0,-1 10 0,1-17 3,-1 1 0,0 0-1,0 0 1,0-1 0,-1 1-1,1-1 1,0 1 0,-1-1-1,0 0 1,0 1 0,1-1-1,-1 0 1,0 0 0,-1 0-1,1-1 1,0 1-1,-1 0 1,1-1 0,-1 1-1,-2 0 1,-63 25 123,55-23-87,-7 2 61,0 0 1,0-2-1,-1 0 1,0-2-1,-30 1 1,44-3-203,0 0-1,1-1 1,-1 0 0,1 0-1,-1-1 1,1 0 0,-1 0-1,1 0 1,-8-5-1,11 5-180,0 0-1,0 0 0,1 0 0,-1 0 0,1 0 0,0-1 0,0 1 1,-1-1-1,2 0 0,-1 1 0,0-1 0,0 0 0,1 0 1,0 0-1,0 0 0,0 0 0,0-1 0,0 1 0,0-6 0,-1-35-5672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3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1 169 16632,'0'0'2817,"45"-98"-256,-5 73-1232,5 7-929,25 5-176,6 3-208,9 6-16,-5 4-48,-30 0 48,1 10-800,-36 21-2258,-5 7-2256,-10 7-4067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4.5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11 11749,'0'0'9218,"0"-11"-8751,-6 116 884,-18 105 0,-7 78-59,27-4-764,5-283-521,-1 1 0,1-1 0,0 0 0,0 1 1,0-1-1,0 0 0,0 0 0,0 0 0,1 0 0,-1 0 0,0 0 1,0 0-1,1 0 0,-1 0 0,1-1 0,-1 1 0,1-1 0,-1 1 1,1-1-1,-1 1 0,1-1 0,-1 0 0,1 0 0,-1 1 0,1-1 1,-1-1-1,1 1 0,0 0 0,1-1 0,54-3 200,-47 1-359,1 0-1,-1-1 1,0-1 0,0 0-1,16-10 1,19-21-4803,-23 14 22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5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18601,'0'0'8179,"15"-23"-8179,-4 23 0,-1 7-224,0 18-880,-5 12-2690,-5 10-1985,0 9-5986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6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372 0 7171,'0'0'5459,"-71"142"-3794,16-61-65,5-10 161,5-5-416,5-4-737,10-4-304,0-6-176,10-5 48,-1-8-112,11-10-64,10-14 0,26-15-7699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3:59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1 15575,'0'0'6947,"-60"104"-6338,50-49-97,10-3-224,0-6-128,0-3-128,0-10 112,10-10-112,-10-10-32,5-5-672,-5-17-7908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1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211 342 13190,'0'0'7686,"21"-18"-7142,69-54-71,-81 66-317,-1-1 0,0 0 0,0-1 0,0 0 1,-1 0-1,12-17 0,-17 20-51,1-1 0,-1 0 0,-1 0-1,1 0 1,-1 0 0,0 0 0,0 0 0,-1 0-1,0 0 1,0-7 0,0 8-91,-1 1 1,1-1-1,-1 0 0,0 1 0,0-1 1,0 1-1,-1-1 0,0 1 1,0 0-1,0 0 0,0-1 0,-1 1 1,1 1-1,-1-1 0,0 0 1,0 1-1,0-1 0,-1 1 0,1 0 1,-1 0-1,0 1 0,0-1 0,0 1 1,0-1-1,0 1 0,0 0 1,-1 1-1,1-1 0,-1 1 0,-9-1 1,5 0-35,0 0 0,0 1 0,0 1 0,0-1 0,0 2 0,0-1 0,0 1 0,0 1 0,0-1 0,0 1 0,0 1 0,0 0 0,1 0 0,-1 1 0,-11 7 0,7-1-377,0 0 0,1 1-1,0 1 1,1 0 0,1 0 0,0 1 0,0 1 0,2 0 0,-1 0-1,2 0 1,0 1 0,1 0 0,-8 28 0,4 39-5243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3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116 1 13238,'0'0'11461,"-40"114"-11381,15-25 401,5 0 111,20 2-240,0-8-96,0-3-160,0-7-48,0-15 32,10-11-80,-10-20-240,0-20-2097,-20-7-3266,0-38-4273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5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 16071,'0'0'3490,"115"-37"-2850,-45 37-592,11 0 0,4 10-48,-10 4-272,-5-7-2833,-25-7-1986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216 0 11445,'0'0'10168,"3"9"-8765,-1 1-1339,-1 0 1,1 0-1,-2 0 0,1 0 1,-1 0-1,-1 0 0,-2 16 1,-21 77 531,8-39-66,-17 188 499,5-27-820,26-215-204,0 0 0,-1 1 1,0-1-1,-1 0 1,-7 15-1,9-23-240,0 1-1,1-1 1,-1 0-1,0 1 1,0-1 0,0 0-1,0 0 1,0 0-1,-1-1 1,-3 4-1,3-4-307,1-1 1,0 1-1,0 0 0,0-1 0,0 1 0,-1-1 1,1 1-1,0-1 0,0 0 0,-1 0 0,1 0 0,0-1 1,0 1-1,-1 0 0,-2-2 0,-25-11-13021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0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55 14455,'0'0'3601,"116"-55"-2512,-71 55-993,30 0-96,5 12 0,6 6-48,-6-5-464,-10-7-3010,-15-6-4338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1.1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241 0 14647,'0'0'6661,"-2"21"-5367,0 5-1189,1 0 0,2-1 0,1 1 0,0 0-1,2-1 1,13 46 0,35 86 590,-29-94-454,-3 0 0,-2 1 0,-3 1 0,9 99 0,-22-121-207,-3-1 0,-1 1 0,-3-1 0,-1 0 0,-2 0 0,-1-1 0,-3 0 0,-1-1 0,-2 0 0,-2-1 0,-35 61 0,31-64-22,-137 219 72,156-252-235,0 0 0,0-1 1,-1 1-1,1-1 0,0 1 1,-1-1-1,0 0 0,1 0 1,-1 0-1,0 0 0,0 0 1,0-1-1,0 1 0,0-1 0,-1 0 1,1 0-1,0 0 0,0 0 1,-1 0-1,1-1 0,-1 0 1,1 0-1,-1 0 0,1 0 1,0 0-1,-5-1 0,7 1 11,1-1-1,-1 1 0,1 0 0,-1 0 0,1 0 1,-1 0-1,1-1 0,-1 1 0,1 0 1,-1 0-1,1-1 0,0 1 0,-1-1 1,1 1-1,-1 0 0,1-1 0,0 1 1,-1-1-1,1 1 0,0 0 0,-1-1 1,1 1-1,0-1 0,0 1 0,0-1 1,-1 1-1,1-1 0,0 0 0,-2-30-7299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1.7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507 307 15095,'0'-21'3009,"1"-9"-2170,0 1 190,0 1 1,-7-45-1,6 67-859,-2-1 0,1 1 0,-1 0 0,0-1 0,0 1 0,0 0 0,-1 0 0,0 0 0,0 1 0,-1-1 0,0 1 0,0 0 0,0 0 0,0 0 0,-1 0 0,0 1 0,0 0 0,-10-7 0,11 9-159,-1-1 0,0 1 0,0 1 0,0-1 0,-1 1 0,1 0 0,0 0 0,-1 0 0,1 1 1,0 0-1,-1 0 0,1 0 0,0 1 0,-1-1 0,1 1 0,0 1 0,0-1 0,-1 1 0,1 0 0,0 0 0,1 0 0,-1 1 0,0 0 0,-4 3 0,-12 8-19,1 1-1,1 1 1,0 1-1,2 0 1,0 2 0,0 0-1,2 0 1,0 2 0,2 0-1,0 0 1,1 2-1,-16 41 1,23-48 15,0 1-1,0-1 1,2 1 0,0 0-1,1 0 1,1 1 0,0-1-1,2 0 1,0 0 0,0 1-1,2-1 1,0 0 0,1-1-1,1 1 1,0-1-1,1 1 1,1-2 0,0 1-1,15 22 1,140 196 190,-157-225-190,0 0-1,0 0 0,-1 1 1,0 0-1,0 0 0,-1 0 1,-1 0-1,3 20 0,-4-26-5,-1 1 0,0 0-1,-1-1 1,1 1 0,-1-1 0,1 1-1,-1-1 1,-1 0 0,1 1-1,-1-1 1,1 0 0,-1 0-1,0 0 1,-1 0 0,1 0-1,-1 0 1,1-1 0,-1 1-1,0-1 1,-1 0 0,-6 6-1,-2-1 9,-1 0-1,1-1 0,-1-1 0,0 0 0,-1 0 0,0-2 0,-24 6 1,8-5 81,1-1 0,-53 0 1,81-5-75,1 1-1,0-1 1,-1 0 0,1 1 0,0-1 0,0 0 0,0 1 0,-1-1 0,1 0 0,0 1 0,0-1 0,0 0-1,0 0 1,0 1 0,0-1 0,0 0 0,0 1 0,1-1 0,-1 0 0,0 1 0,0-1 0,0 0 0,1 1-1,-1-1 1,0 0 0,2 0 0,1-1-16,0 1 0,0 0 0,0-1-1,0 1 1,1 1 0,-1-1 0,0 0 0,1 1 0,-1 0-1,1-1 1,-1 1 0,1 1 0,-1-1 0,0 0 0,1 1-1,-1 0 1,0 0 0,1 0 0,-1 0 0,0 0 0,0 1-1,0-1 1,0 1 0,0 0 0,0 0 0,-1 0 0,1 0-1,0 1 1,-1-1 0,4 5 0,0 2-8,-1 1 0,0-1 0,0 1 0,-1 0 0,0 0 0,-1 0 0,0 1 0,-1-1 0,2 13 1,0 15-19,-2 48 1,-2-74 24,-4 45-5,-1-1-1,-3 0 1,-27 94 0,28-123 2,2-9 1,1 1 0,1-1 0,0 0 0,2 1 0,0 0 0,2 30 0,1-41 5,-1-1 0,1 1 0,0 0 0,1-1 1,0 0-1,0 1 0,0-1 0,1 0 0,0-1 0,1 1 0,-1-1 0,1 1 0,1-2 0,-1 1 0,1 0 0,0-1 0,0 0 0,7 4 0,7 3 15,0-1 0,1-1-1,0 0 1,1-2-1,0-1 1,0 0-1,1-2 1,40 5-1,20-3-128,92-4 0,-43-2-1133,-119-1-1789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4.7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10325,'0'0'5730,"139"-6"-5618,-74 8-16,-6 7-96,-5-1-48,-17-2-800,-15-2-4338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09.2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562 12 1857,'0'0'8070,"-5"-10"-1019,1 9-6837,0 1 0,0 0-1,1 0 1,-1 0-1,0 0 1,0 1-1,1-1 1,-1 1-1,0 0 1,1 0 0,-1 0-1,1 1 1,-1-1-1,1 1 1,0 0-1,-5 3 1,-59 42-758,61-42 734,5-3-182,1-2 80,36-21-142,112-29-108,-193 78 221,1 3 0,2 1 1,-60 60-1,-221 236 725,314-319-747,6-5-21,-1-1 0,1 0 0,-1 1 0,1 0 0,1-1 0,-1 1 1,0 0-1,1 1 0,0-1 0,0 0 0,-2 8 0,11-10 29,25-5 222,-1-1-1,1-1 0,-1-2 1,56-20-1,-44 13-66,77-14 0,-107 26-192,0 0 1,1 1 0,-1 0 0,1 1-1,0 1 1,-1 0 0,16 4-1,-25-4-9,0 0-1,0 0 0,-1 1 0,1 0 0,-1 0 0,1 0 0,-1 0 0,0 0 0,0 0 0,1 1 0,-2 0 0,1 0 0,0-1 1,-1 2-1,1-1 0,-1 0 0,0 0 0,0 1 0,0-1 0,-1 1 0,1 0 0,-1-1 0,0 1 0,0 0 0,0 0 0,0 0 1,0 7-1,1 0-2,-1 0 0,0 0 0,-1 1 1,0-1-1,0 0 0,-1 0 0,-1 1 0,0-1 1,-1 0-1,0 0 0,0-1 0,-1 1 1,0-1-1,-1 0 0,-1 0 0,-9 15 1,0-8 9,0 0 0,-1-1 0,0-1 1,-2 0-1,1-2 0,-27 16 1,35-24 10,0 0 1,-1 0-1,1-1 1,-1-1 0,0 0-1,0 0 1,-1-1-1,1 0 1,0 0 0,-1-1-1,1-1 1,-1 0-1,1 0 1,0-1-1,-19-4 1,5-6 418,14 4-1195,10 7 671,0 0 0,0 0-1,0-1 1,0 1-1,0 0 1,0 0-1,-1 0 1,1 0-1,0 0 1,0-1 0,0 1-1,0 0 1,0 0-1,0 0 1,0 0-1,0 0 1,0-1-1,0 1 1,0 0-1,0 0 1,0 0 0,1 0-1,-1 0 1,0 0-1,0-1 1,0 1-1,0 0 1,0 0-1,0 0 1,0 0 0,0 0-1,0 0 1,0-1-1,1 1 1,-1 0-1,0 0 1,0 0-1,0 0 1,0 0 0,0 0-1,0 0 1,1 0-1,-1 0 1,0 0-1,0 0 1,0 0-1,0 0 1,0 0 0,1 0-1,-1 0 1,0 0-1,0 0 1,35-11-5662,25-8-3729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0.1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416 15 12886,'0'0'5976,"-18"-5"-4439,12 3-1494,-1 0 1,1 1 0,0-1-1,0 1 1,-1 0 0,1 1-1,-1 0 1,1 0-1,-1 0 1,1 1 0,0 0-1,-1 0 1,1 1 0,0-1-1,0 1 1,0 1 0,0-1-1,0 1 1,0 0-1,1 0 1,-1 1 0,1 0-1,0 0 1,0 0 0,1 0-1,-1 1 1,-3 5 0,-25 25 489,2 2 1,1 1 0,-37 63 0,56-83-414,2 0-1,0 0 1,1 1-1,1 0 1,1 1-1,1-1 1,0 1-1,2 0 1,0 1-1,1-1 1,1 23-1,2-39-114,-1-1 0,1 0 0,-1 0 0,1 0 0,0 0 0,0 0-1,0-1 1,0 1 0,1 0 0,-1 0 0,1-1 0,-1 1 0,1-1 0,0 1 0,0-1 0,0 0-1,1 0 1,-1 0 0,0 0 0,1 0 0,-1 0 0,1-1 0,0 1 0,-1-1 0,1 0 0,0 1-1,0-1 1,5 0 0,7 3 11,1-2 1,0 0-1,0 0 0,21-2 0,-28 0-1,22-1-217,-1-1 1,1-1-1,-1-2 1,0-1-1,0-1 1,0-1 0,-1-2-1,42-20 1,-42 15-1411,-1-2 0,0-1 0,-1 0 0,-2-2 0,0-2 0,-1 0 0,41-49 1,-39 39 454,36-59 0,-30 21 2894,-29 61-645,0 0 0,-1-1 0,0 0 0,-1 1 1,1-15-1,-3 24-999,1-1 1,0 0-1,0 1 1,0-1-1,0 1 1,-1 0-1,1-1 1,0 1-1,0-1 1,-1 1-1,1-1 1,0 1-1,-1 0 1,1-1-1,-1 1 1,1-1-1,0 1 1,-1 0-1,1 0 1,-1-1-1,1 1 1,-1 0-1,1 0 1,-1 0-1,1-1 1,-1 1-1,1 0 1,-1 0-1,1 0 1,-1 0-1,1 0 1,-1 0-1,1 0 1,-1 0-1,1 0 1,-1 0-1,1 0 1,-1 0-1,1 1 1,-1-1-1,1 0 1,-1 0-1,0 1 1,-29 12 522,15-2-455,1 1 0,0 1-1,1 0 1,1 1 0,0 0 0,-17 27 0,7-6 235,2 0-1,-17 40 1,31-61-343,1 0 1,0 0 0,1 1-1,1 0 1,1 0 0,0 0-1,0 0 1,2 0-1,1 20 1,-1-32-50,0-1 0,1 0 0,-1 0-1,1 0 1,0 0 0,-1 0 0,1-1 0,0 1-1,0 0 1,1 0 0,-1 0 0,0-1 0,1 1-1,-1-1 1,0 1 0,1-1 0,0 1 0,-1-1-1,1 0 1,0 0 0,0 0 0,0 0 0,0 0-1,-1 0 1,1 0 0,0-1 0,1 1 0,-1-1-1,0 0 1,0 1 0,4-1 0,1 1 16,1-1 0,0 0 0,0 0 0,-1-1 1,1 0-1,0-1 0,12-3 0,-7-1 3,-1 0-1,0-1 1,0 0 0,0 0-1,-1-2 1,-1 1 0,1-2-1,-1 1 1,-1-1 0,0-1 0,15-20-1,-8 7 6,-1-1 0,-1 0-1,-2-1 1,16-44 0,-22 51-19,1-8 11,-7 27-19,0 1 0,0-1 0,1 0 0,-1 0 0,0 0 0,0 0 1,0 0-1,0 0 0,0 0 0,0 0 0,0 0 0,1 0 0,-1 1 0,0-1 0,0 0 1,0 0-1,0 0 0,0 0 0,1 0 0,-1 0 0,0 0 0,0 0 0,0 0 1,0 0-1,0 0 0,0 0 0,1 0 0,-1 0 0,0 235-108,0-231 108,0 1-1,0-1 0,0 1 0,0-1 1,1 1-1,0-1 0,0 1 1,0-1-1,1 0 0,-1 1 0,1-1 1,0 0-1,0 0 0,1 0 0,2 4 1,-2-6 3,0 1 0,0-1 0,0 0 0,0 0 0,1 0 0,-1-1 0,1 1 0,-1-1 0,1 0 0,-1 0 0,1 0-1,0 0 1,-1 0 0,1-1 0,0 0 0,0 0 0,0 0 0,4-1 0,6-1 17,0 0 1,0-1-1,-1-1 0,1-1 0,-1 0 0,0 0 0,0-1 0,-1-1 0,0 0 0,0-1 0,21-18 0,11-12 19,56-62 1,-65 58-38,-27 31-3,0 1 0,0 0 0,2 1 0,17-16 0,-26 25-3,-1 0 0,1 0 0,-1 0 0,0 0 0,1 1 0,-1-1 0,1 0 0,-1 0 0,0 0 0,1 0 0,-1 1 0,1-1 0,-1 0 0,0 0 0,1 1 0,-1-1 0,0 0 0,1 1 0,-1-1 0,0 0 1,0 1-1,1-1 0,-1 1 0,0-1 0,0 0 0,0 1 0,0-1 0,1 1 0,-1-1 0,0 1 0,0-1 0,0 0 0,0 2 0,7 20-47,-6-18 38,0 2 11,1-1-1,0 0 1,0 1 0,1-1 0,0 0 0,0 0-1,0 0 1,0-1 0,1 1 0,-1-1 0,1 0-1,0 0 1,1 0 0,-1 0 0,1-1-1,-1 1 1,1-1 0,0-1 0,0 1 0,1-1-1,9 4 1,-5-4 8,1 0 0,-1 0 0,1-1 1,0 0-1,-1-1 0,1 0 0,0-1 0,-1 0 0,1-1 0,0 0 0,12-5 1,-1 0 4,0-2 1,0 0 0,-1-2 0,-1 0 0,0-1-1,-1-1 1,0-1 0,-1-1 0,0 0 0,-1-1-1,-1-1 1,-1-1 0,0 0 0,15-26 0,-30 95-204,2-26 184,-3-21-33,1-1 1,0 1-1,0 0 0,0 0 0,1-1 1,0 1-1,-1 0 0,1-1 0,0 1 1,1-1-1,-1 1 0,1-1 0,-1 0 1,1 1-1,0-1 0,0 0 0,1 0 1,-1 0-1,0-1 0,1 1 0,0 0 1,0-1-1,0 0 0,0 1 0,0-1 1,0-1-1,0 1 0,1 0 0,5 1 1,-3 4-3027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0.5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445 273 12870,'-4'-17'2084,"-1"-1"-1436,-1 1 1,0-1 0,-1 1 0,0 0 0,-2 1 0,0 0 0,-1 0 0,-23-28 0,22 33 26,0-1 1,-1 2 0,-21-15 0,30 23-594,1 0 1,-1 0-1,0 0 0,0 0 1,0 1-1,0 0 1,0-1-1,0 1 0,0 0 1,-1 1-1,1-1 0,0 0 1,-1 1-1,1 0 0,0 0 1,0 0-1,-1 0 1,1 0-1,0 1 0,-1 0 1,1-1-1,0 1 0,0 0 1,0 0-1,-4 3 0,2 0-55,-1 1 0,1 0 0,0 0-1,0 0 1,1 1 0,0 0-1,0-1 1,0 2 0,-3 7 0,-26 69 76,19-31 131,3-1 0,1 2 0,3-1 0,3 1-1,3 103 1,50 269 812,-3-51-632,-34-243-346,2 60-85,-15-191-52,0 0 1,0 0 0,-1 0-1,1 0 1,0 0-1,0 0 1,0 0 0,0 0-1,0-1 1,0 1 0,0 0-1,0-1 1,0 1 0,0-1-1,0 1 1,0-1 0,0 0-1,0 1 1,0-1 0,-1-1-1,-12-12-712,0-1 0,1-1 0,1 0 1,0 0-1,1-1 0,1-1 0,1 0 0,0 0 0,-11-37 0,10 23-94,2-1 0,1-1 0,1 1 0,2-1 0,0-40 0,3 42 670,0 19 956,0-1-1,2 0 0,1-15 0,-2 26-557,1 0-1,-1 0 0,1 0 1,0 0-1,0 0 0,0 0 1,1 0-1,-1 0 0,1 1 1,-1-1-1,1 0 0,0 1 1,0 0-1,0-1 1,1 1-1,-1 0 0,0 0 1,5-3-1,2 0-119,1 0 0,0 1-1,0 0 1,0 1 0,1 0 0,-1 1 0,1 0-1,12-1 1,91 3-285,-58 1-298,85-1-7021,-67 0-3269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1.1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245 187 11877,'9'-18'1607,"-5"11"-1391,66-115 3647,-55 91-1172,-13 23 2056,-5 26-4654,-1 0 0,-1 0-1,0-1 1,-13 30 0,5-15-34,-198 602 2400,185-530-2290,5 1 0,5 0-1,4 1 1,2 134 0,11-201-155,1-1 1,3 0 0,1 0 0,13 45-1,-12-61-9,1 0-1,1-1 0,1 0 0,1 0 1,1-1-1,0-1 0,2 0 0,15 17 1,-10-15 6,1-1 1,0-1 0,1-1 0,1-1 0,1-1 0,0-1 0,1-1 0,1-1 0,0-2-1,39 14 1,-63-34 696,0 5-1339,1-1 0,-1 1 0,0-1 0,1 1 0,0 0 0,0 0 0,3-5 0,54-52-9817,-21 18-712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1.8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241 1 14871,'0'0'7955,"-136"159"-6690,91-80-625,20-7-416,5-9-64,10-10-143,5-11 31,5-11-16,0-12-32,10-13-1025,20-6-2657,30-33-1664,1-27-5779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0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1 13942,'0'0'6307,"-80"131"-5250,55-94-481,4 0-256,6 2-160,0-1-160,15 5-256,0-3-3201,10-5-5043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2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70 221 2145,'0'0'17587,"12"-12"-16598,-4 5-880,35-39 1470,-39 42-1354,-1 0-1,-1-1 1,1 1 0,0-1 0,-1 1 0,0-1 0,0 0-1,-1 0 1,1 0 0,-1 0 0,0 0 0,0-8 0,0 8-147,-1 0 0,0 1 0,-1-1 0,1 0 0,-1 0 1,0 1-1,0-1 0,0 1 0,-1-1 0,0 1 1,0 0-1,-3-7 0,3 9-73,0 0 1,0 0 0,0 1-1,-1-1 1,1 1-1,0-1 1,-1 1-1,1 0 1,-1-1 0,1 1-1,-1 1 1,1-1-1,-1 0 1,0 1-1,1-1 1,-1 1 0,0 0-1,0 0 1,1 0-1,-1 0 1,0 0-1,0 1 1,-4 0-1,3 1-11,0-1-1,0 1 1,0-1-1,1 1 0,-1 0 1,0 0-1,1 1 1,0-1-1,-1 1 1,1 0-1,0 0 0,0 0 1,1 0-1,-1 0 1,1 0-1,-1 1 0,1 0 1,0-1-1,-2 8 1,1-5-451,0 0 0,1 0 0,0 0 1,1 0-1,-1 0 0,1 0 0,0 0 1,1 1-1,-1-1 0,1 0 0,0 1 1,2 8-1,11 9-5612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5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1 16856,'0'0'10322,"-12"21"-10221,-76 156 310,7 4 0,-69 233 0,143-392-777,0 1 0,2 0 0,0 0 0,-2 46 0,8-69 136,0 1 1,-1 0-1,1 0 1,0-1-1,0 1 1,0-1-1,-1 1 1,1 0-1,0-1 1,0 0-1,0 1 1,0-1-1,0 0 1,0 1 0,0-1-1,0 0 1,0 0-1,0 0 1,0 0-1,0 0 1,0 0-1,0 0 1,0 0-1,0 0 1,0 0-1,2-1 1,4 0-1336,40 1-6551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2.6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1 232 2113,'0'0'23259,"75"-110"-22683,-55 83-176,5 2-32,-15 2-272,0 1-48,-5 7 0,-5 7-48,0 6-160,-10 19-4530,-5 13-1313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3.1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567 571 15687,'0'0'2847,"1"-22"-892,4-73 238,-6 92-2091,1-1-1,0 1 0,0-1 0,-1 1 0,0 0 0,0-1 1,0 1-1,0 0 0,0-1 0,-1 1 0,1 0 0,-1 0 1,0 0-1,0 0 0,0 0 0,-1 1 0,1-1 0,0 1 1,-1-1-1,0 1 0,1 0 0,-1 0 0,0 0 0,0 0 1,0 1-1,-1-1 0,1 1 0,0 0 0,-6-1 0,-5-1-3,0 0 0,0 1 0,0 1-1,0 1 1,-19 1 0,26-1-27,-12 2-35,1 1 0,0 0 1,0 1-1,0 1 0,1 1 0,-1 0 1,1 1-1,1 1 0,-1 1 0,1 0 1,1 2-1,0-1 0,-23 22 0,25-20-21,0 0 0,1 1 0,1 1-1,0 0 1,0 0 0,2 1-1,0 0 1,0 1 0,2 0 0,0 0-1,1 1 1,0 0 0,1 0-1,-3 24 1,8-37-13,-1 0 1,1 0-1,-1 0 0,1 0 1,1 1-1,-1-1 0,1 0 1,-1 0-1,1 0 0,0 0 0,1 0 1,-1 0-1,1 0 0,-1-1 1,1 1-1,0 0 0,1-1 1,-1 1-1,0-1 0,1 0 1,0 0-1,0 0 0,0 0 0,0 0 1,0-1-1,1 1 0,-1-1 1,1 0-1,0 0 0,-1-1 1,8 3-1,7 1-2,-1-1 1,1 0 0,0-2-1,0 0 1,35-1-1,-37-1-1,0-1 0,0 0-1,0-1 1,0 0-1,0-2 1,0 0 0,24-9-1,-32 9 2,-1 0 0,1 0 0,-1-1 0,1 0 0,-1 0 0,-1-1 0,1 0 0,-1 0 0,0-1 1,0 1-1,-1-1 0,0 0 0,0-1 0,-1 1 0,7-16 0,1-9 9,-2 0 0,-1 0 0,-2-1 0,-1 0 0,3-46 1,-7-175 87,-3 139 58,1 104 38,0 1 0,0-1 1,-1 0-1,0 0 1,-1 1-1,0-1 1,-8-20-1,10 31-187,0 0 0,0-1 0,0 1 0,-1 0 0,1 0 0,0-1 0,0 1 0,0 0 0,-1 0 0,1-1 0,0 1 0,-1 0 0,1 0 0,0 0 0,-1 0 0,1-1 0,0 1 0,-1 0 0,1 0 0,0 0 0,-1 0 0,1 0 0,0 0 0,-1 0 0,1 0 0,0 0 0,-1 0 0,1 0 0,0 0 0,-1 0 0,1 0 0,0 0 0,-1 1 0,1-1 0,0 0 0,-1 0 0,1 0 0,0 0 0,-1 1 0,1-1 0,0 0 0,0 0 0,-1 1 0,1-1 0,0 0 0,0 0 0,-1 1 0,1-1 0,0 0 0,0 1 0,0-1 0,0 0 0,0 1 0,-1-1 0,1 0 0,0 1-1,0-1 1,0 0 0,0 1 0,0-1 0,0 0 0,0 1 0,0-1 0,0 1 0,-21 74-14,3 0 0,-11 101 0,21-108 23,2 1 0,4 0-1,9 95 1,-6-152-37,1 0 0,1 0-1,0 0 1,0 0 0,1-1-1,1 1 1,0-1 0,1 0 0,0 0-1,0-1 1,10 12 0,-10-15-378,0-1 1,0 1 0,1-1-1,0 0 1,0-1 0,14 8-1,-15-9-588,1-1-1,0 0 1,0 0-1,1-1 0,-1 0 1,1 0-1,-1-1 1,12 1-1,-2-2-6318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5.3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184 51 7940,'0'0'10506,"-10"-4"-9930,5 2-533,3 1-27,0 0 0,0 0 0,0 0 0,0 0 1,0 0-1,0 1 0,0-1 0,0 1 1,0 0-1,0-1 0,0 1 0,0 0 1,0 0-1,0 0 0,0 0 0,0 1 1,0-1-1,0 0 0,0 1 0,0 0 0,0-1 1,0 1-1,0 0 0,0 0 0,0 0 1,1 0-1,-1 1 0,0-1 0,1 0 1,-1 1-1,1-1 0,-1 1 0,1-1 1,0 1-1,-2 2 0,-8 10 178,0 1-1,0 0 1,2 0-1,0 1 1,0 1 0,2-1-1,0 1 1,1 1 0,1-1-1,0 1 1,2 0-1,0 0 1,-1 22 0,4-36-177,-1 0 1,1 0 0,0 0 0,1-1 0,-1 1 0,1 0-1,0 0 1,0 0 0,0 0 0,0 0 0,1-1 0,-1 1 0,4 4-1,-3-6-4,1 0-1,-1 0 1,1 0 0,-1-1-1,1 1 1,0-1-1,0 0 1,0 0-1,0 0 1,0 0-1,0 0 1,0 0 0,0-1-1,0 0 1,0 0-1,0 0 1,0 0-1,4 0 1,-3 0 51,1 0 0,0 0 0,-1 0 0,1 0 0,0-1-1,-1 0 1,1 0 0,-1 0 0,1 0 0,-1-1 0,0 0 0,1 0 0,-1 0 0,0 0 0,0-1 0,0 1 0,-1-1 0,1 0 0,-1 0 0,1-1 0,-1 1 0,0-1 0,0 1-1,-1-1 1,1 0 0,-1 0 0,0 0 0,0 0 0,0-1 0,0 1 0,1-9 0,3-10-30,-1-1 0,-1-1 0,-2 1 1,0 0-1,-3-47 0,0 29-31,1 39-43,1 0 1,-1 0-1,0 0 1,-1 0-1,1 0 0,0 0 1,-1 0-1,0 0 0,0 0 1,0 0-1,0 0 0,0 1 1,0-1-1,-1 0 0,1 1 1,-1-1-1,0 1 0,0 0 1,-2-3-1,1 3-429,-1 0 0,0 0 0,0 0 0,0 1-1,0 0 1,0 0 0,0 0 0,0 0 0,0 0 0,0 1 0,0-1 0,-1 1 0,-3 1-1,-18-1-5209,9 2-3294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3.4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 15863,'0'0'10549,"-10"48"-10405,10 18 272,0-4-272,0-2-16,0-6-47,0-4-81,0-7-145,-5-6-895,-5-16-2594,10-13-1808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3.6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1 185 6115,'0'0'5394,"50"-107"-1040,-40 70-944,-5 14-593,-5 12-656,0 5-48,0 29-2113,0 22-48,10 13 32,-5 9 16,0 9-1136,-5-5-4131,0 1-7507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4.0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43 21258,'0'0'6851,"0"-43"-6835,10 47-48,10 18-112,0 7-1233,0 5-1024,0 1-1633,-10-4-944,5-2-288,-4-6-17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4.1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337 1 2609,'0'0'12006,"5"101"-9749,-5-63-432,-5 1-481,-5 2-223,-10-3-337,-1 3-240,-4 2-320,-15 3-144,-10 6-80,-15 4-288,10-7-4082,5-11-10260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5.0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502 521 13094,'0'0'10570,"5"-11"-8484,6-13-1540,-1-1-1,-1 0 0,-1-1 0,-1 0 0,7-52 0,-14 72-521,2-30 93,-6-68 0,3 94-106,0-1 1,-1 1-1,-1 0 1,0 0-1,0 0 1,-1 1-1,0-1 0,-1 1 1,0 0-1,0 0 1,-9-10-1,11 15-14,0 1 0,0 0 0,-1 1 0,1-1-1,-1 0 1,0 1 0,0 0 0,0 0 0,0 0 0,0 0 0,0 1-1,-1 0 1,1 0 0,0 0 0,-1 0 0,1 0 0,-1 1-1,1 0 1,0 0 0,-1 0 0,1 1 0,-1-1 0,1 1 0,-1 0-1,1 1 1,-6 1 0,-4 2-13,0 1-1,1 0 1,0 1 0,0 1-1,1 0 1,0 0-1,-11 11 1,-7 8 17,2 1-1,1 1 1,1 1 0,2 1-1,1 2 1,-22 40 0,32-49 8,1 1-1,1 0 1,2 0 0,0 1 0,2 0 0,1 1 0,1 0 0,1 0 0,0 52-1,4-69-5,0 1 0,1-1 0,1 1 0,-1-1 0,2 0 0,-1 0-1,2 1 1,-1-2 0,1 1 0,1 0 0,-1-1 0,2 0 0,-1 0-1,1 0 1,1-1 0,-1 0 0,2 0 0,-1-1 0,1 0 0,0 0-1,0-1 1,1 0 0,-1 0 0,2-1 0,-1 0 0,0 0 0,17 4-1,-14-4 12,1-1 0,0 0 0,0-1 0,0-1 0,0 0 0,0-1 0,0 0 0,1-1 0,17-2-1,-23 1-4,0 0-1,-1-1 0,1-1 0,0 1 0,-1-1 0,0 0 0,0-1 1,0 0-1,0 0 0,0 0 0,-1-1 0,0 0 0,0 0 0,0-1 1,-1 0-1,9-10 0,-1-4 6,0 0 0,-1-2 1,-1 1-1,12-35 0,23-96 60,-29 90-64,-17 62-11,0 0 0,0 0 1,0 0-1,0 0 0,0-1 0,0 1 1,0 0-1,0 0 0,0 0 1,0 0-1,0 0 0,0-1 0,0 1 1,0 0-1,0 0 0,0 0 1,0 0-1,1 0 0,-1 0 1,0 0-1,0-1 0,0 1 0,0 0 1,0 0-1,0 0 0,0 0 1,0 0-1,1 0 0,-1 0 1,0 0-1,0 0 0,0 0 0,0 0 1,0-1-1,0 1 0,1 0 1,-1 0-1,0 0 0,0 0 0,0 0 1,0 0-1,0 0 0,1 0 1,-1 0-1,0 0 0,0 0 1,0 1-1,0-1 0,0 0 0,0 0 1,1 0-1,-1 0 0,0 0 1,0 0-1,0 0 0,0 0 0,0 0 1,0 0-1,0 0 0,1 0 1,-1 1-1,0-1 0,8 14-103,7 26-107,-13-34 192,6 15-49,0 0 0,2-1 0,0 0 1,2 0-1,0-1 0,26 30 0,-26-35-619,1-1 0,0-1 0,1 0 0,1-1 0,19 12 0,-2-10-3048,2-10-1625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5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714 40 14247,'0'0'8075,"-27"-8"-7352,11 4-620,-5-3 37,-1 1 0,0 1 0,0 1 0,-1 1 0,1 1-1,-1 1 1,-36 3 0,-30 10 290,5 0 5,0-4-1,-96-3 1,179-5-377,0 0-1,0 0 0,1 0 0,-1 0 1,0 0-1,0 0 0,0-1 0,0 1 1,1 0-1,-1-1 0,0 1 1,0-1-1,1 1 0,-1-1 0,0 1 1,1-1-1,-1 1 0,0-1 0,1 0 1,-1 1-1,1-1 0,-1 0 1,1 0-1,-1 1 0,1-1 0,0 0 1,-1 0-1,1 0 0,0 0 1,-1 1-1,1-1 0,0 0 0,0 0 1,0 0-1,0 0 0,0 0 0,0 0 1,0 1-1,0-1 0,1 0 1,-1 0-1,0-1 0,1-4 191,-1 6-241,0 0-1,1-1 1,-1 1 0,0 0 0,0 0 0,1 0-1,-1 0 1,0 0 0,1 0 0,-1 0 0,0 0-1,1 0 1,-1 0 0,0 0 0,1 0 0,-1 0-1,0 0 1,1 0 0,-1 0 0,0 0 0,0 0-1,1 1 1,-1-1 0,0 0 0,1 0 0,-1 0-1,0 0 1,0 1 0,1-1 0,-1 0 0,0 0 0,0 0-1,0 1 1,1-1 0,-1 0 0,0 1 0,0-1-1,0 0 1,1 1 0,4 10-17,-1 1 1,0 0 0,0 1-1,-1-1 1,2 25-1,2 74 42,-5-70 9,-5 446 478,-3-81-376,6-388-135,1 1 0,1 0 0,1-1 0,1 1 0,0-1 1,1 0-1,1 0 0,10 20 0,-12-30-1,1 0 0,0 0 1,0 0-1,1 0 0,0-1 0,0 0 1,1 0-1,0-1 0,0 0 0,1 0 0,-1-1 1,1 1-1,1-2 0,-1 1 0,0-1 1,1-1-1,0 1 0,13 2 0,8 0 39,1-1-1,-1-2 0,1-1 0,51-4 0,126-21-1968,-177 18 982,-12 3-113,36-8-6622,-38 1-1832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5.8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0 14807,'0'0'10626,"-4"18"-10474,-8 63 679,-2 130 0,14-205-875,0-1-1,0 1 0,1 0 1,0 0-1,0-1 1,1 1-1,-1-1 0,1 1 1,1-1-1,-1 1 0,1-1 1,-1 0-1,1 0 1,1-1-1,-1 1 0,1-1 1,0 1-1,0-1 1,0 0-1,1 0 0,-1-1 1,1 0-1,0 1 1,0-2-1,0 1 0,0 0 1,0-1-1,1 0 1,-1 0-1,1-1 0,8 2 1,-13-3-172,0 0 0,1 0 1,-1 0-1,0 0 0,0 0 0,0-1 1,0 1-1,0 0 0,0-1 0,0 1 1,0 0-1,0-1 0,0 1 0,0-1 1,0 0-1,0 1 0,-1-1 0,1 0 1,0 1-1,0-1 0,0 0 0,-1 0 1,1 0-1,-1 0 0,1 0 0,-1 0 1,1 0-1,-1 0 0,1-1 1,14-36-5495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0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81 243 12662,'0'0'6835,"2"-1"-6181,7-1-435,0 0 1,1-1-1,-1 0 1,-1-1-1,1 0 1,0 0-1,-1-1 1,0 0-1,0-1 1,0 0 0,9-9-1,-14 12-192,0 0 0,0 0 1,-1 0-1,1-1 0,-1 1 0,0-1 0,0 0 1,0 0-1,0 1 0,-1-1 0,0 0 0,1 0 0,-1-1 1,-1 1-1,1 0 0,-1 0 0,1 0 0,-1 0 1,0-1-1,-1 1 0,1 0 0,-1 0 0,0 0 1,0 0-1,0-1 0,0 1 0,-1 1 0,-4-9 0,3 7-26,0 1-1,-1-1 1,0 1-1,0 0 0,0 0 1,0 0-1,-1 0 0,1 1 1,-1 0-1,0 0 1,0 0-1,0 0 0,-1 1 1,-9-3-1,11 3-51,1 1-1,-1 0 1,0 0 0,0 1-1,0-1 1,0 1-1,0-1 1,0 1 0,0 1-1,0-1 1,0 0-1,0 1 1,0 0 0,1 0-1,-1 0 1,0 0-1,0 1 1,1 0 0,-1-1-1,1 1 1,-1 0-1,-5 5 1,4-1-783,0 1-1,0 0 1,1 0-1,0 0 1,0 1 0,0 0-1,-4 15 1,5 12-6340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67 13846,'0'0'6539,"23"-11"-5247,76-35-807,-92 44-463,1 0 0,0 0 0,0 0-1,0 1 1,0 1 0,0-1 0,0 1 0,0 0 0,0 1-1,0 0 1,0 0 0,0 1 0,0 0 0,-1 0-1,1 1 1,14 7 0,4 0 55,109 38 1265,-134-47-1278,0-1 1,0 1-1,0-1 0,0 1 0,0 0 0,0 0 0,0 0 1,0-1-1,0 1 0,0 0 0,0 0 0,-1 0 0,1 0 1,0 0-1,-1 0 0,1 1 0,-1-1 0,1 0 0,-1 0 1,0 0-1,1 0 0,-1 1 0,0-1 0,0 0 0,0 2 1,0 42-1,-1-25 39,-17 199 950,1 3-383,17-213-663,-1 62 72,4 0 1,13 88 0,-13-141-61,0 0 0,-2 0 0,0 0 1,-3 28-1,2-44-18,-1 0-1,1-1 1,0 1 0,-1 0 0,0-1 0,1 1-1,-1-1 1,0 1 0,0-1 0,0 1 0,0-1 0,0 1-1,0-1 1,0 0 0,0 0 0,-1 1 0,1-1-1,0 0 1,-3 1 0,-1 1 4,0-1 0,0 1 0,0-1 0,0-1 0,0 1 0,-8 1 0,-9 0 24,0-1 0,-28 0-1,42-2-19,-28 2-89,-39 0 85,70-2-205,-1 0-1,1-1 1,0 1 0,0-1 0,0 0-1,0-1 1,0 1 0,0-1 0,0 0-1,-6-4 1,10 6-24,1-1 0,-1 1 0,0-1 0,0 1 0,0-1-1,1 0 1,-1 0 0,0 1 0,1-1 0,-1 0 0,1 0 0,-1 0 0,1 1 0,-1-1 0,1 0-1,0 0 1,-1 0 0,1 0 0,0 0 0,0 0 0,-1 0 0,1 0 0,0 0 0,0 0 0,0 0-1,0 0 1,1 0 0,-1 0 0,0 0 0,0 0 0,1 0 0,-1 0 0,0 0 0,1 0 0,-1 0-1,1 0 1,-1 1 0,1-1 0,0-1 0,33-26-12067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8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 15687,'0'0'10109,"10"11"-10002,18 26-4,0 1 0,-3 1 1,-1 2-1,-2 0 0,-2 1 1,-2 1-1,-1 1 1,-3 1-1,-1 0 0,-2 1 1,5 61-1,-12-40-39,-3 1-1,-3 0 1,-22 133-1,2-99 9,-64 187 0,80-273-48,0-1 0,-1 0 0,-1 0 0,-12 18 0,17-29-113,0 0-1,1 0 0,-1-1 0,-1 1 0,1-1 0,0 0 1,-1 0-1,0 0 0,1 0 0,-1-1 0,0 0 1,-1 0-1,1 0 0,0 0 0,0 0 0,-1-1 1,1 0-1,-1 0 0,-9 1 0,14-2-908,3-12-7203,14-9-3679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5.4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1 1 5426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6.9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0 17000,'0'0'8708,"5"18"-8708,-5 15 0,0 5-544,-15 9-3618,-11 7-5155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7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382 1 10869,'0'0'5939,"-130"89"-4739,84-68-559,16 1 175,0-5-416,0-3-256,5-3-128,-5-1-32,5-2-1424,-10-5-5172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18.2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10 289 13350,'0'0'2465,"-2"-25"72,-4-81-666,5 100-1691,0-1 1,1 0-1,0 0 1,1 1-1,0-1 1,0 0-1,0 1 1,1-1-1,0 1 1,0-1-1,0 1 1,1 0-1,0 0 1,0 0-1,1 0 1,-1 1-1,6-7 1,-4 8-90,0 0 0,-1 0 1,1 1-1,1 0 1,-1 0-1,0 0 0,1 1 1,-1-1-1,1 1 0,0 1 1,0-1-1,-1 1 0,1 0 1,0 0-1,0 1 0,10 0 1,-14 0-86,0 0 0,0 0 1,0 0-1,0 1 0,0-1 0,0 1 1,0 0-1,-1-1 0,1 1 0,0 0 1,0 0-1,0 0 0,-1 0 0,1 1 1,-1-1-1,1 0 0,-1 1 1,1-1-1,-1 1 0,0-1 0,1 1 1,-1 0-1,0 0 0,0-1 0,1 5 1,2 4-6,-1 0 1,0 0-1,3 21 1,-5-24 13,3 19 32,-2 0 0,0 0-1,-2 0 1,-1 1 0,-1-1 0,-9 43 0,-4-9 133,-39 100 0,37-118-95,2 1-1,1 0 1,3 1-1,1 0 1,-7 87-1,16-123-77,1-1 0,0 1-1,0-1 1,1 0 0,0 1-1,0-1 1,1 0 0,0 1 0,0-1-1,0 0 1,1 0 0,0-1-1,1 1 1,0-1 0,0 1 0,0-1-1,0 0 1,1-1 0,0 1-1,0-1 1,1 0 0,0 0 0,-1 0-1,1-1 1,1 0 0,-1 0-1,1-1 1,11 5 0,5 1 15,-1 0 0,2-1 0,-1-2 0,1 0 0,47 5 0,125-6 191,-143-5-107,-50 7-44,-4-4-58,-2 13-22,-2 0 0,1 0 0,-2 0 0,-15 28 0,-8 27-1,17-30 22,2 1 1,2 1-1,1 0 1,3-1-1,1 50 1,23 216 68,-18-295-54,-1-1 0,0 1 0,-1-1-1,0 1 1,-1 0 0,-4 16 0,4-24-6,-1 0 0,0-1 0,0 1 0,0-1 0,0 1 0,-1-1 1,0 0-1,0 0 0,0 0 0,0 0 0,0-1 0,-1 1 0,0-1 1,1 0-1,-1 0 0,-1 0 0,1-1 0,-7 4 0,-21 7 29,0-1 0,-1-2 0,-1-1 0,1-2 0,-1-1 0,-1-2 0,1-1-1,-55-2 1,86-1-448,-13 2-121,14 2-2278,1 2-3326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4.0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327 197 6307,'0'0'6155,"11"-19"-3458,34-58-13,-42 73-2291,-1 0-1,0 0 1,1-1 0,-1 1 0,-1 0 0,1-1 0,-1 0-1,1 1 1,-1-1 0,-1 0 0,1 0 0,-1 1-1,1-1 1,-2-9 0,0-4 1204,1 18-1568,-1-1 0,1 1 0,-1-1 0,1 1 1,-1-1-1,0 1 0,1 0 0,-1-1 1,1 1-1,-1 0 0,0-1 0,1 1 0,-1 0 1,0 0-1,1 0 0,-1 0 0,0-1 0,1 1 1,-1 0-1,0 0 0,1 0 0,-1 0 1,0 1-1,0-1 0,1 0 0,-1 0 0,0 0 1,1 0-1,-1 1 0,1-1 0,-1 0 0,0 1 1,1-1-1,-1 0 0,1 1 0,-1-1 1,1 1-1,-1-1 0,0 2 0,-25 15-15,1 1-1,1 2 0,1 0 1,-40 47-1,37-40 16,3-3 20,1 2-1,1 1 0,1 0 1,1 2-1,-21 42 1,32-53-34,1 0 0,0 0 0,2 1 0,0-1 0,1 1 1,0 1-1,2-1 0,0 0 0,2 1 0,0-1 0,3 22 0,-2-33-11,-1 0-1,2-1 0,-1 1 0,1-1 1,0 1-1,1-1 0,0 0 0,0 0 0,1 0 1,-1 0-1,1 0 0,1-1 0,-1 0 1,1 0-1,0 0 0,1 0 0,-1-1 0,1 0 1,0 0-1,1-1 0,-1 0 0,1 0 1,9 5-1,-4-5 34,0-1 0,0 0 0,1 0 1,-1-1-1,1-1 0,-1 0 0,1-1 0,-1 0 0,1-1 1,-1 0-1,1-1 0,-1 0 0,0-1 0,1-1 1,-2 0-1,1 0 0,0-1 0,-1-1 0,0 0 1,0 0-1,11-10 0,-8 5 48,-1-1-1,0 0 1,-1-1-1,-1 0 1,0-1-1,0 0 1,-2-1-1,1 0 1,-2-1-1,0 0 1,-1 0-1,-1 0 1,0-1 0,5-28-1,-5 1-10,-2 1 0,-2-71 0,-2 75-75,0 28 3,1 1 0,-2-1 0,1 0 0,-1 1 0,-1-1 0,0 0 0,-1 1 0,0 0 0,0-1 0,-1 1 0,0 1 0,-1-1 0,0 0 0,-1 1 0,0 0 0,0 1 0,-1-1 0,-12-11 0,18 18-44,-1 0-1,0 1 1,0-1 0,0 1-1,0 0 1,0-1 0,-1 1 0,1 0-1,0 0 1,0 1 0,-1-1-1,1 0 1,0 1 0,-1-1 0,1 1-1,-1 0 1,1 0 0,-1 0-1,1 0 1,0 0 0,-1 0 0,1 1-1,-1-1 1,1 1 0,0 0-1,-1 0 1,1 0 0,0 0-1,0 0 1,0 0 0,0 0 0,0 1-1,0-1 1,-2 3 0,-4 4-511,0 0 0,0 1 0,1 0 1,0 1-1,-10 20 0,-63 131-8096,43-70 784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4.7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532 81 7587,'0'0'4138,"-6"-3"-3833,5 2-274,-25-15 1023,14-9 2954,11 23-3820,0 0 0,-1 0 1,1 0-1,0 0 1,0 0-1,-1 1 1,1-1-1,-1 0 1,0 0-1,1 1 0,-1-1 1,0 1-1,0 0 1,0 0-1,0-1 1,0 1-1,0 1 1,0-1-1,-1 0 1,1 0-1,0 1 0,-3-1 1,-2 0-114,1 0 0,0 0 0,0 0 1,-1 1-1,1 0 0,0 1 0,-8 1 0,3 1-54,0 1 0,0 1 0,0 0 0,1 0 0,0 1 0,0 1 0,0-1 0,1 2 0,0-1 0,0 1 0,-9 11 0,17-17-19,-31 29 47,1 2 0,2 1 1,1 2-1,-27 46 0,43-63-27,1 1-1,1 1 1,1 0-1,1 0 1,1 1-1,0-1 1,2 2-1,1-1 1,1 1-1,-1 26 0,3-46-18,1 1 0,0-1 0,0 1 0,1-1 0,-1 1 0,1-1 0,-1 0 0,1 1 0,0-1 0,1 0 0,-1 1 0,0-1-1,1 0 1,0 0 0,0 0 0,-1 0 0,2-1 0,-1 1 0,0 0 0,1-1 0,2 3 0,1-2 34,0 0 1,0 0-1,1-1 1,-1 0 0,0 0-1,1 0 1,0-1-1,-1 0 1,1 0-1,8 0 1,1-1 55,0 0 1,1-1-1,-1-1 0,0 0 1,1-2-1,-1 1 1,-1-2-1,1 0 0,-1-1 1,0 0-1,0-2 0,0 0 1,-1 0-1,-1-1 1,19-16-1,-17 13 16,-1-2 1,0 1-1,-1-2 1,-1 0-1,0 0 0,-1-1 1,-1-1-1,0 0 0,-2 0 1,1-1-1,-2 0 1,9-35-1,-10 27 107,-1-1 0,3-52 0,-9 79-211,1 0-1,0 0 0,0 0 0,0 0 1,0 0-1,-1 0 0,1 0 1,0 0-1,0 0 0,0 0 0,0 0 1,-1 0-1,1 0 0,0 0 1,0 0-1,0 0 0,0 0 0,-1 0 1,1 0-1,0 0 0,0 0 0,0 0 1,0 0-1,-1 0 0,1 0 1,0 0-1,0-1 0,0 1 0,0 0 1,0 0-1,-1 0 0,1 0 1,0 0-1,0 0 0,0-1 0,0 1 1,0 0-1,0 0 0,0 0 1,0 0-1,0 0 0,0-1 0,0 1 1,0 0-1,0 0 0,0 0 1,0 0-1,0-1 0,0 1 0,0 0 1,0 0-1,0 0 0,0-1 0,0 1 1,0 0-1,0 0 0,0 0 1,0 0-1,0 0 0,0-1 0,0 1 1,0 0-1,0 0 0,0 0 1,1 0-1,-1 0 0,0-1 0,-6 10-55,-1 15 36,0 1 0,1 0-1,2 0 1,0 0-1,2 0 1,1 1 0,2 33-1,-1-37-2,0-17-104,0 0 1,0 0-1,1 0 1,-1 0-1,1-1 1,0 1-1,1 0 1,-1 0-1,1-1 1,0 1-1,0-1 1,0 1-1,0-1 1,1 0-1,0 0 0,0 0 1,0 0-1,0-1 1,5 4-1,-3-3-475,0-1 0,1 0 0,-1 0 0,1 0 0,0-1 0,0 1 0,0-1 0,0-1 0,1 0 0,-1 1 0,0-2 0,0 1 0,1-1-1,7 0 1,26-2-5331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5.1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740 224 12214,'3'-19'3054,"6"-61"-308,-9 76-2591,0 0 0,0 0 0,0 0 1,-1 0-1,1 0 0,-1 0 1,0 0-1,0 0 0,0 0 0,-1 0 1,0 0-1,1 1 0,-1-1 0,-1 1 1,1-1-1,0 1 0,-1 0 1,0 0-1,1 0 0,-1 0 0,0 0 1,-1 1-1,1-1 0,0 1 0,-1 0 1,0 0-1,1 0 0,-1 0 1,-7-1-1,-7-3 67,0 2 1,0 0 0,0 1-1,-34-2 1,51 5-216,-46-3 96,1 2-1,-1 1 0,0 3 1,1 2-1,-1 2 1,1 2-1,-70 23 0,115-30-41,0-1 0,0 1 0,-1 0 0,1 0-1,0 0 1,1 0 0,-1 0 0,0 0 0,1 0 0,-1 0-1,1 0 1,-1 0 0,1 1 0,0-1 0,0 0 0,0 0 0,0 0-1,0 0 1,1 1 0,-1-1 0,1 2 0,0 8 14,-7 95 146,-4-1 0,-28 121 0,-9 83 163,42-260-358,3 0 0,3 0 0,1 0 0,11 62 0,-9-91-12,1 1 0,1-1 1,1 0-1,1-1 0,0 0 1,2 0-1,0-1 1,1 0-1,1-1 0,1 0 1,0-1-1,2 0 0,0-1 1,0-1-1,32 24 0,-35-32-156,1-1 0,0-1 0,0 0 0,0-1 0,1 0 0,-1-1 0,1 0 0,0-1 0,0-1 1,-1 0-1,1-1 0,0 0 0,20-4 0,-2 0-1402,-1-2 0,1-2 1,-1 0-1,49-22 0,6-11-4095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5.6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432 105 13702,'0'0'7137,"26"-16"-6371,92-49-460,-108 61-265,-1 0-1,1 1 1,-1 0-1,1 1 0,0 0 1,0 1-1,0 0 1,0 0-1,1 1 1,15 2-1,5-1 86,175-7 2636,-206 32-2456,-4 51-29,-3-1 0,-30 125 0,21-122 58,-8 84 505,-5 288 1,25-329-742,4-113-100,0 6 25,-1 0 0,-1-1 0,-3 15-1,4-26-22,1 1 0,-1-1 0,0 0 0,0 0 0,-1 0 0,1 0 0,-1-1 0,1 1 0,-1 0 0,0-1 0,0 1 0,0-1 0,0 1 0,-1-1 0,1 0 0,0 0 0,-1 0 0,0 0 0,-4 2 0,-9 2 22,-1-1 0,1-1-1,-1-1 1,0 0 0,-18 0-1,-95 0 38,61-3-74,30 1-73,-179 11-1134,181-8-1520,-66 17 0,48-4-3958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28.5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412 465 8116,'0'0'8705,"3"0"-7600,-1 0-952,1-1 0,-1 1 0,0 0 0,0-1 0,1 1 0,-1-1 0,0 0 1,0 0-1,0 0 0,0 0 0,0 0 0,0 0 0,0 0 0,0-1 1,0 1-1,0-1 0,-1 1 0,4-5 0,-2 1 66,1 0 0,-1-1 0,0 1 0,0-1 0,0 0 1,3-12-1,-2 0 37,0 0-1,-1-1 1,-1 0 0,0-21 0,0-16 24,-1-40 72,-1 87-334,-1 0 0,0-1-1,0 1 1,-1 0 0,-1 0-1,0 0 1,-5-12 0,7 19-14,0-1 0,-1 0-1,1 1 1,-1 0 0,0-1 0,0 1 0,0 0 0,0 0 0,0 0-1,0 0 1,0 0 0,-1 0 0,1 1 0,-1-1 0,1 1 0,-1 0 0,1-1-1,-1 1 1,0 1 0,0-1 0,0 0 0,1 1 0,-1-1 0,0 1-1,0 0 1,0 0 0,0 0 0,0 0 0,0 0 0,0 1 0,1-1-1,-1 1 1,0 0 0,0 0 0,-3 2 0,-8 3-9,1 1-1,0 0 1,0 1-1,0 1 1,-16 15 0,7-7 9,-25 22 4,-78 82 0,114-109 2,1 0 0,0 1-1,1 0 1,0 1 0,1 0-1,1 0 1,0 0 0,1 1 0,0 0-1,1 0 1,1 1 0,-3 22-1,6-27-5,0 1 1,1-1-1,0 1 0,1-1 0,1 1 0,0-1 0,0 1 0,1-1 1,0 0-1,7 15 0,-6-20 6,-1 0 0,1 0 0,0 0 1,1 0-1,0-1 0,0 1 0,0-1 1,0 0-1,1-1 0,0 0 0,-1 1 0,2-2 1,-1 1-1,0-1 0,1 0 0,0 0 1,12 3-1,-4-2 19,0-1 1,0-1-1,1 0 1,-1-1-1,19-1 1,-26 0-20,-1 0-1,0-1 1,0 0 0,1-1 0,-1 1 0,0-1 0,-1-1-1,1 1 1,0-1 0,-1-1 0,1 1 0,-1-1 0,7-5 0,17-21 26,-2-1 0,-1-2 0,-1-1 0,-2-1 1,-2 0-1,22-48 0,-43 82-55,-1 4 3,-1 9-9,0 0 0,-1 1 0,-1-1 0,-7 20 0,6-19 21,0 1 0,1 0 0,-3 25 0,5-15 28,1 0 0,5 46 0,-3-60-67,1 0 1,-1 0-1,2 0 0,-1 0 1,1-1-1,1 1 0,0-1 0,0 0 1,8 10-1,11 11-1055,15 20-5754,-23-23-4025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0.4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495 208 9044,'0'0'4181,"17"-20"-1938,11-9-1269,-7 7 278,-1 0-1,22-31 0,-40 50-771,0 0 0,0 0 0,-1-1 0,1 1 0,0 0 0,-1-1 0,0 1 0,0 0 0,0-1 0,0 0 0,-1 1 0,1-1 0,-1-5 0,-1 8-435,0 0 0,0 1 0,-1-1 0,1 0 0,0 0 0,-1 1 0,1-1 0,0 1 0,-1-1-1,1 1 1,-1 0 0,1-1 0,-1 1 0,1 0 0,-1 0 0,1 0 0,-1 0 0,-2 1 0,1-2 43,-56 1 16,0 1 1,-116 20-1,-112 41 47,275-59-140,11-2-12,0 0 1,-1 0-1,1 0 1,0 0-1,0 0 0,0 0 1,0 1-1,0-1 0,0 0 1,0 1-1,1-1 1,-1 1-1,0-1 0,1 1 1,-1-1-1,1 1 0,0 0 1,-1-1-1,1 1 1,0-1-1,0 1 0,0 0 1,0-1-1,1 3 1,2 51-30,-2-47 30,12 127 21,23 340 54,-36-349-69,6 104 1,-6-224-45,1 1 1,-1 0-1,1-1 1,1 1-1,0-1 1,-1 1-1,2-1 1,-1 0-1,1 0 1,0 0-1,0 0 1,1 0-1,0-1 1,0 1-1,0-1 0,0 0 1,8 6-1,-4-6-58,-1-1 0,1 1 0,0-2 0,0 1 0,0-1 0,0-1 0,1 1 0,-1-1 0,1-1 0,0 1 0,-1-2 0,16 1 0,-6-1-649,0-1-1,0 0 1,0-1-1,-1-1 1,19-6-1,-21 4-421,0 0 1,0-2-1,-1 1 0,0-2 0,0 0 1,12-10-1,26-25-5319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0.6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96 1 5795,'0'0'18152,"-10"66"-18008,-25 5 352,9-7-416,11-8-48,5-9-32,10-11 32,0-5-32,0-5-48,0-9-1360,0-5-1073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5.9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37 648 5426,'-28'7'2260,"20"-8"-1022,15-6 718,57-34 1494,-36 25-2900,-1-2 1,-1 0 0,-1-1-1,-1-2 1,0-1 0,24-29-1,-33 32-419,0-1 0,-2-1 1,0 0-1,-2-1 0,0 0 0,-1-1 0,-2 0 0,0 0 0,-1-1 0,-2 0 0,0 0 0,-2-1 0,0 1 0,-3-50 1,0 72-96,0 0-1,0 0 1,0-1 0,-1 1 0,1 0 0,-1 0 0,1 0 0,-1 0 0,0 0 0,0 0 0,0 0 0,0 0 0,0 0 0,-1 0 0,1 0 0,0 1 0,-1-1 0,1 0 0,-1 1-1,0-1 1,-2-1 0,0 2-23,1-1 0,-1 1 0,0 0 0,1 0-1,-1 0 1,0 1 0,0-1 0,0 1 0,1 0-1,-1 0 1,-5 1 0,7 0-13,0 0 0,0 0-1,1 0 1,-1 0 0,0 0 0,1 0 0,-1 0-1,1 1 1,-1-1 0,1 1 0,-1-1 0,1 1-1,0-1 1,0 1 0,0 0 0,0 0 0,0 0-1,0-1 1,1 1 0,-1 0 0,0 3 0,-13 45 84,14-49-79,-5 35 413,1 0-1,2 0 1,5 54-1,-1-13 573,1 135 564,-2 123-282,-5-297-1199,-3 0 1,0 0 0,-3 0 0,-1-1 0,-1-1 0,-27 53 0,21-48-18,1 0 1,2 2 0,2 0-1,-10 56 1,23-71 63,0-28-96,-13-7-496,6 0-813,1-1 1,0 0-1,0 0 0,1 0 1,-5-11-1,-2-9-5675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1.0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513 6 17496,'0'0'5362,"18"-2"-5212,4-1-80,0 2 1,0 1-1,-1 1 1,1 1-1,0 0 1,30 9-1,31 6 1008,153 14 0,-206-29-299,-29-1-707,-1-1 0,1 1 0,-1-1 0,1 1 0,0-1 0,-1 1 0,1 0 0,-1-1-1,0 1 1,1 0 0,-1-1 0,1 1 0,-1 0 0,0-1 0,1 1 0,-1 0 0,0 0 0,0-1 0,0 1 0,0 0 0,0 0-1,0 0 1,0-1 0,0 1 0,0 0 0,0 0 0,0-1 0,-1 3 0,-3 26-205,-43 216 249,-19 278 0,57-434-100,-4-2 0,-4 1 0,-42 127 0,57-207-16,-1-1 0,1 0-1,-1 1 1,-1-1 0,1 0-1,-1-1 1,-1 1 0,1-1-1,-1 1 1,0-1 0,0-1-1,-1 1 1,0-1 0,0 0 0,0 0-1,0-1 1,-1 1 0,0-1-1,0-1 1,0 1 0,0-2-1,0 1 1,-1-1 0,1 1-1,-13 0 1,-77 9-905,-1-4 0,-149-6 0,127-4-2431,-20 2-2658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3.1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311 315 12214,'0'0'6312,"21"-15"-5165,-2 3-933,9-7 380,0 0 0,-1-2 0,45-46 1,-67 60-450,0 0 1,0 0 0,-1 0 0,0 0 0,0-1 0,0 0-1,-1 0 1,-1 0 0,1 0 0,-1-1 0,0 1 0,-1 0 0,0-1-1,0-8 1,-1 16-127,0-1-1,0 1 1,-1 0-1,1-1 1,0 1-1,0 0 0,-1 0 1,1-1-1,0 1 1,-1 0-1,1 0 1,-1-1-1,0 1 1,1 0-1,-1 0 1,0 0-1,0 0 1,0 0-1,0 0 1,1 0-1,-1 0 0,-1 1 1,1-1-1,0 0 1,0 1-1,-2-2 1,0 1 4,-1 0 0,1 0-1,-1 0 1,0 1 0,1-1 0,-1 1 0,0 0-1,0 0 1,-5 1 0,-4 1 1,0 0 0,0 1-1,0 1 1,-21 8 0,0 8-1,0 1 0,1 2 0,1 1-1,2 1 1,0 2 0,-34 40 0,38-40-9,1 2 0,-20 31 0,38-50-14,0 1 0,1 0 1,1 0-1,0 1 0,0-1 1,1 1-1,0 0 1,1 1-1,-3 19 0,6-29 4,0-1 0,0 1 0,0-1-1,1 1 1,-1-1 0,0 1 0,1-1 0,0 1-1,-1-1 1,1 0 0,0 1 0,0-1-1,0 0 1,1 0 0,-1 1 0,1-1-1,-1 0 1,1 0 0,-1-1 0,1 1 0,0 0-1,0-1 1,0 1 0,0-1 0,0 1-1,1-1 1,-1 0 0,0 0 0,0 0 0,1 0-1,-1 0 1,1-1 0,-1 1 0,1-1-1,-1 1 1,5-1 0,1 1 12,0-1 1,1 0-1,-1 0 1,1-1-1,-1 0 0,1-1 1,-1 1-1,0-2 1,0 1-1,10-5 0,0-4 5,-2-1 0,1 0-1,-1-1 1,-1-1-1,-1 0 1,0-1-1,18-25 1,34-33-15,-66 73-5,28-21-82,-27 21 76,0 0 0,0 0-1,0 1 1,0-1 0,0 0-1,0 1 1,-1-1 0,1 0-1,0 1 1,0-1 0,0 1-1,-1-1 1,1 1 0,0-1-1,0 1 1,-1 0 0,1-1-1,-1 1 1,1 0-1,0 0 1,-1-1 0,0 1-1,1 0 1,-1 0 0,1 0-1,-1 0 1,0-1 0,0 1-1,1 0 1,-1 0 0,0 1-1,6 13-41,1 0 0,0 0 0,19 26 1,9-6-1623,-31-33 1103,-1 1 0,1-1-1,0 0 1,0 0 0,0 0 0,0-1-1,0 1 1,9 0 0,-1-2-4084,7-5-3647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3.5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497 108 12902,'0'0'6131,"13"-17"-4106,41-51-475,-54 68-1513,1-1 1,-1 1 0,1 0-1,0-1 1,-1 1-1,1-1 1,-1 1 0,1-1-1,-1 1 1,0-1 0,1 1-1,-1-1 1,1 0 0,-1 1-1,0-1 1,0 0-1,1 1 1,-1-1 0,0 0-1,0 1 1,0-1 0,0 0-1,0 1 1,0-1 0,0 0-1,0 1 1,0-1-1,0 0 1,0 1 0,0-1-1,0 0 1,0 0 0,-1 1-1,1-1 1,-1 0 0,-16 1 201,13 0-46,-83 4 61,-102 17-1,76-6-200,91-13-122,20-2 89,1 0 0,-1 0 1,0 0-1,0 0 1,0 0-1,0 0 0,1 1 1,-1-1-1,0 1 1,1-1-1,-1 1 0,-3 1 1,4 0-7,0 0-1,1-1 1,-1 1 0,0-1 0,0 1 0,1 0-1,-1 0 1,1-1 0,-1 1 0,1 0 0,0 0-1,0 0 1,0 0 0,0-1 0,0 4 0,2 36 15,-3 0 1,-2 0 0,-1-1 0,-2 1 0,-18 63-1,8-53-9,1 0 0,3 2 0,2-1 0,3 1-1,2 1 1,2 87 0,3-133 2,1 1-1,0-1 1,1 1-1,-1-1 1,2 1-1,-1-1 1,1 0 0,0 0-1,1 0 1,0 0-1,0-1 1,1 0-1,0 0 1,0 0 0,0 0-1,1-1 1,0 1-1,1-2 1,-1 1-1,11 6 1,-8-6-199,1 0 0,0-1 0,1-1 0,-1 1 0,1-2 0,14 4 0,-11-4-1063,1 0 0,-1-2 1,1 0-1,25-1 1,-14-4-4308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3.8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215 4 13782,'0'0'6401,"21"-2"-5830,-7 1-473,1 0 1,-1 1 0,28 3-1,-40-2-88,0-1-1,-1 1 1,1 0-1,-1-1 0,1 1 1,-1 0-1,1 0 0,-1 0 1,0 0-1,1 0 1,-1 0-1,0 1 0,0-1 1,0 0-1,0 1 1,0-1-1,0 1 0,0-1 1,0 1-1,-1-1 1,1 1-1,-1-1 0,1 1 1,-1 0-1,1 2 0,0 43 165,-2-35-127,0-2 6,-1 0 1,0 0-1,-1 0 1,0 0-1,-1 0 1,1-1-1,-2 1 1,1-1 0,-2 0-1,1-1 1,-1 1-1,0-1 1,-1 0-1,-12 11 1,-13 11 255,-1-1 1,-42 27 0,43-33-162,4-5-49,-19 13-28,45-29-64,-1 0-1,1 0 1,0 0 0,0 0 0,0 0-1,0 0 1,0 1 0,1-1 0,-1 0 0,1 1-1,-1-1 1,1 1 0,-2 5 0,4-7-5,-1 0 0,0 1 1,1-1-1,-1 0 0,1 0 1,-1 0-1,1 0 0,0 0 0,-1 0 1,1 0-1,0 0 0,0 0 1,0 0-1,-1 0 0,1-1 1,0 1-1,0 0 0,0 0 1,0-1-1,1 1 0,-1-1 1,0 1-1,0-1 0,0 0 1,0 1-1,0-1 0,1 0 1,-1 0-1,0 0 0,0 1 1,3-2-1,46 6 127,-45-5-106,25 2-7,21 1-213,58-5-1,-95 1-418,0 0 0,0-2 0,0 1-1,-1-2 1,1 0 0,-1 0-1,0-1 1,0-1 0,13-8 0,16-19-4517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4.2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14 13830,'0'0'699,"20"-3"-104,10-2-226,0 2 0,0 1 0,0 1 0,0 2 1,55 8-1,-56-2-180,26 5 947,65 23 1,-119-34-1036,0 0-1,0-1 0,1 1 1,-1 0-1,0 0 1,0-1-1,0 1 1,0 0-1,0 0 1,0 0-1,0 0 0,0 0 1,-1 1-1,1-1 1,0 0-1,-1 0 1,1 0-1,0 1 1,-1-1-1,0 0 0,1 1 1,-1-1-1,0 2 1,0 36 918,-1-18-1013,-9 533 2371,33-167-2246,-21-375-130,3 26 9,-1-1 1,-2 1-1,-5 71 1,3-106-12,-1-1-1,0 0 1,0 1 0,0-1 0,0 0-1,0 0 1,0 1 0,-1-1-1,1 0 1,-1 0 0,1 0 0,-1-1-1,0 1 1,0 0 0,0-1 0,0 1-1,0-1 1,0 0 0,0 1 0,0-1-1,-1 0 1,1 0 0,0-1 0,-6 2-1,-5 1-5,0 0-1,0-1 1,-19 0-1,23-1 6,-226 2-1566,2-21-4433,92 1-1493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4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362 304 6851,'0'0'12048,"4"-8"-10383,1-5-1369,0 1 0,-2-1 0,1 0 1,-2 0-1,1 0 0,-2-1 0,0 1 0,-1-20 0,0 25-183,0 0 0,-1-1 0,0 1-1,-1 0 1,0 0 0,0 0 0,0 0 0,-1 0 0,0 1 0,-1-1-1,0 1 1,0 0 0,0 0 0,-1 0 0,0 1 0,-7-7 0,9 10-98,-1 0 1,1 1 0,-1 0 0,0 0 0,0 0 0,0 0 0,0 1 0,0-1-1,0 1 1,0 0 0,0 0 0,-1 1 0,1-1 0,0 1 0,-1 0 0,1 0-1,0 0 1,-1 1 0,1 0 0,0-1 0,0 1 0,0 1 0,-8 2 0,0 2-4,1-1 0,0 1 0,0 1 1,0 0-1,1 0 0,-19 18 0,17-14-7,0 1-1,0 0 0,1 1 0,1 0 0,0 1 0,1 0 0,0 0 1,1 1-1,1 0 0,0 0 0,1 1 0,1 0 0,0 0 1,1 1-1,1-1 0,1 1 0,-1 17 0,3-30-2,0 1-1,0-1 1,0 1 0,1-1-1,0 0 1,0 1 0,0-1-1,0 0 1,1 1 0,-1-1-1,1 0 1,0 0-1,1 0 1,-1 0 0,1-1-1,-1 1 1,1-1 0,0 1-1,0-1 1,1 0 0,4 4-1,-1-3 11,1-1-1,-1 1 0,0-1 0,1 0 1,0-1-1,0 0 0,0 0 0,0-1 1,0 1-1,16-1 0,-19-1 2,0 0-1,-1 0 0,1 0 1,0-1-1,-1 1 0,1-1 1,-1 0-1,1 0 0,-1-1 1,1 1-1,-1-1 1,0 0-1,0 0 0,0-1 1,0 1-1,7-6 0,-5 0 9,0 1 1,0-1-1,-1 0 0,0 0 0,0-1 0,-1 1 0,5-14 0,5-15 20,-4 10-24,24-45 0,-34 72-19,1-1 1,-1 1 0,1-1-1,-1 1 1,0-1 0,1 1-1,-1-1 1,1 1 0,-1-1-1,1 1 1,-1 0 0,1-1-1,0 1 1,-1 0 0,1 0-1,-1-1 1,1 1-1,0 0 1,-1 0 0,1 0-1,0 0 1,-1 0 0,1-1-1,0 1 1,-1 1 0,1-1-1,-1 0 1,1 0 0,0 0-1,-1 0 1,1 0 0,0 1-1,-1-1 1,1 0 0,0 1-1,19 14-144,2 9 153,-2 1-1,-1 1 1,17 31 0,-14-23-532,37 47 0,-49-70-296,0 0 1,1-1 0,0 0-1,16 10 1,1-8-2515,-2-10-1203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5.3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595 146 14983,'0'0'6942,"8"-17"-5555,-4 9-1182,-1 2-115,0 0-1,0 0 1,0 0-1,-1 0 1,3-12 0,-5 17-74,1 0 0,-1 0 1,0-1-1,0 1 0,0 0 0,0 0 1,0-1-1,0 1 0,-1 0 1,1 0-1,0 0 0,-1-1 1,1 1-1,0 0 0,-1 0 1,0 0-1,1 0 0,-1 0 0,0 0 1,1 0-1,-1 0 0,0 0 1,0 0-1,0 0 0,0 0 1,0 1-1,0-1 0,0 0 0,0 1 1,0-1-1,0 1 0,0-1 1,0 1-1,-1-1 0,1 1 1,0 0-1,0-1 0,0 1 0,-1 0 1,1 0-1,-2 0 0,-226-8 289,167 9-194,1-2 0,0-3 1,-106-21-1,166 25-95,0 0 0,1 0 0,-1 0 0,1 0 0,-1 0 0,0 0 0,1 0 0,-1 0 0,1 1 0,-1-1 0,0 0 0,1 0 0,-1 1 0,1-1 0,-1 0 0,1 1 0,-1-1 0,1 1 0,-1-1 0,1 1 0,-1-1 0,1 0 0,0 1 0,-1 0 0,1-1-1,0 1 1,-1-1 0,1 1 0,0-1 0,0 1 0,0 0 0,-1-1 0,1 1 0,0-1 0,0 1 0,0 0 0,0-1 0,0 1 0,0 0 0,0-1 0,0 1 0,1-1 0,-1 1 0,0 0 0,0-1 0,0 1 0,1-1 0,-1 2 0,10 49-150,-5-23 179,1 57 31,-3 1 1,-14 132 0,-1 16-41,12-226-32,0 17 14,0 0 0,2 0 0,9 48 0,-9-64-15,1 0 0,0 0 0,1-1 0,0 1 0,0-1 0,1 0 0,0-1 0,1 1 0,0-1 0,0 0 0,0 0 0,1 0 0,0-1 0,12 8-1,1-1-120,1-1-1,0-1 0,1-1 0,0 0 0,1-2 1,0-1-1,0-1 0,41 6 0,-35-8-1880,1-2 0,-1-1 0,55-5 0,-28-8-4620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5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105 181 13382,'-10'-17'3108,"-31"-58"-1987,40 72-945,-1 1 1,1-1 0,0 0 0,0 0 0,0 0-1,0 0 1,0 0 0,0 0 0,1 0-1,0 0 1,-1 0 0,1 0 0,0-1-1,1 1 1,-1 0 0,0 0 0,2-5 0,-1 6-103,1 0 1,-1 0 0,0 1 0,0-1 0,1 0 0,-1 1-1,1-1 1,0 1 0,-1 0 0,1-1 0,0 1 0,0 0 0,0 0-1,0 0 1,-1 0 0,2 0 0,-1 1 0,0-1 0,2 0 0,6 0-19,0-1 1,1 2 0,-1-1-1,0 2 1,0-1 0,1 1-1,-1 1 1,11 2 0,-17-3-53,0 1 0,0-1 0,0 0 1,-1 1-1,1 0 0,0 0 0,-1 0 0,1 0 1,-1 1-1,0-1 0,0 1 0,0 0 0,0 0 1,0 0-1,-1 0 0,1 0 0,-1 1 0,0-1 1,0 1-1,0 0 0,0-1 0,-1 1 0,1 0 1,-1 0-1,1 5 0,-1-3-3,-1-1 0,0 1 0,1 0 0,-2-1-1,1 1 1,-1-1 0,0 1 0,0 0 0,0-1 0,-1 1 0,0-1 0,0 0 0,0 0 0,-1 0-1,1 0 1,-1 0 0,-6 7 0,-22 19 10,-15 17-18,44-46 5,1 1 0,-1 0 0,0-1 0,1 1 0,-1 0 0,1 0 0,0 0 0,0 0 0,0 0 0,0 0 1,1 0-1,-1 0 0,1 0 0,0 0 0,0 0 0,0 6 0,1-6-3,0 0 1,1 0 0,-1 0-1,0 1 1,1-1-1,0 0 1,0-1-1,0 1 1,0 0 0,0-1-1,1 1 1,-1-1-1,1 1 1,-1-1-1,1 0 1,5 2 0,56 29-58,-38-22 1,-8-2 15,3 0-189,0 1-1,-1 2 1,0 0-1,0 1 1,29 26-1,-48-39 230,-1 0 0,1 1-1,-1-1 1,1 1 0,0-1 0,-1 1-1,1-1 1,-1 1 0,0-1 0,1 1 0,-1-1-1,1 1 1,-1-1 0,0 1 0,1 0-1,-1-1 1,0 1 0,0 0 0,1 0 0,-1-1-1,0 1 1,0 0 0,0-1 0,0 1-1,0 0 1,0 0 0,0-1 0,0 1-1,0 0 1,0-1 0,-1 1 0,1 0 0,0-1-1,0 1 1,-1 0 0,1-1 0,0 1-1,-1 0 1,1-1 0,0 1 0,-1-1 0,1 1-1,-1-1 1,1 1 0,-1-1 0,0 1-1,1-1 1,-1 1 0,1-1 0,-1 0 0,0 1-1,1-1 1,-1 0 0,0 0 0,1 0-1,-1 1 1,0-1 0,0 0 0,0 0 0,-55 8-11,44-8 12,-221 8-309,134-10-3865,71 1-951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6.1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111 9 15863,'0'0'4869,"18"-2"-4677,-9 1-144,4-1 30,-1 0 1,0 1 0,0 1-1,1 0 1,-1 1-1,0 0 1,0 0 0,19 6-1,123 42 1744,-152-48-1764,0 0 0,-1 0 0,1 0 0,-1 0 0,0 1 0,1-1 0,-1 1 0,0-1 0,0 1 0,0-1 0,0 1 0,0-1 0,0 1 0,0 0-1,-1 0 1,1-1 0,-1 1 0,1 0 0,-1 0 0,1 3 0,3 48 17,-4-29 93,14 244 489,-8-85-303,10 338 89,-17-513-479,0 0 1,0-1-1,0 1 1,-1-1-1,0 1 1,0-1 0,-1 0-1,0 0 1,0 0-1,-1 0 1,0 0-1,0-1 1,-1 1-1,0-1 1,0 0-1,0-1 1,0 1 0,-7 4-1,-8 6-371,-1-2 0,-1 0 1,0-1-1,-30 14 0,11-9-1430,-45 14 0,-64 7-4526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8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11 13254,'0'0'3602,"5"-10"-3266,-15 29-240,-5 5-32,10 1-48,5 6 48,0 2-64,20 7-1008,6 5-2306,-6-1-3041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6.1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40 10229,'0'0'9492,"113"-27"-9492,-54 27 0,6 0 0,-11 0-32,5 0-304,-11 0-2962,-10-13-4497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8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12198,'0'0'1072,"20"21"-6723,-20-2 929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38.7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5218,'0'0'1921,"120"89"-1969,-105-83-2913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44.3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41 6211,'0'0'3569,"0"-39"-3504,0 37-49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35:12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22 2673,'0'0'1537,"-30"-10"-1585,30 9-192,0-3-481,10-2-335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3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134 153 6659,'0'0'19222,"-6"0"-19011,4 1-218,-1-1-1,1 1 1,0 0 0,0 0 0,0 0-1,0 0 1,0 0 0,0 0 0,0 1-1,0-1 1,0 0 0,0 1-1,1 0 1,-1-1 0,1 1 0,-2 2-1,-25 46-73,15-12 60,-10 42 0,20-66 28,-6 20 10,3 1 1,0 0 0,3 1-1,1 62 1,2-92-19,0 0 1,0 0-1,1 0 1,0 0-1,1 0 1,-1 0-1,1-1 1,0 1-1,0 0 1,1-1-1,0 1 1,0-1-1,0 0 1,0 0-1,1 0 1,5 4-1,-4-4 1,0-1-1,1-1 0,-1 1 0,1-1 0,0 0 0,0 0 0,1-1 1,-1 1-1,0-1 0,1-1 0,0 1 0,-1-1 0,1-1 0,8 1 1,-6 0 9,0-2 0,0 1 1,0-1-1,1 0 0,-1-1 1,0 0-1,0 0 0,-1-1 1,1 0-1,-1-1 0,1 0 1,-1 0-1,10-7 1,-6 2 8,0-1 0,-1 0 1,-1 0-1,0-1 0,0 0 1,-1-1-1,14-22 0,-10 9 8,0 0 0,-2 0 0,-1-2-1,-1 1 1,-1-1 0,-1 0 0,-1-1-1,2-39 1,-7 55-24,1-20 14,-1-1 0,-6-58 0,4 83-9,0 1 1,0-1-1,-1 1 1,0 0-1,-1-1 1,1 1-1,-1 0 0,-1 0 1,1 1-1,-1-1 1,0 1-1,-1 0 1,0 0-1,0 0 1,0 0-1,0 1 1,-11-8-1,14 11 8,0 1-1,0-1 1,-1 1 0,1-1-1,-1 1 1,1 0-1,-1 0 1,1 0 0,-1 0-1,0 0 1,1 1-1,-1-1 1,0 1 0,0 0-1,1 0 1,-1 0-1,0 0 1,0 0 0,0 0-1,1 1 1,-6 1-1,6 0-22,-1-1-1,0 1 0,1 0 1,-1 0-1,1 1 0,0-1 1,0 0-1,0 1 1,0-1-1,0 1 0,0 0 1,0 0-1,1 0 0,0 0 1,-2 4-1,-2 9-49,1 1 1,1-1-1,0 1 1,1 0-1,1 25 0,0-22 55,1 1-1,2-1 0,0 0 0,1 1 0,1-1 0,0-1 0,2 1 1,11 26-1,44 82-48,54 133 117,-111-249-63,0 1-1,-1 0 1,-1 0-1,0 0 1,0 0-1,-1 0 0,-1 1 1,-1 12-1,0-22-3,0-1 0,0 0-1,0 0 1,-1 0-1,1 0 1,-1 0-1,1 0 1,-1-1-1,0 1 1,0 0 0,-1-1-1,1 0 1,0 1-1,-1-1 1,1 0-1,-1 0 1,-4 2-1,-60 30-1337,23-12-4991,39-19 499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3.7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0 319 17400,'0'0'7251,"21"-12"-6752,59-26-423,1 4-1,99-29 1,-28 18-71,245-81-58,-394 126-4136,-6 14 2231,-3-6 943,0 0 1,0-1-1,0 1 1,-1-1-1,0 0 0,-1-1 1,-8 6-1,14-10 640,-54 42-9707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3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0 291 7780,'0'0'15094,"54"-9"-14805,32-14-273,16-4 48,0-2-32,-5 0 112,-6 0-144,-15 2-128,-6 0-1457,-11 1-352,0-4-2865,-5-5-10165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4.7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371 0 15383,'0'0'10674,"-10"5"-10436,-5 5-247,1 1 0,0 0 0,0 1-1,1 1 1,1 0 0,0 1 0,-12 17 0,-15 17 34,-150 167 265,184-210-274,4-4-16,0 0 0,1-1 0,-1 1 0,0 0-1,0 0 1,1 0 0,-1 0 0,1 0 0,-1 0 0,1 0 0,-1 0 0,1 0 0,-1 0 0,1 0-1,0 0 1,0 0 0,-1 0 0,1 0 0,0 0 0,0 2 0,0-2-24,4-1 8,15 0 32,1 1 0,-1 1 0,0 1 1,1 1-1,-1 0 0,-1 2 0,25 10 0,-33-12-18,0 1 0,0 0 1,-1 0-1,0 1 0,0 1 0,0-1 0,-1 1 0,0 1 0,0 0 1,-1 0-1,0 0 0,0 1 0,-1 0 0,9 18 0,-6-7-25,-1 0-1,-1 1 1,8 33-1,-14-50 18,0 1 0,0-1 0,0 1 0,-1-1 0,1 1 0,-1-1 0,0 1 0,-1-1 0,1 1 0,-1-1 0,0 0 0,0 1 0,0-1 0,0 0 0,-1 1 0,0-1 0,0 0 0,0 0 0,0 0 0,-1-1 0,1 1 0,-1 0 0,0-1 0,-5 5 0,4-6 19,-1 0 0,1 0 0,-1 0 0,0-1 0,1 1 0,-1-1 0,0 0 0,0-1 0,0 1 1,0-1-1,0 0 0,0 0 0,1-1 0,-9-1 0,4 1 54,1-1 1,-1 0-1,1-1 0,-1 0 1,1 0-1,0-1 1,-8-5-1,8 3 22,1 0-1,0 0 1,0-1 0,-9-12 0,-20-19 94,35 38-312,5 11-8599,16 2 3342,15 0-3563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5.1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61 14503,'0'0'9295,"0"11"-8898,-11 212-170,11-218-216,1 0 1,-1 0-1,1 1 1,0-1-1,0 0 0,1 0 1,-1 0-1,1 0 1,0 0-1,1 0 1,-1-1-1,1 1 0,0-1 1,0 0-1,0 1 1,1-1-1,-1-1 1,1 1-1,0 0 0,0-1 1,1 0-1,-1 0 1,0 0-1,1-1 0,0 1 1,0-1-1,0 0 1,0-1-1,0 1 1,0-1-1,0 0 0,0 0 1,0 0-1,1-1 1,-1 0-1,0 0 1,1 0-1,-1-1 0,0 1 1,0-1-1,0-1 1,0 1-1,0-1 1,0 0-1,7-3 0,-5 1 31,0-1 0,0 1-1,-1-1 1,1-1 0,-1 1-1,0-1 1,0 0-1,-1 0 1,0-1 0,0 0-1,0 0 1,-1 0 0,0 0-1,-1-1 1,1 1-1,-1-1 1,-1 0 0,0 0-1,2-11 1,2-16 281,-2 0 0,-1 0 1,-2-42-1,-1 59-157,-1 13-125,1 1-1,-1 0 1,0 0 0,0 0-1,0 0 1,0 0-1,-1 0 1,-1-4 0,2 7-47,1 0 0,-1-1 1,1 1-1,-1 0 1,0 0-1,1 0 0,-1 0 1,0 0-1,0 0 1,0 0-1,0 0 0,0 0 1,0 1-1,0-1 1,0 0-1,0 1 0,0-1 1,0 0-1,-1 1 1,1-1-1,0 1 0,0 0 1,-1-1-1,1 1 1,0 0-1,0 0 0,-1 0 1,1 0-1,-2 0 1,3 24-3458,0 34-5011,0-32 561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5.7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1281,'0'0'21919,"0"9"-21623,13 310 822,-4-280-1014,-6-33-27,-1 0 0,-1 0 0,1 0 0,-1 1 0,0 12 0,8-25 1248,5-61 325,-2 2-1469,-5 42-177,1-1 0,0 1 0,2 0 0,0 1 1,2 0-1,23-33 0,-34 54-18,0-1 1,1 0-1,-1 1 1,1-1-1,-1 1 1,1-1-1,-1 1 1,1 0-1,0-1 1,0 1-1,-1 0 1,1 0-1,0 0 1,0 1-1,0-1 1,0 0-1,0 1 1,0-1-1,0 1 1,0 0-1,1 0 1,-1 0-1,0 0 1,4 0-1,-3 1-2,0 1 0,0-1 0,0 1-1,-1 0 1,1-1 0,0 1-1,-1 1 1,0-1 0,1 0 0,-1 0-1,0 1 1,0 0 0,0-1-1,2 5 1,5 10-24,0 0 0,-1 1 0,-1 0 0,5 21 0,-6-19 68,-1 1-1,-1-1 0,-1 1 0,1 26 0,5-58 144,2-27 22,30-72 0,-34 95-198,1 0 0,0 1 1,1 0-1,1 0 0,0 1 0,0 0 0,22-19 0,-31 31-8,0 0 1,0 0 0,0 0-1,0 1 1,0-1-1,0 0 1,1 0-1,-1 0 1,0 1-1,0-1 1,1 1-1,-1-1 1,1 1-1,-1-1 1,0 1-1,1 0 1,-1 0 0,1 0-1,-1 0 1,0 0-1,1 0 1,-1 0-1,1 0 1,-1 0-1,0 1 1,1-1-1,-1 1 1,1-1-1,-1 1 1,0-1-1,0 1 1,1 0 0,-1-1-1,0 1 1,0 0-1,0 0 1,0 0-1,0 0 1,0 0-1,1 2 1,1 1-2,0 1 0,0 0 1,-1-1-1,0 1 0,0 0 1,0 0-1,0 0 0,-1 0 0,1 6 1,5 55-379,-6-41 486,1 1 0,2-1 0,0 1 0,13 36 0,-15-57-319,0 1-1,0 0 1,1-1-1,0 1 1,0-1-1,0 0 1,1 0-1,0 0 1,0-1-1,0 1 0,1-1 1,-1 0-1,1 0 1,0-1-1,0 1 1,0-1-1,1 0 1,-1 0-1,1-1 0,0 0 1,-1 0-1,1 0 1,0-1-1,7 2 1,38 1-2753,7-3-1378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6.8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351 0 10309,'0'0'10981,"-17"5"-10664,-5 2-236,1 1-1,0 1 1,1 1-1,0 1 1,-20 13-1,-135 100 1054,175-124-1128,0 0 0,1 0 0,-1 0 0,0 0 0,0 0 0,0 0 0,0 0 0,1 0 0,-1 0 0,0 0 0,0 0 0,0 0 0,0 0 0,1 0 0,-1 0 0,0 0 0,0 0 0,0 0 0,0 0 0,1 0 0,-1 0 0,0 0 0,0 0 0,0 1 0,0-1 1,0 0-1,0 0 0,1 0 0,-1 0 0,0 0 0,0 0 0,0 1 0,0-1 0,0 0 0,0 0 0,0 0 0,0 0 0,0 0 0,0 1 0,0-1 0,0 0 0,0 0 0,0 0 0,0 1 0,0-1 0,0 0 0,0 0 0,0 0 0,0 0 0,0 1 0,0-1 0,0 0 0,0 0 0,0 0 0,0 0 0,0 0 0,0 1 0,0-1 0,0 0 0,0 0 0,-1 0 0,1 0 0,0 0 0,0 0 0,0 1 0,0-1 0,0 0 0,-1 0 0,29 3 227,42-1-35,-62-2-164,4 0-26,0-1 3,0 1 0,-1 1 0,1 0 0,15 4 0,-23-4-9,1 1-1,-1-1 0,0 1 1,0 1-1,1-1 0,-1 1 1,-1-1-1,1 1 0,0 0 1,-1 0-1,1 1 0,-1-1 0,0 1 1,3 4-1,-2-1-3,0 0 1,0 0-1,0 1 0,-1 0 1,0-1-1,-1 1 0,0 0 1,1 9-1,-2-13-5,0 0 0,0 0 0,-1 0 0,0 0 0,0 0 0,0 0 0,0 0 0,-1 0 1,0 0-1,1 0 0,-1 0 0,-1 0 0,1 0 0,-1-1 0,1 1 0,-1 0 0,0-1 0,-5 7 0,-2-2 16,-1 0 0,0 0 0,0-1 0,0 0 0,-1-1 0,0 0 0,0-1 0,-1 0 0,0-1 0,0 0 0,0-1 0,0-1 0,0 1 0,0-2 0,-15 1 0,24-3 6,0 0-1,-1 1 1,1-2-1,0 1 1,0 0-1,0 0 1,0-1-1,0 0 1,0 0-1,0 0 1,0 0-1,1 0 1,-1 0-1,1-1 1,-1 1-1,1-1 1,0 1-1,-2-5 1,-1 0 22,0 0 0,0-1 1,1 1-1,1-1 0,-6-16 0,8 21-202,1 3 52,-1 0 0,1 0-1,0-1 1,0 1 0,0 0 0,0-1-1,0 1 1,0 0 0,0-1 0,0 1-1,0 0 1,0-1 0,0 1 0,0 0-1,0-1 1,0 1 0,0 0 0,0-1 0,0 1-1,0 0 1,0-1 0,0 1 0,0 0-1,0-1 1,1 1 0,-1 0 0,0 0-1,0-1 1,0 1 0,1 0 0,-1 0 0,0-1-1,0 1 1,1 0 0,-1 0 0,0 0-1,1-1 1,-1 1 0,0 0 0,0 0-1,1 0 1,-1 0 0,0 0 0,1 0-1,-1 0 1,0 0 0,1-1 0,-1 1 0,0 0-1,1 0 1,-1 1 0,0-1 0,1 0-1,-1 0 1,0 0 0,1 0 0,-1 0-1,0 0 1,1 0 0,-1 1 0,33-1-5140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6.7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86 504 15383,'0'0'9959,"-6"4"-9353,0 2-601,0 0 1,0 0 0,1 1-1,0-1 1,0 1-1,0 1 1,1-1-1,0 1 1,0-1 0,1 1-1,0 0 1,1 0-1,-1 0 1,0 14-1,-3 9-14,1 1 0,0 57 0,5-82 5,0 0-1,0 0 1,1 0 0,0 0-1,0 0 1,1 0 0,0 0 0,0-1-1,0 1 1,1 0 0,6 11-1,-6-15 8,0 1 0,0-1-1,0 0 1,1 0-1,-1 0 1,1-1-1,0 1 1,0-1 0,-1 0-1,2 0 1,-1 0-1,0 0 1,0-1-1,0 0 1,1 0 0,-1 0-1,1 0 1,-1-1-1,7 1 1,-6-1 12,0 0 0,0 0 0,0 0 0,0-1 0,-1 1 0,1-1 0,0 0 0,0-1 0,-1 1 0,1-1 0,-1 0 0,1 0 0,-1 0 0,0-1 0,1 0 0,3-3 0,-2 0 12,-1 1-1,0-1 1,0 0 0,-1 0 0,0 0-1,0-1 1,0 0 0,-1 1 0,4-13-1,1-9 23,-1-2 1,-1 1-1,-2 0 0,1-37 0,-5 62-51,1-7 25,1-10-3,-1 1 0,-1-1 1,0 1-1,-7-36 0,7 52-21,-1 0-1,0 1 0,0-1 0,0 1 0,0-1 1,-1 1-1,1-1 0,-1 1 0,0 0 0,0 0 1,0-1-1,0 2 0,-1-1 0,1 0 1,-1 0-1,0 1 0,0-1 0,0 1 0,0 0 1,0 0-1,0 0 0,0 0 0,-1 1 0,1-1 1,-1 1-1,1 0 0,-1 0 0,1 0 1,-1 1-1,0-1 0,0 1 0,1 0 0,-8 0 1,7 1-17,0-1 1,0 1 0,0 1 0,0-1 0,0 0-1,0 1 1,1 0 0,-1 0 0,1 0 0,-1 0-1,1 0 1,0 1 0,0 0 0,0-1 0,0 1-1,0 0 1,1 1 0,-1-1 0,1 0 0,0 1-1,-3 6 1,1-3-21,1 0 0,1 0 0,-1 0 0,1 0 0,0 1 0,1-1 0,0 0 0,0 1 0,0 0 0,1-1 0,2 14 0,-2-18 8,1 0 1,0 0-1,0 0 0,1 0 1,-1 0-1,1 0 1,-1 0-1,1-1 1,0 1-1,0-1 1,0 1-1,1-1 1,-1 0-1,0 0 1,1 0-1,-1 0 1,1 0-1,0 0 0,0-1 1,-1 0-1,1 1 1,0-1-1,0 0 1,0 0-1,1-1 1,-1 1-1,0-1 1,0 1-1,6-1 1,9 1-3,0-1 0,1 0 0,33-6 0,-31 2 28,0-1 0,0-1 0,-1-1 0,0 0 0,-1-2 0,1 0 0,-2-2 0,1 0 0,32-26 0,-32 21 23,-1 0-1,-1-1 0,-1-1 1,0 0-1,-1-1 0,-1-1 1,0 0-1,15-35 0,-19 33 64,-2-1-1,-1 1 1,-1-1 0,0 0-1,-2-1 1,-1 1 0,-1-1-1,0 0 1,-4-36 0,2 58-60,-1 0 0,1 0 1,-1 0-1,1 0 1,-1 1-1,0-1 1,0 0-1,1 0 1,-1 0-1,-1 1 1,1-1-1,0 1 1,0-1-1,-1 1 1,1-1-1,0 1 1,-1 0-1,0-1 1,1 1-1,-1 0 1,0 0-1,1 0 1,-1 0-1,0 1 1,0-1-1,0 0 0,0 1 1,0 0-1,0-1 1,0 1-1,0 0 1,0 0-1,0 0 1,0 0-1,0 0 1,0 0-1,0 1 1,0-1-1,1 1 1,-1-1-1,0 1 1,0 0-1,0 0 1,0-1-1,1 1 1,-1 1-1,0-1 1,1 0-1,-1 0 1,1 1-1,-1-1 0,1 0 1,-2 4-1,-8 14-88,2 1-1,0 1 0,1 0 0,2 0 0,0 0 0,-4 31 0,9-48 66,-9 63 75,4 1 0,4 130 1,3-107 30,0 119 220,-3 255 169,-11-279-300,10-164-173,-1-2 0,-1 1 0,-1 0 0,0-1 0,-2 0 0,-17 34 1,25-53-28,-1 0 1,1 0 0,0 0 0,0-1 0,-1 1 0,1 0 0,-1 0 0,1-1 0,-1 1 0,1 0 0,-1 0 0,1-1 0,-1 1 0,0-1 0,1 1-1,-1 0 1,0-1 0,1 1 0,-1-1 0,0 0 0,0 1 0,0-1 0,1 0 0,-1 1 0,0-1 0,0 0 0,0 0 0,0 0 0,0 0 0,1 1-1,-1-1 1,0-1 0,0 1 0,0 0 0,0 0 0,0 0 0,1 0 0,-1-1 0,0 1 0,0 0 0,0-1 0,0 1 0,1 0 0,-1-1 0,0 1 0,1-1-1,-1 1 1,0-1 0,1 0 0,-1 1 0,0-1 0,1 0 0,-1 1 0,1-1 0,-1-1 0,-3-3-221,2 0-1,-1 0 1,0-1 0,1 1 0,0-1-1,-1-5 1,0-8-1907,1 1-1,0-37 1,2 47 1290,0-57-6841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6.9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69 15239,'0'0'4690,"140"-44"-4690,-75 36 0,-1 2-16,-5 0-64,-10 3-2801,-12 1-5235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7.6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1 394 15639,'0'0'5517,"17"-9"-5092,4-2-307,14-6 363,46-32 1,-72 44-363,-1-1 0,1-1 0,-2 1 0,1-1 0,-1 0 1,0-1-1,0 0 0,-1 0 0,0 0 0,-1-1 0,8-16 0,-8 13 38,0-2 0,-2 1 0,1 0 0,-1-1 0,-1 0 0,-1 1-1,0-1 1,0 0 0,-2 0 0,-2-25 0,1 37-137,1 0 0,-1 0-1,1 0 1,-1 0 0,0 0-1,0 0 1,0 1 0,0-1 0,0 0-1,0 1 1,0 0 0,0 0-1,-1-1 1,1 1 0,-1 0 0,1 1-1,0-1 1,-1 0 0,0 1-1,1-1 1,-1 1 0,1 0-1,-1 0 1,1 0 0,-1 0 0,-4 1-1,0-1-37,1 1-1,-1 0 1,1 0-1,-1 0 1,1 0-1,0 1 1,-1 0-1,1 1 1,-10 4-1,9-1-8,0 0 0,0 0 0,1 1 0,0 0 0,0 0 0,0 1 0,1-1 0,0 1-1,1 0 1,0 1 0,0-1 0,0 1 0,1-1 0,-3 18 0,1 4-15,1 1-1,2 0 0,1 33 1,1-63 42,0 4-2,0 0 0,1-1 1,-1 1-1,1 0 0,0 0 0,0-1 1,1 1-1,-1-1 0,1 1 1,0-1-1,0 1 0,1-1 1,-1 0-1,1 0 0,0 0 0,3 3 1,0-2 6,0 0 0,0 0 0,0-1 0,0 0 0,1 0 0,-1 0 0,1-1 0,0 0 0,10 3 0,8 0 61,0-1 0,1-1-1,0-1 1,47-1-1,-53-2-169,6 1 202,0-2-1,0 0 1,0-2-1,25-6 1,-44 8-184,-1-1 1,0 1-1,0-2 0,0 1 1,-1-1-1,1 0 0,-1 0 0,1 0 1,-1-1-1,0 1 0,0-2 1,-1 1-1,1 0 0,-1-1 0,0 0 1,0 0-1,0 0 0,-1 0 1,0-1-1,0 1 0,0-1 1,2-6-1,22-80-11802,-21 54 1875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7.9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60 132 2961,'0'0'10152,"-5"-18"-6102,-1-1-3174,-16-71 3367,21 85-1691,-1 7-1126,-1 18-861,-1 35-949,-12 464 899,16-219-1296,0-304 173,0-1 0,0 1 0,0 0 0,1-1 0,-1 1 0,1 0 0,0-1 0,0 1 0,1 0 0,-1 0 0,1 0 0,0 0 0,0 0 0,0 1 0,5-6 1,14-20-7101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8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8 246 8836,'0'0'6835,"16"1"-5101,-5 1-1268,46 5 884,-53-6-1144,1-1 1,-1 0-1,1 0 1,0-1-1,-1 0 0,1 1 1,-1-1-1,1-1 1,-1 1-1,0-1 1,8-3-1,-7 0 45,0 0 0,0 0 1,0 0-1,0-1 0,-1 1 1,0-1-1,0 0 0,-1-1 0,0 1 1,0-1-1,4-13 0,-1 2 62,-1 0 0,-1 0-1,2-26 1,-6 42-302,1-2 80,-1-1 0,1 1 0,-1 0 1,0-1-1,0 1 0,-1 0 0,1-1 0,-2-4 1,1 8-79,0-1-1,0 1 1,0 0 0,0 0 0,0 0 0,0 0 0,0 0 0,0 0-1,-1 0 1,1 0 0,0 1 0,0-1 0,-1 0 0,1 1 0,-1-1 0,1 1-1,0 0 1,-1-1 0,1 1 0,-1 0 0,1 0 0,-1 0 0,1 0-1,-1 0 1,1 0 0,-3 0 0,-3 0-28,-1 1-1,1 0 0,0 0 1,-1 0-1,1 1 1,0 0-1,0 0 1,0 1-1,0 0 1,0 0-1,1 1 1,-1-1-1,1 2 1,0-1-1,0 1 0,1-1 1,-1 2-1,1-1 1,-6 8-1,4-4-5,1 0-1,1 0 0,0 1 1,0 0-1,1 0 1,0 0-1,1 0 0,0 1 1,0-1-1,1 1 0,1 0 1,0-1-1,0 12 0,1 8 9,-1-16 12,1 1-1,0-1 0,2 0 1,3 20-1,-4-30 1,1 1 1,-1 0 0,1 0-1,1-1 1,-1 0-1,1 1 1,-1-1-1,1 0 1,0 0-1,1 0 1,-1-1-1,1 1 1,0-1 0,0 0-1,0 0 1,5 4-1,3-1 6,0 0 1,0 0-1,1-2 0,0 1 1,-1-1-1,2-1 0,-1-1 0,15 2 1,17-1 132,48-3 1,-41-1 27,-47 2-108,0-1 0,0 0 0,0 0 0,0-1 0,0 1 0,-1-1 0,1 0 0,0-1-1,5-1 1,4-14-2463,-9-13-8007,-5 16-627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9.0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14519,'0'0'8574,"0"15"-8488,0 50-51,1 156 1018,11-165-867,-8-46-111,-1 0 1,-1 1-1,0-1 1,1 13-1,9-50 811,-2-10-752,1 2 0,2 0 0,1 0 0,2 1 1,2 1-1,23-34 0,-41 66-138,1 0 0,-1 0 0,1 0 0,0 0 1,-1 0-1,1 1 0,0-1 0,0 0 0,-1 0 0,1 1 0,0-1 0,0 0 1,0 1-1,0-1 0,0 1 0,0-1 0,0 1 0,0-1 0,0 1 1,0 0-1,0 0 0,0-1 0,1 1 0,-1 0 0,0 0 0,0 0 1,0 0-1,0 0 0,0 0 0,0 1 0,0-1 0,1 0 0,-1 1 0,0-1 1,0 0-1,0 1 0,0-1 0,0 1 0,0 0 0,-1-1 0,1 1 1,0 0-1,0-1 0,0 1 0,0 0 0,-1 0 0,2 2 0,3 2-11,-1 1 0,0 0-1,0 0 1,-1 0 0,6 14-1,-2 5-15,0 0-1,-2 1 1,-1 0-1,-1 0 1,-1 39-1,-2 0 19,0-65 117,4-5 85,-1-1 0,0 0 0,1 0 0,-2-1 0,1 1 0,-1 0 0,0-1 1,1-8-1,10-28-45,10-10-131,1 1 1,35-53-1,-56 101-21,0 0 0,0 0 0,1 0 1,-1 0-1,1 1 0,0 0 0,0-1 0,7-3 0,-10 7-1,-1-1 1,1 0-1,0 1 0,0-1 0,1 1 0,-1-1 0,0 1 0,0 0 0,0-1 0,0 1 0,0 0 0,0 0 1,1 0-1,-1 0 0,0 0 0,0 0 0,0 0 0,0 0 0,0 0 0,1 0 0,-1 1 0,0-1 0,0 0 1,0 1-1,0-1 0,0 1 0,0-1 0,0 1 0,0 0 0,0-1 0,0 1 0,0 0 0,-1 0 0,1 0 1,0 0-1,0 0 0,-1-1 0,1 1 0,-1 0 0,1 0 0,-1 1 0,2 1 0,10 32-40,-2 2-1,-1-1 0,-2 1 0,4 54 0,3 14-784,-13-100 998,4 11-4986,-3-16 4478,-1 0 1,0-1-1,0 1 0,0 0 0,0-1 1,0 1-1,0 0 0,0-1 0,0 1 0,0-1 1,-1 0-1,1 1 0,0-1 0,0 0 1,0 1-1,-1-1 0,1 0 0,0 0 1,0-1-1,23-22-8652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9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50 254 9508,'0'0'4992,"23"2"-3261,75 5-159,-95-7-1429,1 0 0,0 0 0,0 0 0,0-1 0,0 1 0,-1-1 0,1 0 0,0 0 0,0 0 1,-1-1-1,1 1 0,-1-1 0,1 0 0,-1 0 0,0 0 0,0 0 0,0-1 0,0 1 0,0-1 0,0 0 0,-1 0 0,1 0 1,-1 0-1,0 0 0,0 0 0,0-1 0,0 1 0,2-8 0,-1-1 231,0-1 0,0 0 0,-1-1 0,-1 1 0,0 0 0,-2-14 0,1 20-282,1 4-59,-1 0 0,0-1 0,1 1 0,-2 0 1,1 0-1,0-1 0,-1 1 0,1 0 0,-1 0 0,0 0 0,0 0 0,0 0 1,0 0-1,-1 0 0,1 0 0,-1 0 0,0 0 0,0 1 0,0-1 0,0 1 0,0-1 1,-1 1-1,1 0 0,-1 0 0,1 0 0,-1 0 0,0 0 0,0 1 0,1-1 1,-1 1-1,-1 0 0,1 0 0,0 0 0,0 0 0,0 0 0,0 1 0,-1 0 1,1-1-1,0 1 0,-5 1 0,3-2-40,-1 1 0,1 0 0,0 0 0,0 0 0,0 0 0,-1 1 0,1 0 1,0 0-1,0 1 0,0-1 0,0 1 0,0 0 0,1 1 0,-1-1 0,1 1 0,-1 0 0,1 0 0,0 0 1,0 0-1,0 1 0,0 0 0,1 0 0,0 0 0,0 0 0,0 0 0,-3 6 0,-4 5-13,1 0 0,1 1 0,0 0 0,1 0 0,1 1 0,1 0-1,0 0 1,1 0 0,1 1 0,0-1 0,2 1 0,0 0 0,0 0 0,4 22 0,-2-36 22,0 0 1,0 0 0,0 0 0,0 0 0,1 0-1,-1 0 1,1-1 0,0 1 0,1-1-1,-1 1 1,0-1 0,1 0 0,0 0-1,0 0 1,0 0 0,3 3 0,2-2 10,-1 1 0,0-1 1,1 0-1,0 0 1,-1-1-1,2 0 0,10 2 1,9 0 33,1-1 1,-1-1-1,41-1 1,-31-1-18,-29 0-28,-1 0 1,1-1-1,0 0 0,-1 0 1,1-1-1,0 0 0,-1 0 1,1-1-1,-1 0 1,14-6-1,-10-5-1681,-11 1-3259,-1 12 4509,0-9-6035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29.9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 13430,'0'0'9935,"5"5"-9825,0 0-99,-1 1 1,1-1-1,-2 1 0,1 0 1,-1 0-1,1 1 1,-2-1-1,1 1 0,-1-1 1,0 1-1,1 8 1,11 90 314,-3-17-88,-9-74-166,1 8-185,0-18 365,0-11 450,8-31-515,1 1 0,27-54-1,-31 75-112,0 0 0,2 1 0,0 0 0,0 0-1,2 1 1,-1 1 0,2 0 0,14-12-1,-26 24-77,0 0-1,0 1 1,0-1-1,0 0 0,0 0 1,0 1-1,1-1 1,-1 1-1,0-1 0,0 1 1,1-1-1,-1 1 0,0 0 1,1 0-1,-1 0 1,0 0-1,1 0 0,-1 0 1,0 0-1,1 0 1,-1 0-1,0 0 0,1 1 1,-1-1-1,0 1 1,0-1-1,1 1 0,-1-1 1,0 1-1,0 0 1,0-1-1,0 1 0,0 0 1,0 0-1,0 0 1,0 0-1,0 0 0,0 0 1,0 0-1,-1 0 0,1 0 1,0 2-1,5 6-10,-1 1-1,-1 0 1,0 0 0,3 14-1,-2-9 11,14 33-4,37 119 53,-54-121-1562,-2-67-7264,0 18 7026,0-25-7470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0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11 14391,'0'0'10775,"0"-10"-10612,0 538 32,5-456-318,-5-71-216,-1-1 1,1 1-1,-1-1 1,1 1-1,-1-1 1,0 0-1,1 1 1,-1-1-1,0 0 0,1 1 1,-1-1-1,0 0 1,1 0-1,-1 1 1,0-1-1,1 0 1,-1 0-1,0 0 1,0 0-1,1 0 0,-1 0 1,0 0-1,0 0 1,1-1-1,-1 1 1,0 0-1,1 0 1,-2-1-1,-10-4-9753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0.6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76 9012,'0'0'3303,"27"-1"-2094,164-6 1106,-79-4-210,-99 10-1454,0-2 0,0 0 0,-1 0 0,1-1 0,-1-1 0,20-10 0,-18 2 2538,-20 6-1204,-29 4-1498,29 4-510,0 0-1,0 0 1,0 0 0,0 1-1,1 0 1,-1 0 0,0 1-1,1-1 1,-1 1 0,1 0-1,0 0 1,0 1-1,0 0 1,1 0 0,-1 0-1,1 0 1,0 1 0,0 0-1,0-1 1,-5 11-1,7-10-4,0-1 0,0 1 0,0 0-1,1-1 1,0 1 0,0 0 0,0 0-1,1 0 1,-1 0 0,1 0 0,0 0-1,1 0 1,-1 0 0,1 0 0,0 0-1,0 0 1,1-1 0,-1 1-1,1 0 1,0-1 0,1 1 0,-1-1-1,1 0 1,-1 0 0,1 0 0,5 5-1,56 51-249,-52-51 187,0 1-1,-1 0 1,-1 0 0,1 1 0,-2 0 0,0 1 0,0 0-1,9 17 1,-18-28 87,0-1 0,-1 1 0,1 0 0,0-1-1,0 1 1,-1-1 0,1 1 0,0-1 0,-1 1 0,1-1-1,-1 1 1,1-1 0,0 1 0,-1-1 0,1 1 0,-1-1-1,1 0 1,-1 1 0,0-1 0,1 0 0,-1 0 0,1 1-1,-1-1 1,1 0 0,-1 0 0,0 0 0,1 0 0,-1 0-1,0 0 1,1 0 0,-1 0 0,0 0 0,0 0 0,-29 4 23,28-4-25,-87 1 239,-3 0-1261,33 8-5778,37-3-485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7.4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210 256 13558,'0'0'6155,"10"-21"-5613,30-64-94,-36 77-334,-1 0 0,0-1 0,0 1-1,-1-1 1,0 1 0,0-1 0,-1 0 0,0 0 0,0 0 0,-1 1 0,-1-1 0,-1-15-1,1 22-91,0 1-1,0-1 0,0 1 0,0-1 0,0 1 0,0 0 0,-1 0 0,1-1 0,0 1 0,-1 0 0,1 0 0,0 0 0,-1 1 0,0-1 0,1 0 0,-1 0 0,1 1 0,-1-1 0,0 1 0,1 0 0,-1-1 0,0 1 0,0 0 0,1 0 0,-1 0 0,-3 0 0,-49 4-23,45-1 11,1 0-1,0 1 1,0 0-1,0 0 1,1 1-1,-1 0 1,1 0-1,0 0 1,1 1-1,-1 1 1,1-1-1,-10 14 1,7-8 25,0 1 1,1 0 0,0 0 0,1 1 0,0 0 0,-7 25 0,10-25-16,0 0 1,2 0-1,-1 0 1,2 1-1,0-1 1,1 27-1,1-39-6,-1 0-1,1 0 1,0 0 0,0 0 0,0-1-1,0 1 1,0 0 0,0-1-1,0 1 1,1-1 0,-1 1 0,1-1-1,-1 0 1,1 1 0,-1-1 0,1 0-1,0 0 1,-1 0 0,1 0-1,0-1 1,0 1 0,0 0 0,0-1-1,0 1 1,0-1 0,0 0 0,-1 0-1,1 1 1,0-1 0,0-1-1,3 1 1,-2 0 17,1 0 0,0 0 0,0 0 0,-1 0 0,1-1 0,0 0 0,-1 0-1,1 0 1,0 0 0,-1 0 0,0-1 0,1 0 0,-1 0 0,0 0 0,5-3 0,10-19 76,-1-1 1,-1 0 0,-1-1 0,-2 0-1,20-55 1,-32 89-121,0 0 0,0 0 0,1 0 0,0 0-1,5 11 1,0 7-26,-4-15-337,0-1 0,0 1 0,1-1 0,1 1 0,-1-1 0,2-1 0,8 15 0,-11-21 119,0 1 0,0 0 1,0-1-1,1 0 0,-1 0 1,1 0-1,0 0 0,0 0 1,0-1-1,0 0 0,0 0 1,0 0-1,1 0 0,-1-1 1,1 1-1,-1-1 1,1 0-1,0-1 0,8 1 1,-7-1-4850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1.6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246 484 16311,'0'0'8202,"-25"25"-8176,3-4-31,-1 0 28,1 0 0,1 2 0,2 1 0,0 0 1,-23 39-1,31-43-10,0 1 0,-9 26 1,18-42-16,0 0 0,0 1 1,1-1-1,0 1 0,0-1 0,0 1 0,1 0 1,-1-1-1,2 1 0,-1 0 0,0-1 0,1 1 1,0-1-1,4 11 0,-3-13 11,1 0 0,-1 0 0,1 0-1,0 0 1,0-1 0,0 1 0,0-1 0,0 0 0,0 0 0,1 0 0,-1-1-1,1 1 1,-1-1 0,1 0 0,0 0 0,-1 0 0,1 0 0,0 0-1,0-1 1,0 0 0,0 0 0,-1 0 0,1 0 0,4-1 0,4 0 67,0 0 0,0 0 0,0-1 0,0-1 1,-1 0-1,19-7 0,-20 4-17,-1 0-1,1 0 1,-1-1-1,-1 0 1,1-1-1,-1 0 1,0 0 0,-1-1-1,0 0 1,0 0-1,-1-1 1,0 0-1,-1 0 1,0 0 0,-1 0-1,5-16 1,-1-2 0,-1 0 0,-2 0 0,-1-1 0,-1 1 0,0-37 0,-3 56-52,-1 0 0,1 0 0,-1 0 0,-1 0 0,0 1 1,0-1-1,-6-15 0,6 21-10,1 0-1,-1 0 1,0 0 0,0 0 0,0 0 0,0 0 0,0 1-1,-1-1 1,1 1 0,-1 0 0,0-1 0,0 1 0,0 1-1,0-1 1,0 0 0,0 1 0,0-1 0,0 1 0,-1 0-1,1 0 1,0 0 0,-5 0 0,3 0-17,0 0-1,0 1 1,0 0 0,0 0 0,0 0 0,0 0-1,-1 1 1,1 0 0,1 0 0,-1 0-1,0 1 1,-8 3 0,11-4 4,0 1 0,0 0 1,-1 0-1,1 0 0,0 0 1,0 0-1,1 0 0,-1 1 0,0-1 1,1 0-1,0 1 0,-1 0 1,1-1-1,0 1 0,0 0 0,1-1 1,-1 1-1,0 0 0,1 0 1,0 0-1,-1 0 0,1-1 0,1 5 1,-1-5 7,0 1 0,0-1 0,1 1 0,-1-1 0,1 0 0,0 1 0,-1-1 0,1 0 0,0 0 1,0 1-1,1-1 0,-1 0 0,0 0 0,1 0 0,-1-1 0,1 1 0,0 0 0,-1 0 0,1-1 1,0 1-1,0-1 0,0 0 0,0 1 0,0-1 0,0 0 0,1 0 0,-1 0 0,0-1 0,1 1 0,-1-1 1,4 1-1,10 2-23,0-1 1,1-1 0,28-1 0,-29 0 49,8-1 2,0-1 1,-1-1-1,1 0 1,-1-2-1,0-1 1,0-1-1,-1-1 1,0-1-1,27-14 1,-37 16-2,0 0 1,0-1-1,-1 0 1,0-1-1,-1 0 1,0-1-1,0 0 1,-1-1-1,0 0 1,-1 0-1,0 0 1,-1-1-1,0-1 1,-1 1 0,-1-1-1,0 0 1,5-21-1,-3-6 99,-1-1 1,-3 1-1,-2-46 1,0 84-116,-1 0 0,0 0 0,0 0 1,0 1-1,0-1 0,0 0 0,-1 0 1,1 0-1,-1 0 0,1 0 0,-1 0 1,0 1-1,1-1 0,-1 0 1,0 1-1,0-1 0,0 0 0,0 1 1,-1-1-1,1 1 0,0-1 0,-1 1 1,1 0-1,-1 0 0,1 0 0,-1 0 1,0 0-1,1 0 0,-1 0 0,0 0 1,1 0-1,-1 1 0,0-1 0,0 1 1,0 0-1,0-1 0,0 1 0,0 0 1,0 0-1,1 0 0,-1 0 1,0 1-1,0-1 0,0 0 0,0 1 1,0-1-1,0 1 0,1 0 0,-1-1 1,0 1-1,1 0 0,-1 0 0,0 0 1,1 1-1,-1-1 0,1 0 0,-1 0 1,1 1-1,0-1 0,0 1 0,-2 2 1,-6 10-45,0 1 0,1 0 0,0 0 1,1 0-1,1 1 0,1 0 0,0 1 0,-4 29 0,0 17 110,1 66 0,6-75 106,-10 471 712,7-153-359,-16-175-364,10-120-40,11-75-122,0-1-1,-1 0 1,1 1-1,0-1 1,0 1-1,-1-1 0,1 0 1,-1 1-1,1-1 1,-1 1-1,1-1 0,-1 0 1,0 0-1,-1 3 1,1-4-14,1 0 1,-1 0-1,1 0 1,0 0-1,-1 0 1,1 0-1,-1 0 1,1 0-1,0 0 1,-1 0-1,1 0 1,0 0-1,-1 0 1,1-1-1,-1 1 1,1 0-1,0 0 1,-1 0-1,1-1 1,0 1-1,-1 0 1,1 0-1,0-1 1,0 1-1,-1 0 1,1 0-1,0-1 1,0 1-1,-1 0 1,1-1-1,0 1 1,0-1-1,-3-4-197,0 0-1,1 1 1,0-1 0,0-1-1,0 1 1,-1-8 0,-1-15-2018,2-1 0,1-28 1,1 48 1365,0-74-7528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1.8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54 13686,'0'0'3042,"113"-35"-2642,-43 29-400,0 2 0,11 2-32,-17 0-1169,6-2-7010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2.4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272 375 12742,'0'0'11973,"3"-21"-11268,10-160 623,-12 166-1242,-1-1 18,0 0 0,-1 0 0,-6-31 1,7 44-98,-1 0 1,0 0-1,0 0 1,0 0-1,0 0 1,0 0 0,-1 0-1,1 0 1,-1 0-1,0 1 1,0-1 0,0 0-1,0 1 1,0 0-1,0 0 1,-1-1-1,1 1 1,-1 1 0,0-1-1,1 0 1,-1 1-1,0-1 1,0 1 0,0 0-1,0 0 1,-5-1-1,2 2-27,-1 0 0,1 0 0,-1 0 0,1 1-1,-1 0 1,1 1 0,0-1 0,-1 1 0,1 1-1,0-1 1,0 1 0,1 0 0,-1 0 0,1 1 0,-1-1-1,1 1 1,0 0 0,0 1 0,1-1 0,-1 1 0,1 0-1,0 0 1,-4 8 0,-3 3-8,1 0 0,0 1 0,1 0 0,1 1 0,1 0 0,-9 35 0,12-37 16,1 0-1,0-1 1,2 2-1,0-1 1,2 24 0,-1-35 4,0 0 1,1 0-1,0 0 1,0 0-1,1 0 1,-1 0-1,1 0 0,0 0 1,0 0-1,1-1 1,0 1-1,-1-1 1,1 0-1,1 0 1,-1 0-1,1 0 1,-1 0-1,1-1 1,0 1-1,7 3 1,0-2 3,-1 0-1,1 0 1,0-2 0,1 1 0,-1-2-1,1 1 1,-1-1 0,1-1 0,-1 0 0,1-1-1,13-1 1,-23 0 9,0 1 1,0-1-1,0 0 0,0 0 0,0 0 1,0 0-1,0 0 0,0 0 0,0-1 1,-1 1-1,1-1 0,0 1 0,-1-1 1,0 0-1,1 1 0,-1-1 0,0 0 1,0 0-1,0 0 0,0 0 0,0 0 1,1-3-1,17-57 183,-15 46-155,5-25 15,-7 31-31,0-1 0,0 1 0,1 0 0,1 0 1,-1 0-1,8-12 0,-11 21-21,0 1 0,0 0 0,0 0 0,1 0 0,-1-1 1,0 1-1,0 0 0,0 0 0,1 0 0,-1 0 0,0-1 1,0 1-1,0 0 0,1 0 0,-1 0 0,0 0 0,0 0 0,1 0 1,-1 0-1,0 0 0,0 0 0,1 0 0,-1 0 0,0 0 1,0 0-1,1 0 0,-1 0 0,0 0 0,1 0 0,-1 0 0,0 0 1,0 0-1,0 0 0,1 0 0,-1 0 0,0 1 0,0-1 0,1 0 1,-1 0-1,0 0 0,0 1 0,13 14-118,13 36 4,-12-23 138,-5-11-27,1 0 0,1 0 0,1-2 0,19 22 0,-26-33-436,0 1-1,1-1 0,0 0 0,0 0 0,0 0 0,9 3 0,-8-4-743,0-1-1,0 0 0,1 0 1,-1-1-1,0 0 0,0 0 1,9-1-1,20 0-10468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2.7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395 35 14887,'0'0'9105,"-2"1"-8544,-7 7-580,0-1 1,0 2 0,1-1 0,0 1 0,1 1 0,-12 19 0,-1-1 43,8-12 17,-10 12 20,-36 61 1,54-82-60,0 0 1,1 1 0,0-1-1,0 1 1,0 0 0,1 0-1,0 0 1,1 0 0,0 0-1,0 0 1,0 1 0,1-1-1,1 0 1,1 12 0,-1-17 4,0 0-1,1 0 1,-1-1 0,1 1 0,0-1 0,0 1 0,0-1 0,0 0 0,0 1 0,0-1 0,1 0-1,-1-1 1,1 1 0,-1 0 0,1-1 0,0 1 0,0-1 0,0 0 0,0 0 0,-1 0 0,1 0 0,0 0-1,1-1 1,-1 0 0,0 1 0,3-1 0,-5-3 8,0 1-1,0-1 0,0 1 1,0-1-1,0 0 1,-1 1-1,1-1 1,-1 0-1,0 0 0,0 1 1,0-1-1,0 0 1,0 0-1,-1-3 1,0-2 35,1-20-28,-1 1 0,-1-1 0,-2 0 0,0 1 0,-14-41 0,14 55 15,-1 1-1,0 0 1,-1 1-1,0-1 1,-1 1-1,0 0 1,-1 1 0,0 0-1,-1 0 1,0 0-1,0 1 1,-1 1-1,0 0 1,-14-8 0,-22-8 141,43 23-284,1 0 0,-1 0 1,0 0-1,0 0 0,0 1 0,1-1 0,-1 1 0,0-1 0,0 1 0,0 0 0,0 0 0,0 1 0,0-1 0,1 1 0,-5 0 0,6 0-90,0-1-1,1 1 1,-1 0-1,0 0 0,1-1 1,-1 1-1,1 0 1,-1 0-1,1-1 1,-1 1-1,1 0 1,0 0-1,-1 0 0,1 0 1,0 0-1,0 0 1,0 0-1,0 0 1,0-1-1,0 1 1,0 0-1,0 0 0,0 0 1,0 0-1,0 0 1,0 0-1,1 0 1,0 1-1,14 28-5445,18-2-1159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3.2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262 109 13302,'0'0'11725,"4"-13"-10897,12-36-360,-16 41-412,-8 23-194,5-11 120,-23 33-75,1 0 0,-25 51 0,43-73 85,1 0 0,1 0 0,0 0-1,1 1 1,0 0 0,2 0 0,0 0 0,0 0 0,2 0 0,1 18 0,-1-30 8,1-1 1,0 1 0,0 0 0,1-1 0,-1 1-1,1-1 1,0 1 0,0-1 0,0 0 0,0 0 0,0 0-1,1 0 1,-1 0 0,1-1 0,0 1 0,0-1-1,0 1 1,0-1 0,0 0 0,0 0 0,1-1 0,-1 1-1,1-1 1,-1 1 0,1-1 0,0 0 0,-1-1-1,1 1 1,0 0 0,0-1 0,0 0 0,-1 0 0,1 0-1,0-1 1,0 1 0,-1-1 0,1 0 0,4-1 0,-7 1 8,0 0 0,0 1 0,0-1 0,0 0 0,0 0 0,0 0 0,0 0 1,0 0-1,-1 0 0,1 0 0,0 0 0,-1 0 0,1-1 0,-1 1 0,1 0 1,-1 0-1,0 0 0,1-1 0,-1 1 0,0 0 0,0 0 0,0-3 0,0-35-18,-1 25 35,0-4-5,-1 1 0,-1-1-1,0 1 1,-1 0 0,-1 1-1,0-1 1,-1 1 0,-1 0-1,-1 0 1,0 1 0,-21-29-1,11 20 10,-1 1-1,-1 0 0,-1 1 1,-2 2-1,0 0 0,-28-18 1,50 37-90,1 1 0,0 0 0,0 0 0,0 0 0,0 0 0,0 0 0,-1 0 0,1 0 0,0 0 0,0 0 0,0 0-1,0 0 1,0 0 0,-1 0 0,1 0 0,0 0 0,0 0 0,0 0 0,0 0 0,-1 0 0,1 0 0,0 0 0,0 1 0,0-1 0,0 0 0,0 0 0,0 0 0,-1 0 0,1 0 0,0 0 0,0 0 0,0 0 0,0 1 0,0-1 0,0 0 0,0 0 0,0 0 0,0 0 0,0 0 0,0 1 0,-1-1 0,1 0 0,0 0 0,0 0 0,0 0-1,0 0 1,0 1 0,0-1 0,0 0 0,0 0 0,0 0 0,0 0 0,1 0 0,-1 1 0,0 16-2299,7 19-1923,21 6-2850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11:34.1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258 103 14295,'0'0'10788,"-8"-17"-10105,-29-49-240,35 64-437,0 0 0,1 1 0,-1-1 0,0 1 0,0-1 0,0 1 0,0 0 0,0-1 0,0 1 0,-1 0 0,1 1 0,0-1 0,0 0 0,-1 1 0,1-1 0,0 1 0,-1-1 0,1 1 0,-1 0 0,1 0 0,0 0-1,-1 1 1,1-1 0,-1 1 0,-1 0 0,-3 1-7,1 0-1,0 0 1,-1 1-1,1 0 1,0 0-1,-6 5 0,3-1-7,1 0-1,-1 1 0,1 0 0,1 0 1,0 1-1,0 0 0,0 0 0,1 1 1,1 0-1,0 0 0,0 0 0,1 1 1,0-1-1,1 1 0,0 0 1,1 0-1,0 0 0,0 1 0,1-1 1,1 0-1,0 1 0,2 11 0,-1-18 4,-1-1 1,1 0-1,0-1 0,1 1 0,-1 0 0,1 0 1,0 0-1,0-1 0,0 1 0,0-1 0,0 0 1,1 1-1,0-1 0,0 0 0,-1 0 0,2-1 0,-1 1 1,0-1-1,5 3 0,-1-1-5,-1-1-1,1 0 1,0-1 0,0 0-1,1 0 1,-1 0 0,0-1-1,1 0 1,14 0 0,-20-2 20,1 1 1,-1-1 0,1 1-1,0-1 1,-1 0 0,1 0-1,-1 0 1,0 0 0,1-1-1,-1 1 1,0-1 0,0 1-1,0-1 1,0 0-1,0 0 1,0 0 0,0 0-1,-1 0 1,1 0 0,1-3-1,25-51 216,-19 30 139,0 0 0,-2 0 0,5-34 0,-13 95-722,0-20 325,1-1-1,0 1 1,1 0-1,4 19 1,-4-29 35,0-1-1,1 0 1,-1 0 0,1 0 0,0 0-1,0 0 1,0 0 0,1 0 0,-1-1-1,1 1 1,0-1 0,0 0-1,0 0 1,0 0 0,1 0 0,-1 0-1,1-1 1,0 1 0,4 1-1,10 2 14,0-1-1,-1 0 1,1-1-1,1-2 1,-1 1-1,0-2 0,1-1 1,-1 0-1,33-5 1,-44 4-4,0-1 1,0 1 0,1-2 0,-1 1 0,-1-1 0,1 0 0,0 0 0,-1-1 0,1 0 0,-1 0 0,0-1-1,-1 1 1,1-1 0,-1-1 0,0 1 0,0-1 0,0 0 0,-1 0 0,4-7 0,0-1 23,0 1 0,-1-1 0,-1-1 0,0 1 1,-1-1-1,-1 0 0,-1 0 0,3-19 0,-4 10 166,-5 40-354,-5 37-111,7-46 257,1 0-1,0-1 0,0 1 0,0-1 0,1 1 1,-1-1-1,2 1 0,-1-1 0,1 1 0,0-1 1,0 0-1,4 7 0,-3-9-4,0-1 0,0 1 0,0-1 0,1 1 0,-1-1 0,1 0-1,0 0 1,0-1 0,0 1 0,0-1 0,1 0 0,-1 0 0,0 0 0,1 0 0,0-1 0,8 2 0,4 0 28,1-1 1,-1-1 0,25 0 0,-31-1-20,-8 0 10,0-1 0,-1 1 0,1-1 1,-1 0-1,1 1 0,-1-1 0,1 0 1,-1 0-1,0-1 0,1 1 0,-1 0 1,0-1-1,0 0 0,0 1 0,0-1 1,0 0-1,0 0 0,-1 0 0,1 0 1,-1 0-1,1 0 0,-1-1 0,2-2 0,3-9 52,0 1 0,-1-1 0,4-16 0,0 0 49,4-14 989,-13 43-839,0 7-586,5 303-36,-7 260 504,1-540-135,-3 0-1,-9 41 1,11-60-7,-1 1 0,-1 0 0,0-1 0,0 0 0,-1 0 1,0 0-1,-1 0 0,0-1 0,-10 11 0,14-17 8,-1-1-1,1 0 1,-1 0 0,0 0-1,0 0 1,1-1 0,-1 1-1,0-1 1,0 0 0,0 0-1,-1 0 1,1 0 0,0 0-1,0-1 1,-1 1 0,1-1 0,0 0-1,0 0 1,-1 0 0,1-1-1,0 1 1,0-1 0,-1 1-1,-4-3 1,-2-1 55,0 0-1,1 0 1,0-1-1,0 0 0,0-1 1,-13-10-1,-3-4 143,0-2 0,1-1-1,-29-36 1,44 48-142,2 0 0,-1-1 0,2 0 0,-1 0 0,1 0 0,1-1 0,1 0 0,0 0 0,0-1 0,1 1 0,-1-16 0,4 21-48,0 1 0,0-1 0,1 0 1,0 0-1,0 1 0,1-1 0,0 1 1,1 0-1,-1-1 0,1 1 1,1 0-1,-1 0 0,1 1 0,0-1 1,1 1-1,0 0 0,0 0 1,0 0-1,1 1 0,11-9 0,11-7-109,1 1 0,1 2 0,44-21 1,-41 23-107,255-110-3568,-114 62-1675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49.7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1 899 8084,'0'0'10909,"11"0"-7809,1-2-2827,0 0 1,0-1-1,0 0 1,0-1 0,0 0-1,-1-1 1,1 0-1,-1-1 1,-1 0-1,1-1 1,10-8 0,18-10 172,31-16-142,-1-2 0,62-54-1,-110 79-291,-1 0-1,0-2 0,-1 0 1,-2-1-1,0-1 0,-1-1 1,-1 0-1,-2-1 1,21-47-1,-23 39 2,-2 0-1,-1-1 1,-1 0-1,-2 0 1,-1-1-1,-1-40 1,-2 70-14,-1 0 0,0-1-1,-1 1 1,1 0 0,-1 0 0,0 0-1,0 0 1,0 0 0,0 0 0,-1 0-1,1 0 1,-1 0 0,0 0 0,0 1-1,-1-1 1,1 1 0,-1 0 0,0 0-1,-3-4 1,2 4 0,0 1 0,-1 0 0,1 0 0,-1 0 0,1 0 0,-1 1 0,1-1 0,-1 1 0,0 0 0,0 1 0,1-1 0,-1 1 0,0 0-1,0 0 1,0 0 0,-6 2 0,1 0-4,1 1-1,-1 0 0,1 0 0,0 1 0,0 0 1,0 1-1,0 0 0,1 0 0,0 1 0,0 0 1,0 0-1,1 1 0,0 0 0,0 0 0,0 1 1,1 0-1,1 0 0,-1 0 0,-6 16 1,1-3 18,1 1 1,1 0 0,1 1 0,1 0 0,1 0-1,1 1 1,-2 27 0,2 24 182,4 0 1,12 106-1,38 148 575,-2-14-266,-35-198-369,-4 0 0,-11 162 1,-1-236-124,-1 0 1,-2 0-1,-2-1 1,-2 0-1,-1-1 1,-2 0 0,-3-1-1,0-1 1,-43 68-1,59-106-36,1 0 0,-1 0 0,1 0 0,-1 0 0,1 0 0,-1 0 0,0 0 0,0 0 0,1 0 0,-1-1 0,0 1 0,0 0 0,0 0 0,0-1 0,0 1 0,0 0 0,0-1 0,0 1 0,0-1 0,0 0 0,0 1 0,-1-1 0,0 0 0,1 0-29,0-1 0,0 1 0,1-1 1,-1 0-1,0 0 0,0 1 1,1-1-1,-1 0 0,1 0 0,-1 0 1,1 0-1,-1 0 0,1 1 0,-1-1 1,1 0-1,0 0 0,0 0 0,-1 0 1,1 0-1,0-2 0,-3-70-2826,3 63 2257,0-149-8706,0 62 1459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49.9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1 173 14247,'0'0'6883,"100"-107"-6867,-25 90 16,16-1-32,-11 7-48,-10 3-2097,-20 4-1585,-9-4-3633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0.2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90 13222,'0'0'9335,"-10"28"-8836,1-4-325,-1 4 49,0 0-1,2 0 1,0 1 0,3 0-1,-3 31 1,6-47-164,2 0-1,0 0 1,0-1 0,1 1-1,1 0 1,0 0 0,8 24 0,-8-32-48,1 0 1,-1 0 0,1 0 0,1 0 0,-1 0 0,0-1 0,1 1-1,0-1 1,0 0 0,1 0 0,-1 0 0,1-1 0,-1 0 0,1 0 0,0 0-1,1 0 1,-1-1 0,0 0 0,10 3 0,-4-2 9,0 0 0,0-1 0,0 0 0,0-1 0,1 0 0,-1-1 0,0 0 0,1-1 0,-1 0 0,0-1 0,0 0 0,0 0 0,0-2 0,0 1 0,-1-1 0,1-1 0,13-7 0,-16 6 19,0 1 1,0-2-1,-1 1 0,1-1 1,-2 0-1,1 0 1,-1-1-1,0 0 1,0 0-1,-1 0 1,0-1-1,0 0 1,-1 0-1,-1 0 0,1 0 1,-1-1-1,-1 1 1,0-1-1,0 0 1,0-11-1,-1 0 46,0-1 0,-1 0-1,-2 0 1,0 0 0,-1 1-1,-1-1 1,-13-39 0,14 53-85,0 1 0,0-1 0,-1 1 0,0 0 1,0 0-1,-1 0 0,0 1 0,0-1 0,-1 1 0,1 0 1,-1 1-1,-1-1 0,1 1 0,-1 1 0,0-1 1,0 1-1,0 0 0,0 1 0,-1-1 0,1 1 0,-1 1 1,0 0-1,0 0 0,-10-1 0,10 2-10,0 0 1,0 1-1,1 0 0,-1 0 1,0 0-1,0 1 0,1 1 0,-1-1 1,0 1-1,1 0 0,0 1 1,-1 0-1,1 0 0,-8 5 1,11-4-131,-1 0 1,0 0-1,1 0 1,0 0-1,0 1 1,0-1-1,1 1 1,0 0-1,0 0 1,0 1-1,0-1 1,1 0-1,0 1 1,0 0-1,0-1 1,1 1 0,0 0-1,0 0 1,0 6-1,0-8-148,1 0 0,0 1 1,0-1-1,0 0 0,0 0 0,0 0 0,1 0 0,0 0 1,0 0-1,0 0 0,1 0 0,-1 0 0,1 0 0,0-1 0,0 1 1,0-1-1,0 1 0,1-1 0,-1 0 0,1 0 0,0 0 0,0 0 1,0 0-1,0 0 0,1-1 0,4 3 0,63 27-5686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0.5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324 100 8932,'0'0'7526,"11"-18"-4250,36-52-613,-37 59 506,-8 13-2465,-5 17-990,2-19 455,-26 86 233,17-60-288,1 1 1,1 0-1,2 0 1,-4 33-1,9-46-92,0 1-1,1-1 0,0 1 1,1 0-1,6 27 1,-5-36-14,0 0 0,1 0 0,-1 0 0,1 0 0,1 0 1,-1-1-1,1 1 0,-1-1 0,2 0 0,-1 0 0,1 0 0,-1-1 0,1 1 1,0-1-1,7 4 0,-3-2 10,-7-4-11,1 0 0,-1 0 0,0-1 1,0 1-1,1-1 0,-1 0 0,1 0 0,-1 0 0,1 0 0,5 1 0,-7-7 62,-2-14-28,0 1 0,-1-1 0,-1 1 0,-1 0 0,0-1 0,-2 2 0,0-1 0,-10-20 0,11 28-45,-1-1 1,0 1 0,0 0 0,-1 1 0,0-1-1,-1 1 1,0 1 0,0-1 0,-1 1-1,0 1 1,-1 0 0,1 0 0,-1 1 0,-16-8-1,1 6-14,1 0-1,-1 2 0,0 0 1,-1 2-1,1 1 0,-1 1 1,-26 1-1,51 1-44,-1 0 0,0 0 0,1 0 0,-1 0 0,1 1 0,-1-1 0,1 0 0,-1 1 0,1-1 0,-1 1 0,1-1 0,-1 1 0,1 0 0,-1 0 0,0 0 0,1 0-63,1 0 0,-1 0 0,1-1 0,0 1 0,0 0-1,-1 0 1,1 0 0,0 0 0,0-1 0,0 1 0,0 0-1,0 0 1,0 0 0,0 0 0,0 0 0,0 0 0,0-1-1,0 1 1,1 0 0,-1 0 0,0 0 0,1-1 0,-1 1-1,0 0 1,1 0 0,-1-1 0,1 1 0,-1 0 0,1-1-1,0 1 1,0 0 0,30 24-4962,13 0-2288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07:48.3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7652,'0'0'13104,"2"2"-13008,1 5 0,-1 0 0,0 0 0,0 0-1,-1 0 1,1 0 0,-2 1 0,1-1-1,-1 0 1,0 0 0,0 1 0,-3 9 0,2 11 291,1 171 915,28-242-387,-6 5-858,48-62 0,-60 87-50,1 1-1,1 0 1,0 0-1,0 1 1,1 0 0,0 2-1,1-1 1,15-7-1,-28 16-9,0 1-1,0-1 0,0 1 0,-1-1 0,1 1 1,0 0-1,0-1 0,0 1 0,0 0 1,0 0-1,0-1 0,0 1 0,-1 0 0,1 0 1,0 0-1,0 0 0,0 0 0,0 0 0,0 1 1,0-1-1,0 0 0,0 0 0,0 1 1,0-1-1,-1 0 0,1 1 0,0-1 0,0 1 1,0-1-1,-1 1 0,1-1 0,0 1 1,0 0-1,-1-1 0,1 1 0,-1 0 0,1 0 1,-1-1-1,1 1 0,-1 0 0,1 0 0,-1 0 1,0 0-1,1 1 0,4 46-126,-5-32 132,4 211 54,7-238 490,23-41-426,48-57-1,-69 94-118,1 0 0,0 1 0,1 1 0,0 1 0,1 0 0,0 0 0,1 2 0,20-10 1,-36 20-10,-1 0 1,1-1 0,0 1 0,-1 0 0,1 0-1,0-1 1,-1 1 0,1 0 0,0 0 0,-1 0-1,1 0 1,0 0 0,-1 0 0,1 0 0,0 0-1,-1 0 1,1 0 0,0 0 0,-1 1 0,1-1-1,0 0 1,-1 0 0,1 1 0,0-1 0,-1 0-1,1 1 1,-1-1 0,1 1 0,-1-1 0,1 1-1,0 0 1,8 25-151,-10 50-23,0-53 129,0 4 34,1-16 22,-1 0-1,2-1 1,-1 1-1,5 18 1,-5-25 1,1-1 0,1 0 0,-1 0 0,0-1 0,1 1 0,-1 0 1,1 0-1,0-1 0,0 1 0,0-1 0,0 1 0,0-1 0,1 0 0,-1 0 0,1 0 0,-1 0 0,1 0 0,0-1 1,0 1-1,3 0 0,6 2 9,1 0 1,-1-1-1,1-1 0,-1 0 1,1 0-1,0-2 1,-1 1-1,1-2 0,0 0 1,0 0-1,-1-1 1,1-1-1,-1 0 0,0 0 1,0-2-1,0 1 1,0-1-1,-1-1 0,0 0 1,0-1-1,0 0 1,-1-1-1,0 0 0,13-14 1,-8 8 11,-1-1 0,-1-1 0,22-33 0,-32 43-21,1 0 0,-1-1 0,0 1-1,0-1 1,-1 0 0,0 1 0,0-1 0,0 0 0,-1 0-1,0 0 1,-1 0 0,1-1 0,-1 1 0,-1 0-1,-1-7 1,2 13-1,-1 0 1,0 0-1,1 0 0,-1 1 0,0-1 0,0 0 0,0 1 1,1-1-1,-1 1 0,0-1 0,0 1 0,0-1 0,0 1 0,0-1 1,0 1-1,0 0 0,0 0 0,0-1 0,0 1 0,-1 0 1,1 0-1,0 0 0,0 0 0,0 0 0,0 1 0,-1-1 0,-30 7-33,26-3 18,0 1-1,0 0 1,0 1-1,0-1 1,1 1-1,0 0 1,0 0-1,1 1 1,0 0 0,0 0-1,0 0 1,1 0-1,0 0 1,0 1-1,1-1 1,0 1-1,-2 11 1,3-13 13,0 0 1,1 0-1,-1 0 0,1 0 1,0 0-1,0 0 0,1 1 1,0-1-1,0 0 1,1 0-1,-1-1 0,1 1 1,0 0-1,1 0 0,-1-1 1,1 0-1,1 1 0,-1-1 1,0 0-1,1-1 1,0 1-1,0 0 0,8 5 1,3 0 33,2-1 0,-1 0 1,1-1-1,1-1 0,33 9 1,-11-5-1387,66 6 0,-84-16-1896,-10-1-1511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7.5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91 0 18424,'0'0'6051,"-70"130"-5330,50-72-401,20-12-272,0-7 64,0-10-48,5-10 16,5-7-80,-10-33-6099,0-32-112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7.8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0 260 14695,'0'0'4242,"33"-3"-2679,6 0-1018,180-25 1810,-196 23-2041,0-1 1,1 0-1,-2-2 0,41-19 1,-58 25-255,0-1 0,0 0 0,-1-1 0,1 1 0,-1-1 0,1 0 0,-1 0 0,0 0 0,-1-1 0,1 1 0,4-10 0,-6 11-29,-1-1-1,0 1 0,0-1 1,0 1-1,0-1 0,-1 0 1,0 1-1,0-1 0,0 0 1,0 1-1,0-1 0,-1 0 1,1 1-1,-1-1 0,0 1 1,0-1-1,0 1 0,-1-1 1,1 1-1,-4-5 0,3 5-32,0 0 0,-1 0-1,1 0 1,-1 0 0,0 1-1,0-1 1,0 1-1,0 0 1,0 0 0,-1 0-1,1 0 1,0 1 0,-1-1-1,0 1 1,1 0-1,-1 0 1,0 0 0,1 1-1,-7-1 1,-3 0-33,1 0-1,-1 1 1,1 0 0,-26 5-1,21-1-133,1 1-1,0 0 0,0 1 1,0 1-1,0 1 1,1 0-1,1 1 0,-1 0 1,1 1-1,1 1 1,0 0-1,-15 17 0,15-14-624,1 1 0,0 0 0,2 1 0,-1 0 0,2 1 0,-12 27 0,15-26-1077,1 0 0,-5 34 0,9-51 1804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0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 0 17320,'0'0'7667,"5"169"-7282,-5-76 207,0-2-160,0-8-224,15-8 80,5-11-288,-10-14 16,5-13-48,-15-12-144,0-13-1553,-25-12-2064,-10-8-993,0-34-5603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1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39 1105,'0'0'18056,"115"-39"-17752,-34 39-240,14 0-128,10 0-1425,-19 0-3073,-16 0-7747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3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51 1 15863,'0'0'11253,"-20"27"-11253,15 62 32,5 6 32,0 3 33,0-5 47,15-8-128,-5-7-16,-10-13-48,0-12-1713,-15-22-2817,-20-16-3826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4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 17032,'0'0'5378,"166"-39"-5330,-66 39-96,0 10 48,6 1-2209,-31-3-2161,-20-8-7459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8.7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186 120 944,'-14'-17'14071,"-74"-86"-5558,124 139-4500,39 36-4320,-42-35 345,-1 1 1,-3 1-1,0 1 0,27 55 1,-41-64-21,-1 0 0,-1 1 1,-2 1-1,-1 0 1,-1 1-1,-2 0 0,2 36 1,-4-14-11,-4 1 0,-1-1 1,-4 1-1,-1-1 0,-3 0 1,-3 0-1,-33 101 0,13-74 14,-76 143 1,86-189-15,-2-1 1,-1-1 0,-2-2-1,-1 0 1,-62 57-1,89-90-55,-1 1-1,1-1 1,-1 1-1,1-1 1,-1 1-1,0-1 1,1 0-1,-1 1 0,0-1 1,1 0-1,-1 1 1,0-1-1,1 0 1,-1 0-1,0 0 1,1 0-1,-1 0 1,0 0-1,0 0 0,1 0 1,-1 0-1,0 0 1,0 0-1,1 0 1,-1 0-1,0 0 1,1-1-1,-1 1 1,0 0-1,1-1 0,-1 1 1,0 0-1,1-1 1,-1 1-1,1-1 1,-1 1-1,1-1 1,-1 1-1,0-2 1,-13-24-2683,8-16-3142,5-12-5213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4:59.3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457 179 17656,'7'-17'3215,"-2"5"-2616,20-49 872,-23 56-1138,0-1 0,-1 1 0,0-1 0,0 0 0,0 0 0,-1 0 0,1 1 0,-1-1 0,-1 0 0,-1-8 0,2 13-293,-1-1 1,0 1-1,0 0 0,0 0 0,0 0 1,0 0-1,0 0 0,-1 0 1,1 0-1,0 0 0,0 0 0,-1 0 1,1 1-1,-1-1 0,1 1 0,0-1 1,-1 1-1,1-1 0,-1 1 0,1 0 1,-1 0-1,1 0 0,-1 0 0,0 0 1,1 0-1,-1 0 0,1 0 1,-1 0-1,-2 2 0,-5-2 41,-5 1-77,1 1 1,0 0-1,0 1 0,1 1 1,-1 0-1,1 0 1,-1 1-1,1 1 1,1 0-1,-16 10 0,4 0-12,0 1-1,2 1 0,-39 40 0,54-50 7,-1 0 0,1 0 0,0 0 0,1 1 0,0 0 0,0 0 0,1 1 1,0-1-1,0 1 0,1 0 0,1 0 0,-2 10 0,3-12 1,1 0 0,0-1 0,0 1 0,0-1 0,1 1 0,0-1 0,1 1 0,0-1 0,0 1 0,0-1 0,1 0 0,0 0 0,1 0-1,-1-1 1,1 1 0,9 10 0,26 27 19,-23-27-15,-1-1 1,-1 2-1,0 0 1,17 32 0,-28-44-6,-1-1 0,1 0 0,-2 1 0,1-1 1,0 1-1,-1-1 0,0 1 0,-1 0 0,1-1 1,-1 1-1,0 0 0,0 0 0,-1-1 0,0 1 1,0 0-1,0-1 0,-1 1 0,1-1 0,-1 0 1,-1 1-1,1-1 0,-1 0 0,-4 6 0,-1 1 9,-1-1 0,-1 0 0,0 0 0,0-1 0,-1-1 0,0 0 0,0 0 0,-1-1-1,-1-1 1,1 0 0,-26 11 0,36-18 89,8 20-80,-2-6-38,0 1 0,0 0 0,-2 0-1,0 0 1,0 1 0,-2 24 0,-2 3 15,-9 49 1,-2-29 55,-30 85-1,26-97-39,2 1-1,2 0 0,-6 59 1,18-107-6,1 1 0,-1 0 0,1-1 0,0 1 0,0 0 0,1-1 0,-1 1 0,1 0 0,0-1 1,1 1-1,-1-1 0,1 1 0,-1-1 0,1 0 0,1 0 0,-1 0 0,0 0 0,1 0 0,0 0 0,0-1 0,0 1 0,1-1 0,-1 0 0,1 0 1,-1 0-1,1 0 0,0-1 0,0 1 0,0-1 0,1 0 0,-1 0 0,0-1 0,1 1 0,-1-1 0,1 0 0,0-1 0,-1 1 0,1-1 0,7 1 1,106 2-24,-106-4-447,0 0-1,0 0 1,0-1-1,0-1 1,0 0-1,-1 0 1,19-9-1,-11-4-4424,-15-6-4443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2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17288,'0'0'7505,"0"23"-7116,0 181 350,0-78-523,0-126-228,0 1-1,0-1 0,0 0 0,0 0 1,0 1-1,0-1 0,0 0 1,0 0-1,0 0 0,0 1 0,0-1 1,0 0-1,0 0 0,0 1 1,0-1-1,0 0 0,0 0 1,1 0-1,-1 1 0,0-1 0,0 0 1,0 0-1,0 0 0,0 1 1,1-1-1,-1 0 0,0 0 0,0 0 1,0 0-1,0 0 0,1 1 1,-1-1-1,0 0 0,0 0 0,0 0 1,1 0-1,-1 0 0,0 0 1,0 0-1,1 0 0,-1 0 0,5-16-3068,-5-26-1030,0-22-4135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5:25:14.4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16 302 10837,'0'0'6502,"23"-11"-4928,76-41-312,-93 49-1120,-1 0 0,1-1 0,-1 0 0,0 0 0,0 0 0,0 0 0,0-1 0,-1 0 0,0 0 0,0 0 0,0 0 0,0-1 0,-1 1 0,3-7 0,-4 3 98,0 0-1,0 0 0,-1 0 0,0 0 0,0 0 1,-2-18-1,1 4 24,0 21-255,0 0 0,0-1 0,0 1 0,0 0-1,0 0 1,0-1 0,0 1 0,-1 0 0,1 0 0,-1-1 0,0 1-1,1 0 1,-1 0 0,0 0 0,0 0 0,-1 0 0,1 0 0,0 0-1,-1 1 1,1-1 0,-1 0 0,1 1 0,-1-1 0,0 1 0,0-1-1,0 1 1,0 0 0,0 0 0,0 0 0,0 0 0,0 0 0,0 0 0,-4 0-1,2 1-31,0 0 0,0 0-1,0 0 1,1 1-1,-1 0 1,0 0-1,1 0 1,-1 0 0,0 0-1,1 1 1,-1 0-1,1 0 1,0 0 0,0 0-1,0 0 1,0 0-1,0 1 1,0 0-1,1-1 1,-4 5 0,-6 11-701,0 1 0,1 0 0,1 1 0,0 0 0,2 1 0,0 0 1,2 0-1,0 1 0,-3 24 0,1 40-4931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8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17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1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1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7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4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8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2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82376-6509-4A08-B61F-F717A026376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75873-4EEB-4F08-BF17-8A41442C9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3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324" Type="http://schemas.openxmlformats.org/officeDocument/2006/relationships/customXml" Target="../ink/ink164.xml"/><Relationship Id="rId531" Type="http://schemas.openxmlformats.org/officeDocument/2006/relationships/image" Target="../media/image267.png"/><Relationship Id="rId170" Type="http://schemas.openxmlformats.org/officeDocument/2006/relationships/customXml" Target="../ink/ink87.xml"/><Relationship Id="rId268" Type="http://schemas.openxmlformats.org/officeDocument/2006/relationships/customXml" Target="../ink/ink136.xml"/><Relationship Id="rId475" Type="http://schemas.openxmlformats.org/officeDocument/2006/relationships/image" Target="../media/image239.png"/><Relationship Id="rId32" Type="http://schemas.openxmlformats.org/officeDocument/2006/relationships/customXml" Target="../ink/ink18.xml"/><Relationship Id="rId128" Type="http://schemas.openxmlformats.org/officeDocument/2006/relationships/customXml" Target="../ink/ink66.xml"/><Relationship Id="rId335" Type="http://schemas.openxmlformats.org/officeDocument/2006/relationships/image" Target="../media/image169.png"/><Relationship Id="rId542" Type="http://schemas.openxmlformats.org/officeDocument/2006/relationships/customXml" Target="../ink/ink273.xml"/><Relationship Id="rId181" Type="http://schemas.openxmlformats.org/officeDocument/2006/relationships/image" Target="../media/image92.png"/><Relationship Id="rId402" Type="http://schemas.openxmlformats.org/officeDocument/2006/relationships/customXml" Target="../ink/ink203.xml"/><Relationship Id="rId279" Type="http://schemas.openxmlformats.org/officeDocument/2006/relationships/image" Target="../media/image141.png"/><Relationship Id="rId486" Type="http://schemas.openxmlformats.org/officeDocument/2006/relationships/customXml" Target="../ink/ink245.xml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346" Type="http://schemas.openxmlformats.org/officeDocument/2006/relationships/customXml" Target="../ink/ink175.xml"/><Relationship Id="rId553" Type="http://schemas.openxmlformats.org/officeDocument/2006/relationships/image" Target="../media/image278.png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image" Target="../media/image208.png"/><Relationship Id="rId497" Type="http://schemas.openxmlformats.org/officeDocument/2006/relationships/image" Target="../media/image250.png"/><Relationship Id="rId357" Type="http://schemas.openxmlformats.org/officeDocument/2006/relationships/image" Target="../media/image180.png"/><Relationship Id="rId54" Type="http://schemas.openxmlformats.org/officeDocument/2006/relationships/customXml" Target="../ink/ink29.xml"/><Relationship Id="rId217" Type="http://schemas.openxmlformats.org/officeDocument/2006/relationships/image" Target="../media/image110.png"/><Relationship Id="rId424" Type="http://schemas.openxmlformats.org/officeDocument/2006/relationships/customXml" Target="../ink/ink214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326" Type="http://schemas.openxmlformats.org/officeDocument/2006/relationships/customXml" Target="../ink/ink165.xml"/><Relationship Id="rId533" Type="http://schemas.openxmlformats.org/officeDocument/2006/relationships/image" Target="../media/image268.png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customXml" Target="../ink/ink186.xml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image" Target="../media/image219.png"/><Relationship Id="rId477" Type="http://schemas.openxmlformats.org/officeDocument/2006/relationships/image" Target="../media/image240.png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502" Type="http://schemas.openxmlformats.org/officeDocument/2006/relationships/customXml" Target="../ink/ink253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544" Type="http://schemas.openxmlformats.org/officeDocument/2006/relationships/customXml" Target="../ink/ink274.xml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customXml" Target="../ink/ink225.xml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88" Type="http://schemas.openxmlformats.org/officeDocument/2006/relationships/customXml" Target="../ink/ink246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customXml" Target="../ink/ink176.xml"/><Relationship Id="rId513" Type="http://schemas.openxmlformats.org/officeDocument/2006/relationships/image" Target="../media/image258.png"/><Relationship Id="rId555" Type="http://schemas.openxmlformats.org/officeDocument/2006/relationships/image" Target="../media/image279.png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image" Target="../media/image209.png"/><Relationship Id="rId457" Type="http://schemas.openxmlformats.org/officeDocument/2006/relationships/image" Target="../media/image230.png"/><Relationship Id="rId261" Type="http://schemas.openxmlformats.org/officeDocument/2006/relationships/image" Target="../media/image132.png"/><Relationship Id="rId499" Type="http://schemas.openxmlformats.org/officeDocument/2006/relationships/image" Target="../media/image251.png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524" Type="http://schemas.openxmlformats.org/officeDocument/2006/relationships/customXml" Target="../ink/ink264.xml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187.xml"/><Relationship Id="rId426" Type="http://schemas.openxmlformats.org/officeDocument/2006/relationships/customXml" Target="../ink/ink215.xml"/><Relationship Id="rId230" Type="http://schemas.openxmlformats.org/officeDocument/2006/relationships/customXml" Target="../ink/ink117.xml"/><Relationship Id="rId468" Type="http://schemas.openxmlformats.org/officeDocument/2006/relationships/customXml" Target="../ink/ink236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328" Type="http://schemas.openxmlformats.org/officeDocument/2006/relationships/customXml" Target="../ink/ink166.xml"/><Relationship Id="rId535" Type="http://schemas.openxmlformats.org/officeDocument/2006/relationships/image" Target="../media/image269.png"/><Relationship Id="rId132" Type="http://schemas.openxmlformats.org/officeDocument/2006/relationships/customXml" Target="../ink/ink68.xml"/><Relationship Id="rId174" Type="http://schemas.openxmlformats.org/officeDocument/2006/relationships/customXml" Target="../ink/ink89.xml"/><Relationship Id="rId381" Type="http://schemas.openxmlformats.org/officeDocument/2006/relationships/image" Target="../media/image192.png"/><Relationship Id="rId241" Type="http://schemas.openxmlformats.org/officeDocument/2006/relationships/image" Target="../media/image122.png"/><Relationship Id="rId437" Type="http://schemas.openxmlformats.org/officeDocument/2006/relationships/image" Target="../media/image220.png"/><Relationship Id="rId479" Type="http://schemas.openxmlformats.org/officeDocument/2006/relationships/image" Target="../media/image241.png"/><Relationship Id="rId36" Type="http://schemas.openxmlformats.org/officeDocument/2006/relationships/customXml" Target="../ink/ink20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490" Type="http://schemas.openxmlformats.org/officeDocument/2006/relationships/customXml" Target="../ink/ink247.xml"/><Relationship Id="rId504" Type="http://schemas.openxmlformats.org/officeDocument/2006/relationships/customXml" Target="../ink/ink254.xml"/><Relationship Id="rId546" Type="http://schemas.openxmlformats.org/officeDocument/2006/relationships/customXml" Target="../ink/ink275.xml"/><Relationship Id="rId78" Type="http://schemas.openxmlformats.org/officeDocument/2006/relationships/customXml" Target="../ink/ink41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177.xml"/><Relationship Id="rId406" Type="http://schemas.openxmlformats.org/officeDocument/2006/relationships/customXml" Target="../ink/ink205.xml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392" Type="http://schemas.openxmlformats.org/officeDocument/2006/relationships/customXml" Target="../ink/ink198.xml"/><Relationship Id="rId448" Type="http://schemas.openxmlformats.org/officeDocument/2006/relationships/customXml" Target="../ink/ink226.xml"/><Relationship Id="rId252" Type="http://schemas.openxmlformats.org/officeDocument/2006/relationships/customXml" Target="../ink/ink12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515" Type="http://schemas.openxmlformats.org/officeDocument/2006/relationships/image" Target="../media/image259.png"/><Relationship Id="rId47" Type="http://schemas.openxmlformats.org/officeDocument/2006/relationships/image" Target="../media/image25.png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54" Type="http://schemas.openxmlformats.org/officeDocument/2006/relationships/customXml" Target="../ink/ink79.xml"/><Relationship Id="rId361" Type="http://schemas.openxmlformats.org/officeDocument/2006/relationships/image" Target="../media/image182.png"/><Relationship Id="rId557" Type="http://schemas.openxmlformats.org/officeDocument/2006/relationships/image" Target="../media/image280.png"/><Relationship Id="rId196" Type="http://schemas.openxmlformats.org/officeDocument/2006/relationships/customXml" Target="../ink/ink100.xml"/><Relationship Id="rId417" Type="http://schemas.openxmlformats.org/officeDocument/2006/relationships/image" Target="../media/image210.png"/><Relationship Id="rId459" Type="http://schemas.openxmlformats.org/officeDocument/2006/relationships/image" Target="../media/image231.png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63" Type="http://schemas.openxmlformats.org/officeDocument/2006/relationships/image" Target="../media/image133.png"/><Relationship Id="rId319" Type="http://schemas.openxmlformats.org/officeDocument/2006/relationships/image" Target="../media/image161.png"/><Relationship Id="rId470" Type="http://schemas.openxmlformats.org/officeDocument/2006/relationships/customXml" Target="../ink/ink237.xml"/><Relationship Id="rId526" Type="http://schemas.openxmlformats.org/officeDocument/2006/relationships/customXml" Target="../ink/ink265.xml"/><Relationship Id="rId58" Type="http://schemas.openxmlformats.org/officeDocument/2006/relationships/customXml" Target="../ink/ink31.xml"/><Relationship Id="rId123" Type="http://schemas.openxmlformats.org/officeDocument/2006/relationships/image" Target="../media/image63.png"/><Relationship Id="rId330" Type="http://schemas.openxmlformats.org/officeDocument/2006/relationships/customXml" Target="../ink/ink167.xml"/><Relationship Id="rId165" Type="http://schemas.openxmlformats.org/officeDocument/2006/relationships/image" Target="../media/image84.png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232" Type="http://schemas.openxmlformats.org/officeDocument/2006/relationships/customXml" Target="../ink/ink118.xml"/><Relationship Id="rId274" Type="http://schemas.openxmlformats.org/officeDocument/2006/relationships/customXml" Target="../ink/ink139.xml"/><Relationship Id="rId481" Type="http://schemas.openxmlformats.org/officeDocument/2006/relationships/image" Target="../media/image242.png"/><Relationship Id="rId27" Type="http://schemas.openxmlformats.org/officeDocument/2006/relationships/image" Target="../media/image15.png"/><Relationship Id="rId69" Type="http://schemas.openxmlformats.org/officeDocument/2006/relationships/image" Target="../media/image36.png"/><Relationship Id="rId134" Type="http://schemas.openxmlformats.org/officeDocument/2006/relationships/customXml" Target="../ink/ink69.xml"/><Relationship Id="rId537" Type="http://schemas.openxmlformats.org/officeDocument/2006/relationships/image" Target="../media/image270.png"/><Relationship Id="rId80" Type="http://schemas.openxmlformats.org/officeDocument/2006/relationships/customXml" Target="../ink/ink42.xml"/><Relationship Id="rId176" Type="http://schemas.openxmlformats.org/officeDocument/2006/relationships/customXml" Target="../ink/ink90.xml"/><Relationship Id="rId341" Type="http://schemas.openxmlformats.org/officeDocument/2006/relationships/image" Target="../media/image172.png"/><Relationship Id="rId383" Type="http://schemas.openxmlformats.org/officeDocument/2006/relationships/image" Target="../media/image193.png"/><Relationship Id="rId439" Type="http://schemas.openxmlformats.org/officeDocument/2006/relationships/image" Target="../media/image221.png"/><Relationship Id="rId201" Type="http://schemas.openxmlformats.org/officeDocument/2006/relationships/image" Target="../media/image102.png"/><Relationship Id="rId243" Type="http://schemas.openxmlformats.org/officeDocument/2006/relationships/image" Target="../media/image123.png"/><Relationship Id="rId285" Type="http://schemas.openxmlformats.org/officeDocument/2006/relationships/image" Target="../media/image144.png"/><Relationship Id="rId450" Type="http://schemas.openxmlformats.org/officeDocument/2006/relationships/customXml" Target="../ink/ink227.xml"/><Relationship Id="rId506" Type="http://schemas.openxmlformats.org/officeDocument/2006/relationships/customXml" Target="../ink/ink255.xml"/><Relationship Id="rId38" Type="http://schemas.openxmlformats.org/officeDocument/2006/relationships/customXml" Target="../ink/ink21.xml"/><Relationship Id="rId103" Type="http://schemas.openxmlformats.org/officeDocument/2006/relationships/image" Target="../media/image53.png"/><Relationship Id="rId310" Type="http://schemas.openxmlformats.org/officeDocument/2006/relationships/customXml" Target="../ink/ink157.xml"/><Relationship Id="rId492" Type="http://schemas.openxmlformats.org/officeDocument/2006/relationships/customXml" Target="../ink/ink248.xml"/><Relationship Id="rId548" Type="http://schemas.openxmlformats.org/officeDocument/2006/relationships/customXml" Target="../ink/ink276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87" Type="http://schemas.openxmlformats.org/officeDocument/2006/relationships/image" Target="../media/image95.png"/><Relationship Id="rId352" Type="http://schemas.openxmlformats.org/officeDocument/2006/relationships/customXml" Target="../ink/ink178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212" Type="http://schemas.openxmlformats.org/officeDocument/2006/relationships/customXml" Target="../ink/ink108.xml"/><Relationship Id="rId254" Type="http://schemas.openxmlformats.org/officeDocument/2006/relationships/customXml" Target="../ink/ink129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96" Type="http://schemas.openxmlformats.org/officeDocument/2006/relationships/customXml" Target="../ink/ink150.xml"/><Relationship Id="rId461" Type="http://schemas.openxmlformats.org/officeDocument/2006/relationships/image" Target="../media/image232.png"/><Relationship Id="rId517" Type="http://schemas.openxmlformats.org/officeDocument/2006/relationships/image" Target="../media/image260.png"/><Relationship Id="rId559" Type="http://schemas.openxmlformats.org/officeDocument/2006/relationships/image" Target="../media/image281.png"/><Relationship Id="rId60" Type="http://schemas.openxmlformats.org/officeDocument/2006/relationships/customXml" Target="../ink/ink32.xml"/><Relationship Id="rId156" Type="http://schemas.openxmlformats.org/officeDocument/2006/relationships/customXml" Target="../ink/ink80.xml"/><Relationship Id="rId198" Type="http://schemas.openxmlformats.org/officeDocument/2006/relationships/customXml" Target="../ink/ink101.xml"/><Relationship Id="rId321" Type="http://schemas.openxmlformats.org/officeDocument/2006/relationships/image" Target="../media/image162.png"/><Relationship Id="rId363" Type="http://schemas.openxmlformats.org/officeDocument/2006/relationships/image" Target="../media/image183.png"/><Relationship Id="rId419" Type="http://schemas.openxmlformats.org/officeDocument/2006/relationships/image" Target="../media/image211.png"/><Relationship Id="rId223" Type="http://schemas.openxmlformats.org/officeDocument/2006/relationships/image" Target="../media/image113.png"/><Relationship Id="rId430" Type="http://schemas.openxmlformats.org/officeDocument/2006/relationships/customXml" Target="../ink/ink217.xml"/><Relationship Id="rId18" Type="http://schemas.openxmlformats.org/officeDocument/2006/relationships/customXml" Target="../ink/ink11.xml"/><Relationship Id="rId265" Type="http://schemas.openxmlformats.org/officeDocument/2006/relationships/image" Target="../media/image134.png"/><Relationship Id="rId472" Type="http://schemas.openxmlformats.org/officeDocument/2006/relationships/customXml" Target="../ink/ink238.xml"/><Relationship Id="rId528" Type="http://schemas.openxmlformats.org/officeDocument/2006/relationships/customXml" Target="../ink/ink266.xml"/><Relationship Id="rId125" Type="http://schemas.openxmlformats.org/officeDocument/2006/relationships/image" Target="../media/image64.png"/><Relationship Id="rId167" Type="http://schemas.openxmlformats.org/officeDocument/2006/relationships/image" Target="../media/image85.png"/><Relationship Id="rId332" Type="http://schemas.openxmlformats.org/officeDocument/2006/relationships/customXml" Target="../ink/ink168.xml"/><Relationship Id="rId374" Type="http://schemas.openxmlformats.org/officeDocument/2006/relationships/customXml" Target="../ink/ink189.xml"/><Relationship Id="rId71" Type="http://schemas.openxmlformats.org/officeDocument/2006/relationships/image" Target="../media/image37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76" Type="http://schemas.openxmlformats.org/officeDocument/2006/relationships/customXml" Target="../ink/ink140.xml"/><Relationship Id="rId441" Type="http://schemas.openxmlformats.org/officeDocument/2006/relationships/image" Target="../media/image222.png"/><Relationship Id="rId483" Type="http://schemas.openxmlformats.org/officeDocument/2006/relationships/image" Target="../media/image243.png"/><Relationship Id="rId539" Type="http://schemas.openxmlformats.org/officeDocument/2006/relationships/image" Target="../media/image271.png"/><Relationship Id="rId40" Type="http://schemas.openxmlformats.org/officeDocument/2006/relationships/customXml" Target="../ink/ink22.xml"/><Relationship Id="rId136" Type="http://schemas.openxmlformats.org/officeDocument/2006/relationships/customXml" Target="../ink/ink70.xml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343" Type="http://schemas.openxmlformats.org/officeDocument/2006/relationships/image" Target="../media/image173.png"/><Relationship Id="rId550" Type="http://schemas.openxmlformats.org/officeDocument/2006/relationships/customXml" Target="../ink/ink277.xml"/><Relationship Id="rId82" Type="http://schemas.openxmlformats.org/officeDocument/2006/relationships/customXml" Target="../ink/ink43.xml"/><Relationship Id="rId203" Type="http://schemas.openxmlformats.org/officeDocument/2006/relationships/image" Target="../media/image103.png"/><Relationship Id="rId385" Type="http://schemas.openxmlformats.org/officeDocument/2006/relationships/image" Target="../media/image194.png"/><Relationship Id="rId245" Type="http://schemas.openxmlformats.org/officeDocument/2006/relationships/image" Target="../media/image124.png"/><Relationship Id="rId287" Type="http://schemas.openxmlformats.org/officeDocument/2006/relationships/image" Target="../media/image145.png"/><Relationship Id="rId410" Type="http://schemas.openxmlformats.org/officeDocument/2006/relationships/customXml" Target="../ink/ink207.xml"/><Relationship Id="rId452" Type="http://schemas.openxmlformats.org/officeDocument/2006/relationships/customXml" Target="../ink/ink228.xml"/><Relationship Id="rId494" Type="http://schemas.openxmlformats.org/officeDocument/2006/relationships/customXml" Target="../ink/ink249.xml"/><Relationship Id="rId508" Type="http://schemas.openxmlformats.org/officeDocument/2006/relationships/customXml" Target="../ink/ink256.xml"/><Relationship Id="rId105" Type="http://schemas.openxmlformats.org/officeDocument/2006/relationships/image" Target="../media/image54.png"/><Relationship Id="rId147" Type="http://schemas.openxmlformats.org/officeDocument/2006/relationships/image" Target="../media/image75.png"/><Relationship Id="rId312" Type="http://schemas.openxmlformats.org/officeDocument/2006/relationships/customXml" Target="../ink/ink158.xml"/><Relationship Id="rId354" Type="http://schemas.openxmlformats.org/officeDocument/2006/relationships/customXml" Target="../ink/ink179.xml"/><Relationship Id="rId51" Type="http://schemas.openxmlformats.org/officeDocument/2006/relationships/image" Target="../media/image27.png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96" Type="http://schemas.openxmlformats.org/officeDocument/2006/relationships/customXml" Target="../ink/ink200.xml"/><Relationship Id="rId561" Type="http://schemas.openxmlformats.org/officeDocument/2006/relationships/image" Target="../media/image282.png"/><Relationship Id="rId214" Type="http://schemas.openxmlformats.org/officeDocument/2006/relationships/customXml" Target="../ink/ink109.xml"/><Relationship Id="rId256" Type="http://schemas.openxmlformats.org/officeDocument/2006/relationships/customXml" Target="../ink/ink130.xml"/><Relationship Id="rId298" Type="http://schemas.openxmlformats.org/officeDocument/2006/relationships/customXml" Target="../ink/ink151.xml"/><Relationship Id="rId421" Type="http://schemas.openxmlformats.org/officeDocument/2006/relationships/image" Target="../media/image212.png"/><Relationship Id="rId463" Type="http://schemas.openxmlformats.org/officeDocument/2006/relationships/image" Target="../media/image233.png"/><Relationship Id="rId519" Type="http://schemas.openxmlformats.org/officeDocument/2006/relationships/image" Target="../media/image261.png"/><Relationship Id="rId116" Type="http://schemas.openxmlformats.org/officeDocument/2006/relationships/customXml" Target="../ink/ink60.xml"/><Relationship Id="rId158" Type="http://schemas.openxmlformats.org/officeDocument/2006/relationships/customXml" Target="../ink/ink81.xml"/><Relationship Id="rId323" Type="http://schemas.openxmlformats.org/officeDocument/2006/relationships/image" Target="../media/image163.png"/><Relationship Id="rId530" Type="http://schemas.openxmlformats.org/officeDocument/2006/relationships/customXml" Target="../ink/ink267.xml"/><Relationship Id="rId20" Type="http://schemas.openxmlformats.org/officeDocument/2006/relationships/customXml" Target="../ink/ink12.xml"/><Relationship Id="rId62" Type="http://schemas.openxmlformats.org/officeDocument/2006/relationships/customXml" Target="../ink/ink33.xml"/><Relationship Id="rId365" Type="http://schemas.openxmlformats.org/officeDocument/2006/relationships/image" Target="../media/image184.png"/><Relationship Id="rId225" Type="http://schemas.openxmlformats.org/officeDocument/2006/relationships/image" Target="../media/image114.png"/><Relationship Id="rId267" Type="http://schemas.openxmlformats.org/officeDocument/2006/relationships/image" Target="../media/image135.png"/><Relationship Id="rId432" Type="http://schemas.openxmlformats.org/officeDocument/2006/relationships/customXml" Target="../ink/ink218.xml"/><Relationship Id="rId474" Type="http://schemas.openxmlformats.org/officeDocument/2006/relationships/customXml" Target="../ink/ink239.xml"/><Relationship Id="rId127" Type="http://schemas.openxmlformats.org/officeDocument/2006/relationships/image" Target="../media/image65.png"/><Relationship Id="rId31" Type="http://schemas.openxmlformats.org/officeDocument/2006/relationships/image" Target="../media/image17.png"/><Relationship Id="rId73" Type="http://schemas.openxmlformats.org/officeDocument/2006/relationships/image" Target="../media/image38.png"/><Relationship Id="rId169" Type="http://schemas.openxmlformats.org/officeDocument/2006/relationships/image" Target="../media/image86.png"/><Relationship Id="rId334" Type="http://schemas.openxmlformats.org/officeDocument/2006/relationships/customXml" Target="../ink/ink169.xml"/><Relationship Id="rId376" Type="http://schemas.openxmlformats.org/officeDocument/2006/relationships/customXml" Target="../ink/ink190.xml"/><Relationship Id="rId541" Type="http://schemas.openxmlformats.org/officeDocument/2006/relationships/image" Target="../media/image272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36" Type="http://schemas.openxmlformats.org/officeDocument/2006/relationships/customXml" Target="../ink/ink120.xml"/><Relationship Id="rId278" Type="http://schemas.openxmlformats.org/officeDocument/2006/relationships/customXml" Target="../ink/ink141.xml"/><Relationship Id="rId401" Type="http://schemas.openxmlformats.org/officeDocument/2006/relationships/image" Target="../media/image202.png"/><Relationship Id="rId443" Type="http://schemas.openxmlformats.org/officeDocument/2006/relationships/image" Target="../media/image223.png"/><Relationship Id="rId303" Type="http://schemas.openxmlformats.org/officeDocument/2006/relationships/image" Target="../media/image153.png"/><Relationship Id="rId485" Type="http://schemas.openxmlformats.org/officeDocument/2006/relationships/image" Target="../media/image244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510" Type="http://schemas.openxmlformats.org/officeDocument/2006/relationships/customXml" Target="../ink/ink257.xml"/><Relationship Id="rId552" Type="http://schemas.openxmlformats.org/officeDocument/2006/relationships/customXml" Target="../ink/ink278.xml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412" Type="http://schemas.openxmlformats.org/officeDocument/2006/relationships/customXml" Target="../ink/ink208.xml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454" Type="http://schemas.openxmlformats.org/officeDocument/2006/relationships/customXml" Target="../ink/ink229.xml"/><Relationship Id="rId496" Type="http://schemas.openxmlformats.org/officeDocument/2006/relationships/customXml" Target="../ink/ink250.xml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398" Type="http://schemas.openxmlformats.org/officeDocument/2006/relationships/customXml" Target="../ink/ink201.xml"/><Relationship Id="rId521" Type="http://schemas.openxmlformats.org/officeDocument/2006/relationships/image" Target="../media/image262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image" Target="../media/image213.png"/><Relationship Id="rId258" Type="http://schemas.openxmlformats.org/officeDocument/2006/relationships/customXml" Target="../ink/ink131.xml"/><Relationship Id="rId465" Type="http://schemas.openxmlformats.org/officeDocument/2006/relationships/image" Target="../media/image234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532" Type="http://schemas.openxmlformats.org/officeDocument/2006/relationships/customXml" Target="../ink/ink268.xml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434" Type="http://schemas.openxmlformats.org/officeDocument/2006/relationships/customXml" Target="../ink/ink219.xml"/><Relationship Id="rId476" Type="http://schemas.openxmlformats.org/officeDocument/2006/relationships/customXml" Target="../ink/ink240.xml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501" Type="http://schemas.openxmlformats.org/officeDocument/2006/relationships/image" Target="../media/image252.png"/><Relationship Id="rId543" Type="http://schemas.openxmlformats.org/officeDocument/2006/relationships/image" Target="../media/image273.png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customXml" Target="../ink/ink191.xml"/><Relationship Id="rId403" Type="http://schemas.openxmlformats.org/officeDocument/2006/relationships/image" Target="../media/image203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445" Type="http://schemas.openxmlformats.org/officeDocument/2006/relationships/image" Target="../media/image224.png"/><Relationship Id="rId487" Type="http://schemas.openxmlformats.org/officeDocument/2006/relationships/image" Target="../media/image245.png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512" Type="http://schemas.openxmlformats.org/officeDocument/2006/relationships/customXml" Target="../ink/ink258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554" Type="http://schemas.openxmlformats.org/officeDocument/2006/relationships/customXml" Target="../ink/ink279.xml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498" Type="http://schemas.openxmlformats.org/officeDocument/2006/relationships/customXml" Target="../ink/ink251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316" Type="http://schemas.openxmlformats.org/officeDocument/2006/relationships/customXml" Target="../ink/ink160.xml"/><Relationship Id="rId523" Type="http://schemas.openxmlformats.org/officeDocument/2006/relationships/image" Target="../media/image263.png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customXml" Target="../ink/ink181.xml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image" Target="../media/image214.png"/><Relationship Id="rId467" Type="http://schemas.openxmlformats.org/officeDocument/2006/relationships/image" Target="../media/image235.png"/><Relationship Id="rId271" Type="http://schemas.openxmlformats.org/officeDocument/2006/relationships/image" Target="../media/image137.png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534" Type="http://schemas.openxmlformats.org/officeDocument/2006/relationships/customXml" Target="../ink/ink269.xml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240" Type="http://schemas.openxmlformats.org/officeDocument/2006/relationships/customXml" Target="../ink/ink122.xml"/><Relationship Id="rId478" Type="http://schemas.openxmlformats.org/officeDocument/2006/relationships/customXml" Target="../ink/ink241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503" Type="http://schemas.openxmlformats.org/officeDocument/2006/relationships/image" Target="../media/image253.png"/><Relationship Id="rId545" Type="http://schemas.openxmlformats.org/officeDocument/2006/relationships/image" Target="../media/image274.png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447" Type="http://schemas.openxmlformats.org/officeDocument/2006/relationships/image" Target="../media/image225.png"/><Relationship Id="rId251" Type="http://schemas.openxmlformats.org/officeDocument/2006/relationships/image" Target="../media/image127.png"/><Relationship Id="rId489" Type="http://schemas.openxmlformats.org/officeDocument/2006/relationships/image" Target="../media/image246.png"/><Relationship Id="rId46" Type="http://schemas.openxmlformats.org/officeDocument/2006/relationships/customXml" Target="../ink/ink25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514" Type="http://schemas.openxmlformats.org/officeDocument/2006/relationships/customXml" Target="../ink/ink259.xml"/><Relationship Id="rId556" Type="http://schemas.openxmlformats.org/officeDocument/2006/relationships/customXml" Target="../ink/ink280.xml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182.xml"/><Relationship Id="rId416" Type="http://schemas.openxmlformats.org/officeDocument/2006/relationships/customXml" Target="../ink/ink210.xml"/><Relationship Id="rId220" Type="http://schemas.openxmlformats.org/officeDocument/2006/relationships/customXml" Target="../ink/ink112.xml"/><Relationship Id="rId458" Type="http://schemas.openxmlformats.org/officeDocument/2006/relationships/customXml" Target="../ink/ink231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525" Type="http://schemas.openxmlformats.org/officeDocument/2006/relationships/image" Target="../media/image264.png"/><Relationship Id="rId99" Type="http://schemas.openxmlformats.org/officeDocument/2006/relationships/image" Target="../media/image51.png"/><Relationship Id="rId122" Type="http://schemas.openxmlformats.org/officeDocument/2006/relationships/customXml" Target="../ink/ink63.xml"/><Relationship Id="rId164" Type="http://schemas.openxmlformats.org/officeDocument/2006/relationships/customXml" Target="../ink/ink84.xml"/><Relationship Id="rId371" Type="http://schemas.openxmlformats.org/officeDocument/2006/relationships/image" Target="../media/image187.png"/><Relationship Id="rId427" Type="http://schemas.openxmlformats.org/officeDocument/2006/relationships/image" Target="../media/image215.png"/><Relationship Id="rId469" Type="http://schemas.openxmlformats.org/officeDocument/2006/relationships/image" Target="../media/image236.png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73" Type="http://schemas.openxmlformats.org/officeDocument/2006/relationships/image" Target="../media/image138.png"/><Relationship Id="rId329" Type="http://schemas.openxmlformats.org/officeDocument/2006/relationships/image" Target="../media/image166.png"/><Relationship Id="rId480" Type="http://schemas.openxmlformats.org/officeDocument/2006/relationships/customXml" Target="../ink/ink242.xml"/><Relationship Id="rId536" Type="http://schemas.openxmlformats.org/officeDocument/2006/relationships/customXml" Target="../ink/ink270.xml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175" Type="http://schemas.openxmlformats.org/officeDocument/2006/relationships/image" Target="../media/image89.png"/><Relationship Id="rId340" Type="http://schemas.openxmlformats.org/officeDocument/2006/relationships/customXml" Target="../ink/ink172.xml"/><Relationship Id="rId200" Type="http://schemas.openxmlformats.org/officeDocument/2006/relationships/customXml" Target="../ink/ink102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242" Type="http://schemas.openxmlformats.org/officeDocument/2006/relationships/customXml" Target="../ink/ink123.xml"/><Relationship Id="rId284" Type="http://schemas.openxmlformats.org/officeDocument/2006/relationships/customXml" Target="../ink/ink144.xml"/><Relationship Id="rId491" Type="http://schemas.openxmlformats.org/officeDocument/2006/relationships/image" Target="../media/image247.png"/><Relationship Id="rId505" Type="http://schemas.openxmlformats.org/officeDocument/2006/relationships/image" Target="../media/image254.png"/><Relationship Id="rId37" Type="http://schemas.openxmlformats.org/officeDocument/2006/relationships/image" Target="../media/image20.png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44" Type="http://schemas.openxmlformats.org/officeDocument/2006/relationships/customXml" Target="../ink/ink74.xml"/><Relationship Id="rId547" Type="http://schemas.openxmlformats.org/officeDocument/2006/relationships/image" Target="../media/image275.png"/><Relationship Id="rId90" Type="http://schemas.openxmlformats.org/officeDocument/2006/relationships/customXml" Target="../ink/ink47.xml"/><Relationship Id="rId186" Type="http://schemas.openxmlformats.org/officeDocument/2006/relationships/customXml" Target="../ink/ink95.xml"/><Relationship Id="rId351" Type="http://schemas.openxmlformats.org/officeDocument/2006/relationships/image" Target="../media/image177.png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449" Type="http://schemas.openxmlformats.org/officeDocument/2006/relationships/image" Target="../media/image226.png"/><Relationship Id="rId211" Type="http://schemas.openxmlformats.org/officeDocument/2006/relationships/image" Target="../media/image107.png"/><Relationship Id="rId253" Type="http://schemas.openxmlformats.org/officeDocument/2006/relationships/image" Target="../media/image128.png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460" Type="http://schemas.openxmlformats.org/officeDocument/2006/relationships/customXml" Target="../ink/ink232.xml"/><Relationship Id="rId516" Type="http://schemas.openxmlformats.org/officeDocument/2006/relationships/customXml" Target="../ink/ink260.xml"/><Relationship Id="rId48" Type="http://schemas.openxmlformats.org/officeDocument/2006/relationships/customXml" Target="../ink/ink26.xml"/><Relationship Id="rId113" Type="http://schemas.openxmlformats.org/officeDocument/2006/relationships/image" Target="../media/image58.png"/><Relationship Id="rId320" Type="http://schemas.openxmlformats.org/officeDocument/2006/relationships/customXml" Target="../ink/ink162.xml"/><Relationship Id="rId558" Type="http://schemas.openxmlformats.org/officeDocument/2006/relationships/customXml" Target="../ink/ink281.xml"/><Relationship Id="rId155" Type="http://schemas.openxmlformats.org/officeDocument/2006/relationships/image" Target="../media/image79.png"/><Relationship Id="rId197" Type="http://schemas.openxmlformats.org/officeDocument/2006/relationships/image" Target="../media/image100.png"/><Relationship Id="rId362" Type="http://schemas.openxmlformats.org/officeDocument/2006/relationships/customXml" Target="../ink/ink183.xml"/><Relationship Id="rId418" Type="http://schemas.openxmlformats.org/officeDocument/2006/relationships/customXml" Target="../ink/ink211.xml"/><Relationship Id="rId222" Type="http://schemas.openxmlformats.org/officeDocument/2006/relationships/customXml" Target="../ink/ink113.xml"/><Relationship Id="rId264" Type="http://schemas.openxmlformats.org/officeDocument/2006/relationships/customXml" Target="../ink/ink134.xml"/><Relationship Id="rId471" Type="http://schemas.openxmlformats.org/officeDocument/2006/relationships/image" Target="../media/image237.png"/><Relationship Id="rId17" Type="http://schemas.openxmlformats.org/officeDocument/2006/relationships/image" Target="../media/image10.png"/><Relationship Id="rId59" Type="http://schemas.openxmlformats.org/officeDocument/2006/relationships/image" Target="../media/image31.png"/><Relationship Id="rId124" Type="http://schemas.openxmlformats.org/officeDocument/2006/relationships/customXml" Target="../ink/ink64.xml"/><Relationship Id="rId527" Type="http://schemas.openxmlformats.org/officeDocument/2006/relationships/image" Target="../media/image265.png"/><Relationship Id="rId70" Type="http://schemas.openxmlformats.org/officeDocument/2006/relationships/customXml" Target="../ink/ink37.xml"/><Relationship Id="rId166" Type="http://schemas.openxmlformats.org/officeDocument/2006/relationships/customXml" Target="../ink/ink85.xml"/><Relationship Id="rId331" Type="http://schemas.openxmlformats.org/officeDocument/2006/relationships/image" Target="../media/image167.png"/><Relationship Id="rId373" Type="http://schemas.openxmlformats.org/officeDocument/2006/relationships/image" Target="../media/image188.png"/><Relationship Id="rId429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8.png"/><Relationship Id="rId440" Type="http://schemas.openxmlformats.org/officeDocument/2006/relationships/customXml" Target="../ink/ink222.xml"/><Relationship Id="rId28" Type="http://schemas.openxmlformats.org/officeDocument/2006/relationships/customXml" Target="../ink/ink16.xml"/><Relationship Id="rId275" Type="http://schemas.openxmlformats.org/officeDocument/2006/relationships/image" Target="../media/image139.png"/><Relationship Id="rId300" Type="http://schemas.openxmlformats.org/officeDocument/2006/relationships/customXml" Target="../ink/ink152.xml"/><Relationship Id="rId482" Type="http://schemas.openxmlformats.org/officeDocument/2006/relationships/customXml" Target="../ink/ink243.xml"/><Relationship Id="rId538" Type="http://schemas.openxmlformats.org/officeDocument/2006/relationships/customXml" Target="../ink/ink271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77" Type="http://schemas.openxmlformats.org/officeDocument/2006/relationships/image" Target="../media/image90.png"/><Relationship Id="rId342" Type="http://schemas.openxmlformats.org/officeDocument/2006/relationships/customXml" Target="../ink/ink173.xml"/><Relationship Id="rId384" Type="http://schemas.openxmlformats.org/officeDocument/2006/relationships/customXml" Target="../ink/ink194.xml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image" Target="../media/image21.png"/><Relationship Id="rId286" Type="http://schemas.openxmlformats.org/officeDocument/2006/relationships/customXml" Target="../ink/ink145.xml"/><Relationship Id="rId451" Type="http://schemas.openxmlformats.org/officeDocument/2006/relationships/image" Target="../media/image227.png"/><Relationship Id="rId493" Type="http://schemas.openxmlformats.org/officeDocument/2006/relationships/image" Target="../media/image248.png"/><Relationship Id="rId507" Type="http://schemas.openxmlformats.org/officeDocument/2006/relationships/image" Target="../media/image255.png"/><Relationship Id="rId549" Type="http://schemas.openxmlformats.org/officeDocument/2006/relationships/image" Target="../media/image276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image" Target="../media/image157.png"/><Relationship Id="rId353" Type="http://schemas.openxmlformats.org/officeDocument/2006/relationships/image" Target="../media/image178.png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560" Type="http://schemas.openxmlformats.org/officeDocument/2006/relationships/customXml" Target="../ink/ink282.xml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420" Type="http://schemas.openxmlformats.org/officeDocument/2006/relationships/customXml" Target="../ink/ink212.xml"/><Relationship Id="rId255" Type="http://schemas.openxmlformats.org/officeDocument/2006/relationships/image" Target="../media/image129.png"/><Relationship Id="rId297" Type="http://schemas.openxmlformats.org/officeDocument/2006/relationships/image" Target="../media/image150.png"/><Relationship Id="rId462" Type="http://schemas.openxmlformats.org/officeDocument/2006/relationships/customXml" Target="../ink/ink233.xml"/><Relationship Id="rId518" Type="http://schemas.openxmlformats.org/officeDocument/2006/relationships/customXml" Target="../ink/ink261.xml"/><Relationship Id="rId115" Type="http://schemas.openxmlformats.org/officeDocument/2006/relationships/image" Target="../media/image59.png"/><Relationship Id="rId157" Type="http://schemas.openxmlformats.org/officeDocument/2006/relationships/image" Target="../media/image80.png"/><Relationship Id="rId322" Type="http://schemas.openxmlformats.org/officeDocument/2006/relationships/customXml" Target="../ink/ink163.xml"/><Relationship Id="rId364" Type="http://schemas.openxmlformats.org/officeDocument/2006/relationships/customXml" Target="../ink/ink184.xml"/><Relationship Id="rId61" Type="http://schemas.openxmlformats.org/officeDocument/2006/relationships/image" Target="../media/image32.png"/><Relationship Id="rId199" Type="http://schemas.openxmlformats.org/officeDocument/2006/relationships/image" Target="../media/image101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66" Type="http://schemas.openxmlformats.org/officeDocument/2006/relationships/customXml" Target="../ink/ink135.xml"/><Relationship Id="rId431" Type="http://schemas.openxmlformats.org/officeDocument/2006/relationships/image" Target="../media/image217.png"/><Relationship Id="rId473" Type="http://schemas.openxmlformats.org/officeDocument/2006/relationships/image" Target="../media/image238.png"/><Relationship Id="rId529" Type="http://schemas.openxmlformats.org/officeDocument/2006/relationships/image" Target="../media/image266.png"/><Relationship Id="rId30" Type="http://schemas.openxmlformats.org/officeDocument/2006/relationships/customXml" Target="../ink/ink17.xml"/><Relationship Id="rId126" Type="http://schemas.openxmlformats.org/officeDocument/2006/relationships/customXml" Target="../ink/ink65.xml"/><Relationship Id="rId168" Type="http://schemas.openxmlformats.org/officeDocument/2006/relationships/customXml" Target="../ink/ink86.xml"/><Relationship Id="rId333" Type="http://schemas.openxmlformats.org/officeDocument/2006/relationships/image" Target="../media/image168.png"/><Relationship Id="rId540" Type="http://schemas.openxmlformats.org/officeDocument/2006/relationships/customXml" Target="../ink/ink272.xml"/><Relationship Id="rId72" Type="http://schemas.openxmlformats.org/officeDocument/2006/relationships/customXml" Target="../ink/ink38.xml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35" Type="http://schemas.openxmlformats.org/officeDocument/2006/relationships/image" Target="../media/image119.png"/><Relationship Id="rId277" Type="http://schemas.openxmlformats.org/officeDocument/2006/relationships/image" Target="../media/image140.png"/><Relationship Id="rId400" Type="http://schemas.openxmlformats.org/officeDocument/2006/relationships/customXml" Target="../ink/ink202.xml"/><Relationship Id="rId442" Type="http://schemas.openxmlformats.org/officeDocument/2006/relationships/customXml" Target="../ink/ink223.xml"/><Relationship Id="rId484" Type="http://schemas.openxmlformats.org/officeDocument/2006/relationships/customXml" Target="../ink/ink244.xml"/><Relationship Id="rId137" Type="http://schemas.openxmlformats.org/officeDocument/2006/relationships/image" Target="../media/image70.png"/><Relationship Id="rId302" Type="http://schemas.openxmlformats.org/officeDocument/2006/relationships/customXml" Target="../ink/ink153.xml"/><Relationship Id="rId344" Type="http://schemas.openxmlformats.org/officeDocument/2006/relationships/customXml" Target="../ink/ink174.xml"/><Relationship Id="rId41" Type="http://schemas.openxmlformats.org/officeDocument/2006/relationships/image" Target="../media/image22.png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86" Type="http://schemas.openxmlformats.org/officeDocument/2006/relationships/customXml" Target="../ink/ink195.xml"/><Relationship Id="rId551" Type="http://schemas.openxmlformats.org/officeDocument/2006/relationships/image" Target="../media/image277.png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46" Type="http://schemas.openxmlformats.org/officeDocument/2006/relationships/customXml" Target="../ink/ink125.xml"/><Relationship Id="rId288" Type="http://schemas.openxmlformats.org/officeDocument/2006/relationships/customXml" Target="../ink/ink146.xml"/><Relationship Id="rId411" Type="http://schemas.openxmlformats.org/officeDocument/2006/relationships/image" Target="../media/image207.png"/><Relationship Id="rId453" Type="http://schemas.openxmlformats.org/officeDocument/2006/relationships/image" Target="../media/image228.png"/><Relationship Id="rId509" Type="http://schemas.openxmlformats.org/officeDocument/2006/relationships/image" Target="../media/image256.png"/><Relationship Id="rId106" Type="http://schemas.openxmlformats.org/officeDocument/2006/relationships/customXml" Target="../ink/ink55.xml"/><Relationship Id="rId313" Type="http://schemas.openxmlformats.org/officeDocument/2006/relationships/image" Target="../media/image158.png"/><Relationship Id="rId495" Type="http://schemas.openxmlformats.org/officeDocument/2006/relationships/image" Target="../media/image249.png"/><Relationship Id="rId10" Type="http://schemas.openxmlformats.org/officeDocument/2006/relationships/customXml" Target="../ink/ink7.xml"/><Relationship Id="rId52" Type="http://schemas.openxmlformats.org/officeDocument/2006/relationships/customXml" Target="../ink/ink28.xml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355" Type="http://schemas.openxmlformats.org/officeDocument/2006/relationships/image" Target="../media/image179.png"/><Relationship Id="rId397" Type="http://schemas.openxmlformats.org/officeDocument/2006/relationships/image" Target="../media/image200.png"/><Relationship Id="rId520" Type="http://schemas.openxmlformats.org/officeDocument/2006/relationships/customXml" Target="../ink/ink262.xml"/><Relationship Id="rId562" Type="http://schemas.openxmlformats.org/officeDocument/2006/relationships/customXml" Target="../ink/ink283.xml"/><Relationship Id="rId215" Type="http://schemas.openxmlformats.org/officeDocument/2006/relationships/image" Target="../media/image109.png"/><Relationship Id="rId257" Type="http://schemas.openxmlformats.org/officeDocument/2006/relationships/image" Target="../media/image130.png"/><Relationship Id="rId422" Type="http://schemas.openxmlformats.org/officeDocument/2006/relationships/customXml" Target="../ink/ink213.xml"/><Relationship Id="rId464" Type="http://schemas.openxmlformats.org/officeDocument/2006/relationships/customXml" Target="../ink/ink234.xml"/><Relationship Id="rId299" Type="http://schemas.openxmlformats.org/officeDocument/2006/relationships/image" Target="../media/image151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66" Type="http://schemas.openxmlformats.org/officeDocument/2006/relationships/customXml" Target="../ink/ink185.xml"/><Relationship Id="rId226" Type="http://schemas.openxmlformats.org/officeDocument/2006/relationships/customXml" Target="../ink/ink115.xml"/><Relationship Id="rId433" Type="http://schemas.openxmlformats.org/officeDocument/2006/relationships/image" Target="../media/image218.png"/><Relationship Id="rId74" Type="http://schemas.openxmlformats.org/officeDocument/2006/relationships/customXml" Target="../ink/ink39.xml"/><Relationship Id="rId377" Type="http://schemas.openxmlformats.org/officeDocument/2006/relationships/image" Target="../media/image190.png"/><Relationship Id="rId500" Type="http://schemas.openxmlformats.org/officeDocument/2006/relationships/customXml" Target="../ink/ink252.xml"/><Relationship Id="rId5" Type="http://schemas.openxmlformats.org/officeDocument/2006/relationships/image" Target="../media/image4.png"/><Relationship Id="rId237" Type="http://schemas.openxmlformats.org/officeDocument/2006/relationships/image" Target="../media/image120.png"/><Relationship Id="rId444" Type="http://schemas.openxmlformats.org/officeDocument/2006/relationships/customXml" Target="../ink/ink224.xml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88" Type="http://schemas.openxmlformats.org/officeDocument/2006/relationships/customXml" Target="../ink/ink196.xml"/><Relationship Id="rId511" Type="http://schemas.openxmlformats.org/officeDocument/2006/relationships/image" Target="../media/image257.png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248" Type="http://schemas.openxmlformats.org/officeDocument/2006/relationships/customXml" Target="../ink/ink126.xml"/><Relationship Id="rId455" Type="http://schemas.openxmlformats.org/officeDocument/2006/relationships/image" Target="../media/image229.png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image" Target="../media/image159.png"/><Relationship Id="rId522" Type="http://schemas.openxmlformats.org/officeDocument/2006/relationships/customXml" Target="../ink/ink263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399" Type="http://schemas.openxmlformats.org/officeDocument/2006/relationships/image" Target="../media/image201.png"/><Relationship Id="rId259" Type="http://schemas.openxmlformats.org/officeDocument/2006/relationships/image" Target="../media/image131.png"/><Relationship Id="rId466" Type="http://schemas.openxmlformats.org/officeDocument/2006/relationships/customXml" Target="../ink/ink23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0.png"/><Relationship Id="rId299" Type="http://schemas.openxmlformats.org/officeDocument/2006/relationships/image" Target="../media/image430.png"/><Relationship Id="rId21" Type="http://schemas.openxmlformats.org/officeDocument/2006/relationships/image" Target="../media/image292.png"/><Relationship Id="rId63" Type="http://schemas.openxmlformats.org/officeDocument/2006/relationships/image" Target="../media/image313.png"/><Relationship Id="rId159" Type="http://schemas.openxmlformats.org/officeDocument/2006/relationships/image" Target="../media/image360.png"/><Relationship Id="rId324" Type="http://schemas.openxmlformats.org/officeDocument/2006/relationships/customXml" Target="../ink/ink445.xml"/><Relationship Id="rId366" Type="http://schemas.openxmlformats.org/officeDocument/2006/relationships/customXml" Target="../ink/ink466.xml"/><Relationship Id="rId170" Type="http://schemas.openxmlformats.org/officeDocument/2006/relationships/customXml" Target="../ink/ink368.xml"/><Relationship Id="rId226" Type="http://schemas.openxmlformats.org/officeDocument/2006/relationships/customXml" Target="../ink/ink396.xml"/><Relationship Id="rId433" Type="http://schemas.openxmlformats.org/officeDocument/2006/relationships/image" Target="../media/image497.png"/><Relationship Id="rId268" Type="http://schemas.openxmlformats.org/officeDocument/2006/relationships/customXml" Target="../ink/ink417.xml"/><Relationship Id="rId32" Type="http://schemas.openxmlformats.org/officeDocument/2006/relationships/customXml" Target="../ink/ink299.xml"/><Relationship Id="rId74" Type="http://schemas.openxmlformats.org/officeDocument/2006/relationships/customXml" Target="../ink/ink320.xml"/><Relationship Id="rId128" Type="http://schemas.openxmlformats.org/officeDocument/2006/relationships/customXml" Target="../ink/ink347.xml"/><Relationship Id="rId335" Type="http://schemas.openxmlformats.org/officeDocument/2006/relationships/image" Target="../media/image448.png"/><Relationship Id="rId377" Type="http://schemas.openxmlformats.org/officeDocument/2006/relationships/image" Target="../media/image469.png"/><Relationship Id="rId5" Type="http://schemas.openxmlformats.org/officeDocument/2006/relationships/image" Target="../media/image284.png"/><Relationship Id="rId181" Type="http://schemas.openxmlformats.org/officeDocument/2006/relationships/image" Target="../media/image371.png"/><Relationship Id="rId237" Type="http://schemas.openxmlformats.org/officeDocument/2006/relationships/image" Target="../media/image399.png"/><Relationship Id="rId402" Type="http://schemas.openxmlformats.org/officeDocument/2006/relationships/customXml" Target="../ink/ink484.xml"/><Relationship Id="rId279" Type="http://schemas.openxmlformats.org/officeDocument/2006/relationships/image" Target="../media/image420.png"/><Relationship Id="rId444" Type="http://schemas.openxmlformats.org/officeDocument/2006/relationships/customXml" Target="../ink/ink505.xml"/><Relationship Id="rId43" Type="http://schemas.openxmlformats.org/officeDocument/2006/relationships/image" Target="../media/image303.png"/><Relationship Id="rId139" Type="http://schemas.openxmlformats.org/officeDocument/2006/relationships/image" Target="../media/image351.png"/><Relationship Id="rId290" Type="http://schemas.openxmlformats.org/officeDocument/2006/relationships/customXml" Target="../ink/ink428.xml"/><Relationship Id="rId304" Type="http://schemas.openxmlformats.org/officeDocument/2006/relationships/customXml" Target="../ink/ink435.xml"/><Relationship Id="rId346" Type="http://schemas.openxmlformats.org/officeDocument/2006/relationships/customXml" Target="../ink/ink456.xml"/><Relationship Id="rId388" Type="http://schemas.openxmlformats.org/officeDocument/2006/relationships/customXml" Target="../ink/ink477.xml"/><Relationship Id="rId85" Type="http://schemas.openxmlformats.org/officeDocument/2006/relationships/image" Target="../media/image324.png"/><Relationship Id="rId150" Type="http://schemas.openxmlformats.org/officeDocument/2006/relationships/customXml" Target="../ink/ink358.xml"/><Relationship Id="rId192" Type="http://schemas.openxmlformats.org/officeDocument/2006/relationships/customXml" Target="../ink/ink379.xml"/><Relationship Id="rId206" Type="http://schemas.openxmlformats.org/officeDocument/2006/relationships/customXml" Target="../ink/ink386.xml"/><Relationship Id="rId413" Type="http://schemas.openxmlformats.org/officeDocument/2006/relationships/image" Target="../media/image487.png"/><Relationship Id="rId248" Type="http://schemas.openxmlformats.org/officeDocument/2006/relationships/customXml" Target="../ink/ink407.xml"/><Relationship Id="rId455" Type="http://schemas.openxmlformats.org/officeDocument/2006/relationships/image" Target="../media/image508.png"/><Relationship Id="rId12" Type="http://schemas.openxmlformats.org/officeDocument/2006/relationships/customXml" Target="../ink/ink289.xml"/><Relationship Id="rId108" Type="http://schemas.openxmlformats.org/officeDocument/2006/relationships/customXml" Target="../ink/ink337.xml"/><Relationship Id="rId315" Type="http://schemas.openxmlformats.org/officeDocument/2006/relationships/image" Target="../media/image438.png"/><Relationship Id="rId357" Type="http://schemas.openxmlformats.org/officeDocument/2006/relationships/image" Target="../media/image459.png"/><Relationship Id="rId54" Type="http://schemas.openxmlformats.org/officeDocument/2006/relationships/customXml" Target="../ink/ink310.xml"/><Relationship Id="rId96" Type="http://schemas.openxmlformats.org/officeDocument/2006/relationships/customXml" Target="../ink/ink331.xml"/><Relationship Id="rId161" Type="http://schemas.openxmlformats.org/officeDocument/2006/relationships/image" Target="../media/image361.png"/><Relationship Id="rId217" Type="http://schemas.openxmlformats.org/officeDocument/2006/relationships/image" Target="../media/image389.png"/><Relationship Id="rId399" Type="http://schemas.openxmlformats.org/officeDocument/2006/relationships/image" Target="../media/image480.png"/><Relationship Id="rId259" Type="http://schemas.openxmlformats.org/officeDocument/2006/relationships/image" Target="../media/image410.png"/><Relationship Id="rId424" Type="http://schemas.openxmlformats.org/officeDocument/2006/relationships/customXml" Target="../ink/ink495.xml"/><Relationship Id="rId466" Type="http://schemas.openxmlformats.org/officeDocument/2006/relationships/customXml" Target="../ink/ink516.xml"/><Relationship Id="rId23" Type="http://schemas.openxmlformats.org/officeDocument/2006/relationships/image" Target="../media/image293.png"/><Relationship Id="rId119" Type="http://schemas.openxmlformats.org/officeDocument/2006/relationships/image" Target="../media/image341.png"/><Relationship Id="rId270" Type="http://schemas.openxmlformats.org/officeDocument/2006/relationships/customXml" Target="../ink/ink418.xml"/><Relationship Id="rId326" Type="http://schemas.openxmlformats.org/officeDocument/2006/relationships/customXml" Target="../ink/ink446.xml"/><Relationship Id="rId65" Type="http://schemas.openxmlformats.org/officeDocument/2006/relationships/image" Target="../media/image314.png"/><Relationship Id="rId130" Type="http://schemas.openxmlformats.org/officeDocument/2006/relationships/customXml" Target="../ink/ink348.xml"/><Relationship Id="rId368" Type="http://schemas.openxmlformats.org/officeDocument/2006/relationships/customXml" Target="../ink/ink467.xml"/><Relationship Id="rId172" Type="http://schemas.openxmlformats.org/officeDocument/2006/relationships/customXml" Target="../ink/ink369.xml"/><Relationship Id="rId228" Type="http://schemas.openxmlformats.org/officeDocument/2006/relationships/customXml" Target="../ink/ink397.xml"/><Relationship Id="rId435" Type="http://schemas.openxmlformats.org/officeDocument/2006/relationships/image" Target="../media/image498.png"/><Relationship Id="rId281" Type="http://schemas.openxmlformats.org/officeDocument/2006/relationships/image" Target="../media/image421.png"/><Relationship Id="rId337" Type="http://schemas.openxmlformats.org/officeDocument/2006/relationships/image" Target="../media/image449.png"/><Relationship Id="rId34" Type="http://schemas.openxmlformats.org/officeDocument/2006/relationships/customXml" Target="../ink/ink300.xml"/><Relationship Id="rId76" Type="http://schemas.openxmlformats.org/officeDocument/2006/relationships/customXml" Target="../ink/ink321.xml"/><Relationship Id="rId141" Type="http://schemas.openxmlformats.org/officeDocument/2006/relationships/image" Target="../media/image352.png"/><Relationship Id="rId379" Type="http://schemas.openxmlformats.org/officeDocument/2006/relationships/image" Target="../media/image470.png"/><Relationship Id="rId7" Type="http://schemas.openxmlformats.org/officeDocument/2006/relationships/image" Target="../media/image285.png"/><Relationship Id="rId183" Type="http://schemas.openxmlformats.org/officeDocument/2006/relationships/image" Target="../media/image372.png"/><Relationship Id="rId239" Type="http://schemas.openxmlformats.org/officeDocument/2006/relationships/image" Target="../media/image400.png"/><Relationship Id="rId390" Type="http://schemas.openxmlformats.org/officeDocument/2006/relationships/customXml" Target="../ink/ink478.xml"/><Relationship Id="rId404" Type="http://schemas.openxmlformats.org/officeDocument/2006/relationships/customXml" Target="../ink/ink485.xml"/><Relationship Id="rId446" Type="http://schemas.openxmlformats.org/officeDocument/2006/relationships/customXml" Target="../ink/ink506.xml"/><Relationship Id="rId250" Type="http://schemas.openxmlformats.org/officeDocument/2006/relationships/customXml" Target="../ink/ink408.xml"/><Relationship Id="rId292" Type="http://schemas.openxmlformats.org/officeDocument/2006/relationships/customXml" Target="../ink/ink429.xml"/><Relationship Id="rId306" Type="http://schemas.openxmlformats.org/officeDocument/2006/relationships/customXml" Target="../ink/ink436.xml"/><Relationship Id="rId45" Type="http://schemas.openxmlformats.org/officeDocument/2006/relationships/image" Target="../media/image304.png"/><Relationship Id="rId87" Type="http://schemas.openxmlformats.org/officeDocument/2006/relationships/image" Target="../media/image325.png"/><Relationship Id="rId110" Type="http://schemas.openxmlformats.org/officeDocument/2006/relationships/customXml" Target="../ink/ink338.xml"/><Relationship Id="rId348" Type="http://schemas.openxmlformats.org/officeDocument/2006/relationships/customXml" Target="../ink/ink457.xml"/><Relationship Id="rId152" Type="http://schemas.openxmlformats.org/officeDocument/2006/relationships/customXml" Target="../ink/ink359.xml"/><Relationship Id="rId194" Type="http://schemas.openxmlformats.org/officeDocument/2006/relationships/customXml" Target="../ink/ink380.xml"/><Relationship Id="rId208" Type="http://schemas.openxmlformats.org/officeDocument/2006/relationships/customXml" Target="../ink/ink387.xml"/><Relationship Id="rId415" Type="http://schemas.openxmlformats.org/officeDocument/2006/relationships/image" Target="../media/image488.png"/><Relationship Id="rId457" Type="http://schemas.openxmlformats.org/officeDocument/2006/relationships/image" Target="../media/image509.png"/><Relationship Id="rId261" Type="http://schemas.openxmlformats.org/officeDocument/2006/relationships/image" Target="../media/image411.png"/><Relationship Id="rId14" Type="http://schemas.openxmlformats.org/officeDocument/2006/relationships/customXml" Target="../ink/ink290.xml"/><Relationship Id="rId56" Type="http://schemas.openxmlformats.org/officeDocument/2006/relationships/customXml" Target="../ink/ink311.xml"/><Relationship Id="rId317" Type="http://schemas.openxmlformats.org/officeDocument/2006/relationships/image" Target="../media/image439.png"/><Relationship Id="rId359" Type="http://schemas.openxmlformats.org/officeDocument/2006/relationships/image" Target="../media/image460.png"/><Relationship Id="rId98" Type="http://schemas.openxmlformats.org/officeDocument/2006/relationships/customXml" Target="../ink/ink332.xml"/><Relationship Id="rId121" Type="http://schemas.openxmlformats.org/officeDocument/2006/relationships/image" Target="../media/image342.png"/><Relationship Id="rId163" Type="http://schemas.openxmlformats.org/officeDocument/2006/relationships/image" Target="../media/image362.png"/><Relationship Id="rId219" Type="http://schemas.openxmlformats.org/officeDocument/2006/relationships/image" Target="../media/image390.png"/><Relationship Id="rId370" Type="http://schemas.openxmlformats.org/officeDocument/2006/relationships/customXml" Target="../ink/ink468.xml"/><Relationship Id="rId426" Type="http://schemas.openxmlformats.org/officeDocument/2006/relationships/customXml" Target="../ink/ink496.xml"/><Relationship Id="rId230" Type="http://schemas.openxmlformats.org/officeDocument/2006/relationships/customXml" Target="../ink/ink398.xml"/><Relationship Id="rId468" Type="http://schemas.openxmlformats.org/officeDocument/2006/relationships/customXml" Target="../ink/ink517.xml"/><Relationship Id="rId25" Type="http://schemas.openxmlformats.org/officeDocument/2006/relationships/image" Target="../media/image294.png"/><Relationship Id="rId67" Type="http://schemas.openxmlformats.org/officeDocument/2006/relationships/image" Target="../media/image315.png"/><Relationship Id="rId272" Type="http://schemas.openxmlformats.org/officeDocument/2006/relationships/customXml" Target="../ink/ink419.xml"/><Relationship Id="rId328" Type="http://schemas.openxmlformats.org/officeDocument/2006/relationships/customXml" Target="../ink/ink447.xml"/><Relationship Id="rId132" Type="http://schemas.openxmlformats.org/officeDocument/2006/relationships/customXml" Target="../ink/ink349.xml"/><Relationship Id="rId174" Type="http://schemas.openxmlformats.org/officeDocument/2006/relationships/customXml" Target="../ink/ink370.xml"/><Relationship Id="rId381" Type="http://schemas.openxmlformats.org/officeDocument/2006/relationships/image" Target="../media/image471.png"/><Relationship Id="rId241" Type="http://schemas.openxmlformats.org/officeDocument/2006/relationships/image" Target="../media/image401.png"/><Relationship Id="rId437" Type="http://schemas.openxmlformats.org/officeDocument/2006/relationships/image" Target="../media/image499.png"/><Relationship Id="rId36" Type="http://schemas.openxmlformats.org/officeDocument/2006/relationships/customXml" Target="../ink/ink301.xml"/><Relationship Id="rId283" Type="http://schemas.openxmlformats.org/officeDocument/2006/relationships/image" Target="../media/image422.png"/><Relationship Id="rId339" Type="http://schemas.openxmlformats.org/officeDocument/2006/relationships/image" Target="../media/image450.png"/><Relationship Id="rId78" Type="http://schemas.openxmlformats.org/officeDocument/2006/relationships/customXml" Target="../ink/ink322.xml"/><Relationship Id="rId101" Type="http://schemas.openxmlformats.org/officeDocument/2006/relationships/image" Target="../media/image332.png"/><Relationship Id="rId143" Type="http://schemas.openxmlformats.org/officeDocument/2006/relationships/image" Target="../media/image353.png"/><Relationship Id="rId185" Type="http://schemas.openxmlformats.org/officeDocument/2006/relationships/image" Target="../media/image373.png"/><Relationship Id="rId350" Type="http://schemas.openxmlformats.org/officeDocument/2006/relationships/customXml" Target="../ink/ink458.xml"/><Relationship Id="rId406" Type="http://schemas.openxmlformats.org/officeDocument/2006/relationships/customXml" Target="../ink/ink486.xml"/><Relationship Id="rId9" Type="http://schemas.openxmlformats.org/officeDocument/2006/relationships/image" Target="../media/image286.png"/><Relationship Id="rId210" Type="http://schemas.openxmlformats.org/officeDocument/2006/relationships/customXml" Target="../ink/ink388.xml"/><Relationship Id="rId392" Type="http://schemas.openxmlformats.org/officeDocument/2006/relationships/customXml" Target="../ink/ink479.xml"/><Relationship Id="rId448" Type="http://schemas.openxmlformats.org/officeDocument/2006/relationships/customXml" Target="../ink/ink507.xml"/><Relationship Id="rId252" Type="http://schemas.openxmlformats.org/officeDocument/2006/relationships/customXml" Target="../ink/ink409.xml"/><Relationship Id="rId294" Type="http://schemas.openxmlformats.org/officeDocument/2006/relationships/customXml" Target="../ink/ink430.xml"/><Relationship Id="rId308" Type="http://schemas.openxmlformats.org/officeDocument/2006/relationships/customXml" Target="../ink/ink437.xml"/><Relationship Id="rId47" Type="http://schemas.openxmlformats.org/officeDocument/2006/relationships/image" Target="../media/image305.png"/><Relationship Id="rId89" Type="http://schemas.openxmlformats.org/officeDocument/2006/relationships/image" Target="../media/image326.png"/><Relationship Id="rId112" Type="http://schemas.openxmlformats.org/officeDocument/2006/relationships/customXml" Target="../ink/ink339.xml"/><Relationship Id="rId154" Type="http://schemas.openxmlformats.org/officeDocument/2006/relationships/customXml" Target="../ink/ink360.xml"/><Relationship Id="rId361" Type="http://schemas.openxmlformats.org/officeDocument/2006/relationships/image" Target="../media/image461.png"/><Relationship Id="rId196" Type="http://schemas.openxmlformats.org/officeDocument/2006/relationships/customXml" Target="../ink/ink381.xml"/><Relationship Id="rId417" Type="http://schemas.openxmlformats.org/officeDocument/2006/relationships/image" Target="../media/image489.png"/><Relationship Id="rId459" Type="http://schemas.openxmlformats.org/officeDocument/2006/relationships/image" Target="../media/image510.png"/><Relationship Id="rId16" Type="http://schemas.openxmlformats.org/officeDocument/2006/relationships/customXml" Target="../ink/ink291.xml"/><Relationship Id="rId221" Type="http://schemas.openxmlformats.org/officeDocument/2006/relationships/image" Target="../media/image391.png"/><Relationship Id="rId263" Type="http://schemas.openxmlformats.org/officeDocument/2006/relationships/image" Target="../media/image412.png"/><Relationship Id="rId319" Type="http://schemas.openxmlformats.org/officeDocument/2006/relationships/image" Target="../media/image440.png"/><Relationship Id="rId470" Type="http://schemas.openxmlformats.org/officeDocument/2006/relationships/customXml" Target="../ink/ink518.xml"/><Relationship Id="rId58" Type="http://schemas.openxmlformats.org/officeDocument/2006/relationships/customXml" Target="../ink/ink312.xml"/><Relationship Id="rId123" Type="http://schemas.openxmlformats.org/officeDocument/2006/relationships/image" Target="../media/image343.png"/><Relationship Id="rId330" Type="http://schemas.openxmlformats.org/officeDocument/2006/relationships/customXml" Target="../ink/ink448.xml"/><Relationship Id="rId165" Type="http://schemas.openxmlformats.org/officeDocument/2006/relationships/image" Target="../media/image363.png"/><Relationship Id="rId372" Type="http://schemas.openxmlformats.org/officeDocument/2006/relationships/customXml" Target="../ink/ink469.xml"/><Relationship Id="rId428" Type="http://schemas.openxmlformats.org/officeDocument/2006/relationships/customXml" Target="../ink/ink497.xml"/><Relationship Id="rId232" Type="http://schemas.openxmlformats.org/officeDocument/2006/relationships/customXml" Target="../ink/ink399.xml"/><Relationship Id="rId274" Type="http://schemas.openxmlformats.org/officeDocument/2006/relationships/customXml" Target="../ink/ink420.xml"/><Relationship Id="rId27" Type="http://schemas.openxmlformats.org/officeDocument/2006/relationships/image" Target="../media/image295.png"/><Relationship Id="rId69" Type="http://schemas.openxmlformats.org/officeDocument/2006/relationships/image" Target="../media/image316.png"/><Relationship Id="rId134" Type="http://schemas.openxmlformats.org/officeDocument/2006/relationships/customXml" Target="../ink/ink350.xml"/><Relationship Id="rId80" Type="http://schemas.openxmlformats.org/officeDocument/2006/relationships/customXml" Target="../ink/ink323.xml"/><Relationship Id="rId176" Type="http://schemas.openxmlformats.org/officeDocument/2006/relationships/customXml" Target="../ink/ink371.xml"/><Relationship Id="rId341" Type="http://schemas.openxmlformats.org/officeDocument/2006/relationships/image" Target="../media/image451.png"/><Relationship Id="rId383" Type="http://schemas.openxmlformats.org/officeDocument/2006/relationships/image" Target="../media/image472.png"/><Relationship Id="rId439" Type="http://schemas.openxmlformats.org/officeDocument/2006/relationships/image" Target="../media/image500.png"/><Relationship Id="rId201" Type="http://schemas.openxmlformats.org/officeDocument/2006/relationships/image" Target="../media/image381.png"/><Relationship Id="rId243" Type="http://schemas.openxmlformats.org/officeDocument/2006/relationships/image" Target="../media/image402.png"/><Relationship Id="rId285" Type="http://schemas.openxmlformats.org/officeDocument/2006/relationships/image" Target="../media/image423.png"/><Relationship Id="rId450" Type="http://schemas.openxmlformats.org/officeDocument/2006/relationships/customXml" Target="../ink/ink508.xml"/><Relationship Id="rId38" Type="http://schemas.openxmlformats.org/officeDocument/2006/relationships/customXml" Target="../ink/ink302.xml"/><Relationship Id="rId103" Type="http://schemas.openxmlformats.org/officeDocument/2006/relationships/image" Target="../media/image333.png"/><Relationship Id="rId310" Type="http://schemas.openxmlformats.org/officeDocument/2006/relationships/customXml" Target="../ink/ink438.xml"/><Relationship Id="rId91" Type="http://schemas.openxmlformats.org/officeDocument/2006/relationships/image" Target="../media/image327.png"/><Relationship Id="rId145" Type="http://schemas.openxmlformats.org/officeDocument/2006/relationships/image" Target="../media/image354.png"/><Relationship Id="rId187" Type="http://schemas.openxmlformats.org/officeDocument/2006/relationships/image" Target="../media/image374.png"/><Relationship Id="rId352" Type="http://schemas.openxmlformats.org/officeDocument/2006/relationships/customXml" Target="../ink/ink459.xml"/><Relationship Id="rId394" Type="http://schemas.openxmlformats.org/officeDocument/2006/relationships/customXml" Target="../ink/ink480.xml"/><Relationship Id="rId408" Type="http://schemas.openxmlformats.org/officeDocument/2006/relationships/customXml" Target="../ink/ink487.xml"/><Relationship Id="rId212" Type="http://schemas.openxmlformats.org/officeDocument/2006/relationships/customXml" Target="../ink/ink389.xml"/><Relationship Id="rId254" Type="http://schemas.openxmlformats.org/officeDocument/2006/relationships/customXml" Target="../ink/ink410.xml"/><Relationship Id="rId49" Type="http://schemas.openxmlformats.org/officeDocument/2006/relationships/image" Target="../media/image306.png"/><Relationship Id="rId114" Type="http://schemas.openxmlformats.org/officeDocument/2006/relationships/customXml" Target="../ink/ink340.xml"/><Relationship Id="rId296" Type="http://schemas.openxmlformats.org/officeDocument/2006/relationships/customXml" Target="../ink/ink431.xml"/><Relationship Id="rId461" Type="http://schemas.openxmlformats.org/officeDocument/2006/relationships/image" Target="../media/image511.png"/><Relationship Id="rId60" Type="http://schemas.openxmlformats.org/officeDocument/2006/relationships/customXml" Target="../ink/ink313.xml"/><Relationship Id="rId156" Type="http://schemas.openxmlformats.org/officeDocument/2006/relationships/customXml" Target="../ink/ink361.xml"/><Relationship Id="rId198" Type="http://schemas.openxmlformats.org/officeDocument/2006/relationships/customXml" Target="../ink/ink382.xml"/><Relationship Id="rId321" Type="http://schemas.openxmlformats.org/officeDocument/2006/relationships/image" Target="../media/image441.png"/><Relationship Id="rId363" Type="http://schemas.openxmlformats.org/officeDocument/2006/relationships/image" Target="../media/image462.png"/><Relationship Id="rId419" Type="http://schemas.openxmlformats.org/officeDocument/2006/relationships/image" Target="../media/image490.png"/><Relationship Id="rId223" Type="http://schemas.openxmlformats.org/officeDocument/2006/relationships/image" Target="../media/image392.png"/><Relationship Id="rId430" Type="http://schemas.openxmlformats.org/officeDocument/2006/relationships/customXml" Target="../ink/ink498.xml"/><Relationship Id="rId18" Type="http://schemas.openxmlformats.org/officeDocument/2006/relationships/customXml" Target="../ink/ink292.xml"/><Relationship Id="rId265" Type="http://schemas.openxmlformats.org/officeDocument/2006/relationships/image" Target="../media/image413.png"/><Relationship Id="rId472" Type="http://schemas.openxmlformats.org/officeDocument/2006/relationships/customXml" Target="../ink/ink519.xml"/><Relationship Id="rId125" Type="http://schemas.openxmlformats.org/officeDocument/2006/relationships/image" Target="../media/image344.png"/><Relationship Id="rId167" Type="http://schemas.openxmlformats.org/officeDocument/2006/relationships/image" Target="../media/image364.png"/><Relationship Id="rId332" Type="http://schemas.openxmlformats.org/officeDocument/2006/relationships/customXml" Target="../ink/ink449.xml"/><Relationship Id="rId374" Type="http://schemas.openxmlformats.org/officeDocument/2006/relationships/customXml" Target="../ink/ink470.xml"/><Relationship Id="rId71" Type="http://schemas.openxmlformats.org/officeDocument/2006/relationships/image" Target="../media/image317.png"/><Relationship Id="rId234" Type="http://schemas.openxmlformats.org/officeDocument/2006/relationships/customXml" Target="../ink/ink400.xml"/><Relationship Id="rId2" Type="http://schemas.openxmlformats.org/officeDocument/2006/relationships/customXml" Target="../ink/ink284.xml"/><Relationship Id="rId29" Type="http://schemas.openxmlformats.org/officeDocument/2006/relationships/image" Target="../media/image296.png"/><Relationship Id="rId276" Type="http://schemas.openxmlformats.org/officeDocument/2006/relationships/customXml" Target="../ink/ink421.xml"/><Relationship Id="rId441" Type="http://schemas.openxmlformats.org/officeDocument/2006/relationships/image" Target="../media/image501.png"/><Relationship Id="rId40" Type="http://schemas.openxmlformats.org/officeDocument/2006/relationships/customXml" Target="../ink/ink303.xml"/><Relationship Id="rId136" Type="http://schemas.openxmlformats.org/officeDocument/2006/relationships/customXml" Target="../ink/ink351.xml"/><Relationship Id="rId178" Type="http://schemas.openxmlformats.org/officeDocument/2006/relationships/customXml" Target="../ink/ink372.xml"/><Relationship Id="rId301" Type="http://schemas.openxmlformats.org/officeDocument/2006/relationships/image" Target="../media/image431.png"/><Relationship Id="rId343" Type="http://schemas.openxmlformats.org/officeDocument/2006/relationships/image" Target="../media/image452.png"/><Relationship Id="rId82" Type="http://schemas.openxmlformats.org/officeDocument/2006/relationships/customXml" Target="../ink/ink324.xml"/><Relationship Id="rId203" Type="http://schemas.openxmlformats.org/officeDocument/2006/relationships/image" Target="../media/image382.png"/><Relationship Id="rId385" Type="http://schemas.openxmlformats.org/officeDocument/2006/relationships/image" Target="../media/image473.png"/><Relationship Id="rId245" Type="http://schemas.openxmlformats.org/officeDocument/2006/relationships/image" Target="../media/image403.png"/><Relationship Id="rId287" Type="http://schemas.openxmlformats.org/officeDocument/2006/relationships/image" Target="../media/image424.png"/><Relationship Id="rId410" Type="http://schemas.openxmlformats.org/officeDocument/2006/relationships/customXml" Target="../ink/ink488.xml"/><Relationship Id="rId452" Type="http://schemas.openxmlformats.org/officeDocument/2006/relationships/customXml" Target="../ink/ink509.xml"/><Relationship Id="rId30" Type="http://schemas.openxmlformats.org/officeDocument/2006/relationships/customXml" Target="../ink/ink298.xml"/><Relationship Id="rId105" Type="http://schemas.openxmlformats.org/officeDocument/2006/relationships/image" Target="../media/image334.png"/><Relationship Id="rId126" Type="http://schemas.openxmlformats.org/officeDocument/2006/relationships/customXml" Target="../ink/ink346.xml"/><Relationship Id="rId147" Type="http://schemas.openxmlformats.org/officeDocument/2006/relationships/image" Target="../media/image355.png"/><Relationship Id="rId168" Type="http://schemas.openxmlformats.org/officeDocument/2006/relationships/customXml" Target="../ink/ink367.xml"/><Relationship Id="rId312" Type="http://schemas.openxmlformats.org/officeDocument/2006/relationships/customXml" Target="../ink/ink439.xml"/><Relationship Id="rId333" Type="http://schemas.openxmlformats.org/officeDocument/2006/relationships/image" Target="../media/image447.png"/><Relationship Id="rId354" Type="http://schemas.openxmlformats.org/officeDocument/2006/relationships/customXml" Target="../ink/ink460.xml"/><Relationship Id="rId51" Type="http://schemas.openxmlformats.org/officeDocument/2006/relationships/image" Target="../media/image307.png"/><Relationship Id="rId72" Type="http://schemas.openxmlformats.org/officeDocument/2006/relationships/customXml" Target="../ink/ink319.xml"/><Relationship Id="rId93" Type="http://schemas.openxmlformats.org/officeDocument/2006/relationships/image" Target="../media/image328.png"/><Relationship Id="rId189" Type="http://schemas.openxmlformats.org/officeDocument/2006/relationships/image" Target="../media/image375.png"/><Relationship Id="rId375" Type="http://schemas.openxmlformats.org/officeDocument/2006/relationships/image" Target="../media/image468.png"/><Relationship Id="rId396" Type="http://schemas.openxmlformats.org/officeDocument/2006/relationships/customXml" Target="../ink/ink481.xml"/><Relationship Id="rId3" Type="http://schemas.openxmlformats.org/officeDocument/2006/relationships/image" Target="../media/image283.png"/><Relationship Id="rId214" Type="http://schemas.openxmlformats.org/officeDocument/2006/relationships/customXml" Target="../ink/ink390.xml"/><Relationship Id="rId235" Type="http://schemas.openxmlformats.org/officeDocument/2006/relationships/image" Target="../media/image398.png"/><Relationship Id="rId256" Type="http://schemas.openxmlformats.org/officeDocument/2006/relationships/customXml" Target="../ink/ink411.xml"/><Relationship Id="rId277" Type="http://schemas.openxmlformats.org/officeDocument/2006/relationships/image" Target="../media/image419.png"/><Relationship Id="rId298" Type="http://schemas.openxmlformats.org/officeDocument/2006/relationships/customXml" Target="../ink/ink432.xml"/><Relationship Id="rId400" Type="http://schemas.openxmlformats.org/officeDocument/2006/relationships/customXml" Target="../ink/ink483.xml"/><Relationship Id="rId421" Type="http://schemas.openxmlformats.org/officeDocument/2006/relationships/image" Target="../media/image491.png"/><Relationship Id="rId442" Type="http://schemas.openxmlformats.org/officeDocument/2006/relationships/customXml" Target="../ink/ink504.xml"/><Relationship Id="rId463" Type="http://schemas.openxmlformats.org/officeDocument/2006/relationships/image" Target="../media/image512.png"/><Relationship Id="rId116" Type="http://schemas.openxmlformats.org/officeDocument/2006/relationships/customXml" Target="../ink/ink341.xml"/><Relationship Id="rId137" Type="http://schemas.openxmlformats.org/officeDocument/2006/relationships/image" Target="../media/image350.png"/><Relationship Id="rId158" Type="http://schemas.openxmlformats.org/officeDocument/2006/relationships/customXml" Target="../ink/ink362.xml"/><Relationship Id="rId302" Type="http://schemas.openxmlformats.org/officeDocument/2006/relationships/customXml" Target="../ink/ink434.xml"/><Relationship Id="rId323" Type="http://schemas.openxmlformats.org/officeDocument/2006/relationships/image" Target="../media/image442.png"/><Relationship Id="rId344" Type="http://schemas.openxmlformats.org/officeDocument/2006/relationships/customXml" Target="../ink/ink455.xml"/><Relationship Id="rId20" Type="http://schemas.openxmlformats.org/officeDocument/2006/relationships/customXml" Target="../ink/ink293.xml"/><Relationship Id="rId41" Type="http://schemas.openxmlformats.org/officeDocument/2006/relationships/image" Target="../media/image302.png"/><Relationship Id="rId62" Type="http://schemas.openxmlformats.org/officeDocument/2006/relationships/customXml" Target="../ink/ink314.xml"/><Relationship Id="rId83" Type="http://schemas.openxmlformats.org/officeDocument/2006/relationships/image" Target="../media/image323.png"/><Relationship Id="rId179" Type="http://schemas.openxmlformats.org/officeDocument/2006/relationships/image" Target="../media/image370.png"/><Relationship Id="rId365" Type="http://schemas.openxmlformats.org/officeDocument/2006/relationships/image" Target="../media/image463.png"/><Relationship Id="rId386" Type="http://schemas.openxmlformats.org/officeDocument/2006/relationships/customXml" Target="../ink/ink476.xml"/><Relationship Id="rId190" Type="http://schemas.openxmlformats.org/officeDocument/2006/relationships/customXml" Target="../ink/ink378.xml"/><Relationship Id="rId204" Type="http://schemas.openxmlformats.org/officeDocument/2006/relationships/customXml" Target="../ink/ink385.xml"/><Relationship Id="rId225" Type="http://schemas.openxmlformats.org/officeDocument/2006/relationships/image" Target="../media/image393.png"/><Relationship Id="rId246" Type="http://schemas.openxmlformats.org/officeDocument/2006/relationships/customXml" Target="../ink/ink406.xml"/><Relationship Id="rId267" Type="http://schemas.openxmlformats.org/officeDocument/2006/relationships/image" Target="../media/image414.png"/><Relationship Id="rId288" Type="http://schemas.openxmlformats.org/officeDocument/2006/relationships/customXml" Target="../ink/ink427.xml"/><Relationship Id="rId411" Type="http://schemas.openxmlformats.org/officeDocument/2006/relationships/image" Target="../media/image486.png"/><Relationship Id="rId432" Type="http://schemas.openxmlformats.org/officeDocument/2006/relationships/customXml" Target="../ink/ink499.xml"/><Relationship Id="rId453" Type="http://schemas.openxmlformats.org/officeDocument/2006/relationships/image" Target="../media/image507.png"/><Relationship Id="rId106" Type="http://schemas.openxmlformats.org/officeDocument/2006/relationships/customXml" Target="../ink/ink336.xml"/><Relationship Id="rId127" Type="http://schemas.openxmlformats.org/officeDocument/2006/relationships/image" Target="../media/image345.png"/><Relationship Id="rId313" Type="http://schemas.openxmlformats.org/officeDocument/2006/relationships/image" Target="../media/image437.png"/><Relationship Id="rId10" Type="http://schemas.openxmlformats.org/officeDocument/2006/relationships/customXml" Target="../ink/ink288.xml"/><Relationship Id="rId31" Type="http://schemas.openxmlformats.org/officeDocument/2006/relationships/image" Target="../media/image297.png"/><Relationship Id="rId52" Type="http://schemas.openxmlformats.org/officeDocument/2006/relationships/customXml" Target="../ink/ink309.xml"/><Relationship Id="rId73" Type="http://schemas.openxmlformats.org/officeDocument/2006/relationships/image" Target="../media/image318.png"/><Relationship Id="rId94" Type="http://schemas.openxmlformats.org/officeDocument/2006/relationships/customXml" Target="../ink/ink330.xml"/><Relationship Id="rId148" Type="http://schemas.openxmlformats.org/officeDocument/2006/relationships/customXml" Target="../ink/ink357.xml"/><Relationship Id="rId169" Type="http://schemas.openxmlformats.org/officeDocument/2006/relationships/image" Target="../media/image365.png"/><Relationship Id="rId334" Type="http://schemas.openxmlformats.org/officeDocument/2006/relationships/customXml" Target="../ink/ink450.xml"/><Relationship Id="rId355" Type="http://schemas.openxmlformats.org/officeDocument/2006/relationships/image" Target="../media/image458.png"/><Relationship Id="rId376" Type="http://schemas.openxmlformats.org/officeDocument/2006/relationships/customXml" Target="../ink/ink471.xml"/><Relationship Id="rId397" Type="http://schemas.openxmlformats.org/officeDocument/2006/relationships/image" Target="../media/image479.png"/><Relationship Id="rId4" Type="http://schemas.openxmlformats.org/officeDocument/2006/relationships/customXml" Target="../ink/ink285.xml"/><Relationship Id="rId180" Type="http://schemas.openxmlformats.org/officeDocument/2006/relationships/customXml" Target="../ink/ink373.xml"/><Relationship Id="rId215" Type="http://schemas.openxmlformats.org/officeDocument/2006/relationships/image" Target="../media/image388.png"/><Relationship Id="rId236" Type="http://schemas.openxmlformats.org/officeDocument/2006/relationships/customXml" Target="../ink/ink401.xml"/><Relationship Id="rId257" Type="http://schemas.openxmlformats.org/officeDocument/2006/relationships/image" Target="../media/image409.png"/><Relationship Id="rId278" Type="http://schemas.openxmlformats.org/officeDocument/2006/relationships/customXml" Target="../ink/ink422.xml"/><Relationship Id="rId401" Type="http://schemas.openxmlformats.org/officeDocument/2006/relationships/image" Target="../media/image481.png"/><Relationship Id="rId422" Type="http://schemas.openxmlformats.org/officeDocument/2006/relationships/customXml" Target="../ink/ink494.xml"/><Relationship Id="rId443" Type="http://schemas.openxmlformats.org/officeDocument/2006/relationships/image" Target="../media/image502.png"/><Relationship Id="rId464" Type="http://schemas.openxmlformats.org/officeDocument/2006/relationships/customXml" Target="../ink/ink515.xml"/><Relationship Id="rId303" Type="http://schemas.openxmlformats.org/officeDocument/2006/relationships/image" Target="../media/image432.png"/><Relationship Id="rId42" Type="http://schemas.openxmlformats.org/officeDocument/2006/relationships/customXml" Target="../ink/ink304.xml"/><Relationship Id="rId84" Type="http://schemas.openxmlformats.org/officeDocument/2006/relationships/customXml" Target="../ink/ink325.xml"/><Relationship Id="rId138" Type="http://schemas.openxmlformats.org/officeDocument/2006/relationships/customXml" Target="../ink/ink352.xml"/><Relationship Id="rId345" Type="http://schemas.openxmlformats.org/officeDocument/2006/relationships/image" Target="../media/image453.png"/><Relationship Id="rId387" Type="http://schemas.openxmlformats.org/officeDocument/2006/relationships/image" Target="../media/image474.png"/><Relationship Id="rId191" Type="http://schemas.openxmlformats.org/officeDocument/2006/relationships/image" Target="../media/image376.png"/><Relationship Id="rId205" Type="http://schemas.openxmlformats.org/officeDocument/2006/relationships/image" Target="../media/image383.png"/><Relationship Id="rId247" Type="http://schemas.openxmlformats.org/officeDocument/2006/relationships/image" Target="../media/image404.png"/><Relationship Id="rId412" Type="http://schemas.openxmlformats.org/officeDocument/2006/relationships/customXml" Target="../ink/ink489.xml"/><Relationship Id="rId107" Type="http://schemas.openxmlformats.org/officeDocument/2006/relationships/image" Target="../media/image335.png"/><Relationship Id="rId289" Type="http://schemas.openxmlformats.org/officeDocument/2006/relationships/image" Target="../media/image425.png"/><Relationship Id="rId454" Type="http://schemas.openxmlformats.org/officeDocument/2006/relationships/customXml" Target="../ink/ink510.xml"/><Relationship Id="rId11" Type="http://schemas.openxmlformats.org/officeDocument/2006/relationships/image" Target="../media/image287.png"/><Relationship Id="rId53" Type="http://schemas.openxmlformats.org/officeDocument/2006/relationships/image" Target="../media/image308.png"/><Relationship Id="rId149" Type="http://schemas.openxmlformats.org/officeDocument/2006/relationships/image" Target="../media/image356.png"/><Relationship Id="rId314" Type="http://schemas.openxmlformats.org/officeDocument/2006/relationships/customXml" Target="../ink/ink440.xml"/><Relationship Id="rId356" Type="http://schemas.openxmlformats.org/officeDocument/2006/relationships/customXml" Target="../ink/ink461.xml"/><Relationship Id="rId398" Type="http://schemas.openxmlformats.org/officeDocument/2006/relationships/customXml" Target="../ink/ink482.xml"/><Relationship Id="rId95" Type="http://schemas.openxmlformats.org/officeDocument/2006/relationships/image" Target="../media/image329.png"/><Relationship Id="rId160" Type="http://schemas.openxmlformats.org/officeDocument/2006/relationships/customXml" Target="../ink/ink363.xml"/><Relationship Id="rId216" Type="http://schemas.openxmlformats.org/officeDocument/2006/relationships/customXml" Target="../ink/ink391.xml"/><Relationship Id="rId423" Type="http://schemas.openxmlformats.org/officeDocument/2006/relationships/image" Target="../media/image492.png"/><Relationship Id="rId258" Type="http://schemas.openxmlformats.org/officeDocument/2006/relationships/customXml" Target="../ink/ink412.xml"/><Relationship Id="rId465" Type="http://schemas.openxmlformats.org/officeDocument/2006/relationships/image" Target="../media/image513.png"/><Relationship Id="rId22" Type="http://schemas.openxmlformats.org/officeDocument/2006/relationships/customXml" Target="../ink/ink294.xml"/><Relationship Id="rId64" Type="http://schemas.openxmlformats.org/officeDocument/2006/relationships/customXml" Target="../ink/ink315.xml"/><Relationship Id="rId118" Type="http://schemas.openxmlformats.org/officeDocument/2006/relationships/customXml" Target="../ink/ink342.xml"/><Relationship Id="rId325" Type="http://schemas.openxmlformats.org/officeDocument/2006/relationships/image" Target="../media/image443.png"/><Relationship Id="rId367" Type="http://schemas.openxmlformats.org/officeDocument/2006/relationships/image" Target="../media/image464.png"/><Relationship Id="rId171" Type="http://schemas.openxmlformats.org/officeDocument/2006/relationships/image" Target="../media/image366.png"/><Relationship Id="rId227" Type="http://schemas.openxmlformats.org/officeDocument/2006/relationships/image" Target="../media/image394.png"/><Relationship Id="rId269" Type="http://schemas.openxmlformats.org/officeDocument/2006/relationships/image" Target="../media/image415.png"/><Relationship Id="rId434" Type="http://schemas.openxmlformats.org/officeDocument/2006/relationships/customXml" Target="../ink/ink500.xml"/><Relationship Id="rId33" Type="http://schemas.openxmlformats.org/officeDocument/2006/relationships/image" Target="../media/image298.png"/><Relationship Id="rId129" Type="http://schemas.openxmlformats.org/officeDocument/2006/relationships/image" Target="../media/image346.png"/><Relationship Id="rId280" Type="http://schemas.openxmlformats.org/officeDocument/2006/relationships/customXml" Target="../ink/ink423.xml"/><Relationship Id="rId336" Type="http://schemas.openxmlformats.org/officeDocument/2006/relationships/customXml" Target="../ink/ink451.xml"/><Relationship Id="rId75" Type="http://schemas.openxmlformats.org/officeDocument/2006/relationships/image" Target="../media/image319.png"/><Relationship Id="rId140" Type="http://schemas.openxmlformats.org/officeDocument/2006/relationships/customXml" Target="../ink/ink353.xml"/><Relationship Id="rId182" Type="http://schemas.openxmlformats.org/officeDocument/2006/relationships/customXml" Target="../ink/ink374.xml"/><Relationship Id="rId378" Type="http://schemas.openxmlformats.org/officeDocument/2006/relationships/customXml" Target="../ink/ink472.xml"/><Relationship Id="rId403" Type="http://schemas.openxmlformats.org/officeDocument/2006/relationships/image" Target="../media/image482.png"/><Relationship Id="rId6" Type="http://schemas.openxmlformats.org/officeDocument/2006/relationships/customXml" Target="../ink/ink286.xml"/><Relationship Id="rId238" Type="http://schemas.openxmlformats.org/officeDocument/2006/relationships/customXml" Target="../ink/ink402.xml"/><Relationship Id="rId445" Type="http://schemas.openxmlformats.org/officeDocument/2006/relationships/image" Target="../media/image503.png"/><Relationship Id="rId291" Type="http://schemas.openxmlformats.org/officeDocument/2006/relationships/image" Target="../media/image426.png"/><Relationship Id="rId305" Type="http://schemas.openxmlformats.org/officeDocument/2006/relationships/image" Target="../media/image433.png"/><Relationship Id="rId347" Type="http://schemas.openxmlformats.org/officeDocument/2006/relationships/image" Target="../media/image454.png"/><Relationship Id="rId44" Type="http://schemas.openxmlformats.org/officeDocument/2006/relationships/customXml" Target="../ink/ink305.xml"/><Relationship Id="rId86" Type="http://schemas.openxmlformats.org/officeDocument/2006/relationships/customXml" Target="../ink/ink326.xml"/><Relationship Id="rId151" Type="http://schemas.openxmlformats.org/officeDocument/2006/relationships/image" Target="../media/image357.png"/><Relationship Id="rId389" Type="http://schemas.openxmlformats.org/officeDocument/2006/relationships/image" Target="../media/image475.png"/><Relationship Id="rId193" Type="http://schemas.openxmlformats.org/officeDocument/2006/relationships/image" Target="../media/image377.png"/><Relationship Id="rId207" Type="http://schemas.openxmlformats.org/officeDocument/2006/relationships/image" Target="../media/image384.png"/><Relationship Id="rId249" Type="http://schemas.openxmlformats.org/officeDocument/2006/relationships/image" Target="../media/image405.png"/><Relationship Id="rId414" Type="http://schemas.openxmlformats.org/officeDocument/2006/relationships/customXml" Target="../ink/ink490.xml"/><Relationship Id="rId456" Type="http://schemas.openxmlformats.org/officeDocument/2006/relationships/customXml" Target="../ink/ink511.xml"/><Relationship Id="rId13" Type="http://schemas.openxmlformats.org/officeDocument/2006/relationships/image" Target="../media/image288.png"/><Relationship Id="rId109" Type="http://schemas.openxmlformats.org/officeDocument/2006/relationships/image" Target="../media/image336.png"/><Relationship Id="rId260" Type="http://schemas.openxmlformats.org/officeDocument/2006/relationships/customXml" Target="../ink/ink413.xml"/><Relationship Id="rId316" Type="http://schemas.openxmlformats.org/officeDocument/2006/relationships/customXml" Target="../ink/ink441.xml"/><Relationship Id="rId55" Type="http://schemas.openxmlformats.org/officeDocument/2006/relationships/image" Target="../media/image309.png"/><Relationship Id="rId97" Type="http://schemas.openxmlformats.org/officeDocument/2006/relationships/image" Target="../media/image330.png"/><Relationship Id="rId120" Type="http://schemas.openxmlformats.org/officeDocument/2006/relationships/customXml" Target="../ink/ink343.xml"/><Relationship Id="rId358" Type="http://schemas.openxmlformats.org/officeDocument/2006/relationships/customXml" Target="../ink/ink462.xml"/><Relationship Id="rId162" Type="http://schemas.openxmlformats.org/officeDocument/2006/relationships/customXml" Target="../ink/ink364.xml"/><Relationship Id="rId218" Type="http://schemas.openxmlformats.org/officeDocument/2006/relationships/customXml" Target="../ink/ink392.xml"/><Relationship Id="rId425" Type="http://schemas.openxmlformats.org/officeDocument/2006/relationships/image" Target="../media/image493.png"/><Relationship Id="rId467" Type="http://schemas.openxmlformats.org/officeDocument/2006/relationships/image" Target="../media/image514.png"/><Relationship Id="rId271" Type="http://schemas.openxmlformats.org/officeDocument/2006/relationships/image" Target="../media/image416.png"/><Relationship Id="rId24" Type="http://schemas.openxmlformats.org/officeDocument/2006/relationships/customXml" Target="../ink/ink295.xml"/><Relationship Id="rId66" Type="http://schemas.openxmlformats.org/officeDocument/2006/relationships/customXml" Target="../ink/ink316.xml"/><Relationship Id="rId131" Type="http://schemas.openxmlformats.org/officeDocument/2006/relationships/image" Target="../media/image347.png"/><Relationship Id="rId327" Type="http://schemas.openxmlformats.org/officeDocument/2006/relationships/image" Target="../media/image444.png"/><Relationship Id="rId369" Type="http://schemas.openxmlformats.org/officeDocument/2006/relationships/image" Target="../media/image465.png"/><Relationship Id="rId173" Type="http://schemas.openxmlformats.org/officeDocument/2006/relationships/image" Target="../media/image367.png"/><Relationship Id="rId229" Type="http://schemas.openxmlformats.org/officeDocument/2006/relationships/image" Target="../media/image395.png"/><Relationship Id="rId380" Type="http://schemas.openxmlformats.org/officeDocument/2006/relationships/customXml" Target="../ink/ink473.xml"/><Relationship Id="rId436" Type="http://schemas.openxmlformats.org/officeDocument/2006/relationships/customXml" Target="../ink/ink501.xml"/><Relationship Id="rId240" Type="http://schemas.openxmlformats.org/officeDocument/2006/relationships/customXml" Target="../ink/ink403.xml"/><Relationship Id="rId35" Type="http://schemas.openxmlformats.org/officeDocument/2006/relationships/image" Target="../media/image299.png"/><Relationship Id="rId77" Type="http://schemas.openxmlformats.org/officeDocument/2006/relationships/image" Target="../media/image320.png"/><Relationship Id="rId100" Type="http://schemas.openxmlformats.org/officeDocument/2006/relationships/customXml" Target="../ink/ink333.xml"/><Relationship Id="rId282" Type="http://schemas.openxmlformats.org/officeDocument/2006/relationships/customXml" Target="../ink/ink424.xml"/><Relationship Id="rId338" Type="http://schemas.openxmlformats.org/officeDocument/2006/relationships/customXml" Target="../ink/ink452.xml"/><Relationship Id="rId8" Type="http://schemas.openxmlformats.org/officeDocument/2006/relationships/customXml" Target="../ink/ink287.xml"/><Relationship Id="rId142" Type="http://schemas.openxmlformats.org/officeDocument/2006/relationships/customXml" Target="../ink/ink354.xml"/><Relationship Id="rId184" Type="http://schemas.openxmlformats.org/officeDocument/2006/relationships/customXml" Target="../ink/ink375.xml"/><Relationship Id="rId391" Type="http://schemas.openxmlformats.org/officeDocument/2006/relationships/image" Target="../media/image476.png"/><Relationship Id="rId405" Type="http://schemas.openxmlformats.org/officeDocument/2006/relationships/image" Target="../media/image483.png"/><Relationship Id="rId447" Type="http://schemas.openxmlformats.org/officeDocument/2006/relationships/image" Target="../media/image504.png"/><Relationship Id="rId251" Type="http://schemas.openxmlformats.org/officeDocument/2006/relationships/image" Target="../media/image406.png"/><Relationship Id="rId46" Type="http://schemas.openxmlformats.org/officeDocument/2006/relationships/customXml" Target="../ink/ink306.xml"/><Relationship Id="rId293" Type="http://schemas.openxmlformats.org/officeDocument/2006/relationships/image" Target="../media/image427.png"/><Relationship Id="rId307" Type="http://schemas.openxmlformats.org/officeDocument/2006/relationships/image" Target="../media/image434.png"/><Relationship Id="rId349" Type="http://schemas.openxmlformats.org/officeDocument/2006/relationships/image" Target="../media/image455.png"/><Relationship Id="rId88" Type="http://schemas.openxmlformats.org/officeDocument/2006/relationships/customXml" Target="../ink/ink327.xml"/><Relationship Id="rId111" Type="http://schemas.openxmlformats.org/officeDocument/2006/relationships/image" Target="../media/image337.png"/><Relationship Id="rId153" Type="http://schemas.openxmlformats.org/officeDocument/2006/relationships/image" Target="../media/image358.png"/><Relationship Id="rId195" Type="http://schemas.openxmlformats.org/officeDocument/2006/relationships/image" Target="../media/image378.png"/><Relationship Id="rId209" Type="http://schemas.openxmlformats.org/officeDocument/2006/relationships/image" Target="../media/image385.png"/><Relationship Id="rId360" Type="http://schemas.openxmlformats.org/officeDocument/2006/relationships/customXml" Target="../ink/ink463.xml"/><Relationship Id="rId416" Type="http://schemas.openxmlformats.org/officeDocument/2006/relationships/customXml" Target="../ink/ink491.xml"/><Relationship Id="rId220" Type="http://schemas.openxmlformats.org/officeDocument/2006/relationships/customXml" Target="../ink/ink393.xml"/><Relationship Id="rId458" Type="http://schemas.openxmlformats.org/officeDocument/2006/relationships/customXml" Target="../ink/ink512.xml"/><Relationship Id="rId15" Type="http://schemas.openxmlformats.org/officeDocument/2006/relationships/image" Target="../media/image289.png"/><Relationship Id="rId57" Type="http://schemas.openxmlformats.org/officeDocument/2006/relationships/image" Target="../media/image310.png"/><Relationship Id="rId262" Type="http://schemas.openxmlformats.org/officeDocument/2006/relationships/customXml" Target="../ink/ink414.xml"/><Relationship Id="rId318" Type="http://schemas.openxmlformats.org/officeDocument/2006/relationships/customXml" Target="../ink/ink442.xml"/><Relationship Id="rId99" Type="http://schemas.openxmlformats.org/officeDocument/2006/relationships/image" Target="../media/image331.png"/><Relationship Id="rId122" Type="http://schemas.openxmlformats.org/officeDocument/2006/relationships/customXml" Target="../ink/ink344.xml"/><Relationship Id="rId164" Type="http://schemas.openxmlformats.org/officeDocument/2006/relationships/customXml" Target="../ink/ink365.xml"/><Relationship Id="rId371" Type="http://schemas.openxmlformats.org/officeDocument/2006/relationships/image" Target="../media/image466.png"/><Relationship Id="rId427" Type="http://schemas.openxmlformats.org/officeDocument/2006/relationships/image" Target="../media/image494.png"/><Relationship Id="rId469" Type="http://schemas.openxmlformats.org/officeDocument/2006/relationships/image" Target="../media/image515.png"/><Relationship Id="rId26" Type="http://schemas.openxmlformats.org/officeDocument/2006/relationships/customXml" Target="../ink/ink296.xml"/><Relationship Id="rId231" Type="http://schemas.openxmlformats.org/officeDocument/2006/relationships/image" Target="../media/image396.png"/><Relationship Id="rId273" Type="http://schemas.openxmlformats.org/officeDocument/2006/relationships/image" Target="../media/image417.png"/><Relationship Id="rId329" Type="http://schemas.openxmlformats.org/officeDocument/2006/relationships/image" Target="../media/image445.png"/><Relationship Id="rId68" Type="http://schemas.openxmlformats.org/officeDocument/2006/relationships/customXml" Target="../ink/ink317.xml"/><Relationship Id="rId133" Type="http://schemas.openxmlformats.org/officeDocument/2006/relationships/image" Target="../media/image348.png"/><Relationship Id="rId175" Type="http://schemas.openxmlformats.org/officeDocument/2006/relationships/image" Target="../media/image368.png"/><Relationship Id="rId340" Type="http://schemas.openxmlformats.org/officeDocument/2006/relationships/customXml" Target="../ink/ink453.xml"/><Relationship Id="rId200" Type="http://schemas.openxmlformats.org/officeDocument/2006/relationships/customXml" Target="../ink/ink383.xml"/><Relationship Id="rId382" Type="http://schemas.openxmlformats.org/officeDocument/2006/relationships/customXml" Target="../ink/ink474.xml"/><Relationship Id="rId438" Type="http://schemas.openxmlformats.org/officeDocument/2006/relationships/customXml" Target="../ink/ink502.xml"/><Relationship Id="rId242" Type="http://schemas.openxmlformats.org/officeDocument/2006/relationships/customXml" Target="../ink/ink404.xml"/><Relationship Id="rId284" Type="http://schemas.openxmlformats.org/officeDocument/2006/relationships/customXml" Target="../ink/ink425.xml"/><Relationship Id="rId37" Type="http://schemas.openxmlformats.org/officeDocument/2006/relationships/image" Target="../media/image300.png"/><Relationship Id="rId79" Type="http://schemas.openxmlformats.org/officeDocument/2006/relationships/image" Target="../media/image321.png"/><Relationship Id="rId102" Type="http://schemas.openxmlformats.org/officeDocument/2006/relationships/customXml" Target="../ink/ink334.xml"/><Relationship Id="rId144" Type="http://schemas.openxmlformats.org/officeDocument/2006/relationships/customXml" Target="../ink/ink355.xml"/><Relationship Id="rId90" Type="http://schemas.openxmlformats.org/officeDocument/2006/relationships/customXml" Target="../ink/ink328.xml"/><Relationship Id="rId186" Type="http://schemas.openxmlformats.org/officeDocument/2006/relationships/customXml" Target="../ink/ink376.xml"/><Relationship Id="rId351" Type="http://schemas.openxmlformats.org/officeDocument/2006/relationships/image" Target="../media/image456.png"/><Relationship Id="rId393" Type="http://schemas.openxmlformats.org/officeDocument/2006/relationships/image" Target="../media/image477.png"/><Relationship Id="rId407" Type="http://schemas.openxmlformats.org/officeDocument/2006/relationships/image" Target="../media/image484.png"/><Relationship Id="rId449" Type="http://schemas.openxmlformats.org/officeDocument/2006/relationships/image" Target="../media/image505.png"/><Relationship Id="rId211" Type="http://schemas.openxmlformats.org/officeDocument/2006/relationships/image" Target="../media/image386.png"/><Relationship Id="rId253" Type="http://schemas.openxmlformats.org/officeDocument/2006/relationships/image" Target="../media/image407.png"/><Relationship Id="rId295" Type="http://schemas.openxmlformats.org/officeDocument/2006/relationships/image" Target="../media/image428.png"/><Relationship Id="rId309" Type="http://schemas.openxmlformats.org/officeDocument/2006/relationships/image" Target="../media/image435.png"/><Relationship Id="rId460" Type="http://schemas.openxmlformats.org/officeDocument/2006/relationships/customXml" Target="../ink/ink513.xml"/><Relationship Id="rId48" Type="http://schemas.openxmlformats.org/officeDocument/2006/relationships/customXml" Target="../ink/ink307.xml"/><Relationship Id="rId113" Type="http://schemas.openxmlformats.org/officeDocument/2006/relationships/image" Target="../media/image338.png"/><Relationship Id="rId320" Type="http://schemas.openxmlformats.org/officeDocument/2006/relationships/customXml" Target="../ink/ink443.xml"/><Relationship Id="rId155" Type="http://schemas.openxmlformats.org/officeDocument/2006/relationships/image" Target="../media/image359.png"/><Relationship Id="rId197" Type="http://schemas.openxmlformats.org/officeDocument/2006/relationships/image" Target="../media/image379.png"/><Relationship Id="rId362" Type="http://schemas.openxmlformats.org/officeDocument/2006/relationships/customXml" Target="../ink/ink464.xml"/><Relationship Id="rId418" Type="http://schemas.openxmlformats.org/officeDocument/2006/relationships/customXml" Target="../ink/ink492.xml"/><Relationship Id="rId222" Type="http://schemas.openxmlformats.org/officeDocument/2006/relationships/customXml" Target="../ink/ink394.xml"/><Relationship Id="rId264" Type="http://schemas.openxmlformats.org/officeDocument/2006/relationships/customXml" Target="../ink/ink415.xml"/><Relationship Id="rId471" Type="http://schemas.openxmlformats.org/officeDocument/2006/relationships/image" Target="../media/image516.png"/><Relationship Id="rId17" Type="http://schemas.openxmlformats.org/officeDocument/2006/relationships/image" Target="../media/image290.png"/><Relationship Id="rId59" Type="http://schemas.openxmlformats.org/officeDocument/2006/relationships/image" Target="../media/image311.png"/><Relationship Id="rId124" Type="http://schemas.openxmlformats.org/officeDocument/2006/relationships/customXml" Target="../ink/ink345.xml"/><Relationship Id="rId70" Type="http://schemas.openxmlformats.org/officeDocument/2006/relationships/customXml" Target="../ink/ink318.xml"/><Relationship Id="rId166" Type="http://schemas.openxmlformats.org/officeDocument/2006/relationships/customXml" Target="../ink/ink366.xml"/><Relationship Id="rId331" Type="http://schemas.openxmlformats.org/officeDocument/2006/relationships/image" Target="../media/image446.png"/><Relationship Id="rId373" Type="http://schemas.openxmlformats.org/officeDocument/2006/relationships/image" Target="../media/image467.png"/><Relationship Id="rId429" Type="http://schemas.openxmlformats.org/officeDocument/2006/relationships/image" Target="../media/image49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97.png"/><Relationship Id="rId440" Type="http://schemas.openxmlformats.org/officeDocument/2006/relationships/customXml" Target="../ink/ink503.xml"/><Relationship Id="rId28" Type="http://schemas.openxmlformats.org/officeDocument/2006/relationships/customXml" Target="../ink/ink297.xml"/><Relationship Id="rId275" Type="http://schemas.openxmlformats.org/officeDocument/2006/relationships/image" Target="../media/image418.png"/><Relationship Id="rId300" Type="http://schemas.openxmlformats.org/officeDocument/2006/relationships/customXml" Target="../ink/ink433.xml"/><Relationship Id="rId81" Type="http://schemas.openxmlformats.org/officeDocument/2006/relationships/image" Target="../media/image322.png"/><Relationship Id="rId135" Type="http://schemas.openxmlformats.org/officeDocument/2006/relationships/image" Target="../media/image349.png"/><Relationship Id="rId177" Type="http://schemas.openxmlformats.org/officeDocument/2006/relationships/image" Target="../media/image369.png"/><Relationship Id="rId342" Type="http://schemas.openxmlformats.org/officeDocument/2006/relationships/customXml" Target="../ink/ink454.xml"/><Relationship Id="rId384" Type="http://schemas.openxmlformats.org/officeDocument/2006/relationships/customXml" Target="../ink/ink475.xml"/><Relationship Id="rId202" Type="http://schemas.openxmlformats.org/officeDocument/2006/relationships/customXml" Target="../ink/ink384.xml"/><Relationship Id="rId244" Type="http://schemas.openxmlformats.org/officeDocument/2006/relationships/customXml" Target="../ink/ink405.xml"/><Relationship Id="rId39" Type="http://schemas.openxmlformats.org/officeDocument/2006/relationships/image" Target="../media/image301.png"/><Relationship Id="rId286" Type="http://schemas.openxmlformats.org/officeDocument/2006/relationships/customXml" Target="../ink/ink426.xml"/><Relationship Id="rId451" Type="http://schemas.openxmlformats.org/officeDocument/2006/relationships/image" Target="../media/image506.png"/><Relationship Id="rId50" Type="http://schemas.openxmlformats.org/officeDocument/2006/relationships/customXml" Target="../ink/ink308.xml"/><Relationship Id="rId104" Type="http://schemas.openxmlformats.org/officeDocument/2006/relationships/customXml" Target="../ink/ink335.xml"/><Relationship Id="rId146" Type="http://schemas.openxmlformats.org/officeDocument/2006/relationships/customXml" Target="../ink/ink356.xml"/><Relationship Id="rId188" Type="http://schemas.openxmlformats.org/officeDocument/2006/relationships/customXml" Target="../ink/ink377.xml"/><Relationship Id="rId311" Type="http://schemas.openxmlformats.org/officeDocument/2006/relationships/image" Target="../media/image436.png"/><Relationship Id="rId353" Type="http://schemas.openxmlformats.org/officeDocument/2006/relationships/image" Target="../media/image457.png"/><Relationship Id="rId395" Type="http://schemas.openxmlformats.org/officeDocument/2006/relationships/image" Target="../media/image478.png"/><Relationship Id="rId409" Type="http://schemas.openxmlformats.org/officeDocument/2006/relationships/image" Target="../media/image485.png"/><Relationship Id="rId92" Type="http://schemas.openxmlformats.org/officeDocument/2006/relationships/customXml" Target="../ink/ink329.xml"/><Relationship Id="rId213" Type="http://schemas.openxmlformats.org/officeDocument/2006/relationships/image" Target="../media/image387.png"/><Relationship Id="rId420" Type="http://schemas.openxmlformats.org/officeDocument/2006/relationships/customXml" Target="../ink/ink493.xml"/><Relationship Id="rId255" Type="http://schemas.openxmlformats.org/officeDocument/2006/relationships/image" Target="../media/image408.png"/><Relationship Id="rId297" Type="http://schemas.openxmlformats.org/officeDocument/2006/relationships/image" Target="../media/image429.png"/><Relationship Id="rId462" Type="http://schemas.openxmlformats.org/officeDocument/2006/relationships/customXml" Target="../ink/ink514.xml"/><Relationship Id="rId115" Type="http://schemas.openxmlformats.org/officeDocument/2006/relationships/image" Target="../media/image339.png"/><Relationship Id="rId157" Type="http://schemas.openxmlformats.org/officeDocument/2006/relationships/image" Target="../media/image280.png"/><Relationship Id="rId322" Type="http://schemas.openxmlformats.org/officeDocument/2006/relationships/customXml" Target="../ink/ink444.xml"/><Relationship Id="rId364" Type="http://schemas.openxmlformats.org/officeDocument/2006/relationships/customXml" Target="../ink/ink465.xml"/><Relationship Id="rId61" Type="http://schemas.openxmlformats.org/officeDocument/2006/relationships/image" Target="../media/image312.png"/><Relationship Id="rId199" Type="http://schemas.openxmlformats.org/officeDocument/2006/relationships/image" Target="../media/image380.png"/><Relationship Id="rId19" Type="http://schemas.openxmlformats.org/officeDocument/2006/relationships/image" Target="../media/image291.png"/><Relationship Id="rId224" Type="http://schemas.openxmlformats.org/officeDocument/2006/relationships/customXml" Target="../ink/ink395.xml"/><Relationship Id="rId266" Type="http://schemas.openxmlformats.org/officeDocument/2006/relationships/customXml" Target="../ink/ink416.xml"/><Relationship Id="rId431" Type="http://schemas.openxmlformats.org/officeDocument/2006/relationships/image" Target="../media/image496.png"/><Relationship Id="rId473" Type="http://schemas.openxmlformats.org/officeDocument/2006/relationships/image" Target="../media/image51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2.xml"/><Relationship Id="rId21" Type="http://schemas.openxmlformats.org/officeDocument/2006/relationships/image" Target="../media/image527.png"/><Relationship Id="rId42" Type="http://schemas.openxmlformats.org/officeDocument/2006/relationships/customXml" Target="../ink/ink540.xml"/><Relationship Id="rId47" Type="http://schemas.openxmlformats.org/officeDocument/2006/relationships/image" Target="../media/image540.png"/><Relationship Id="rId63" Type="http://schemas.openxmlformats.org/officeDocument/2006/relationships/image" Target="../media/image548.png"/><Relationship Id="rId68" Type="http://schemas.openxmlformats.org/officeDocument/2006/relationships/customXml" Target="../ink/ink553.xml"/><Relationship Id="rId84" Type="http://schemas.openxmlformats.org/officeDocument/2006/relationships/customXml" Target="../ink/ink561.xml"/><Relationship Id="rId16" Type="http://schemas.openxmlformats.org/officeDocument/2006/relationships/customXml" Target="../ink/ink527.xml"/><Relationship Id="rId11" Type="http://schemas.openxmlformats.org/officeDocument/2006/relationships/image" Target="../media/image522.png"/><Relationship Id="rId32" Type="http://schemas.openxmlformats.org/officeDocument/2006/relationships/customXml" Target="../ink/ink535.xml"/><Relationship Id="rId37" Type="http://schemas.openxmlformats.org/officeDocument/2006/relationships/image" Target="../media/image535.png"/><Relationship Id="rId53" Type="http://schemas.openxmlformats.org/officeDocument/2006/relationships/image" Target="../media/image543.png"/><Relationship Id="rId58" Type="http://schemas.openxmlformats.org/officeDocument/2006/relationships/customXml" Target="../ink/ink548.xml"/><Relationship Id="rId74" Type="http://schemas.openxmlformats.org/officeDocument/2006/relationships/customXml" Target="../ink/ink556.xml"/><Relationship Id="rId79" Type="http://schemas.openxmlformats.org/officeDocument/2006/relationships/image" Target="../media/image556.png"/><Relationship Id="rId5" Type="http://schemas.openxmlformats.org/officeDocument/2006/relationships/image" Target="../media/image519.png"/><Relationship Id="rId19" Type="http://schemas.openxmlformats.org/officeDocument/2006/relationships/image" Target="../media/image526.png"/><Relationship Id="rId14" Type="http://schemas.openxmlformats.org/officeDocument/2006/relationships/customXml" Target="../ink/ink526.xml"/><Relationship Id="rId22" Type="http://schemas.openxmlformats.org/officeDocument/2006/relationships/customXml" Target="../ink/ink530.xml"/><Relationship Id="rId27" Type="http://schemas.openxmlformats.org/officeDocument/2006/relationships/image" Target="../media/image530.png"/><Relationship Id="rId30" Type="http://schemas.openxmlformats.org/officeDocument/2006/relationships/customXml" Target="../ink/ink534.xml"/><Relationship Id="rId35" Type="http://schemas.openxmlformats.org/officeDocument/2006/relationships/image" Target="../media/image534.png"/><Relationship Id="rId43" Type="http://schemas.openxmlformats.org/officeDocument/2006/relationships/image" Target="../media/image538.png"/><Relationship Id="rId48" Type="http://schemas.openxmlformats.org/officeDocument/2006/relationships/customXml" Target="../ink/ink543.xml"/><Relationship Id="rId56" Type="http://schemas.openxmlformats.org/officeDocument/2006/relationships/customXml" Target="../ink/ink547.xml"/><Relationship Id="rId64" Type="http://schemas.openxmlformats.org/officeDocument/2006/relationships/customXml" Target="../ink/ink551.xml"/><Relationship Id="rId69" Type="http://schemas.openxmlformats.org/officeDocument/2006/relationships/image" Target="../media/image551.png"/><Relationship Id="rId77" Type="http://schemas.openxmlformats.org/officeDocument/2006/relationships/image" Target="../media/image555.png"/><Relationship Id="rId8" Type="http://schemas.openxmlformats.org/officeDocument/2006/relationships/customXml" Target="../ink/ink523.xml"/><Relationship Id="rId51" Type="http://schemas.openxmlformats.org/officeDocument/2006/relationships/image" Target="../media/image542.png"/><Relationship Id="rId72" Type="http://schemas.openxmlformats.org/officeDocument/2006/relationships/customXml" Target="../ink/ink555.xml"/><Relationship Id="rId80" Type="http://schemas.openxmlformats.org/officeDocument/2006/relationships/customXml" Target="../ink/ink559.xml"/><Relationship Id="rId85" Type="http://schemas.openxmlformats.org/officeDocument/2006/relationships/image" Target="../media/image559.png"/><Relationship Id="rId3" Type="http://schemas.openxmlformats.org/officeDocument/2006/relationships/image" Target="../media/image518.png"/><Relationship Id="rId12" Type="http://schemas.openxmlformats.org/officeDocument/2006/relationships/customXml" Target="../ink/ink525.xml"/><Relationship Id="rId17" Type="http://schemas.openxmlformats.org/officeDocument/2006/relationships/image" Target="../media/image525.png"/><Relationship Id="rId25" Type="http://schemas.openxmlformats.org/officeDocument/2006/relationships/image" Target="../media/image529.png"/><Relationship Id="rId33" Type="http://schemas.openxmlformats.org/officeDocument/2006/relationships/image" Target="../media/image533.png"/><Relationship Id="rId38" Type="http://schemas.openxmlformats.org/officeDocument/2006/relationships/customXml" Target="../ink/ink538.xml"/><Relationship Id="rId46" Type="http://schemas.openxmlformats.org/officeDocument/2006/relationships/customXml" Target="../ink/ink542.xml"/><Relationship Id="rId59" Type="http://schemas.openxmlformats.org/officeDocument/2006/relationships/image" Target="../media/image546.png"/><Relationship Id="rId67" Type="http://schemas.openxmlformats.org/officeDocument/2006/relationships/image" Target="../media/image550.png"/><Relationship Id="rId20" Type="http://schemas.openxmlformats.org/officeDocument/2006/relationships/customXml" Target="../ink/ink529.xml"/><Relationship Id="rId41" Type="http://schemas.openxmlformats.org/officeDocument/2006/relationships/image" Target="../media/image537.png"/><Relationship Id="rId54" Type="http://schemas.openxmlformats.org/officeDocument/2006/relationships/customXml" Target="../ink/ink546.xml"/><Relationship Id="rId62" Type="http://schemas.openxmlformats.org/officeDocument/2006/relationships/customXml" Target="../ink/ink550.xml"/><Relationship Id="rId70" Type="http://schemas.openxmlformats.org/officeDocument/2006/relationships/customXml" Target="../ink/ink554.xml"/><Relationship Id="rId75" Type="http://schemas.openxmlformats.org/officeDocument/2006/relationships/image" Target="../media/image554.png"/><Relationship Id="rId83" Type="http://schemas.openxmlformats.org/officeDocument/2006/relationships/image" Target="../media/image5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2.xml"/><Relationship Id="rId15" Type="http://schemas.openxmlformats.org/officeDocument/2006/relationships/image" Target="../media/image524.png"/><Relationship Id="rId23" Type="http://schemas.openxmlformats.org/officeDocument/2006/relationships/image" Target="../media/image528.png"/><Relationship Id="rId28" Type="http://schemas.openxmlformats.org/officeDocument/2006/relationships/customXml" Target="../ink/ink533.xml"/><Relationship Id="rId36" Type="http://schemas.openxmlformats.org/officeDocument/2006/relationships/customXml" Target="../ink/ink537.xml"/><Relationship Id="rId49" Type="http://schemas.openxmlformats.org/officeDocument/2006/relationships/image" Target="../media/image541.png"/><Relationship Id="rId57" Type="http://schemas.openxmlformats.org/officeDocument/2006/relationships/image" Target="../media/image545.png"/><Relationship Id="rId10" Type="http://schemas.openxmlformats.org/officeDocument/2006/relationships/customXml" Target="../ink/ink524.xml"/><Relationship Id="rId31" Type="http://schemas.openxmlformats.org/officeDocument/2006/relationships/image" Target="../media/image532.png"/><Relationship Id="rId44" Type="http://schemas.openxmlformats.org/officeDocument/2006/relationships/customXml" Target="../ink/ink541.xml"/><Relationship Id="rId52" Type="http://schemas.openxmlformats.org/officeDocument/2006/relationships/customXml" Target="../ink/ink545.xml"/><Relationship Id="rId60" Type="http://schemas.openxmlformats.org/officeDocument/2006/relationships/customXml" Target="../ink/ink549.xml"/><Relationship Id="rId65" Type="http://schemas.openxmlformats.org/officeDocument/2006/relationships/image" Target="../media/image549.png"/><Relationship Id="rId73" Type="http://schemas.openxmlformats.org/officeDocument/2006/relationships/image" Target="../media/image553.png"/><Relationship Id="rId78" Type="http://schemas.openxmlformats.org/officeDocument/2006/relationships/customXml" Target="../ink/ink558.xml"/><Relationship Id="rId81" Type="http://schemas.openxmlformats.org/officeDocument/2006/relationships/image" Target="../media/image557.png"/><Relationship Id="rId4" Type="http://schemas.openxmlformats.org/officeDocument/2006/relationships/customXml" Target="../ink/ink521.xml"/><Relationship Id="rId9" Type="http://schemas.openxmlformats.org/officeDocument/2006/relationships/image" Target="../media/image521.png"/><Relationship Id="rId13" Type="http://schemas.openxmlformats.org/officeDocument/2006/relationships/image" Target="../media/image523.png"/><Relationship Id="rId18" Type="http://schemas.openxmlformats.org/officeDocument/2006/relationships/customXml" Target="../ink/ink528.xml"/><Relationship Id="rId39" Type="http://schemas.openxmlformats.org/officeDocument/2006/relationships/image" Target="../media/image536.png"/><Relationship Id="rId34" Type="http://schemas.openxmlformats.org/officeDocument/2006/relationships/customXml" Target="../ink/ink536.xml"/><Relationship Id="rId50" Type="http://schemas.openxmlformats.org/officeDocument/2006/relationships/customXml" Target="../ink/ink544.xml"/><Relationship Id="rId55" Type="http://schemas.openxmlformats.org/officeDocument/2006/relationships/image" Target="../media/image544.png"/><Relationship Id="rId76" Type="http://schemas.openxmlformats.org/officeDocument/2006/relationships/customXml" Target="../ink/ink557.xml"/><Relationship Id="rId7" Type="http://schemas.openxmlformats.org/officeDocument/2006/relationships/image" Target="../media/image520.png"/><Relationship Id="rId71" Type="http://schemas.openxmlformats.org/officeDocument/2006/relationships/image" Target="../media/image552.png"/><Relationship Id="rId2" Type="http://schemas.openxmlformats.org/officeDocument/2006/relationships/customXml" Target="../ink/ink520.xml"/><Relationship Id="rId29" Type="http://schemas.openxmlformats.org/officeDocument/2006/relationships/image" Target="../media/image531.png"/><Relationship Id="rId24" Type="http://schemas.openxmlformats.org/officeDocument/2006/relationships/customXml" Target="../ink/ink531.xml"/><Relationship Id="rId40" Type="http://schemas.openxmlformats.org/officeDocument/2006/relationships/customXml" Target="../ink/ink539.xml"/><Relationship Id="rId45" Type="http://schemas.openxmlformats.org/officeDocument/2006/relationships/image" Target="../media/image539.png"/><Relationship Id="rId66" Type="http://schemas.openxmlformats.org/officeDocument/2006/relationships/customXml" Target="../ink/ink552.xml"/><Relationship Id="rId61" Type="http://schemas.openxmlformats.org/officeDocument/2006/relationships/image" Target="../media/image547.png"/><Relationship Id="rId82" Type="http://schemas.openxmlformats.org/officeDocument/2006/relationships/customXml" Target="../ink/ink560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7.png"/><Relationship Id="rId21" Type="http://schemas.openxmlformats.org/officeDocument/2006/relationships/image" Target="../media/image569.png"/><Relationship Id="rId324" Type="http://schemas.openxmlformats.org/officeDocument/2006/relationships/customXml" Target="../ink/ink723.xml"/><Relationship Id="rId170" Type="http://schemas.openxmlformats.org/officeDocument/2006/relationships/customXml" Target="../ink/ink646.xml"/><Relationship Id="rId268" Type="http://schemas.openxmlformats.org/officeDocument/2006/relationships/customXml" Target="../ink/ink695.xml"/><Relationship Id="rId475" Type="http://schemas.openxmlformats.org/officeDocument/2006/relationships/image" Target="../media/image795.png"/><Relationship Id="rId32" Type="http://schemas.openxmlformats.org/officeDocument/2006/relationships/customXml" Target="../ink/ink577.xml"/><Relationship Id="rId74" Type="http://schemas.openxmlformats.org/officeDocument/2006/relationships/customXml" Target="../ink/ink598.xml"/><Relationship Id="rId128" Type="http://schemas.openxmlformats.org/officeDocument/2006/relationships/customXml" Target="../ink/ink625.xml"/><Relationship Id="rId335" Type="http://schemas.openxmlformats.org/officeDocument/2006/relationships/image" Target="../media/image725.png"/><Relationship Id="rId377" Type="http://schemas.openxmlformats.org/officeDocument/2006/relationships/image" Target="../media/image746.png"/><Relationship Id="rId500" Type="http://schemas.openxmlformats.org/officeDocument/2006/relationships/customXml" Target="../ink/ink811.xml"/><Relationship Id="rId5" Type="http://schemas.openxmlformats.org/officeDocument/2006/relationships/image" Target="../media/image561.png"/><Relationship Id="rId181" Type="http://schemas.openxmlformats.org/officeDocument/2006/relationships/image" Target="../media/image649.png"/><Relationship Id="rId237" Type="http://schemas.openxmlformats.org/officeDocument/2006/relationships/image" Target="../media/image677.png"/><Relationship Id="rId402" Type="http://schemas.openxmlformats.org/officeDocument/2006/relationships/customXml" Target="../ink/ink762.xml"/><Relationship Id="rId279" Type="http://schemas.openxmlformats.org/officeDocument/2006/relationships/image" Target="../media/image697.png"/><Relationship Id="rId444" Type="http://schemas.openxmlformats.org/officeDocument/2006/relationships/customXml" Target="../ink/ink783.xml"/><Relationship Id="rId486" Type="http://schemas.openxmlformats.org/officeDocument/2006/relationships/customXml" Target="../ink/ink804.xml"/><Relationship Id="rId43" Type="http://schemas.openxmlformats.org/officeDocument/2006/relationships/image" Target="../media/image580.png"/><Relationship Id="rId139" Type="http://schemas.openxmlformats.org/officeDocument/2006/relationships/image" Target="../media/image628.png"/><Relationship Id="rId290" Type="http://schemas.openxmlformats.org/officeDocument/2006/relationships/customXml" Target="../ink/ink706.xml"/><Relationship Id="rId304" Type="http://schemas.openxmlformats.org/officeDocument/2006/relationships/customXml" Target="../ink/ink713.xml"/><Relationship Id="rId346" Type="http://schemas.openxmlformats.org/officeDocument/2006/relationships/customXml" Target="../ink/ink734.xml"/><Relationship Id="rId388" Type="http://schemas.openxmlformats.org/officeDocument/2006/relationships/customXml" Target="../ink/ink755.xml"/><Relationship Id="rId511" Type="http://schemas.openxmlformats.org/officeDocument/2006/relationships/image" Target="../media/image813.png"/><Relationship Id="rId85" Type="http://schemas.openxmlformats.org/officeDocument/2006/relationships/image" Target="../media/image601.png"/><Relationship Id="rId150" Type="http://schemas.openxmlformats.org/officeDocument/2006/relationships/customXml" Target="../ink/ink636.xml"/><Relationship Id="rId192" Type="http://schemas.openxmlformats.org/officeDocument/2006/relationships/customXml" Target="../ink/ink657.xml"/><Relationship Id="rId206" Type="http://schemas.openxmlformats.org/officeDocument/2006/relationships/customXml" Target="../ink/ink664.xml"/><Relationship Id="rId413" Type="http://schemas.openxmlformats.org/officeDocument/2006/relationships/image" Target="../media/image764.png"/><Relationship Id="rId248" Type="http://schemas.openxmlformats.org/officeDocument/2006/relationships/customXml" Target="../ink/ink685.xml"/><Relationship Id="rId455" Type="http://schemas.openxmlformats.org/officeDocument/2006/relationships/image" Target="../media/image785.png"/><Relationship Id="rId497" Type="http://schemas.openxmlformats.org/officeDocument/2006/relationships/image" Target="../media/image806.png"/><Relationship Id="rId12" Type="http://schemas.openxmlformats.org/officeDocument/2006/relationships/customXml" Target="../ink/ink567.xml"/><Relationship Id="rId108" Type="http://schemas.openxmlformats.org/officeDocument/2006/relationships/customXml" Target="../ink/ink615.xml"/><Relationship Id="rId315" Type="http://schemas.openxmlformats.org/officeDocument/2006/relationships/image" Target="../media/image715.png"/><Relationship Id="rId357" Type="http://schemas.openxmlformats.org/officeDocument/2006/relationships/image" Target="../media/image736.png"/><Relationship Id="rId522" Type="http://schemas.openxmlformats.org/officeDocument/2006/relationships/customXml" Target="../ink/ink822.xml"/><Relationship Id="rId54" Type="http://schemas.openxmlformats.org/officeDocument/2006/relationships/customXml" Target="../ink/ink588.xml"/><Relationship Id="rId96" Type="http://schemas.openxmlformats.org/officeDocument/2006/relationships/customXml" Target="../ink/ink609.xml"/><Relationship Id="rId161" Type="http://schemas.openxmlformats.org/officeDocument/2006/relationships/image" Target="../media/image639.png"/><Relationship Id="rId217" Type="http://schemas.openxmlformats.org/officeDocument/2006/relationships/image" Target="../media/image667.png"/><Relationship Id="rId399" Type="http://schemas.openxmlformats.org/officeDocument/2006/relationships/image" Target="../media/image757.png"/><Relationship Id="rId259" Type="http://schemas.openxmlformats.org/officeDocument/2006/relationships/image" Target="../media/image687.png"/><Relationship Id="rId424" Type="http://schemas.openxmlformats.org/officeDocument/2006/relationships/customXml" Target="../ink/ink773.xml"/><Relationship Id="rId466" Type="http://schemas.openxmlformats.org/officeDocument/2006/relationships/customXml" Target="../ink/ink794.xml"/><Relationship Id="rId23" Type="http://schemas.openxmlformats.org/officeDocument/2006/relationships/image" Target="../media/image570.png"/><Relationship Id="rId119" Type="http://schemas.openxmlformats.org/officeDocument/2006/relationships/image" Target="../media/image618.png"/><Relationship Id="rId270" Type="http://schemas.openxmlformats.org/officeDocument/2006/relationships/customXml" Target="../ink/ink696.xml"/><Relationship Id="rId326" Type="http://schemas.openxmlformats.org/officeDocument/2006/relationships/customXml" Target="../ink/ink724.xml"/><Relationship Id="rId65" Type="http://schemas.openxmlformats.org/officeDocument/2006/relationships/image" Target="../media/image591.png"/><Relationship Id="rId130" Type="http://schemas.openxmlformats.org/officeDocument/2006/relationships/customXml" Target="../ink/ink626.xml"/><Relationship Id="rId368" Type="http://schemas.openxmlformats.org/officeDocument/2006/relationships/customXml" Target="../ink/ink745.xml"/><Relationship Id="rId172" Type="http://schemas.openxmlformats.org/officeDocument/2006/relationships/customXml" Target="../ink/ink647.xml"/><Relationship Id="rId228" Type="http://schemas.openxmlformats.org/officeDocument/2006/relationships/customXml" Target="../ink/ink675.xml"/><Relationship Id="rId435" Type="http://schemas.openxmlformats.org/officeDocument/2006/relationships/image" Target="../media/image775.png"/><Relationship Id="rId477" Type="http://schemas.openxmlformats.org/officeDocument/2006/relationships/image" Target="../media/image796.png"/><Relationship Id="rId281" Type="http://schemas.openxmlformats.org/officeDocument/2006/relationships/image" Target="../media/image698.png"/><Relationship Id="rId337" Type="http://schemas.openxmlformats.org/officeDocument/2006/relationships/image" Target="../media/image726.png"/><Relationship Id="rId502" Type="http://schemas.openxmlformats.org/officeDocument/2006/relationships/customXml" Target="../ink/ink812.xml"/><Relationship Id="rId34" Type="http://schemas.openxmlformats.org/officeDocument/2006/relationships/customXml" Target="../ink/ink578.xml"/><Relationship Id="rId76" Type="http://schemas.openxmlformats.org/officeDocument/2006/relationships/customXml" Target="../ink/ink599.xml"/><Relationship Id="rId141" Type="http://schemas.openxmlformats.org/officeDocument/2006/relationships/image" Target="../media/image629.png"/><Relationship Id="rId379" Type="http://schemas.openxmlformats.org/officeDocument/2006/relationships/image" Target="../media/image747.png"/><Relationship Id="rId7" Type="http://schemas.openxmlformats.org/officeDocument/2006/relationships/image" Target="../media/image562.png"/><Relationship Id="rId183" Type="http://schemas.openxmlformats.org/officeDocument/2006/relationships/image" Target="../media/image650.png"/><Relationship Id="rId239" Type="http://schemas.openxmlformats.org/officeDocument/2006/relationships/image" Target="../media/image678.png"/><Relationship Id="rId390" Type="http://schemas.openxmlformats.org/officeDocument/2006/relationships/customXml" Target="../ink/ink756.xml"/><Relationship Id="rId404" Type="http://schemas.openxmlformats.org/officeDocument/2006/relationships/customXml" Target="../ink/ink763.xml"/><Relationship Id="rId446" Type="http://schemas.openxmlformats.org/officeDocument/2006/relationships/customXml" Target="../ink/ink784.xml"/><Relationship Id="rId250" Type="http://schemas.openxmlformats.org/officeDocument/2006/relationships/customXml" Target="../ink/ink686.xml"/><Relationship Id="rId292" Type="http://schemas.openxmlformats.org/officeDocument/2006/relationships/customXml" Target="../ink/ink707.xml"/><Relationship Id="rId306" Type="http://schemas.openxmlformats.org/officeDocument/2006/relationships/customXml" Target="../ink/ink714.xml"/><Relationship Id="rId488" Type="http://schemas.openxmlformats.org/officeDocument/2006/relationships/customXml" Target="../ink/ink805.xml"/><Relationship Id="rId45" Type="http://schemas.openxmlformats.org/officeDocument/2006/relationships/image" Target="../media/image581.png"/><Relationship Id="rId87" Type="http://schemas.openxmlformats.org/officeDocument/2006/relationships/image" Target="../media/image602.png"/><Relationship Id="rId110" Type="http://schemas.openxmlformats.org/officeDocument/2006/relationships/customXml" Target="../ink/ink616.xml"/><Relationship Id="rId348" Type="http://schemas.openxmlformats.org/officeDocument/2006/relationships/customXml" Target="../ink/ink735.xml"/><Relationship Id="rId513" Type="http://schemas.openxmlformats.org/officeDocument/2006/relationships/image" Target="../media/image814.png"/><Relationship Id="rId152" Type="http://schemas.openxmlformats.org/officeDocument/2006/relationships/customXml" Target="../ink/ink637.xml"/><Relationship Id="rId194" Type="http://schemas.openxmlformats.org/officeDocument/2006/relationships/customXml" Target="../ink/ink658.xml"/><Relationship Id="rId208" Type="http://schemas.openxmlformats.org/officeDocument/2006/relationships/customXml" Target="../ink/ink665.xml"/><Relationship Id="rId415" Type="http://schemas.openxmlformats.org/officeDocument/2006/relationships/image" Target="../media/image765.png"/><Relationship Id="rId457" Type="http://schemas.openxmlformats.org/officeDocument/2006/relationships/image" Target="../media/image786.png"/><Relationship Id="rId261" Type="http://schemas.openxmlformats.org/officeDocument/2006/relationships/image" Target="../media/image688.png"/><Relationship Id="rId499" Type="http://schemas.openxmlformats.org/officeDocument/2006/relationships/image" Target="../media/image807.png"/><Relationship Id="rId14" Type="http://schemas.openxmlformats.org/officeDocument/2006/relationships/customXml" Target="../ink/ink568.xml"/><Relationship Id="rId56" Type="http://schemas.openxmlformats.org/officeDocument/2006/relationships/customXml" Target="../ink/ink589.xml"/><Relationship Id="rId317" Type="http://schemas.openxmlformats.org/officeDocument/2006/relationships/image" Target="../media/image716.png"/><Relationship Id="rId359" Type="http://schemas.openxmlformats.org/officeDocument/2006/relationships/image" Target="../media/image737.png"/><Relationship Id="rId98" Type="http://schemas.openxmlformats.org/officeDocument/2006/relationships/customXml" Target="../ink/ink610.xml"/><Relationship Id="rId121" Type="http://schemas.openxmlformats.org/officeDocument/2006/relationships/image" Target="../media/image619.png"/><Relationship Id="rId163" Type="http://schemas.openxmlformats.org/officeDocument/2006/relationships/image" Target="../media/image640.png"/><Relationship Id="rId219" Type="http://schemas.openxmlformats.org/officeDocument/2006/relationships/image" Target="../media/image668.png"/><Relationship Id="rId370" Type="http://schemas.openxmlformats.org/officeDocument/2006/relationships/customXml" Target="../ink/ink746.xml"/><Relationship Id="rId426" Type="http://schemas.openxmlformats.org/officeDocument/2006/relationships/customXml" Target="../ink/ink774.xml"/><Relationship Id="rId230" Type="http://schemas.openxmlformats.org/officeDocument/2006/relationships/customXml" Target="../ink/ink676.xml"/><Relationship Id="rId468" Type="http://schemas.openxmlformats.org/officeDocument/2006/relationships/customXml" Target="../ink/ink795.xml"/><Relationship Id="rId25" Type="http://schemas.openxmlformats.org/officeDocument/2006/relationships/image" Target="../media/image571.png"/><Relationship Id="rId67" Type="http://schemas.openxmlformats.org/officeDocument/2006/relationships/image" Target="../media/image592.png"/><Relationship Id="rId272" Type="http://schemas.openxmlformats.org/officeDocument/2006/relationships/customXml" Target="../ink/ink697.xml"/><Relationship Id="rId328" Type="http://schemas.openxmlformats.org/officeDocument/2006/relationships/customXml" Target="../ink/ink725.xml"/><Relationship Id="rId132" Type="http://schemas.openxmlformats.org/officeDocument/2006/relationships/customXml" Target="../ink/ink627.xml"/><Relationship Id="rId174" Type="http://schemas.openxmlformats.org/officeDocument/2006/relationships/customXml" Target="../ink/ink648.xml"/><Relationship Id="rId381" Type="http://schemas.openxmlformats.org/officeDocument/2006/relationships/image" Target="../media/image748.png"/><Relationship Id="rId241" Type="http://schemas.openxmlformats.org/officeDocument/2006/relationships/image" Target="../media/image679.png"/><Relationship Id="rId437" Type="http://schemas.openxmlformats.org/officeDocument/2006/relationships/image" Target="../media/image776.png"/><Relationship Id="rId479" Type="http://schemas.openxmlformats.org/officeDocument/2006/relationships/image" Target="../media/image797.png"/><Relationship Id="rId36" Type="http://schemas.openxmlformats.org/officeDocument/2006/relationships/customXml" Target="../ink/ink579.xml"/><Relationship Id="rId283" Type="http://schemas.openxmlformats.org/officeDocument/2006/relationships/image" Target="../media/image699.png"/><Relationship Id="rId339" Type="http://schemas.openxmlformats.org/officeDocument/2006/relationships/image" Target="../media/image727.png"/><Relationship Id="rId490" Type="http://schemas.openxmlformats.org/officeDocument/2006/relationships/customXml" Target="../ink/ink806.xml"/><Relationship Id="rId504" Type="http://schemas.openxmlformats.org/officeDocument/2006/relationships/customXml" Target="../ink/ink813.xml"/><Relationship Id="rId78" Type="http://schemas.openxmlformats.org/officeDocument/2006/relationships/customXml" Target="../ink/ink600.xml"/><Relationship Id="rId101" Type="http://schemas.openxmlformats.org/officeDocument/2006/relationships/image" Target="../media/image609.png"/><Relationship Id="rId143" Type="http://schemas.openxmlformats.org/officeDocument/2006/relationships/image" Target="../media/image630.png"/><Relationship Id="rId185" Type="http://schemas.openxmlformats.org/officeDocument/2006/relationships/image" Target="../media/image651.png"/><Relationship Id="rId350" Type="http://schemas.openxmlformats.org/officeDocument/2006/relationships/customXml" Target="../ink/ink736.xml"/><Relationship Id="rId406" Type="http://schemas.openxmlformats.org/officeDocument/2006/relationships/customXml" Target="../ink/ink764.xml"/><Relationship Id="rId9" Type="http://schemas.openxmlformats.org/officeDocument/2006/relationships/image" Target="../media/image563.png"/><Relationship Id="rId210" Type="http://schemas.openxmlformats.org/officeDocument/2006/relationships/customXml" Target="../ink/ink666.xml"/><Relationship Id="rId392" Type="http://schemas.openxmlformats.org/officeDocument/2006/relationships/customXml" Target="../ink/ink757.xml"/><Relationship Id="rId448" Type="http://schemas.openxmlformats.org/officeDocument/2006/relationships/customXml" Target="../ink/ink785.xml"/><Relationship Id="rId252" Type="http://schemas.openxmlformats.org/officeDocument/2006/relationships/customXml" Target="../ink/ink687.xml"/><Relationship Id="rId294" Type="http://schemas.openxmlformats.org/officeDocument/2006/relationships/customXml" Target="../ink/ink708.xml"/><Relationship Id="rId308" Type="http://schemas.openxmlformats.org/officeDocument/2006/relationships/customXml" Target="../ink/ink715.xml"/><Relationship Id="rId515" Type="http://schemas.openxmlformats.org/officeDocument/2006/relationships/image" Target="../media/image815.png"/><Relationship Id="rId47" Type="http://schemas.openxmlformats.org/officeDocument/2006/relationships/image" Target="../media/image582.png"/><Relationship Id="rId89" Type="http://schemas.openxmlformats.org/officeDocument/2006/relationships/image" Target="../media/image603.png"/><Relationship Id="rId112" Type="http://schemas.openxmlformats.org/officeDocument/2006/relationships/customXml" Target="../ink/ink617.xml"/><Relationship Id="rId154" Type="http://schemas.openxmlformats.org/officeDocument/2006/relationships/customXml" Target="../ink/ink638.xml"/><Relationship Id="rId361" Type="http://schemas.openxmlformats.org/officeDocument/2006/relationships/image" Target="../media/image738.png"/><Relationship Id="rId196" Type="http://schemas.openxmlformats.org/officeDocument/2006/relationships/customXml" Target="../ink/ink659.xml"/><Relationship Id="rId417" Type="http://schemas.openxmlformats.org/officeDocument/2006/relationships/image" Target="../media/image766.png"/><Relationship Id="rId459" Type="http://schemas.openxmlformats.org/officeDocument/2006/relationships/image" Target="../media/image787.png"/><Relationship Id="rId16" Type="http://schemas.openxmlformats.org/officeDocument/2006/relationships/customXml" Target="../ink/ink569.xml"/><Relationship Id="rId221" Type="http://schemas.openxmlformats.org/officeDocument/2006/relationships/image" Target="../media/image669.png"/><Relationship Id="rId263" Type="http://schemas.openxmlformats.org/officeDocument/2006/relationships/image" Target="../media/image689.png"/><Relationship Id="rId319" Type="http://schemas.openxmlformats.org/officeDocument/2006/relationships/image" Target="../media/image717.png"/><Relationship Id="rId470" Type="http://schemas.openxmlformats.org/officeDocument/2006/relationships/customXml" Target="../ink/ink796.xml"/><Relationship Id="rId58" Type="http://schemas.openxmlformats.org/officeDocument/2006/relationships/customXml" Target="../ink/ink590.xml"/><Relationship Id="rId123" Type="http://schemas.openxmlformats.org/officeDocument/2006/relationships/image" Target="../media/image620.png"/><Relationship Id="rId330" Type="http://schemas.openxmlformats.org/officeDocument/2006/relationships/customXml" Target="../ink/ink726.xml"/><Relationship Id="rId165" Type="http://schemas.openxmlformats.org/officeDocument/2006/relationships/image" Target="../media/image641.png"/><Relationship Id="rId372" Type="http://schemas.openxmlformats.org/officeDocument/2006/relationships/customXml" Target="../ink/ink747.xml"/><Relationship Id="rId428" Type="http://schemas.openxmlformats.org/officeDocument/2006/relationships/customXml" Target="../ink/ink775.xml"/><Relationship Id="rId232" Type="http://schemas.openxmlformats.org/officeDocument/2006/relationships/customXml" Target="../ink/ink677.xml"/><Relationship Id="rId274" Type="http://schemas.openxmlformats.org/officeDocument/2006/relationships/customXml" Target="../ink/ink698.xml"/><Relationship Id="rId481" Type="http://schemas.openxmlformats.org/officeDocument/2006/relationships/image" Target="../media/image798.png"/><Relationship Id="rId27" Type="http://schemas.openxmlformats.org/officeDocument/2006/relationships/image" Target="../media/image572.png"/><Relationship Id="rId69" Type="http://schemas.openxmlformats.org/officeDocument/2006/relationships/image" Target="../media/image593.png"/><Relationship Id="rId134" Type="http://schemas.openxmlformats.org/officeDocument/2006/relationships/customXml" Target="../ink/ink628.xml"/><Relationship Id="rId80" Type="http://schemas.openxmlformats.org/officeDocument/2006/relationships/customXml" Target="../ink/ink601.xml"/><Relationship Id="rId176" Type="http://schemas.openxmlformats.org/officeDocument/2006/relationships/customXml" Target="../ink/ink649.xml"/><Relationship Id="rId341" Type="http://schemas.openxmlformats.org/officeDocument/2006/relationships/image" Target="../media/image728.png"/><Relationship Id="rId383" Type="http://schemas.openxmlformats.org/officeDocument/2006/relationships/image" Target="../media/image749.png"/><Relationship Id="rId439" Type="http://schemas.openxmlformats.org/officeDocument/2006/relationships/image" Target="../media/image777.png"/><Relationship Id="rId201" Type="http://schemas.openxmlformats.org/officeDocument/2006/relationships/image" Target="../media/image659.png"/><Relationship Id="rId243" Type="http://schemas.openxmlformats.org/officeDocument/2006/relationships/image" Target="../media/image680.png"/><Relationship Id="rId285" Type="http://schemas.openxmlformats.org/officeDocument/2006/relationships/image" Target="../media/image700.png"/><Relationship Id="rId450" Type="http://schemas.openxmlformats.org/officeDocument/2006/relationships/customXml" Target="../ink/ink786.xml"/><Relationship Id="rId506" Type="http://schemas.openxmlformats.org/officeDocument/2006/relationships/customXml" Target="../ink/ink814.xml"/><Relationship Id="rId38" Type="http://schemas.openxmlformats.org/officeDocument/2006/relationships/customXml" Target="../ink/ink580.xml"/><Relationship Id="rId103" Type="http://schemas.openxmlformats.org/officeDocument/2006/relationships/image" Target="../media/image610.png"/><Relationship Id="rId310" Type="http://schemas.openxmlformats.org/officeDocument/2006/relationships/customXml" Target="../ink/ink716.xml"/><Relationship Id="rId492" Type="http://schemas.openxmlformats.org/officeDocument/2006/relationships/customXml" Target="../ink/ink807.xml"/><Relationship Id="rId91" Type="http://schemas.openxmlformats.org/officeDocument/2006/relationships/image" Target="../media/image604.png"/><Relationship Id="rId145" Type="http://schemas.openxmlformats.org/officeDocument/2006/relationships/image" Target="../media/image631.png"/><Relationship Id="rId187" Type="http://schemas.openxmlformats.org/officeDocument/2006/relationships/image" Target="../media/image652.png"/><Relationship Id="rId352" Type="http://schemas.openxmlformats.org/officeDocument/2006/relationships/customXml" Target="../ink/ink737.xml"/><Relationship Id="rId394" Type="http://schemas.openxmlformats.org/officeDocument/2006/relationships/customXml" Target="../ink/ink758.xml"/><Relationship Id="rId408" Type="http://schemas.openxmlformats.org/officeDocument/2006/relationships/customXml" Target="../ink/ink765.xml"/><Relationship Id="rId212" Type="http://schemas.openxmlformats.org/officeDocument/2006/relationships/customXml" Target="../ink/ink667.xml"/><Relationship Id="rId254" Type="http://schemas.openxmlformats.org/officeDocument/2006/relationships/customXml" Target="../ink/ink688.xml"/><Relationship Id="rId49" Type="http://schemas.openxmlformats.org/officeDocument/2006/relationships/image" Target="../media/image583.png"/><Relationship Id="rId114" Type="http://schemas.openxmlformats.org/officeDocument/2006/relationships/customXml" Target="../ink/ink618.xml"/><Relationship Id="rId296" Type="http://schemas.openxmlformats.org/officeDocument/2006/relationships/customXml" Target="../ink/ink709.xml"/><Relationship Id="rId461" Type="http://schemas.openxmlformats.org/officeDocument/2006/relationships/image" Target="../media/image788.png"/><Relationship Id="rId517" Type="http://schemas.openxmlformats.org/officeDocument/2006/relationships/image" Target="../media/image816.png"/><Relationship Id="rId60" Type="http://schemas.openxmlformats.org/officeDocument/2006/relationships/customXml" Target="../ink/ink591.xml"/><Relationship Id="rId156" Type="http://schemas.openxmlformats.org/officeDocument/2006/relationships/customXml" Target="../ink/ink639.xml"/><Relationship Id="rId198" Type="http://schemas.openxmlformats.org/officeDocument/2006/relationships/customXml" Target="../ink/ink660.xml"/><Relationship Id="rId321" Type="http://schemas.openxmlformats.org/officeDocument/2006/relationships/image" Target="../media/image718.png"/><Relationship Id="rId363" Type="http://schemas.openxmlformats.org/officeDocument/2006/relationships/image" Target="../media/image739.png"/><Relationship Id="rId419" Type="http://schemas.openxmlformats.org/officeDocument/2006/relationships/image" Target="../media/image767.png"/><Relationship Id="rId223" Type="http://schemas.openxmlformats.org/officeDocument/2006/relationships/image" Target="../media/image670.png"/><Relationship Id="rId430" Type="http://schemas.openxmlformats.org/officeDocument/2006/relationships/customXml" Target="../ink/ink776.xml"/><Relationship Id="rId18" Type="http://schemas.openxmlformats.org/officeDocument/2006/relationships/customXml" Target="../ink/ink570.xml"/><Relationship Id="rId265" Type="http://schemas.openxmlformats.org/officeDocument/2006/relationships/image" Target="../media/image690.png"/><Relationship Id="rId472" Type="http://schemas.openxmlformats.org/officeDocument/2006/relationships/customXml" Target="../ink/ink797.xml"/><Relationship Id="rId125" Type="http://schemas.openxmlformats.org/officeDocument/2006/relationships/image" Target="../media/image621.png"/><Relationship Id="rId167" Type="http://schemas.openxmlformats.org/officeDocument/2006/relationships/image" Target="../media/image642.png"/><Relationship Id="rId332" Type="http://schemas.openxmlformats.org/officeDocument/2006/relationships/customXml" Target="../ink/ink727.xml"/><Relationship Id="rId374" Type="http://schemas.openxmlformats.org/officeDocument/2006/relationships/customXml" Target="../ink/ink748.xml"/><Relationship Id="rId71" Type="http://schemas.openxmlformats.org/officeDocument/2006/relationships/image" Target="../media/image594.png"/><Relationship Id="rId234" Type="http://schemas.openxmlformats.org/officeDocument/2006/relationships/customXml" Target="../ink/ink678.xml"/><Relationship Id="rId2" Type="http://schemas.openxmlformats.org/officeDocument/2006/relationships/customXml" Target="../ink/ink562.xml"/><Relationship Id="rId29" Type="http://schemas.openxmlformats.org/officeDocument/2006/relationships/image" Target="../media/image573.png"/><Relationship Id="rId276" Type="http://schemas.openxmlformats.org/officeDocument/2006/relationships/customXml" Target="../ink/ink699.xml"/><Relationship Id="rId441" Type="http://schemas.openxmlformats.org/officeDocument/2006/relationships/image" Target="../media/image778.png"/><Relationship Id="rId483" Type="http://schemas.openxmlformats.org/officeDocument/2006/relationships/image" Target="../media/image799.png"/><Relationship Id="rId40" Type="http://schemas.openxmlformats.org/officeDocument/2006/relationships/customXml" Target="../ink/ink581.xml"/><Relationship Id="rId136" Type="http://schemas.openxmlformats.org/officeDocument/2006/relationships/customXml" Target="../ink/ink629.xml"/><Relationship Id="rId178" Type="http://schemas.openxmlformats.org/officeDocument/2006/relationships/customXml" Target="../ink/ink650.xml"/><Relationship Id="rId301" Type="http://schemas.openxmlformats.org/officeDocument/2006/relationships/image" Target="../media/image708.png"/><Relationship Id="rId343" Type="http://schemas.openxmlformats.org/officeDocument/2006/relationships/image" Target="../media/image729.png"/><Relationship Id="rId82" Type="http://schemas.openxmlformats.org/officeDocument/2006/relationships/customXml" Target="../ink/ink602.xml"/><Relationship Id="rId203" Type="http://schemas.openxmlformats.org/officeDocument/2006/relationships/image" Target="../media/image660.png"/><Relationship Id="rId385" Type="http://schemas.openxmlformats.org/officeDocument/2006/relationships/image" Target="../media/image750.png"/><Relationship Id="rId245" Type="http://schemas.openxmlformats.org/officeDocument/2006/relationships/image" Target="../media/image681.png"/><Relationship Id="rId287" Type="http://schemas.openxmlformats.org/officeDocument/2006/relationships/image" Target="../media/image701.png"/><Relationship Id="rId410" Type="http://schemas.openxmlformats.org/officeDocument/2006/relationships/customXml" Target="../ink/ink766.xml"/><Relationship Id="rId452" Type="http://schemas.openxmlformats.org/officeDocument/2006/relationships/customXml" Target="../ink/ink787.xml"/><Relationship Id="rId494" Type="http://schemas.openxmlformats.org/officeDocument/2006/relationships/customXml" Target="../ink/ink808.xml"/><Relationship Id="rId508" Type="http://schemas.openxmlformats.org/officeDocument/2006/relationships/customXml" Target="../ink/ink815.xml"/><Relationship Id="rId105" Type="http://schemas.openxmlformats.org/officeDocument/2006/relationships/image" Target="../media/image611.png"/><Relationship Id="rId147" Type="http://schemas.openxmlformats.org/officeDocument/2006/relationships/image" Target="../media/image632.png"/><Relationship Id="rId312" Type="http://schemas.openxmlformats.org/officeDocument/2006/relationships/customXml" Target="../ink/ink717.xml"/><Relationship Id="rId354" Type="http://schemas.openxmlformats.org/officeDocument/2006/relationships/customXml" Target="../ink/ink738.xml"/><Relationship Id="rId51" Type="http://schemas.openxmlformats.org/officeDocument/2006/relationships/image" Target="../media/image584.png"/><Relationship Id="rId93" Type="http://schemas.openxmlformats.org/officeDocument/2006/relationships/image" Target="../media/image605.png"/><Relationship Id="rId189" Type="http://schemas.openxmlformats.org/officeDocument/2006/relationships/image" Target="../media/image653.png"/><Relationship Id="rId396" Type="http://schemas.openxmlformats.org/officeDocument/2006/relationships/customXml" Target="../ink/ink759.xml"/><Relationship Id="rId214" Type="http://schemas.openxmlformats.org/officeDocument/2006/relationships/customXml" Target="../ink/ink668.xml"/><Relationship Id="rId256" Type="http://schemas.openxmlformats.org/officeDocument/2006/relationships/customXml" Target="../ink/ink689.xml"/><Relationship Id="rId298" Type="http://schemas.openxmlformats.org/officeDocument/2006/relationships/customXml" Target="../ink/ink710.xml"/><Relationship Id="rId421" Type="http://schemas.openxmlformats.org/officeDocument/2006/relationships/image" Target="../media/image768.png"/><Relationship Id="rId463" Type="http://schemas.openxmlformats.org/officeDocument/2006/relationships/image" Target="../media/image789.png"/><Relationship Id="rId519" Type="http://schemas.openxmlformats.org/officeDocument/2006/relationships/image" Target="../media/image817.png"/><Relationship Id="rId116" Type="http://schemas.openxmlformats.org/officeDocument/2006/relationships/customXml" Target="../ink/ink619.xml"/><Relationship Id="rId158" Type="http://schemas.openxmlformats.org/officeDocument/2006/relationships/customXml" Target="../ink/ink640.xml"/><Relationship Id="rId323" Type="http://schemas.openxmlformats.org/officeDocument/2006/relationships/image" Target="../media/image719.png"/><Relationship Id="rId20" Type="http://schemas.openxmlformats.org/officeDocument/2006/relationships/customXml" Target="../ink/ink571.xml"/><Relationship Id="rId62" Type="http://schemas.openxmlformats.org/officeDocument/2006/relationships/customXml" Target="../ink/ink592.xml"/><Relationship Id="rId365" Type="http://schemas.openxmlformats.org/officeDocument/2006/relationships/image" Target="../media/image740.png"/><Relationship Id="rId225" Type="http://schemas.openxmlformats.org/officeDocument/2006/relationships/image" Target="../media/image671.png"/><Relationship Id="rId267" Type="http://schemas.openxmlformats.org/officeDocument/2006/relationships/image" Target="../media/image691.png"/><Relationship Id="rId432" Type="http://schemas.openxmlformats.org/officeDocument/2006/relationships/customXml" Target="../ink/ink777.xml"/><Relationship Id="rId474" Type="http://schemas.openxmlformats.org/officeDocument/2006/relationships/customXml" Target="../ink/ink798.xml"/><Relationship Id="rId127" Type="http://schemas.openxmlformats.org/officeDocument/2006/relationships/image" Target="../media/image622.png"/><Relationship Id="rId31" Type="http://schemas.openxmlformats.org/officeDocument/2006/relationships/image" Target="../media/image574.png"/><Relationship Id="rId73" Type="http://schemas.openxmlformats.org/officeDocument/2006/relationships/image" Target="../media/image595.png"/><Relationship Id="rId169" Type="http://schemas.openxmlformats.org/officeDocument/2006/relationships/image" Target="../media/image643.png"/><Relationship Id="rId334" Type="http://schemas.openxmlformats.org/officeDocument/2006/relationships/customXml" Target="../ink/ink728.xml"/><Relationship Id="rId376" Type="http://schemas.openxmlformats.org/officeDocument/2006/relationships/customXml" Target="../ink/ink749.xml"/><Relationship Id="rId4" Type="http://schemas.openxmlformats.org/officeDocument/2006/relationships/customXml" Target="../ink/ink563.xml"/><Relationship Id="rId180" Type="http://schemas.openxmlformats.org/officeDocument/2006/relationships/customXml" Target="../ink/ink651.xml"/><Relationship Id="rId236" Type="http://schemas.openxmlformats.org/officeDocument/2006/relationships/customXml" Target="../ink/ink679.xml"/><Relationship Id="rId278" Type="http://schemas.openxmlformats.org/officeDocument/2006/relationships/customXml" Target="../ink/ink700.xml"/><Relationship Id="rId401" Type="http://schemas.openxmlformats.org/officeDocument/2006/relationships/image" Target="../media/image758.png"/><Relationship Id="rId443" Type="http://schemas.openxmlformats.org/officeDocument/2006/relationships/image" Target="../media/image779.png"/><Relationship Id="rId303" Type="http://schemas.openxmlformats.org/officeDocument/2006/relationships/image" Target="../media/image709.png"/><Relationship Id="rId485" Type="http://schemas.openxmlformats.org/officeDocument/2006/relationships/image" Target="../media/image800.png"/><Relationship Id="rId42" Type="http://schemas.openxmlformats.org/officeDocument/2006/relationships/customXml" Target="../ink/ink582.xml"/><Relationship Id="rId84" Type="http://schemas.openxmlformats.org/officeDocument/2006/relationships/customXml" Target="../ink/ink603.xml"/><Relationship Id="rId138" Type="http://schemas.openxmlformats.org/officeDocument/2006/relationships/customXml" Target="../ink/ink630.xml"/><Relationship Id="rId345" Type="http://schemas.openxmlformats.org/officeDocument/2006/relationships/image" Target="../media/image730.png"/><Relationship Id="rId387" Type="http://schemas.openxmlformats.org/officeDocument/2006/relationships/image" Target="../media/image751.png"/><Relationship Id="rId510" Type="http://schemas.openxmlformats.org/officeDocument/2006/relationships/customXml" Target="../ink/ink816.xml"/><Relationship Id="rId191" Type="http://schemas.openxmlformats.org/officeDocument/2006/relationships/image" Target="../media/image654.png"/><Relationship Id="rId205" Type="http://schemas.openxmlformats.org/officeDocument/2006/relationships/image" Target="../media/image661.png"/><Relationship Id="rId247" Type="http://schemas.openxmlformats.org/officeDocument/2006/relationships/image" Target="../media/image682.png"/><Relationship Id="rId412" Type="http://schemas.openxmlformats.org/officeDocument/2006/relationships/customXml" Target="../ink/ink767.xml"/><Relationship Id="rId107" Type="http://schemas.openxmlformats.org/officeDocument/2006/relationships/image" Target="../media/image612.png"/><Relationship Id="rId289" Type="http://schemas.openxmlformats.org/officeDocument/2006/relationships/image" Target="../media/image702.png"/><Relationship Id="rId454" Type="http://schemas.openxmlformats.org/officeDocument/2006/relationships/customXml" Target="../ink/ink788.xml"/><Relationship Id="rId496" Type="http://schemas.openxmlformats.org/officeDocument/2006/relationships/customXml" Target="../ink/ink809.xml"/><Relationship Id="rId11" Type="http://schemas.openxmlformats.org/officeDocument/2006/relationships/image" Target="../media/image564.png"/><Relationship Id="rId53" Type="http://schemas.openxmlformats.org/officeDocument/2006/relationships/image" Target="../media/image585.png"/><Relationship Id="rId149" Type="http://schemas.openxmlformats.org/officeDocument/2006/relationships/image" Target="../media/image633.png"/><Relationship Id="rId314" Type="http://schemas.openxmlformats.org/officeDocument/2006/relationships/customXml" Target="../ink/ink718.xml"/><Relationship Id="rId356" Type="http://schemas.openxmlformats.org/officeDocument/2006/relationships/customXml" Target="../ink/ink739.xml"/><Relationship Id="rId398" Type="http://schemas.openxmlformats.org/officeDocument/2006/relationships/customXml" Target="../ink/ink760.xml"/><Relationship Id="rId521" Type="http://schemas.openxmlformats.org/officeDocument/2006/relationships/image" Target="../media/image280.png"/><Relationship Id="rId95" Type="http://schemas.openxmlformats.org/officeDocument/2006/relationships/image" Target="../media/image606.png"/><Relationship Id="rId160" Type="http://schemas.openxmlformats.org/officeDocument/2006/relationships/customXml" Target="../ink/ink641.xml"/><Relationship Id="rId216" Type="http://schemas.openxmlformats.org/officeDocument/2006/relationships/customXml" Target="../ink/ink669.xml"/><Relationship Id="rId423" Type="http://schemas.openxmlformats.org/officeDocument/2006/relationships/image" Target="../media/image769.png"/><Relationship Id="rId258" Type="http://schemas.openxmlformats.org/officeDocument/2006/relationships/customXml" Target="../ink/ink690.xml"/><Relationship Id="rId465" Type="http://schemas.openxmlformats.org/officeDocument/2006/relationships/image" Target="../media/image790.png"/><Relationship Id="rId22" Type="http://schemas.openxmlformats.org/officeDocument/2006/relationships/customXml" Target="../ink/ink572.xml"/><Relationship Id="rId64" Type="http://schemas.openxmlformats.org/officeDocument/2006/relationships/customXml" Target="../ink/ink593.xml"/><Relationship Id="rId118" Type="http://schemas.openxmlformats.org/officeDocument/2006/relationships/customXml" Target="../ink/ink620.xml"/><Relationship Id="rId325" Type="http://schemas.openxmlformats.org/officeDocument/2006/relationships/image" Target="../media/image720.png"/><Relationship Id="rId367" Type="http://schemas.openxmlformats.org/officeDocument/2006/relationships/image" Target="../media/image741.png"/><Relationship Id="rId171" Type="http://schemas.openxmlformats.org/officeDocument/2006/relationships/image" Target="../media/image644.png"/><Relationship Id="rId227" Type="http://schemas.openxmlformats.org/officeDocument/2006/relationships/image" Target="../media/image672.png"/><Relationship Id="rId269" Type="http://schemas.openxmlformats.org/officeDocument/2006/relationships/image" Target="../media/image692.png"/><Relationship Id="rId434" Type="http://schemas.openxmlformats.org/officeDocument/2006/relationships/customXml" Target="../ink/ink778.xml"/><Relationship Id="rId476" Type="http://schemas.openxmlformats.org/officeDocument/2006/relationships/customXml" Target="../ink/ink799.xml"/><Relationship Id="rId33" Type="http://schemas.openxmlformats.org/officeDocument/2006/relationships/image" Target="../media/image575.png"/><Relationship Id="rId129" Type="http://schemas.openxmlformats.org/officeDocument/2006/relationships/image" Target="../media/image623.png"/><Relationship Id="rId280" Type="http://schemas.openxmlformats.org/officeDocument/2006/relationships/customXml" Target="../ink/ink701.xml"/><Relationship Id="rId336" Type="http://schemas.openxmlformats.org/officeDocument/2006/relationships/customXml" Target="../ink/ink729.xml"/><Relationship Id="rId501" Type="http://schemas.openxmlformats.org/officeDocument/2006/relationships/image" Target="../media/image808.png"/><Relationship Id="rId75" Type="http://schemas.openxmlformats.org/officeDocument/2006/relationships/image" Target="../media/image596.png"/><Relationship Id="rId140" Type="http://schemas.openxmlformats.org/officeDocument/2006/relationships/customXml" Target="../ink/ink631.xml"/><Relationship Id="rId182" Type="http://schemas.openxmlformats.org/officeDocument/2006/relationships/customXml" Target="../ink/ink652.xml"/><Relationship Id="rId378" Type="http://schemas.openxmlformats.org/officeDocument/2006/relationships/customXml" Target="../ink/ink750.xml"/><Relationship Id="rId403" Type="http://schemas.openxmlformats.org/officeDocument/2006/relationships/image" Target="../media/image759.png"/><Relationship Id="rId6" Type="http://schemas.openxmlformats.org/officeDocument/2006/relationships/customXml" Target="../ink/ink564.xml"/><Relationship Id="rId238" Type="http://schemas.openxmlformats.org/officeDocument/2006/relationships/customXml" Target="../ink/ink680.xml"/><Relationship Id="rId445" Type="http://schemas.openxmlformats.org/officeDocument/2006/relationships/image" Target="../media/image780.png"/><Relationship Id="rId487" Type="http://schemas.openxmlformats.org/officeDocument/2006/relationships/image" Target="../media/image801.png"/><Relationship Id="rId291" Type="http://schemas.openxmlformats.org/officeDocument/2006/relationships/image" Target="../media/image703.png"/><Relationship Id="rId305" Type="http://schemas.openxmlformats.org/officeDocument/2006/relationships/image" Target="../media/image710.png"/><Relationship Id="rId347" Type="http://schemas.openxmlformats.org/officeDocument/2006/relationships/image" Target="../media/image731.png"/><Relationship Id="rId512" Type="http://schemas.openxmlformats.org/officeDocument/2006/relationships/customXml" Target="../ink/ink817.xml"/><Relationship Id="rId44" Type="http://schemas.openxmlformats.org/officeDocument/2006/relationships/customXml" Target="../ink/ink583.xml"/><Relationship Id="rId86" Type="http://schemas.openxmlformats.org/officeDocument/2006/relationships/customXml" Target="../ink/ink604.xml"/><Relationship Id="rId151" Type="http://schemas.openxmlformats.org/officeDocument/2006/relationships/image" Target="../media/image634.png"/><Relationship Id="rId389" Type="http://schemas.openxmlformats.org/officeDocument/2006/relationships/image" Target="../media/image752.png"/><Relationship Id="rId193" Type="http://schemas.openxmlformats.org/officeDocument/2006/relationships/image" Target="../media/image655.png"/><Relationship Id="rId207" Type="http://schemas.openxmlformats.org/officeDocument/2006/relationships/image" Target="../media/image662.png"/><Relationship Id="rId249" Type="http://schemas.openxmlformats.org/officeDocument/2006/relationships/image" Target="../media/image683.png"/><Relationship Id="rId414" Type="http://schemas.openxmlformats.org/officeDocument/2006/relationships/customXml" Target="../ink/ink768.xml"/><Relationship Id="rId456" Type="http://schemas.openxmlformats.org/officeDocument/2006/relationships/customXml" Target="../ink/ink789.xml"/><Relationship Id="rId498" Type="http://schemas.openxmlformats.org/officeDocument/2006/relationships/customXml" Target="../ink/ink810.xml"/><Relationship Id="rId13" Type="http://schemas.openxmlformats.org/officeDocument/2006/relationships/image" Target="../media/image565.png"/><Relationship Id="rId109" Type="http://schemas.openxmlformats.org/officeDocument/2006/relationships/image" Target="../media/image613.png"/><Relationship Id="rId260" Type="http://schemas.openxmlformats.org/officeDocument/2006/relationships/customXml" Target="../ink/ink691.xml"/><Relationship Id="rId316" Type="http://schemas.openxmlformats.org/officeDocument/2006/relationships/customXml" Target="../ink/ink719.xml"/><Relationship Id="rId523" Type="http://schemas.openxmlformats.org/officeDocument/2006/relationships/image" Target="../media/image818.png"/><Relationship Id="rId55" Type="http://schemas.openxmlformats.org/officeDocument/2006/relationships/image" Target="../media/image586.png"/><Relationship Id="rId97" Type="http://schemas.openxmlformats.org/officeDocument/2006/relationships/image" Target="../media/image607.png"/><Relationship Id="rId120" Type="http://schemas.openxmlformats.org/officeDocument/2006/relationships/customXml" Target="../ink/ink621.xml"/><Relationship Id="rId358" Type="http://schemas.openxmlformats.org/officeDocument/2006/relationships/customXml" Target="../ink/ink740.xml"/><Relationship Id="rId162" Type="http://schemas.openxmlformats.org/officeDocument/2006/relationships/customXml" Target="../ink/ink642.xml"/><Relationship Id="rId218" Type="http://schemas.openxmlformats.org/officeDocument/2006/relationships/customXml" Target="../ink/ink670.xml"/><Relationship Id="rId425" Type="http://schemas.openxmlformats.org/officeDocument/2006/relationships/image" Target="../media/image770.png"/><Relationship Id="rId467" Type="http://schemas.openxmlformats.org/officeDocument/2006/relationships/image" Target="../media/image791.png"/><Relationship Id="rId271" Type="http://schemas.openxmlformats.org/officeDocument/2006/relationships/image" Target="../media/image693.png"/><Relationship Id="rId24" Type="http://schemas.openxmlformats.org/officeDocument/2006/relationships/customXml" Target="../ink/ink573.xml"/><Relationship Id="rId66" Type="http://schemas.openxmlformats.org/officeDocument/2006/relationships/customXml" Target="../ink/ink594.xml"/><Relationship Id="rId131" Type="http://schemas.openxmlformats.org/officeDocument/2006/relationships/image" Target="../media/image624.png"/><Relationship Id="rId327" Type="http://schemas.openxmlformats.org/officeDocument/2006/relationships/image" Target="../media/image721.png"/><Relationship Id="rId369" Type="http://schemas.openxmlformats.org/officeDocument/2006/relationships/image" Target="../media/image742.png"/><Relationship Id="rId173" Type="http://schemas.openxmlformats.org/officeDocument/2006/relationships/image" Target="../media/image645.png"/><Relationship Id="rId229" Type="http://schemas.openxmlformats.org/officeDocument/2006/relationships/image" Target="../media/image673.png"/><Relationship Id="rId380" Type="http://schemas.openxmlformats.org/officeDocument/2006/relationships/customXml" Target="../ink/ink751.xml"/><Relationship Id="rId436" Type="http://schemas.openxmlformats.org/officeDocument/2006/relationships/customXml" Target="../ink/ink779.xml"/><Relationship Id="rId240" Type="http://schemas.openxmlformats.org/officeDocument/2006/relationships/customXml" Target="../ink/ink681.xml"/><Relationship Id="rId478" Type="http://schemas.openxmlformats.org/officeDocument/2006/relationships/customXml" Target="../ink/ink800.xml"/><Relationship Id="rId35" Type="http://schemas.openxmlformats.org/officeDocument/2006/relationships/image" Target="../media/image576.png"/><Relationship Id="rId77" Type="http://schemas.openxmlformats.org/officeDocument/2006/relationships/image" Target="../media/image597.png"/><Relationship Id="rId100" Type="http://schemas.openxmlformats.org/officeDocument/2006/relationships/customXml" Target="../ink/ink611.xml"/><Relationship Id="rId282" Type="http://schemas.openxmlformats.org/officeDocument/2006/relationships/customXml" Target="../ink/ink702.xml"/><Relationship Id="rId338" Type="http://schemas.openxmlformats.org/officeDocument/2006/relationships/customXml" Target="../ink/ink730.xml"/><Relationship Id="rId503" Type="http://schemas.openxmlformats.org/officeDocument/2006/relationships/image" Target="../media/image809.png"/><Relationship Id="rId8" Type="http://schemas.openxmlformats.org/officeDocument/2006/relationships/customXml" Target="../ink/ink565.xml"/><Relationship Id="rId142" Type="http://schemas.openxmlformats.org/officeDocument/2006/relationships/customXml" Target="../ink/ink632.xml"/><Relationship Id="rId184" Type="http://schemas.openxmlformats.org/officeDocument/2006/relationships/customXml" Target="../ink/ink653.xml"/><Relationship Id="rId391" Type="http://schemas.openxmlformats.org/officeDocument/2006/relationships/image" Target="../media/image753.png"/><Relationship Id="rId405" Type="http://schemas.openxmlformats.org/officeDocument/2006/relationships/image" Target="../media/image760.png"/><Relationship Id="rId447" Type="http://schemas.openxmlformats.org/officeDocument/2006/relationships/image" Target="../media/image781.png"/><Relationship Id="rId251" Type="http://schemas.openxmlformats.org/officeDocument/2006/relationships/image" Target="../media/image684.png"/><Relationship Id="rId489" Type="http://schemas.openxmlformats.org/officeDocument/2006/relationships/image" Target="../media/image802.png"/><Relationship Id="rId46" Type="http://schemas.openxmlformats.org/officeDocument/2006/relationships/customXml" Target="../ink/ink584.xml"/><Relationship Id="rId293" Type="http://schemas.openxmlformats.org/officeDocument/2006/relationships/image" Target="../media/image704.png"/><Relationship Id="rId307" Type="http://schemas.openxmlformats.org/officeDocument/2006/relationships/image" Target="../media/image711.png"/><Relationship Id="rId349" Type="http://schemas.openxmlformats.org/officeDocument/2006/relationships/image" Target="../media/image732.png"/><Relationship Id="rId514" Type="http://schemas.openxmlformats.org/officeDocument/2006/relationships/customXml" Target="../ink/ink818.xml"/><Relationship Id="rId88" Type="http://schemas.openxmlformats.org/officeDocument/2006/relationships/customXml" Target="../ink/ink605.xml"/><Relationship Id="rId111" Type="http://schemas.openxmlformats.org/officeDocument/2006/relationships/image" Target="../media/image614.png"/><Relationship Id="rId153" Type="http://schemas.openxmlformats.org/officeDocument/2006/relationships/image" Target="../media/image635.png"/><Relationship Id="rId195" Type="http://schemas.openxmlformats.org/officeDocument/2006/relationships/image" Target="../media/image656.png"/><Relationship Id="rId209" Type="http://schemas.openxmlformats.org/officeDocument/2006/relationships/image" Target="../media/image663.png"/><Relationship Id="rId360" Type="http://schemas.openxmlformats.org/officeDocument/2006/relationships/customXml" Target="../ink/ink741.xml"/><Relationship Id="rId416" Type="http://schemas.openxmlformats.org/officeDocument/2006/relationships/customXml" Target="../ink/ink769.xml"/><Relationship Id="rId220" Type="http://schemas.openxmlformats.org/officeDocument/2006/relationships/customXml" Target="../ink/ink671.xml"/><Relationship Id="rId458" Type="http://schemas.openxmlformats.org/officeDocument/2006/relationships/customXml" Target="../ink/ink790.xml"/><Relationship Id="rId15" Type="http://schemas.openxmlformats.org/officeDocument/2006/relationships/image" Target="../media/image566.png"/><Relationship Id="rId57" Type="http://schemas.openxmlformats.org/officeDocument/2006/relationships/image" Target="../media/image587.png"/><Relationship Id="rId262" Type="http://schemas.openxmlformats.org/officeDocument/2006/relationships/customXml" Target="../ink/ink692.xml"/><Relationship Id="rId318" Type="http://schemas.openxmlformats.org/officeDocument/2006/relationships/customXml" Target="../ink/ink720.xml"/><Relationship Id="rId99" Type="http://schemas.openxmlformats.org/officeDocument/2006/relationships/image" Target="../media/image608.png"/><Relationship Id="rId122" Type="http://schemas.openxmlformats.org/officeDocument/2006/relationships/customXml" Target="../ink/ink622.xml"/><Relationship Id="rId164" Type="http://schemas.openxmlformats.org/officeDocument/2006/relationships/customXml" Target="../ink/ink643.xml"/><Relationship Id="rId371" Type="http://schemas.openxmlformats.org/officeDocument/2006/relationships/image" Target="../media/image743.png"/><Relationship Id="rId427" Type="http://schemas.openxmlformats.org/officeDocument/2006/relationships/image" Target="../media/image771.png"/><Relationship Id="rId469" Type="http://schemas.openxmlformats.org/officeDocument/2006/relationships/image" Target="../media/image792.png"/><Relationship Id="rId26" Type="http://schemas.openxmlformats.org/officeDocument/2006/relationships/customXml" Target="../ink/ink574.xml"/><Relationship Id="rId231" Type="http://schemas.openxmlformats.org/officeDocument/2006/relationships/image" Target="../media/image674.png"/><Relationship Id="rId273" Type="http://schemas.openxmlformats.org/officeDocument/2006/relationships/image" Target="../media/image694.png"/><Relationship Id="rId329" Type="http://schemas.openxmlformats.org/officeDocument/2006/relationships/image" Target="../media/image722.png"/><Relationship Id="rId480" Type="http://schemas.openxmlformats.org/officeDocument/2006/relationships/customXml" Target="../ink/ink801.xml"/><Relationship Id="rId68" Type="http://schemas.openxmlformats.org/officeDocument/2006/relationships/customXml" Target="../ink/ink595.xml"/><Relationship Id="rId133" Type="http://schemas.openxmlformats.org/officeDocument/2006/relationships/image" Target="../media/image625.png"/><Relationship Id="rId175" Type="http://schemas.openxmlformats.org/officeDocument/2006/relationships/image" Target="../media/image646.png"/><Relationship Id="rId340" Type="http://schemas.openxmlformats.org/officeDocument/2006/relationships/customXml" Target="../ink/ink731.xml"/><Relationship Id="rId200" Type="http://schemas.openxmlformats.org/officeDocument/2006/relationships/customXml" Target="../ink/ink661.xml"/><Relationship Id="rId382" Type="http://schemas.openxmlformats.org/officeDocument/2006/relationships/customXml" Target="../ink/ink752.xml"/><Relationship Id="rId438" Type="http://schemas.openxmlformats.org/officeDocument/2006/relationships/customXml" Target="../ink/ink780.xml"/><Relationship Id="rId242" Type="http://schemas.openxmlformats.org/officeDocument/2006/relationships/customXml" Target="../ink/ink682.xml"/><Relationship Id="rId284" Type="http://schemas.openxmlformats.org/officeDocument/2006/relationships/customXml" Target="../ink/ink703.xml"/><Relationship Id="rId491" Type="http://schemas.openxmlformats.org/officeDocument/2006/relationships/image" Target="../media/image803.png"/><Relationship Id="rId505" Type="http://schemas.openxmlformats.org/officeDocument/2006/relationships/image" Target="../media/image810.png"/><Relationship Id="rId37" Type="http://schemas.openxmlformats.org/officeDocument/2006/relationships/image" Target="../media/image577.png"/><Relationship Id="rId79" Type="http://schemas.openxmlformats.org/officeDocument/2006/relationships/image" Target="../media/image598.png"/><Relationship Id="rId102" Type="http://schemas.openxmlformats.org/officeDocument/2006/relationships/customXml" Target="../ink/ink612.xml"/><Relationship Id="rId144" Type="http://schemas.openxmlformats.org/officeDocument/2006/relationships/customXml" Target="../ink/ink633.xml"/><Relationship Id="rId90" Type="http://schemas.openxmlformats.org/officeDocument/2006/relationships/customXml" Target="../ink/ink606.xml"/><Relationship Id="rId186" Type="http://schemas.openxmlformats.org/officeDocument/2006/relationships/customXml" Target="../ink/ink654.xml"/><Relationship Id="rId351" Type="http://schemas.openxmlformats.org/officeDocument/2006/relationships/image" Target="../media/image733.png"/><Relationship Id="rId393" Type="http://schemas.openxmlformats.org/officeDocument/2006/relationships/image" Target="../media/image754.png"/><Relationship Id="rId407" Type="http://schemas.openxmlformats.org/officeDocument/2006/relationships/image" Target="../media/image761.png"/><Relationship Id="rId449" Type="http://schemas.openxmlformats.org/officeDocument/2006/relationships/image" Target="../media/image782.png"/><Relationship Id="rId211" Type="http://schemas.openxmlformats.org/officeDocument/2006/relationships/image" Target="../media/image664.png"/><Relationship Id="rId253" Type="http://schemas.openxmlformats.org/officeDocument/2006/relationships/image" Target="../media/image685.png"/><Relationship Id="rId295" Type="http://schemas.openxmlformats.org/officeDocument/2006/relationships/image" Target="../media/image705.png"/><Relationship Id="rId309" Type="http://schemas.openxmlformats.org/officeDocument/2006/relationships/image" Target="../media/image712.png"/><Relationship Id="rId460" Type="http://schemas.openxmlformats.org/officeDocument/2006/relationships/customXml" Target="../ink/ink791.xml"/><Relationship Id="rId516" Type="http://schemas.openxmlformats.org/officeDocument/2006/relationships/customXml" Target="../ink/ink819.xml"/><Relationship Id="rId48" Type="http://schemas.openxmlformats.org/officeDocument/2006/relationships/customXml" Target="../ink/ink585.xml"/><Relationship Id="rId113" Type="http://schemas.openxmlformats.org/officeDocument/2006/relationships/image" Target="../media/image615.png"/><Relationship Id="rId320" Type="http://schemas.openxmlformats.org/officeDocument/2006/relationships/customXml" Target="../ink/ink721.xml"/><Relationship Id="rId155" Type="http://schemas.openxmlformats.org/officeDocument/2006/relationships/image" Target="../media/image636.png"/><Relationship Id="rId197" Type="http://schemas.openxmlformats.org/officeDocument/2006/relationships/image" Target="../media/image657.png"/><Relationship Id="rId362" Type="http://schemas.openxmlformats.org/officeDocument/2006/relationships/customXml" Target="../ink/ink742.xml"/><Relationship Id="rId418" Type="http://schemas.openxmlformats.org/officeDocument/2006/relationships/customXml" Target="../ink/ink770.xml"/><Relationship Id="rId222" Type="http://schemas.openxmlformats.org/officeDocument/2006/relationships/customXml" Target="../ink/ink672.xml"/><Relationship Id="rId264" Type="http://schemas.openxmlformats.org/officeDocument/2006/relationships/customXml" Target="../ink/ink693.xml"/><Relationship Id="rId471" Type="http://schemas.openxmlformats.org/officeDocument/2006/relationships/image" Target="../media/image793.png"/><Relationship Id="rId17" Type="http://schemas.openxmlformats.org/officeDocument/2006/relationships/image" Target="../media/image567.png"/><Relationship Id="rId59" Type="http://schemas.openxmlformats.org/officeDocument/2006/relationships/image" Target="../media/image588.png"/><Relationship Id="rId124" Type="http://schemas.openxmlformats.org/officeDocument/2006/relationships/customXml" Target="../ink/ink623.xml"/><Relationship Id="rId70" Type="http://schemas.openxmlformats.org/officeDocument/2006/relationships/customXml" Target="../ink/ink596.xml"/><Relationship Id="rId166" Type="http://schemas.openxmlformats.org/officeDocument/2006/relationships/customXml" Target="../ink/ink644.xml"/><Relationship Id="rId331" Type="http://schemas.openxmlformats.org/officeDocument/2006/relationships/image" Target="../media/image723.png"/><Relationship Id="rId373" Type="http://schemas.openxmlformats.org/officeDocument/2006/relationships/image" Target="../media/image744.png"/><Relationship Id="rId429" Type="http://schemas.openxmlformats.org/officeDocument/2006/relationships/image" Target="../media/image772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675.png"/><Relationship Id="rId440" Type="http://schemas.openxmlformats.org/officeDocument/2006/relationships/customXml" Target="../ink/ink781.xml"/><Relationship Id="rId28" Type="http://schemas.openxmlformats.org/officeDocument/2006/relationships/customXml" Target="../ink/ink575.xml"/><Relationship Id="rId275" Type="http://schemas.openxmlformats.org/officeDocument/2006/relationships/image" Target="../media/image695.png"/><Relationship Id="rId300" Type="http://schemas.openxmlformats.org/officeDocument/2006/relationships/customXml" Target="../ink/ink711.xml"/><Relationship Id="rId482" Type="http://schemas.openxmlformats.org/officeDocument/2006/relationships/customXml" Target="../ink/ink802.xml"/><Relationship Id="rId81" Type="http://schemas.openxmlformats.org/officeDocument/2006/relationships/image" Target="../media/image599.png"/><Relationship Id="rId135" Type="http://schemas.openxmlformats.org/officeDocument/2006/relationships/image" Target="../media/image626.png"/><Relationship Id="rId177" Type="http://schemas.openxmlformats.org/officeDocument/2006/relationships/image" Target="../media/image647.png"/><Relationship Id="rId342" Type="http://schemas.openxmlformats.org/officeDocument/2006/relationships/customXml" Target="../ink/ink732.xml"/><Relationship Id="rId384" Type="http://schemas.openxmlformats.org/officeDocument/2006/relationships/customXml" Target="../ink/ink753.xml"/><Relationship Id="rId202" Type="http://schemas.openxmlformats.org/officeDocument/2006/relationships/customXml" Target="../ink/ink662.xml"/><Relationship Id="rId244" Type="http://schemas.openxmlformats.org/officeDocument/2006/relationships/customXml" Target="../ink/ink683.xml"/><Relationship Id="rId39" Type="http://schemas.openxmlformats.org/officeDocument/2006/relationships/image" Target="../media/image578.png"/><Relationship Id="rId286" Type="http://schemas.openxmlformats.org/officeDocument/2006/relationships/customXml" Target="../ink/ink704.xml"/><Relationship Id="rId451" Type="http://schemas.openxmlformats.org/officeDocument/2006/relationships/image" Target="../media/image783.png"/><Relationship Id="rId493" Type="http://schemas.openxmlformats.org/officeDocument/2006/relationships/image" Target="../media/image804.png"/><Relationship Id="rId507" Type="http://schemas.openxmlformats.org/officeDocument/2006/relationships/image" Target="../media/image811.png"/><Relationship Id="rId50" Type="http://schemas.openxmlformats.org/officeDocument/2006/relationships/customXml" Target="../ink/ink586.xml"/><Relationship Id="rId104" Type="http://schemas.openxmlformats.org/officeDocument/2006/relationships/customXml" Target="../ink/ink613.xml"/><Relationship Id="rId146" Type="http://schemas.openxmlformats.org/officeDocument/2006/relationships/customXml" Target="../ink/ink634.xml"/><Relationship Id="rId188" Type="http://schemas.openxmlformats.org/officeDocument/2006/relationships/customXml" Target="../ink/ink655.xml"/><Relationship Id="rId311" Type="http://schemas.openxmlformats.org/officeDocument/2006/relationships/image" Target="../media/image713.png"/><Relationship Id="rId353" Type="http://schemas.openxmlformats.org/officeDocument/2006/relationships/image" Target="../media/image734.png"/><Relationship Id="rId395" Type="http://schemas.openxmlformats.org/officeDocument/2006/relationships/image" Target="../media/image755.png"/><Relationship Id="rId409" Type="http://schemas.openxmlformats.org/officeDocument/2006/relationships/image" Target="../media/image762.png"/><Relationship Id="rId92" Type="http://schemas.openxmlformats.org/officeDocument/2006/relationships/customXml" Target="../ink/ink607.xml"/><Relationship Id="rId213" Type="http://schemas.openxmlformats.org/officeDocument/2006/relationships/image" Target="../media/image665.png"/><Relationship Id="rId420" Type="http://schemas.openxmlformats.org/officeDocument/2006/relationships/customXml" Target="../ink/ink771.xml"/><Relationship Id="rId255" Type="http://schemas.openxmlformats.org/officeDocument/2006/relationships/image" Target="../media/image686.png"/><Relationship Id="rId297" Type="http://schemas.openxmlformats.org/officeDocument/2006/relationships/image" Target="../media/image706.png"/><Relationship Id="rId462" Type="http://schemas.openxmlformats.org/officeDocument/2006/relationships/customXml" Target="../ink/ink792.xml"/><Relationship Id="rId518" Type="http://schemas.openxmlformats.org/officeDocument/2006/relationships/customXml" Target="../ink/ink820.xml"/><Relationship Id="rId115" Type="http://schemas.openxmlformats.org/officeDocument/2006/relationships/image" Target="../media/image616.png"/><Relationship Id="rId157" Type="http://schemas.openxmlformats.org/officeDocument/2006/relationships/image" Target="../media/image637.png"/><Relationship Id="rId322" Type="http://schemas.openxmlformats.org/officeDocument/2006/relationships/customXml" Target="../ink/ink722.xml"/><Relationship Id="rId364" Type="http://schemas.openxmlformats.org/officeDocument/2006/relationships/customXml" Target="../ink/ink743.xml"/><Relationship Id="rId61" Type="http://schemas.openxmlformats.org/officeDocument/2006/relationships/image" Target="../media/image589.png"/><Relationship Id="rId199" Type="http://schemas.openxmlformats.org/officeDocument/2006/relationships/image" Target="../media/image658.png"/><Relationship Id="rId19" Type="http://schemas.openxmlformats.org/officeDocument/2006/relationships/image" Target="../media/image568.png"/><Relationship Id="rId224" Type="http://schemas.openxmlformats.org/officeDocument/2006/relationships/customXml" Target="../ink/ink673.xml"/><Relationship Id="rId266" Type="http://schemas.openxmlformats.org/officeDocument/2006/relationships/customXml" Target="../ink/ink694.xml"/><Relationship Id="rId431" Type="http://schemas.openxmlformats.org/officeDocument/2006/relationships/image" Target="../media/image773.png"/><Relationship Id="rId473" Type="http://schemas.openxmlformats.org/officeDocument/2006/relationships/image" Target="../media/image794.png"/><Relationship Id="rId30" Type="http://schemas.openxmlformats.org/officeDocument/2006/relationships/customXml" Target="../ink/ink576.xml"/><Relationship Id="rId126" Type="http://schemas.openxmlformats.org/officeDocument/2006/relationships/customXml" Target="../ink/ink624.xml"/><Relationship Id="rId168" Type="http://schemas.openxmlformats.org/officeDocument/2006/relationships/customXml" Target="../ink/ink645.xml"/><Relationship Id="rId333" Type="http://schemas.openxmlformats.org/officeDocument/2006/relationships/image" Target="../media/image724.png"/><Relationship Id="rId72" Type="http://schemas.openxmlformats.org/officeDocument/2006/relationships/customXml" Target="../ink/ink597.xml"/><Relationship Id="rId375" Type="http://schemas.openxmlformats.org/officeDocument/2006/relationships/image" Target="../media/image745.png"/><Relationship Id="rId3" Type="http://schemas.openxmlformats.org/officeDocument/2006/relationships/image" Target="../media/image560.png"/><Relationship Id="rId235" Type="http://schemas.openxmlformats.org/officeDocument/2006/relationships/image" Target="../media/image676.png"/><Relationship Id="rId277" Type="http://schemas.openxmlformats.org/officeDocument/2006/relationships/image" Target="../media/image696.png"/><Relationship Id="rId400" Type="http://schemas.openxmlformats.org/officeDocument/2006/relationships/customXml" Target="../ink/ink761.xml"/><Relationship Id="rId442" Type="http://schemas.openxmlformats.org/officeDocument/2006/relationships/customXml" Target="../ink/ink782.xml"/><Relationship Id="rId484" Type="http://schemas.openxmlformats.org/officeDocument/2006/relationships/customXml" Target="../ink/ink803.xml"/><Relationship Id="rId137" Type="http://schemas.openxmlformats.org/officeDocument/2006/relationships/image" Target="../media/image627.png"/><Relationship Id="rId302" Type="http://schemas.openxmlformats.org/officeDocument/2006/relationships/customXml" Target="../ink/ink712.xml"/><Relationship Id="rId344" Type="http://schemas.openxmlformats.org/officeDocument/2006/relationships/customXml" Target="../ink/ink733.xml"/><Relationship Id="rId41" Type="http://schemas.openxmlformats.org/officeDocument/2006/relationships/image" Target="../media/image579.png"/><Relationship Id="rId83" Type="http://schemas.openxmlformats.org/officeDocument/2006/relationships/image" Target="../media/image600.png"/><Relationship Id="rId179" Type="http://schemas.openxmlformats.org/officeDocument/2006/relationships/image" Target="../media/image648.png"/><Relationship Id="rId386" Type="http://schemas.openxmlformats.org/officeDocument/2006/relationships/customXml" Target="../ink/ink754.xml"/><Relationship Id="rId190" Type="http://schemas.openxmlformats.org/officeDocument/2006/relationships/customXml" Target="../ink/ink656.xml"/><Relationship Id="rId204" Type="http://schemas.openxmlformats.org/officeDocument/2006/relationships/customXml" Target="../ink/ink663.xml"/><Relationship Id="rId246" Type="http://schemas.openxmlformats.org/officeDocument/2006/relationships/customXml" Target="../ink/ink684.xml"/><Relationship Id="rId288" Type="http://schemas.openxmlformats.org/officeDocument/2006/relationships/customXml" Target="../ink/ink705.xml"/><Relationship Id="rId411" Type="http://schemas.openxmlformats.org/officeDocument/2006/relationships/image" Target="../media/image763.png"/><Relationship Id="rId453" Type="http://schemas.openxmlformats.org/officeDocument/2006/relationships/image" Target="../media/image784.png"/><Relationship Id="rId509" Type="http://schemas.openxmlformats.org/officeDocument/2006/relationships/image" Target="../media/image812.png"/><Relationship Id="rId106" Type="http://schemas.openxmlformats.org/officeDocument/2006/relationships/customXml" Target="../ink/ink614.xml"/><Relationship Id="rId313" Type="http://schemas.openxmlformats.org/officeDocument/2006/relationships/image" Target="../media/image714.png"/><Relationship Id="rId495" Type="http://schemas.openxmlformats.org/officeDocument/2006/relationships/image" Target="../media/image805.png"/><Relationship Id="rId10" Type="http://schemas.openxmlformats.org/officeDocument/2006/relationships/customXml" Target="../ink/ink566.xml"/><Relationship Id="rId52" Type="http://schemas.openxmlformats.org/officeDocument/2006/relationships/customXml" Target="../ink/ink587.xml"/><Relationship Id="rId94" Type="http://schemas.openxmlformats.org/officeDocument/2006/relationships/customXml" Target="../ink/ink608.xml"/><Relationship Id="rId148" Type="http://schemas.openxmlformats.org/officeDocument/2006/relationships/customXml" Target="../ink/ink635.xml"/><Relationship Id="rId355" Type="http://schemas.openxmlformats.org/officeDocument/2006/relationships/image" Target="../media/image735.png"/><Relationship Id="rId397" Type="http://schemas.openxmlformats.org/officeDocument/2006/relationships/image" Target="../media/image756.png"/><Relationship Id="rId520" Type="http://schemas.openxmlformats.org/officeDocument/2006/relationships/customXml" Target="../ink/ink821.xml"/><Relationship Id="rId215" Type="http://schemas.openxmlformats.org/officeDocument/2006/relationships/image" Target="../media/image666.png"/><Relationship Id="rId257" Type="http://schemas.openxmlformats.org/officeDocument/2006/relationships/image" Target="../media/image94.png"/><Relationship Id="rId422" Type="http://schemas.openxmlformats.org/officeDocument/2006/relationships/customXml" Target="../ink/ink772.xml"/><Relationship Id="rId464" Type="http://schemas.openxmlformats.org/officeDocument/2006/relationships/customXml" Target="../ink/ink793.xml"/><Relationship Id="rId299" Type="http://schemas.openxmlformats.org/officeDocument/2006/relationships/image" Target="../media/image707.png"/><Relationship Id="rId63" Type="http://schemas.openxmlformats.org/officeDocument/2006/relationships/image" Target="../media/image590.png"/><Relationship Id="rId159" Type="http://schemas.openxmlformats.org/officeDocument/2006/relationships/image" Target="../media/image638.png"/><Relationship Id="rId366" Type="http://schemas.openxmlformats.org/officeDocument/2006/relationships/customXml" Target="../ink/ink744.xml"/><Relationship Id="rId226" Type="http://schemas.openxmlformats.org/officeDocument/2006/relationships/customXml" Target="../ink/ink674.xml"/><Relationship Id="rId433" Type="http://schemas.openxmlformats.org/officeDocument/2006/relationships/image" Target="../media/image77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5.png"/><Relationship Id="rId21" Type="http://schemas.openxmlformats.org/officeDocument/2006/relationships/image" Target="../media/image828.png"/><Relationship Id="rId63" Type="http://schemas.openxmlformats.org/officeDocument/2006/relationships/image" Target="../media/image848.png"/><Relationship Id="rId159" Type="http://schemas.openxmlformats.org/officeDocument/2006/relationships/image" Target="../media/image896.png"/><Relationship Id="rId170" Type="http://schemas.openxmlformats.org/officeDocument/2006/relationships/customXml" Target="../ink/ink907.xml"/><Relationship Id="rId226" Type="http://schemas.openxmlformats.org/officeDocument/2006/relationships/customXml" Target="../ink/ink935.xml"/><Relationship Id="rId268" Type="http://schemas.openxmlformats.org/officeDocument/2006/relationships/customXml" Target="../ink/ink956.xml"/><Relationship Id="rId32" Type="http://schemas.openxmlformats.org/officeDocument/2006/relationships/customXml" Target="../ink/ink838.xml"/><Relationship Id="rId74" Type="http://schemas.openxmlformats.org/officeDocument/2006/relationships/customXml" Target="../ink/ink859.xml"/><Relationship Id="rId128" Type="http://schemas.openxmlformats.org/officeDocument/2006/relationships/customXml" Target="../ink/ink886.xml"/><Relationship Id="rId5" Type="http://schemas.openxmlformats.org/officeDocument/2006/relationships/image" Target="../media/image820.png"/><Relationship Id="rId181" Type="http://schemas.openxmlformats.org/officeDocument/2006/relationships/image" Target="../media/image907.png"/><Relationship Id="rId237" Type="http://schemas.openxmlformats.org/officeDocument/2006/relationships/image" Target="../media/image935.png"/><Relationship Id="rId279" Type="http://schemas.openxmlformats.org/officeDocument/2006/relationships/image" Target="../media/image956.png"/><Relationship Id="rId22" Type="http://schemas.openxmlformats.org/officeDocument/2006/relationships/customXml" Target="../ink/ink833.xml"/><Relationship Id="rId43" Type="http://schemas.openxmlformats.org/officeDocument/2006/relationships/image" Target="../media/image838.png"/><Relationship Id="rId64" Type="http://schemas.openxmlformats.org/officeDocument/2006/relationships/customXml" Target="../ink/ink854.xml"/><Relationship Id="rId118" Type="http://schemas.openxmlformats.org/officeDocument/2006/relationships/customXml" Target="../ink/ink881.xml"/><Relationship Id="rId139" Type="http://schemas.openxmlformats.org/officeDocument/2006/relationships/image" Target="../media/image886.png"/><Relationship Id="rId85" Type="http://schemas.openxmlformats.org/officeDocument/2006/relationships/image" Target="../media/image859.png"/><Relationship Id="rId150" Type="http://schemas.openxmlformats.org/officeDocument/2006/relationships/customXml" Target="../ink/ink897.xml"/><Relationship Id="rId171" Type="http://schemas.openxmlformats.org/officeDocument/2006/relationships/image" Target="../media/image902.png"/><Relationship Id="rId192" Type="http://schemas.openxmlformats.org/officeDocument/2006/relationships/customXml" Target="../ink/ink918.xml"/><Relationship Id="rId206" Type="http://schemas.openxmlformats.org/officeDocument/2006/relationships/customXml" Target="../ink/ink925.xml"/><Relationship Id="rId227" Type="http://schemas.openxmlformats.org/officeDocument/2006/relationships/image" Target="../media/image930.png"/><Relationship Id="rId248" Type="http://schemas.openxmlformats.org/officeDocument/2006/relationships/customXml" Target="../ink/ink946.xml"/><Relationship Id="rId269" Type="http://schemas.openxmlformats.org/officeDocument/2006/relationships/image" Target="../media/image951.png"/><Relationship Id="rId12" Type="http://schemas.openxmlformats.org/officeDocument/2006/relationships/customXml" Target="../ink/ink828.xml"/><Relationship Id="rId33" Type="http://schemas.openxmlformats.org/officeDocument/2006/relationships/image" Target="../media/image834.png"/><Relationship Id="rId108" Type="http://schemas.openxmlformats.org/officeDocument/2006/relationships/customXml" Target="../ink/ink876.xml"/><Relationship Id="rId129" Type="http://schemas.openxmlformats.org/officeDocument/2006/relationships/image" Target="../media/image881.png"/><Relationship Id="rId280" Type="http://schemas.openxmlformats.org/officeDocument/2006/relationships/customXml" Target="../ink/ink962.xml"/><Relationship Id="rId54" Type="http://schemas.openxmlformats.org/officeDocument/2006/relationships/customXml" Target="../ink/ink849.xml"/><Relationship Id="rId75" Type="http://schemas.openxmlformats.org/officeDocument/2006/relationships/image" Target="../media/image854.png"/><Relationship Id="rId96" Type="http://schemas.openxmlformats.org/officeDocument/2006/relationships/customXml" Target="../ink/ink870.xml"/><Relationship Id="rId140" Type="http://schemas.openxmlformats.org/officeDocument/2006/relationships/customXml" Target="../ink/ink892.xml"/><Relationship Id="rId161" Type="http://schemas.openxmlformats.org/officeDocument/2006/relationships/image" Target="../media/image897.png"/><Relationship Id="rId182" Type="http://schemas.openxmlformats.org/officeDocument/2006/relationships/customXml" Target="../ink/ink913.xml"/><Relationship Id="rId217" Type="http://schemas.openxmlformats.org/officeDocument/2006/relationships/image" Target="../media/image925.png"/><Relationship Id="rId6" Type="http://schemas.openxmlformats.org/officeDocument/2006/relationships/customXml" Target="../ink/ink825.xml"/><Relationship Id="rId238" Type="http://schemas.openxmlformats.org/officeDocument/2006/relationships/customXml" Target="../ink/ink941.xml"/><Relationship Id="rId259" Type="http://schemas.openxmlformats.org/officeDocument/2006/relationships/image" Target="../media/image946.png"/><Relationship Id="rId23" Type="http://schemas.openxmlformats.org/officeDocument/2006/relationships/image" Target="../media/image829.png"/><Relationship Id="rId119" Type="http://schemas.openxmlformats.org/officeDocument/2006/relationships/image" Target="../media/image876.png"/><Relationship Id="rId270" Type="http://schemas.openxmlformats.org/officeDocument/2006/relationships/customXml" Target="../ink/ink957.xml"/><Relationship Id="rId44" Type="http://schemas.openxmlformats.org/officeDocument/2006/relationships/customXml" Target="../ink/ink844.xml"/><Relationship Id="rId65" Type="http://schemas.openxmlformats.org/officeDocument/2006/relationships/image" Target="../media/image849.png"/><Relationship Id="rId86" Type="http://schemas.openxmlformats.org/officeDocument/2006/relationships/customXml" Target="../ink/ink865.xml"/><Relationship Id="rId130" Type="http://schemas.openxmlformats.org/officeDocument/2006/relationships/customXml" Target="../ink/ink887.xml"/><Relationship Id="rId151" Type="http://schemas.openxmlformats.org/officeDocument/2006/relationships/image" Target="../media/image892.png"/><Relationship Id="rId172" Type="http://schemas.openxmlformats.org/officeDocument/2006/relationships/customXml" Target="../ink/ink908.xml"/><Relationship Id="rId193" Type="http://schemas.openxmlformats.org/officeDocument/2006/relationships/image" Target="../media/image913.png"/><Relationship Id="rId207" Type="http://schemas.openxmlformats.org/officeDocument/2006/relationships/image" Target="../media/image920.png"/><Relationship Id="rId228" Type="http://schemas.openxmlformats.org/officeDocument/2006/relationships/customXml" Target="../ink/ink936.xml"/><Relationship Id="rId249" Type="http://schemas.openxmlformats.org/officeDocument/2006/relationships/image" Target="../media/image941.png"/><Relationship Id="rId13" Type="http://schemas.openxmlformats.org/officeDocument/2006/relationships/image" Target="../media/image824.png"/><Relationship Id="rId109" Type="http://schemas.openxmlformats.org/officeDocument/2006/relationships/image" Target="../media/image871.png"/><Relationship Id="rId260" Type="http://schemas.openxmlformats.org/officeDocument/2006/relationships/customXml" Target="../ink/ink952.xml"/><Relationship Id="rId281" Type="http://schemas.openxmlformats.org/officeDocument/2006/relationships/image" Target="../media/image957.png"/><Relationship Id="rId34" Type="http://schemas.openxmlformats.org/officeDocument/2006/relationships/customXml" Target="../ink/ink839.xml"/><Relationship Id="rId55" Type="http://schemas.openxmlformats.org/officeDocument/2006/relationships/image" Target="../media/image844.png"/><Relationship Id="rId76" Type="http://schemas.openxmlformats.org/officeDocument/2006/relationships/customXml" Target="../ink/ink860.xml"/><Relationship Id="rId97" Type="http://schemas.openxmlformats.org/officeDocument/2006/relationships/image" Target="../media/image865.png"/><Relationship Id="rId120" Type="http://schemas.openxmlformats.org/officeDocument/2006/relationships/customXml" Target="../ink/ink882.xml"/><Relationship Id="rId141" Type="http://schemas.openxmlformats.org/officeDocument/2006/relationships/image" Target="../media/image887.png"/><Relationship Id="rId7" Type="http://schemas.openxmlformats.org/officeDocument/2006/relationships/image" Target="../media/image821.png"/><Relationship Id="rId162" Type="http://schemas.openxmlformats.org/officeDocument/2006/relationships/customXml" Target="../ink/ink903.xml"/><Relationship Id="rId183" Type="http://schemas.openxmlformats.org/officeDocument/2006/relationships/image" Target="../media/image908.png"/><Relationship Id="rId218" Type="http://schemas.openxmlformats.org/officeDocument/2006/relationships/customXml" Target="../ink/ink931.xml"/><Relationship Id="rId239" Type="http://schemas.openxmlformats.org/officeDocument/2006/relationships/image" Target="../media/image936.png"/><Relationship Id="rId250" Type="http://schemas.openxmlformats.org/officeDocument/2006/relationships/customXml" Target="../ink/ink947.xml"/><Relationship Id="rId271" Type="http://schemas.openxmlformats.org/officeDocument/2006/relationships/image" Target="../media/image952.png"/><Relationship Id="rId24" Type="http://schemas.openxmlformats.org/officeDocument/2006/relationships/customXml" Target="../ink/ink834.xml"/><Relationship Id="rId45" Type="http://schemas.openxmlformats.org/officeDocument/2006/relationships/image" Target="../media/image839.png"/><Relationship Id="rId66" Type="http://schemas.openxmlformats.org/officeDocument/2006/relationships/customXml" Target="../ink/ink855.xml"/><Relationship Id="rId87" Type="http://schemas.openxmlformats.org/officeDocument/2006/relationships/image" Target="../media/image860.png"/><Relationship Id="rId110" Type="http://schemas.openxmlformats.org/officeDocument/2006/relationships/customXml" Target="../ink/ink877.xml"/><Relationship Id="rId131" Type="http://schemas.openxmlformats.org/officeDocument/2006/relationships/image" Target="../media/image882.png"/><Relationship Id="rId152" Type="http://schemas.openxmlformats.org/officeDocument/2006/relationships/customXml" Target="../ink/ink898.xml"/><Relationship Id="rId173" Type="http://schemas.openxmlformats.org/officeDocument/2006/relationships/image" Target="../media/image903.png"/><Relationship Id="rId194" Type="http://schemas.openxmlformats.org/officeDocument/2006/relationships/customXml" Target="../ink/ink919.xml"/><Relationship Id="rId208" Type="http://schemas.openxmlformats.org/officeDocument/2006/relationships/customXml" Target="../ink/ink926.xml"/><Relationship Id="rId229" Type="http://schemas.openxmlformats.org/officeDocument/2006/relationships/image" Target="../media/image931.png"/><Relationship Id="rId240" Type="http://schemas.openxmlformats.org/officeDocument/2006/relationships/customXml" Target="../ink/ink942.xml"/><Relationship Id="rId261" Type="http://schemas.openxmlformats.org/officeDocument/2006/relationships/image" Target="../media/image947.png"/><Relationship Id="rId14" Type="http://schemas.openxmlformats.org/officeDocument/2006/relationships/customXml" Target="../ink/ink829.xml"/><Relationship Id="rId35" Type="http://schemas.openxmlformats.org/officeDocument/2006/relationships/image" Target="../media/image835.png"/><Relationship Id="rId56" Type="http://schemas.openxmlformats.org/officeDocument/2006/relationships/customXml" Target="../ink/ink850.xml"/><Relationship Id="rId77" Type="http://schemas.openxmlformats.org/officeDocument/2006/relationships/image" Target="../media/image855.png"/><Relationship Id="rId100" Type="http://schemas.openxmlformats.org/officeDocument/2006/relationships/customXml" Target="../ink/ink872.xml"/><Relationship Id="rId282" Type="http://schemas.openxmlformats.org/officeDocument/2006/relationships/customXml" Target="../ink/ink963.xml"/><Relationship Id="rId8" Type="http://schemas.openxmlformats.org/officeDocument/2006/relationships/customXml" Target="../ink/ink826.xml"/><Relationship Id="rId98" Type="http://schemas.openxmlformats.org/officeDocument/2006/relationships/customXml" Target="../ink/ink871.xml"/><Relationship Id="rId121" Type="http://schemas.openxmlformats.org/officeDocument/2006/relationships/image" Target="../media/image877.png"/><Relationship Id="rId142" Type="http://schemas.openxmlformats.org/officeDocument/2006/relationships/customXml" Target="../ink/ink893.xml"/><Relationship Id="rId163" Type="http://schemas.openxmlformats.org/officeDocument/2006/relationships/image" Target="../media/image898.png"/><Relationship Id="rId184" Type="http://schemas.openxmlformats.org/officeDocument/2006/relationships/customXml" Target="../ink/ink914.xml"/><Relationship Id="rId219" Type="http://schemas.openxmlformats.org/officeDocument/2006/relationships/image" Target="../media/image926.png"/><Relationship Id="rId230" Type="http://schemas.openxmlformats.org/officeDocument/2006/relationships/customXml" Target="../ink/ink937.xml"/><Relationship Id="rId251" Type="http://schemas.openxmlformats.org/officeDocument/2006/relationships/image" Target="../media/image942.png"/><Relationship Id="rId25" Type="http://schemas.openxmlformats.org/officeDocument/2006/relationships/image" Target="../media/image830.png"/><Relationship Id="rId46" Type="http://schemas.openxmlformats.org/officeDocument/2006/relationships/customXml" Target="../ink/ink845.xml"/><Relationship Id="rId67" Type="http://schemas.openxmlformats.org/officeDocument/2006/relationships/image" Target="../media/image850.png"/><Relationship Id="rId272" Type="http://schemas.openxmlformats.org/officeDocument/2006/relationships/customXml" Target="../ink/ink958.xml"/><Relationship Id="rId88" Type="http://schemas.openxmlformats.org/officeDocument/2006/relationships/customXml" Target="../ink/ink866.xml"/><Relationship Id="rId111" Type="http://schemas.openxmlformats.org/officeDocument/2006/relationships/image" Target="../media/image872.png"/><Relationship Id="rId132" Type="http://schemas.openxmlformats.org/officeDocument/2006/relationships/customXml" Target="../ink/ink888.xml"/><Relationship Id="rId153" Type="http://schemas.openxmlformats.org/officeDocument/2006/relationships/image" Target="../media/image893.png"/><Relationship Id="rId174" Type="http://schemas.openxmlformats.org/officeDocument/2006/relationships/customXml" Target="../ink/ink909.xml"/><Relationship Id="rId195" Type="http://schemas.openxmlformats.org/officeDocument/2006/relationships/image" Target="../media/image914.png"/><Relationship Id="rId209" Type="http://schemas.openxmlformats.org/officeDocument/2006/relationships/image" Target="../media/image921.png"/><Relationship Id="rId220" Type="http://schemas.openxmlformats.org/officeDocument/2006/relationships/customXml" Target="../ink/ink932.xml"/><Relationship Id="rId241" Type="http://schemas.openxmlformats.org/officeDocument/2006/relationships/image" Target="../media/image937.png"/><Relationship Id="rId15" Type="http://schemas.openxmlformats.org/officeDocument/2006/relationships/image" Target="../media/image825.png"/><Relationship Id="rId36" Type="http://schemas.openxmlformats.org/officeDocument/2006/relationships/customXml" Target="../ink/ink840.xml"/><Relationship Id="rId57" Type="http://schemas.openxmlformats.org/officeDocument/2006/relationships/image" Target="../media/image845.png"/><Relationship Id="rId262" Type="http://schemas.openxmlformats.org/officeDocument/2006/relationships/customXml" Target="../ink/ink953.xml"/><Relationship Id="rId283" Type="http://schemas.openxmlformats.org/officeDocument/2006/relationships/image" Target="../media/image958.png"/><Relationship Id="rId78" Type="http://schemas.openxmlformats.org/officeDocument/2006/relationships/customXml" Target="../ink/ink861.xml"/><Relationship Id="rId99" Type="http://schemas.openxmlformats.org/officeDocument/2006/relationships/image" Target="../media/image866.png"/><Relationship Id="rId101" Type="http://schemas.openxmlformats.org/officeDocument/2006/relationships/image" Target="../media/image867.png"/><Relationship Id="rId122" Type="http://schemas.openxmlformats.org/officeDocument/2006/relationships/customXml" Target="../ink/ink883.xml"/><Relationship Id="rId143" Type="http://schemas.openxmlformats.org/officeDocument/2006/relationships/image" Target="../media/image888.png"/><Relationship Id="rId164" Type="http://schemas.openxmlformats.org/officeDocument/2006/relationships/customXml" Target="../ink/ink904.xml"/><Relationship Id="rId185" Type="http://schemas.openxmlformats.org/officeDocument/2006/relationships/image" Target="../media/image909.png"/><Relationship Id="rId9" Type="http://schemas.openxmlformats.org/officeDocument/2006/relationships/image" Target="../media/image822.png"/><Relationship Id="rId210" Type="http://schemas.openxmlformats.org/officeDocument/2006/relationships/customXml" Target="../ink/ink927.xml"/><Relationship Id="rId26" Type="http://schemas.openxmlformats.org/officeDocument/2006/relationships/customXml" Target="../ink/ink835.xml"/><Relationship Id="rId231" Type="http://schemas.openxmlformats.org/officeDocument/2006/relationships/image" Target="../media/image932.png"/><Relationship Id="rId252" Type="http://schemas.openxmlformats.org/officeDocument/2006/relationships/customXml" Target="../ink/ink948.xml"/><Relationship Id="rId273" Type="http://schemas.openxmlformats.org/officeDocument/2006/relationships/image" Target="../media/image953.png"/><Relationship Id="rId47" Type="http://schemas.openxmlformats.org/officeDocument/2006/relationships/image" Target="../media/image840.png"/><Relationship Id="rId68" Type="http://schemas.openxmlformats.org/officeDocument/2006/relationships/customXml" Target="../ink/ink856.xml"/><Relationship Id="rId89" Type="http://schemas.openxmlformats.org/officeDocument/2006/relationships/image" Target="../media/image861.png"/><Relationship Id="rId112" Type="http://schemas.openxmlformats.org/officeDocument/2006/relationships/customXml" Target="../ink/ink878.xml"/><Relationship Id="rId133" Type="http://schemas.openxmlformats.org/officeDocument/2006/relationships/image" Target="../media/image883.png"/><Relationship Id="rId154" Type="http://schemas.openxmlformats.org/officeDocument/2006/relationships/customXml" Target="../ink/ink899.xml"/><Relationship Id="rId175" Type="http://schemas.openxmlformats.org/officeDocument/2006/relationships/image" Target="../media/image904.png"/><Relationship Id="rId196" Type="http://schemas.openxmlformats.org/officeDocument/2006/relationships/customXml" Target="../ink/ink920.xml"/><Relationship Id="rId200" Type="http://schemas.openxmlformats.org/officeDocument/2006/relationships/customXml" Target="../ink/ink922.xml"/><Relationship Id="rId16" Type="http://schemas.openxmlformats.org/officeDocument/2006/relationships/customXml" Target="../ink/ink830.xml"/><Relationship Id="rId221" Type="http://schemas.openxmlformats.org/officeDocument/2006/relationships/image" Target="../media/image927.png"/><Relationship Id="rId242" Type="http://schemas.openxmlformats.org/officeDocument/2006/relationships/customXml" Target="../ink/ink943.xml"/><Relationship Id="rId263" Type="http://schemas.openxmlformats.org/officeDocument/2006/relationships/image" Target="../media/image948.png"/><Relationship Id="rId37" Type="http://schemas.openxmlformats.org/officeDocument/2006/relationships/image" Target="../media/image836.png"/><Relationship Id="rId58" Type="http://schemas.openxmlformats.org/officeDocument/2006/relationships/customXml" Target="../ink/ink851.xml"/><Relationship Id="rId79" Type="http://schemas.openxmlformats.org/officeDocument/2006/relationships/image" Target="../media/image856.png"/><Relationship Id="rId102" Type="http://schemas.openxmlformats.org/officeDocument/2006/relationships/customXml" Target="../ink/ink873.xml"/><Relationship Id="rId123" Type="http://schemas.openxmlformats.org/officeDocument/2006/relationships/image" Target="../media/image878.png"/><Relationship Id="rId144" Type="http://schemas.openxmlformats.org/officeDocument/2006/relationships/customXml" Target="../ink/ink894.xml"/><Relationship Id="rId90" Type="http://schemas.openxmlformats.org/officeDocument/2006/relationships/customXml" Target="../ink/ink867.xml"/><Relationship Id="rId165" Type="http://schemas.openxmlformats.org/officeDocument/2006/relationships/image" Target="../media/image899.png"/><Relationship Id="rId186" Type="http://schemas.openxmlformats.org/officeDocument/2006/relationships/customXml" Target="../ink/ink915.xml"/><Relationship Id="rId211" Type="http://schemas.openxmlformats.org/officeDocument/2006/relationships/image" Target="../media/image922.png"/><Relationship Id="rId232" Type="http://schemas.openxmlformats.org/officeDocument/2006/relationships/customXml" Target="../ink/ink938.xml"/><Relationship Id="rId253" Type="http://schemas.openxmlformats.org/officeDocument/2006/relationships/image" Target="../media/image943.png"/><Relationship Id="rId274" Type="http://schemas.openxmlformats.org/officeDocument/2006/relationships/customXml" Target="../ink/ink959.xml"/><Relationship Id="rId27" Type="http://schemas.openxmlformats.org/officeDocument/2006/relationships/image" Target="../media/image831.png"/><Relationship Id="rId48" Type="http://schemas.openxmlformats.org/officeDocument/2006/relationships/customXml" Target="../ink/ink846.xml"/><Relationship Id="rId69" Type="http://schemas.openxmlformats.org/officeDocument/2006/relationships/image" Target="../media/image851.png"/><Relationship Id="rId113" Type="http://schemas.openxmlformats.org/officeDocument/2006/relationships/image" Target="../media/image873.png"/><Relationship Id="rId134" Type="http://schemas.openxmlformats.org/officeDocument/2006/relationships/customXml" Target="../ink/ink889.xml"/><Relationship Id="rId80" Type="http://schemas.openxmlformats.org/officeDocument/2006/relationships/customXml" Target="../ink/ink862.xml"/><Relationship Id="rId155" Type="http://schemas.openxmlformats.org/officeDocument/2006/relationships/image" Target="../media/image894.png"/><Relationship Id="rId176" Type="http://schemas.openxmlformats.org/officeDocument/2006/relationships/customXml" Target="../ink/ink910.xml"/><Relationship Id="rId197" Type="http://schemas.openxmlformats.org/officeDocument/2006/relationships/image" Target="../media/image915.png"/><Relationship Id="rId201" Type="http://schemas.openxmlformats.org/officeDocument/2006/relationships/image" Target="../media/image917.png"/><Relationship Id="rId222" Type="http://schemas.openxmlformats.org/officeDocument/2006/relationships/customXml" Target="../ink/ink933.xml"/><Relationship Id="rId243" Type="http://schemas.openxmlformats.org/officeDocument/2006/relationships/image" Target="../media/image938.png"/><Relationship Id="rId264" Type="http://schemas.openxmlformats.org/officeDocument/2006/relationships/customXml" Target="../ink/ink954.xml"/><Relationship Id="rId17" Type="http://schemas.openxmlformats.org/officeDocument/2006/relationships/image" Target="../media/image826.png"/><Relationship Id="rId38" Type="http://schemas.openxmlformats.org/officeDocument/2006/relationships/customXml" Target="../ink/ink841.xml"/><Relationship Id="rId59" Type="http://schemas.openxmlformats.org/officeDocument/2006/relationships/image" Target="../media/image846.png"/><Relationship Id="rId103" Type="http://schemas.openxmlformats.org/officeDocument/2006/relationships/image" Target="../media/image868.png"/><Relationship Id="rId124" Type="http://schemas.openxmlformats.org/officeDocument/2006/relationships/customXml" Target="../ink/ink884.xml"/><Relationship Id="rId70" Type="http://schemas.openxmlformats.org/officeDocument/2006/relationships/customXml" Target="../ink/ink857.xml"/><Relationship Id="rId91" Type="http://schemas.openxmlformats.org/officeDocument/2006/relationships/image" Target="../media/image862.png"/><Relationship Id="rId145" Type="http://schemas.openxmlformats.org/officeDocument/2006/relationships/image" Target="../media/image889.png"/><Relationship Id="rId166" Type="http://schemas.openxmlformats.org/officeDocument/2006/relationships/customXml" Target="../ink/ink905.xml"/><Relationship Id="rId187" Type="http://schemas.openxmlformats.org/officeDocument/2006/relationships/image" Target="../media/image9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28.xml"/><Relationship Id="rId233" Type="http://schemas.openxmlformats.org/officeDocument/2006/relationships/image" Target="../media/image933.png"/><Relationship Id="rId254" Type="http://schemas.openxmlformats.org/officeDocument/2006/relationships/customXml" Target="../ink/ink949.xml"/><Relationship Id="rId28" Type="http://schemas.openxmlformats.org/officeDocument/2006/relationships/customXml" Target="../ink/ink836.xml"/><Relationship Id="rId49" Type="http://schemas.openxmlformats.org/officeDocument/2006/relationships/image" Target="../media/image841.png"/><Relationship Id="rId114" Type="http://schemas.openxmlformats.org/officeDocument/2006/relationships/customXml" Target="../ink/ink879.xml"/><Relationship Id="rId275" Type="http://schemas.openxmlformats.org/officeDocument/2006/relationships/image" Target="../media/image954.png"/><Relationship Id="rId60" Type="http://schemas.openxmlformats.org/officeDocument/2006/relationships/customXml" Target="../ink/ink852.xml"/><Relationship Id="rId81" Type="http://schemas.openxmlformats.org/officeDocument/2006/relationships/image" Target="../media/image857.png"/><Relationship Id="rId135" Type="http://schemas.openxmlformats.org/officeDocument/2006/relationships/image" Target="../media/image884.png"/><Relationship Id="rId156" Type="http://schemas.openxmlformats.org/officeDocument/2006/relationships/customXml" Target="../ink/ink900.xml"/><Relationship Id="rId177" Type="http://schemas.openxmlformats.org/officeDocument/2006/relationships/image" Target="../media/image905.png"/><Relationship Id="rId198" Type="http://schemas.openxmlformats.org/officeDocument/2006/relationships/customXml" Target="../ink/ink921.xml"/><Relationship Id="rId202" Type="http://schemas.openxmlformats.org/officeDocument/2006/relationships/customXml" Target="../ink/ink923.xml"/><Relationship Id="rId223" Type="http://schemas.openxmlformats.org/officeDocument/2006/relationships/image" Target="../media/image928.png"/><Relationship Id="rId244" Type="http://schemas.openxmlformats.org/officeDocument/2006/relationships/customXml" Target="../ink/ink944.xml"/><Relationship Id="rId18" Type="http://schemas.openxmlformats.org/officeDocument/2006/relationships/customXml" Target="../ink/ink831.xml"/><Relationship Id="rId39" Type="http://schemas.openxmlformats.org/officeDocument/2006/relationships/image" Target="../media/image837.png"/><Relationship Id="rId265" Type="http://schemas.openxmlformats.org/officeDocument/2006/relationships/image" Target="../media/image949.png"/><Relationship Id="rId50" Type="http://schemas.openxmlformats.org/officeDocument/2006/relationships/customXml" Target="../ink/ink847.xml"/><Relationship Id="rId104" Type="http://schemas.openxmlformats.org/officeDocument/2006/relationships/customXml" Target="../ink/ink874.xml"/><Relationship Id="rId125" Type="http://schemas.openxmlformats.org/officeDocument/2006/relationships/image" Target="../media/image879.png"/><Relationship Id="rId146" Type="http://schemas.openxmlformats.org/officeDocument/2006/relationships/customXml" Target="../ink/ink895.xml"/><Relationship Id="rId167" Type="http://schemas.openxmlformats.org/officeDocument/2006/relationships/image" Target="../media/image900.png"/><Relationship Id="rId188" Type="http://schemas.openxmlformats.org/officeDocument/2006/relationships/customXml" Target="../ink/ink916.xml"/><Relationship Id="rId71" Type="http://schemas.openxmlformats.org/officeDocument/2006/relationships/image" Target="../media/image852.png"/><Relationship Id="rId92" Type="http://schemas.openxmlformats.org/officeDocument/2006/relationships/customXml" Target="../ink/ink868.xml"/><Relationship Id="rId213" Type="http://schemas.openxmlformats.org/officeDocument/2006/relationships/image" Target="../media/image923.png"/><Relationship Id="rId234" Type="http://schemas.openxmlformats.org/officeDocument/2006/relationships/customXml" Target="../ink/ink939.xml"/><Relationship Id="rId2" Type="http://schemas.openxmlformats.org/officeDocument/2006/relationships/customXml" Target="../ink/ink823.xml"/><Relationship Id="rId29" Type="http://schemas.openxmlformats.org/officeDocument/2006/relationships/image" Target="../media/image832.png"/><Relationship Id="rId255" Type="http://schemas.openxmlformats.org/officeDocument/2006/relationships/image" Target="../media/image944.png"/><Relationship Id="rId276" Type="http://schemas.openxmlformats.org/officeDocument/2006/relationships/customXml" Target="../ink/ink960.xml"/><Relationship Id="rId40" Type="http://schemas.openxmlformats.org/officeDocument/2006/relationships/customXml" Target="../ink/ink842.xml"/><Relationship Id="rId115" Type="http://schemas.openxmlformats.org/officeDocument/2006/relationships/image" Target="../media/image874.png"/><Relationship Id="rId136" Type="http://schemas.openxmlformats.org/officeDocument/2006/relationships/customXml" Target="../ink/ink890.xml"/><Relationship Id="rId157" Type="http://schemas.openxmlformats.org/officeDocument/2006/relationships/image" Target="../media/image895.png"/><Relationship Id="rId178" Type="http://schemas.openxmlformats.org/officeDocument/2006/relationships/customXml" Target="../ink/ink911.xml"/><Relationship Id="rId61" Type="http://schemas.openxmlformats.org/officeDocument/2006/relationships/image" Target="../media/image847.png"/><Relationship Id="rId82" Type="http://schemas.openxmlformats.org/officeDocument/2006/relationships/customXml" Target="../ink/ink863.xml"/><Relationship Id="rId199" Type="http://schemas.openxmlformats.org/officeDocument/2006/relationships/image" Target="../media/image916.png"/><Relationship Id="rId203" Type="http://schemas.openxmlformats.org/officeDocument/2006/relationships/image" Target="../media/image918.png"/><Relationship Id="rId19" Type="http://schemas.openxmlformats.org/officeDocument/2006/relationships/image" Target="../media/image827.png"/><Relationship Id="rId224" Type="http://schemas.openxmlformats.org/officeDocument/2006/relationships/customXml" Target="../ink/ink934.xml"/><Relationship Id="rId245" Type="http://schemas.openxmlformats.org/officeDocument/2006/relationships/image" Target="../media/image939.png"/><Relationship Id="rId266" Type="http://schemas.openxmlformats.org/officeDocument/2006/relationships/customXml" Target="../ink/ink955.xml"/><Relationship Id="rId30" Type="http://schemas.openxmlformats.org/officeDocument/2006/relationships/customXml" Target="../ink/ink837.xml"/><Relationship Id="rId105" Type="http://schemas.openxmlformats.org/officeDocument/2006/relationships/image" Target="../media/image869.png"/><Relationship Id="rId126" Type="http://schemas.openxmlformats.org/officeDocument/2006/relationships/customXml" Target="../ink/ink885.xml"/><Relationship Id="rId147" Type="http://schemas.openxmlformats.org/officeDocument/2006/relationships/image" Target="../media/image890.png"/><Relationship Id="rId168" Type="http://schemas.openxmlformats.org/officeDocument/2006/relationships/customXml" Target="../ink/ink906.xml"/><Relationship Id="rId51" Type="http://schemas.openxmlformats.org/officeDocument/2006/relationships/image" Target="../media/image842.png"/><Relationship Id="rId72" Type="http://schemas.openxmlformats.org/officeDocument/2006/relationships/customXml" Target="../ink/ink858.xml"/><Relationship Id="rId93" Type="http://schemas.openxmlformats.org/officeDocument/2006/relationships/image" Target="../media/image863.png"/><Relationship Id="rId189" Type="http://schemas.openxmlformats.org/officeDocument/2006/relationships/image" Target="../media/image911.png"/><Relationship Id="rId3" Type="http://schemas.openxmlformats.org/officeDocument/2006/relationships/image" Target="../media/image819.png"/><Relationship Id="rId214" Type="http://schemas.openxmlformats.org/officeDocument/2006/relationships/customXml" Target="../ink/ink929.xml"/><Relationship Id="rId235" Type="http://schemas.openxmlformats.org/officeDocument/2006/relationships/image" Target="../media/image934.png"/><Relationship Id="rId256" Type="http://schemas.openxmlformats.org/officeDocument/2006/relationships/customXml" Target="../ink/ink950.xml"/><Relationship Id="rId277" Type="http://schemas.openxmlformats.org/officeDocument/2006/relationships/image" Target="../media/image955.png"/><Relationship Id="rId116" Type="http://schemas.openxmlformats.org/officeDocument/2006/relationships/customXml" Target="../ink/ink880.xml"/><Relationship Id="rId137" Type="http://schemas.openxmlformats.org/officeDocument/2006/relationships/image" Target="../media/image885.png"/><Relationship Id="rId158" Type="http://schemas.openxmlformats.org/officeDocument/2006/relationships/customXml" Target="../ink/ink901.xml"/><Relationship Id="rId20" Type="http://schemas.openxmlformats.org/officeDocument/2006/relationships/customXml" Target="../ink/ink832.xml"/><Relationship Id="rId41" Type="http://schemas.openxmlformats.org/officeDocument/2006/relationships/image" Target="../media/image280.png"/><Relationship Id="rId62" Type="http://schemas.openxmlformats.org/officeDocument/2006/relationships/customXml" Target="../ink/ink853.xml"/><Relationship Id="rId83" Type="http://schemas.openxmlformats.org/officeDocument/2006/relationships/image" Target="../media/image858.png"/><Relationship Id="rId179" Type="http://schemas.openxmlformats.org/officeDocument/2006/relationships/image" Target="../media/image906.png"/><Relationship Id="rId190" Type="http://schemas.openxmlformats.org/officeDocument/2006/relationships/customXml" Target="../ink/ink917.xml"/><Relationship Id="rId204" Type="http://schemas.openxmlformats.org/officeDocument/2006/relationships/customXml" Target="../ink/ink924.xml"/><Relationship Id="rId225" Type="http://schemas.openxmlformats.org/officeDocument/2006/relationships/image" Target="../media/image929.png"/><Relationship Id="rId246" Type="http://schemas.openxmlformats.org/officeDocument/2006/relationships/customXml" Target="../ink/ink945.xml"/><Relationship Id="rId267" Type="http://schemas.openxmlformats.org/officeDocument/2006/relationships/image" Target="../media/image950.png"/><Relationship Id="rId106" Type="http://schemas.openxmlformats.org/officeDocument/2006/relationships/customXml" Target="../ink/ink875.xml"/><Relationship Id="rId127" Type="http://schemas.openxmlformats.org/officeDocument/2006/relationships/image" Target="../media/image880.png"/><Relationship Id="rId10" Type="http://schemas.openxmlformats.org/officeDocument/2006/relationships/customXml" Target="../ink/ink827.xml"/><Relationship Id="rId31" Type="http://schemas.openxmlformats.org/officeDocument/2006/relationships/image" Target="../media/image833.png"/><Relationship Id="rId52" Type="http://schemas.openxmlformats.org/officeDocument/2006/relationships/customXml" Target="../ink/ink848.xml"/><Relationship Id="rId73" Type="http://schemas.openxmlformats.org/officeDocument/2006/relationships/image" Target="../media/image853.png"/><Relationship Id="rId94" Type="http://schemas.openxmlformats.org/officeDocument/2006/relationships/customXml" Target="../ink/ink869.xml"/><Relationship Id="rId148" Type="http://schemas.openxmlformats.org/officeDocument/2006/relationships/customXml" Target="../ink/ink896.xml"/><Relationship Id="rId169" Type="http://schemas.openxmlformats.org/officeDocument/2006/relationships/image" Target="../media/image901.png"/><Relationship Id="rId4" Type="http://schemas.openxmlformats.org/officeDocument/2006/relationships/customXml" Target="../ink/ink824.xml"/><Relationship Id="rId180" Type="http://schemas.openxmlformats.org/officeDocument/2006/relationships/customXml" Target="../ink/ink912.xml"/><Relationship Id="rId215" Type="http://schemas.openxmlformats.org/officeDocument/2006/relationships/image" Target="../media/image924.png"/><Relationship Id="rId236" Type="http://schemas.openxmlformats.org/officeDocument/2006/relationships/customXml" Target="../ink/ink940.xml"/><Relationship Id="rId257" Type="http://schemas.openxmlformats.org/officeDocument/2006/relationships/image" Target="../media/image945.png"/><Relationship Id="rId278" Type="http://schemas.openxmlformats.org/officeDocument/2006/relationships/customXml" Target="../ink/ink961.xml"/><Relationship Id="rId42" Type="http://schemas.openxmlformats.org/officeDocument/2006/relationships/customXml" Target="../ink/ink843.xml"/><Relationship Id="rId84" Type="http://schemas.openxmlformats.org/officeDocument/2006/relationships/customXml" Target="../ink/ink864.xml"/><Relationship Id="rId138" Type="http://schemas.openxmlformats.org/officeDocument/2006/relationships/customXml" Target="../ink/ink891.xml"/><Relationship Id="rId191" Type="http://schemas.openxmlformats.org/officeDocument/2006/relationships/image" Target="../media/image912.png"/><Relationship Id="rId205" Type="http://schemas.openxmlformats.org/officeDocument/2006/relationships/image" Target="../media/image919.png"/><Relationship Id="rId247" Type="http://schemas.openxmlformats.org/officeDocument/2006/relationships/image" Target="../media/image940.png"/><Relationship Id="rId107" Type="http://schemas.openxmlformats.org/officeDocument/2006/relationships/image" Target="../media/image870.png"/><Relationship Id="rId11" Type="http://schemas.openxmlformats.org/officeDocument/2006/relationships/image" Target="../media/image823.png"/><Relationship Id="rId53" Type="http://schemas.openxmlformats.org/officeDocument/2006/relationships/image" Target="../media/image843.png"/><Relationship Id="rId149" Type="http://schemas.openxmlformats.org/officeDocument/2006/relationships/image" Target="../media/image891.png"/><Relationship Id="rId95" Type="http://schemas.openxmlformats.org/officeDocument/2006/relationships/image" Target="../media/image864.png"/><Relationship Id="rId160" Type="http://schemas.openxmlformats.org/officeDocument/2006/relationships/customXml" Target="../ink/ink902.xml"/><Relationship Id="rId216" Type="http://schemas.openxmlformats.org/officeDocument/2006/relationships/customXml" Target="../ink/ink930.xml"/><Relationship Id="rId258" Type="http://schemas.openxmlformats.org/officeDocument/2006/relationships/customXml" Target="../ink/ink95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6.png"/><Relationship Id="rId21" Type="http://schemas.openxmlformats.org/officeDocument/2006/relationships/image" Target="../media/image968.png"/><Relationship Id="rId42" Type="http://schemas.openxmlformats.org/officeDocument/2006/relationships/customXml" Target="../ink/ink984.xml"/><Relationship Id="rId63" Type="http://schemas.openxmlformats.org/officeDocument/2006/relationships/image" Target="../media/image989.png"/><Relationship Id="rId84" Type="http://schemas.openxmlformats.org/officeDocument/2006/relationships/customXml" Target="../ink/ink1005.xml"/><Relationship Id="rId138" Type="http://schemas.openxmlformats.org/officeDocument/2006/relationships/customXml" Target="../ink/ink1032.xml"/><Relationship Id="rId159" Type="http://schemas.openxmlformats.org/officeDocument/2006/relationships/image" Target="../media/image1037.png"/><Relationship Id="rId107" Type="http://schemas.openxmlformats.org/officeDocument/2006/relationships/image" Target="../media/image1011.png"/><Relationship Id="rId11" Type="http://schemas.openxmlformats.org/officeDocument/2006/relationships/image" Target="../media/image963.png"/><Relationship Id="rId32" Type="http://schemas.openxmlformats.org/officeDocument/2006/relationships/customXml" Target="../ink/ink979.xml"/><Relationship Id="rId53" Type="http://schemas.openxmlformats.org/officeDocument/2006/relationships/image" Target="../media/image984.png"/><Relationship Id="rId74" Type="http://schemas.openxmlformats.org/officeDocument/2006/relationships/customXml" Target="../ink/ink1000.xml"/><Relationship Id="rId128" Type="http://schemas.openxmlformats.org/officeDocument/2006/relationships/customXml" Target="../ink/ink1027.xml"/><Relationship Id="rId149" Type="http://schemas.openxmlformats.org/officeDocument/2006/relationships/image" Target="../media/image1032.png"/><Relationship Id="rId5" Type="http://schemas.openxmlformats.org/officeDocument/2006/relationships/image" Target="../media/image960.png"/><Relationship Id="rId95" Type="http://schemas.openxmlformats.org/officeDocument/2006/relationships/image" Target="../media/image1005.png"/><Relationship Id="rId160" Type="http://schemas.openxmlformats.org/officeDocument/2006/relationships/customXml" Target="../ink/ink1043.xml"/><Relationship Id="rId22" Type="http://schemas.openxmlformats.org/officeDocument/2006/relationships/customXml" Target="../ink/ink974.xml"/><Relationship Id="rId43" Type="http://schemas.openxmlformats.org/officeDocument/2006/relationships/image" Target="../media/image979.png"/><Relationship Id="rId64" Type="http://schemas.openxmlformats.org/officeDocument/2006/relationships/customXml" Target="../ink/ink995.xml"/><Relationship Id="rId118" Type="http://schemas.openxmlformats.org/officeDocument/2006/relationships/customXml" Target="../ink/ink1022.xml"/><Relationship Id="rId139" Type="http://schemas.openxmlformats.org/officeDocument/2006/relationships/image" Target="../media/image1027.png"/><Relationship Id="rId85" Type="http://schemas.openxmlformats.org/officeDocument/2006/relationships/image" Target="../media/image1000.png"/><Relationship Id="rId150" Type="http://schemas.openxmlformats.org/officeDocument/2006/relationships/customXml" Target="../ink/ink1038.xml"/><Relationship Id="rId12" Type="http://schemas.openxmlformats.org/officeDocument/2006/relationships/customXml" Target="../ink/ink969.xml"/><Relationship Id="rId17" Type="http://schemas.openxmlformats.org/officeDocument/2006/relationships/image" Target="../media/image966.png"/><Relationship Id="rId33" Type="http://schemas.openxmlformats.org/officeDocument/2006/relationships/image" Target="../media/image974.png"/><Relationship Id="rId38" Type="http://schemas.openxmlformats.org/officeDocument/2006/relationships/customXml" Target="../ink/ink982.xml"/><Relationship Id="rId59" Type="http://schemas.openxmlformats.org/officeDocument/2006/relationships/image" Target="../media/image987.png"/><Relationship Id="rId103" Type="http://schemas.openxmlformats.org/officeDocument/2006/relationships/image" Target="../media/image1009.png"/><Relationship Id="rId108" Type="http://schemas.openxmlformats.org/officeDocument/2006/relationships/customXml" Target="../ink/ink1017.xml"/><Relationship Id="rId124" Type="http://schemas.openxmlformats.org/officeDocument/2006/relationships/customXml" Target="../ink/ink1025.xml"/><Relationship Id="rId129" Type="http://schemas.openxmlformats.org/officeDocument/2006/relationships/image" Target="../media/image1022.png"/><Relationship Id="rId54" Type="http://schemas.openxmlformats.org/officeDocument/2006/relationships/customXml" Target="../ink/ink990.xml"/><Relationship Id="rId70" Type="http://schemas.openxmlformats.org/officeDocument/2006/relationships/customXml" Target="../ink/ink998.xml"/><Relationship Id="rId75" Type="http://schemas.openxmlformats.org/officeDocument/2006/relationships/image" Target="../media/image995.png"/><Relationship Id="rId91" Type="http://schemas.openxmlformats.org/officeDocument/2006/relationships/image" Target="../media/image1003.png"/><Relationship Id="rId96" Type="http://schemas.openxmlformats.org/officeDocument/2006/relationships/customXml" Target="../ink/ink1011.xml"/><Relationship Id="rId140" Type="http://schemas.openxmlformats.org/officeDocument/2006/relationships/customXml" Target="../ink/ink1033.xml"/><Relationship Id="rId145" Type="http://schemas.openxmlformats.org/officeDocument/2006/relationships/image" Target="../media/image1030.png"/><Relationship Id="rId161" Type="http://schemas.openxmlformats.org/officeDocument/2006/relationships/image" Target="../media/image10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6.xml"/><Relationship Id="rId23" Type="http://schemas.openxmlformats.org/officeDocument/2006/relationships/image" Target="../media/image969.png"/><Relationship Id="rId28" Type="http://schemas.openxmlformats.org/officeDocument/2006/relationships/customXml" Target="../ink/ink977.xml"/><Relationship Id="rId49" Type="http://schemas.openxmlformats.org/officeDocument/2006/relationships/image" Target="../media/image982.png"/><Relationship Id="rId114" Type="http://schemas.openxmlformats.org/officeDocument/2006/relationships/customXml" Target="../ink/ink1020.xml"/><Relationship Id="rId119" Type="http://schemas.openxmlformats.org/officeDocument/2006/relationships/image" Target="../media/image1017.png"/><Relationship Id="rId44" Type="http://schemas.openxmlformats.org/officeDocument/2006/relationships/customXml" Target="../ink/ink985.xml"/><Relationship Id="rId60" Type="http://schemas.openxmlformats.org/officeDocument/2006/relationships/customXml" Target="../ink/ink993.xml"/><Relationship Id="rId65" Type="http://schemas.openxmlformats.org/officeDocument/2006/relationships/image" Target="../media/image990.png"/><Relationship Id="rId81" Type="http://schemas.openxmlformats.org/officeDocument/2006/relationships/image" Target="../media/image998.png"/><Relationship Id="rId86" Type="http://schemas.openxmlformats.org/officeDocument/2006/relationships/customXml" Target="../ink/ink1006.xml"/><Relationship Id="rId130" Type="http://schemas.openxmlformats.org/officeDocument/2006/relationships/customXml" Target="../ink/ink1028.xml"/><Relationship Id="rId135" Type="http://schemas.openxmlformats.org/officeDocument/2006/relationships/image" Target="../media/image1025.png"/><Relationship Id="rId151" Type="http://schemas.openxmlformats.org/officeDocument/2006/relationships/image" Target="../media/image1033.png"/><Relationship Id="rId156" Type="http://schemas.openxmlformats.org/officeDocument/2006/relationships/customXml" Target="../ink/ink1041.xml"/><Relationship Id="rId13" Type="http://schemas.openxmlformats.org/officeDocument/2006/relationships/image" Target="../media/image964.png"/><Relationship Id="rId18" Type="http://schemas.openxmlformats.org/officeDocument/2006/relationships/customXml" Target="../ink/ink972.xml"/><Relationship Id="rId39" Type="http://schemas.openxmlformats.org/officeDocument/2006/relationships/image" Target="../media/image977.png"/><Relationship Id="rId109" Type="http://schemas.openxmlformats.org/officeDocument/2006/relationships/image" Target="../media/image1012.png"/><Relationship Id="rId34" Type="http://schemas.openxmlformats.org/officeDocument/2006/relationships/customXml" Target="../ink/ink980.xml"/><Relationship Id="rId50" Type="http://schemas.openxmlformats.org/officeDocument/2006/relationships/customXml" Target="../ink/ink988.xml"/><Relationship Id="rId55" Type="http://schemas.openxmlformats.org/officeDocument/2006/relationships/image" Target="../media/image985.png"/><Relationship Id="rId76" Type="http://schemas.openxmlformats.org/officeDocument/2006/relationships/customXml" Target="../ink/ink1001.xml"/><Relationship Id="rId97" Type="http://schemas.openxmlformats.org/officeDocument/2006/relationships/image" Target="../media/image1006.png"/><Relationship Id="rId104" Type="http://schemas.openxmlformats.org/officeDocument/2006/relationships/customXml" Target="../ink/ink1015.xml"/><Relationship Id="rId120" Type="http://schemas.openxmlformats.org/officeDocument/2006/relationships/customXml" Target="../ink/ink1023.xml"/><Relationship Id="rId125" Type="http://schemas.openxmlformats.org/officeDocument/2006/relationships/image" Target="../media/image1020.png"/><Relationship Id="rId141" Type="http://schemas.openxmlformats.org/officeDocument/2006/relationships/image" Target="../media/image1028.png"/><Relationship Id="rId146" Type="http://schemas.openxmlformats.org/officeDocument/2006/relationships/customXml" Target="../ink/ink1036.xml"/><Relationship Id="rId7" Type="http://schemas.openxmlformats.org/officeDocument/2006/relationships/image" Target="../media/image961.png"/><Relationship Id="rId71" Type="http://schemas.openxmlformats.org/officeDocument/2006/relationships/image" Target="../media/image993.png"/><Relationship Id="rId92" Type="http://schemas.openxmlformats.org/officeDocument/2006/relationships/customXml" Target="../ink/ink1009.xml"/><Relationship Id="rId162" Type="http://schemas.openxmlformats.org/officeDocument/2006/relationships/customXml" Target="../ink/ink1044.xml"/><Relationship Id="rId2" Type="http://schemas.openxmlformats.org/officeDocument/2006/relationships/customXml" Target="../ink/ink964.xml"/><Relationship Id="rId29" Type="http://schemas.openxmlformats.org/officeDocument/2006/relationships/image" Target="../media/image972.png"/><Relationship Id="rId24" Type="http://schemas.openxmlformats.org/officeDocument/2006/relationships/customXml" Target="../ink/ink975.xml"/><Relationship Id="rId40" Type="http://schemas.openxmlformats.org/officeDocument/2006/relationships/customXml" Target="../ink/ink983.xml"/><Relationship Id="rId45" Type="http://schemas.openxmlformats.org/officeDocument/2006/relationships/image" Target="../media/image980.png"/><Relationship Id="rId66" Type="http://schemas.openxmlformats.org/officeDocument/2006/relationships/customXml" Target="../ink/ink996.xml"/><Relationship Id="rId87" Type="http://schemas.openxmlformats.org/officeDocument/2006/relationships/image" Target="../media/image1001.png"/><Relationship Id="rId110" Type="http://schemas.openxmlformats.org/officeDocument/2006/relationships/customXml" Target="../ink/ink1018.xml"/><Relationship Id="rId115" Type="http://schemas.openxmlformats.org/officeDocument/2006/relationships/image" Target="../media/image1015.png"/><Relationship Id="rId131" Type="http://schemas.openxmlformats.org/officeDocument/2006/relationships/image" Target="../media/image1023.png"/><Relationship Id="rId136" Type="http://schemas.openxmlformats.org/officeDocument/2006/relationships/customXml" Target="../ink/ink1031.xml"/><Relationship Id="rId157" Type="http://schemas.openxmlformats.org/officeDocument/2006/relationships/image" Target="../media/image1036.png"/><Relationship Id="rId61" Type="http://schemas.openxmlformats.org/officeDocument/2006/relationships/image" Target="../media/image988.png"/><Relationship Id="rId82" Type="http://schemas.openxmlformats.org/officeDocument/2006/relationships/customXml" Target="../ink/ink1004.xml"/><Relationship Id="rId152" Type="http://schemas.openxmlformats.org/officeDocument/2006/relationships/customXml" Target="../ink/ink1039.xml"/><Relationship Id="rId19" Type="http://schemas.openxmlformats.org/officeDocument/2006/relationships/image" Target="../media/image967.png"/><Relationship Id="rId14" Type="http://schemas.openxmlformats.org/officeDocument/2006/relationships/customXml" Target="../ink/ink970.xml"/><Relationship Id="rId30" Type="http://schemas.openxmlformats.org/officeDocument/2006/relationships/customXml" Target="../ink/ink978.xml"/><Relationship Id="rId35" Type="http://schemas.openxmlformats.org/officeDocument/2006/relationships/image" Target="../media/image975.png"/><Relationship Id="rId56" Type="http://schemas.openxmlformats.org/officeDocument/2006/relationships/customXml" Target="../ink/ink991.xml"/><Relationship Id="rId77" Type="http://schemas.openxmlformats.org/officeDocument/2006/relationships/image" Target="../media/image996.png"/><Relationship Id="rId100" Type="http://schemas.openxmlformats.org/officeDocument/2006/relationships/customXml" Target="../ink/ink1013.xml"/><Relationship Id="rId105" Type="http://schemas.openxmlformats.org/officeDocument/2006/relationships/image" Target="../media/image1010.png"/><Relationship Id="rId126" Type="http://schemas.openxmlformats.org/officeDocument/2006/relationships/customXml" Target="../ink/ink1026.xml"/><Relationship Id="rId147" Type="http://schemas.openxmlformats.org/officeDocument/2006/relationships/image" Target="../media/image1031.png"/><Relationship Id="rId8" Type="http://schemas.openxmlformats.org/officeDocument/2006/relationships/customXml" Target="../ink/ink967.xml"/><Relationship Id="rId51" Type="http://schemas.openxmlformats.org/officeDocument/2006/relationships/image" Target="../media/image983.png"/><Relationship Id="rId72" Type="http://schemas.openxmlformats.org/officeDocument/2006/relationships/customXml" Target="../ink/ink999.xml"/><Relationship Id="rId93" Type="http://schemas.openxmlformats.org/officeDocument/2006/relationships/image" Target="../media/image1004.png"/><Relationship Id="rId98" Type="http://schemas.openxmlformats.org/officeDocument/2006/relationships/customXml" Target="../ink/ink1012.xml"/><Relationship Id="rId121" Type="http://schemas.openxmlformats.org/officeDocument/2006/relationships/image" Target="../media/image1018.png"/><Relationship Id="rId142" Type="http://schemas.openxmlformats.org/officeDocument/2006/relationships/customXml" Target="../ink/ink1034.xml"/><Relationship Id="rId163" Type="http://schemas.openxmlformats.org/officeDocument/2006/relationships/image" Target="../media/image1039.png"/><Relationship Id="rId3" Type="http://schemas.openxmlformats.org/officeDocument/2006/relationships/image" Target="../media/image959.png"/><Relationship Id="rId25" Type="http://schemas.openxmlformats.org/officeDocument/2006/relationships/image" Target="../media/image970.png"/><Relationship Id="rId46" Type="http://schemas.openxmlformats.org/officeDocument/2006/relationships/customXml" Target="../ink/ink986.xml"/><Relationship Id="rId67" Type="http://schemas.openxmlformats.org/officeDocument/2006/relationships/image" Target="../media/image991.png"/><Relationship Id="rId116" Type="http://schemas.openxmlformats.org/officeDocument/2006/relationships/customXml" Target="../ink/ink1021.xml"/><Relationship Id="rId137" Type="http://schemas.openxmlformats.org/officeDocument/2006/relationships/image" Target="../media/image1026.png"/><Relationship Id="rId158" Type="http://schemas.openxmlformats.org/officeDocument/2006/relationships/customXml" Target="../ink/ink1042.xml"/><Relationship Id="rId20" Type="http://schemas.openxmlformats.org/officeDocument/2006/relationships/customXml" Target="../ink/ink973.xml"/><Relationship Id="rId41" Type="http://schemas.openxmlformats.org/officeDocument/2006/relationships/image" Target="../media/image978.png"/><Relationship Id="rId62" Type="http://schemas.openxmlformats.org/officeDocument/2006/relationships/customXml" Target="../ink/ink994.xml"/><Relationship Id="rId83" Type="http://schemas.openxmlformats.org/officeDocument/2006/relationships/image" Target="../media/image999.png"/><Relationship Id="rId88" Type="http://schemas.openxmlformats.org/officeDocument/2006/relationships/customXml" Target="../ink/ink1007.xml"/><Relationship Id="rId111" Type="http://schemas.openxmlformats.org/officeDocument/2006/relationships/image" Target="../media/image1013.png"/><Relationship Id="rId132" Type="http://schemas.openxmlformats.org/officeDocument/2006/relationships/customXml" Target="../ink/ink1029.xml"/><Relationship Id="rId153" Type="http://schemas.openxmlformats.org/officeDocument/2006/relationships/image" Target="../media/image1034.png"/><Relationship Id="rId15" Type="http://schemas.openxmlformats.org/officeDocument/2006/relationships/image" Target="../media/image965.png"/><Relationship Id="rId36" Type="http://schemas.openxmlformats.org/officeDocument/2006/relationships/customXml" Target="../ink/ink981.xml"/><Relationship Id="rId57" Type="http://schemas.openxmlformats.org/officeDocument/2006/relationships/image" Target="../media/image986.png"/><Relationship Id="rId106" Type="http://schemas.openxmlformats.org/officeDocument/2006/relationships/customXml" Target="../ink/ink1016.xml"/><Relationship Id="rId127" Type="http://schemas.openxmlformats.org/officeDocument/2006/relationships/image" Target="../media/image1021.png"/><Relationship Id="rId10" Type="http://schemas.openxmlformats.org/officeDocument/2006/relationships/customXml" Target="../ink/ink968.xml"/><Relationship Id="rId31" Type="http://schemas.openxmlformats.org/officeDocument/2006/relationships/image" Target="../media/image973.png"/><Relationship Id="rId52" Type="http://schemas.openxmlformats.org/officeDocument/2006/relationships/customXml" Target="../ink/ink989.xml"/><Relationship Id="rId73" Type="http://schemas.openxmlformats.org/officeDocument/2006/relationships/image" Target="../media/image994.png"/><Relationship Id="rId78" Type="http://schemas.openxmlformats.org/officeDocument/2006/relationships/customXml" Target="../ink/ink1002.xml"/><Relationship Id="rId94" Type="http://schemas.openxmlformats.org/officeDocument/2006/relationships/customXml" Target="../ink/ink1010.xml"/><Relationship Id="rId99" Type="http://schemas.openxmlformats.org/officeDocument/2006/relationships/image" Target="../media/image1007.png"/><Relationship Id="rId101" Type="http://schemas.openxmlformats.org/officeDocument/2006/relationships/image" Target="../media/image1008.png"/><Relationship Id="rId122" Type="http://schemas.openxmlformats.org/officeDocument/2006/relationships/customXml" Target="../ink/ink1024.xml"/><Relationship Id="rId143" Type="http://schemas.openxmlformats.org/officeDocument/2006/relationships/image" Target="../media/image1029.png"/><Relationship Id="rId148" Type="http://schemas.openxmlformats.org/officeDocument/2006/relationships/customXml" Target="../ink/ink1037.xml"/><Relationship Id="rId4" Type="http://schemas.openxmlformats.org/officeDocument/2006/relationships/customXml" Target="../ink/ink965.xml"/><Relationship Id="rId9" Type="http://schemas.openxmlformats.org/officeDocument/2006/relationships/image" Target="../media/image962.png"/><Relationship Id="rId26" Type="http://schemas.openxmlformats.org/officeDocument/2006/relationships/customXml" Target="../ink/ink976.xml"/><Relationship Id="rId47" Type="http://schemas.openxmlformats.org/officeDocument/2006/relationships/image" Target="../media/image981.png"/><Relationship Id="rId68" Type="http://schemas.openxmlformats.org/officeDocument/2006/relationships/customXml" Target="../ink/ink997.xml"/><Relationship Id="rId89" Type="http://schemas.openxmlformats.org/officeDocument/2006/relationships/image" Target="../media/image1002.png"/><Relationship Id="rId112" Type="http://schemas.openxmlformats.org/officeDocument/2006/relationships/customXml" Target="../ink/ink1019.xml"/><Relationship Id="rId133" Type="http://schemas.openxmlformats.org/officeDocument/2006/relationships/image" Target="../media/image1024.png"/><Relationship Id="rId154" Type="http://schemas.openxmlformats.org/officeDocument/2006/relationships/customXml" Target="../ink/ink1040.xml"/><Relationship Id="rId16" Type="http://schemas.openxmlformats.org/officeDocument/2006/relationships/customXml" Target="../ink/ink971.xml"/><Relationship Id="rId37" Type="http://schemas.openxmlformats.org/officeDocument/2006/relationships/image" Target="../media/image976.png"/><Relationship Id="rId58" Type="http://schemas.openxmlformats.org/officeDocument/2006/relationships/customXml" Target="../ink/ink992.xml"/><Relationship Id="rId79" Type="http://schemas.openxmlformats.org/officeDocument/2006/relationships/image" Target="../media/image997.png"/><Relationship Id="rId102" Type="http://schemas.openxmlformats.org/officeDocument/2006/relationships/customXml" Target="../ink/ink1014.xml"/><Relationship Id="rId123" Type="http://schemas.openxmlformats.org/officeDocument/2006/relationships/image" Target="../media/image1019.png"/><Relationship Id="rId144" Type="http://schemas.openxmlformats.org/officeDocument/2006/relationships/customXml" Target="../ink/ink1035.xml"/><Relationship Id="rId90" Type="http://schemas.openxmlformats.org/officeDocument/2006/relationships/customXml" Target="../ink/ink1008.xml"/><Relationship Id="rId27" Type="http://schemas.openxmlformats.org/officeDocument/2006/relationships/image" Target="../media/image971.png"/><Relationship Id="rId48" Type="http://schemas.openxmlformats.org/officeDocument/2006/relationships/customXml" Target="../ink/ink987.xml"/><Relationship Id="rId69" Type="http://schemas.openxmlformats.org/officeDocument/2006/relationships/image" Target="../media/image992.png"/><Relationship Id="rId113" Type="http://schemas.openxmlformats.org/officeDocument/2006/relationships/image" Target="../media/image1014.png"/><Relationship Id="rId134" Type="http://schemas.openxmlformats.org/officeDocument/2006/relationships/customXml" Target="../ink/ink1030.xml"/><Relationship Id="rId80" Type="http://schemas.openxmlformats.org/officeDocument/2006/relationships/customXml" Target="../ink/ink1003.xml"/><Relationship Id="rId155" Type="http://schemas.openxmlformats.org/officeDocument/2006/relationships/image" Target="../media/image1035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3.xml"/><Relationship Id="rId299" Type="http://schemas.openxmlformats.org/officeDocument/2006/relationships/customXml" Target="../ink/ink1194.xml"/><Relationship Id="rId21" Type="http://schemas.openxmlformats.org/officeDocument/2006/relationships/image" Target="../media/image1049.png"/><Relationship Id="rId63" Type="http://schemas.openxmlformats.org/officeDocument/2006/relationships/image" Target="../media/image1070.png"/><Relationship Id="rId159" Type="http://schemas.openxmlformats.org/officeDocument/2006/relationships/customXml" Target="../ink/ink1124.xml"/><Relationship Id="rId324" Type="http://schemas.openxmlformats.org/officeDocument/2006/relationships/image" Target="../media/image1200.png"/><Relationship Id="rId366" Type="http://schemas.openxmlformats.org/officeDocument/2006/relationships/image" Target="../media/image1221.png"/><Relationship Id="rId170" Type="http://schemas.openxmlformats.org/officeDocument/2006/relationships/image" Target="../media/image1123.png"/><Relationship Id="rId226" Type="http://schemas.openxmlformats.org/officeDocument/2006/relationships/image" Target="../media/image1151.png"/><Relationship Id="rId268" Type="http://schemas.openxmlformats.org/officeDocument/2006/relationships/image" Target="../media/image1172.png"/><Relationship Id="rId32" Type="http://schemas.openxmlformats.org/officeDocument/2006/relationships/customXml" Target="../ink/ink1060.xml"/><Relationship Id="rId74" Type="http://schemas.openxmlformats.org/officeDocument/2006/relationships/customXml" Target="../ink/ink1081.xml"/><Relationship Id="rId128" Type="http://schemas.openxmlformats.org/officeDocument/2006/relationships/image" Target="../media/image1102.png"/><Relationship Id="rId335" Type="http://schemas.openxmlformats.org/officeDocument/2006/relationships/customXml" Target="../ink/ink1212.xml"/><Relationship Id="rId377" Type="http://schemas.openxmlformats.org/officeDocument/2006/relationships/customXml" Target="../ink/ink1233.xml"/><Relationship Id="rId5" Type="http://schemas.openxmlformats.org/officeDocument/2006/relationships/image" Target="../media/image1041.png"/><Relationship Id="rId181" Type="http://schemas.openxmlformats.org/officeDocument/2006/relationships/customXml" Target="../ink/ink1135.xml"/><Relationship Id="rId237" Type="http://schemas.openxmlformats.org/officeDocument/2006/relationships/customXml" Target="../ink/ink1163.xml"/><Relationship Id="rId279" Type="http://schemas.openxmlformats.org/officeDocument/2006/relationships/customXml" Target="../ink/ink1184.xml"/><Relationship Id="rId43" Type="http://schemas.openxmlformats.org/officeDocument/2006/relationships/image" Target="../media/image1060.png"/><Relationship Id="rId139" Type="http://schemas.openxmlformats.org/officeDocument/2006/relationships/customXml" Target="../ink/ink1114.xml"/><Relationship Id="rId290" Type="http://schemas.openxmlformats.org/officeDocument/2006/relationships/image" Target="../media/image1183.png"/><Relationship Id="rId304" Type="http://schemas.openxmlformats.org/officeDocument/2006/relationships/image" Target="../media/image1190.png"/><Relationship Id="rId346" Type="http://schemas.openxmlformats.org/officeDocument/2006/relationships/image" Target="../media/image1211.png"/><Relationship Id="rId388" Type="http://schemas.openxmlformats.org/officeDocument/2006/relationships/image" Target="../media/image1232.png"/><Relationship Id="rId85" Type="http://schemas.openxmlformats.org/officeDocument/2006/relationships/customXml" Target="../ink/ink1087.xml"/><Relationship Id="rId150" Type="http://schemas.openxmlformats.org/officeDocument/2006/relationships/image" Target="../media/image1113.png"/><Relationship Id="rId192" Type="http://schemas.openxmlformats.org/officeDocument/2006/relationships/image" Target="../media/image1134.png"/><Relationship Id="rId206" Type="http://schemas.openxmlformats.org/officeDocument/2006/relationships/image" Target="../media/image1141.png"/><Relationship Id="rId248" Type="http://schemas.openxmlformats.org/officeDocument/2006/relationships/image" Target="../media/image1162.png"/><Relationship Id="rId12" Type="http://schemas.openxmlformats.org/officeDocument/2006/relationships/customXml" Target="../ink/ink1050.xml"/><Relationship Id="rId108" Type="http://schemas.openxmlformats.org/officeDocument/2006/relationships/image" Target="../media/image1092.png"/><Relationship Id="rId315" Type="http://schemas.openxmlformats.org/officeDocument/2006/relationships/customXml" Target="../ink/ink1202.xml"/><Relationship Id="rId357" Type="http://schemas.openxmlformats.org/officeDocument/2006/relationships/customXml" Target="../ink/ink1223.xml"/><Relationship Id="rId54" Type="http://schemas.openxmlformats.org/officeDocument/2006/relationships/customXml" Target="../ink/ink1071.xml"/><Relationship Id="rId96" Type="http://schemas.openxmlformats.org/officeDocument/2006/relationships/image" Target="../media/image1086.png"/><Relationship Id="rId161" Type="http://schemas.openxmlformats.org/officeDocument/2006/relationships/customXml" Target="../ink/ink1125.xml"/><Relationship Id="rId217" Type="http://schemas.openxmlformats.org/officeDocument/2006/relationships/customXml" Target="../ink/ink1153.xml"/><Relationship Id="rId399" Type="http://schemas.openxmlformats.org/officeDocument/2006/relationships/customXml" Target="../ink/ink1244.xml"/><Relationship Id="rId259" Type="http://schemas.openxmlformats.org/officeDocument/2006/relationships/customXml" Target="../ink/ink1174.xml"/><Relationship Id="rId23" Type="http://schemas.openxmlformats.org/officeDocument/2006/relationships/image" Target="../media/image1050.png"/><Relationship Id="rId119" Type="http://schemas.openxmlformats.org/officeDocument/2006/relationships/customXml" Target="../ink/ink1104.xml"/><Relationship Id="rId270" Type="http://schemas.openxmlformats.org/officeDocument/2006/relationships/image" Target="../media/image1173.png"/><Relationship Id="rId326" Type="http://schemas.openxmlformats.org/officeDocument/2006/relationships/image" Target="../media/image1201.png"/><Relationship Id="rId65" Type="http://schemas.openxmlformats.org/officeDocument/2006/relationships/image" Target="../media/image1071.png"/><Relationship Id="rId130" Type="http://schemas.openxmlformats.org/officeDocument/2006/relationships/image" Target="../media/image1103.png"/><Relationship Id="rId368" Type="http://schemas.openxmlformats.org/officeDocument/2006/relationships/image" Target="../media/image1222.png"/><Relationship Id="rId172" Type="http://schemas.openxmlformats.org/officeDocument/2006/relationships/image" Target="../media/image1124.png"/><Relationship Id="rId228" Type="http://schemas.openxmlformats.org/officeDocument/2006/relationships/image" Target="../media/image1152.png"/><Relationship Id="rId281" Type="http://schemas.openxmlformats.org/officeDocument/2006/relationships/customXml" Target="../ink/ink1185.xml"/><Relationship Id="rId337" Type="http://schemas.openxmlformats.org/officeDocument/2006/relationships/customXml" Target="../ink/ink1213.xml"/><Relationship Id="rId34" Type="http://schemas.openxmlformats.org/officeDocument/2006/relationships/customXml" Target="../ink/ink1061.xml"/><Relationship Id="rId76" Type="http://schemas.openxmlformats.org/officeDocument/2006/relationships/image" Target="../media/image1076.png"/><Relationship Id="rId141" Type="http://schemas.openxmlformats.org/officeDocument/2006/relationships/customXml" Target="../ink/ink1115.xml"/><Relationship Id="rId379" Type="http://schemas.openxmlformats.org/officeDocument/2006/relationships/customXml" Target="../ink/ink1234.xml"/><Relationship Id="rId7" Type="http://schemas.openxmlformats.org/officeDocument/2006/relationships/image" Target="../media/image1042.png"/><Relationship Id="rId183" Type="http://schemas.openxmlformats.org/officeDocument/2006/relationships/customXml" Target="../ink/ink1136.xml"/><Relationship Id="rId239" Type="http://schemas.openxmlformats.org/officeDocument/2006/relationships/customXml" Target="../ink/ink1164.xml"/><Relationship Id="rId390" Type="http://schemas.openxmlformats.org/officeDocument/2006/relationships/image" Target="../media/image1233.png"/><Relationship Id="rId250" Type="http://schemas.openxmlformats.org/officeDocument/2006/relationships/image" Target="../media/image1163.png"/><Relationship Id="rId292" Type="http://schemas.openxmlformats.org/officeDocument/2006/relationships/image" Target="../media/image1184.png"/><Relationship Id="rId306" Type="http://schemas.openxmlformats.org/officeDocument/2006/relationships/image" Target="../media/image1191.png"/><Relationship Id="rId45" Type="http://schemas.openxmlformats.org/officeDocument/2006/relationships/image" Target="../media/image1061.png"/><Relationship Id="rId87" Type="http://schemas.openxmlformats.org/officeDocument/2006/relationships/customXml" Target="../ink/ink1088.xml"/><Relationship Id="rId110" Type="http://schemas.openxmlformats.org/officeDocument/2006/relationships/image" Target="../media/image1093.png"/><Relationship Id="rId348" Type="http://schemas.openxmlformats.org/officeDocument/2006/relationships/image" Target="../media/image1212.png"/><Relationship Id="rId152" Type="http://schemas.openxmlformats.org/officeDocument/2006/relationships/image" Target="../media/image1114.png"/><Relationship Id="rId194" Type="http://schemas.openxmlformats.org/officeDocument/2006/relationships/image" Target="../media/image1135.png"/><Relationship Id="rId208" Type="http://schemas.openxmlformats.org/officeDocument/2006/relationships/image" Target="../media/image1142.png"/><Relationship Id="rId261" Type="http://schemas.openxmlformats.org/officeDocument/2006/relationships/customXml" Target="../ink/ink1175.xml"/><Relationship Id="rId14" Type="http://schemas.openxmlformats.org/officeDocument/2006/relationships/customXml" Target="../ink/ink1051.xml"/><Relationship Id="rId56" Type="http://schemas.openxmlformats.org/officeDocument/2006/relationships/customXml" Target="../ink/ink1072.xml"/><Relationship Id="rId317" Type="http://schemas.openxmlformats.org/officeDocument/2006/relationships/customXml" Target="../ink/ink1203.xml"/><Relationship Id="rId359" Type="http://schemas.openxmlformats.org/officeDocument/2006/relationships/customXml" Target="../ink/ink1224.xml"/><Relationship Id="rId98" Type="http://schemas.openxmlformats.org/officeDocument/2006/relationships/image" Target="../media/image1087.png"/><Relationship Id="rId121" Type="http://schemas.openxmlformats.org/officeDocument/2006/relationships/customXml" Target="../ink/ink1105.xml"/><Relationship Id="rId163" Type="http://schemas.openxmlformats.org/officeDocument/2006/relationships/customXml" Target="../ink/ink1126.xml"/><Relationship Id="rId219" Type="http://schemas.openxmlformats.org/officeDocument/2006/relationships/customXml" Target="../ink/ink1154.xml"/><Relationship Id="rId370" Type="http://schemas.openxmlformats.org/officeDocument/2006/relationships/image" Target="../media/image1223.png"/><Relationship Id="rId230" Type="http://schemas.openxmlformats.org/officeDocument/2006/relationships/image" Target="../media/image1153.png"/><Relationship Id="rId25" Type="http://schemas.openxmlformats.org/officeDocument/2006/relationships/image" Target="../media/image1051.png"/><Relationship Id="rId67" Type="http://schemas.openxmlformats.org/officeDocument/2006/relationships/image" Target="../media/image1072.png"/><Relationship Id="rId272" Type="http://schemas.openxmlformats.org/officeDocument/2006/relationships/image" Target="../media/image1174.png"/><Relationship Id="rId328" Type="http://schemas.openxmlformats.org/officeDocument/2006/relationships/image" Target="../media/image1202.png"/><Relationship Id="rId132" Type="http://schemas.openxmlformats.org/officeDocument/2006/relationships/image" Target="../media/image1104.png"/><Relationship Id="rId174" Type="http://schemas.openxmlformats.org/officeDocument/2006/relationships/image" Target="../media/image1125.png"/><Relationship Id="rId381" Type="http://schemas.openxmlformats.org/officeDocument/2006/relationships/customXml" Target="../ink/ink1235.xml"/><Relationship Id="rId241" Type="http://schemas.openxmlformats.org/officeDocument/2006/relationships/customXml" Target="../ink/ink1165.xml"/><Relationship Id="rId36" Type="http://schemas.openxmlformats.org/officeDocument/2006/relationships/customXml" Target="../ink/ink1062.xml"/><Relationship Id="rId283" Type="http://schemas.openxmlformats.org/officeDocument/2006/relationships/customXml" Target="../ink/ink1186.xml"/><Relationship Id="rId339" Type="http://schemas.openxmlformats.org/officeDocument/2006/relationships/customXml" Target="../ink/ink1214.xml"/><Relationship Id="rId78" Type="http://schemas.openxmlformats.org/officeDocument/2006/relationships/image" Target="../media/image1077.png"/><Relationship Id="rId101" Type="http://schemas.openxmlformats.org/officeDocument/2006/relationships/customXml" Target="../ink/ink1095.xml"/><Relationship Id="rId143" Type="http://schemas.openxmlformats.org/officeDocument/2006/relationships/customXml" Target="../ink/ink1116.xml"/><Relationship Id="rId185" Type="http://schemas.openxmlformats.org/officeDocument/2006/relationships/customXml" Target="../ink/ink1137.xml"/><Relationship Id="rId350" Type="http://schemas.openxmlformats.org/officeDocument/2006/relationships/image" Target="../media/image1213.png"/><Relationship Id="rId9" Type="http://schemas.openxmlformats.org/officeDocument/2006/relationships/image" Target="../media/image1043.png"/><Relationship Id="rId210" Type="http://schemas.openxmlformats.org/officeDocument/2006/relationships/image" Target="../media/image1143.png"/><Relationship Id="rId392" Type="http://schemas.openxmlformats.org/officeDocument/2006/relationships/image" Target="../media/image1234.png"/><Relationship Id="rId252" Type="http://schemas.openxmlformats.org/officeDocument/2006/relationships/image" Target="../media/image1164.png"/><Relationship Id="rId294" Type="http://schemas.openxmlformats.org/officeDocument/2006/relationships/image" Target="../media/image1185.png"/><Relationship Id="rId308" Type="http://schemas.openxmlformats.org/officeDocument/2006/relationships/image" Target="../media/image1192.png"/><Relationship Id="rId47" Type="http://schemas.openxmlformats.org/officeDocument/2006/relationships/image" Target="../media/image1062.png"/><Relationship Id="rId89" Type="http://schemas.openxmlformats.org/officeDocument/2006/relationships/customXml" Target="../ink/ink1089.xml"/><Relationship Id="rId112" Type="http://schemas.openxmlformats.org/officeDocument/2006/relationships/image" Target="../media/image1094.png"/><Relationship Id="rId154" Type="http://schemas.openxmlformats.org/officeDocument/2006/relationships/image" Target="../media/image1115.png"/><Relationship Id="rId361" Type="http://schemas.openxmlformats.org/officeDocument/2006/relationships/customXml" Target="../ink/ink1225.xml"/><Relationship Id="rId196" Type="http://schemas.openxmlformats.org/officeDocument/2006/relationships/image" Target="../media/image1136.png"/><Relationship Id="rId16" Type="http://schemas.openxmlformats.org/officeDocument/2006/relationships/customXml" Target="../ink/ink1052.xml"/><Relationship Id="rId221" Type="http://schemas.openxmlformats.org/officeDocument/2006/relationships/customXml" Target="../ink/ink1155.xml"/><Relationship Id="rId263" Type="http://schemas.openxmlformats.org/officeDocument/2006/relationships/customXml" Target="../ink/ink1176.xml"/><Relationship Id="rId319" Type="http://schemas.openxmlformats.org/officeDocument/2006/relationships/customXml" Target="../ink/ink1204.xml"/><Relationship Id="rId37" Type="http://schemas.openxmlformats.org/officeDocument/2006/relationships/image" Target="../media/image1057.png"/><Relationship Id="rId58" Type="http://schemas.openxmlformats.org/officeDocument/2006/relationships/customXml" Target="../ink/ink1073.xml"/><Relationship Id="rId79" Type="http://schemas.openxmlformats.org/officeDocument/2006/relationships/customXml" Target="../ink/ink1084.xml"/><Relationship Id="rId102" Type="http://schemas.openxmlformats.org/officeDocument/2006/relationships/image" Target="../media/image1089.png"/><Relationship Id="rId123" Type="http://schemas.openxmlformats.org/officeDocument/2006/relationships/customXml" Target="../ink/ink1106.xml"/><Relationship Id="rId144" Type="http://schemas.openxmlformats.org/officeDocument/2006/relationships/image" Target="../media/image1110.png"/><Relationship Id="rId330" Type="http://schemas.openxmlformats.org/officeDocument/2006/relationships/image" Target="../media/image1203.png"/><Relationship Id="rId90" Type="http://schemas.openxmlformats.org/officeDocument/2006/relationships/image" Target="../media/image1083.png"/><Relationship Id="rId165" Type="http://schemas.openxmlformats.org/officeDocument/2006/relationships/customXml" Target="../ink/ink1127.xml"/><Relationship Id="rId186" Type="http://schemas.openxmlformats.org/officeDocument/2006/relationships/image" Target="../media/image1131.png"/><Relationship Id="rId351" Type="http://schemas.openxmlformats.org/officeDocument/2006/relationships/customXml" Target="../ink/ink1220.xml"/><Relationship Id="rId372" Type="http://schemas.openxmlformats.org/officeDocument/2006/relationships/image" Target="../media/image1224.png"/><Relationship Id="rId393" Type="http://schemas.openxmlformats.org/officeDocument/2006/relationships/customXml" Target="../ink/ink1241.xml"/><Relationship Id="rId211" Type="http://schemas.openxmlformats.org/officeDocument/2006/relationships/customXml" Target="../ink/ink1150.xml"/><Relationship Id="rId232" Type="http://schemas.openxmlformats.org/officeDocument/2006/relationships/image" Target="../media/image1154.png"/><Relationship Id="rId253" Type="http://schemas.openxmlformats.org/officeDocument/2006/relationships/customXml" Target="../ink/ink1171.xml"/><Relationship Id="rId274" Type="http://schemas.openxmlformats.org/officeDocument/2006/relationships/image" Target="../media/image1175.png"/><Relationship Id="rId295" Type="http://schemas.openxmlformats.org/officeDocument/2006/relationships/customXml" Target="../ink/ink1192.xml"/><Relationship Id="rId309" Type="http://schemas.openxmlformats.org/officeDocument/2006/relationships/customXml" Target="../ink/ink1199.xml"/><Relationship Id="rId27" Type="http://schemas.openxmlformats.org/officeDocument/2006/relationships/image" Target="../media/image1052.png"/><Relationship Id="rId48" Type="http://schemas.openxmlformats.org/officeDocument/2006/relationships/customXml" Target="../ink/ink1068.xml"/><Relationship Id="rId69" Type="http://schemas.openxmlformats.org/officeDocument/2006/relationships/image" Target="../media/image1073.png"/><Relationship Id="rId113" Type="http://schemas.openxmlformats.org/officeDocument/2006/relationships/customXml" Target="../ink/ink1101.xml"/><Relationship Id="rId134" Type="http://schemas.openxmlformats.org/officeDocument/2006/relationships/image" Target="../media/image1105.png"/><Relationship Id="rId320" Type="http://schemas.openxmlformats.org/officeDocument/2006/relationships/image" Target="../media/image1198.png"/><Relationship Id="rId80" Type="http://schemas.openxmlformats.org/officeDocument/2006/relationships/image" Target="../media/image1078.png"/><Relationship Id="rId155" Type="http://schemas.openxmlformats.org/officeDocument/2006/relationships/customXml" Target="../ink/ink1122.xml"/><Relationship Id="rId176" Type="http://schemas.openxmlformats.org/officeDocument/2006/relationships/image" Target="../media/image1126.png"/><Relationship Id="rId197" Type="http://schemas.openxmlformats.org/officeDocument/2006/relationships/customXml" Target="../ink/ink1143.xml"/><Relationship Id="rId341" Type="http://schemas.openxmlformats.org/officeDocument/2006/relationships/customXml" Target="../ink/ink1215.xml"/><Relationship Id="rId362" Type="http://schemas.openxmlformats.org/officeDocument/2006/relationships/image" Target="../media/image1219.png"/><Relationship Id="rId383" Type="http://schemas.openxmlformats.org/officeDocument/2006/relationships/customXml" Target="../ink/ink1236.xml"/><Relationship Id="rId201" Type="http://schemas.openxmlformats.org/officeDocument/2006/relationships/customXml" Target="../ink/ink1145.xml"/><Relationship Id="rId222" Type="http://schemas.openxmlformats.org/officeDocument/2006/relationships/image" Target="../media/image1149.png"/><Relationship Id="rId243" Type="http://schemas.openxmlformats.org/officeDocument/2006/relationships/customXml" Target="../ink/ink1166.xml"/><Relationship Id="rId264" Type="http://schemas.openxmlformats.org/officeDocument/2006/relationships/image" Target="../media/image1170.png"/><Relationship Id="rId285" Type="http://schemas.openxmlformats.org/officeDocument/2006/relationships/customXml" Target="../ink/ink1187.xml"/><Relationship Id="rId17" Type="http://schemas.openxmlformats.org/officeDocument/2006/relationships/image" Target="../media/image1047.png"/><Relationship Id="rId38" Type="http://schemas.openxmlformats.org/officeDocument/2006/relationships/customXml" Target="../ink/ink1063.xml"/><Relationship Id="rId59" Type="http://schemas.openxmlformats.org/officeDocument/2006/relationships/image" Target="../media/image1068.png"/><Relationship Id="rId103" Type="http://schemas.openxmlformats.org/officeDocument/2006/relationships/customXml" Target="../ink/ink1096.xml"/><Relationship Id="rId124" Type="http://schemas.openxmlformats.org/officeDocument/2006/relationships/image" Target="../media/image1100.png"/><Relationship Id="rId310" Type="http://schemas.openxmlformats.org/officeDocument/2006/relationships/image" Target="../media/image1193.png"/><Relationship Id="rId70" Type="http://schemas.openxmlformats.org/officeDocument/2006/relationships/customXml" Target="../ink/ink1079.xml"/><Relationship Id="rId91" Type="http://schemas.openxmlformats.org/officeDocument/2006/relationships/customXml" Target="../ink/ink1090.xml"/><Relationship Id="rId145" Type="http://schemas.openxmlformats.org/officeDocument/2006/relationships/customXml" Target="../ink/ink1117.xml"/><Relationship Id="rId166" Type="http://schemas.openxmlformats.org/officeDocument/2006/relationships/image" Target="../media/image1121.png"/><Relationship Id="rId187" Type="http://schemas.openxmlformats.org/officeDocument/2006/relationships/customXml" Target="../ink/ink1138.xml"/><Relationship Id="rId331" Type="http://schemas.openxmlformats.org/officeDocument/2006/relationships/customXml" Target="../ink/ink1210.xml"/><Relationship Id="rId352" Type="http://schemas.openxmlformats.org/officeDocument/2006/relationships/image" Target="../media/image1214.png"/><Relationship Id="rId373" Type="http://schemas.openxmlformats.org/officeDocument/2006/relationships/customXml" Target="../ink/ink1231.xml"/><Relationship Id="rId394" Type="http://schemas.openxmlformats.org/officeDocument/2006/relationships/image" Target="../media/image123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44.png"/><Relationship Id="rId233" Type="http://schemas.openxmlformats.org/officeDocument/2006/relationships/customXml" Target="../ink/ink1161.xml"/><Relationship Id="rId254" Type="http://schemas.openxmlformats.org/officeDocument/2006/relationships/image" Target="../media/image1165.png"/><Relationship Id="rId28" Type="http://schemas.openxmlformats.org/officeDocument/2006/relationships/customXml" Target="../ink/ink1058.xml"/><Relationship Id="rId49" Type="http://schemas.openxmlformats.org/officeDocument/2006/relationships/image" Target="../media/image1063.png"/><Relationship Id="rId114" Type="http://schemas.openxmlformats.org/officeDocument/2006/relationships/image" Target="../media/image1095.png"/><Relationship Id="rId275" Type="http://schemas.openxmlformats.org/officeDocument/2006/relationships/customXml" Target="../ink/ink1182.xml"/><Relationship Id="rId296" Type="http://schemas.openxmlformats.org/officeDocument/2006/relationships/image" Target="../media/image1186.png"/><Relationship Id="rId300" Type="http://schemas.openxmlformats.org/officeDocument/2006/relationships/image" Target="../media/image1188.png"/><Relationship Id="rId60" Type="http://schemas.openxmlformats.org/officeDocument/2006/relationships/customXml" Target="../ink/ink1074.xml"/><Relationship Id="rId81" Type="http://schemas.openxmlformats.org/officeDocument/2006/relationships/customXml" Target="../ink/ink1085.xml"/><Relationship Id="rId135" Type="http://schemas.openxmlformats.org/officeDocument/2006/relationships/customXml" Target="../ink/ink1112.xml"/><Relationship Id="rId156" Type="http://schemas.openxmlformats.org/officeDocument/2006/relationships/image" Target="../media/image1116.png"/><Relationship Id="rId177" Type="http://schemas.openxmlformats.org/officeDocument/2006/relationships/customXml" Target="../ink/ink1133.xml"/><Relationship Id="rId198" Type="http://schemas.openxmlformats.org/officeDocument/2006/relationships/image" Target="../media/image1137.png"/><Relationship Id="rId321" Type="http://schemas.openxmlformats.org/officeDocument/2006/relationships/customXml" Target="../ink/ink1205.xml"/><Relationship Id="rId342" Type="http://schemas.openxmlformats.org/officeDocument/2006/relationships/image" Target="../media/image1209.png"/><Relationship Id="rId363" Type="http://schemas.openxmlformats.org/officeDocument/2006/relationships/customXml" Target="../ink/ink1226.xml"/><Relationship Id="rId384" Type="http://schemas.openxmlformats.org/officeDocument/2006/relationships/image" Target="../media/image1230.png"/><Relationship Id="rId202" Type="http://schemas.openxmlformats.org/officeDocument/2006/relationships/image" Target="../media/image1139.png"/><Relationship Id="rId223" Type="http://schemas.openxmlformats.org/officeDocument/2006/relationships/customXml" Target="../ink/ink1156.xml"/><Relationship Id="rId244" Type="http://schemas.openxmlformats.org/officeDocument/2006/relationships/image" Target="../media/image1160.png"/><Relationship Id="rId18" Type="http://schemas.openxmlformats.org/officeDocument/2006/relationships/customXml" Target="../ink/ink1053.xml"/><Relationship Id="rId39" Type="http://schemas.openxmlformats.org/officeDocument/2006/relationships/image" Target="../media/image1058.png"/><Relationship Id="rId265" Type="http://schemas.openxmlformats.org/officeDocument/2006/relationships/customXml" Target="../ink/ink1177.xml"/><Relationship Id="rId286" Type="http://schemas.openxmlformats.org/officeDocument/2006/relationships/image" Target="../media/image1181.png"/><Relationship Id="rId50" Type="http://schemas.openxmlformats.org/officeDocument/2006/relationships/customXml" Target="../ink/ink1069.xml"/><Relationship Id="rId104" Type="http://schemas.openxmlformats.org/officeDocument/2006/relationships/image" Target="../media/image1090.png"/><Relationship Id="rId125" Type="http://schemas.openxmlformats.org/officeDocument/2006/relationships/customXml" Target="../ink/ink1107.xml"/><Relationship Id="rId146" Type="http://schemas.openxmlformats.org/officeDocument/2006/relationships/image" Target="../media/image1111.png"/><Relationship Id="rId167" Type="http://schemas.openxmlformats.org/officeDocument/2006/relationships/customXml" Target="../ink/ink1128.xml"/><Relationship Id="rId188" Type="http://schemas.openxmlformats.org/officeDocument/2006/relationships/image" Target="../media/image1132.png"/><Relationship Id="rId311" Type="http://schemas.openxmlformats.org/officeDocument/2006/relationships/customXml" Target="../ink/ink1200.xml"/><Relationship Id="rId332" Type="http://schemas.openxmlformats.org/officeDocument/2006/relationships/image" Target="../media/image1204.png"/><Relationship Id="rId353" Type="http://schemas.openxmlformats.org/officeDocument/2006/relationships/customXml" Target="../ink/ink1221.xml"/><Relationship Id="rId374" Type="http://schemas.openxmlformats.org/officeDocument/2006/relationships/image" Target="../media/image1225.png"/><Relationship Id="rId395" Type="http://schemas.openxmlformats.org/officeDocument/2006/relationships/customXml" Target="../ink/ink1242.xml"/><Relationship Id="rId71" Type="http://schemas.openxmlformats.org/officeDocument/2006/relationships/image" Target="../media/image1074.png"/><Relationship Id="rId92" Type="http://schemas.openxmlformats.org/officeDocument/2006/relationships/image" Target="../media/image1084.png"/><Relationship Id="rId213" Type="http://schemas.openxmlformats.org/officeDocument/2006/relationships/customXml" Target="../ink/ink1151.xml"/><Relationship Id="rId234" Type="http://schemas.openxmlformats.org/officeDocument/2006/relationships/image" Target="../media/image1155.png"/><Relationship Id="rId2" Type="http://schemas.openxmlformats.org/officeDocument/2006/relationships/customXml" Target="../ink/ink1045.xml"/><Relationship Id="rId29" Type="http://schemas.openxmlformats.org/officeDocument/2006/relationships/image" Target="../media/image1053.png"/><Relationship Id="rId255" Type="http://schemas.openxmlformats.org/officeDocument/2006/relationships/customXml" Target="../ink/ink1172.xml"/><Relationship Id="rId276" Type="http://schemas.openxmlformats.org/officeDocument/2006/relationships/image" Target="../media/image1176.png"/><Relationship Id="rId297" Type="http://schemas.openxmlformats.org/officeDocument/2006/relationships/customXml" Target="../ink/ink1193.xml"/><Relationship Id="rId40" Type="http://schemas.openxmlformats.org/officeDocument/2006/relationships/customXml" Target="../ink/ink1064.xml"/><Relationship Id="rId115" Type="http://schemas.openxmlformats.org/officeDocument/2006/relationships/customXml" Target="../ink/ink1102.xml"/><Relationship Id="rId136" Type="http://schemas.openxmlformats.org/officeDocument/2006/relationships/image" Target="../media/image1106.png"/><Relationship Id="rId157" Type="http://schemas.openxmlformats.org/officeDocument/2006/relationships/customXml" Target="../ink/ink1123.xml"/><Relationship Id="rId178" Type="http://schemas.openxmlformats.org/officeDocument/2006/relationships/image" Target="../media/image1127.png"/><Relationship Id="rId301" Type="http://schemas.openxmlformats.org/officeDocument/2006/relationships/customXml" Target="../ink/ink1195.xml"/><Relationship Id="rId322" Type="http://schemas.openxmlformats.org/officeDocument/2006/relationships/image" Target="../media/image1199.png"/><Relationship Id="rId343" Type="http://schemas.openxmlformats.org/officeDocument/2006/relationships/customXml" Target="../ink/ink1216.xml"/><Relationship Id="rId364" Type="http://schemas.openxmlformats.org/officeDocument/2006/relationships/image" Target="../media/image1220.png"/><Relationship Id="rId61" Type="http://schemas.openxmlformats.org/officeDocument/2006/relationships/image" Target="../media/image1069.png"/><Relationship Id="rId82" Type="http://schemas.openxmlformats.org/officeDocument/2006/relationships/image" Target="../media/image1079.png"/><Relationship Id="rId199" Type="http://schemas.openxmlformats.org/officeDocument/2006/relationships/customXml" Target="../ink/ink1144.xml"/><Relationship Id="rId203" Type="http://schemas.openxmlformats.org/officeDocument/2006/relationships/customXml" Target="../ink/ink1146.xml"/><Relationship Id="rId385" Type="http://schemas.openxmlformats.org/officeDocument/2006/relationships/customXml" Target="../ink/ink1237.xml"/><Relationship Id="rId19" Type="http://schemas.openxmlformats.org/officeDocument/2006/relationships/image" Target="../media/image1048.png"/><Relationship Id="rId224" Type="http://schemas.openxmlformats.org/officeDocument/2006/relationships/image" Target="../media/image1150.png"/><Relationship Id="rId245" Type="http://schemas.openxmlformats.org/officeDocument/2006/relationships/customXml" Target="../ink/ink1167.xml"/><Relationship Id="rId266" Type="http://schemas.openxmlformats.org/officeDocument/2006/relationships/image" Target="../media/image1171.png"/><Relationship Id="rId287" Type="http://schemas.openxmlformats.org/officeDocument/2006/relationships/customXml" Target="../ink/ink1188.xml"/><Relationship Id="rId30" Type="http://schemas.openxmlformats.org/officeDocument/2006/relationships/customXml" Target="../ink/ink1059.xml"/><Relationship Id="rId105" Type="http://schemas.openxmlformats.org/officeDocument/2006/relationships/customXml" Target="../ink/ink1097.xml"/><Relationship Id="rId126" Type="http://schemas.openxmlformats.org/officeDocument/2006/relationships/image" Target="../media/image1101.png"/><Relationship Id="rId147" Type="http://schemas.openxmlformats.org/officeDocument/2006/relationships/customXml" Target="../ink/ink1118.xml"/><Relationship Id="rId168" Type="http://schemas.openxmlformats.org/officeDocument/2006/relationships/image" Target="../media/image1122.png"/><Relationship Id="rId312" Type="http://schemas.openxmlformats.org/officeDocument/2006/relationships/image" Target="../media/image1194.png"/><Relationship Id="rId333" Type="http://schemas.openxmlformats.org/officeDocument/2006/relationships/customXml" Target="../ink/ink1211.xml"/><Relationship Id="rId354" Type="http://schemas.openxmlformats.org/officeDocument/2006/relationships/image" Target="../media/image1215.png"/><Relationship Id="rId51" Type="http://schemas.openxmlformats.org/officeDocument/2006/relationships/image" Target="../media/image1064.png"/><Relationship Id="rId72" Type="http://schemas.openxmlformats.org/officeDocument/2006/relationships/customXml" Target="../ink/ink1080.xml"/><Relationship Id="rId93" Type="http://schemas.openxmlformats.org/officeDocument/2006/relationships/customXml" Target="../ink/ink1091.xml"/><Relationship Id="rId189" Type="http://schemas.openxmlformats.org/officeDocument/2006/relationships/customXml" Target="../ink/ink1139.xml"/><Relationship Id="rId375" Type="http://schemas.openxmlformats.org/officeDocument/2006/relationships/customXml" Target="../ink/ink1232.xml"/><Relationship Id="rId396" Type="http://schemas.openxmlformats.org/officeDocument/2006/relationships/image" Target="../media/image1236.png"/><Relationship Id="rId3" Type="http://schemas.openxmlformats.org/officeDocument/2006/relationships/image" Target="../media/image1040.png"/><Relationship Id="rId214" Type="http://schemas.openxmlformats.org/officeDocument/2006/relationships/image" Target="../media/image1145.png"/><Relationship Id="rId235" Type="http://schemas.openxmlformats.org/officeDocument/2006/relationships/customXml" Target="../ink/ink1162.xml"/><Relationship Id="rId256" Type="http://schemas.openxmlformats.org/officeDocument/2006/relationships/image" Target="../media/image1166.png"/><Relationship Id="rId277" Type="http://schemas.openxmlformats.org/officeDocument/2006/relationships/customXml" Target="../ink/ink1183.xml"/><Relationship Id="rId298" Type="http://schemas.openxmlformats.org/officeDocument/2006/relationships/image" Target="../media/image1187.png"/><Relationship Id="rId400" Type="http://schemas.openxmlformats.org/officeDocument/2006/relationships/image" Target="../media/image1238.png"/><Relationship Id="rId116" Type="http://schemas.openxmlformats.org/officeDocument/2006/relationships/image" Target="../media/image1096.png"/><Relationship Id="rId137" Type="http://schemas.openxmlformats.org/officeDocument/2006/relationships/customXml" Target="../ink/ink1113.xml"/><Relationship Id="rId158" Type="http://schemas.openxmlformats.org/officeDocument/2006/relationships/image" Target="../media/image1117.png"/><Relationship Id="rId302" Type="http://schemas.openxmlformats.org/officeDocument/2006/relationships/image" Target="../media/image1189.png"/><Relationship Id="rId323" Type="http://schemas.openxmlformats.org/officeDocument/2006/relationships/customXml" Target="../ink/ink1206.xml"/><Relationship Id="rId344" Type="http://schemas.openxmlformats.org/officeDocument/2006/relationships/image" Target="../media/image1210.png"/><Relationship Id="rId20" Type="http://schemas.openxmlformats.org/officeDocument/2006/relationships/customXml" Target="../ink/ink1054.xml"/><Relationship Id="rId41" Type="http://schemas.openxmlformats.org/officeDocument/2006/relationships/image" Target="../media/image1059.png"/><Relationship Id="rId62" Type="http://schemas.openxmlformats.org/officeDocument/2006/relationships/customXml" Target="../ink/ink1075.xml"/><Relationship Id="rId83" Type="http://schemas.openxmlformats.org/officeDocument/2006/relationships/customXml" Target="../ink/ink1086.xml"/><Relationship Id="rId179" Type="http://schemas.openxmlformats.org/officeDocument/2006/relationships/customXml" Target="../ink/ink1134.xml"/><Relationship Id="rId365" Type="http://schemas.openxmlformats.org/officeDocument/2006/relationships/customXml" Target="../ink/ink1227.xml"/><Relationship Id="rId386" Type="http://schemas.openxmlformats.org/officeDocument/2006/relationships/image" Target="../media/image1231.png"/><Relationship Id="rId190" Type="http://schemas.openxmlformats.org/officeDocument/2006/relationships/image" Target="../media/image1133.png"/><Relationship Id="rId204" Type="http://schemas.openxmlformats.org/officeDocument/2006/relationships/image" Target="../media/image1140.png"/><Relationship Id="rId225" Type="http://schemas.openxmlformats.org/officeDocument/2006/relationships/customXml" Target="../ink/ink1157.xml"/><Relationship Id="rId246" Type="http://schemas.openxmlformats.org/officeDocument/2006/relationships/image" Target="../media/image1161.png"/><Relationship Id="rId267" Type="http://schemas.openxmlformats.org/officeDocument/2006/relationships/customXml" Target="../ink/ink1178.xml"/><Relationship Id="rId288" Type="http://schemas.openxmlformats.org/officeDocument/2006/relationships/image" Target="../media/image1182.png"/><Relationship Id="rId106" Type="http://schemas.openxmlformats.org/officeDocument/2006/relationships/image" Target="../media/image1091.png"/><Relationship Id="rId127" Type="http://schemas.openxmlformats.org/officeDocument/2006/relationships/customXml" Target="../ink/ink1108.xml"/><Relationship Id="rId313" Type="http://schemas.openxmlformats.org/officeDocument/2006/relationships/customXml" Target="../ink/ink1201.xml"/><Relationship Id="rId10" Type="http://schemas.openxmlformats.org/officeDocument/2006/relationships/customXml" Target="../ink/ink1049.xml"/><Relationship Id="rId31" Type="http://schemas.openxmlformats.org/officeDocument/2006/relationships/image" Target="../media/image1054.png"/><Relationship Id="rId52" Type="http://schemas.openxmlformats.org/officeDocument/2006/relationships/customXml" Target="../ink/ink1070.xml"/><Relationship Id="rId73" Type="http://schemas.openxmlformats.org/officeDocument/2006/relationships/image" Target="../media/image1075.png"/><Relationship Id="rId94" Type="http://schemas.openxmlformats.org/officeDocument/2006/relationships/image" Target="../media/image1085.png"/><Relationship Id="rId148" Type="http://schemas.openxmlformats.org/officeDocument/2006/relationships/image" Target="../media/image1112.png"/><Relationship Id="rId169" Type="http://schemas.openxmlformats.org/officeDocument/2006/relationships/customXml" Target="../ink/ink1129.xml"/><Relationship Id="rId334" Type="http://schemas.openxmlformats.org/officeDocument/2006/relationships/image" Target="../media/image1205.png"/><Relationship Id="rId355" Type="http://schemas.openxmlformats.org/officeDocument/2006/relationships/customXml" Target="../ink/ink1222.xml"/><Relationship Id="rId376" Type="http://schemas.openxmlformats.org/officeDocument/2006/relationships/image" Target="../media/image1226.png"/><Relationship Id="rId397" Type="http://schemas.openxmlformats.org/officeDocument/2006/relationships/customXml" Target="../ink/ink1243.xml"/><Relationship Id="rId4" Type="http://schemas.openxmlformats.org/officeDocument/2006/relationships/customXml" Target="../ink/ink1046.xml"/><Relationship Id="rId180" Type="http://schemas.openxmlformats.org/officeDocument/2006/relationships/image" Target="../media/image1128.png"/><Relationship Id="rId215" Type="http://schemas.openxmlformats.org/officeDocument/2006/relationships/customXml" Target="../ink/ink1152.xml"/><Relationship Id="rId236" Type="http://schemas.openxmlformats.org/officeDocument/2006/relationships/image" Target="../media/image1156.png"/><Relationship Id="rId257" Type="http://schemas.openxmlformats.org/officeDocument/2006/relationships/customXml" Target="../ink/ink1173.xml"/><Relationship Id="rId278" Type="http://schemas.openxmlformats.org/officeDocument/2006/relationships/image" Target="../media/image1177.png"/><Relationship Id="rId303" Type="http://schemas.openxmlformats.org/officeDocument/2006/relationships/customXml" Target="../ink/ink1196.xml"/><Relationship Id="rId42" Type="http://schemas.openxmlformats.org/officeDocument/2006/relationships/customXml" Target="../ink/ink1065.xml"/><Relationship Id="rId84" Type="http://schemas.openxmlformats.org/officeDocument/2006/relationships/image" Target="../media/image1080.png"/><Relationship Id="rId138" Type="http://schemas.openxmlformats.org/officeDocument/2006/relationships/image" Target="../media/image1107.png"/><Relationship Id="rId345" Type="http://schemas.openxmlformats.org/officeDocument/2006/relationships/customXml" Target="../ink/ink1217.xml"/><Relationship Id="rId387" Type="http://schemas.openxmlformats.org/officeDocument/2006/relationships/customXml" Target="../ink/ink1238.xml"/><Relationship Id="rId191" Type="http://schemas.openxmlformats.org/officeDocument/2006/relationships/customXml" Target="../ink/ink1140.xml"/><Relationship Id="rId205" Type="http://schemas.openxmlformats.org/officeDocument/2006/relationships/customXml" Target="../ink/ink1147.xml"/><Relationship Id="rId247" Type="http://schemas.openxmlformats.org/officeDocument/2006/relationships/customXml" Target="../ink/ink1168.xml"/><Relationship Id="rId107" Type="http://schemas.openxmlformats.org/officeDocument/2006/relationships/customXml" Target="../ink/ink1098.xml"/><Relationship Id="rId289" Type="http://schemas.openxmlformats.org/officeDocument/2006/relationships/customXml" Target="../ink/ink1189.xml"/><Relationship Id="rId11" Type="http://schemas.openxmlformats.org/officeDocument/2006/relationships/image" Target="../media/image1044.png"/><Relationship Id="rId53" Type="http://schemas.openxmlformats.org/officeDocument/2006/relationships/image" Target="../media/image1065.png"/><Relationship Id="rId149" Type="http://schemas.openxmlformats.org/officeDocument/2006/relationships/customXml" Target="../ink/ink1119.xml"/><Relationship Id="rId314" Type="http://schemas.openxmlformats.org/officeDocument/2006/relationships/image" Target="../media/image1195.png"/><Relationship Id="rId356" Type="http://schemas.openxmlformats.org/officeDocument/2006/relationships/image" Target="../media/image1216.png"/><Relationship Id="rId398" Type="http://schemas.openxmlformats.org/officeDocument/2006/relationships/image" Target="../media/image1237.png"/><Relationship Id="rId95" Type="http://schemas.openxmlformats.org/officeDocument/2006/relationships/customXml" Target="../ink/ink1092.xml"/><Relationship Id="rId160" Type="http://schemas.openxmlformats.org/officeDocument/2006/relationships/image" Target="../media/image1118.png"/><Relationship Id="rId216" Type="http://schemas.openxmlformats.org/officeDocument/2006/relationships/image" Target="../media/image1146.png"/><Relationship Id="rId258" Type="http://schemas.openxmlformats.org/officeDocument/2006/relationships/image" Target="../media/image1167.png"/><Relationship Id="rId22" Type="http://schemas.openxmlformats.org/officeDocument/2006/relationships/customXml" Target="../ink/ink1055.xml"/><Relationship Id="rId64" Type="http://schemas.openxmlformats.org/officeDocument/2006/relationships/customXml" Target="../ink/ink1076.xml"/><Relationship Id="rId118" Type="http://schemas.openxmlformats.org/officeDocument/2006/relationships/image" Target="../media/image1097.png"/><Relationship Id="rId325" Type="http://schemas.openxmlformats.org/officeDocument/2006/relationships/customXml" Target="../ink/ink1207.xml"/><Relationship Id="rId367" Type="http://schemas.openxmlformats.org/officeDocument/2006/relationships/customXml" Target="../ink/ink1228.xml"/><Relationship Id="rId171" Type="http://schemas.openxmlformats.org/officeDocument/2006/relationships/customXml" Target="../ink/ink1130.xml"/><Relationship Id="rId227" Type="http://schemas.openxmlformats.org/officeDocument/2006/relationships/customXml" Target="../ink/ink1158.xml"/><Relationship Id="rId269" Type="http://schemas.openxmlformats.org/officeDocument/2006/relationships/customXml" Target="../ink/ink1179.xml"/><Relationship Id="rId33" Type="http://schemas.openxmlformats.org/officeDocument/2006/relationships/image" Target="../media/image1055.png"/><Relationship Id="rId129" Type="http://schemas.openxmlformats.org/officeDocument/2006/relationships/customXml" Target="../ink/ink1109.xml"/><Relationship Id="rId280" Type="http://schemas.openxmlformats.org/officeDocument/2006/relationships/image" Target="../media/image1178.png"/><Relationship Id="rId336" Type="http://schemas.openxmlformats.org/officeDocument/2006/relationships/image" Target="../media/image1206.png"/><Relationship Id="rId75" Type="http://schemas.openxmlformats.org/officeDocument/2006/relationships/customXml" Target="../ink/ink1082.xml"/><Relationship Id="rId140" Type="http://schemas.openxmlformats.org/officeDocument/2006/relationships/image" Target="../media/image1108.png"/><Relationship Id="rId182" Type="http://schemas.openxmlformats.org/officeDocument/2006/relationships/image" Target="../media/image1129.png"/><Relationship Id="rId378" Type="http://schemas.openxmlformats.org/officeDocument/2006/relationships/image" Target="../media/image1227.png"/><Relationship Id="rId6" Type="http://schemas.openxmlformats.org/officeDocument/2006/relationships/customXml" Target="../ink/ink1047.xml"/><Relationship Id="rId238" Type="http://schemas.openxmlformats.org/officeDocument/2006/relationships/image" Target="../media/image1157.png"/><Relationship Id="rId291" Type="http://schemas.openxmlformats.org/officeDocument/2006/relationships/customXml" Target="../ink/ink1190.xml"/><Relationship Id="rId305" Type="http://schemas.openxmlformats.org/officeDocument/2006/relationships/customXml" Target="../ink/ink1197.xml"/><Relationship Id="rId347" Type="http://schemas.openxmlformats.org/officeDocument/2006/relationships/customXml" Target="../ink/ink1218.xml"/><Relationship Id="rId44" Type="http://schemas.openxmlformats.org/officeDocument/2006/relationships/customXml" Target="../ink/ink1066.xml"/><Relationship Id="rId86" Type="http://schemas.openxmlformats.org/officeDocument/2006/relationships/image" Target="../media/image1081.png"/><Relationship Id="rId151" Type="http://schemas.openxmlformats.org/officeDocument/2006/relationships/customXml" Target="../ink/ink1120.xml"/><Relationship Id="rId389" Type="http://schemas.openxmlformats.org/officeDocument/2006/relationships/customXml" Target="../ink/ink1239.xml"/><Relationship Id="rId193" Type="http://schemas.openxmlformats.org/officeDocument/2006/relationships/customXml" Target="../ink/ink1141.xml"/><Relationship Id="rId207" Type="http://schemas.openxmlformats.org/officeDocument/2006/relationships/customXml" Target="../ink/ink1148.xml"/><Relationship Id="rId249" Type="http://schemas.openxmlformats.org/officeDocument/2006/relationships/customXml" Target="../ink/ink1169.xml"/><Relationship Id="rId13" Type="http://schemas.openxmlformats.org/officeDocument/2006/relationships/image" Target="../media/image1045.png"/><Relationship Id="rId109" Type="http://schemas.openxmlformats.org/officeDocument/2006/relationships/customXml" Target="../ink/ink1099.xml"/><Relationship Id="rId260" Type="http://schemas.openxmlformats.org/officeDocument/2006/relationships/image" Target="../media/image1168.png"/><Relationship Id="rId316" Type="http://schemas.openxmlformats.org/officeDocument/2006/relationships/image" Target="../media/image1196.png"/><Relationship Id="rId55" Type="http://schemas.openxmlformats.org/officeDocument/2006/relationships/image" Target="../media/image1066.png"/><Relationship Id="rId97" Type="http://schemas.openxmlformats.org/officeDocument/2006/relationships/customXml" Target="../ink/ink1093.xml"/><Relationship Id="rId120" Type="http://schemas.openxmlformats.org/officeDocument/2006/relationships/image" Target="../media/image1098.png"/><Relationship Id="rId358" Type="http://schemas.openxmlformats.org/officeDocument/2006/relationships/image" Target="../media/image1217.png"/><Relationship Id="rId162" Type="http://schemas.openxmlformats.org/officeDocument/2006/relationships/image" Target="../media/image1119.png"/><Relationship Id="rId218" Type="http://schemas.openxmlformats.org/officeDocument/2006/relationships/image" Target="../media/image1147.png"/><Relationship Id="rId271" Type="http://schemas.openxmlformats.org/officeDocument/2006/relationships/customXml" Target="../ink/ink1180.xml"/><Relationship Id="rId24" Type="http://schemas.openxmlformats.org/officeDocument/2006/relationships/customXml" Target="../ink/ink1056.xml"/><Relationship Id="rId66" Type="http://schemas.openxmlformats.org/officeDocument/2006/relationships/customXml" Target="../ink/ink1077.xml"/><Relationship Id="rId131" Type="http://schemas.openxmlformats.org/officeDocument/2006/relationships/customXml" Target="../ink/ink1110.xml"/><Relationship Id="rId327" Type="http://schemas.openxmlformats.org/officeDocument/2006/relationships/customXml" Target="../ink/ink1208.xml"/><Relationship Id="rId369" Type="http://schemas.openxmlformats.org/officeDocument/2006/relationships/customXml" Target="../ink/ink1229.xml"/><Relationship Id="rId173" Type="http://schemas.openxmlformats.org/officeDocument/2006/relationships/customXml" Target="../ink/ink1131.xml"/><Relationship Id="rId229" Type="http://schemas.openxmlformats.org/officeDocument/2006/relationships/customXml" Target="../ink/ink1159.xml"/><Relationship Id="rId380" Type="http://schemas.openxmlformats.org/officeDocument/2006/relationships/image" Target="../media/image1228.png"/><Relationship Id="rId240" Type="http://schemas.openxmlformats.org/officeDocument/2006/relationships/image" Target="../media/image1158.png"/><Relationship Id="rId35" Type="http://schemas.openxmlformats.org/officeDocument/2006/relationships/image" Target="../media/image1056.png"/><Relationship Id="rId77" Type="http://schemas.openxmlformats.org/officeDocument/2006/relationships/customXml" Target="../ink/ink1083.xml"/><Relationship Id="rId100" Type="http://schemas.openxmlformats.org/officeDocument/2006/relationships/image" Target="../media/image1088.png"/><Relationship Id="rId282" Type="http://schemas.openxmlformats.org/officeDocument/2006/relationships/image" Target="../media/image1179.png"/><Relationship Id="rId338" Type="http://schemas.openxmlformats.org/officeDocument/2006/relationships/image" Target="../media/image1207.png"/><Relationship Id="rId8" Type="http://schemas.openxmlformats.org/officeDocument/2006/relationships/customXml" Target="../ink/ink1048.xml"/><Relationship Id="rId142" Type="http://schemas.openxmlformats.org/officeDocument/2006/relationships/image" Target="../media/image1109.png"/><Relationship Id="rId184" Type="http://schemas.openxmlformats.org/officeDocument/2006/relationships/image" Target="../media/image1130.png"/><Relationship Id="rId391" Type="http://schemas.openxmlformats.org/officeDocument/2006/relationships/customXml" Target="../ink/ink1240.xml"/><Relationship Id="rId251" Type="http://schemas.openxmlformats.org/officeDocument/2006/relationships/customXml" Target="../ink/ink1170.xml"/><Relationship Id="rId46" Type="http://schemas.openxmlformats.org/officeDocument/2006/relationships/customXml" Target="../ink/ink1067.xml"/><Relationship Id="rId293" Type="http://schemas.openxmlformats.org/officeDocument/2006/relationships/customXml" Target="../ink/ink1191.xml"/><Relationship Id="rId307" Type="http://schemas.openxmlformats.org/officeDocument/2006/relationships/customXml" Target="../ink/ink1198.xml"/><Relationship Id="rId349" Type="http://schemas.openxmlformats.org/officeDocument/2006/relationships/customXml" Target="../ink/ink1219.xml"/><Relationship Id="rId88" Type="http://schemas.openxmlformats.org/officeDocument/2006/relationships/image" Target="../media/image1082.png"/><Relationship Id="rId111" Type="http://schemas.openxmlformats.org/officeDocument/2006/relationships/customXml" Target="../ink/ink1100.xml"/><Relationship Id="rId153" Type="http://schemas.openxmlformats.org/officeDocument/2006/relationships/customXml" Target="../ink/ink1121.xml"/><Relationship Id="rId195" Type="http://schemas.openxmlformats.org/officeDocument/2006/relationships/customXml" Target="../ink/ink1142.xml"/><Relationship Id="rId209" Type="http://schemas.openxmlformats.org/officeDocument/2006/relationships/customXml" Target="../ink/ink1149.xml"/><Relationship Id="rId360" Type="http://schemas.openxmlformats.org/officeDocument/2006/relationships/image" Target="../media/image1218.png"/><Relationship Id="rId220" Type="http://schemas.openxmlformats.org/officeDocument/2006/relationships/image" Target="../media/image1148.png"/><Relationship Id="rId15" Type="http://schemas.openxmlformats.org/officeDocument/2006/relationships/image" Target="../media/image1046.png"/><Relationship Id="rId57" Type="http://schemas.openxmlformats.org/officeDocument/2006/relationships/image" Target="../media/image1067.png"/><Relationship Id="rId262" Type="http://schemas.openxmlformats.org/officeDocument/2006/relationships/image" Target="../media/image1169.png"/><Relationship Id="rId318" Type="http://schemas.openxmlformats.org/officeDocument/2006/relationships/image" Target="../media/image1197.png"/><Relationship Id="rId99" Type="http://schemas.openxmlformats.org/officeDocument/2006/relationships/customXml" Target="../ink/ink1094.xml"/><Relationship Id="rId122" Type="http://schemas.openxmlformats.org/officeDocument/2006/relationships/image" Target="../media/image1099.png"/><Relationship Id="rId164" Type="http://schemas.openxmlformats.org/officeDocument/2006/relationships/image" Target="../media/image1120.png"/><Relationship Id="rId371" Type="http://schemas.openxmlformats.org/officeDocument/2006/relationships/customXml" Target="../ink/ink1230.xml"/><Relationship Id="rId26" Type="http://schemas.openxmlformats.org/officeDocument/2006/relationships/customXml" Target="../ink/ink1057.xml"/><Relationship Id="rId231" Type="http://schemas.openxmlformats.org/officeDocument/2006/relationships/customXml" Target="../ink/ink1160.xml"/><Relationship Id="rId273" Type="http://schemas.openxmlformats.org/officeDocument/2006/relationships/customXml" Target="../ink/ink1181.xml"/><Relationship Id="rId329" Type="http://schemas.openxmlformats.org/officeDocument/2006/relationships/customXml" Target="../ink/ink1209.xml"/><Relationship Id="rId68" Type="http://schemas.openxmlformats.org/officeDocument/2006/relationships/customXml" Target="../ink/ink1078.xml"/><Relationship Id="rId133" Type="http://schemas.openxmlformats.org/officeDocument/2006/relationships/customXml" Target="../ink/ink1111.xml"/><Relationship Id="rId175" Type="http://schemas.openxmlformats.org/officeDocument/2006/relationships/customXml" Target="../ink/ink1132.xml"/><Relationship Id="rId340" Type="http://schemas.openxmlformats.org/officeDocument/2006/relationships/image" Target="../media/image1208.png"/><Relationship Id="rId200" Type="http://schemas.openxmlformats.org/officeDocument/2006/relationships/image" Target="../media/image1138.png"/><Relationship Id="rId382" Type="http://schemas.openxmlformats.org/officeDocument/2006/relationships/image" Target="../media/image1229.png"/><Relationship Id="rId242" Type="http://schemas.openxmlformats.org/officeDocument/2006/relationships/image" Target="../media/image1159.png"/><Relationship Id="rId284" Type="http://schemas.openxmlformats.org/officeDocument/2006/relationships/image" Target="../media/image118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96.png"/><Relationship Id="rId21" Type="http://schemas.openxmlformats.org/officeDocument/2006/relationships/image" Target="../media/image1248.png"/><Relationship Id="rId42" Type="http://schemas.openxmlformats.org/officeDocument/2006/relationships/customXml" Target="../ink/ink1265.xml"/><Relationship Id="rId63" Type="http://schemas.openxmlformats.org/officeDocument/2006/relationships/image" Target="../media/image1269.png"/><Relationship Id="rId84" Type="http://schemas.openxmlformats.org/officeDocument/2006/relationships/customXml" Target="../ink/ink1286.xml"/><Relationship Id="rId138" Type="http://schemas.openxmlformats.org/officeDocument/2006/relationships/customXml" Target="../ink/ink1313.xml"/><Relationship Id="rId159" Type="http://schemas.openxmlformats.org/officeDocument/2006/relationships/image" Target="../media/image1317.png"/><Relationship Id="rId170" Type="http://schemas.openxmlformats.org/officeDocument/2006/relationships/customXml" Target="../ink/ink1329.xml"/><Relationship Id="rId191" Type="http://schemas.openxmlformats.org/officeDocument/2006/relationships/image" Target="../media/image1333.png"/><Relationship Id="rId205" Type="http://schemas.openxmlformats.org/officeDocument/2006/relationships/image" Target="../media/image1340.png"/><Relationship Id="rId226" Type="http://schemas.openxmlformats.org/officeDocument/2006/relationships/customXml" Target="../ink/ink1357.xml"/><Relationship Id="rId107" Type="http://schemas.openxmlformats.org/officeDocument/2006/relationships/image" Target="../media/image1291.png"/><Relationship Id="rId11" Type="http://schemas.openxmlformats.org/officeDocument/2006/relationships/image" Target="../media/image1243.png"/><Relationship Id="rId32" Type="http://schemas.openxmlformats.org/officeDocument/2006/relationships/customXml" Target="../ink/ink1260.xml"/><Relationship Id="rId53" Type="http://schemas.openxmlformats.org/officeDocument/2006/relationships/image" Target="../media/image1264.png"/><Relationship Id="rId74" Type="http://schemas.openxmlformats.org/officeDocument/2006/relationships/customXml" Target="../ink/ink1281.xml"/><Relationship Id="rId128" Type="http://schemas.openxmlformats.org/officeDocument/2006/relationships/customXml" Target="../ink/ink1308.xml"/><Relationship Id="rId149" Type="http://schemas.openxmlformats.org/officeDocument/2006/relationships/image" Target="../media/image1312.png"/><Relationship Id="rId5" Type="http://schemas.openxmlformats.org/officeDocument/2006/relationships/image" Target="../media/image1240.png"/><Relationship Id="rId95" Type="http://schemas.openxmlformats.org/officeDocument/2006/relationships/image" Target="../media/image1285.png"/><Relationship Id="rId160" Type="http://schemas.openxmlformats.org/officeDocument/2006/relationships/customXml" Target="../ink/ink1324.xml"/><Relationship Id="rId181" Type="http://schemas.openxmlformats.org/officeDocument/2006/relationships/image" Target="../media/image1328.png"/><Relationship Id="rId216" Type="http://schemas.openxmlformats.org/officeDocument/2006/relationships/customXml" Target="../ink/ink1352.xml"/><Relationship Id="rId22" Type="http://schemas.openxmlformats.org/officeDocument/2006/relationships/customXml" Target="../ink/ink1255.xml"/><Relationship Id="rId43" Type="http://schemas.openxmlformats.org/officeDocument/2006/relationships/image" Target="../media/image1259.png"/><Relationship Id="rId64" Type="http://schemas.openxmlformats.org/officeDocument/2006/relationships/customXml" Target="../ink/ink1276.xml"/><Relationship Id="rId118" Type="http://schemas.openxmlformats.org/officeDocument/2006/relationships/customXml" Target="../ink/ink1303.xml"/><Relationship Id="rId139" Type="http://schemas.openxmlformats.org/officeDocument/2006/relationships/image" Target="../media/image1307.png"/><Relationship Id="rId85" Type="http://schemas.openxmlformats.org/officeDocument/2006/relationships/image" Target="../media/image1280.png"/><Relationship Id="rId150" Type="http://schemas.openxmlformats.org/officeDocument/2006/relationships/customXml" Target="../ink/ink1319.xml"/><Relationship Id="rId171" Type="http://schemas.openxmlformats.org/officeDocument/2006/relationships/image" Target="../media/image1323.png"/><Relationship Id="rId192" Type="http://schemas.openxmlformats.org/officeDocument/2006/relationships/customXml" Target="../ink/ink1340.xml"/><Relationship Id="rId206" Type="http://schemas.openxmlformats.org/officeDocument/2006/relationships/customXml" Target="../ink/ink1347.xml"/><Relationship Id="rId227" Type="http://schemas.openxmlformats.org/officeDocument/2006/relationships/image" Target="../media/image1351.png"/><Relationship Id="rId12" Type="http://schemas.openxmlformats.org/officeDocument/2006/relationships/customXml" Target="../ink/ink1250.xml"/><Relationship Id="rId33" Type="http://schemas.openxmlformats.org/officeDocument/2006/relationships/image" Target="../media/image1254.png"/><Relationship Id="rId108" Type="http://schemas.openxmlformats.org/officeDocument/2006/relationships/customXml" Target="../ink/ink1298.xml"/><Relationship Id="rId129" Type="http://schemas.openxmlformats.org/officeDocument/2006/relationships/image" Target="../media/image1302.png"/><Relationship Id="rId54" Type="http://schemas.openxmlformats.org/officeDocument/2006/relationships/customXml" Target="../ink/ink1271.xml"/><Relationship Id="rId75" Type="http://schemas.openxmlformats.org/officeDocument/2006/relationships/image" Target="../media/image1275.png"/><Relationship Id="rId96" Type="http://schemas.openxmlformats.org/officeDocument/2006/relationships/customXml" Target="../ink/ink1292.xml"/><Relationship Id="rId140" Type="http://schemas.openxmlformats.org/officeDocument/2006/relationships/customXml" Target="../ink/ink1314.xml"/><Relationship Id="rId161" Type="http://schemas.openxmlformats.org/officeDocument/2006/relationships/image" Target="../media/image1318.png"/><Relationship Id="rId182" Type="http://schemas.openxmlformats.org/officeDocument/2006/relationships/customXml" Target="../ink/ink1335.xml"/><Relationship Id="rId217" Type="http://schemas.openxmlformats.org/officeDocument/2006/relationships/image" Target="../media/image1346.png"/><Relationship Id="rId6" Type="http://schemas.openxmlformats.org/officeDocument/2006/relationships/customXml" Target="../ink/ink1247.xml"/><Relationship Id="rId23" Type="http://schemas.openxmlformats.org/officeDocument/2006/relationships/image" Target="../media/image1249.png"/><Relationship Id="rId119" Type="http://schemas.openxmlformats.org/officeDocument/2006/relationships/image" Target="../media/image1297.png"/><Relationship Id="rId44" Type="http://schemas.openxmlformats.org/officeDocument/2006/relationships/customXml" Target="../ink/ink1266.xml"/><Relationship Id="rId65" Type="http://schemas.openxmlformats.org/officeDocument/2006/relationships/image" Target="../media/image1270.png"/><Relationship Id="rId86" Type="http://schemas.openxmlformats.org/officeDocument/2006/relationships/customXml" Target="../ink/ink1287.xml"/><Relationship Id="rId130" Type="http://schemas.openxmlformats.org/officeDocument/2006/relationships/customXml" Target="../ink/ink1309.xml"/><Relationship Id="rId151" Type="http://schemas.openxmlformats.org/officeDocument/2006/relationships/image" Target="../media/image1313.png"/><Relationship Id="rId172" Type="http://schemas.openxmlformats.org/officeDocument/2006/relationships/customXml" Target="../ink/ink1330.xml"/><Relationship Id="rId193" Type="http://schemas.openxmlformats.org/officeDocument/2006/relationships/image" Target="../media/image1334.png"/><Relationship Id="rId207" Type="http://schemas.openxmlformats.org/officeDocument/2006/relationships/image" Target="../media/image1341.png"/><Relationship Id="rId228" Type="http://schemas.openxmlformats.org/officeDocument/2006/relationships/customXml" Target="../ink/ink1358.xml"/><Relationship Id="rId13" Type="http://schemas.openxmlformats.org/officeDocument/2006/relationships/image" Target="../media/image1244.png"/><Relationship Id="rId109" Type="http://schemas.openxmlformats.org/officeDocument/2006/relationships/image" Target="../media/image1292.png"/><Relationship Id="rId34" Type="http://schemas.openxmlformats.org/officeDocument/2006/relationships/customXml" Target="../ink/ink1261.xml"/><Relationship Id="rId55" Type="http://schemas.openxmlformats.org/officeDocument/2006/relationships/image" Target="../media/image1265.png"/><Relationship Id="rId76" Type="http://schemas.openxmlformats.org/officeDocument/2006/relationships/customXml" Target="../ink/ink1282.xml"/><Relationship Id="rId97" Type="http://schemas.openxmlformats.org/officeDocument/2006/relationships/image" Target="../media/image1286.png"/><Relationship Id="rId120" Type="http://schemas.openxmlformats.org/officeDocument/2006/relationships/customXml" Target="../ink/ink1304.xml"/><Relationship Id="rId141" Type="http://schemas.openxmlformats.org/officeDocument/2006/relationships/image" Target="../media/image1308.png"/><Relationship Id="rId7" Type="http://schemas.openxmlformats.org/officeDocument/2006/relationships/image" Target="../media/image1241.png"/><Relationship Id="rId162" Type="http://schemas.openxmlformats.org/officeDocument/2006/relationships/customXml" Target="../ink/ink1325.xml"/><Relationship Id="rId183" Type="http://schemas.openxmlformats.org/officeDocument/2006/relationships/image" Target="../media/image1329.png"/><Relationship Id="rId218" Type="http://schemas.openxmlformats.org/officeDocument/2006/relationships/customXml" Target="../ink/ink1353.xml"/><Relationship Id="rId24" Type="http://schemas.openxmlformats.org/officeDocument/2006/relationships/customXml" Target="../ink/ink1256.xml"/><Relationship Id="rId45" Type="http://schemas.openxmlformats.org/officeDocument/2006/relationships/image" Target="../media/image1260.png"/><Relationship Id="rId66" Type="http://schemas.openxmlformats.org/officeDocument/2006/relationships/customXml" Target="../ink/ink1277.xml"/><Relationship Id="rId87" Type="http://schemas.openxmlformats.org/officeDocument/2006/relationships/image" Target="../media/image1281.png"/><Relationship Id="rId110" Type="http://schemas.openxmlformats.org/officeDocument/2006/relationships/customXml" Target="../ink/ink1299.xml"/><Relationship Id="rId131" Type="http://schemas.openxmlformats.org/officeDocument/2006/relationships/image" Target="../media/image1303.png"/><Relationship Id="rId152" Type="http://schemas.openxmlformats.org/officeDocument/2006/relationships/customXml" Target="../ink/ink1320.xml"/><Relationship Id="rId173" Type="http://schemas.openxmlformats.org/officeDocument/2006/relationships/image" Target="../media/image1324.png"/><Relationship Id="rId194" Type="http://schemas.openxmlformats.org/officeDocument/2006/relationships/customXml" Target="../ink/ink1341.xml"/><Relationship Id="rId208" Type="http://schemas.openxmlformats.org/officeDocument/2006/relationships/customXml" Target="../ink/ink1348.xml"/><Relationship Id="rId229" Type="http://schemas.openxmlformats.org/officeDocument/2006/relationships/image" Target="../media/image1352.png"/><Relationship Id="rId14" Type="http://schemas.openxmlformats.org/officeDocument/2006/relationships/customXml" Target="../ink/ink1251.xml"/><Relationship Id="rId35" Type="http://schemas.openxmlformats.org/officeDocument/2006/relationships/image" Target="../media/image1255.png"/><Relationship Id="rId56" Type="http://schemas.openxmlformats.org/officeDocument/2006/relationships/customXml" Target="../ink/ink1272.xml"/><Relationship Id="rId77" Type="http://schemas.openxmlformats.org/officeDocument/2006/relationships/image" Target="../media/image1276.png"/><Relationship Id="rId100" Type="http://schemas.openxmlformats.org/officeDocument/2006/relationships/customXml" Target="../ink/ink1294.xml"/><Relationship Id="rId8" Type="http://schemas.openxmlformats.org/officeDocument/2006/relationships/customXml" Target="../ink/ink1248.xml"/><Relationship Id="rId98" Type="http://schemas.openxmlformats.org/officeDocument/2006/relationships/customXml" Target="../ink/ink1293.xml"/><Relationship Id="rId121" Type="http://schemas.openxmlformats.org/officeDocument/2006/relationships/image" Target="../media/image1298.png"/><Relationship Id="rId142" Type="http://schemas.openxmlformats.org/officeDocument/2006/relationships/customXml" Target="../ink/ink1315.xml"/><Relationship Id="rId163" Type="http://schemas.openxmlformats.org/officeDocument/2006/relationships/image" Target="../media/image1319.png"/><Relationship Id="rId184" Type="http://schemas.openxmlformats.org/officeDocument/2006/relationships/customXml" Target="../ink/ink1336.xml"/><Relationship Id="rId219" Type="http://schemas.openxmlformats.org/officeDocument/2006/relationships/image" Target="../media/image1347.png"/><Relationship Id="rId25" Type="http://schemas.openxmlformats.org/officeDocument/2006/relationships/image" Target="../media/image1250.png"/><Relationship Id="rId46" Type="http://schemas.openxmlformats.org/officeDocument/2006/relationships/customXml" Target="../ink/ink1267.xml"/><Relationship Id="rId67" Type="http://schemas.openxmlformats.org/officeDocument/2006/relationships/image" Target="../media/image1271.png"/><Relationship Id="rId116" Type="http://schemas.openxmlformats.org/officeDocument/2006/relationships/customXml" Target="../ink/ink1302.xml"/><Relationship Id="rId137" Type="http://schemas.openxmlformats.org/officeDocument/2006/relationships/image" Target="../media/image1306.png"/><Relationship Id="rId158" Type="http://schemas.openxmlformats.org/officeDocument/2006/relationships/customXml" Target="../ink/ink1323.xml"/><Relationship Id="rId20" Type="http://schemas.openxmlformats.org/officeDocument/2006/relationships/customXml" Target="../ink/ink1254.xml"/><Relationship Id="rId41" Type="http://schemas.openxmlformats.org/officeDocument/2006/relationships/image" Target="../media/image1258.png"/><Relationship Id="rId62" Type="http://schemas.openxmlformats.org/officeDocument/2006/relationships/customXml" Target="../ink/ink1275.xml"/><Relationship Id="rId83" Type="http://schemas.openxmlformats.org/officeDocument/2006/relationships/image" Target="../media/image1279.png"/><Relationship Id="rId88" Type="http://schemas.openxmlformats.org/officeDocument/2006/relationships/customXml" Target="../ink/ink1288.xml"/><Relationship Id="rId111" Type="http://schemas.openxmlformats.org/officeDocument/2006/relationships/image" Target="../media/image1293.png"/><Relationship Id="rId132" Type="http://schemas.openxmlformats.org/officeDocument/2006/relationships/customXml" Target="../ink/ink1310.xml"/><Relationship Id="rId153" Type="http://schemas.openxmlformats.org/officeDocument/2006/relationships/image" Target="../media/image1314.png"/><Relationship Id="rId174" Type="http://schemas.openxmlformats.org/officeDocument/2006/relationships/customXml" Target="../ink/ink1331.xml"/><Relationship Id="rId179" Type="http://schemas.openxmlformats.org/officeDocument/2006/relationships/image" Target="../media/image1327.png"/><Relationship Id="rId195" Type="http://schemas.openxmlformats.org/officeDocument/2006/relationships/image" Target="../media/image1335.png"/><Relationship Id="rId209" Type="http://schemas.openxmlformats.org/officeDocument/2006/relationships/image" Target="../media/image1342.png"/><Relationship Id="rId190" Type="http://schemas.openxmlformats.org/officeDocument/2006/relationships/customXml" Target="../ink/ink1339.xml"/><Relationship Id="rId204" Type="http://schemas.openxmlformats.org/officeDocument/2006/relationships/customXml" Target="../ink/ink1346.xml"/><Relationship Id="rId220" Type="http://schemas.openxmlformats.org/officeDocument/2006/relationships/customXml" Target="../ink/ink1354.xml"/><Relationship Id="rId225" Type="http://schemas.openxmlformats.org/officeDocument/2006/relationships/image" Target="../media/image1350.png"/><Relationship Id="rId15" Type="http://schemas.openxmlformats.org/officeDocument/2006/relationships/image" Target="../media/image1245.png"/><Relationship Id="rId36" Type="http://schemas.openxmlformats.org/officeDocument/2006/relationships/customXml" Target="../ink/ink1262.xml"/><Relationship Id="rId57" Type="http://schemas.openxmlformats.org/officeDocument/2006/relationships/image" Target="../media/image1266.png"/><Relationship Id="rId106" Type="http://schemas.openxmlformats.org/officeDocument/2006/relationships/customXml" Target="../ink/ink1297.xml"/><Relationship Id="rId127" Type="http://schemas.openxmlformats.org/officeDocument/2006/relationships/image" Target="../media/image1301.png"/><Relationship Id="rId10" Type="http://schemas.openxmlformats.org/officeDocument/2006/relationships/customXml" Target="../ink/ink1249.xml"/><Relationship Id="rId31" Type="http://schemas.openxmlformats.org/officeDocument/2006/relationships/image" Target="../media/image1253.png"/><Relationship Id="rId52" Type="http://schemas.openxmlformats.org/officeDocument/2006/relationships/customXml" Target="../ink/ink1270.xml"/><Relationship Id="rId73" Type="http://schemas.openxmlformats.org/officeDocument/2006/relationships/image" Target="../media/image1274.png"/><Relationship Id="rId78" Type="http://schemas.openxmlformats.org/officeDocument/2006/relationships/customXml" Target="../ink/ink1283.xml"/><Relationship Id="rId94" Type="http://schemas.openxmlformats.org/officeDocument/2006/relationships/customXml" Target="../ink/ink1291.xml"/><Relationship Id="rId99" Type="http://schemas.openxmlformats.org/officeDocument/2006/relationships/image" Target="../media/image1287.png"/><Relationship Id="rId101" Type="http://schemas.openxmlformats.org/officeDocument/2006/relationships/image" Target="../media/image1288.png"/><Relationship Id="rId122" Type="http://schemas.openxmlformats.org/officeDocument/2006/relationships/customXml" Target="../ink/ink1305.xml"/><Relationship Id="rId143" Type="http://schemas.openxmlformats.org/officeDocument/2006/relationships/image" Target="../media/image1309.png"/><Relationship Id="rId148" Type="http://schemas.openxmlformats.org/officeDocument/2006/relationships/customXml" Target="../ink/ink1318.xml"/><Relationship Id="rId164" Type="http://schemas.openxmlformats.org/officeDocument/2006/relationships/customXml" Target="../ink/ink1326.xml"/><Relationship Id="rId169" Type="http://schemas.openxmlformats.org/officeDocument/2006/relationships/image" Target="../media/image1322.png"/><Relationship Id="rId185" Type="http://schemas.openxmlformats.org/officeDocument/2006/relationships/image" Target="../media/image1330.png"/><Relationship Id="rId4" Type="http://schemas.openxmlformats.org/officeDocument/2006/relationships/customXml" Target="../ink/ink1246.xml"/><Relationship Id="rId9" Type="http://schemas.openxmlformats.org/officeDocument/2006/relationships/image" Target="../media/image1242.png"/><Relationship Id="rId180" Type="http://schemas.openxmlformats.org/officeDocument/2006/relationships/customXml" Target="../ink/ink1334.xml"/><Relationship Id="rId210" Type="http://schemas.openxmlformats.org/officeDocument/2006/relationships/customXml" Target="../ink/ink1349.xml"/><Relationship Id="rId215" Type="http://schemas.openxmlformats.org/officeDocument/2006/relationships/image" Target="../media/image1345.png"/><Relationship Id="rId26" Type="http://schemas.openxmlformats.org/officeDocument/2006/relationships/customXml" Target="../ink/ink1257.xml"/><Relationship Id="rId47" Type="http://schemas.openxmlformats.org/officeDocument/2006/relationships/image" Target="../media/image1261.png"/><Relationship Id="rId68" Type="http://schemas.openxmlformats.org/officeDocument/2006/relationships/customXml" Target="../ink/ink1278.xml"/><Relationship Id="rId89" Type="http://schemas.openxmlformats.org/officeDocument/2006/relationships/image" Target="../media/image1282.png"/><Relationship Id="rId112" Type="http://schemas.openxmlformats.org/officeDocument/2006/relationships/customXml" Target="../ink/ink1300.xml"/><Relationship Id="rId133" Type="http://schemas.openxmlformats.org/officeDocument/2006/relationships/image" Target="../media/image1304.png"/><Relationship Id="rId154" Type="http://schemas.openxmlformats.org/officeDocument/2006/relationships/customXml" Target="../ink/ink1321.xml"/><Relationship Id="rId175" Type="http://schemas.openxmlformats.org/officeDocument/2006/relationships/image" Target="../media/image1325.png"/><Relationship Id="rId196" Type="http://schemas.openxmlformats.org/officeDocument/2006/relationships/customXml" Target="../ink/ink1342.xml"/><Relationship Id="rId200" Type="http://schemas.openxmlformats.org/officeDocument/2006/relationships/customXml" Target="../ink/ink1344.xml"/><Relationship Id="rId16" Type="http://schemas.openxmlformats.org/officeDocument/2006/relationships/customXml" Target="../ink/ink1252.xml"/><Relationship Id="rId221" Type="http://schemas.openxmlformats.org/officeDocument/2006/relationships/image" Target="../media/image1348.png"/><Relationship Id="rId37" Type="http://schemas.openxmlformats.org/officeDocument/2006/relationships/image" Target="../media/image1256.png"/><Relationship Id="rId58" Type="http://schemas.openxmlformats.org/officeDocument/2006/relationships/customXml" Target="../ink/ink1273.xml"/><Relationship Id="rId79" Type="http://schemas.openxmlformats.org/officeDocument/2006/relationships/image" Target="../media/image1277.png"/><Relationship Id="rId102" Type="http://schemas.openxmlformats.org/officeDocument/2006/relationships/customXml" Target="../ink/ink1295.xml"/><Relationship Id="rId123" Type="http://schemas.openxmlformats.org/officeDocument/2006/relationships/image" Target="../media/image1299.png"/><Relationship Id="rId144" Type="http://schemas.openxmlformats.org/officeDocument/2006/relationships/customXml" Target="../ink/ink1316.xml"/><Relationship Id="rId90" Type="http://schemas.openxmlformats.org/officeDocument/2006/relationships/customXml" Target="../ink/ink1289.xml"/><Relationship Id="rId165" Type="http://schemas.openxmlformats.org/officeDocument/2006/relationships/image" Target="../media/image1320.png"/><Relationship Id="rId186" Type="http://schemas.openxmlformats.org/officeDocument/2006/relationships/customXml" Target="../ink/ink1337.xml"/><Relationship Id="rId211" Type="http://schemas.openxmlformats.org/officeDocument/2006/relationships/image" Target="../media/image1343.png"/><Relationship Id="rId27" Type="http://schemas.openxmlformats.org/officeDocument/2006/relationships/image" Target="../media/image1251.png"/><Relationship Id="rId48" Type="http://schemas.openxmlformats.org/officeDocument/2006/relationships/customXml" Target="../ink/ink1268.xml"/><Relationship Id="rId69" Type="http://schemas.openxmlformats.org/officeDocument/2006/relationships/image" Target="../media/image1272.png"/><Relationship Id="rId113" Type="http://schemas.openxmlformats.org/officeDocument/2006/relationships/image" Target="../media/image1294.png"/><Relationship Id="rId134" Type="http://schemas.openxmlformats.org/officeDocument/2006/relationships/customXml" Target="../ink/ink1311.xml"/><Relationship Id="rId80" Type="http://schemas.openxmlformats.org/officeDocument/2006/relationships/customXml" Target="../ink/ink1284.xml"/><Relationship Id="rId155" Type="http://schemas.openxmlformats.org/officeDocument/2006/relationships/image" Target="../media/image1315.png"/><Relationship Id="rId176" Type="http://schemas.openxmlformats.org/officeDocument/2006/relationships/customXml" Target="../ink/ink1332.xml"/><Relationship Id="rId197" Type="http://schemas.openxmlformats.org/officeDocument/2006/relationships/image" Target="../media/image1336.png"/><Relationship Id="rId201" Type="http://schemas.openxmlformats.org/officeDocument/2006/relationships/image" Target="../media/image1338.png"/><Relationship Id="rId222" Type="http://schemas.openxmlformats.org/officeDocument/2006/relationships/customXml" Target="../ink/ink1355.xml"/><Relationship Id="rId17" Type="http://schemas.openxmlformats.org/officeDocument/2006/relationships/image" Target="../media/image1246.png"/><Relationship Id="rId38" Type="http://schemas.openxmlformats.org/officeDocument/2006/relationships/customXml" Target="../ink/ink1263.xml"/><Relationship Id="rId59" Type="http://schemas.openxmlformats.org/officeDocument/2006/relationships/image" Target="../media/image1267.png"/><Relationship Id="rId103" Type="http://schemas.openxmlformats.org/officeDocument/2006/relationships/image" Target="../media/image1289.png"/><Relationship Id="rId124" Type="http://schemas.openxmlformats.org/officeDocument/2006/relationships/customXml" Target="../ink/ink1306.xml"/><Relationship Id="rId70" Type="http://schemas.openxmlformats.org/officeDocument/2006/relationships/customXml" Target="../ink/ink1279.xml"/><Relationship Id="rId91" Type="http://schemas.openxmlformats.org/officeDocument/2006/relationships/image" Target="../media/image1283.png"/><Relationship Id="rId145" Type="http://schemas.openxmlformats.org/officeDocument/2006/relationships/image" Target="../media/image1310.png"/><Relationship Id="rId166" Type="http://schemas.openxmlformats.org/officeDocument/2006/relationships/customXml" Target="../ink/ink1327.xml"/><Relationship Id="rId187" Type="http://schemas.openxmlformats.org/officeDocument/2006/relationships/image" Target="../media/image133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50.xml"/><Relationship Id="rId28" Type="http://schemas.openxmlformats.org/officeDocument/2006/relationships/customXml" Target="../ink/ink1258.xml"/><Relationship Id="rId49" Type="http://schemas.openxmlformats.org/officeDocument/2006/relationships/image" Target="../media/image1262.png"/><Relationship Id="rId114" Type="http://schemas.openxmlformats.org/officeDocument/2006/relationships/customXml" Target="../ink/ink1301.xml"/><Relationship Id="rId60" Type="http://schemas.openxmlformats.org/officeDocument/2006/relationships/customXml" Target="../ink/ink1274.xml"/><Relationship Id="rId81" Type="http://schemas.openxmlformats.org/officeDocument/2006/relationships/image" Target="../media/image1278.png"/><Relationship Id="rId135" Type="http://schemas.openxmlformats.org/officeDocument/2006/relationships/image" Target="../media/image1305.png"/><Relationship Id="rId156" Type="http://schemas.openxmlformats.org/officeDocument/2006/relationships/customXml" Target="../ink/ink1322.xml"/><Relationship Id="rId177" Type="http://schemas.openxmlformats.org/officeDocument/2006/relationships/image" Target="../media/image1326.png"/><Relationship Id="rId198" Type="http://schemas.openxmlformats.org/officeDocument/2006/relationships/customXml" Target="../ink/ink1343.xml"/><Relationship Id="rId202" Type="http://schemas.openxmlformats.org/officeDocument/2006/relationships/customXml" Target="../ink/ink1345.xml"/><Relationship Id="rId223" Type="http://schemas.openxmlformats.org/officeDocument/2006/relationships/image" Target="../media/image1349.png"/><Relationship Id="rId18" Type="http://schemas.openxmlformats.org/officeDocument/2006/relationships/customXml" Target="../ink/ink1253.xml"/><Relationship Id="rId39" Type="http://schemas.openxmlformats.org/officeDocument/2006/relationships/image" Target="../media/image1257.png"/><Relationship Id="rId50" Type="http://schemas.openxmlformats.org/officeDocument/2006/relationships/customXml" Target="../ink/ink1269.xml"/><Relationship Id="rId104" Type="http://schemas.openxmlformats.org/officeDocument/2006/relationships/customXml" Target="../ink/ink1296.xml"/><Relationship Id="rId125" Type="http://schemas.openxmlformats.org/officeDocument/2006/relationships/image" Target="../media/image1300.png"/><Relationship Id="rId146" Type="http://schemas.openxmlformats.org/officeDocument/2006/relationships/customXml" Target="../ink/ink1317.xml"/><Relationship Id="rId167" Type="http://schemas.openxmlformats.org/officeDocument/2006/relationships/image" Target="../media/image1321.png"/><Relationship Id="rId188" Type="http://schemas.openxmlformats.org/officeDocument/2006/relationships/customXml" Target="../ink/ink1338.xml"/><Relationship Id="rId71" Type="http://schemas.openxmlformats.org/officeDocument/2006/relationships/image" Target="../media/image1273.png"/><Relationship Id="rId92" Type="http://schemas.openxmlformats.org/officeDocument/2006/relationships/customXml" Target="../ink/ink1290.xml"/><Relationship Id="rId213" Type="http://schemas.openxmlformats.org/officeDocument/2006/relationships/image" Target="../media/image1344.png"/><Relationship Id="rId2" Type="http://schemas.openxmlformats.org/officeDocument/2006/relationships/customXml" Target="../ink/ink1245.xml"/><Relationship Id="rId29" Type="http://schemas.openxmlformats.org/officeDocument/2006/relationships/image" Target="../media/image1252.png"/><Relationship Id="rId40" Type="http://schemas.openxmlformats.org/officeDocument/2006/relationships/customXml" Target="../ink/ink1264.xml"/><Relationship Id="rId115" Type="http://schemas.openxmlformats.org/officeDocument/2006/relationships/image" Target="../media/image1295.png"/><Relationship Id="rId136" Type="http://schemas.openxmlformats.org/officeDocument/2006/relationships/customXml" Target="../ink/ink1312.xml"/><Relationship Id="rId157" Type="http://schemas.openxmlformats.org/officeDocument/2006/relationships/image" Target="../media/image1316.png"/><Relationship Id="rId178" Type="http://schemas.openxmlformats.org/officeDocument/2006/relationships/customXml" Target="../ink/ink1333.xml"/><Relationship Id="rId61" Type="http://schemas.openxmlformats.org/officeDocument/2006/relationships/image" Target="../media/image1268.png"/><Relationship Id="rId82" Type="http://schemas.openxmlformats.org/officeDocument/2006/relationships/customXml" Target="../ink/ink1285.xml"/><Relationship Id="rId199" Type="http://schemas.openxmlformats.org/officeDocument/2006/relationships/image" Target="../media/image1337.png"/><Relationship Id="rId203" Type="http://schemas.openxmlformats.org/officeDocument/2006/relationships/image" Target="../media/image1339.png"/><Relationship Id="rId19" Type="http://schemas.openxmlformats.org/officeDocument/2006/relationships/image" Target="../media/image1247.png"/><Relationship Id="rId224" Type="http://schemas.openxmlformats.org/officeDocument/2006/relationships/customXml" Target="../ink/ink1356.xml"/><Relationship Id="rId30" Type="http://schemas.openxmlformats.org/officeDocument/2006/relationships/customXml" Target="../ink/ink1259.xml"/><Relationship Id="rId105" Type="http://schemas.openxmlformats.org/officeDocument/2006/relationships/image" Target="../media/image1290.png"/><Relationship Id="rId126" Type="http://schemas.openxmlformats.org/officeDocument/2006/relationships/customXml" Target="../ink/ink1307.xml"/><Relationship Id="rId147" Type="http://schemas.openxmlformats.org/officeDocument/2006/relationships/image" Target="../media/image1311.png"/><Relationship Id="rId168" Type="http://schemas.openxmlformats.org/officeDocument/2006/relationships/customXml" Target="../ink/ink1328.xml"/><Relationship Id="rId51" Type="http://schemas.openxmlformats.org/officeDocument/2006/relationships/image" Target="../media/image1263.png"/><Relationship Id="rId72" Type="http://schemas.openxmlformats.org/officeDocument/2006/relationships/customXml" Target="../ink/ink1280.xml"/><Relationship Id="rId93" Type="http://schemas.openxmlformats.org/officeDocument/2006/relationships/image" Target="../media/image1284.png"/><Relationship Id="rId189" Type="http://schemas.openxmlformats.org/officeDocument/2006/relationships/image" Target="../media/image1332.png"/><Relationship Id="rId3" Type="http://schemas.openxmlformats.org/officeDocument/2006/relationships/image" Target="../media/image1239.png"/><Relationship Id="rId214" Type="http://schemas.openxmlformats.org/officeDocument/2006/relationships/customXml" Target="../ink/ink13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22E1-3BEE-FE5A-F98E-81DC9F098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Degular" panose="04040406060303040305" pitchFamily="82" charset="0"/>
              </a:rPr>
              <a:t>1D Arrays in C</a:t>
            </a:r>
            <a:endParaRPr lang="en-IN" b="1" dirty="0">
              <a:latin typeface="Degular" panose="04040406060303040305" pitchFamily="82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AFFD4CC-DED2-41E5-B010-9893CA596B01}"/>
                  </a:ext>
                </a:extLst>
              </p14:cNvPr>
              <p14:cNvContentPartPr/>
              <p14:nvPr/>
            </p14:nvContentPartPr>
            <p14:xfrm>
              <a:off x="2903469" y="2123554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AFFD4CC-DED2-41E5-B010-9893CA596B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7349" y="211743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A9692B0-60A4-60E7-56D3-80629D4D217E}"/>
                  </a:ext>
                </a:extLst>
              </p14:cNvPr>
              <p14:cNvContentPartPr/>
              <p14:nvPr/>
            </p14:nvContentPartPr>
            <p14:xfrm>
              <a:off x="3002829" y="1454674"/>
              <a:ext cx="18360" cy="4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A9692B0-60A4-60E7-56D3-80629D4D2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6709" y="1448554"/>
                <a:ext cx="3060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950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B3C8909-EF3C-4C87-785D-F6586A82D26D}"/>
              </a:ext>
            </a:extLst>
          </p:cNvPr>
          <p:cNvGrpSpPr/>
          <p:nvPr/>
        </p:nvGrpSpPr>
        <p:grpSpPr>
          <a:xfrm>
            <a:off x="442609" y="327380"/>
            <a:ext cx="281160" cy="371520"/>
            <a:chOff x="442609" y="327380"/>
            <a:chExt cx="28116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5E9949-FDCC-6ECF-F279-8F6F339683A6}"/>
                    </a:ext>
                  </a:extLst>
                </p14:cNvPr>
                <p14:cNvContentPartPr/>
                <p14:nvPr/>
              </p14:nvContentPartPr>
              <p14:xfrm>
                <a:off x="442609" y="327380"/>
                <a:ext cx="281160" cy="111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5E9949-FDCC-6ECF-F279-8F6F339683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489" y="321260"/>
                  <a:ext cx="293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E311CF-7EC8-7C8C-E4AF-75E57CCED040}"/>
                    </a:ext>
                  </a:extLst>
                </p14:cNvPr>
                <p14:cNvContentPartPr/>
                <p14:nvPr/>
              </p14:nvContentPartPr>
              <p14:xfrm>
                <a:off x="533689" y="466340"/>
                <a:ext cx="41040" cy="215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E311CF-7EC8-7C8C-E4AF-75E57CCED0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569" y="460220"/>
                  <a:ext cx="53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691194-7E58-0BA6-6EC6-00A2BE4ADA25}"/>
                    </a:ext>
                  </a:extLst>
                </p14:cNvPr>
                <p14:cNvContentPartPr/>
                <p14:nvPr/>
              </p14:nvContentPartPr>
              <p14:xfrm>
                <a:off x="642049" y="555260"/>
                <a:ext cx="69480" cy="143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691194-7E58-0BA6-6EC6-00A2BE4ADA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5929" y="549140"/>
                  <a:ext cx="8172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C8A038-9680-05D5-44F7-12C7FEF07FD8}"/>
              </a:ext>
            </a:extLst>
          </p:cNvPr>
          <p:cNvGrpSpPr/>
          <p:nvPr/>
        </p:nvGrpSpPr>
        <p:grpSpPr>
          <a:xfrm>
            <a:off x="1002049" y="417020"/>
            <a:ext cx="666000" cy="270360"/>
            <a:chOff x="1002049" y="417020"/>
            <a:chExt cx="66600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525353-2F34-22CC-15E8-AAA5680FB2E2}"/>
                    </a:ext>
                  </a:extLst>
                </p14:cNvPr>
                <p14:cNvContentPartPr/>
                <p14:nvPr/>
              </p14:nvContentPartPr>
              <p14:xfrm>
                <a:off x="1002049" y="494420"/>
                <a:ext cx="11556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525353-2F34-22CC-15E8-AAA5680FB2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5929" y="488300"/>
                  <a:ext cx="127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0565468-AED2-9884-AE7E-D3DBF0453230}"/>
                    </a:ext>
                  </a:extLst>
                </p14:cNvPr>
                <p14:cNvContentPartPr/>
                <p14:nvPr/>
              </p14:nvContentPartPr>
              <p14:xfrm>
                <a:off x="1199329" y="417020"/>
                <a:ext cx="64080" cy="242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0565468-AED2-9884-AE7E-D3DBF045323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3209" y="410900"/>
                  <a:ext cx="763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A27E74-DC2A-1CDA-F761-4615DCA85EC4}"/>
                    </a:ext>
                  </a:extLst>
                </p14:cNvPr>
                <p14:cNvContentPartPr/>
                <p14:nvPr/>
              </p14:nvContentPartPr>
              <p14:xfrm>
                <a:off x="1131649" y="553460"/>
                <a:ext cx="116640" cy="2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A27E74-DC2A-1CDA-F761-4615DCA85E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5529" y="547340"/>
                  <a:ext cx="1288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3278CC-6FBA-B311-8D77-F2DAA329A894}"/>
                    </a:ext>
                  </a:extLst>
                </p14:cNvPr>
                <p14:cNvContentPartPr/>
                <p14:nvPr/>
              </p14:nvContentPartPr>
              <p14:xfrm>
                <a:off x="1319929" y="507020"/>
                <a:ext cx="60120" cy="12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3278CC-6FBA-B311-8D77-F2DAA329A8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3809" y="500900"/>
                  <a:ext cx="72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E591A9-67CA-2CA3-9920-79A2BFB1619C}"/>
                    </a:ext>
                  </a:extLst>
                </p14:cNvPr>
                <p14:cNvContentPartPr/>
                <p14:nvPr/>
              </p14:nvContentPartPr>
              <p14:xfrm>
                <a:off x="1412089" y="501260"/>
                <a:ext cx="102960" cy="136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E591A9-67CA-2CA3-9920-79A2BFB1619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05969" y="495140"/>
                  <a:ext cx="115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546D0B-0CBC-F90C-B160-35D5D37DBE26}"/>
                    </a:ext>
                  </a:extLst>
                </p14:cNvPr>
                <p14:cNvContentPartPr/>
                <p14:nvPr/>
              </p14:nvContentPartPr>
              <p14:xfrm>
                <a:off x="1565089" y="506660"/>
                <a:ext cx="102960" cy="136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546D0B-0CBC-F90C-B160-35D5D37DBE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58969" y="500540"/>
                  <a:ext cx="1152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6ADB46-49DC-A17E-5E50-68FCE9155FEF}"/>
              </a:ext>
            </a:extLst>
          </p:cNvPr>
          <p:cNvGrpSpPr/>
          <p:nvPr/>
        </p:nvGrpSpPr>
        <p:grpSpPr>
          <a:xfrm>
            <a:off x="2140729" y="333140"/>
            <a:ext cx="1266840" cy="513000"/>
            <a:chOff x="2140729" y="333140"/>
            <a:chExt cx="1266840" cy="51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DFFA3C2-4C75-7EFB-3D9C-1584D789C2D5}"/>
                    </a:ext>
                  </a:extLst>
                </p14:cNvPr>
                <p14:cNvContentPartPr/>
                <p14:nvPr/>
              </p14:nvContentPartPr>
              <p14:xfrm>
                <a:off x="2140729" y="472100"/>
                <a:ext cx="276480" cy="19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DFFA3C2-4C75-7EFB-3D9C-1584D789C2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34609" y="465980"/>
                  <a:ext cx="288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088F1F-ADC0-3CB5-3ED8-0821BAD61712}"/>
                    </a:ext>
                  </a:extLst>
                </p14:cNvPr>
                <p14:cNvContentPartPr/>
                <p14:nvPr/>
              </p14:nvContentPartPr>
              <p14:xfrm>
                <a:off x="2462929" y="527540"/>
                <a:ext cx="101880" cy="12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088F1F-ADC0-3CB5-3ED8-0821BAD617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56809" y="521420"/>
                  <a:ext cx="1141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7C10A9-6814-373A-B0A3-25923E234B38}"/>
                    </a:ext>
                  </a:extLst>
                </p14:cNvPr>
                <p14:cNvContentPartPr/>
                <p14:nvPr/>
              </p14:nvContentPartPr>
              <p14:xfrm>
                <a:off x="2681809" y="407300"/>
                <a:ext cx="83520" cy="214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7C10A9-6814-373A-B0A3-25923E234B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5689" y="401180"/>
                  <a:ext cx="95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562998-07F3-65F5-0856-C06D8EC5D301}"/>
                    </a:ext>
                  </a:extLst>
                </p14:cNvPr>
                <p14:cNvContentPartPr/>
                <p14:nvPr/>
              </p14:nvContentPartPr>
              <p14:xfrm>
                <a:off x="2790169" y="414500"/>
                <a:ext cx="58320" cy="200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562998-07F3-65F5-0856-C06D8EC5D3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84049" y="408380"/>
                  <a:ext cx="70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6DAF24-E852-78CB-882F-18A07587CA1C}"/>
                    </a:ext>
                  </a:extLst>
                </p14:cNvPr>
                <p14:cNvContentPartPr/>
                <p14:nvPr/>
              </p14:nvContentPartPr>
              <p14:xfrm>
                <a:off x="2763169" y="517100"/>
                <a:ext cx="104760" cy="12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6DAF24-E852-78CB-882F-18A07587CA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57049" y="510980"/>
                  <a:ext cx="117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DF1641-5DA8-522B-7D1C-5FBBE44E340D}"/>
                    </a:ext>
                  </a:extLst>
                </p14:cNvPr>
                <p14:cNvContentPartPr/>
                <p14:nvPr/>
              </p14:nvContentPartPr>
              <p14:xfrm>
                <a:off x="2879089" y="519980"/>
                <a:ext cx="72000" cy="110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DF1641-5DA8-522B-7D1C-5FBBE44E340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2969" y="513860"/>
                  <a:ext cx="84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DF12D8-7FCA-ECCC-ED20-CB66727BAE37}"/>
                    </a:ext>
                  </a:extLst>
                </p14:cNvPr>
                <p14:cNvContentPartPr/>
                <p14:nvPr/>
              </p14:nvContentPartPr>
              <p14:xfrm>
                <a:off x="2887009" y="372020"/>
                <a:ext cx="45720" cy="6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DF12D8-7FCA-ECCC-ED20-CB66727BAE3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0889" y="365900"/>
                  <a:ext cx="57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627CFE-2614-8338-2B44-D9575959E73F}"/>
                    </a:ext>
                  </a:extLst>
                </p14:cNvPr>
                <p14:cNvContentPartPr/>
                <p14:nvPr/>
              </p14:nvContentPartPr>
              <p14:xfrm>
                <a:off x="2989249" y="333140"/>
                <a:ext cx="21600" cy="513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627CFE-2614-8338-2B44-D9575959E7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83129" y="327020"/>
                  <a:ext cx="338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4D87F3-26B9-B007-3336-44468D6E1619}"/>
                    </a:ext>
                  </a:extLst>
                </p14:cNvPr>
                <p14:cNvContentPartPr/>
                <p14:nvPr/>
              </p14:nvContentPartPr>
              <p14:xfrm>
                <a:off x="2987449" y="537260"/>
                <a:ext cx="127800" cy="9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4D87F3-26B9-B007-3336-44468D6E16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81329" y="531140"/>
                  <a:ext cx="14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A9F3AD-3B92-124A-E1B0-AFF84BC23C52}"/>
                    </a:ext>
                  </a:extLst>
                </p14:cNvPr>
                <p14:cNvContentPartPr/>
                <p14:nvPr/>
              </p14:nvContentPartPr>
              <p14:xfrm>
                <a:off x="3142249" y="397580"/>
                <a:ext cx="265320" cy="22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A9F3AD-3B92-124A-E1B0-AFF84BC23C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36129" y="391460"/>
                  <a:ext cx="2775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1B85A3-18BF-7A72-4901-A398498ED71A}"/>
              </a:ext>
            </a:extLst>
          </p:cNvPr>
          <p:cNvGrpSpPr/>
          <p:nvPr/>
        </p:nvGrpSpPr>
        <p:grpSpPr>
          <a:xfrm>
            <a:off x="3879529" y="364460"/>
            <a:ext cx="807120" cy="281520"/>
            <a:chOff x="3879529" y="364460"/>
            <a:chExt cx="80712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A782BF-66DC-F419-6BE5-6AAA87455126}"/>
                    </a:ext>
                  </a:extLst>
                </p14:cNvPr>
                <p14:cNvContentPartPr/>
                <p14:nvPr/>
              </p14:nvContentPartPr>
              <p14:xfrm>
                <a:off x="3879529" y="444020"/>
                <a:ext cx="153360" cy="17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A782BF-66DC-F419-6BE5-6AAA874551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73409" y="437900"/>
                  <a:ext cx="165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3CF927F-C372-141B-72EF-FD8D7D07E671}"/>
                    </a:ext>
                  </a:extLst>
                </p14:cNvPr>
                <p14:cNvContentPartPr/>
                <p14:nvPr/>
              </p14:nvContentPartPr>
              <p14:xfrm>
                <a:off x="4065649" y="466340"/>
                <a:ext cx="147960" cy="179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3CF927F-C372-141B-72EF-FD8D7D07E6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59529" y="460220"/>
                  <a:ext cx="1602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D74CC06-02CB-3CB4-9E60-3363BDA0D199}"/>
                    </a:ext>
                  </a:extLst>
                </p14:cNvPr>
                <p14:cNvContentPartPr/>
                <p14:nvPr/>
              </p14:nvContentPartPr>
              <p14:xfrm>
                <a:off x="4226209" y="364460"/>
                <a:ext cx="460440" cy="273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D74CC06-02CB-3CB4-9E60-3363BDA0D1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20089" y="358340"/>
                  <a:ext cx="47268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988934-0EDE-36DD-EE6F-2DFF6113C24C}"/>
              </a:ext>
            </a:extLst>
          </p:cNvPr>
          <p:cNvGrpSpPr/>
          <p:nvPr/>
        </p:nvGrpSpPr>
        <p:grpSpPr>
          <a:xfrm>
            <a:off x="5102449" y="340340"/>
            <a:ext cx="313920" cy="263880"/>
            <a:chOff x="5102449" y="340340"/>
            <a:chExt cx="31392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D4ABB4-5840-35BE-1244-A2E9875EFC93}"/>
                    </a:ext>
                  </a:extLst>
                </p14:cNvPr>
                <p14:cNvContentPartPr/>
                <p14:nvPr/>
              </p14:nvContentPartPr>
              <p14:xfrm>
                <a:off x="5129809" y="482900"/>
                <a:ext cx="72000" cy="12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D4ABB4-5840-35BE-1244-A2E9875EFC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23689" y="476780"/>
                  <a:ext cx="84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0497DB-FB22-7EAF-4EC5-021E1D7C8573}"/>
                    </a:ext>
                  </a:extLst>
                </p14:cNvPr>
                <p14:cNvContentPartPr/>
                <p14:nvPr/>
              </p14:nvContentPartPr>
              <p14:xfrm>
                <a:off x="5102449" y="340340"/>
                <a:ext cx="52920" cy="100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0497DB-FB22-7EAF-4EC5-021E1D7C85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96329" y="334220"/>
                  <a:ext cx="65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BDD69E7-C2AE-7FAD-6DC0-366271D99561}"/>
                    </a:ext>
                  </a:extLst>
                </p14:cNvPr>
                <p14:cNvContentPartPr/>
                <p14:nvPr/>
              </p14:nvContentPartPr>
              <p14:xfrm>
                <a:off x="5220529" y="460220"/>
                <a:ext cx="19584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BDD69E7-C2AE-7FAD-6DC0-366271D995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14409" y="454100"/>
                  <a:ext cx="2080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CDAE7A0-025C-740D-DD5B-B115A9EC20E6}"/>
                  </a:ext>
                </a:extLst>
              </p14:cNvPr>
              <p14:cNvContentPartPr/>
              <p14:nvPr/>
            </p14:nvContentPartPr>
            <p14:xfrm>
              <a:off x="5868169" y="429980"/>
              <a:ext cx="177120" cy="187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CDAE7A0-025C-740D-DD5B-B115A9EC20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62049" y="423860"/>
                <a:ext cx="18936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B4092AFD-47B2-0AF0-923B-3C113CB97EAB}"/>
              </a:ext>
            </a:extLst>
          </p:cNvPr>
          <p:cNvGrpSpPr/>
          <p:nvPr/>
        </p:nvGrpSpPr>
        <p:grpSpPr>
          <a:xfrm>
            <a:off x="6395209" y="278060"/>
            <a:ext cx="909720" cy="609840"/>
            <a:chOff x="6395209" y="278060"/>
            <a:chExt cx="90972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6ACCAA2-6EFF-FBBB-1234-E5466CB89DEF}"/>
                    </a:ext>
                  </a:extLst>
                </p14:cNvPr>
                <p14:cNvContentPartPr/>
                <p14:nvPr/>
              </p14:nvContentPartPr>
              <p14:xfrm>
                <a:off x="6395209" y="429620"/>
                <a:ext cx="169200" cy="22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6ACCAA2-6EFF-FBBB-1234-E5466CB89D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9089" y="423500"/>
                  <a:ext cx="181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6358AD-0916-3247-BFE6-1BF4F6F1AA7E}"/>
                    </a:ext>
                  </a:extLst>
                </p14:cNvPr>
                <p14:cNvContentPartPr/>
                <p14:nvPr/>
              </p14:nvContentPartPr>
              <p14:xfrm>
                <a:off x="6637129" y="460220"/>
                <a:ext cx="68040" cy="111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6358AD-0916-3247-BFE6-1BF4F6F1AA7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31009" y="454100"/>
                  <a:ext cx="80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8E7E72-E1AC-C31C-FEB0-F0BAB3104CBA}"/>
                    </a:ext>
                  </a:extLst>
                </p14:cNvPr>
                <p14:cNvContentPartPr/>
                <p14:nvPr/>
              </p14:nvContentPartPr>
              <p14:xfrm>
                <a:off x="6596449" y="321620"/>
                <a:ext cx="60840" cy="101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8E7E72-E1AC-C31C-FEB0-F0BAB3104C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0329" y="315500"/>
                  <a:ext cx="73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D695933-256D-1C47-3CC2-ECA31A505634}"/>
                    </a:ext>
                  </a:extLst>
                </p14:cNvPr>
                <p14:cNvContentPartPr/>
                <p14:nvPr/>
              </p14:nvContentPartPr>
              <p14:xfrm>
                <a:off x="6683569" y="442220"/>
                <a:ext cx="288720" cy="44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D695933-256D-1C47-3CC2-ECA31A5056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77449" y="436100"/>
                  <a:ext cx="3009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BE58FA-B1F7-ED49-5763-BC25C5D8A06A}"/>
                    </a:ext>
                  </a:extLst>
                </p14:cNvPr>
                <p14:cNvContentPartPr/>
                <p14:nvPr/>
              </p14:nvContentPartPr>
              <p14:xfrm>
                <a:off x="7032049" y="278060"/>
                <a:ext cx="70200" cy="24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BE58FA-B1F7-ED49-5763-BC25C5D8A06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25929" y="271940"/>
                  <a:ext cx="82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A094D3-1A43-EA3C-9070-730B228CCCE6}"/>
                    </a:ext>
                  </a:extLst>
                </p14:cNvPr>
                <p14:cNvContentPartPr/>
                <p14:nvPr/>
              </p14:nvContentPartPr>
              <p14:xfrm>
                <a:off x="7149769" y="368780"/>
                <a:ext cx="155160" cy="13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A094D3-1A43-EA3C-9070-730B228CCC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43649" y="362660"/>
                  <a:ext cx="1674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AEFC7B-716F-22D8-2B6B-5D8557E5399B}"/>
              </a:ext>
            </a:extLst>
          </p:cNvPr>
          <p:cNvGrpSpPr/>
          <p:nvPr/>
        </p:nvGrpSpPr>
        <p:grpSpPr>
          <a:xfrm>
            <a:off x="7653049" y="251780"/>
            <a:ext cx="1217160" cy="270000"/>
            <a:chOff x="7653049" y="251780"/>
            <a:chExt cx="121716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B239091-4000-7D73-4A26-359E0F37CF58}"/>
                    </a:ext>
                  </a:extLst>
                </p14:cNvPr>
                <p14:cNvContentPartPr/>
                <p14:nvPr/>
              </p14:nvContentPartPr>
              <p14:xfrm>
                <a:off x="7653049" y="323420"/>
                <a:ext cx="149400" cy="15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B239091-4000-7D73-4A26-359E0F37CF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46929" y="317300"/>
                  <a:ext cx="161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72A45C4-251D-4635-7FCE-805AD8769E13}"/>
                    </a:ext>
                  </a:extLst>
                </p14:cNvPr>
                <p14:cNvContentPartPr/>
                <p14:nvPr/>
              </p14:nvContentPartPr>
              <p14:xfrm>
                <a:off x="7844209" y="376700"/>
                <a:ext cx="136080" cy="13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72A45C4-251D-4635-7FCE-805AD8769E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38089" y="370580"/>
                  <a:ext cx="148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784F39-98BA-0B0E-E629-022F3F600267}"/>
                    </a:ext>
                  </a:extLst>
                </p14:cNvPr>
                <p14:cNvContentPartPr/>
                <p14:nvPr/>
              </p14:nvContentPartPr>
              <p14:xfrm>
                <a:off x="8003329" y="388940"/>
                <a:ext cx="8928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784F39-98BA-0B0E-E629-022F3F6002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7209" y="382820"/>
                  <a:ext cx="101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0CF5533-865F-C3B8-A536-09323DB4B491}"/>
                    </a:ext>
                  </a:extLst>
                </p14:cNvPr>
                <p14:cNvContentPartPr/>
                <p14:nvPr/>
              </p14:nvContentPartPr>
              <p14:xfrm>
                <a:off x="8132929" y="405140"/>
                <a:ext cx="68040" cy="100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0CF5533-865F-C3B8-A536-09323DB4B4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26809" y="399020"/>
                  <a:ext cx="80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3A5AB4-B471-FC4A-4DA9-AD5EFADFBE59}"/>
                    </a:ext>
                  </a:extLst>
                </p14:cNvPr>
                <p14:cNvContentPartPr/>
                <p14:nvPr/>
              </p14:nvContentPartPr>
              <p14:xfrm>
                <a:off x="8101969" y="274100"/>
                <a:ext cx="41040" cy="88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3A5AB4-B471-FC4A-4DA9-AD5EFADFBE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95849" y="267980"/>
                  <a:ext cx="53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AF8BEF-AF45-1F7C-CD9A-5D8EA54B4C84}"/>
                    </a:ext>
                  </a:extLst>
                </p14:cNvPr>
                <p14:cNvContentPartPr/>
                <p14:nvPr/>
              </p14:nvContentPartPr>
              <p14:xfrm>
                <a:off x="8216089" y="356180"/>
                <a:ext cx="160920" cy="126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AF8BEF-AF45-1F7C-CD9A-5D8EA54B4C8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09969" y="350060"/>
                  <a:ext cx="173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0508DA-D948-542E-4999-B427D829D42D}"/>
                    </a:ext>
                  </a:extLst>
                </p14:cNvPr>
                <p14:cNvContentPartPr/>
                <p14:nvPr/>
              </p14:nvContentPartPr>
              <p14:xfrm>
                <a:off x="8411569" y="251780"/>
                <a:ext cx="113760" cy="205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0508DA-D948-542E-4999-B427D829D4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05449" y="245660"/>
                  <a:ext cx="126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D071B1-6BEF-4C6E-C571-840F88429B24}"/>
                    </a:ext>
                  </a:extLst>
                </p14:cNvPr>
                <p14:cNvContentPartPr/>
                <p14:nvPr/>
              </p14:nvContentPartPr>
              <p14:xfrm>
                <a:off x="8566369" y="264740"/>
                <a:ext cx="25560" cy="228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D071B1-6BEF-4C6E-C571-840F88429B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560249" y="258620"/>
                  <a:ext cx="37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D7038D-B6AF-A532-B138-CE35F60ED57B}"/>
                    </a:ext>
                  </a:extLst>
                </p14:cNvPr>
                <p14:cNvContentPartPr/>
                <p14:nvPr/>
              </p14:nvContentPartPr>
              <p14:xfrm>
                <a:off x="8643769" y="352220"/>
                <a:ext cx="226440" cy="169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D7038D-B6AF-A532-B138-CE35F60ED57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37649" y="346100"/>
                  <a:ext cx="2386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4D9BC52-09F7-9774-7CCB-AEC204CDF9F6}"/>
              </a:ext>
            </a:extLst>
          </p:cNvPr>
          <p:cNvGrpSpPr/>
          <p:nvPr/>
        </p:nvGrpSpPr>
        <p:grpSpPr>
          <a:xfrm>
            <a:off x="507769" y="1589540"/>
            <a:ext cx="1265400" cy="695160"/>
            <a:chOff x="507769" y="1589540"/>
            <a:chExt cx="126540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E0EC6E-CE88-0B5F-9E55-9991FA6A12A6}"/>
                    </a:ext>
                  </a:extLst>
                </p14:cNvPr>
                <p14:cNvContentPartPr/>
                <p14:nvPr/>
              </p14:nvContentPartPr>
              <p14:xfrm>
                <a:off x="507769" y="1589540"/>
                <a:ext cx="142200" cy="424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E0EC6E-CE88-0B5F-9E55-9991FA6A12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1649" y="1583420"/>
                  <a:ext cx="1544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6B11C0-6664-EE55-E456-68B7677403F5}"/>
                    </a:ext>
                  </a:extLst>
                </p14:cNvPr>
                <p14:cNvContentPartPr/>
                <p14:nvPr/>
              </p14:nvContentPartPr>
              <p14:xfrm>
                <a:off x="740689" y="1799060"/>
                <a:ext cx="155160" cy="485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6B11C0-6664-EE55-E456-68B7677403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4569" y="1792940"/>
                  <a:ext cx="1674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433EAD-81D3-9559-39B3-2AFFCC51EB09}"/>
                    </a:ext>
                  </a:extLst>
                </p14:cNvPr>
                <p14:cNvContentPartPr/>
                <p14:nvPr/>
              </p14:nvContentPartPr>
              <p14:xfrm>
                <a:off x="955609" y="1782500"/>
                <a:ext cx="166680" cy="191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433EAD-81D3-9559-39B3-2AFFCC51EB0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489" y="1776380"/>
                  <a:ext cx="178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CE514B-25C9-7DF2-E45D-F8AF57652D74}"/>
                    </a:ext>
                  </a:extLst>
                </p14:cNvPr>
                <p14:cNvContentPartPr/>
                <p14:nvPr/>
              </p14:nvContentPartPr>
              <p14:xfrm>
                <a:off x="1148209" y="1685300"/>
                <a:ext cx="96120" cy="323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CE514B-25C9-7DF2-E45D-F8AF57652D7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2089" y="1679180"/>
                  <a:ext cx="108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A2FB35-8FCE-EDCE-3EE3-8A079F3B7D7D}"/>
                    </a:ext>
                  </a:extLst>
                </p14:cNvPr>
                <p14:cNvContentPartPr/>
                <p14:nvPr/>
              </p14:nvContentPartPr>
              <p14:xfrm>
                <a:off x="1174129" y="1849100"/>
                <a:ext cx="83520" cy="2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A2FB35-8FCE-EDCE-3EE3-8A079F3B7D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8009" y="1842980"/>
                  <a:ext cx="95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994169-5BA9-4F88-AD1F-9CB083518E39}"/>
                    </a:ext>
                  </a:extLst>
                </p14:cNvPr>
                <p14:cNvContentPartPr/>
                <p14:nvPr/>
              </p14:nvContentPartPr>
              <p14:xfrm>
                <a:off x="1276729" y="1784300"/>
                <a:ext cx="178560" cy="18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994169-5BA9-4F88-AD1F-9CB083518E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70609" y="1778180"/>
                  <a:ext cx="190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6636C9-B33F-836C-5AE6-425D37C50853}"/>
                    </a:ext>
                  </a:extLst>
                </p14:cNvPr>
                <p14:cNvContentPartPr/>
                <p14:nvPr/>
              </p14:nvContentPartPr>
              <p14:xfrm>
                <a:off x="1520809" y="1801580"/>
                <a:ext cx="172440" cy="146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6636C9-B33F-836C-5AE6-425D37C5085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14689" y="1795460"/>
                  <a:ext cx="184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E88C6E-5B2E-909D-10E7-039A5F695009}"/>
                    </a:ext>
                  </a:extLst>
                </p14:cNvPr>
                <p14:cNvContentPartPr/>
                <p14:nvPr/>
              </p14:nvContentPartPr>
              <p14:xfrm>
                <a:off x="1729609" y="1705100"/>
                <a:ext cx="43560" cy="83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E88C6E-5B2E-909D-10E7-039A5F69500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23489" y="1698980"/>
                  <a:ext cx="55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AECC7B-F3A9-8953-5CDE-9748DEBFF2FE}"/>
                    </a:ext>
                  </a:extLst>
                </p14:cNvPr>
                <p14:cNvContentPartPr/>
                <p14:nvPr/>
              </p14:nvContentPartPr>
              <p14:xfrm>
                <a:off x="1739329" y="1902020"/>
                <a:ext cx="29520" cy="13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AECC7B-F3A9-8953-5CDE-9748DEBFF2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33209" y="1895900"/>
                  <a:ext cx="4176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69A3EC4-148E-A373-437A-59645ED1E9EC}"/>
              </a:ext>
            </a:extLst>
          </p:cNvPr>
          <p:cNvGrpSpPr/>
          <p:nvPr/>
        </p:nvGrpSpPr>
        <p:grpSpPr>
          <a:xfrm>
            <a:off x="674809" y="2689340"/>
            <a:ext cx="424080" cy="401400"/>
            <a:chOff x="674809" y="2689340"/>
            <a:chExt cx="424080" cy="40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C67085-8597-BFC2-FE71-1DA6DBEBA4D6}"/>
                    </a:ext>
                  </a:extLst>
                </p14:cNvPr>
                <p14:cNvContentPartPr/>
                <p14:nvPr/>
              </p14:nvContentPartPr>
              <p14:xfrm>
                <a:off x="693169" y="2894900"/>
                <a:ext cx="109800" cy="19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C67085-8597-BFC2-FE71-1DA6DBEBA4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7049" y="2888780"/>
                  <a:ext cx="122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C385D9-5B6B-30EB-2D71-2B792F9147EC}"/>
                    </a:ext>
                  </a:extLst>
                </p14:cNvPr>
                <p14:cNvContentPartPr/>
                <p14:nvPr/>
              </p14:nvContentPartPr>
              <p14:xfrm>
                <a:off x="674809" y="2689340"/>
                <a:ext cx="75960" cy="151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C385D9-5B6B-30EB-2D71-2B792F9147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8689" y="2683220"/>
                  <a:ext cx="88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C39E57E-07AE-3A24-153C-EE7CA1037E25}"/>
                    </a:ext>
                  </a:extLst>
                </p14:cNvPr>
                <p14:cNvContentPartPr/>
                <p14:nvPr/>
              </p14:nvContentPartPr>
              <p14:xfrm>
                <a:off x="808729" y="2889140"/>
                <a:ext cx="150840" cy="163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C39E57E-07AE-3A24-153C-EE7CA1037E2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2609" y="2883020"/>
                  <a:ext cx="163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AE0F595-81F8-A989-CDE2-E12FCE46D607}"/>
                    </a:ext>
                  </a:extLst>
                </p14:cNvPr>
                <p14:cNvContentPartPr/>
                <p14:nvPr/>
              </p14:nvContentPartPr>
              <p14:xfrm>
                <a:off x="1023649" y="2777900"/>
                <a:ext cx="61920" cy="304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AE0F595-81F8-A989-CDE2-E12FCE46D6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7529" y="2771780"/>
                  <a:ext cx="74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7593D26-6DAB-CE94-B048-E367BC397215}"/>
                    </a:ext>
                  </a:extLst>
                </p14:cNvPr>
                <p14:cNvContentPartPr/>
                <p14:nvPr/>
              </p14:nvContentPartPr>
              <p14:xfrm>
                <a:off x="988369" y="2903180"/>
                <a:ext cx="110520" cy="28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7593D26-6DAB-CE94-B048-E367BC39721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249" y="2897060"/>
                  <a:ext cx="1227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DD62C70-1152-FA99-347A-E5674DEE59A5}"/>
              </a:ext>
            </a:extLst>
          </p:cNvPr>
          <p:cNvGrpSpPr/>
          <p:nvPr/>
        </p:nvGrpSpPr>
        <p:grpSpPr>
          <a:xfrm>
            <a:off x="532969" y="4207820"/>
            <a:ext cx="1197000" cy="314280"/>
            <a:chOff x="532969" y="4207820"/>
            <a:chExt cx="119700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1B4287-6616-2FB0-B8D3-EACEF55036CF}"/>
                    </a:ext>
                  </a:extLst>
                </p14:cNvPr>
                <p14:cNvContentPartPr/>
                <p14:nvPr/>
              </p14:nvContentPartPr>
              <p14:xfrm>
                <a:off x="656089" y="4207820"/>
                <a:ext cx="7920" cy="314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1B4287-6616-2FB0-B8D3-EACEF55036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9969" y="4201700"/>
                  <a:ext cx="20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8CBEC-FE58-235E-F0C4-8CAA91B320A6}"/>
                    </a:ext>
                  </a:extLst>
                </p14:cNvPr>
                <p14:cNvContentPartPr/>
                <p14:nvPr/>
              </p14:nvContentPartPr>
              <p14:xfrm>
                <a:off x="734929" y="4261820"/>
                <a:ext cx="23400" cy="244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8CBEC-FE58-235E-F0C4-8CAA91B320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8809" y="4255700"/>
                  <a:ext cx="356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91DFDC0-669A-92EE-D145-5021C8C531CC}"/>
                    </a:ext>
                  </a:extLst>
                </p14:cNvPr>
                <p14:cNvContentPartPr/>
                <p14:nvPr/>
              </p14:nvContentPartPr>
              <p14:xfrm>
                <a:off x="532969" y="4328780"/>
                <a:ext cx="264240" cy="51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91DFDC0-669A-92EE-D145-5021C8C531C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6849" y="4322660"/>
                  <a:ext cx="276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B662E1-9DD4-A2CE-B2E7-1C6F98F30907}"/>
                    </a:ext>
                  </a:extLst>
                </p14:cNvPr>
                <p14:cNvContentPartPr/>
                <p14:nvPr/>
              </p14:nvContentPartPr>
              <p14:xfrm>
                <a:off x="558889" y="4386020"/>
                <a:ext cx="259200" cy="52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B662E1-9DD4-A2CE-B2E7-1C6F98F309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52769" y="4379900"/>
                  <a:ext cx="271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10829A4-B2D1-0335-5A2A-E853E287DF04}"/>
                    </a:ext>
                  </a:extLst>
                </p14:cNvPr>
                <p14:cNvContentPartPr/>
                <p14:nvPr/>
              </p14:nvContentPartPr>
              <p14:xfrm>
                <a:off x="955609" y="4238060"/>
                <a:ext cx="155520" cy="243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10829A4-B2D1-0335-5A2A-E853E287DF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9489" y="4231940"/>
                  <a:ext cx="167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319487A-5B7D-882B-FAB2-60F9B227A07E}"/>
                    </a:ext>
                  </a:extLst>
                </p14:cNvPr>
                <p14:cNvContentPartPr/>
                <p14:nvPr/>
              </p14:nvContentPartPr>
              <p14:xfrm>
                <a:off x="1184569" y="4364420"/>
                <a:ext cx="76320" cy="140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319487A-5B7D-882B-FAB2-60F9B227A0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8449" y="4358300"/>
                  <a:ext cx="88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B9F21D-0327-F071-8A54-F79CB57A72EB}"/>
                    </a:ext>
                  </a:extLst>
                </p14:cNvPr>
                <p14:cNvContentPartPr/>
                <p14:nvPr/>
              </p14:nvContentPartPr>
              <p14:xfrm>
                <a:off x="1389049" y="4255700"/>
                <a:ext cx="60480" cy="2203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B9F21D-0327-F071-8A54-F79CB57A72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2929" y="4249580"/>
                  <a:ext cx="727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6A0ECCD-BCFC-4426-B7B4-730A1AA761E0}"/>
                    </a:ext>
                  </a:extLst>
                </p14:cNvPr>
                <p14:cNvContentPartPr/>
                <p14:nvPr/>
              </p14:nvContentPartPr>
              <p14:xfrm>
                <a:off x="1369609" y="4357940"/>
                <a:ext cx="95040" cy="22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6A0ECCD-BCFC-4426-B7B4-730A1AA761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63489" y="4351820"/>
                  <a:ext cx="107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4B080D0-67B9-929F-70FD-521D818ED3AA}"/>
                    </a:ext>
                  </a:extLst>
                </p14:cNvPr>
                <p14:cNvContentPartPr/>
                <p14:nvPr/>
              </p14:nvContentPartPr>
              <p14:xfrm>
                <a:off x="1476169" y="4334180"/>
                <a:ext cx="87480" cy="12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4B080D0-67B9-929F-70FD-521D818ED3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470049" y="4328060"/>
                  <a:ext cx="997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EC84AE-13DC-6242-86FC-6EDDC33F8B59}"/>
                    </a:ext>
                  </a:extLst>
                </p14:cNvPr>
                <p14:cNvContentPartPr/>
                <p14:nvPr/>
              </p14:nvContentPartPr>
              <p14:xfrm>
                <a:off x="1692889" y="4314380"/>
                <a:ext cx="37080" cy="75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EC84AE-13DC-6242-86FC-6EDDC33F8B5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86769" y="4308260"/>
                  <a:ext cx="49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F1D49C2-1F70-6FEB-5911-2CEDCA0682AA}"/>
                    </a:ext>
                  </a:extLst>
                </p14:cNvPr>
                <p14:cNvContentPartPr/>
                <p14:nvPr/>
              </p14:nvContentPartPr>
              <p14:xfrm>
                <a:off x="1688929" y="4478180"/>
                <a:ext cx="16920" cy="29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F1D49C2-1F70-6FEB-5911-2CEDCA0682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82809" y="4472060"/>
                  <a:ext cx="291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C3BBF27-888D-149B-52FE-6A867B242C60}"/>
              </a:ext>
            </a:extLst>
          </p:cNvPr>
          <p:cNvGrpSpPr/>
          <p:nvPr/>
        </p:nvGrpSpPr>
        <p:grpSpPr>
          <a:xfrm>
            <a:off x="1952089" y="4188020"/>
            <a:ext cx="464760" cy="323280"/>
            <a:chOff x="1952089" y="4188020"/>
            <a:chExt cx="4647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399AC4-30ED-2374-CE5D-7BC3065EAD98}"/>
                    </a:ext>
                  </a:extLst>
                </p14:cNvPr>
                <p14:cNvContentPartPr/>
                <p14:nvPr/>
              </p14:nvContentPartPr>
              <p14:xfrm>
                <a:off x="1952089" y="4231220"/>
                <a:ext cx="47520" cy="278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399AC4-30ED-2374-CE5D-7BC3065EAD9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45969" y="4225100"/>
                  <a:ext cx="59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1B16881-8EA4-C2A6-5D37-6B9937692CB9}"/>
                    </a:ext>
                  </a:extLst>
                </p14:cNvPr>
                <p14:cNvContentPartPr/>
                <p14:nvPr/>
              </p14:nvContentPartPr>
              <p14:xfrm>
                <a:off x="2000689" y="4188020"/>
                <a:ext cx="110520" cy="32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1B16881-8EA4-C2A6-5D37-6B9937692C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94569" y="4181900"/>
                  <a:ext cx="1227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623B401-0442-C722-D46B-0EE43AA6B1D3}"/>
                    </a:ext>
                  </a:extLst>
                </p14:cNvPr>
                <p14:cNvContentPartPr/>
                <p14:nvPr/>
              </p14:nvContentPartPr>
              <p14:xfrm>
                <a:off x="1963609" y="4414460"/>
                <a:ext cx="159120" cy="29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623B401-0442-C722-D46B-0EE43AA6B1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57489" y="4408340"/>
                  <a:ext cx="17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CC1ABB-5128-264B-7433-9872D99C7DD9}"/>
                    </a:ext>
                  </a:extLst>
                </p14:cNvPr>
                <p14:cNvContentPartPr/>
                <p14:nvPr/>
              </p14:nvContentPartPr>
              <p14:xfrm>
                <a:off x="2227129" y="4212500"/>
                <a:ext cx="23400" cy="272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CC1ABB-5128-264B-7433-9872D99C7D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1009" y="4206380"/>
                  <a:ext cx="35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3FAB3AC-EFDC-EAB5-3C4B-F40F6E907141}"/>
                    </a:ext>
                  </a:extLst>
                </p14:cNvPr>
                <p14:cNvContentPartPr/>
                <p14:nvPr/>
              </p14:nvContentPartPr>
              <p14:xfrm>
                <a:off x="2324689" y="4228700"/>
                <a:ext cx="92160" cy="254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3FAB3AC-EFDC-EAB5-3C4B-F40F6E9071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18569" y="4222580"/>
                  <a:ext cx="104400" cy="26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FCC720D-18C0-D89D-1E97-08FAC0BDA165}"/>
              </a:ext>
            </a:extLst>
          </p:cNvPr>
          <p:cNvGrpSpPr/>
          <p:nvPr/>
        </p:nvGrpSpPr>
        <p:grpSpPr>
          <a:xfrm>
            <a:off x="2799529" y="4206380"/>
            <a:ext cx="1233360" cy="323280"/>
            <a:chOff x="2799529" y="4206380"/>
            <a:chExt cx="12333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A899D44-7609-9676-F627-A07E0DF1E529}"/>
                    </a:ext>
                  </a:extLst>
                </p14:cNvPr>
                <p14:cNvContentPartPr/>
                <p14:nvPr/>
              </p14:nvContentPartPr>
              <p14:xfrm>
                <a:off x="2799529" y="4206380"/>
                <a:ext cx="174240" cy="318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A899D44-7609-9676-F627-A07E0DF1E52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793409" y="4200260"/>
                  <a:ext cx="186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9F22702-7A29-1170-DEBD-59F6DB327AAB}"/>
                    </a:ext>
                  </a:extLst>
                </p14:cNvPr>
                <p14:cNvContentPartPr/>
                <p14:nvPr/>
              </p14:nvContentPartPr>
              <p14:xfrm>
                <a:off x="3049369" y="4225820"/>
                <a:ext cx="17640" cy="303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9F22702-7A29-1170-DEBD-59F6DB327A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43249" y="4219700"/>
                  <a:ext cx="29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7C63540-4ECA-A7E6-29B5-9470CF08F9BA}"/>
                    </a:ext>
                  </a:extLst>
                </p14:cNvPr>
                <p14:cNvContentPartPr/>
                <p14:nvPr/>
              </p14:nvContentPartPr>
              <p14:xfrm>
                <a:off x="3141889" y="4379180"/>
                <a:ext cx="134280" cy="141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7C63540-4ECA-A7E6-29B5-9470CF08F9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35769" y="4373060"/>
                  <a:ext cx="146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F59D34-0149-3F1D-9907-793FD0420333}"/>
                    </a:ext>
                  </a:extLst>
                </p14:cNvPr>
                <p14:cNvContentPartPr/>
                <p14:nvPr/>
              </p14:nvContentPartPr>
              <p14:xfrm>
                <a:off x="3314689" y="4381700"/>
                <a:ext cx="360360" cy="14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F59D34-0149-3F1D-9907-793FD042033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08569" y="4375580"/>
                  <a:ext cx="372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14B4F3-BC36-8F33-8B72-1A7BF520AF40}"/>
                    </a:ext>
                  </a:extLst>
                </p14:cNvPr>
                <p14:cNvContentPartPr/>
                <p14:nvPr/>
              </p14:nvContentPartPr>
              <p14:xfrm>
                <a:off x="3682249" y="4367660"/>
                <a:ext cx="99000" cy="1278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14B4F3-BC36-8F33-8B72-1A7BF520AF4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76129" y="4361540"/>
                  <a:ext cx="1112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F0B344-6AC4-1410-3ACC-30FA3AE55192}"/>
                    </a:ext>
                  </a:extLst>
                </p14:cNvPr>
                <p14:cNvContentPartPr/>
                <p14:nvPr/>
              </p14:nvContentPartPr>
              <p14:xfrm>
                <a:off x="3831289" y="4229060"/>
                <a:ext cx="71640" cy="222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F0B344-6AC4-1410-3ACC-30FA3AE551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25169" y="4222940"/>
                  <a:ext cx="838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361CDB-D41A-D5FB-5A44-229FD7AA3936}"/>
                    </a:ext>
                  </a:extLst>
                </p14:cNvPr>
                <p14:cNvContentPartPr/>
                <p14:nvPr/>
              </p14:nvContentPartPr>
              <p14:xfrm>
                <a:off x="3868009" y="4294580"/>
                <a:ext cx="164880" cy="138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361CDB-D41A-D5FB-5A44-229FD7AA393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61889" y="4288460"/>
                  <a:ext cx="17712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08742A8-044F-1EC1-BC04-1B6B8B84BA21}"/>
              </a:ext>
            </a:extLst>
          </p:cNvPr>
          <p:cNvGrpSpPr/>
          <p:nvPr/>
        </p:nvGrpSpPr>
        <p:grpSpPr>
          <a:xfrm>
            <a:off x="4545169" y="4190180"/>
            <a:ext cx="364320" cy="314280"/>
            <a:chOff x="4545169" y="4190180"/>
            <a:chExt cx="36432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711E333-689A-2BCA-3A7C-7C249CC11C6F}"/>
                    </a:ext>
                  </a:extLst>
                </p14:cNvPr>
                <p14:cNvContentPartPr/>
                <p14:nvPr/>
              </p14:nvContentPartPr>
              <p14:xfrm>
                <a:off x="4605289" y="4346060"/>
                <a:ext cx="98280" cy="133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711E333-689A-2BCA-3A7C-7C249CC11C6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599169" y="4339940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E4496A5-70A7-C0B9-A98E-99A61603F4B6}"/>
                    </a:ext>
                  </a:extLst>
                </p14:cNvPr>
                <p14:cNvContentPartPr/>
                <p14:nvPr/>
              </p14:nvContentPartPr>
              <p14:xfrm>
                <a:off x="4545169" y="4190180"/>
                <a:ext cx="66240" cy="14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E4496A5-70A7-C0B9-A98E-99A61603F4B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39049" y="4184060"/>
                  <a:ext cx="78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589326A-CEBB-DE4F-3674-C23013DB513B}"/>
                    </a:ext>
                  </a:extLst>
                </p14:cNvPr>
                <p14:cNvContentPartPr/>
                <p14:nvPr/>
              </p14:nvContentPartPr>
              <p14:xfrm>
                <a:off x="4655689" y="4344620"/>
                <a:ext cx="253800" cy="159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589326A-CEBB-DE4F-3674-C23013DB513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49569" y="4338500"/>
                  <a:ext cx="2660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FFAE4B-FF3C-53F0-AD16-97A838B61485}"/>
              </a:ext>
            </a:extLst>
          </p:cNvPr>
          <p:cNvGrpSpPr/>
          <p:nvPr/>
        </p:nvGrpSpPr>
        <p:grpSpPr>
          <a:xfrm>
            <a:off x="5306929" y="4306820"/>
            <a:ext cx="401760" cy="171360"/>
            <a:chOff x="5306929" y="4306820"/>
            <a:chExt cx="40176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DB70724-9831-867A-5D95-0BCE7C0E32D7}"/>
                    </a:ext>
                  </a:extLst>
                </p14:cNvPr>
                <p14:cNvContentPartPr/>
                <p14:nvPr/>
              </p14:nvContentPartPr>
              <p14:xfrm>
                <a:off x="5306929" y="4306820"/>
                <a:ext cx="186840" cy="169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DB70724-9831-867A-5D95-0BCE7C0E32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00809" y="4300700"/>
                  <a:ext cx="199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720415-B2B4-5EC5-1244-90F96C82547F}"/>
                    </a:ext>
                  </a:extLst>
                </p14:cNvPr>
                <p14:cNvContentPartPr/>
                <p14:nvPr/>
              </p14:nvContentPartPr>
              <p14:xfrm>
                <a:off x="5518609" y="4326980"/>
                <a:ext cx="190080" cy="151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720415-B2B4-5EC5-1244-90F96C8254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12489" y="4320860"/>
                  <a:ext cx="2023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8633B78-9E53-3300-06F9-EF56D6EF3CDB}"/>
              </a:ext>
            </a:extLst>
          </p:cNvPr>
          <p:cNvGrpSpPr/>
          <p:nvPr/>
        </p:nvGrpSpPr>
        <p:grpSpPr>
          <a:xfrm>
            <a:off x="6067969" y="4289900"/>
            <a:ext cx="889200" cy="446040"/>
            <a:chOff x="6067969" y="4289900"/>
            <a:chExt cx="88920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A9F6740-5321-7C3F-35D9-AA319FC2C229}"/>
                    </a:ext>
                  </a:extLst>
                </p14:cNvPr>
                <p14:cNvContentPartPr/>
                <p14:nvPr/>
              </p14:nvContentPartPr>
              <p14:xfrm>
                <a:off x="6067969" y="4290620"/>
                <a:ext cx="167040" cy="163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A9F6740-5321-7C3F-35D9-AA319FC2C22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61849" y="4284500"/>
                  <a:ext cx="179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699C38E-4424-DB75-7C46-6F2D4925C554}"/>
                    </a:ext>
                  </a:extLst>
                </p14:cNvPr>
                <p14:cNvContentPartPr/>
                <p14:nvPr/>
              </p14:nvContentPartPr>
              <p14:xfrm>
                <a:off x="6271009" y="4289900"/>
                <a:ext cx="116640" cy="162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699C38E-4424-DB75-7C46-6F2D4925C5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64889" y="4283780"/>
                  <a:ext cx="128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382106E-90A5-B836-2237-9302EC9CA6D4}"/>
                    </a:ext>
                  </a:extLst>
                </p14:cNvPr>
                <p14:cNvContentPartPr/>
                <p14:nvPr/>
              </p14:nvContentPartPr>
              <p14:xfrm>
                <a:off x="6400969" y="4306460"/>
                <a:ext cx="110880" cy="146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382106E-90A5-B836-2237-9302EC9CA6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94849" y="4300340"/>
                  <a:ext cx="123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D811D57-8622-FE9F-4215-2EDBAED6A2E3}"/>
                    </a:ext>
                  </a:extLst>
                </p14:cNvPr>
                <p14:cNvContentPartPr/>
                <p14:nvPr/>
              </p14:nvContentPartPr>
              <p14:xfrm>
                <a:off x="6593929" y="4309700"/>
                <a:ext cx="363240" cy="426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D811D57-8622-FE9F-4215-2EDBAED6A2E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587809" y="4303580"/>
                  <a:ext cx="375480" cy="43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6F0BF09-C246-3DD5-BA9C-05118DEA0871}"/>
              </a:ext>
            </a:extLst>
          </p:cNvPr>
          <p:cNvGrpSpPr/>
          <p:nvPr/>
        </p:nvGrpSpPr>
        <p:grpSpPr>
          <a:xfrm>
            <a:off x="7415089" y="4104140"/>
            <a:ext cx="723960" cy="350280"/>
            <a:chOff x="7415089" y="4104140"/>
            <a:chExt cx="72396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E4045E-714D-BB17-6E6A-D2CC01CE461E}"/>
                    </a:ext>
                  </a:extLst>
                </p14:cNvPr>
                <p14:cNvContentPartPr/>
                <p14:nvPr/>
              </p14:nvContentPartPr>
              <p14:xfrm>
                <a:off x="7415089" y="4269020"/>
                <a:ext cx="563040" cy="185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E4045E-714D-BB17-6E6A-D2CC01CE461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408969" y="4262900"/>
                  <a:ext cx="5752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04ACFEC-6C8F-5DB6-8443-E7F6F8ECB16A}"/>
                    </a:ext>
                  </a:extLst>
                </p14:cNvPr>
                <p14:cNvContentPartPr/>
                <p14:nvPr/>
              </p14:nvContentPartPr>
              <p14:xfrm>
                <a:off x="8020969" y="4104140"/>
                <a:ext cx="87480" cy="327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04ACFEC-6C8F-5DB6-8443-E7F6F8ECB16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14849" y="4098020"/>
                  <a:ext cx="997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65C1A99-8BFD-F818-6DB4-37D2F5F7FF09}"/>
                    </a:ext>
                  </a:extLst>
                </p14:cNvPr>
                <p14:cNvContentPartPr/>
                <p14:nvPr/>
              </p14:nvContentPartPr>
              <p14:xfrm>
                <a:off x="8003329" y="4275860"/>
                <a:ext cx="135720" cy="1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65C1A99-8BFD-F818-6DB4-37D2F5F7FF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997209" y="4269740"/>
                  <a:ext cx="1479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CD5A650-2FDE-4A9F-E489-2FD851AB8CE4}"/>
              </a:ext>
            </a:extLst>
          </p:cNvPr>
          <p:cNvGrpSpPr/>
          <p:nvPr/>
        </p:nvGrpSpPr>
        <p:grpSpPr>
          <a:xfrm>
            <a:off x="8597329" y="4067420"/>
            <a:ext cx="226800" cy="546840"/>
            <a:chOff x="8597329" y="4067420"/>
            <a:chExt cx="226800" cy="54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D79BCA3-0A21-BA57-FB58-DBEE9FF4018D}"/>
                    </a:ext>
                  </a:extLst>
                </p14:cNvPr>
                <p14:cNvContentPartPr/>
                <p14:nvPr/>
              </p14:nvContentPartPr>
              <p14:xfrm>
                <a:off x="8597329" y="4282340"/>
                <a:ext cx="74880" cy="141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D79BCA3-0A21-BA57-FB58-DBEE9FF4018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91209" y="4276220"/>
                  <a:ext cx="871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C5891A-9C7F-ABCF-1327-685D9AC0BD63}"/>
                    </a:ext>
                  </a:extLst>
                </p14:cNvPr>
                <p14:cNvContentPartPr/>
                <p14:nvPr/>
              </p14:nvContentPartPr>
              <p14:xfrm>
                <a:off x="8663209" y="4300340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C5891A-9C7F-ABCF-1327-685D9AC0BD6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57089" y="42942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934EA84-26FF-DC9F-6A60-EB3EB45B376D}"/>
                    </a:ext>
                  </a:extLst>
                </p14:cNvPr>
                <p14:cNvContentPartPr/>
                <p14:nvPr/>
              </p14:nvContentPartPr>
              <p14:xfrm>
                <a:off x="8650249" y="4067420"/>
                <a:ext cx="144360" cy="546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934EA84-26FF-DC9F-6A60-EB3EB45B37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644129" y="4061300"/>
                  <a:ext cx="1566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BAFD977-FB55-D64B-498E-26A127DC3D8A}"/>
                    </a:ext>
                  </a:extLst>
                </p14:cNvPr>
                <p14:cNvContentPartPr/>
                <p14:nvPr/>
              </p14:nvContentPartPr>
              <p14:xfrm>
                <a:off x="8667169" y="4397540"/>
                <a:ext cx="156960" cy="1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BAFD977-FB55-D64B-498E-26A127DC3D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661049" y="4391420"/>
                  <a:ext cx="1692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F83541B-CFE1-81AD-A0FE-B668DFBB571A}"/>
              </a:ext>
            </a:extLst>
          </p:cNvPr>
          <p:cNvGrpSpPr/>
          <p:nvPr/>
        </p:nvGrpSpPr>
        <p:grpSpPr>
          <a:xfrm>
            <a:off x="9322729" y="4254980"/>
            <a:ext cx="864000" cy="178920"/>
            <a:chOff x="9322729" y="4254980"/>
            <a:chExt cx="86400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FD1672D-5D3A-26DF-1D2F-4A49D139011D}"/>
                    </a:ext>
                  </a:extLst>
                </p14:cNvPr>
                <p14:cNvContentPartPr/>
                <p14:nvPr/>
              </p14:nvContentPartPr>
              <p14:xfrm>
                <a:off x="9322729" y="4254980"/>
                <a:ext cx="126720" cy="178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FD1672D-5D3A-26DF-1D2F-4A49D13901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16609" y="4248860"/>
                  <a:ext cx="138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524F0ED-B34F-18AE-CB22-32FF06B91001}"/>
                    </a:ext>
                  </a:extLst>
                </p14:cNvPr>
                <p14:cNvContentPartPr/>
                <p14:nvPr/>
              </p14:nvContentPartPr>
              <p14:xfrm>
                <a:off x="9526489" y="4268300"/>
                <a:ext cx="137520" cy="129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524F0ED-B34F-18AE-CB22-32FF06B9100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20369" y="4262180"/>
                  <a:ext cx="1497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8F2DB35-803D-8E53-6B0D-7652A30511AA}"/>
                    </a:ext>
                  </a:extLst>
                </p14:cNvPr>
                <p14:cNvContentPartPr/>
                <p14:nvPr/>
              </p14:nvContentPartPr>
              <p14:xfrm>
                <a:off x="9718009" y="4266140"/>
                <a:ext cx="468720" cy="141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8F2DB35-803D-8E53-6B0D-7652A30511A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11889" y="4260020"/>
                  <a:ext cx="480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6CC9509-79E2-9F0A-7D98-D31A742A8BA3}"/>
              </a:ext>
            </a:extLst>
          </p:cNvPr>
          <p:cNvGrpSpPr/>
          <p:nvPr/>
        </p:nvGrpSpPr>
        <p:grpSpPr>
          <a:xfrm>
            <a:off x="1718089" y="4842500"/>
            <a:ext cx="685440" cy="311400"/>
            <a:chOff x="1718089" y="4842500"/>
            <a:chExt cx="6854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10D4C78-0F05-8BBB-CB42-8CC96D205A29}"/>
                    </a:ext>
                  </a:extLst>
                </p14:cNvPr>
                <p14:cNvContentPartPr/>
                <p14:nvPr/>
              </p14:nvContentPartPr>
              <p14:xfrm>
                <a:off x="1718089" y="4842500"/>
                <a:ext cx="207360" cy="300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10D4C78-0F05-8BBB-CB42-8CC96D205A2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1969" y="4836380"/>
                  <a:ext cx="219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332EE6-12D8-B485-A519-254FF793BB18}"/>
                    </a:ext>
                  </a:extLst>
                </p14:cNvPr>
                <p14:cNvContentPartPr/>
                <p14:nvPr/>
              </p14:nvContentPartPr>
              <p14:xfrm>
                <a:off x="1965409" y="4943660"/>
                <a:ext cx="128520" cy="153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332EE6-12D8-B485-A519-254FF793BB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59289" y="4937540"/>
                  <a:ext cx="140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0DC854F-6969-B26A-5EBD-4BEEC860A86E}"/>
                    </a:ext>
                  </a:extLst>
                </p14:cNvPr>
                <p14:cNvContentPartPr/>
                <p14:nvPr/>
              </p14:nvContentPartPr>
              <p14:xfrm>
                <a:off x="2156929" y="4862300"/>
                <a:ext cx="14040" cy="206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0DC854F-6969-B26A-5EBD-4BEEC860A86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50809" y="4856180"/>
                  <a:ext cx="262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CF1071C-2C5D-4EA6-156F-108496E6E229}"/>
                    </a:ext>
                  </a:extLst>
                </p14:cNvPr>
                <p14:cNvContentPartPr/>
                <p14:nvPr/>
              </p14:nvContentPartPr>
              <p14:xfrm>
                <a:off x="2141809" y="4965260"/>
                <a:ext cx="79560" cy="7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CF1071C-2C5D-4EA6-156F-108496E6E22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35689" y="4959140"/>
                  <a:ext cx="91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C5783AA-AD56-7B4E-2B07-A0B3C64E57D2}"/>
                    </a:ext>
                  </a:extLst>
                </p14:cNvPr>
                <p14:cNvContentPartPr/>
                <p14:nvPr/>
              </p14:nvContentPartPr>
              <p14:xfrm>
                <a:off x="2195449" y="4945460"/>
                <a:ext cx="208080" cy="208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C5783AA-AD56-7B4E-2B07-A0B3C64E57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89329" y="4939340"/>
                  <a:ext cx="2203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F085B4-7E3B-F43D-8585-D5DDC45BFBFE}"/>
              </a:ext>
            </a:extLst>
          </p:cNvPr>
          <p:cNvGrpSpPr/>
          <p:nvPr/>
        </p:nvGrpSpPr>
        <p:grpSpPr>
          <a:xfrm>
            <a:off x="2695129" y="4838540"/>
            <a:ext cx="712440" cy="448560"/>
            <a:chOff x="2695129" y="4838540"/>
            <a:chExt cx="7124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2D0BBF7-2A5F-0B2B-E6A4-2AAD73525539}"/>
                    </a:ext>
                  </a:extLst>
                </p14:cNvPr>
                <p14:cNvContentPartPr/>
                <p14:nvPr/>
              </p14:nvContentPartPr>
              <p14:xfrm>
                <a:off x="2732209" y="4838540"/>
                <a:ext cx="30600" cy="245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2D0BBF7-2A5F-0B2B-E6A4-2AAD735255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726089" y="4832420"/>
                  <a:ext cx="4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B6C7781-1BA7-2487-2A13-E9AD82153F0A}"/>
                    </a:ext>
                  </a:extLst>
                </p14:cNvPr>
                <p14:cNvContentPartPr/>
                <p14:nvPr/>
              </p14:nvContentPartPr>
              <p14:xfrm>
                <a:off x="2695129" y="4976780"/>
                <a:ext cx="288720" cy="310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B6C7781-1BA7-2487-2A13-E9AD82153F0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89009" y="4970660"/>
                  <a:ext cx="300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A3B5A61-DAA2-23D4-4844-2DEE464B0B91}"/>
                    </a:ext>
                  </a:extLst>
                </p14:cNvPr>
                <p14:cNvContentPartPr/>
                <p14:nvPr/>
              </p14:nvContentPartPr>
              <p14:xfrm>
                <a:off x="3059089" y="4862300"/>
                <a:ext cx="19800" cy="342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A3B5A61-DAA2-23D4-4844-2DEE464B0B9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52969" y="4856180"/>
                  <a:ext cx="320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F006B5B-57E2-FDE8-8EC9-9A2386E057C6}"/>
                    </a:ext>
                  </a:extLst>
                </p14:cNvPr>
                <p14:cNvContentPartPr/>
                <p14:nvPr/>
              </p14:nvContentPartPr>
              <p14:xfrm>
                <a:off x="3086089" y="5016380"/>
                <a:ext cx="80640" cy="666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F006B5B-57E2-FDE8-8EC9-9A2386E057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079969" y="5010260"/>
                  <a:ext cx="92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5BED48B-F551-44C2-9296-BFE18A8E44BB}"/>
                    </a:ext>
                  </a:extLst>
                </p14:cNvPr>
                <p14:cNvContentPartPr/>
                <p14:nvPr/>
              </p14:nvContentPartPr>
              <p14:xfrm>
                <a:off x="3215689" y="4957340"/>
                <a:ext cx="191880" cy="107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5BED48B-F551-44C2-9296-BFE18A8E44B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09569" y="4951220"/>
                  <a:ext cx="204120" cy="11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E22641F-4CB8-975B-8BDE-4A432E9E4319}"/>
                  </a:ext>
                </a:extLst>
              </p14:cNvPr>
              <p14:cNvContentPartPr/>
              <p14:nvPr/>
            </p14:nvContentPartPr>
            <p14:xfrm>
              <a:off x="1419295" y="2790588"/>
              <a:ext cx="191880" cy="2012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E22641F-4CB8-975B-8BDE-4A432E9E431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413175" y="2784468"/>
                <a:ext cx="204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4E48245-1537-B3EE-68E0-3A1109B192C7}"/>
                  </a:ext>
                </a:extLst>
              </p14:cNvPr>
              <p14:cNvContentPartPr/>
              <p14:nvPr/>
            </p14:nvContentPartPr>
            <p14:xfrm>
              <a:off x="1655455" y="2805708"/>
              <a:ext cx="106920" cy="1526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4E48245-1537-B3EE-68E0-3A1109B192C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49335" y="2799588"/>
                <a:ext cx="1191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2B74F63-5063-DCF9-3075-ED7F46D8F6B5}"/>
                  </a:ext>
                </a:extLst>
              </p14:cNvPr>
              <p14:cNvContentPartPr/>
              <p14:nvPr/>
            </p14:nvContentPartPr>
            <p14:xfrm>
              <a:off x="1801975" y="2812548"/>
              <a:ext cx="207720" cy="141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2B74F63-5063-DCF9-3075-ED7F46D8F6B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795855" y="2806428"/>
                <a:ext cx="219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7EEE11-894D-4BCB-9EF3-DCCFB4DAE891}"/>
                  </a:ext>
                </a:extLst>
              </p14:cNvPr>
              <p14:cNvContentPartPr/>
              <p14:nvPr/>
            </p14:nvContentPartPr>
            <p14:xfrm>
              <a:off x="2002495" y="2782668"/>
              <a:ext cx="84600" cy="173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17EEE11-894D-4BCB-9EF3-DCCFB4DAE89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996375" y="2776548"/>
                <a:ext cx="968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2633633-D9BA-A7CC-9325-268E12CDEAEA}"/>
                  </a:ext>
                </a:extLst>
              </p14:cNvPr>
              <p14:cNvContentPartPr/>
              <p14:nvPr/>
            </p14:nvContentPartPr>
            <p14:xfrm>
              <a:off x="2203735" y="2661348"/>
              <a:ext cx="144720" cy="330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2633633-D9BA-A7CC-9325-268E12CDEAE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197615" y="2655228"/>
                <a:ext cx="1569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17AD67A-A1A6-7875-915F-7737FCC21974}"/>
                  </a:ext>
                </a:extLst>
              </p14:cNvPr>
              <p14:cNvContentPartPr/>
              <p14:nvPr/>
            </p14:nvContentPartPr>
            <p14:xfrm>
              <a:off x="2430535" y="2628948"/>
              <a:ext cx="157680" cy="334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17AD67A-A1A6-7875-915F-7737FCC21974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24415" y="2622828"/>
                <a:ext cx="16992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4AD9D75-0982-52BB-8479-F74E1B1C666D}"/>
                  </a:ext>
                </a:extLst>
              </p14:cNvPr>
              <p14:cNvContentPartPr/>
              <p14:nvPr/>
            </p14:nvContentPartPr>
            <p14:xfrm>
              <a:off x="2789455" y="2690868"/>
              <a:ext cx="149400" cy="226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4AD9D75-0982-52BB-8479-F74E1B1C666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783335" y="2684748"/>
                <a:ext cx="161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4B02823-8677-BA2F-EC4C-D9D73B1CAF0A}"/>
                  </a:ext>
                </a:extLst>
              </p14:cNvPr>
              <p14:cNvContentPartPr/>
              <p14:nvPr/>
            </p14:nvContentPartPr>
            <p14:xfrm>
              <a:off x="2814295" y="2786268"/>
              <a:ext cx="153000" cy="5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4B02823-8677-BA2F-EC4C-D9D73B1CAF0A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808175" y="2780148"/>
                <a:ext cx="165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EBB73911-3EE5-37F7-C016-25BD0F994004}"/>
                  </a:ext>
                </a:extLst>
              </p14:cNvPr>
              <p14:cNvContentPartPr/>
              <p14:nvPr/>
            </p14:nvContentPartPr>
            <p14:xfrm>
              <a:off x="2173289" y="2632188"/>
              <a:ext cx="190800" cy="423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EBB73911-3EE5-37F7-C016-25BD0F99400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167169" y="2626068"/>
                <a:ext cx="20304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59C2314-A10B-EF05-D787-3EFAA2CDB82C}"/>
                  </a:ext>
                </a:extLst>
              </p14:cNvPr>
              <p14:cNvContentPartPr/>
              <p14:nvPr/>
            </p14:nvContentPartPr>
            <p14:xfrm>
              <a:off x="2462369" y="2615988"/>
              <a:ext cx="156960" cy="330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59C2314-A10B-EF05-D787-3EFAA2CDB82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456249" y="2609868"/>
                <a:ext cx="1692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BAA67573-0523-A17F-F10E-62FC8B625367}"/>
                  </a:ext>
                </a:extLst>
              </p14:cNvPr>
              <p14:cNvContentPartPr/>
              <p14:nvPr/>
            </p14:nvContentPartPr>
            <p14:xfrm>
              <a:off x="2457329" y="3071748"/>
              <a:ext cx="338400" cy="3488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BAA67573-0523-A17F-F10E-62FC8B62536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451209" y="3065628"/>
                <a:ext cx="3506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AE74F822-992A-05F9-EA00-96CE12422479}"/>
                  </a:ext>
                </a:extLst>
              </p14:cNvPr>
              <p14:cNvContentPartPr/>
              <p14:nvPr/>
            </p14:nvContentPartPr>
            <p14:xfrm>
              <a:off x="2950169" y="3288468"/>
              <a:ext cx="336960" cy="29988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AE74F822-992A-05F9-EA00-96CE1242247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944049" y="3282348"/>
                <a:ext cx="3492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6795F6F6-783E-98A4-DCC5-571DD3DD0AF0}"/>
                  </a:ext>
                </a:extLst>
              </p14:cNvPr>
              <p14:cNvContentPartPr/>
              <p14:nvPr/>
            </p14:nvContentPartPr>
            <p14:xfrm>
              <a:off x="3309809" y="3421308"/>
              <a:ext cx="272880" cy="1368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6795F6F6-783E-98A4-DCC5-571DD3DD0AF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303689" y="3415188"/>
                <a:ext cx="2851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120122D2-A7DE-424E-DB6A-C4550476D7CD}"/>
                  </a:ext>
                </a:extLst>
              </p14:cNvPr>
              <p14:cNvContentPartPr/>
              <p14:nvPr/>
            </p14:nvContentPartPr>
            <p14:xfrm>
              <a:off x="3668009" y="3316188"/>
              <a:ext cx="19800" cy="1904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120122D2-A7DE-424E-DB6A-C4550476D7C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661889" y="3310068"/>
                <a:ext cx="320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209DC262-307A-6EB6-289B-9B10EB36F795}"/>
                  </a:ext>
                </a:extLst>
              </p14:cNvPr>
              <p14:cNvContentPartPr/>
              <p14:nvPr/>
            </p14:nvContentPartPr>
            <p14:xfrm>
              <a:off x="3679529" y="3425988"/>
              <a:ext cx="97200" cy="6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209DC262-307A-6EB6-289B-9B10EB36F795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673409" y="3419868"/>
                <a:ext cx="1094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6431BA2C-8DB2-0F1A-8F42-6C7FF9AC0132}"/>
                  </a:ext>
                </a:extLst>
              </p14:cNvPr>
              <p14:cNvContentPartPr/>
              <p14:nvPr/>
            </p14:nvContentPartPr>
            <p14:xfrm>
              <a:off x="3806969" y="3372348"/>
              <a:ext cx="83880" cy="1458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6431BA2C-8DB2-0F1A-8F42-6C7FF9AC013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800849" y="3366228"/>
                <a:ext cx="96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7471068E-48F3-FF18-DA2C-22D71024EED1}"/>
                  </a:ext>
                </a:extLst>
              </p14:cNvPr>
              <p14:cNvContentPartPr/>
              <p14:nvPr/>
            </p14:nvContentPartPr>
            <p14:xfrm>
              <a:off x="4107209" y="3375948"/>
              <a:ext cx="322920" cy="55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7471068E-48F3-FF18-DA2C-22D71024EED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101089" y="3369828"/>
                <a:ext cx="335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5613C8C0-05D3-39D9-3594-BCEC1AD23A8D}"/>
                  </a:ext>
                </a:extLst>
              </p14:cNvPr>
              <p14:cNvContentPartPr/>
              <p14:nvPr/>
            </p14:nvContentPartPr>
            <p14:xfrm>
              <a:off x="4749809" y="3251388"/>
              <a:ext cx="25560" cy="2160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5613C8C0-05D3-39D9-3594-BCEC1AD23A8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743689" y="3245268"/>
                <a:ext cx="378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3E04411-C75E-E1F9-DF6E-131C9354A2D5}"/>
                  </a:ext>
                </a:extLst>
              </p14:cNvPr>
              <p14:cNvContentPartPr/>
              <p14:nvPr/>
            </p14:nvContentPartPr>
            <p14:xfrm>
              <a:off x="4705169" y="3362628"/>
              <a:ext cx="143640" cy="122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3E04411-C75E-E1F9-DF6E-131C9354A2D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699049" y="3356508"/>
                <a:ext cx="1558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640D5B6-2360-EC04-793E-2079E40031EE}"/>
                  </a:ext>
                </a:extLst>
              </p14:cNvPr>
              <p14:cNvContentPartPr/>
              <p14:nvPr/>
            </p14:nvContentPartPr>
            <p14:xfrm>
              <a:off x="4867169" y="3247428"/>
              <a:ext cx="242280" cy="1861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640D5B6-2360-EC04-793E-2079E40031E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861049" y="3241308"/>
                <a:ext cx="2545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D4F0BB0-3F1F-DB15-8376-2657FCC4A519}"/>
                  </a:ext>
                </a:extLst>
              </p14:cNvPr>
              <p14:cNvContentPartPr/>
              <p14:nvPr/>
            </p14:nvContentPartPr>
            <p14:xfrm>
              <a:off x="5049689" y="3238428"/>
              <a:ext cx="43920" cy="878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D4F0BB0-3F1F-DB15-8376-2657FCC4A51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043569" y="3232308"/>
                <a:ext cx="561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D3B82D4-D831-D7F5-697B-ADAA3898021F}"/>
                  </a:ext>
                </a:extLst>
              </p14:cNvPr>
              <p14:cNvContentPartPr/>
              <p14:nvPr/>
            </p14:nvContentPartPr>
            <p14:xfrm>
              <a:off x="5100089" y="3315468"/>
              <a:ext cx="90000" cy="1288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D3B82D4-D831-D7F5-697B-ADAA3898021F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093969" y="3309348"/>
                <a:ext cx="10224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8602B0F-FAFF-A0EB-DC70-3C54A506283D}"/>
                  </a:ext>
                </a:extLst>
              </p14:cNvPr>
              <p14:cNvContentPartPr/>
              <p14:nvPr/>
            </p14:nvContentPartPr>
            <p14:xfrm>
              <a:off x="5536409" y="3281988"/>
              <a:ext cx="20520" cy="1098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8602B0F-FAFF-A0EB-DC70-3C54A506283D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530289" y="3275868"/>
                <a:ext cx="32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9CDEF1E-0416-14BF-97B7-12476B2B8CE3}"/>
                  </a:ext>
                </a:extLst>
              </p14:cNvPr>
              <p14:cNvContentPartPr/>
              <p14:nvPr/>
            </p14:nvContentPartPr>
            <p14:xfrm>
              <a:off x="5521649" y="3163548"/>
              <a:ext cx="72000" cy="118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9CDEF1E-0416-14BF-97B7-12476B2B8CE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515529" y="3157428"/>
                <a:ext cx="842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A898A36-7427-C83E-EE51-CA6E2E4DF793}"/>
                  </a:ext>
                </a:extLst>
              </p14:cNvPr>
              <p14:cNvContentPartPr/>
              <p14:nvPr/>
            </p14:nvContentPartPr>
            <p14:xfrm>
              <a:off x="5630009" y="3263628"/>
              <a:ext cx="123840" cy="1522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A898A36-7427-C83E-EE51-CA6E2E4DF79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623889" y="3257508"/>
                <a:ext cx="136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8F6C1CD-8242-65CA-DD21-E6CD368329A5}"/>
                  </a:ext>
                </a:extLst>
              </p14:cNvPr>
              <p14:cNvContentPartPr/>
              <p14:nvPr/>
            </p14:nvContentPartPr>
            <p14:xfrm>
              <a:off x="6094409" y="3280548"/>
              <a:ext cx="354600" cy="1360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8F6C1CD-8242-65CA-DD21-E6CD368329A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088289" y="3274428"/>
                <a:ext cx="36684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6DDF0CF-B705-BF6D-A30C-824E52059430}"/>
                  </a:ext>
                </a:extLst>
              </p14:cNvPr>
              <p14:cNvContentPartPr/>
              <p14:nvPr/>
            </p14:nvContentPartPr>
            <p14:xfrm>
              <a:off x="6692369" y="3217908"/>
              <a:ext cx="199800" cy="1548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6DDF0CF-B705-BF6D-A30C-824E5205943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686249" y="3211788"/>
                <a:ext cx="212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7084FE4A-B933-266D-382B-DC71CB652938}"/>
                  </a:ext>
                </a:extLst>
              </p14:cNvPr>
              <p14:cNvContentPartPr/>
              <p14:nvPr/>
            </p14:nvContentPartPr>
            <p14:xfrm>
              <a:off x="6940409" y="3232668"/>
              <a:ext cx="116640" cy="1234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7084FE4A-B933-266D-382B-DC71CB65293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934289" y="3226548"/>
                <a:ext cx="1288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1E613EC-51AD-3CD5-38C3-26FAFC343ECC}"/>
                  </a:ext>
                </a:extLst>
              </p14:cNvPr>
              <p14:cNvContentPartPr/>
              <p14:nvPr/>
            </p14:nvContentPartPr>
            <p14:xfrm>
              <a:off x="7110689" y="3246708"/>
              <a:ext cx="85680" cy="1105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1E613EC-51AD-3CD5-38C3-26FAFC343EC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7104569" y="3240588"/>
                <a:ext cx="97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A1C0385D-DDBD-62C2-12C5-7196E77B40F3}"/>
                  </a:ext>
                </a:extLst>
              </p14:cNvPr>
              <p14:cNvContentPartPr/>
              <p14:nvPr/>
            </p14:nvContentPartPr>
            <p14:xfrm>
              <a:off x="7235969" y="3247428"/>
              <a:ext cx="358560" cy="392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A1C0385D-DDBD-62C2-12C5-7196E77B40F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7229849" y="3241308"/>
                <a:ext cx="370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8884297-A927-10DA-6313-C1295D8B9AF6}"/>
                  </a:ext>
                </a:extLst>
              </p14:cNvPr>
              <p14:cNvContentPartPr/>
              <p14:nvPr/>
            </p14:nvContentPartPr>
            <p14:xfrm>
              <a:off x="5355175" y="2648388"/>
              <a:ext cx="91440" cy="199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8884297-A927-10DA-6313-C1295D8B9AF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349055" y="2642268"/>
                <a:ext cx="1036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4468F0D9-0BF2-1F36-65EA-3EB8BD829DC5}"/>
                  </a:ext>
                </a:extLst>
              </p14:cNvPr>
              <p14:cNvContentPartPr/>
              <p14:nvPr/>
            </p14:nvContentPartPr>
            <p14:xfrm>
              <a:off x="5422855" y="2576388"/>
              <a:ext cx="144000" cy="572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4468F0D9-0BF2-1F36-65EA-3EB8BD829DC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416735" y="2570268"/>
                <a:ext cx="1562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AFFF07F-4F37-4081-F707-484922184974}"/>
                  </a:ext>
                </a:extLst>
              </p14:cNvPr>
              <p14:cNvContentPartPr/>
              <p14:nvPr/>
            </p14:nvContentPartPr>
            <p14:xfrm>
              <a:off x="5651455" y="2671068"/>
              <a:ext cx="122760" cy="159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AFFF07F-4F37-4081-F707-48492218497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645335" y="2664948"/>
                <a:ext cx="1350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F5B211A-6DFF-4A33-4D8C-A23810912367}"/>
                  </a:ext>
                </a:extLst>
              </p14:cNvPr>
              <p14:cNvContentPartPr/>
              <p14:nvPr/>
            </p14:nvContentPartPr>
            <p14:xfrm>
              <a:off x="5855575" y="2823708"/>
              <a:ext cx="58680" cy="127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F5B211A-6DFF-4A33-4D8C-A2381091236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849455" y="2817588"/>
                <a:ext cx="709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559FB8B-2B2C-0A1F-57F3-7479FAA440CF}"/>
                  </a:ext>
                </a:extLst>
              </p14:cNvPr>
              <p14:cNvContentPartPr/>
              <p14:nvPr/>
            </p14:nvContentPartPr>
            <p14:xfrm>
              <a:off x="6059335" y="2624268"/>
              <a:ext cx="14400" cy="174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559FB8B-2B2C-0A1F-57F3-7479FAA440C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053215" y="2618148"/>
                <a:ext cx="26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ED93387-8F48-6287-6EF0-76B83B168239}"/>
                  </a:ext>
                </a:extLst>
              </p14:cNvPr>
              <p14:cNvContentPartPr/>
              <p14:nvPr/>
            </p14:nvContentPartPr>
            <p14:xfrm>
              <a:off x="6164095" y="2632548"/>
              <a:ext cx="92160" cy="125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ED93387-8F48-6287-6EF0-76B83B16823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6157975" y="2626428"/>
                <a:ext cx="104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3C8C12A-63C5-82EE-A0B2-262167785ECC}"/>
                  </a:ext>
                </a:extLst>
              </p14:cNvPr>
              <p14:cNvContentPartPr/>
              <p14:nvPr/>
            </p14:nvContentPartPr>
            <p14:xfrm>
              <a:off x="6340135" y="2620308"/>
              <a:ext cx="102960" cy="174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3C8C12A-63C5-82EE-A0B2-262167785ECC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334015" y="2614188"/>
                <a:ext cx="115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81A15DB-7E4B-1011-5BBF-B16DBFAE28CB}"/>
                  </a:ext>
                </a:extLst>
              </p14:cNvPr>
              <p14:cNvContentPartPr/>
              <p14:nvPr/>
            </p14:nvContentPartPr>
            <p14:xfrm>
              <a:off x="6439135" y="2405028"/>
              <a:ext cx="235080" cy="6102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81A15DB-7E4B-1011-5BBF-B16DBFAE28C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433015" y="2398908"/>
                <a:ext cx="24732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C9B789D4-D1E6-E6F5-7B66-C57ABEC96047}"/>
                  </a:ext>
                </a:extLst>
              </p14:cNvPr>
              <p14:cNvContentPartPr/>
              <p14:nvPr/>
            </p14:nvContentPartPr>
            <p14:xfrm>
              <a:off x="6458369" y="2368668"/>
              <a:ext cx="209520" cy="72036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C9B789D4-D1E6-E6F5-7B66-C57ABEC9604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452249" y="2362548"/>
                <a:ext cx="221760" cy="73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E6AE38C-45D0-7EF9-185C-5F007DEE07E6}"/>
                  </a:ext>
                </a:extLst>
              </p14:cNvPr>
              <p14:cNvContentPartPr/>
              <p14:nvPr/>
            </p14:nvContentPartPr>
            <p14:xfrm>
              <a:off x="4498015" y="2574948"/>
              <a:ext cx="191880" cy="318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E6AE38C-45D0-7EF9-185C-5F007DEE07E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4491895" y="2568828"/>
                <a:ext cx="204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292A72B-0E32-1A68-500B-92E8EEF2CBA6}"/>
                  </a:ext>
                </a:extLst>
              </p14:cNvPr>
              <p14:cNvContentPartPr/>
              <p14:nvPr/>
            </p14:nvContentPartPr>
            <p14:xfrm>
              <a:off x="4604575" y="2772948"/>
              <a:ext cx="81720" cy="331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292A72B-0E32-1A68-500B-92E8EEF2CBA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4598455" y="2766828"/>
                <a:ext cx="93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57D0491-D836-39ED-7463-1E01E4A0639A}"/>
                  </a:ext>
                </a:extLst>
              </p14:cNvPr>
              <p14:cNvContentPartPr/>
              <p14:nvPr/>
            </p14:nvContentPartPr>
            <p14:xfrm>
              <a:off x="4753255" y="2653068"/>
              <a:ext cx="120240" cy="2048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57D0491-D836-39ED-7463-1E01E4A0639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747135" y="2646948"/>
                <a:ext cx="1324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9FA977B-B9DF-091A-C9E1-5AF023068D18}"/>
                  </a:ext>
                </a:extLst>
              </p14:cNvPr>
              <p14:cNvContentPartPr/>
              <p14:nvPr/>
            </p14:nvContentPartPr>
            <p14:xfrm>
              <a:off x="4859815" y="2600148"/>
              <a:ext cx="126000" cy="396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9FA977B-B9DF-091A-C9E1-5AF023068D1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853695" y="2594028"/>
                <a:ext cx="1382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D4717FA-FE06-E7A6-77C8-10CCEE6E3AA3}"/>
                  </a:ext>
                </a:extLst>
              </p14:cNvPr>
              <p14:cNvContentPartPr/>
              <p14:nvPr/>
            </p14:nvContentPartPr>
            <p14:xfrm>
              <a:off x="5016775" y="2858268"/>
              <a:ext cx="92880" cy="1666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D4717FA-FE06-E7A6-77C8-10CCEE6E3AA3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010655" y="2852148"/>
                <a:ext cx="105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6281E6C-9913-4D79-3754-B9C5A5158C4A}"/>
                  </a:ext>
                </a:extLst>
              </p14:cNvPr>
              <p14:cNvContentPartPr/>
              <p14:nvPr/>
            </p14:nvContentPartPr>
            <p14:xfrm>
              <a:off x="4639289" y="2958708"/>
              <a:ext cx="114480" cy="1144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6281E6C-9913-4D79-3754-B9C5A5158C4A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633169" y="2952588"/>
                <a:ext cx="126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6DCC29A-CB13-0C64-9737-96B5A9E7920A}"/>
                  </a:ext>
                </a:extLst>
              </p14:cNvPr>
              <p14:cNvContentPartPr/>
              <p14:nvPr/>
            </p14:nvContentPartPr>
            <p14:xfrm>
              <a:off x="5519849" y="2952948"/>
              <a:ext cx="110520" cy="928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6DCC29A-CB13-0C64-9737-96B5A9E7920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5513729" y="2946828"/>
                <a:ext cx="1227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31A48B60-2FD9-4DB8-452D-B10B7AFAFB6C}"/>
                  </a:ext>
                </a:extLst>
              </p14:cNvPr>
              <p14:cNvContentPartPr/>
              <p14:nvPr/>
            </p14:nvContentPartPr>
            <p14:xfrm>
              <a:off x="6243449" y="2928828"/>
              <a:ext cx="191880" cy="1101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31A48B60-2FD9-4DB8-452D-B10B7AFAFB6C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6237329" y="2922708"/>
                <a:ext cx="204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ACF2FFC3-C1F3-DA46-A437-0816F0766ACF}"/>
                  </a:ext>
                </a:extLst>
              </p14:cNvPr>
              <p14:cNvContentPartPr/>
              <p14:nvPr/>
            </p14:nvContentPartPr>
            <p14:xfrm>
              <a:off x="5374769" y="2925228"/>
              <a:ext cx="153360" cy="2581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ACF2FFC3-C1F3-DA46-A437-0816F0766AC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368649" y="2919108"/>
                <a:ext cx="16560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015EADC-0745-7035-C0EE-6D2E1EE5EC17}"/>
              </a:ext>
            </a:extLst>
          </p:cNvPr>
          <p:cNvGrpSpPr/>
          <p:nvPr/>
        </p:nvGrpSpPr>
        <p:grpSpPr>
          <a:xfrm>
            <a:off x="748509" y="3258994"/>
            <a:ext cx="108720" cy="118800"/>
            <a:chOff x="748509" y="3258994"/>
            <a:chExt cx="1087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43FD39E-300F-96E4-54C6-0D2B157BEBD9}"/>
                    </a:ext>
                  </a:extLst>
                </p14:cNvPr>
                <p14:cNvContentPartPr/>
                <p14:nvPr/>
              </p14:nvContentPartPr>
              <p14:xfrm>
                <a:off x="755709" y="3258994"/>
                <a:ext cx="101520" cy="4068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43FD39E-300F-96E4-54C6-0D2B157BEBD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49589" y="3252874"/>
                  <a:ext cx="113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152996EF-1DF5-5C6F-FBA9-0392465CB3AB}"/>
                    </a:ext>
                  </a:extLst>
                </p14:cNvPr>
                <p14:cNvContentPartPr/>
                <p14:nvPr/>
              </p14:nvContentPartPr>
              <p14:xfrm>
                <a:off x="748509" y="3341074"/>
                <a:ext cx="79920" cy="367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152996EF-1DF5-5C6F-FBA9-0392465CB3A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42389" y="3334954"/>
                  <a:ext cx="921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4AB05935-3036-9D10-978A-9DD95864C6EF}"/>
              </a:ext>
            </a:extLst>
          </p:cNvPr>
          <p:cNvGrpSpPr/>
          <p:nvPr/>
        </p:nvGrpSpPr>
        <p:grpSpPr>
          <a:xfrm>
            <a:off x="1716549" y="3215074"/>
            <a:ext cx="96120" cy="113760"/>
            <a:chOff x="1716549" y="3215074"/>
            <a:chExt cx="9612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55DAE770-9DAC-9BC6-F20E-6F202B6AA485}"/>
                    </a:ext>
                  </a:extLst>
                </p14:cNvPr>
                <p14:cNvContentPartPr/>
                <p14:nvPr/>
              </p14:nvContentPartPr>
              <p14:xfrm>
                <a:off x="1716549" y="3215074"/>
                <a:ext cx="96120" cy="478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55DAE770-9DAC-9BC6-F20E-6F202B6AA48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10429" y="3208954"/>
                  <a:ext cx="108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75404099-A75B-C5D4-4B42-420EE03E570B}"/>
                    </a:ext>
                  </a:extLst>
                </p14:cNvPr>
                <p14:cNvContentPartPr/>
                <p14:nvPr/>
              </p14:nvContentPartPr>
              <p14:xfrm>
                <a:off x="1721949" y="3279874"/>
                <a:ext cx="87120" cy="4896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75404099-A75B-C5D4-4B42-420EE03E570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15829" y="3273754"/>
                  <a:ext cx="9936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35861B5F-F8C6-F375-4EFE-F3FA489E1E86}"/>
              </a:ext>
            </a:extLst>
          </p:cNvPr>
          <p:cNvGrpSpPr/>
          <p:nvPr/>
        </p:nvGrpSpPr>
        <p:grpSpPr>
          <a:xfrm>
            <a:off x="2156469" y="2599834"/>
            <a:ext cx="512280" cy="394560"/>
            <a:chOff x="2156469" y="2599834"/>
            <a:chExt cx="51228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F8E00F7D-04A9-E37B-46C3-D0320C75AFA2}"/>
                    </a:ext>
                  </a:extLst>
                </p14:cNvPr>
                <p14:cNvContentPartPr/>
                <p14:nvPr/>
              </p14:nvContentPartPr>
              <p14:xfrm>
                <a:off x="2156469" y="2644114"/>
                <a:ext cx="252360" cy="3502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F8E00F7D-04A9-E37B-46C3-D0320C75AF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150349" y="2637994"/>
                  <a:ext cx="264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299C33FA-E287-DBCE-B068-9A4EFBA9D1F7}"/>
                    </a:ext>
                  </a:extLst>
                </p14:cNvPr>
                <p14:cNvContentPartPr/>
                <p14:nvPr/>
              </p14:nvContentPartPr>
              <p14:xfrm>
                <a:off x="2430069" y="2599834"/>
                <a:ext cx="238680" cy="3542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299C33FA-E287-DBCE-B068-9A4EFBA9D1F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423949" y="2593714"/>
                  <a:ext cx="250920" cy="36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D0FBD1A6-AD82-D0EF-7E8B-670F3501B52E}"/>
                  </a:ext>
                </a:extLst>
              </p14:cNvPr>
              <p14:cNvContentPartPr/>
              <p14:nvPr/>
            </p14:nvContentPartPr>
            <p14:xfrm>
              <a:off x="4799949" y="3516754"/>
              <a:ext cx="601920" cy="14256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D0FBD1A6-AD82-D0EF-7E8B-670F3501B52E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4793829" y="3510634"/>
                <a:ext cx="614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00598869-BCC8-C65F-88AD-7D9C81350224}"/>
                  </a:ext>
                </a:extLst>
              </p14:cNvPr>
              <p14:cNvContentPartPr/>
              <p14:nvPr/>
            </p14:nvContentPartPr>
            <p14:xfrm>
              <a:off x="6334629" y="3552754"/>
              <a:ext cx="434520" cy="694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00598869-BCC8-C65F-88AD-7D9C81350224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328509" y="3546634"/>
                <a:ext cx="4467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AF994ACA-C817-7DD0-7411-97EBD12F8272}"/>
                  </a:ext>
                </a:extLst>
              </p14:cNvPr>
              <p14:cNvContentPartPr/>
              <p14:nvPr/>
            </p14:nvContentPartPr>
            <p14:xfrm>
              <a:off x="3390909" y="2322274"/>
              <a:ext cx="193680" cy="75744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AF994ACA-C817-7DD0-7411-97EBD12F8272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384789" y="2316154"/>
                <a:ext cx="205920" cy="76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D1DC2AAA-98E8-40B7-758F-C09F6E9112D5}"/>
                  </a:ext>
                </a:extLst>
              </p14:cNvPr>
              <p14:cNvContentPartPr/>
              <p14:nvPr/>
            </p14:nvContentPartPr>
            <p14:xfrm>
              <a:off x="6463149" y="2364034"/>
              <a:ext cx="184680" cy="64800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D1DC2AAA-98E8-40B7-758F-C09F6E9112D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457029" y="2357914"/>
                <a:ext cx="196920" cy="66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80" name="Group 579">
            <a:extLst>
              <a:ext uri="{FF2B5EF4-FFF2-40B4-BE49-F238E27FC236}">
                <a16:creationId xmlns:a16="http://schemas.microsoft.com/office/drawing/2014/main" id="{A0B75E71-9F72-CCC3-CCA2-4B0476570330}"/>
              </a:ext>
            </a:extLst>
          </p:cNvPr>
          <p:cNvGrpSpPr/>
          <p:nvPr/>
        </p:nvGrpSpPr>
        <p:grpSpPr>
          <a:xfrm>
            <a:off x="9611349" y="634234"/>
            <a:ext cx="466200" cy="315000"/>
            <a:chOff x="9611349" y="634234"/>
            <a:chExt cx="46620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367AE7BA-0FAC-BB7E-5373-DA5168F27544}"/>
                    </a:ext>
                  </a:extLst>
                </p14:cNvPr>
                <p14:cNvContentPartPr/>
                <p14:nvPr/>
              </p14:nvContentPartPr>
              <p14:xfrm>
                <a:off x="9683709" y="791554"/>
                <a:ext cx="18360" cy="15768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367AE7BA-0FAC-BB7E-5373-DA5168F2754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77589" y="785434"/>
                  <a:ext cx="30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334BD20-9496-2312-29F7-B2EE9FD62FD3}"/>
                    </a:ext>
                  </a:extLst>
                </p14:cNvPr>
                <p14:cNvContentPartPr/>
                <p14:nvPr/>
              </p14:nvContentPartPr>
              <p14:xfrm>
                <a:off x="9611349" y="634234"/>
                <a:ext cx="105840" cy="1256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334BD20-9496-2312-29F7-B2EE9FD62FD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605229" y="628114"/>
                  <a:ext cx="118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502E0A79-38CA-21D3-EAE9-E161A0598F19}"/>
                    </a:ext>
                  </a:extLst>
                </p14:cNvPr>
                <p14:cNvContentPartPr/>
                <p14:nvPr/>
              </p14:nvContentPartPr>
              <p14:xfrm>
                <a:off x="9744909" y="810994"/>
                <a:ext cx="181080" cy="129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502E0A79-38CA-21D3-EAE9-E161A0598F1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38789" y="804874"/>
                  <a:ext cx="193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13AEA12A-2421-0CC4-9B52-3ADD9D004B14}"/>
                    </a:ext>
                  </a:extLst>
                </p14:cNvPr>
                <p14:cNvContentPartPr/>
                <p14:nvPr/>
              </p14:nvContentPartPr>
              <p14:xfrm>
                <a:off x="9972429" y="694714"/>
                <a:ext cx="29160" cy="2304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13AEA12A-2421-0CC4-9B52-3ADD9D004B1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966309" y="688594"/>
                  <a:ext cx="41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AE5428D3-0A61-903D-055A-742496E825F8}"/>
                    </a:ext>
                  </a:extLst>
                </p14:cNvPr>
                <p14:cNvContentPartPr/>
                <p14:nvPr/>
              </p14:nvContentPartPr>
              <p14:xfrm>
                <a:off x="9940029" y="805234"/>
                <a:ext cx="137520" cy="183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AE5428D3-0A61-903D-055A-742496E825F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933909" y="799114"/>
                  <a:ext cx="14976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B5AEBF89-3912-D90B-A426-BAA418AE399B}"/>
              </a:ext>
            </a:extLst>
          </p:cNvPr>
          <p:cNvGrpSpPr/>
          <p:nvPr/>
        </p:nvGrpSpPr>
        <p:grpSpPr>
          <a:xfrm>
            <a:off x="10299309" y="689674"/>
            <a:ext cx="699120" cy="191160"/>
            <a:chOff x="10299309" y="689674"/>
            <a:chExt cx="69912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D8882602-9EC9-C8A5-3E6B-13B4BCC123B0}"/>
                    </a:ext>
                  </a:extLst>
                </p14:cNvPr>
                <p14:cNvContentPartPr/>
                <p14:nvPr/>
              </p14:nvContentPartPr>
              <p14:xfrm>
                <a:off x="10299309" y="753754"/>
                <a:ext cx="195480" cy="1224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D8882602-9EC9-C8A5-3E6B-13B4BCC123B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293189" y="747634"/>
                  <a:ext cx="207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B7292E4E-0445-C515-1434-A28D24FB9555}"/>
                    </a:ext>
                  </a:extLst>
                </p14:cNvPr>
                <p14:cNvContentPartPr/>
                <p14:nvPr/>
              </p14:nvContentPartPr>
              <p14:xfrm>
                <a:off x="10624749" y="772474"/>
                <a:ext cx="76320" cy="1584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B7292E4E-0445-C515-1434-A28D24FB9555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618629" y="766354"/>
                  <a:ext cx="88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03D6DDE-3AF0-6535-E80A-51577649FB9E}"/>
                    </a:ext>
                  </a:extLst>
                </p14:cNvPr>
                <p14:cNvContentPartPr/>
                <p14:nvPr/>
              </p14:nvContentPartPr>
              <p14:xfrm>
                <a:off x="10675149" y="834754"/>
                <a:ext cx="47160" cy="64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03D6DDE-3AF0-6535-E80A-51577649FB9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669029" y="828634"/>
                  <a:ext cx="59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4138730-E8D1-6124-0D55-C87FC4FA4F4B}"/>
                    </a:ext>
                  </a:extLst>
                </p14:cNvPr>
                <p14:cNvContentPartPr/>
                <p14:nvPr/>
              </p14:nvContentPartPr>
              <p14:xfrm>
                <a:off x="10845069" y="689674"/>
                <a:ext cx="153360" cy="1911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4138730-E8D1-6124-0D55-C87FC4FA4F4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38949" y="683554"/>
                  <a:ext cx="16560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18A47FED-D77E-284E-FD52-788C2141BD67}"/>
                  </a:ext>
                </a:extLst>
              </p14:cNvPr>
              <p14:cNvContentPartPr/>
              <p14:nvPr/>
            </p14:nvContentPartPr>
            <p14:xfrm>
              <a:off x="8708469" y="1583914"/>
              <a:ext cx="48960" cy="51228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18A47FED-D77E-284E-FD52-788C2141BD67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702349" y="1577794"/>
                <a:ext cx="6120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FFE6EEA5-AABE-0751-246B-3B3FB777CE66}"/>
                  </a:ext>
                </a:extLst>
              </p14:cNvPr>
              <p14:cNvContentPartPr/>
              <p14:nvPr/>
            </p14:nvContentPartPr>
            <p14:xfrm>
              <a:off x="8636109" y="1565914"/>
              <a:ext cx="2646000" cy="58932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FFE6EEA5-AABE-0751-246B-3B3FB777CE66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8629989" y="1559794"/>
                <a:ext cx="265824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F143ADF6-A274-BF97-6597-0F8F19A8C827}"/>
                  </a:ext>
                </a:extLst>
              </p14:cNvPr>
              <p14:cNvContentPartPr/>
              <p14:nvPr/>
            </p14:nvContentPartPr>
            <p14:xfrm>
              <a:off x="9264669" y="1560514"/>
              <a:ext cx="12600" cy="52740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F143ADF6-A274-BF97-6597-0F8F19A8C82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258549" y="1554394"/>
                <a:ext cx="248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A5180065-93B1-F508-BDD2-80CC89EA9F32}"/>
                  </a:ext>
                </a:extLst>
              </p14:cNvPr>
              <p14:cNvContentPartPr/>
              <p14:nvPr/>
            </p14:nvContentPartPr>
            <p14:xfrm>
              <a:off x="8881269" y="1750234"/>
              <a:ext cx="110880" cy="24516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A5180065-93B1-F508-BDD2-80CC89EA9F32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8875149" y="1744114"/>
                <a:ext cx="123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378570A7-BF48-4B58-3713-691AEEC388D4}"/>
                  </a:ext>
                </a:extLst>
              </p14:cNvPr>
              <p14:cNvContentPartPr/>
              <p14:nvPr/>
            </p14:nvContentPartPr>
            <p14:xfrm>
              <a:off x="9026709" y="1780474"/>
              <a:ext cx="50760" cy="18324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378570A7-BF48-4B58-3713-691AEEC388D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9020589" y="1774354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2C9E52D4-6459-38F0-EB4C-7CA33001103A}"/>
                  </a:ext>
                </a:extLst>
              </p14:cNvPr>
              <p14:cNvContentPartPr/>
              <p14:nvPr/>
            </p14:nvContentPartPr>
            <p14:xfrm>
              <a:off x="9092949" y="1745194"/>
              <a:ext cx="153720" cy="2484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2C9E52D4-6459-38F0-EB4C-7CA33001103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9086829" y="1739074"/>
                <a:ext cx="165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404F7901-6922-AFEC-596D-0AE783AA45E7}"/>
                  </a:ext>
                </a:extLst>
              </p14:cNvPr>
              <p14:cNvContentPartPr/>
              <p14:nvPr/>
            </p14:nvContentPartPr>
            <p14:xfrm>
              <a:off x="9757509" y="1620274"/>
              <a:ext cx="45360" cy="42804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404F7901-6922-AFEC-596D-0AE783AA45E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751389" y="1614154"/>
                <a:ext cx="576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0E3F3B76-3C88-8C4B-3390-4AAB568AB419}"/>
                  </a:ext>
                </a:extLst>
              </p14:cNvPr>
              <p14:cNvContentPartPr/>
              <p14:nvPr/>
            </p14:nvContentPartPr>
            <p14:xfrm>
              <a:off x="9441429" y="1707034"/>
              <a:ext cx="101520" cy="19476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0E3F3B76-3C88-8C4B-3390-4AAB568AB41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9435309" y="1700914"/>
                <a:ext cx="113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8353211B-BA66-7BA7-FCA3-36C2A0F5930F}"/>
                  </a:ext>
                </a:extLst>
              </p14:cNvPr>
              <p14:cNvContentPartPr/>
              <p14:nvPr/>
            </p14:nvContentPartPr>
            <p14:xfrm>
              <a:off x="9475989" y="1834834"/>
              <a:ext cx="126720" cy="2880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8353211B-BA66-7BA7-FCA3-36C2A0F5930F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9469869" y="1828714"/>
                <a:ext cx="138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7DFBF061-02D4-DEAA-0D91-86898CC0D5E6}"/>
                  </a:ext>
                </a:extLst>
              </p14:cNvPr>
              <p14:cNvContentPartPr/>
              <p14:nvPr/>
            </p14:nvContentPartPr>
            <p14:xfrm>
              <a:off x="9658149" y="1696954"/>
              <a:ext cx="45360" cy="19476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7DFBF061-02D4-DEAA-0D91-86898CC0D5E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652029" y="1690834"/>
                <a:ext cx="57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7E2619BD-C693-2C20-6830-B6B8C282839D}"/>
                  </a:ext>
                </a:extLst>
              </p14:cNvPr>
              <p14:cNvContentPartPr/>
              <p14:nvPr/>
            </p14:nvContentPartPr>
            <p14:xfrm>
              <a:off x="9643749" y="1705954"/>
              <a:ext cx="144720" cy="3672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7E2619BD-C693-2C20-6830-B6B8C282839D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637629" y="1699834"/>
                <a:ext cx="1569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D280366B-F110-DB1D-43D9-7D05C5BB4C81}"/>
              </a:ext>
            </a:extLst>
          </p:cNvPr>
          <p:cNvGrpSpPr/>
          <p:nvPr/>
        </p:nvGrpSpPr>
        <p:grpSpPr>
          <a:xfrm>
            <a:off x="9593349" y="2189074"/>
            <a:ext cx="903240" cy="429840"/>
            <a:chOff x="9593349" y="2189074"/>
            <a:chExt cx="90324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88CEFCAB-E5F2-9A70-8509-CA968503B5E5}"/>
                    </a:ext>
                  </a:extLst>
                </p14:cNvPr>
                <p14:cNvContentPartPr/>
                <p14:nvPr/>
              </p14:nvContentPartPr>
              <p14:xfrm>
                <a:off x="9593349" y="2189074"/>
                <a:ext cx="289440" cy="21744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88CEFCAB-E5F2-9A70-8509-CA968503B5E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587229" y="2182954"/>
                  <a:ext cx="301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E30771E4-442B-6256-00BA-2C77FCF8063D}"/>
                    </a:ext>
                  </a:extLst>
                </p14:cNvPr>
                <p14:cNvContentPartPr/>
                <p14:nvPr/>
              </p14:nvContentPartPr>
              <p14:xfrm>
                <a:off x="9960549" y="2223994"/>
                <a:ext cx="99720" cy="1836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E30771E4-442B-6256-00BA-2C77FCF8063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954429" y="2217874"/>
                  <a:ext cx="111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3E70D345-8BE5-5C1F-9A65-12B181D59684}"/>
                    </a:ext>
                  </a:extLst>
                </p14:cNvPr>
                <p14:cNvContentPartPr/>
                <p14:nvPr/>
              </p14:nvContentPartPr>
              <p14:xfrm>
                <a:off x="10126149" y="2249554"/>
                <a:ext cx="208080" cy="1501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3E70D345-8BE5-5C1F-9A65-12B181D5968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20029" y="2243434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F170D23D-8504-A82D-3484-510AD2C26331}"/>
                    </a:ext>
                  </a:extLst>
                </p14:cNvPr>
                <p14:cNvContentPartPr/>
                <p14:nvPr/>
              </p14:nvContentPartPr>
              <p14:xfrm>
                <a:off x="10398669" y="2239114"/>
                <a:ext cx="97920" cy="1562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F170D23D-8504-A82D-3484-510AD2C2633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392549" y="2232994"/>
                  <a:ext cx="110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7E333DF2-6A53-2ABC-E0C9-D52564CA7B59}"/>
                    </a:ext>
                  </a:extLst>
                </p14:cNvPr>
                <p14:cNvContentPartPr/>
                <p14:nvPr/>
              </p14:nvContentPartPr>
              <p14:xfrm>
                <a:off x="9652749" y="2519914"/>
                <a:ext cx="670320" cy="9900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7E333DF2-6A53-2ABC-E0C9-D52564CA7B5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46629" y="2513794"/>
                  <a:ext cx="68256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F5EF6928-0C3F-9ECE-A9A3-D330D2DDA021}"/>
              </a:ext>
            </a:extLst>
          </p:cNvPr>
          <p:cNvGrpSpPr/>
          <p:nvPr/>
        </p:nvGrpSpPr>
        <p:grpSpPr>
          <a:xfrm>
            <a:off x="10064229" y="1610554"/>
            <a:ext cx="1050840" cy="428760"/>
            <a:chOff x="10064229" y="1610554"/>
            <a:chExt cx="105084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27808BA-06D9-8D7A-4838-03FFDD2895F3}"/>
                    </a:ext>
                  </a:extLst>
                </p14:cNvPr>
                <p14:cNvContentPartPr/>
                <p14:nvPr/>
              </p14:nvContentPartPr>
              <p14:xfrm>
                <a:off x="10422429" y="1610554"/>
                <a:ext cx="74520" cy="42876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27808BA-06D9-8D7A-4838-03FFDD2895F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416309" y="1604434"/>
                  <a:ext cx="86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B3B9D17C-7EBA-38F6-57EA-6ADE47953880}"/>
                    </a:ext>
                  </a:extLst>
                </p14:cNvPr>
                <p14:cNvContentPartPr/>
                <p14:nvPr/>
              </p14:nvContentPartPr>
              <p14:xfrm>
                <a:off x="10064229" y="1743034"/>
                <a:ext cx="55800" cy="12780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B3B9D17C-7EBA-38F6-57EA-6ADE4795388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58109" y="1736914"/>
                  <a:ext cx="68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08538E85-5F39-AED6-E85C-D2C8F060917E}"/>
                    </a:ext>
                  </a:extLst>
                </p14:cNvPr>
                <p14:cNvContentPartPr/>
                <p14:nvPr/>
              </p14:nvContentPartPr>
              <p14:xfrm>
                <a:off x="10109949" y="1681114"/>
                <a:ext cx="146520" cy="435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08538E85-5F39-AED6-E85C-D2C8F060917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103829" y="1674994"/>
                  <a:ext cx="158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7DC6D6D1-19B4-4A80-29D9-5114606E3E0A}"/>
                    </a:ext>
                  </a:extLst>
                </p14:cNvPr>
                <p14:cNvContentPartPr/>
                <p14:nvPr/>
              </p14:nvContentPartPr>
              <p14:xfrm>
                <a:off x="10266909" y="1715314"/>
                <a:ext cx="97920" cy="15552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7DC6D6D1-19B4-4A80-29D9-5114606E3E0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260789" y="1709194"/>
                  <a:ext cx="1101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5A3F370-A914-61E1-3CFE-D6702F75B33A}"/>
                    </a:ext>
                  </a:extLst>
                </p14:cNvPr>
                <p14:cNvContentPartPr/>
                <p14:nvPr/>
              </p14:nvContentPartPr>
              <p14:xfrm>
                <a:off x="10707189" y="1750594"/>
                <a:ext cx="73080" cy="2426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5A3F370-A914-61E1-3CFE-D6702F75B33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701069" y="1744474"/>
                  <a:ext cx="85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1448ADD3-D8AD-215A-6F7A-6F5929E5EF09}"/>
                    </a:ext>
                  </a:extLst>
                </p14:cNvPr>
                <p14:cNvContentPartPr/>
                <p14:nvPr/>
              </p14:nvContentPartPr>
              <p14:xfrm>
                <a:off x="10881069" y="1803874"/>
                <a:ext cx="234000" cy="1695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1448ADD3-D8AD-215A-6F7A-6F5929E5EF0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874949" y="1797754"/>
                  <a:ext cx="24624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94DDD651-2D1C-8C4F-31FC-2AF08D8647BD}"/>
              </a:ext>
            </a:extLst>
          </p:cNvPr>
          <p:cNvGrpSpPr/>
          <p:nvPr/>
        </p:nvGrpSpPr>
        <p:grpSpPr>
          <a:xfrm>
            <a:off x="7038789" y="1150114"/>
            <a:ext cx="1281600" cy="619560"/>
            <a:chOff x="7038789" y="1150114"/>
            <a:chExt cx="128160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5DB8338D-B811-5950-9243-96E773E9F963}"/>
                    </a:ext>
                  </a:extLst>
                </p14:cNvPr>
                <p14:cNvContentPartPr/>
                <p14:nvPr/>
              </p14:nvContentPartPr>
              <p14:xfrm>
                <a:off x="7038789" y="1208794"/>
                <a:ext cx="123480" cy="23724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5DB8338D-B811-5950-9243-96E773E9F96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032669" y="1202674"/>
                  <a:ext cx="135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D16510AF-0FF2-7B45-B011-07534D0AF34D}"/>
                    </a:ext>
                  </a:extLst>
                </p14:cNvPr>
                <p14:cNvContentPartPr/>
                <p14:nvPr/>
              </p14:nvContentPartPr>
              <p14:xfrm>
                <a:off x="7203669" y="1291954"/>
                <a:ext cx="141120" cy="13356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D16510AF-0FF2-7B45-B011-07534D0AF34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197549" y="1285834"/>
                  <a:ext cx="1533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22FB4A33-040E-33A3-925C-BD2D810731F0}"/>
                    </a:ext>
                  </a:extLst>
                </p14:cNvPr>
                <p14:cNvContentPartPr/>
                <p14:nvPr/>
              </p14:nvContentPartPr>
              <p14:xfrm>
                <a:off x="7396989" y="1236514"/>
                <a:ext cx="141480" cy="17784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22FB4A33-040E-33A3-925C-BD2D810731F0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390869" y="1230394"/>
                  <a:ext cx="153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0F6546C6-66CF-E810-03ED-7F8B2A372F35}"/>
                    </a:ext>
                  </a:extLst>
                </p14:cNvPr>
                <p14:cNvContentPartPr/>
                <p14:nvPr/>
              </p14:nvContentPartPr>
              <p14:xfrm>
                <a:off x="7554309" y="1321474"/>
                <a:ext cx="100800" cy="10008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0F6546C6-66CF-E810-03ED-7F8B2A372F3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48189" y="1315354"/>
                  <a:ext cx="113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6EBCF8D-3FB6-3EA4-A466-C7171269A8F2}"/>
                    </a:ext>
                  </a:extLst>
                </p14:cNvPr>
                <p14:cNvContentPartPr/>
                <p14:nvPr/>
              </p14:nvContentPartPr>
              <p14:xfrm>
                <a:off x="7708029" y="1318234"/>
                <a:ext cx="63360" cy="1004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6EBCF8D-3FB6-3EA4-A466-C7171269A8F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01909" y="1312114"/>
                  <a:ext cx="75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1B9E2DD0-F06E-AA9B-D1B4-769D0CAAB469}"/>
                    </a:ext>
                  </a:extLst>
                </p14:cNvPr>
                <p14:cNvContentPartPr/>
                <p14:nvPr/>
              </p14:nvContentPartPr>
              <p14:xfrm>
                <a:off x="7765629" y="1308874"/>
                <a:ext cx="107640" cy="1108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1B9E2DD0-F06E-AA9B-D1B4-769D0CAAB46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759509" y="1302754"/>
                  <a:ext cx="119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CB88B3D-85C8-9F72-3D7F-6FF75924FDAF}"/>
                    </a:ext>
                  </a:extLst>
                </p14:cNvPr>
                <p14:cNvContentPartPr/>
                <p14:nvPr/>
              </p14:nvContentPartPr>
              <p14:xfrm>
                <a:off x="7924389" y="1304914"/>
                <a:ext cx="39960" cy="8244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CB88B3D-85C8-9F72-3D7F-6FF75924FDAF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18269" y="1298794"/>
                  <a:ext cx="52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21355731-07F0-F512-14D8-65FD47D3891C}"/>
                    </a:ext>
                  </a:extLst>
                </p14:cNvPr>
                <p14:cNvContentPartPr/>
                <p14:nvPr/>
              </p14:nvContentPartPr>
              <p14:xfrm>
                <a:off x="7922589" y="1150114"/>
                <a:ext cx="73440" cy="1551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21355731-07F0-F512-14D8-65FD47D3891C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16469" y="1143994"/>
                  <a:ext cx="85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E2D9B5BE-19B7-C67D-8266-19D9FB5F91F0}"/>
                    </a:ext>
                  </a:extLst>
                </p14:cNvPr>
                <p14:cNvContentPartPr/>
                <p14:nvPr/>
              </p14:nvContentPartPr>
              <p14:xfrm>
                <a:off x="8045349" y="1191154"/>
                <a:ext cx="12960" cy="33264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E2D9B5BE-19B7-C67D-8266-19D9FB5F91F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039229" y="1185034"/>
                  <a:ext cx="252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D80E44E0-BADC-261D-0DDA-4D1FEDF0515D}"/>
                    </a:ext>
                  </a:extLst>
                </p14:cNvPr>
                <p14:cNvContentPartPr/>
                <p14:nvPr/>
              </p14:nvContentPartPr>
              <p14:xfrm>
                <a:off x="8063349" y="1319314"/>
                <a:ext cx="94680" cy="784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D80E44E0-BADC-261D-0DDA-4D1FEDF0515D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57229" y="1313194"/>
                  <a:ext cx="106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3DEE3B0A-7027-C181-E672-02F8200925B9}"/>
                    </a:ext>
                  </a:extLst>
                </p14:cNvPr>
                <p14:cNvContentPartPr/>
                <p14:nvPr/>
              </p14:nvContentPartPr>
              <p14:xfrm>
                <a:off x="8195469" y="1231834"/>
                <a:ext cx="21960" cy="22392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3DEE3B0A-7027-C181-E672-02F8200925B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189349" y="1225714"/>
                  <a:ext cx="34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19755391-FCC6-29E3-DDA0-375DEC12C9C6}"/>
                    </a:ext>
                  </a:extLst>
                </p14:cNvPr>
                <p14:cNvContentPartPr/>
                <p14:nvPr/>
              </p14:nvContentPartPr>
              <p14:xfrm>
                <a:off x="8222469" y="1327954"/>
                <a:ext cx="97920" cy="1008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19755391-FCC6-29E3-DDA0-375DEC12C9C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216349" y="1321834"/>
                  <a:ext cx="11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7AED59FF-640F-767B-B94A-721E02B132C1}"/>
                    </a:ext>
                  </a:extLst>
                </p14:cNvPr>
                <p14:cNvContentPartPr/>
                <p14:nvPr/>
              </p14:nvContentPartPr>
              <p14:xfrm>
                <a:off x="7348389" y="1717114"/>
                <a:ext cx="7560" cy="525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7AED59FF-640F-767B-B94A-721E02B132C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342269" y="1710994"/>
                  <a:ext cx="198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8C12C45B-018C-A965-C8EB-DED471BD6C58}"/>
                    </a:ext>
                  </a:extLst>
                </p14:cNvPr>
                <p14:cNvContentPartPr/>
                <p14:nvPr/>
              </p14:nvContentPartPr>
              <p14:xfrm>
                <a:off x="7328229" y="1567354"/>
                <a:ext cx="76320" cy="15012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8C12C45B-018C-A965-C8EB-DED471BD6C5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322109" y="1561234"/>
                  <a:ext cx="88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3E6C599-010C-CA11-019D-AC117FB57D08}"/>
                    </a:ext>
                  </a:extLst>
                </p14:cNvPr>
                <p14:cNvContentPartPr/>
                <p14:nvPr/>
              </p14:nvContentPartPr>
              <p14:xfrm>
                <a:off x="7460349" y="1681834"/>
                <a:ext cx="141120" cy="705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3E6C599-010C-CA11-019D-AC117FB57D0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454229" y="1675714"/>
                  <a:ext cx="153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82E3CB24-0CE9-43FE-EABB-F9BFD2CBF44A}"/>
                    </a:ext>
                  </a:extLst>
                </p14:cNvPr>
                <p14:cNvContentPartPr/>
                <p14:nvPr/>
              </p14:nvContentPartPr>
              <p14:xfrm>
                <a:off x="7656909" y="1615594"/>
                <a:ext cx="195480" cy="15372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82E3CB24-0CE9-43FE-EABB-F9BFD2CBF44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650789" y="1609474"/>
                  <a:ext cx="207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8F73B743-657A-2657-DFF3-B480B930D6BE}"/>
                    </a:ext>
                  </a:extLst>
                </p14:cNvPr>
                <p14:cNvContentPartPr/>
                <p14:nvPr/>
              </p14:nvContentPartPr>
              <p14:xfrm>
                <a:off x="7982349" y="1662754"/>
                <a:ext cx="50760" cy="5940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8F73B743-657A-2657-DFF3-B480B930D6B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976229" y="1656634"/>
                  <a:ext cx="63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9DADD1C1-844E-39B7-E3DE-E9BB2D7AAD94}"/>
                    </a:ext>
                  </a:extLst>
                </p14:cNvPr>
                <p14:cNvContentPartPr/>
                <p14:nvPr/>
              </p14:nvContentPartPr>
              <p14:xfrm>
                <a:off x="7978749" y="1641874"/>
                <a:ext cx="54720" cy="11196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9DADD1C1-844E-39B7-E3DE-E9BB2D7AAD9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972629" y="1635754"/>
                  <a:ext cx="6696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2" name="Group 651">
            <a:extLst>
              <a:ext uri="{FF2B5EF4-FFF2-40B4-BE49-F238E27FC236}">
                <a16:creationId xmlns:a16="http://schemas.microsoft.com/office/drawing/2014/main" id="{8E618B93-D020-ECA0-1280-CF1B2C5EC0FA}"/>
              </a:ext>
            </a:extLst>
          </p:cNvPr>
          <p:cNvGrpSpPr/>
          <p:nvPr/>
        </p:nvGrpSpPr>
        <p:grpSpPr>
          <a:xfrm>
            <a:off x="8871909" y="2865154"/>
            <a:ext cx="1578600" cy="427680"/>
            <a:chOff x="8871909" y="2865154"/>
            <a:chExt cx="157860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979169E2-33AB-4262-35C6-3F972FE8C4CA}"/>
                    </a:ext>
                  </a:extLst>
                </p14:cNvPr>
                <p14:cNvContentPartPr/>
                <p14:nvPr/>
              </p14:nvContentPartPr>
              <p14:xfrm>
                <a:off x="8871909" y="3055234"/>
                <a:ext cx="302400" cy="2289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979169E2-33AB-4262-35C6-3F972FE8C4C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865789" y="3049114"/>
                  <a:ext cx="314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E9445105-DDA2-BCDD-7763-9AC27E926429}"/>
                    </a:ext>
                  </a:extLst>
                </p14:cNvPr>
                <p14:cNvContentPartPr/>
                <p14:nvPr/>
              </p14:nvContentPartPr>
              <p14:xfrm>
                <a:off x="9224709" y="3103474"/>
                <a:ext cx="123480" cy="16884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E9445105-DDA2-BCDD-7763-9AC27E92642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218589" y="3097354"/>
                  <a:ext cx="1357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8153ECB4-6D5E-DB64-D1E0-77C2C22BB936}"/>
                    </a:ext>
                  </a:extLst>
                </p14:cNvPr>
                <p14:cNvContentPartPr/>
                <p14:nvPr/>
              </p14:nvContentPartPr>
              <p14:xfrm>
                <a:off x="9407229" y="3109234"/>
                <a:ext cx="190080" cy="128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8153ECB4-6D5E-DB64-D1E0-77C2C22BB93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401109" y="3103114"/>
                  <a:ext cx="202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F8FB1D5D-A252-CC93-2F2C-D10446700A89}"/>
                    </a:ext>
                  </a:extLst>
                </p14:cNvPr>
                <p14:cNvContentPartPr/>
                <p14:nvPr/>
              </p14:nvContentPartPr>
              <p14:xfrm>
                <a:off x="9605949" y="3060994"/>
                <a:ext cx="112320" cy="13356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F8FB1D5D-A252-CC93-2F2C-D10446700A8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599829" y="3054874"/>
                  <a:ext cx="124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EE862FED-4FC8-0331-E9DE-85063FD2D43B}"/>
                    </a:ext>
                  </a:extLst>
                </p14:cNvPr>
                <p14:cNvContentPartPr/>
                <p14:nvPr/>
              </p14:nvContentPartPr>
              <p14:xfrm>
                <a:off x="9810069" y="2865154"/>
                <a:ext cx="258120" cy="4276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EE862FED-4FC8-0331-E9DE-85063FD2D43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3949" y="2859034"/>
                  <a:ext cx="2703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8C8EC979-029D-3D57-C066-1C290DFED3C0}"/>
                    </a:ext>
                  </a:extLst>
                </p14:cNvPr>
                <p14:cNvContentPartPr/>
                <p14:nvPr/>
              </p14:nvContentPartPr>
              <p14:xfrm>
                <a:off x="10087269" y="2930314"/>
                <a:ext cx="158040" cy="24660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8C8EC979-029D-3D57-C066-1C290DFED3C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081149" y="2924194"/>
                  <a:ext cx="170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2C35A1C4-FBF9-5857-8BAD-D44364D280D6}"/>
                    </a:ext>
                  </a:extLst>
                </p14:cNvPr>
                <p14:cNvContentPartPr/>
                <p14:nvPr/>
              </p14:nvContentPartPr>
              <p14:xfrm>
                <a:off x="10194549" y="2887474"/>
                <a:ext cx="255960" cy="35640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2C35A1C4-FBF9-5857-8BAD-D44364D280D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88429" y="2881354"/>
                  <a:ext cx="26820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F4A1DB36-B6B9-6777-9CB6-38B9AEBB6E5D}"/>
                  </a:ext>
                </a:extLst>
              </p14:cNvPr>
              <p14:cNvContentPartPr/>
              <p14:nvPr/>
            </p14:nvContentPartPr>
            <p14:xfrm>
              <a:off x="10839669" y="2122834"/>
              <a:ext cx="321840" cy="21132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F4A1DB36-B6B9-6777-9CB6-38B9AEBB6E5D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10833549" y="2116714"/>
                <a:ext cx="33408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65" name="Group 664">
            <a:extLst>
              <a:ext uri="{FF2B5EF4-FFF2-40B4-BE49-F238E27FC236}">
                <a16:creationId xmlns:a16="http://schemas.microsoft.com/office/drawing/2014/main" id="{79FB87F5-5501-80BC-C5D1-C370FCB800A9}"/>
              </a:ext>
            </a:extLst>
          </p:cNvPr>
          <p:cNvGrpSpPr/>
          <p:nvPr/>
        </p:nvGrpSpPr>
        <p:grpSpPr>
          <a:xfrm>
            <a:off x="8882709" y="3457354"/>
            <a:ext cx="1411920" cy="343440"/>
            <a:chOff x="8882709" y="3457354"/>
            <a:chExt cx="141192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96C98177-CD43-29D7-A259-7AE9C3A08DA3}"/>
                    </a:ext>
                  </a:extLst>
                </p14:cNvPr>
                <p14:cNvContentPartPr/>
                <p14:nvPr/>
              </p14:nvContentPartPr>
              <p14:xfrm>
                <a:off x="8882709" y="3571834"/>
                <a:ext cx="189000" cy="15624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96C98177-CD43-29D7-A259-7AE9C3A08DA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876589" y="3565714"/>
                  <a:ext cx="201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3B4D240D-32EF-F63A-B231-2ACC0037F83E}"/>
                    </a:ext>
                  </a:extLst>
                </p14:cNvPr>
                <p14:cNvContentPartPr/>
                <p14:nvPr/>
              </p14:nvContentPartPr>
              <p14:xfrm>
                <a:off x="9118149" y="3584434"/>
                <a:ext cx="94680" cy="15228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3B4D240D-32EF-F63A-B231-2ACC0037F83E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112029" y="3578314"/>
                  <a:ext cx="106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71144687-CF17-9A7A-5A6D-715CEFAB839E}"/>
                    </a:ext>
                  </a:extLst>
                </p14:cNvPr>
                <p14:cNvContentPartPr/>
                <p14:nvPr/>
              </p14:nvContentPartPr>
              <p14:xfrm>
                <a:off x="9282669" y="3595954"/>
                <a:ext cx="220680" cy="1270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71144687-CF17-9A7A-5A6D-715CEFAB839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276549" y="3589834"/>
                  <a:ext cx="232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5AAD227C-5859-52F1-9800-2B14538726B1}"/>
                    </a:ext>
                  </a:extLst>
                </p14:cNvPr>
                <p14:cNvContentPartPr/>
                <p14:nvPr/>
              </p14:nvContentPartPr>
              <p14:xfrm>
                <a:off x="9549789" y="3576514"/>
                <a:ext cx="88920" cy="13320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5AAD227C-5859-52F1-9800-2B14538726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543669" y="3570394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B9E5AFB-6C00-1C7F-F893-2ECBE9BEA0CE}"/>
                    </a:ext>
                  </a:extLst>
                </p14:cNvPr>
                <p14:cNvContentPartPr/>
                <p14:nvPr/>
              </p14:nvContentPartPr>
              <p14:xfrm>
                <a:off x="9793869" y="3473194"/>
                <a:ext cx="141120" cy="2577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B9E5AFB-6C00-1C7F-F893-2ECBE9BEA0C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787749" y="3467074"/>
                  <a:ext cx="153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BD4B3A76-C573-DFB5-FEC1-611E8F969A7E}"/>
                    </a:ext>
                  </a:extLst>
                </p14:cNvPr>
                <p14:cNvContentPartPr/>
                <p14:nvPr/>
              </p14:nvContentPartPr>
              <p14:xfrm>
                <a:off x="9945789" y="3549514"/>
                <a:ext cx="100440" cy="18108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BD4B3A76-C573-DFB5-FEC1-611E8F969A7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939669" y="3543394"/>
                  <a:ext cx="112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177F7B89-42CC-B32F-BECD-22A7FDB09672}"/>
                    </a:ext>
                  </a:extLst>
                </p14:cNvPr>
                <p14:cNvContentPartPr/>
                <p14:nvPr/>
              </p14:nvContentPartPr>
              <p14:xfrm>
                <a:off x="10086189" y="3457354"/>
                <a:ext cx="208440" cy="3434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177F7B89-42CC-B32F-BECD-22A7FDB0967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080069" y="3451234"/>
                  <a:ext cx="220680" cy="35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D95E49FF-E98D-7BE9-3379-EC0A7E58FF57}"/>
                  </a:ext>
                </a:extLst>
              </p14:cNvPr>
              <p14:cNvContentPartPr/>
              <p14:nvPr/>
            </p14:nvContentPartPr>
            <p14:xfrm>
              <a:off x="10910589" y="2129314"/>
              <a:ext cx="288720" cy="39672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D95E49FF-E98D-7BE9-3379-EC0A7E58FF57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10904469" y="2123194"/>
                <a:ext cx="30096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C77F511B-B0D1-3393-A977-C5E9A04A53CD}"/>
                  </a:ext>
                </a:extLst>
              </p14:cNvPr>
              <p14:cNvContentPartPr/>
              <p14:nvPr/>
            </p14:nvContentPartPr>
            <p14:xfrm>
              <a:off x="2282469" y="5418994"/>
              <a:ext cx="528840" cy="8640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C77F511B-B0D1-3393-A977-C5E9A04A53CD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276349" y="5412874"/>
                <a:ext cx="541080" cy="9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9" name="Group 678">
            <a:extLst>
              <a:ext uri="{FF2B5EF4-FFF2-40B4-BE49-F238E27FC236}">
                <a16:creationId xmlns:a16="http://schemas.microsoft.com/office/drawing/2014/main" id="{292D4B22-30EC-8C67-213A-EF789E19E9F8}"/>
              </a:ext>
            </a:extLst>
          </p:cNvPr>
          <p:cNvGrpSpPr/>
          <p:nvPr/>
        </p:nvGrpSpPr>
        <p:grpSpPr>
          <a:xfrm>
            <a:off x="2955309" y="1301314"/>
            <a:ext cx="983160" cy="726840"/>
            <a:chOff x="2955309" y="1301314"/>
            <a:chExt cx="983160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FCCB19C0-5B36-D75F-C2A0-7F83F4C0E4C5}"/>
                    </a:ext>
                  </a:extLst>
                </p14:cNvPr>
                <p14:cNvContentPartPr/>
                <p14:nvPr/>
              </p14:nvContentPartPr>
              <p14:xfrm>
                <a:off x="2955309" y="1301314"/>
                <a:ext cx="249840" cy="72684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FCCB19C0-5B36-D75F-C2A0-7F83F4C0E4C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949189" y="1295194"/>
                  <a:ext cx="2620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3ECF24F9-30AD-F974-630F-1CD61F367DC5}"/>
                    </a:ext>
                  </a:extLst>
                </p14:cNvPr>
                <p14:cNvContentPartPr/>
                <p14:nvPr/>
              </p14:nvContentPartPr>
              <p14:xfrm>
                <a:off x="3342309" y="1546834"/>
                <a:ext cx="130320" cy="29412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3ECF24F9-30AD-F974-630F-1CD61F367DC5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336189" y="1540714"/>
                  <a:ext cx="142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41FFE868-2F26-7456-F56F-51B2CE3DC21E}"/>
                    </a:ext>
                  </a:extLst>
                </p14:cNvPr>
                <p14:cNvContentPartPr/>
                <p14:nvPr/>
              </p14:nvContentPartPr>
              <p14:xfrm>
                <a:off x="3524469" y="1577794"/>
                <a:ext cx="93240" cy="2145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41FFE868-2F26-7456-F56F-51B2CE3DC21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3518349" y="1571674"/>
                  <a:ext cx="105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3EB8EDAE-1BFE-380F-4092-0931057FDE8C}"/>
                    </a:ext>
                  </a:extLst>
                </p14:cNvPr>
                <p14:cNvContentPartPr/>
                <p14:nvPr/>
              </p14:nvContentPartPr>
              <p14:xfrm>
                <a:off x="3542829" y="1538914"/>
                <a:ext cx="182880" cy="3780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3EB8EDAE-1BFE-380F-4092-0931057FDE8C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536709" y="1532794"/>
                  <a:ext cx="1951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E5BFA38E-D601-F48D-2792-09A115F9DD8B}"/>
                    </a:ext>
                  </a:extLst>
                </p14:cNvPr>
                <p14:cNvContentPartPr/>
                <p14:nvPr/>
              </p14:nvContentPartPr>
              <p14:xfrm>
                <a:off x="3836949" y="1776514"/>
                <a:ext cx="101520" cy="16344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E5BFA38E-D601-F48D-2792-09A115F9DD8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830829" y="1770394"/>
                  <a:ext cx="11376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8" name="Group 677">
            <a:extLst>
              <a:ext uri="{FF2B5EF4-FFF2-40B4-BE49-F238E27FC236}">
                <a16:creationId xmlns:a16="http://schemas.microsoft.com/office/drawing/2014/main" id="{F9E7F8AA-B625-6E6C-0F02-C784B838BE33}"/>
              </a:ext>
            </a:extLst>
          </p:cNvPr>
          <p:cNvGrpSpPr/>
          <p:nvPr/>
        </p:nvGrpSpPr>
        <p:grpSpPr>
          <a:xfrm>
            <a:off x="4167069" y="1538194"/>
            <a:ext cx="728640" cy="416880"/>
            <a:chOff x="4167069" y="1538194"/>
            <a:chExt cx="72864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5C399984-349E-0E00-3375-772505D44C98}"/>
                    </a:ext>
                  </a:extLst>
                </p14:cNvPr>
                <p14:cNvContentPartPr/>
                <p14:nvPr/>
              </p14:nvContentPartPr>
              <p14:xfrm>
                <a:off x="4167069" y="1538194"/>
                <a:ext cx="162720" cy="30060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5C399984-349E-0E00-3375-772505D44C9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160949" y="1532074"/>
                  <a:ext cx="174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082B3631-50B5-3534-A36D-0AD14B11DFCE}"/>
                    </a:ext>
                  </a:extLst>
                </p14:cNvPr>
                <p14:cNvContentPartPr/>
                <p14:nvPr/>
              </p14:nvContentPartPr>
              <p14:xfrm>
                <a:off x="4425549" y="1591114"/>
                <a:ext cx="93960" cy="22176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082B3631-50B5-3534-A36D-0AD14B11DFCE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419429" y="1584994"/>
                  <a:ext cx="1062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D912179A-CBD6-20AB-695E-0DFA4F2B3B54}"/>
                    </a:ext>
                  </a:extLst>
                </p14:cNvPr>
                <p14:cNvContentPartPr/>
                <p14:nvPr/>
              </p14:nvContentPartPr>
              <p14:xfrm>
                <a:off x="4543269" y="1717114"/>
                <a:ext cx="3960" cy="3024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D912179A-CBD6-20AB-695E-0DFA4F2B3B5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537149" y="1710994"/>
                  <a:ext cx="16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5D23447D-2702-238C-E5C8-80203A6E26B7}"/>
                    </a:ext>
                  </a:extLst>
                </p14:cNvPr>
                <p14:cNvContentPartPr/>
                <p14:nvPr/>
              </p14:nvContentPartPr>
              <p14:xfrm>
                <a:off x="4664229" y="1638994"/>
                <a:ext cx="110520" cy="18180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5D23447D-2702-238C-E5C8-80203A6E26B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658109" y="1632874"/>
                  <a:ext cx="122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42821145-5AD6-D9CF-5277-255C1991AFF8}"/>
                    </a:ext>
                  </a:extLst>
                </p14:cNvPr>
                <p14:cNvContentPartPr/>
                <p14:nvPr/>
              </p14:nvContentPartPr>
              <p14:xfrm>
                <a:off x="4794189" y="1781194"/>
                <a:ext cx="101520" cy="17388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42821145-5AD6-D9CF-5277-255C1991AFF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788069" y="1775074"/>
                  <a:ext cx="11376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8B513489-26F5-4EB9-07ED-BEF243E7DF0C}"/>
              </a:ext>
            </a:extLst>
          </p:cNvPr>
          <p:cNvGrpSpPr/>
          <p:nvPr/>
        </p:nvGrpSpPr>
        <p:grpSpPr>
          <a:xfrm>
            <a:off x="5083269" y="1379794"/>
            <a:ext cx="668520" cy="536760"/>
            <a:chOff x="5083269" y="1379794"/>
            <a:chExt cx="66852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4F53762D-1658-63BB-4086-461EE4E55863}"/>
                    </a:ext>
                  </a:extLst>
                </p14:cNvPr>
                <p14:cNvContentPartPr/>
                <p14:nvPr/>
              </p14:nvContentPartPr>
              <p14:xfrm>
                <a:off x="5152029" y="1627114"/>
                <a:ext cx="173160" cy="16668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4F53762D-1658-63BB-4086-461EE4E5586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145909" y="1620994"/>
                  <a:ext cx="1854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D0456A3C-4F7F-8A77-407F-CFEFE391C5DC}"/>
                    </a:ext>
                  </a:extLst>
                </p14:cNvPr>
                <p14:cNvContentPartPr/>
                <p14:nvPr/>
              </p14:nvContentPartPr>
              <p14:xfrm>
                <a:off x="5083269" y="1511194"/>
                <a:ext cx="29160" cy="874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D0456A3C-4F7F-8A77-407F-CFEFE391C5D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077149" y="1505074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05A0C0CD-693E-5317-33D8-E53DE20C4CBF}"/>
                    </a:ext>
                  </a:extLst>
                </p14:cNvPr>
                <p14:cNvContentPartPr/>
                <p14:nvPr/>
              </p14:nvContentPartPr>
              <p14:xfrm>
                <a:off x="5410149" y="1503994"/>
                <a:ext cx="20160" cy="11304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05A0C0CD-693E-5317-33D8-E53DE20C4CB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404029" y="1497874"/>
                  <a:ext cx="3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2B76DD7A-5284-9962-AC9F-537619E9E425}"/>
                    </a:ext>
                  </a:extLst>
                </p14:cNvPr>
                <p14:cNvContentPartPr/>
                <p14:nvPr/>
              </p14:nvContentPartPr>
              <p14:xfrm>
                <a:off x="5516709" y="1379794"/>
                <a:ext cx="235080" cy="5367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2B76DD7A-5284-9962-AC9F-537619E9E42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10589" y="1373674"/>
                  <a:ext cx="24732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FAFD5F17-22C5-0898-A986-5DFC72429FEC}"/>
                  </a:ext>
                </a:extLst>
              </p14:cNvPr>
              <p14:cNvContentPartPr/>
              <p14:nvPr/>
            </p14:nvContentPartPr>
            <p14:xfrm>
              <a:off x="4303149" y="1977034"/>
              <a:ext cx="181080" cy="26100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FAFD5F17-22C5-0898-A986-5DFC72429FEC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4297029" y="1970914"/>
                <a:ext cx="1933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19ABCDBA-25C5-4CD1-DF8B-F503A982341D}"/>
                  </a:ext>
                </a:extLst>
              </p14:cNvPr>
              <p14:cNvContentPartPr/>
              <p14:nvPr/>
            </p14:nvContentPartPr>
            <p14:xfrm>
              <a:off x="3502149" y="2005474"/>
              <a:ext cx="142200" cy="24876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19ABCDBA-25C5-4CD1-DF8B-F503A982341D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3496029" y="1999354"/>
                <a:ext cx="154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6A967D0B-CA4F-CB48-4BDF-A89FB6291009}"/>
                  </a:ext>
                </a:extLst>
              </p14:cNvPr>
              <p14:cNvContentPartPr/>
              <p14:nvPr/>
            </p14:nvContentPartPr>
            <p14:xfrm>
              <a:off x="5175429" y="1901434"/>
              <a:ext cx="134280" cy="25344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6A967D0B-CA4F-CB48-4BDF-A89FB6291009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5169309" y="1895314"/>
                <a:ext cx="1465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407D5CD4-3F2B-AF27-F2B3-D4B800C87494}"/>
                  </a:ext>
                </a:extLst>
              </p14:cNvPr>
              <p14:cNvContentPartPr/>
              <p14:nvPr/>
            </p14:nvContentPartPr>
            <p14:xfrm>
              <a:off x="4919109" y="2893954"/>
              <a:ext cx="25560" cy="3780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407D5CD4-3F2B-AF27-F2B3-D4B800C87494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912989" y="2887834"/>
                <a:ext cx="378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4" name="Group 693">
            <a:extLst>
              <a:ext uri="{FF2B5EF4-FFF2-40B4-BE49-F238E27FC236}">
                <a16:creationId xmlns:a16="http://schemas.microsoft.com/office/drawing/2014/main" id="{4F6FBE90-B5CF-5160-8663-BC57FDAA3082}"/>
              </a:ext>
            </a:extLst>
          </p:cNvPr>
          <p:cNvGrpSpPr/>
          <p:nvPr/>
        </p:nvGrpSpPr>
        <p:grpSpPr>
          <a:xfrm>
            <a:off x="3362009" y="2283754"/>
            <a:ext cx="937440" cy="786554"/>
            <a:chOff x="3362009" y="2283754"/>
            <a:chExt cx="937440" cy="7865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B71938-FEE8-F4EA-2518-0043DF638250}"/>
                    </a:ext>
                  </a:extLst>
                </p14:cNvPr>
                <p14:cNvContentPartPr/>
                <p14:nvPr/>
              </p14:nvContentPartPr>
              <p14:xfrm>
                <a:off x="3439615" y="2434188"/>
                <a:ext cx="128160" cy="585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B71938-FEE8-F4EA-2518-0043DF63825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433495" y="2428068"/>
                  <a:ext cx="140400" cy="59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B46A76-33E6-E9F3-0D61-B8864FC0D3A3}"/>
                    </a:ext>
                  </a:extLst>
                </p14:cNvPr>
                <p14:cNvContentPartPr/>
                <p14:nvPr/>
              </p14:nvContentPartPr>
              <p14:xfrm>
                <a:off x="3762895" y="2631468"/>
                <a:ext cx="149040" cy="26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B46A76-33E6-E9F3-0D61-B8864FC0D3A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756775" y="2625348"/>
                  <a:ext cx="161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5F0EDEC-DD91-6F47-A9F3-911AC87FFB3B}"/>
                    </a:ext>
                  </a:extLst>
                </p14:cNvPr>
                <p14:cNvContentPartPr/>
                <p14:nvPr/>
              </p14:nvContentPartPr>
              <p14:xfrm>
                <a:off x="3977815" y="2659548"/>
                <a:ext cx="106560" cy="192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5F0EDEC-DD91-6F47-A9F3-911AC87FFB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971695" y="2653428"/>
                  <a:ext cx="118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B03593-2A2E-0031-D999-560F5C42D5DD}"/>
                    </a:ext>
                  </a:extLst>
                </p14:cNvPr>
                <p14:cNvContentPartPr/>
                <p14:nvPr/>
              </p14:nvContentPartPr>
              <p14:xfrm>
                <a:off x="4058815" y="2590068"/>
                <a:ext cx="131400" cy="39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B03593-2A2E-0031-D999-560F5C42D5D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052695" y="2583948"/>
                  <a:ext cx="1436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672BE9C-7B5B-D491-E170-26E56F8248FA}"/>
                    </a:ext>
                  </a:extLst>
                </p14:cNvPr>
                <p14:cNvContentPartPr/>
                <p14:nvPr/>
              </p14:nvContentPartPr>
              <p14:xfrm>
                <a:off x="4203895" y="2824788"/>
                <a:ext cx="92880" cy="160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672BE9C-7B5B-D491-E170-26E56F8248F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197775" y="2818668"/>
                  <a:ext cx="105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3706D4BE-4804-2A9C-4669-316E96116D1E}"/>
                    </a:ext>
                  </a:extLst>
                </p14:cNvPr>
                <p14:cNvContentPartPr/>
                <p14:nvPr/>
              </p14:nvContentPartPr>
              <p14:xfrm>
                <a:off x="3362009" y="2375508"/>
                <a:ext cx="261720" cy="647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3706D4BE-4804-2A9C-4669-316E96116D1E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355889" y="2369388"/>
                  <a:ext cx="2739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D116919-1296-DAE0-A806-E9B48E8A50B7}"/>
                    </a:ext>
                  </a:extLst>
                </p14:cNvPr>
                <p14:cNvContentPartPr/>
                <p14:nvPr/>
              </p14:nvContentPartPr>
              <p14:xfrm>
                <a:off x="3388289" y="2382708"/>
                <a:ext cx="227880" cy="651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D116919-1296-DAE0-A806-E9B48E8A50B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382169" y="2376588"/>
                  <a:ext cx="2401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B49DFB0-5262-318A-2BDA-463B4531567D}"/>
                    </a:ext>
                  </a:extLst>
                </p14:cNvPr>
                <p14:cNvContentPartPr/>
                <p14:nvPr/>
              </p14:nvContentPartPr>
              <p14:xfrm>
                <a:off x="4192529" y="2833068"/>
                <a:ext cx="106920" cy="167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B49DFB0-5262-318A-2BDA-463B4531567D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186409" y="2826948"/>
                  <a:ext cx="119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AD7F458-9292-5D6B-B9BD-0869201A5038}"/>
                    </a:ext>
                  </a:extLst>
                </p14:cNvPr>
                <p14:cNvContentPartPr/>
                <p14:nvPr/>
              </p14:nvContentPartPr>
              <p14:xfrm>
                <a:off x="3923249" y="2987148"/>
                <a:ext cx="129960" cy="83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AD7F458-9292-5D6B-B9BD-0869201A503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917129" y="2981028"/>
                  <a:ext cx="142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45077B88-1579-9746-6FBE-4F7D455C9DFC}"/>
                    </a:ext>
                  </a:extLst>
                </p14:cNvPr>
                <p14:cNvContentPartPr/>
                <p14:nvPr/>
              </p14:nvContentPartPr>
              <p14:xfrm>
                <a:off x="3423669" y="2283754"/>
                <a:ext cx="246600" cy="975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45077B88-1579-9746-6FBE-4F7D455C9DFC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417549" y="2277634"/>
                  <a:ext cx="258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6F93725E-D2C9-066B-24B9-541805439BC8}"/>
                    </a:ext>
                  </a:extLst>
                </p14:cNvPr>
                <p14:cNvContentPartPr/>
                <p14:nvPr/>
              </p14:nvContentPartPr>
              <p14:xfrm>
                <a:off x="3427269" y="2365114"/>
                <a:ext cx="254880" cy="8064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6F93725E-D2C9-066B-24B9-541805439BC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421149" y="2358994"/>
                  <a:ext cx="26712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7A4FA0DB-A2E1-5919-6A6D-E275854FA211}"/>
              </a:ext>
            </a:extLst>
          </p:cNvPr>
          <p:cNvGrpSpPr/>
          <p:nvPr/>
        </p:nvGrpSpPr>
        <p:grpSpPr>
          <a:xfrm>
            <a:off x="6400149" y="2216794"/>
            <a:ext cx="262080" cy="223920"/>
            <a:chOff x="6400149" y="2216794"/>
            <a:chExt cx="2620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FF97C70-1246-C4EF-ABD3-28387C4A70DA}"/>
                    </a:ext>
                  </a:extLst>
                </p14:cNvPr>
                <p14:cNvContentPartPr/>
                <p14:nvPr/>
              </p14:nvContentPartPr>
              <p14:xfrm>
                <a:off x="6400149" y="2216794"/>
                <a:ext cx="224280" cy="5760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FF97C70-1246-C4EF-ABD3-28387C4A70DA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94029" y="2210674"/>
                  <a:ext cx="236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328CBD89-5537-661F-6A8C-770887B3FB34}"/>
                    </a:ext>
                  </a:extLst>
                </p14:cNvPr>
                <p14:cNvContentPartPr/>
                <p14:nvPr/>
              </p14:nvContentPartPr>
              <p14:xfrm>
                <a:off x="6443349" y="2379874"/>
                <a:ext cx="218880" cy="6084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328CBD89-5537-661F-6A8C-770887B3FB34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37229" y="2373754"/>
                  <a:ext cx="2311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2C79BE2D-B75E-A149-E8A6-A8BF95832CBD}"/>
              </a:ext>
            </a:extLst>
          </p:cNvPr>
          <p:cNvGrpSpPr/>
          <p:nvPr/>
        </p:nvGrpSpPr>
        <p:grpSpPr>
          <a:xfrm>
            <a:off x="8670669" y="1047874"/>
            <a:ext cx="2857320" cy="1188000"/>
            <a:chOff x="8670669" y="1047874"/>
            <a:chExt cx="2857320" cy="11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031ACB2-B594-449E-D040-DAB1BB368DA6}"/>
                    </a:ext>
                  </a:extLst>
                </p14:cNvPr>
                <p14:cNvContentPartPr/>
                <p14:nvPr/>
              </p14:nvContentPartPr>
              <p14:xfrm>
                <a:off x="8698749" y="1556914"/>
                <a:ext cx="613080" cy="666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031ACB2-B594-449E-D040-DAB1BB368DA6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8692629" y="1550794"/>
                  <a:ext cx="6253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9919ABA7-8FBD-00DE-92FF-AA6FE83758FA}"/>
                    </a:ext>
                  </a:extLst>
                </p14:cNvPr>
                <p14:cNvContentPartPr/>
                <p14:nvPr/>
              </p14:nvContentPartPr>
              <p14:xfrm>
                <a:off x="8758869" y="1534954"/>
                <a:ext cx="2484000" cy="5616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9919ABA7-8FBD-00DE-92FF-AA6FE83758FA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8752749" y="1528834"/>
                  <a:ext cx="249624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BACAD10A-0EFB-E4B0-63B3-54B429785B55}"/>
                    </a:ext>
                  </a:extLst>
                </p14:cNvPr>
                <p14:cNvContentPartPr/>
                <p14:nvPr/>
              </p14:nvContentPartPr>
              <p14:xfrm>
                <a:off x="8670669" y="1559074"/>
                <a:ext cx="628560" cy="5443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BACAD10A-0EFB-E4B0-63B3-54B429785B55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8664549" y="1552954"/>
                  <a:ext cx="6408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9E7BB0D3-B9FE-F193-38A8-D7DB80782C7C}"/>
                    </a:ext>
                  </a:extLst>
                </p14:cNvPr>
                <p14:cNvContentPartPr/>
                <p14:nvPr/>
              </p14:nvContentPartPr>
              <p14:xfrm>
                <a:off x="9268269" y="1494994"/>
                <a:ext cx="673920" cy="5421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9E7BB0D3-B9FE-F193-38A8-D7DB80782C7C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9262149" y="1488874"/>
                  <a:ext cx="6861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2D315AA2-0551-CA08-5527-F73B6EC45C88}"/>
                    </a:ext>
                  </a:extLst>
                </p14:cNvPr>
                <p14:cNvContentPartPr/>
                <p14:nvPr/>
              </p14:nvContentPartPr>
              <p14:xfrm>
                <a:off x="8903229" y="1146514"/>
                <a:ext cx="142560" cy="2642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2D315AA2-0551-CA08-5527-F73B6EC45C8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897109" y="1140394"/>
                  <a:ext cx="154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176A5DD8-73EB-6FCD-79EB-C15E96D43E30}"/>
                    </a:ext>
                  </a:extLst>
                </p14:cNvPr>
                <p14:cNvContentPartPr/>
                <p14:nvPr/>
              </p14:nvContentPartPr>
              <p14:xfrm>
                <a:off x="9643749" y="1219954"/>
                <a:ext cx="29880" cy="2401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176A5DD8-73EB-6FCD-79EB-C15E96D43E3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9637629" y="1213834"/>
                  <a:ext cx="42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526F8998-01B2-B17D-4558-7B3FC7D8B552}"/>
                    </a:ext>
                  </a:extLst>
                </p14:cNvPr>
                <p14:cNvContentPartPr/>
                <p14:nvPr/>
              </p14:nvContentPartPr>
              <p14:xfrm>
                <a:off x="10240269" y="1193314"/>
                <a:ext cx="211320" cy="16092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526F8998-01B2-B17D-4558-7B3FC7D8B55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0234149" y="1187194"/>
                  <a:ext cx="2235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1FEE645A-EE5F-68BB-0F83-14AA470B0302}"/>
                    </a:ext>
                  </a:extLst>
                </p14:cNvPr>
                <p14:cNvContentPartPr/>
                <p14:nvPr/>
              </p14:nvContentPartPr>
              <p14:xfrm>
                <a:off x="10927869" y="1221034"/>
                <a:ext cx="139680" cy="22248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1FEE645A-EE5F-68BB-0F83-14AA470B0302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0921749" y="1214914"/>
                  <a:ext cx="151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919BC5D5-4493-DD63-F86A-5138813ED59C}"/>
                    </a:ext>
                  </a:extLst>
                </p14:cNvPr>
                <p14:cNvContentPartPr/>
                <p14:nvPr/>
              </p14:nvContentPartPr>
              <p14:xfrm>
                <a:off x="10348269" y="1047874"/>
                <a:ext cx="204480" cy="19620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919BC5D5-4493-DD63-F86A-5138813ED59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0342149" y="1041754"/>
                  <a:ext cx="216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071E7CA9-C023-C379-9ABD-A5C4D1F665C2}"/>
                    </a:ext>
                  </a:extLst>
                </p14:cNvPr>
                <p14:cNvContentPartPr/>
                <p14:nvPr/>
              </p14:nvContentPartPr>
              <p14:xfrm>
                <a:off x="10087989" y="1926274"/>
                <a:ext cx="253080" cy="331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071E7CA9-C023-C379-9ABD-A5C4D1F665C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10081869" y="1920154"/>
                  <a:ext cx="265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61457492-EC8E-D46E-D99C-3640C4B7528F}"/>
                    </a:ext>
                  </a:extLst>
                </p14:cNvPr>
                <p14:cNvContentPartPr/>
                <p14:nvPr/>
              </p14:nvContentPartPr>
              <p14:xfrm>
                <a:off x="10126149" y="2009074"/>
                <a:ext cx="191880" cy="2268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61457492-EC8E-D46E-D99C-3640C4B7528F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10120029" y="2002954"/>
                  <a:ext cx="204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E5D32A4E-7880-35BE-1EEF-89ECC4D0EC57}"/>
                    </a:ext>
                  </a:extLst>
                </p14:cNvPr>
                <p14:cNvContentPartPr/>
                <p14:nvPr/>
              </p14:nvContentPartPr>
              <p14:xfrm>
                <a:off x="10259709" y="1941034"/>
                <a:ext cx="266040" cy="2948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E5D32A4E-7880-35BE-1EEF-89ECC4D0EC5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10253589" y="1934914"/>
                  <a:ext cx="278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E000FE33-BD46-0F79-21E3-B6E595266633}"/>
                    </a:ext>
                  </a:extLst>
                </p14:cNvPr>
                <p14:cNvContentPartPr/>
                <p14:nvPr/>
              </p14:nvContentPartPr>
              <p14:xfrm>
                <a:off x="11157549" y="1480234"/>
                <a:ext cx="370440" cy="19080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E000FE33-BD46-0F79-21E3-B6E59526663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1151429" y="1474114"/>
                  <a:ext cx="382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40BC220-1E1C-C9B1-7CD9-CF96EA22F883}"/>
                    </a:ext>
                  </a:extLst>
                </p14:cNvPr>
                <p14:cNvContentPartPr/>
                <p14:nvPr/>
              </p14:nvContentPartPr>
              <p14:xfrm>
                <a:off x="9137949" y="1678234"/>
                <a:ext cx="5760" cy="25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40BC220-1E1C-C9B1-7CD9-CF96EA22F883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131829" y="1672114"/>
                  <a:ext cx="18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4BD37F9B-15F9-C9B1-CD91-423A7FCEF289}"/>
                    </a:ext>
                  </a:extLst>
                </p14:cNvPr>
                <p14:cNvContentPartPr/>
                <p14:nvPr/>
              </p14:nvContentPartPr>
              <p14:xfrm>
                <a:off x="9602349" y="1736194"/>
                <a:ext cx="14760" cy="648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4BD37F9B-15F9-C9B1-CD91-423A7FCEF28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596229" y="1730074"/>
                  <a:ext cx="27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5F51745A-2B26-2350-AB94-EED18AD183A1}"/>
                    </a:ext>
                  </a:extLst>
                </p14:cNvPr>
                <p14:cNvContentPartPr/>
                <p14:nvPr/>
              </p14:nvContentPartPr>
              <p14:xfrm>
                <a:off x="10245309" y="1862194"/>
                <a:ext cx="360" cy="3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5F51745A-2B26-2350-AB94-EED18AD183A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0239189" y="185607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D5F460E-88A7-9EF0-FCFB-F2F9BCDAFBE7}"/>
                    </a:ext>
                  </a:extLst>
                </p14:cNvPr>
                <p14:cNvContentPartPr/>
                <p14:nvPr/>
              </p14:nvContentPartPr>
              <p14:xfrm>
                <a:off x="10797909" y="1970914"/>
                <a:ext cx="360" cy="273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D5F460E-88A7-9EF0-FCFB-F2F9BCDAFBE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0791789" y="1964794"/>
                  <a:ext cx="12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AA2E3262-8C61-90BC-4D54-D50C453F47C8}"/>
                    </a:ext>
                  </a:extLst>
                </p14:cNvPr>
                <p14:cNvContentPartPr/>
                <p14:nvPr/>
              </p14:nvContentPartPr>
              <p14:xfrm>
                <a:off x="11152149" y="1474834"/>
                <a:ext cx="124920" cy="1296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AA2E3262-8C61-90BC-4D54-D50C453F47C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1146029" y="1468714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9F77C7E9-4888-BEFA-B49F-1234F1C78AA7}"/>
                    </a:ext>
                  </a:extLst>
                </p14:cNvPr>
                <p14:cNvContentPartPr/>
                <p14:nvPr/>
              </p14:nvContentPartPr>
              <p14:xfrm>
                <a:off x="11258709" y="1522354"/>
                <a:ext cx="360" cy="36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9F77C7E9-4888-BEFA-B49F-1234F1C78AA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1252589" y="151623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112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8E612AF-E887-C71D-22EF-A9688CD426F1}"/>
              </a:ext>
            </a:extLst>
          </p:cNvPr>
          <p:cNvGrpSpPr/>
          <p:nvPr/>
        </p:nvGrpSpPr>
        <p:grpSpPr>
          <a:xfrm>
            <a:off x="10786129" y="757220"/>
            <a:ext cx="1149840" cy="282960"/>
            <a:chOff x="10786129" y="757220"/>
            <a:chExt cx="114984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E001C1-0747-0672-2986-5F1AB92CB90A}"/>
                    </a:ext>
                  </a:extLst>
                </p14:cNvPr>
                <p14:cNvContentPartPr/>
                <p14:nvPr/>
              </p14:nvContentPartPr>
              <p14:xfrm>
                <a:off x="10786129" y="757220"/>
                <a:ext cx="20808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E001C1-0747-0672-2986-5F1AB92CB9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80009" y="751100"/>
                  <a:ext cx="22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63F64E-F8D2-754B-B0C8-8A66FA81376B}"/>
                    </a:ext>
                  </a:extLst>
                </p14:cNvPr>
                <p14:cNvContentPartPr/>
                <p14:nvPr/>
              </p14:nvContentPartPr>
              <p14:xfrm>
                <a:off x="11041729" y="768380"/>
                <a:ext cx="15840" cy="236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63F64E-F8D2-754B-B0C8-8A66FA8137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35609" y="762260"/>
                  <a:ext cx="28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A5EBF3F-AB84-308C-0255-E209F8CECBFE}"/>
                    </a:ext>
                  </a:extLst>
                </p14:cNvPr>
                <p14:cNvContentPartPr/>
                <p14:nvPr/>
              </p14:nvContentPartPr>
              <p14:xfrm>
                <a:off x="11118409" y="867380"/>
                <a:ext cx="169200" cy="158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A5EBF3F-AB84-308C-0255-E209F8CECB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12289" y="861260"/>
                  <a:ext cx="181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6AFDC3-B35F-ECD4-163E-4059801554D1}"/>
                    </a:ext>
                  </a:extLst>
                </p14:cNvPr>
                <p14:cNvContentPartPr/>
                <p14:nvPr/>
              </p14:nvContentPartPr>
              <p14:xfrm>
                <a:off x="11287249" y="881060"/>
                <a:ext cx="190080" cy="14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6AFDC3-B35F-ECD4-163E-4059801554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81129" y="874940"/>
                  <a:ext cx="202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DDA0D66-4783-A243-CEC6-0D1DBA68B661}"/>
                    </a:ext>
                  </a:extLst>
                </p14:cNvPr>
                <p14:cNvContentPartPr/>
                <p14:nvPr/>
              </p14:nvContentPartPr>
              <p14:xfrm>
                <a:off x="11516569" y="872420"/>
                <a:ext cx="123120" cy="14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DDA0D66-4783-A243-CEC6-0D1DBA68B6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10449" y="866300"/>
                  <a:ext cx="135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1F5E1E-F11E-FD82-C17B-A1BC2B091E9B}"/>
                    </a:ext>
                  </a:extLst>
                </p14:cNvPr>
                <p14:cNvContentPartPr/>
                <p14:nvPr/>
              </p14:nvContentPartPr>
              <p14:xfrm>
                <a:off x="11647249" y="902660"/>
                <a:ext cx="11088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1F5E1E-F11E-FD82-C17B-A1BC2B091E9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41129" y="896540"/>
                  <a:ext cx="123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21AC65-87C0-B063-4402-14043121C8BF}"/>
                    </a:ext>
                  </a:extLst>
                </p14:cNvPr>
                <p14:cNvContentPartPr/>
                <p14:nvPr/>
              </p14:nvContentPartPr>
              <p14:xfrm>
                <a:off x="11790529" y="815180"/>
                <a:ext cx="31680" cy="187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21AC65-87C0-B063-4402-14043121C8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784409" y="809060"/>
                  <a:ext cx="43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19C0FF-56B0-8AB2-4ED2-0354C994DA1B}"/>
                    </a:ext>
                  </a:extLst>
                </p14:cNvPr>
                <p14:cNvContentPartPr/>
                <p14:nvPr/>
              </p14:nvContentPartPr>
              <p14:xfrm>
                <a:off x="11809969" y="856580"/>
                <a:ext cx="126000" cy="155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19C0FF-56B0-8AB2-4ED2-0354C994DA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803849" y="850460"/>
                  <a:ext cx="1382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43C771C-9BB1-79DC-42D5-E28FA414CC11}"/>
              </a:ext>
            </a:extLst>
          </p:cNvPr>
          <p:cNvGrpSpPr/>
          <p:nvPr/>
        </p:nvGrpSpPr>
        <p:grpSpPr>
          <a:xfrm>
            <a:off x="3465069" y="950314"/>
            <a:ext cx="162720" cy="47880"/>
            <a:chOff x="3465069" y="950314"/>
            <a:chExt cx="162720" cy="4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3B3C1D0-4740-231B-5E05-EC12C74DA669}"/>
                    </a:ext>
                  </a:extLst>
                </p14:cNvPr>
                <p14:cNvContentPartPr/>
                <p14:nvPr/>
              </p14:nvContentPartPr>
              <p14:xfrm>
                <a:off x="3465069" y="950314"/>
                <a:ext cx="114120" cy="3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3B3C1D0-4740-231B-5E05-EC12C74DA6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8949" y="944194"/>
                  <a:ext cx="126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825F8B5-3CDD-34D3-E68F-32B519B81A9D}"/>
                    </a:ext>
                  </a:extLst>
                </p14:cNvPr>
                <p14:cNvContentPartPr/>
                <p14:nvPr/>
              </p14:nvContentPartPr>
              <p14:xfrm>
                <a:off x="3508269" y="996394"/>
                <a:ext cx="119520" cy="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825F8B5-3CDD-34D3-E68F-32B519B81A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2149" y="990274"/>
                  <a:ext cx="13176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70A843D-2E0C-4EC2-0144-FA04390537B6}"/>
              </a:ext>
            </a:extLst>
          </p:cNvPr>
          <p:cNvGrpSpPr/>
          <p:nvPr/>
        </p:nvGrpSpPr>
        <p:grpSpPr>
          <a:xfrm>
            <a:off x="8751669" y="1326514"/>
            <a:ext cx="282240" cy="115560"/>
            <a:chOff x="8751669" y="1326514"/>
            <a:chExt cx="2822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AA7826-2913-1D1E-CF7E-9AE9D1321400}"/>
                    </a:ext>
                  </a:extLst>
                </p14:cNvPr>
                <p14:cNvContentPartPr/>
                <p14:nvPr/>
              </p14:nvContentPartPr>
              <p14:xfrm>
                <a:off x="8751669" y="1326514"/>
                <a:ext cx="222480" cy="30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AA7826-2913-1D1E-CF7E-9AE9D13214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5549" y="1320394"/>
                  <a:ext cx="234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0699253-5F8F-33EE-81BD-8F7659C714EE}"/>
                    </a:ext>
                  </a:extLst>
                </p14:cNvPr>
                <p14:cNvContentPartPr/>
                <p14:nvPr/>
              </p14:nvContentPartPr>
              <p14:xfrm>
                <a:off x="8767869" y="1425514"/>
                <a:ext cx="266040" cy="1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0699253-5F8F-33EE-81BD-8F7659C714E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1749" y="1419394"/>
                  <a:ext cx="27828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8F1B3CD-4055-E82D-EAA7-D3D5002BD906}"/>
              </a:ext>
            </a:extLst>
          </p:cNvPr>
          <p:cNvGrpSpPr/>
          <p:nvPr/>
        </p:nvGrpSpPr>
        <p:grpSpPr>
          <a:xfrm>
            <a:off x="8305269" y="1843834"/>
            <a:ext cx="811440" cy="421200"/>
            <a:chOff x="8305269" y="1843834"/>
            <a:chExt cx="81144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75194C-C073-5767-97E8-B86745F0644C}"/>
                    </a:ext>
                  </a:extLst>
                </p14:cNvPr>
                <p14:cNvContentPartPr/>
                <p14:nvPr/>
              </p14:nvContentPartPr>
              <p14:xfrm>
                <a:off x="8305269" y="1980634"/>
                <a:ext cx="240840" cy="227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75194C-C073-5767-97E8-B86745F064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99149" y="1974514"/>
                  <a:ext cx="253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0DBDBF-DDC1-76AF-276C-DE4932B1C545}"/>
                    </a:ext>
                  </a:extLst>
                </p14:cNvPr>
                <p14:cNvContentPartPr/>
                <p14:nvPr/>
              </p14:nvContentPartPr>
              <p14:xfrm>
                <a:off x="8596149" y="1843834"/>
                <a:ext cx="227880" cy="381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0DBDBF-DDC1-76AF-276C-DE4932B1C5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0029" y="1837714"/>
                  <a:ext cx="24012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4244F88-086B-D461-A397-338055B5CE16}"/>
                    </a:ext>
                  </a:extLst>
                </p14:cNvPr>
                <p14:cNvContentPartPr/>
                <p14:nvPr/>
              </p14:nvContentPartPr>
              <p14:xfrm>
                <a:off x="8820069" y="1942114"/>
                <a:ext cx="120240" cy="224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4244F88-086B-D461-A397-338055B5CE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13949" y="1935994"/>
                  <a:ext cx="132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118EF0-767F-3F97-5439-C27651A971FF}"/>
                    </a:ext>
                  </a:extLst>
                </p14:cNvPr>
                <p14:cNvContentPartPr/>
                <p14:nvPr/>
              </p14:nvContentPartPr>
              <p14:xfrm>
                <a:off x="8959389" y="1880914"/>
                <a:ext cx="157320" cy="384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118EF0-767F-3F97-5439-C27651A971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53269" y="1874794"/>
                  <a:ext cx="16956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348C2AF-6CBF-1424-C153-97B72FF70518}"/>
              </a:ext>
            </a:extLst>
          </p:cNvPr>
          <p:cNvGrpSpPr/>
          <p:nvPr/>
        </p:nvGrpSpPr>
        <p:grpSpPr>
          <a:xfrm>
            <a:off x="8438829" y="2645554"/>
            <a:ext cx="779400" cy="343440"/>
            <a:chOff x="8438829" y="2645554"/>
            <a:chExt cx="77940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A20C1A-0082-FCE6-2382-74B263939C69}"/>
                    </a:ext>
                  </a:extLst>
                </p14:cNvPr>
                <p14:cNvContentPartPr/>
                <p14:nvPr/>
              </p14:nvContentPartPr>
              <p14:xfrm>
                <a:off x="8438829" y="2713954"/>
                <a:ext cx="186840" cy="167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A20C1A-0082-FCE6-2382-74B263939C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2709" y="2707834"/>
                  <a:ext cx="199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6350BB-8174-4E18-91A6-7B4A53078BCF}"/>
                    </a:ext>
                  </a:extLst>
                </p14:cNvPr>
                <p14:cNvContentPartPr/>
                <p14:nvPr/>
              </p14:nvContentPartPr>
              <p14:xfrm>
                <a:off x="8705229" y="2675434"/>
                <a:ext cx="167760" cy="313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6350BB-8174-4E18-91A6-7B4A53078B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9109" y="2669314"/>
                  <a:ext cx="1800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FFA1EF3-83EC-3C74-1A23-3CB454B1C4F8}"/>
                    </a:ext>
                  </a:extLst>
                </p14:cNvPr>
                <p14:cNvContentPartPr/>
                <p14:nvPr/>
              </p14:nvContentPartPr>
              <p14:xfrm>
                <a:off x="8961189" y="2777674"/>
                <a:ext cx="20160" cy="163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FFA1EF3-83EC-3C74-1A23-3CB454B1C4F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55069" y="2771554"/>
                  <a:ext cx="32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70249C-3A8D-239E-395B-9B51113E472D}"/>
                    </a:ext>
                  </a:extLst>
                </p14:cNvPr>
                <p14:cNvContentPartPr/>
                <p14:nvPr/>
              </p14:nvContentPartPr>
              <p14:xfrm>
                <a:off x="9062349" y="2645554"/>
                <a:ext cx="155880" cy="303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70249C-3A8D-239E-395B-9B51113E47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56229" y="2639434"/>
                  <a:ext cx="16812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9180D9-C60E-0F08-ECFC-A19E0AC58A0A}"/>
              </a:ext>
            </a:extLst>
          </p:cNvPr>
          <p:cNvGrpSpPr/>
          <p:nvPr/>
        </p:nvGrpSpPr>
        <p:grpSpPr>
          <a:xfrm>
            <a:off x="9531789" y="2131834"/>
            <a:ext cx="144720" cy="156960"/>
            <a:chOff x="9531789" y="2131834"/>
            <a:chExt cx="1447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4D7139-7A73-D9D0-95B8-024F43764977}"/>
                    </a:ext>
                  </a:extLst>
                </p14:cNvPr>
                <p14:cNvContentPartPr/>
                <p14:nvPr/>
              </p14:nvContentPartPr>
              <p14:xfrm>
                <a:off x="9544389" y="2131834"/>
                <a:ext cx="132120" cy="68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4D7139-7A73-D9D0-95B8-024F437649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8269" y="2125714"/>
                  <a:ext cx="144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950845-780C-2980-0CDE-FFB6F4EE0BA5}"/>
                    </a:ext>
                  </a:extLst>
                </p14:cNvPr>
                <p14:cNvContentPartPr/>
                <p14:nvPr/>
              </p14:nvContentPartPr>
              <p14:xfrm>
                <a:off x="9531789" y="2250994"/>
                <a:ext cx="126720" cy="3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950845-780C-2980-0CDE-FFB6F4EE0B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25669" y="2244874"/>
                  <a:ext cx="1389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2DCEFAD-9004-5044-6D63-2763F166BDC3}"/>
              </a:ext>
            </a:extLst>
          </p:cNvPr>
          <p:cNvGrpSpPr/>
          <p:nvPr/>
        </p:nvGrpSpPr>
        <p:grpSpPr>
          <a:xfrm>
            <a:off x="9490389" y="2693794"/>
            <a:ext cx="141120" cy="155880"/>
            <a:chOff x="9490389" y="2693794"/>
            <a:chExt cx="1411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CD66A59-5716-8F35-E71A-98F6843CC766}"/>
                    </a:ext>
                  </a:extLst>
                </p14:cNvPr>
                <p14:cNvContentPartPr/>
                <p14:nvPr/>
              </p14:nvContentPartPr>
              <p14:xfrm>
                <a:off x="9490389" y="2693794"/>
                <a:ext cx="141120" cy="83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CD66A59-5716-8F35-E71A-98F6843CC76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84269" y="2687674"/>
                  <a:ext cx="1533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A80541-E053-08F4-A843-EFD5A7E02830}"/>
                    </a:ext>
                  </a:extLst>
                </p14:cNvPr>
                <p14:cNvContentPartPr/>
                <p14:nvPr/>
              </p14:nvContentPartPr>
              <p14:xfrm>
                <a:off x="9501189" y="2774794"/>
                <a:ext cx="128520" cy="74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A80541-E053-08F4-A843-EFD5A7E028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5069" y="2768674"/>
                  <a:ext cx="14076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1D94E08-CE2D-CB74-9F3A-7AFCB81F96A5}"/>
              </a:ext>
            </a:extLst>
          </p:cNvPr>
          <p:cNvGrpSpPr/>
          <p:nvPr/>
        </p:nvGrpSpPr>
        <p:grpSpPr>
          <a:xfrm>
            <a:off x="821589" y="879394"/>
            <a:ext cx="4166280" cy="1354680"/>
            <a:chOff x="821589" y="879394"/>
            <a:chExt cx="4166280" cy="13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26DFD3-636F-5C92-0F86-74890CDB846E}"/>
                    </a:ext>
                  </a:extLst>
                </p14:cNvPr>
                <p14:cNvContentPartPr/>
                <p14:nvPr/>
              </p14:nvContentPartPr>
              <p14:xfrm>
                <a:off x="1498029" y="1468354"/>
                <a:ext cx="63720" cy="64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26DFD3-636F-5C92-0F86-74890CDB846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91909" y="1462234"/>
                  <a:ext cx="7596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FAD8231-0929-EF9B-4F00-2654E2DC147B}"/>
                    </a:ext>
                  </a:extLst>
                </p14:cNvPr>
                <p14:cNvContentPartPr/>
                <p14:nvPr/>
              </p14:nvContentPartPr>
              <p14:xfrm>
                <a:off x="1525749" y="1370434"/>
                <a:ext cx="3382560" cy="19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FAD8231-0929-EF9B-4F00-2654E2DC147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19629" y="1364314"/>
                  <a:ext cx="3394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33D164-F1CF-E4AB-FCA3-657039EC39FC}"/>
                    </a:ext>
                  </a:extLst>
                </p14:cNvPr>
                <p14:cNvContentPartPr/>
                <p14:nvPr/>
              </p14:nvContentPartPr>
              <p14:xfrm>
                <a:off x="4919109" y="1406434"/>
                <a:ext cx="36360" cy="614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33D164-F1CF-E4AB-FCA3-657039EC39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12989" y="1400314"/>
                  <a:ext cx="486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0466953-68F5-CF0A-75C0-6500205C6296}"/>
                    </a:ext>
                  </a:extLst>
                </p14:cNvPr>
                <p14:cNvContentPartPr/>
                <p14:nvPr/>
              </p14:nvContentPartPr>
              <p14:xfrm>
                <a:off x="1514589" y="2029234"/>
                <a:ext cx="3448440" cy="113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0466953-68F5-CF0A-75C0-6500205C62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08469" y="2023114"/>
                  <a:ext cx="3460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2A73881-0179-E65D-E247-165EB3E8E95A}"/>
                    </a:ext>
                  </a:extLst>
                </p14:cNvPr>
                <p14:cNvContentPartPr/>
                <p14:nvPr/>
              </p14:nvContentPartPr>
              <p14:xfrm>
                <a:off x="1497309" y="1513714"/>
                <a:ext cx="57600" cy="563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2A73881-0179-E65D-E247-165EB3E8E95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91189" y="1507594"/>
                  <a:ext cx="698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A54DE08-46BC-FCCF-A40E-367FF6DF878E}"/>
                    </a:ext>
                  </a:extLst>
                </p14:cNvPr>
                <p14:cNvContentPartPr/>
                <p14:nvPr/>
              </p14:nvContentPartPr>
              <p14:xfrm>
                <a:off x="1514589" y="1590394"/>
                <a:ext cx="36360" cy="55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A54DE08-46BC-FCCF-A40E-367FF6DF878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8469" y="1584274"/>
                  <a:ext cx="4860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0ABA903-A762-D032-4BF3-8B5E01521019}"/>
                    </a:ext>
                  </a:extLst>
                </p14:cNvPr>
                <p14:cNvContentPartPr/>
                <p14:nvPr/>
              </p14:nvContentPartPr>
              <p14:xfrm>
                <a:off x="1479669" y="1613074"/>
                <a:ext cx="84240" cy="522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0ABA903-A762-D032-4BF3-8B5E015210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73549" y="1606954"/>
                  <a:ext cx="964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B0B489-B041-884D-4FFA-42E1CB08B7CF}"/>
                    </a:ext>
                  </a:extLst>
                </p14:cNvPr>
                <p14:cNvContentPartPr/>
                <p14:nvPr/>
              </p14:nvContentPartPr>
              <p14:xfrm>
                <a:off x="1462029" y="1541074"/>
                <a:ext cx="380520" cy="41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B0B489-B041-884D-4FFA-42E1CB08B7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55909" y="1534954"/>
                  <a:ext cx="392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4934A7B-B927-BD03-5D33-5D90A783CA77}"/>
                    </a:ext>
                  </a:extLst>
                </p14:cNvPr>
                <p14:cNvContentPartPr/>
                <p14:nvPr/>
              </p14:nvContentPartPr>
              <p14:xfrm>
                <a:off x="1528989" y="1508314"/>
                <a:ext cx="664920" cy="37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4934A7B-B927-BD03-5D33-5D90A783CA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22869" y="1502194"/>
                  <a:ext cx="6771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DAC849A-F013-DD0B-9293-FE3C2309FCDA}"/>
                    </a:ext>
                  </a:extLst>
                </p14:cNvPr>
                <p14:cNvContentPartPr/>
                <p14:nvPr/>
              </p14:nvContentPartPr>
              <p14:xfrm>
                <a:off x="4605549" y="1425874"/>
                <a:ext cx="255960" cy="21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DAC849A-F013-DD0B-9293-FE3C2309FC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99429" y="1419754"/>
                  <a:ext cx="2682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05464E-BDD0-990C-165A-E2EE1EA8AD4B}"/>
                    </a:ext>
                  </a:extLst>
                </p14:cNvPr>
                <p14:cNvContentPartPr/>
                <p14:nvPr/>
              </p14:nvContentPartPr>
              <p14:xfrm>
                <a:off x="4910109" y="1400314"/>
                <a:ext cx="10080" cy="438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D05464E-BDD0-990C-165A-E2EE1EA8AD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03989" y="1394194"/>
                  <a:ext cx="223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C5A5BCF-0A3D-A0E7-FB37-B801CBBD06B9}"/>
                    </a:ext>
                  </a:extLst>
                </p14:cNvPr>
                <p14:cNvContentPartPr/>
                <p14:nvPr/>
              </p14:nvContentPartPr>
              <p14:xfrm>
                <a:off x="4953309" y="1381594"/>
                <a:ext cx="34560" cy="663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C5A5BCF-0A3D-A0E7-FB37-B801CBBD06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47189" y="1375474"/>
                  <a:ext cx="4680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1613D0-7FB5-03D8-A1E3-34A7FD803A9D}"/>
                    </a:ext>
                  </a:extLst>
                </p14:cNvPr>
                <p14:cNvContentPartPr/>
                <p14:nvPr/>
              </p14:nvContentPartPr>
              <p14:xfrm>
                <a:off x="1516749" y="2008714"/>
                <a:ext cx="3436920" cy="225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1613D0-7FB5-03D8-A1E3-34A7FD803A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10629" y="2002594"/>
                  <a:ext cx="3449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0E9A6B-9534-B4E4-C3A9-ED45FAA111C9}"/>
                    </a:ext>
                  </a:extLst>
                </p14:cNvPr>
                <p14:cNvContentPartPr/>
                <p14:nvPr/>
              </p14:nvContentPartPr>
              <p14:xfrm>
                <a:off x="1705749" y="2095474"/>
                <a:ext cx="25560" cy="12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0E9A6B-9534-B4E4-C3A9-ED45FAA111C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99629" y="2089354"/>
                  <a:ext cx="37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F034254-A5FA-A1FF-BC1C-2A2002FCFE59}"/>
                    </a:ext>
                  </a:extLst>
                </p14:cNvPr>
                <p14:cNvContentPartPr/>
                <p14:nvPr/>
              </p14:nvContentPartPr>
              <p14:xfrm>
                <a:off x="2135589" y="1564114"/>
                <a:ext cx="36360" cy="615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F034254-A5FA-A1FF-BC1C-2A2002FCFE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29469" y="1557994"/>
                  <a:ext cx="486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0629EB-CF8D-6AF5-DD76-56F3C9388ABD}"/>
                    </a:ext>
                  </a:extLst>
                </p14:cNvPr>
                <p14:cNvContentPartPr/>
                <p14:nvPr/>
              </p14:nvContentPartPr>
              <p14:xfrm>
                <a:off x="2840469" y="1500754"/>
                <a:ext cx="57960" cy="681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0629EB-CF8D-6AF5-DD76-56F3C9388A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34349" y="1494634"/>
                  <a:ext cx="7020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E742DD-CB10-EF5A-5E75-8B0921A819B8}"/>
                    </a:ext>
                  </a:extLst>
                </p14:cNvPr>
                <p14:cNvContentPartPr/>
                <p14:nvPr/>
              </p14:nvContentPartPr>
              <p14:xfrm>
                <a:off x="3573429" y="1459714"/>
                <a:ext cx="90720" cy="628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E742DD-CB10-EF5A-5E75-8B0921A819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67309" y="1453594"/>
                  <a:ext cx="1029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D0A48AE-EA0C-42EB-9D8D-954F5C64BCD8}"/>
                    </a:ext>
                  </a:extLst>
                </p14:cNvPr>
                <p14:cNvContentPartPr/>
                <p14:nvPr/>
              </p14:nvContentPartPr>
              <p14:xfrm>
                <a:off x="4163829" y="1402474"/>
                <a:ext cx="31320" cy="630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D0A48AE-EA0C-42EB-9D8D-954F5C64BC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57709" y="1396354"/>
                  <a:ext cx="4356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FCC3AC-D128-8EFF-4BD9-58F5B2848EEF}"/>
                    </a:ext>
                  </a:extLst>
                </p14:cNvPr>
                <p14:cNvContentPartPr/>
                <p14:nvPr/>
              </p14:nvContentPartPr>
              <p14:xfrm>
                <a:off x="2381109" y="1667074"/>
                <a:ext cx="111960" cy="357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FCC3AC-D128-8EFF-4BD9-58F5B2848E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74989" y="1660954"/>
                  <a:ext cx="1242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11FCB1-D168-79FA-2E7D-40475FDFC728}"/>
                    </a:ext>
                  </a:extLst>
                </p14:cNvPr>
                <p14:cNvContentPartPr/>
                <p14:nvPr/>
              </p14:nvContentPartPr>
              <p14:xfrm>
                <a:off x="2392269" y="1863634"/>
                <a:ext cx="197280" cy="56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11FCB1-D168-79FA-2E7D-40475FDFC7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86149" y="1857514"/>
                  <a:ext cx="209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5727BF-ECB4-5183-F026-7156CA0F120E}"/>
                    </a:ext>
                  </a:extLst>
                </p14:cNvPr>
                <p14:cNvContentPartPr/>
                <p14:nvPr/>
              </p14:nvContentPartPr>
              <p14:xfrm>
                <a:off x="3017229" y="1660234"/>
                <a:ext cx="3816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5727BF-ECB4-5183-F026-7156CA0F12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11109" y="1654114"/>
                  <a:ext cx="504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F45DFA-6BC8-2470-03CB-4AA2EF09A0B4}"/>
                    </a:ext>
                  </a:extLst>
                </p14:cNvPr>
                <p14:cNvContentPartPr/>
                <p14:nvPr/>
              </p14:nvContentPartPr>
              <p14:xfrm>
                <a:off x="3804549" y="1588954"/>
                <a:ext cx="193680" cy="291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F45DFA-6BC8-2470-03CB-4AA2EF09A0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98429" y="1582834"/>
                  <a:ext cx="205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9C06D0-FE6A-B992-5A69-AF1A018C49B1}"/>
                    </a:ext>
                  </a:extLst>
                </p14:cNvPr>
                <p14:cNvContentPartPr/>
                <p14:nvPr/>
              </p14:nvContentPartPr>
              <p14:xfrm>
                <a:off x="4377309" y="1614154"/>
                <a:ext cx="204480" cy="27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9C06D0-FE6A-B992-5A69-AF1A018C49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1189" y="1608034"/>
                  <a:ext cx="216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B8E0931-B3BE-56E5-8F95-2695CA877F37}"/>
                    </a:ext>
                  </a:extLst>
                </p14:cNvPr>
                <p14:cNvContentPartPr/>
                <p14:nvPr/>
              </p14:nvContentPartPr>
              <p14:xfrm>
                <a:off x="1671549" y="1100074"/>
                <a:ext cx="146160" cy="253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B8E0931-B3BE-56E5-8F95-2695CA877F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65429" y="1093954"/>
                  <a:ext cx="1584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721932F-78AA-CA5C-296D-7471B887ABD7}"/>
                    </a:ext>
                  </a:extLst>
                </p14:cNvPr>
                <p14:cNvContentPartPr/>
                <p14:nvPr/>
              </p14:nvContentPartPr>
              <p14:xfrm>
                <a:off x="2296509" y="1161274"/>
                <a:ext cx="14760" cy="24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721932F-78AA-CA5C-296D-7471B887AB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90389" y="1155154"/>
                  <a:ext cx="27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FD7928-1BA2-BB8D-87B7-3E7DD703DDF0}"/>
                    </a:ext>
                  </a:extLst>
                </p14:cNvPr>
                <p14:cNvContentPartPr/>
                <p14:nvPr/>
              </p14:nvContentPartPr>
              <p14:xfrm>
                <a:off x="2814549" y="1114834"/>
                <a:ext cx="213840" cy="252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FD7928-1BA2-BB8D-87B7-3E7DD703DD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08429" y="1108714"/>
                  <a:ext cx="226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80011F-E708-C7AD-FE66-188723E41DB6}"/>
                    </a:ext>
                  </a:extLst>
                </p14:cNvPr>
                <p14:cNvContentPartPr/>
                <p14:nvPr/>
              </p14:nvContentPartPr>
              <p14:xfrm>
                <a:off x="3697989" y="1069834"/>
                <a:ext cx="157320" cy="214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80011F-E708-C7AD-FE66-188723E41D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91869" y="1063714"/>
                  <a:ext cx="169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9E6F070-E5B1-7A60-5E73-8C10E449FF42}"/>
                    </a:ext>
                  </a:extLst>
                </p14:cNvPr>
                <p14:cNvContentPartPr/>
                <p14:nvPr/>
              </p14:nvContentPartPr>
              <p14:xfrm>
                <a:off x="4237989" y="1054714"/>
                <a:ext cx="139680" cy="233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9E6F070-E5B1-7A60-5E73-8C10E449FF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31869" y="1048594"/>
                  <a:ext cx="1519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28C39C-82FD-78B2-6E3E-7FE36BDA8D8B}"/>
                    </a:ext>
                  </a:extLst>
                </p14:cNvPr>
                <p14:cNvContentPartPr/>
                <p14:nvPr/>
              </p14:nvContentPartPr>
              <p14:xfrm>
                <a:off x="821589" y="879394"/>
                <a:ext cx="1538280" cy="104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28C39C-82FD-78B2-6E3E-7FE36BDA8D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5469" y="873274"/>
                  <a:ext cx="155052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055E5A-06E3-8B54-6E6A-2137026741B6}"/>
              </a:ext>
            </a:extLst>
          </p:cNvPr>
          <p:cNvGrpSpPr/>
          <p:nvPr/>
        </p:nvGrpSpPr>
        <p:grpSpPr>
          <a:xfrm>
            <a:off x="2612589" y="2466634"/>
            <a:ext cx="882360" cy="427680"/>
            <a:chOff x="2612589" y="2466634"/>
            <a:chExt cx="88236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CE4ABB2-B9A5-7CF1-A707-D852F4369D5C}"/>
                    </a:ext>
                  </a:extLst>
                </p14:cNvPr>
                <p14:cNvContentPartPr/>
                <p14:nvPr/>
              </p14:nvContentPartPr>
              <p14:xfrm>
                <a:off x="2621589" y="2466634"/>
                <a:ext cx="227880" cy="226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CE4ABB2-B9A5-7CF1-A707-D852F4369D5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15469" y="2460514"/>
                  <a:ext cx="2401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51BB22A-4D43-435E-D2F0-AFEEACECC961}"/>
                    </a:ext>
                  </a:extLst>
                </p14:cNvPr>
                <p14:cNvContentPartPr/>
                <p14:nvPr/>
              </p14:nvContentPartPr>
              <p14:xfrm>
                <a:off x="2899869" y="2506954"/>
                <a:ext cx="114120" cy="159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51BB22A-4D43-435E-D2F0-AFEEACECC9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93749" y="2500834"/>
                  <a:ext cx="126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65AC1E-FC10-1376-0D2B-6DFCD275B46D}"/>
                    </a:ext>
                  </a:extLst>
                </p14:cNvPr>
                <p14:cNvContentPartPr/>
                <p14:nvPr/>
              </p14:nvContentPartPr>
              <p14:xfrm>
                <a:off x="3100749" y="2470234"/>
                <a:ext cx="394200" cy="191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65AC1E-FC10-1376-0D2B-6DFCD275B46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94629" y="2464114"/>
                  <a:ext cx="406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49823A5-700C-608A-E78B-632D28A06E4B}"/>
                    </a:ext>
                  </a:extLst>
                </p14:cNvPr>
                <p14:cNvContentPartPr/>
                <p14:nvPr/>
              </p14:nvContentPartPr>
              <p14:xfrm>
                <a:off x="2612589" y="2767234"/>
                <a:ext cx="746280" cy="127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49823A5-700C-608A-E78B-632D28A06E4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06469" y="2761114"/>
                  <a:ext cx="75852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3EA082F-F953-26FE-75BB-31BB69D89EA9}"/>
                  </a:ext>
                </a:extLst>
              </p14:cNvPr>
              <p14:cNvContentPartPr/>
              <p14:nvPr/>
            </p14:nvContentPartPr>
            <p14:xfrm>
              <a:off x="1043349" y="3300394"/>
              <a:ext cx="168480" cy="678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3EA082F-F953-26FE-75BB-31BB69D89EA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7229" y="3294274"/>
                <a:ext cx="18072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17BD384-63CB-2FAA-3ACB-94E5B3E1515C}"/>
                  </a:ext>
                </a:extLst>
              </p14:cNvPr>
              <p14:cNvContentPartPr/>
              <p14:nvPr/>
            </p14:nvContentPartPr>
            <p14:xfrm>
              <a:off x="1099149" y="3764794"/>
              <a:ext cx="115920" cy="2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17BD384-63CB-2FAA-3ACB-94E5B3E1515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3029" y="3758674"/>
                <a:ext cx="1281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0E82DB-A0B6-B8FF-E6F0-718EC66469B2}"/>
                  </a:ext>
                </a:extLst>
              </p14:cNvPr>
              <p14:cNvContentPartPr/>
              <p14:nvPr/>
            </p14:nvContentPartPr>
            <p14:xfrm>
              <a:off x="1266909" y="3630874"/>
              <a:ext cx="143280" cy="176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0E82DB-A0B6-B8FF-E6F0-718EC66469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260789" y="3624754"/>
                <a:ext cx="1555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09B58EC-078E-26BD-7083-B7024FD112F6}"/>
                  </a:ext>
                </a:extLst>
              </p14:cNvPr>
              <p14:cNvContentPartPr/>
              <p14:nvPr/>
            </p14:nvContentPartPr>
            <p14:xfrm>
              <a:off x="1391469" y="3580114"/>
              <a:ext cx="206280" cy="205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09B58EC-078E-26BD-7083-B7024FD112F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85349" y="3573994"/>
                <a:ext cx="2185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E814EFE7-41B5-D4B3-5B3B-87348B5ABC25}"/>
                  </a:ext>
                </a:extLst>
              </p14:cNvPr>
              <p14:cNvContentPartPr/>
              <p14:nvPr/>
            </p14:nvContentPartPr>
            <p14:xfrm>
              <a:off x="1736709" y="5395954"/>
              <a:ext cx="209880" cy="5810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E814EFE7-41B5-D4B3-5B3B-87348B5ABC2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730589" y="5389834"/>
                <a:ext cx="222120" cy="59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4165B95C-FF3D-C3F3-DB35-687FC7D86175}"/>
              </a:ext>
            </a:extLst>
          </p:cNvPr>
          <p:cNvGrpSpPr/>
          <p:nvPr/>
        </p:nvGrpSpPr>
        <p:grpSpPr>
          <a:xfrm>
            <a:off x="1894029" y="3324514"/>
            <a:ext cx="1930680" cy="655920"/>
            <a:chOff x="1894029" y="3324514"/>
            <a:chExt cx="193068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A86FF5E-94A1-A5D1-79B8-F1843D135678}"/>
                    </a:ext>
                  </a:extLst>
                </p14:cNvPr>
                <p14:cNvContentPartPr/>
                <p14:nvPr/>
              </p14:nvContentPartPr>
              <p14:xfrm>
                <a:off x="1894029" y="3324514"/>
                <a:ext cx="135360" cy="649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A86FF5E-94A1-A5D1-79B8-F1843D13567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887909" y="3318394"/>
                  <a:ext cx="1476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03B2937-ADDF-A280-92CC-35D4DB753A0D}"/>
                    </a:ext>
                  </a:extLst>
                </p14:cNvPr>
                <p14:cNvContentPartPr/>
                <p14:nvPr/>
              </p14:nvContentPartPr>
              <p14:xfrm>
                <a:off x="2256909" y="3640594"/>
                <a:ext cx="16560" cy="149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03B2937-ADDF-A280-92CC-35D4DB753A0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50789" y="3634474"/>
                  <a:ext cx="28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F8FC460-82EA-8C12-E486-7EF4EEE030D2}"/>
                    </a:ext>
                  </a:extLst>
                </p14:cNvPr>
                <p14:cNvContentPartPr/>
                <p14:nvPr/>
              </p14:nvContentPartPr>
              <p14:xfrm>
                <a:off x="2220549" y="3511714"/>
                <a:ext cx="65520" cy="110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F8FC460-82EA-8C12-E486-7EF4EEE030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4429" y="3505594"/>
                  <a:ext cx="77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9CDCBB0-3F79-F534-D203-A9D11327E69E}"/>
                    </a:ext>
                  </a:extLst>
                </p14:cNvPr>
                <p14:cNvContentPartPr/>
                <p14:nvPr/>
              </p14:nvContentPartPr>
              <p14:xfrm>
                <a:off x="2368869" y="3622234"/>
                <a:ext cx="195480" cy="163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9CDCBB0-3F79-F534-D203-A9D11327E69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62749" y="3616114"/>
                  <a:ext cx="207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AF98BDC-3547-F833-3756-1105E3AFAEAC}"/>
                    </a:ext>
                  </a:extLst>
                </p14:cNvPr>
                <p14:cNvContentPartPr/>
                <p14:nvPr/>
              </p14:nvContentPartPr>
              <p14:xfrm>
                <a:off x="2619789" y="3495154"/>
                <a:ext cx="12960" cy="26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AF98BDC-3547-F833-3756-1105E3AFAE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13669" y="3489034"/>
                  <a:ext cx="252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6E61D16-DCDD-14CA-2EF0-CBC8C411C74C}"/>
                    </a:ext>
                  </a:extLst>
                </p14:cNvPr>
                <p14:cNvContentPartPr/>
                <p14:nvPr/>
              </p14:nvContentPartPr>
              <p14:xfrm>
                <a:off x="2590989" y="3648154"/>
                <a:ext cx="112320" cy="15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6E61D16-DCDD-14CA-2EF0-CBC8C411C7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84869" y="3642034"/>
                  <a:ext cx="124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AE76750-A784-7FFB-4D63-F3D6EB2A352D}"/>
                    </a:ext>
                  </a:extLst>
                </p14:cNvPr>
                <p14:cNvContentPartPr/>
                <p14:nvPr/>
              </p14:nvContentPartPr>
              <p14:xfrm>
                <a:off x="2898789" y="3527194"/>
                <a:ext cx="30240" cy="203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AE76750-A784-7FFB-4D63-F3D6EB2A35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92669" y="3521074"/>
                  <a:ext cx="42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F16F6C8-490E-6024-A509-E38EBC2731D9}"/>
                    </a:ext>
                  </a:extLst>
                </p14:cNvPr>
                <p14:cNvContentPartPr/>
                <p14:nvPr/>
              </p14:nvContentPartPr>
              <p14:xfrm>
                <a:off x="2903469" y="3431074"/>
                <a:ext cx="69120" cy="106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F16F6C8-490E-6024-A509-E38EBC2731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97349" y="3424954"/>
                  <a:ext cx="81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A3A423A-9E0C-0A4A-02A9-0581C2DE1C15}"/>
                    </a:ext>
                  </a:extLst>
                </p14:cNvPr>
                <p14:cNvContentPartPr/>
                <p14:nvPr/>
              </p14:nvContentPartPr>
              <p14:xfrm>
                <a:off x="3174189" y="3566074"/>
                <a:ext cx="78120" cy="151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A3A423A-9E0C-0A4A-02A9-0581C2DE1C1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68069" y="3559954"/>
                  <a:ext cx="9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61CB141-9CF7-F160-0C94-15EB11706D44}"/>
                    </a:ext>
                  </a:extLst>
                </p14:cNvPr>
                <p14:cNvContentPartPr/>
                <p14:nvPr/>
              </p14:nvContentPartPr>
              <p14:xfrm>
                <a:off x="3163389" y="3666514"/>
                <a:ext cx="112320" cy="5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61CB141-9CF7-F160-0C94-15EB11706D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57269" y="3660394"/>
                  <a:ext cx="124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90D3F44-CB36-8238-2D14-0CB36414FD1D}"/>
                    </a:ext>
                  </a:extLst>
                </p14:cNvPr>
                <p14:cNvContentPartPr/>
                <p14:nvPr/>
              </p14:nvContentPartPr>
              <p14:xfrm>
                <a:off x="3430869" y="3428914"/>
                <a:ext cx="171720" cy="3132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90D3F44-CB36-8238-2D14-0CB36414FD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24749" y="3422794"/>
                  <a:ext cx="1839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9A11273-230D-E357-AF1F-D3E74EC68C10}"/>
                    </a:ext>
                  </a:extLst>
                </p14:cNvPr>
                <p14:cNvContentPartPr/>
                <p14:nvPr/>
              </p14:nvContentPartPr>
              <p14:xfrm>
                <a:off x="3809949" y="3584794"/>
                <a:ext cx="14760" cy="51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9A11273-230D-E357-AF1F-D3E74EC68C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03829" y="3578674"/>
                  <a:ext cx="27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B231D28-461B-BE09-F4FC-A2D9A7C7D05B}"/>
                    </a:ext>
                  </a:extLst>
                </p14:cNvPr>
                <p14:cNvContentPartPr/>
                <p14:nvPr/>
              </p14:nvContentPartPr>
              <p14:xfrm>
                <a:off x="3642189" y="3762634"/>
                <a:ext cx="141120" cy="1760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B231D28-461B-BE09-F4FC-A2D9A7C7D0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36069" y="3756514"/>
                  <a:ext cx="153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E1DB9AD-B8D2-EBC4-7879-0EDD3365703E}"/>
                    </a:ext>
                  </a:extLst>
                </p14:cNvPr>
                <p14:cNvContentPartPr/>
                <p14:nvPr/>
              </p14:nvContentPartPr>
              <p14:xfrm>
                <a:off x="2876469" y="3832834"/>
                <a:ext cx="154800" cy="89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E1DB9AD-B8D2-EBC4-7879-0EDD3365703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70349" y="3826714"/>
                  <a:ext cx="1670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042E4E2-F471-16E8-C6D4-C890A13F9B18}"/>
                    </a:ext>
                  </a:extLst>
                </p14:cNvPr>
                <p14:cNvContentPartPr/>
                <p14:nvPr/>
              </p14:nvContentPartPr>
              <p14:xfrm>
                <a:off x="2869989" y="3869194"/>
                <a:ext cx="172800" cy="111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042E4E2-F471-16E8-C6D4-C890A13F9B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863869" y="3863074"/>
                  <a:ext cx="185040" cy="12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FE9CD2A0-9F67-0EB4-6C71-F08FFB48C46C}"/>
                  </a:ext>
                </a:extLst>
              </p14:cNvPr>
              <p14:cNvContentPartPr/>
              <p14:nvPr/>
            </p14:nvContentPartPr>
            <p14:xfrm>
              <a:off x="1716549" y="2122834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FE9CD2A0-9F67-0EB4-6C71-F08FFB48C46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710429" y="211671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A15F31F-A7D3-09EE-B73B-5B3CA42EE5CD}"/>
                  </a:ext>
                </a:extLst>
              </p14:cNvPr>
              <p14:cNvContentPartPr/>
              <p14:nvPr/>
            </p14:nvContentPartPr>
            <p14:xfrm>
              <a:off x="7532349" y="3179074"/>
              <a:ext cx="126000" cy="49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A15F31F-A7D3-09EE-B73B-5B3CA42EE5C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526229" y="3172954"/>
                <a:ext cx="1382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97556F3F-18A2-7361-BF62-24854C3BBF67}"/>
                  </a:ext>
                </a:extLst>
              </p14:cNvPr>
              <p14:cNvContentPartPr/>
              <p14:nvPr/>
            </p14:nvContentPartPr>
            <p14:xfrm>
              <a:off x="9394629" y="3155674"/>
              <a:ext cx="162000" cy="1753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97556F3F-18A2-7361-BF62-24854C3BBF6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388509" y="3149554"/>
                <a:ext cx="174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E4A43EE-C55E-9C47-9156-6AF8B7082CEE}"/>
                  </a:ext>
                </a:extLst>
              </p14:cNvPr>
              <p14:cNvContentPartPr/>
              <p14:nvPr/>
            </p14:nvContentPartPr>
            <p14:xfrm>
              <a:off x="3508269" y="4590274"/>
              <a:ext cx="69120" cy="16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E4A43EE-C55E-9C47-9156-6AF8B7082CE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502149" y="4584154"/>
                <a:ext cx="813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3C5874CA-D4E7-B1C5-44D5-F69C7050EC7B}"/>
                  </a:ext>
                </a:extLst>
              </p14:cNvPr>
              <p14:cNvContentPartPr/>
              <p14:nvPr/>
            </p14:nvContentPartPr>
            <p14:xfrm>
              <a:off x="4658829" y="4463554"/>
              <a:ext cx="27360" cy="360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3C5874CA-D4E7-B1C5-44D5-F69C7050EC7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652709" y="4457434"/>
                <a:ext cx="396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9C5F69FF-BC8D-E06D-1F01-8391485E0A9F}"/>
                  </a:ext>
                </a:extLst>
              </p14:cNvPr>
              <p14:cNvContentPartPr/>
              <p14:nvPr/>
            </p14:nvContentPartPr>
            <p14:xfrm>
              <a:off x="8317509" y="3555994"/>
              <a:ext cx="180000" cy="2523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9C5F69FF-BC8D-E06D-1F01-8391485E0A9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311389" y="3549874"/>
                <a:ext cx="1922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A37A02E2-B6DF-BA65-40C1-3935A648B44E}"/>
                  </a:ext>
                </a:extLst>
              </p14:cNvPr>
              <p14:cNvContentPartPr/>
              <p14:nvPr/>
            </p14:nvContentPartPr>
            <p14:xfrm>
              <a:off x="8820069" y="3590554"/>
              <a:ext cx="157320" cy="2390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A37A02E2-B6DF-BA65-40C1-3935A648B44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813949" y="3584434"/>
                <a:ext cx="1695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83AD031-350C-A718-6783-942857A1C174}"/>
                  </a:ext>
                </a:extLst>
              </p14:cNvPr>
              <p14:cNvContentPartPr/>
              <p14:nvPr/>
            </p14:nvContentPartPr>
            <p14:xfrm>
              <a:off x="8834829" y="3796834"/>
              <a:ext cx="184680" cy="169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83AD031-350C-A718-6783-942857A1C17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828709" y="3790714"/>
                <a:ext cx="19692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0" name="Group 369">
            <a:extLst>
              <a:ext uri="{FF2B5EF4-FFF2-40B4-BE49-F238E27FC236}">
                <a16:creationId xmlns:a16="http://schemas.microsoft.com/office/drawing/2014/main" id="{93BA6415-F123-7F26-D25E-2BA93B12A334}"/>
              </a:ext>
            </a:extLst>
          </p:cNvPr>
          <p:cNvGrpSpPr/>
          <p:nvPr/>
        </p:nvGrpSpPr>
        <p:grpSpPr>
          <a:xfrm>
            <a:off x="2668389" y="4230994"/>
            <a:ext cx="1139760" cy="767880"/>
            <a:chOff x="2668389" y="4230994"/>
            <a:chExt cx="1139760" cy="76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66C66327-F110-D10E-3B6A-E7E381776EFC}"/>
                    </a:ext>
                  </a:extLst>
                </p14:cNvPr>
                <p14:cNvContentPartPr/>
                <p14:nvPr/>
              </p14:nvContentPartPr>
              <p14:xfrm>
                <a:off x="2668389" y="4230994"/>
                <a:ext cx="87120" cy="767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66C66327-F110-D10E-3B6A-E7E381776EF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62269" y="4224874"/>
                  <a:ext cx="9936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846CC78-B4A6-D151-71CA-67B89D017831}"/>
                    </a:ext>
                  </a:extLst>
                </p14:cNvPr>
                <p14:cNvContentPartPr/>
                <p14:nvPr/>
              </p14:nvContentPartPr>
              <p14:xfrm>
                <a:off x="2696829" y="4521514"/>
                <a:ext cx="127080" cy="236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846CC78-B4A6-D151-71CA-67B89D0178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90709" y="4515394"/>
                  <a:ext cx="139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F3C94E38-AA42-D64F-5BB0-0EA63793FF4D}"/>
                    </a:ext>
                  </a:extLst>
                </p14:cNvPr>
                <p14:cNvContentPartPr/>
                <p14:nvPr/>
              </p14:nvContentPartPr>
              <p14:xfrm>
                <a:off x="2881509" y="4537354"/>
                <a:ext cx="240480" cy="23184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F3C94E38-AA42-D64F-5BB0-0EA63793FF4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875389" y="4531234"/>
                  <a:ext cx="2527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30819E-A07D-39EA-29AA-4D36AF3C2188}"/>
                    </a:ext>
                  </a:extLst>
                </p14:cNvPr>
                <p14:cNvContentPartPr/>
                <p14:nvPr/>
              </p14:nvContentPartPr>
              <p14:xfrm>
                <a:off x="3111189" y="4608274"/>
                <a:ext cx="70920" cy="1738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30819E-A07D-39EA-29AA-4D36AF3C21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05069" y="4602154"/>
                  <a:ext cx="83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F1D33B7-AAC1-CE88-C005-2FA0CC6B50A3}"/>
                    </a:ext>
                  </a:extLst>
                </p14:cNvPr>
                <p14:cNvContentPartPr/>
                <p14:nvPr/>
              </p14:nvContentPartPr>
              <p14:xfrm>
                <a:off x="3064029" y="4412794"/>
                <a:ext cx="78120" cy="147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F1D33B7-AAC1-CE88-C005-2FA0CC6B50A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57909" y="4406674"/>
                  <a:ext cx="903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506A4973-55CA-5DD0-78A9-4E2DB9A22D3E}"/>
                    </a:ext>
                  </a:extLst>
                </p14:cNvPr>
                <p14:cNvContentPartPr/>
                <p14:nvPr/>
              </p14:nvContentPartPr>
              <p14:xfrm>
                <a:off x="3251949" y="4452394"/>
                <a:ext cx="271440" cy="31140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506A4973-55CA-5DD0-78A9-4E2DB9A22D3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245829" y="4446274"/>
                  <a:ext cx="2836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20853B48-8492-BBFA-0D9A-12F7A6830F7E}"/>
                    </a:ext>
                  </a:extLst>
                </p14:cNvPr>
                <p14:cNvContentPartPr/>
                <p14:nvPr/>
              </p14:nvContentPartPr>
              <p14:xfrm>
                <a:off x="3510069" y="4549594"/>
                <a:ext cx="199080" cy="720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20853B48-8492-BBFA-0D9A-12F7A6830F7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03949" y="4543474"/>
                  <a:ext cx="211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D81C94D-AA45-2D4A-C9D6-B317368329CE}"/>
                    </a:ext>
                  </a:extLst>
                </p14:cNvPr>
                <p14:cNvContentPartPr/>
                <p14:nvPr/>
              </p14:nvContentPartPr>
              <p14:xfrm>
                <a:off x="3703389" y="4379314"/>
                <a:ext cx="104760" cy="5216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D81C94D-AA45-2D4A-C9D6-B317368329C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97269" y="4373194"/>
                  <a:ext cx="1170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8D5B34F-2203-EA18-6487-7779F9B6DEA1}"/>
                    </a:ext>
                  </a:extLst>
                </p14:cNvPr>
                <p14:cNvContentPartPr/>
                <p14:nvPr/>
              </p14:nvContentPartPr>
              <p14:xfrm>
                <a:off x="3656589" y="4661194"/>
                <a:ext cx="124920" cy="58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8D5B34F-2203-EA18-6487-7779F9B6DEA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50469" y="4655074"/>
                  <a:ext cx="137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140C9B9F-4CB2-65AD-5532-EA0EED77283A}"/>
                  </a:ext>
                </a:extLst>
              </p14:cNvPr>
              <p14:cNvContentPartPr/>
              <p14:nvPr/>
            </p14:nvContentPartPr>
            <p14:xfrm>
              <a:off x="1772709" y="1595794"/>
              <a:ext cx="248760" cy="4233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140C9B9F-4CB2-65AD-5532-EA0EED77283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66589" y="1589674"/>
                <a:ext cx="2610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335FD8CC-94C1-4D18-18F6-E5ACC71536F8}"/>
                  </a:ext>
                </a:extLst>
              </p14:cNvPr>
              <p14:cNvContentPartPr/>
              <p14:nvPr/>
            </p14:nvContentPartPr>
            <p14:xfrm>
              <a:off x="10095549" y="5754874"/>
              <a:ext cx="137520" cy="1440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335FD8CC-94C1-4D18-18F6-E5ACC71536F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089429" y="5748754"/>
                <a:ext cx="1497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FEC770FF-5F5F-8000-B8A4-D250C7A407D5}"/>
                  </a:ext>
                </a:extLst>
              </p14:cNvPr>
              <p14:cNvContentPartPr/>
              <p14:nvPr/>
            </p14:nvContentPartPr>
            <p14:xfrm>
              <a:off x="3401709" y="3867034"/>
              <a:ext cx="153720" cy="1083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FEC770FF-5F5F-8000-B8A4-D250C7A407D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395589" y="3860914"/>
                <a:ext cx="1659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7A37E62-A995-A4E1-1959-47CC26D2188C}"/>
                  </a:ext>
                </a:extLst>
              </p14:cNvPr>
              <p14:cNvContentPartPr/>
              <p14:nvPr/>
            </p14:nvContentPartPr>
            <p14:xfrm>
              <a:off x="6049509" y="389434"/>
              <a:ext cx="273240" cy="4395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7A37E62-A995-A4E1-1959-47CC26D2188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043389" y="383314"/>
                <a:ext cx="285480" cy="45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1" name="Group 410">
            <a:extLst>
              <a:ext uri="{FF2B5EF4-FFF2-40B4-BE49-F238E27FC236}">
                <a16:creationId xmlns:a16="http://schemas.microsoft.com/office/drawing/2014/main" id="{FEBC7C02-75FE-D725-E360-A5C5ADA6147E}"/>
              </a:ext>
            </a:extLst>
          </p:cNvPr>
          <p:cNvGrpSpPr/>
          <p:nvPr/>
        </p:nvGrpSpPr>
        <p:grpSpPr>
          <a:xfrm>
            <a:off x="6646389" y="407434"/>
            <a:ext cx="328320" cy="348480"/>
            <a:chOff x="6646389" y="407434"/>
            <a:chExt cx="32832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F1E1FCA1-8077-DBB7-AFB1-00964CE89802}"/>
                    </a:ext>
                  </a:extLst>
                </p14:cNvPr>
                <p14:cNvContentPartPr/>
                <p14:nvPr/>
              </p14:nvContentPartPr>
              <p14:xfrm>
                <a:off x="6646389" y="473314"/>
                <a:ext cx="128520" cy="2826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F1E1FCA1-8077-DBB7-AFB1-00964CE8980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40269" y="467194"/>
                  <a:ext cx="140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9C7BA94-FE00-711A-9AA4-97290EB1DAB6}"/>
                    </a:ext>
                  </a:extLst>
                </p14:cNvPr>
                <p14:cNvContentPartPr/>
                <p14:nvPr/>
              </p14:nvContentPartPr>
              <p14:xfrm>
                <a:off x="6719829" y="407434"/>
                <a:ext cx="254880" cy="19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9C7BA94-FE00-711A-9AA4-97290EB1DAB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713709" y="401314"/>
                  <a:ext cx="26712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58C23E18-C1CA-11E5-1502-06B2D8CB5B48}"/>
              </a:ext>
            </a:extLst>
          </p:cNvPr>
          <p:cNvGrpSpPr/>
          <p:nvPr/>
        </p:nvGrpSpPr>
        <p:grpSpPr>
          <a:xfrm>
            <a:off x="5985429" y="1138954"/>
            <a:ext cx="442080" cy="379440"/>
            <a:chOff x="5985429" y="1138954"/>
            <a:chExt cx="44208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962620F-3368-D8FD-B6AE-4481E0C9D5D3}"/>
                    </a:ext>
                  </a:extLst>
                </p14:cNvPr>
                <p14:cNvContentPartPr/>
                <p14:nvPr/>
              </p14:nvContentPartPr>
              <p14:xfrm>
                <a:off x="5985429" y="1138954"/>
                <a:ext cx="169200" cy="3794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962620F-3368-D8FD-B6AE-4481E0C9D5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979309" y="1132834"/>
                  <a:ext cx="181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395B5F0-F903-F501-8167-47553946CFD2}"/>
                    </a:ext>
                  </a:extLst>
                </p14:cNvPr>
                <p14:cNvContentPartPr/>
                <p14:nvPr/>
              </p14:nvContentPartPr>
              <p14:xfrm>
                <a:off x="6262629" y="1293754"/>
                <a:ext cx="133920" cy="270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395B5F0-F903-F501-8167-47553946CFD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256509" y="1287634"/>
                  <a:ext cx="146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9A181EED-A788-93A4-83B8-E54B5FA33707}"/>
                    </a:ext>
                  </a:extLst>
                </p14:cNvPr>
                <p14:cNvContentPartPr/>
                <p14:nvPr/>
              </p14:nvContentPartPr>
              <p14:xfrm>
                <a:off x="6266229" y="1404634"/>
                <a:ext cx="161280" cy="18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9A181EED-A788-93A4-83B8-E54B5FA3370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60109" y="1398514"/>
                  <a:ext cx="173520" cy="1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E6B5A31-9533-FCDC-34EE-64A4EED9CA0D}"/>
                  </a:ext>
                </a:extLst>
              </p14:cNvPr>
              <p14:cNvContentPartPr/>
              <p14:nvPr/>
            </p14:nvContentPartPr>
            <p14:xfrm>
              <a:off x="6639909" y="1245514"/>
              <a:ext cx="143280" cy="3333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E6B5A31-9533-FCDC-34EE-64A4EED9CA0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633789" y="1239394"/>
                <a:ext cx="15552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D484B70-29D6-7F8C-64DD-AA201DF9C241}"/>
              </a:ext>
            </a:extLst>
          </p:cNvPr>
          <p:cNvGrpSpPr/>
          <p:nvPr/>
        </p:nvGrpSpPr>
        <p:grpSpPr>
          <a:xfrm>
            <a:off x="7498249" y="220954"/>
            <a:ext cx="2867040" cy="1357200"/>
            <a:chOff x="7498249" y="220954"/>
            <a:chExt cx="2867040" cy="13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6ABE27-CAE4-DB62-6D6D-FE89EB31F47D}"/>
                    </a:ext>
                  </a:extLst>
                </p14:cNvPr>
                <p14:cNvContentPartPr/>
                <p14:nvPr/>
              </p14:nvContentPartPr>
              <p14:xfrm>
                <a:off x="7651249" y="893300"/>
                <a:ext cx="31680" cy="24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6ABE27-CAE4-DB62-6D6D-FE89EB31F4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45129" y="887180"/>
                  <a:ext cx="439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581028-AA7A-9313-621B-EAAD41DA886F}"/>
                    </a:ext>
                  </a:extLst>
                </p14:cNvPr>
                <p14:cNvContentPartPr/>
                <p14:nvPr/>
              </p14:nvContentPartPr>
              <p14:xfrm>
                <a:off x="7792369" y="899060"/>
                <a:ext cx="31320" cy="19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581028-AA7A-9313-621B-EAAD41DA886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86249" y="892940"/>
                  <a:ext cx="435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417742-226E-CE80-F4EE-DFF67CC62E23}"/>
                    </a:ext>
                  </a:extLst>
                </p14:cNvPr>
                <p14:cNvContentPartPr/>
                <p14:nvPr/>
              </p14:nvContentPartPr>
              <p14:xfrm>
                <a:off x="7498249" y="931820"/>
                <a:ext cx="439920" cy="5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417742-226E-CE80-F4EE-DFF67CC62E2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92129" y="925700"/>
                  <a:ext cx="452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2F44C0-D8FD-1425-9D83-E4C1B54FB9EE}"/>
                    </a:ext>
                  </a:extLst>
                </p14:cNvPr>
                <p14:cNvContentPartPr/>
                <p14:nvPr/>
              </p14:nvContentPartPr>
              <p14:xfrm>
                <a:off x="7509769" y="1028300"/>
                <a:ext cx="371880" cy="5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2F44C0-D8FD-1425-9D83-E4C1B54FB9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03649" y="1022180"/>
                  <a:ext cx="384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20F655-7FF9-68AC-3820-70EC9804588D}"/>
                    </a:ext>
                  </a:extLst>
                </p14:cNvPr>
                <p14:cNvContentPartPr/>
                <p14:nvPr/>
              </p14:nvContentPartPr>
              <p14:xfrm>
                <a:off x="8040049" y="858020"/>
                <a:ext cx="89280" cy="26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20F655-7FF9-68AC-3820-70EC9804588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033929" y="851900"/>
                  <a:ext cx="1015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EFF1E3-7AF1-3F31-3597-E5A84F634573}"/>
                    </a:ext>
                  </a:extLst>
                </p14:cNvPr>
                <p14:cNvContentPartPr/>
                <p14:nvPr/>
              </p14:nvContentPartPr>
              <p14:xfrm>
                <a:off x="8082889" y="854420"/>
                <a:ext cx="92880" cy="245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EFF1E3-7AF1-3F31-3597-E5A84F6345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76769" y="848300"/>
                  <a:ext cx="105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3EB7E62-65F0-7CA7-D7BB-95212F72E81E}"/>
                    </a:ext>
                  </a:extLst>
                </p14:cNvPr>
                <p14:cNvContentPartPr/>
                <p14:nvPr/>
              </p14:nvContentPartPr>
              <p14:xfrm>
                <a:off x="8063449" y="1027580"/>
                <a:ext cx="135720" cy="7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3EB7E62-65F0-7CA7-D7BB-95212F72E8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57329" y="1021460"/>
                  <a:ext cx="1479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DDE4DE-EC00-034C-3AEC-F584282EAC16}"/>
                    </a:ext>
                  </a:extLst>
                </p14:cNvPr>
                <p14:cNvContentPartPr/>
                <p14:nvPr/>
              </p14:nvContentPartPr>
              <p14:xfrm>
                <a:off x="8275489" y="936500"/>
                <a:ext cx="146160" cy="152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DDE4DE-EC00-034C-3AEC-F584282EAC1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69369" y="930380"/>
                  <a:ext cx="158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C67D98-647D-38CD-CE72-BEA5D4A2C41E}"/>
                    </a:ext>
                  </a:extLst>
                </p14:cNvPr>
                <p14:cNvContentPartPr/>
                <p14:nvPr/>
              </p14:nvContentPartPr>
              <p14:xfrm>
                <a:off x="8416969" y="906620"/>
                <a:ext cx="231840" cy="176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C67D98-647D-38CD-CE72-BEA5D4A2C4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10849" y="900500"/>
                  <a:ext cx="244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77DDA3-5C24-9C10-8B5A-489B74E1E70D}"/>
                    </a:ext>
                  </a:extLst>
                </p14:cNvPr>
                <p14:cNvContentPartPr/>
                <p14:nvPr/>
              </p14:nvContentPartPr>
              <p14:xfrm>
                <a:off x="8703889" y="926420"/>
                <a:ext cx="133560" cy="157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77DDA3-5C24-9C10-8B5A-489B74E1E7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97769" y="920300"/>
                  <a:ext cx="1458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DC75FC-EFAA-C0F5-CFAB-E797333FC9A3}"/>
                    </a:ext>
                  </a:extLst>
                </p14:cNvPr>
                <p14:cNvContentPartPr/>
                <p14:nvPr/>
              </p14:nvContentPartPr>
              <p14:xfrm>
                <a:off x="8220049" y="850100"/>
                <a:ext cx="66240" cy="115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DC75FC-EFAA-C0F5-CFAB-E797333FC9A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213929" y="843980"/>
                  <a:ext cx="78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758E47-D519-D2D0-7A2E-8C4A6C472615}"/>
                    </a:ext>
                  </a:extLst>
                </p14:cNvPr>
                <p14:cNvContentPartPr/>
                <p14:nvPr/>
              </p14:nvContentPartPr>
              <p14:xfrm>
                <a:off x="9418129" y="814820"/>
                <a:ext cx="64080" cy="255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758E47-D519-D2D0-7A2E-8C4A6C47261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12009" y="808700"/>
                  <a:ext cx="763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FDF68C-2994-8391-005E-2D8FD1B67DB0}"/>
                    </a:ext>
                  </a:extLst>
                </p14:cNvPr>
                <p14:cNvContentPartPr/>
                <p14:nvPr/>
              </p14:nvContentPartPr>
              <p14:xfrm>
                <a:off x="9472129" y="757940"/>
                <a:ext cx="87480" cy="30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FDF68C-2994-8391-005E-2D8FD1B67DB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66009" y="751820"/>
                  <a:ext cx="99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79AB575-67F1-6FA7-0875-B8D8A21B0A87}"/>
                    </a:ext>
                  </a:extLst>
                </p14:cNvPr>
                <p14:cNvContentPartPr/>
                <p14:nvPr/>
              </p14:nvContentPartPr>
              <p14:xfrm>
                <a:off x="9410209" y="984740"/>
                <a:ext cx="14940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79AB575-67F1-6FA7-0875-B8D8A21B0A8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04089" y="978620"/>
                  <a:ext cx="161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9B94A4-1274-DF53-6038-9B327B20902E}"/>
                    </a:ext>
                  </a:extLst>
                </p14:cNvPr>
                <p14:cNvContentPartPr/>
                <p14:nvPr/>
              </p14:nvContentPartPr>
              <p14:xfrm>
                <a:off x="9620809" y="865580"/>
                <a:ext cx="147960" cy="17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9B94A4-1274-DF53-6038-9B327B2090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614689" y="859460"/>
                  <a:ext cx="160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0CA439-A9BD-03C4-36F9-3542E94A1A35}"/>
                    </a:ext>
                  </a:extLst>
                </p14:cNvPr>
                <p14:cNvContentPartPr/>
                <p14:nvPr/>
              </p14:nvContentPartPr>
              <p14:xfrm>
                <a:off x="9765529" y="921380"/>
                <a:ext cx="154080" cy="136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0CA439-A9BD-03C4-36F9-3542E94A1A3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759409" y="915260"/>
                  <a:ext cx="166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34A7D2-BD29-F243-AC0E-B8E4A979D7B5}"/>
                    </a:ext>
                  </a:extLst>
                </p14:cNvPr>
                <p14:cNvContentPartPr/>
                <p14:nvPr/>
              </p14:nvContentPartPr>
              <p14:xfrm>
                <a:off x="9988369" y="952700"/>
                <a:ext cx="376920" cy="52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34A7D2-BD29-F243-AC0E-B8E4A979D7B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982249" y="946580"/>
                  <a:ext cx="38916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B46E2027-059D-810F-7A1D-68332F9665FA}"/>
                    </a:ext>
                  </a:extLst>
                </p14:cNvPr>
                <p14:cNvContentPartPr/>
                <p14:nvPr/>
              </p14:nvContentPartPr>
              <p14:xfrm>
                <a:off x="7973349" y="220954"/>
                <a:ext cx="202680" cy="3463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B46E2027-059D-810F-7A1D-68332F9665F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67229" y="214834"/>
                  <a:ext cx="2149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551E3EA-FED6-5218-69AF-0BFEC93C72C3}"/>
                    </a:ext>
                  </a:extLst>
                </p14:cNvPr>
                <p14:cNvContentPartPr/>
                <p14:nvPr/>
              </p14:nvContentPartPr>
              <p14:xfrm>
                <a:off x="8498589" y="241834"/>
                <a:ext cx="525960" cy="498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551E3EA-FED6-5218-69AF-0BFEC93C72C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92469" y="235714"/>
                  <a:ext cx="5382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D4E48D3-088D-8AF6-7957-FF9379718749}"/>
                    </a:ext>
                  </a:extLst>
                </p14:cNvPr>
                <p14:cNvContentPartPr/>
                <p14:nvPr/>
              </p14:nvContentPartPr>
              <p14:xfrm>
                <a:off x="9027789" y="312034"/>
                <a:ext cx="81720" cy="272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D4E48D3-088D-8AF6-7957-FF937971874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021669" y="305914"/>
                  <a:ext cx="93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9BFC4CD5-7DCE-4F3A-2675-7B1583D764D8}"/>
                    </a:ext>
                  </a:extLst>
                </p14:cNvPr>
                <p14:cNvContentPartPr/>
                <p14:nvPr/>
              </p14:nvContentPartPr>
              <p14:xfrm>
                <a:off x="9060549" y="369274"/>
                <a:ext cx="194040" cy="179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9BFC4CD5-7DCE-4F3A-2675-7B1583D764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54429" y="363154"/>
                  <a:ext cx="206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D826E95-1AFB-7BFE-814B-9EF7AB001C91}"/>
                    </a:ext>
                  </a:extLst>
                </p14:cNvPr>
                <p14:cNvContentPartPr/>
                <p14:nvPr/>
              </p14:nvContentPartPr>
              <p14:xfrm>
                <a:off x="8327229" y="1149754"/>
                <a:ext cx="378000" cy="4284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D826E95-1AFB-7BFE-814B-9EF7AB001C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321109" y="1143634"/>
                  <a:ext cx="390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1BCCD93D-194B-2BFE-2BB3-5BB744737DC5}"/>
                    </a:ext>
                  </a:extLst>
                </p14:cNvPr>
                <p14:cNvContentPartPr/>
                <p14:nvPr/>
              </p14:nvContentPartPr>
              <p14:xfrm>
                <a:off x="8836629" y="1217074"/>
                <a:ext cx="23760" cy="1962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1BCCD93D-194B-2BFE-2BB3-5BB744737DC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30509" y="1210954"/>
                  <a:ext cx="36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D4D29D0-720A-5150-5937-07B18992BA48}"/>
                    </a:ext>
                  </a:extLst>
                </p14:cNvPr>
                <p14:cNvContentPartPr/>
                <p14:nvPr/>
              </p14:nvContentPartPr>
              <p14:xfrm>
                <a:off x="8863629" y="1278274"/>
                <a:ext cx="159480" cy="1450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D4D29D0-720A-5150-5937-07B18992BA4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857509" y="1272154"/>
                  <a:ext cx="17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79E3DEF-4E97-5C81-148E-61F4E63957DA}"/>
                    </a:ext>
                  </a:extLst>
                </p14:cNvPr>
                <p14:cNvContentPartPr/>
                <p14:nvPr/>
              </p14:nvContentPartPr>
              <p14:xfrm>
                <a:off x="9194109" y="1344514"/>
                <a:ext cx="135720" cy="18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79E3DEF-4E97-5C81-148E-61F4E63957D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187989" y="1338394"/>
                  <a:ext cx="1479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B4BDE93-02E7-63EF-152A-590232D53D01}"/>
                    </a:ext>
                  </a:extLst>
                </p14:cNvPr>
                <p14:cNvContentPartPr/>
                <p14:nvPr/>
              </p14:nvContentPartPr>
              <p14:xfrm>
                <a:off x="9356829" y="1240114"/>
                <a:ext cx="65160" cy="1965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B4BDE93-02E7-63EF-152A-590232D53D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50709" y="1233994"/>
                  <a:ext cx="77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4028690F-1560-0957-1318-4C304BFF6C17}"/>
                    </a:ext>
                  </a:extLst>
                </p14:cNvPr>
                <p14:cNvContentPartPr/>
                <p14:nvPr/>
              </p14:nvContentPartPr>
              <p14:xfrm>
                <a:off x="7828629" y="1222834"/>
                <a:ext cx="284040" cy="3373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4028690F-1560-0957-1318-4C304BFF6C1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22509" y="1216714"/>
                  <a:ext cx="29628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D3D0A390-5577-A9BF-881A-EE71A39078A3}"/>
                    </a:ext>
                  </a:extLst>
                </p14:cNvPr>
                <p14:cNvContentPartPr/>
                <p14:nvPr/>
              </p14:nvContentPartPr>
              <p14:xfrm>
                <a:off x="8220669" y="1329754"/>
                <a:ext cx="87120" cy="241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D3D0A390-5577-A9BF-881A-EE71A39078A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214549" y="1323634"/>
                  <a:ext cx="99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F4E5ECC-F9C8-0D84-DDD2-93812950DEFF}"/>
                    </a:ext>
                  </a:extLst>
                </p14:cNvPr>
                <p14:cNvContentPartPr/>
                <p14:nvPr/>
              </p14:nvContentPartPr>
              <p14:xfrm>
                <a:off x="8193669" y="1453954"/>
                <a:ext cx="112320" cy="79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F4E5ECC-F9C8-0D84-DDD2-93812950DE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87549" y="1447834"/>
                  <a:ext cx="12456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5CE1C28-A2AA-4912-BCD1-0FB28E2E12B8}"/>
                  </a:ext>
                </a:extLst>
              </p14:cNvPr>
              <p14:cNvContentPartPr/>
              <p14:nvPr/>
            </p14:nvContentPartPr>
            <p14:xfrm>
              <a:off x="5476029" y="577354"/>
              <a:ext cx="285840" cy="15732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5CE1C28-A2AA-4912-BCD1-0FB28E2E12B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469909" y="571234"/>
                <a:ext cx="298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9F318588-A16B-6084-736D-45462AF9F94A}"/>
                  </a:ext>
                </a:extLst>
              </p14:cNvPr>
              <p14:cNvContentPartPr/>
              <p14:nvPr/>
            </p14:nvContentPartPr>
            <p14:xfrm>
              <a:off x="7964709" y="289714"/>
              <a:ext cx="212400" cy="2692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9F318588-A16B-6084-736D-45462AF9F94A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58589" y="283594"/>
                <a:ext cx="22464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6" name="Group 435">
            <a:extLst>
              <a:ext uri="{FF2B5EF4-FFF2-40B4-BE49-F238E27FC236}">
                <a16:creationId xmlns:a16="http://schemas.microsoft.com/office/drawing/2014/main" id="{BA86EC9B-C590-8465-D25E-43749829DC6C}"/>
              </a:ext>
            </a:extLst>
          </p:cNvPr>
          <p:cNvGrpSpPr/>
          <p:nvPr/>
        </p:nvGrpSpPr>
        <p:grpSpPr>
          <a:xfrm>
            <a:off x="214369" y="313700"/>
            <a:ext cx="4993200" cy="2326094"/>
            <a:chOff x="214369" y="313700"/>
            <a:chExt cx="4993200" cy="232609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41897B-5179-D04F-E76A-0060BEC676C3}"/>
                    </a:ext>
                  </a:extLst>
                </p14:cNvPr>
                <p14:cNvContentPartPr/>
                <p14:nvPr/>
              </p14:nvContentPartPr>
              <p14:xfrm>
                <a:off x="3126409" y="437540"/>
                <a:ext cx="172800" cy="20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41897B-5179-D04F-E76A-0060BEC676C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20289" y="431420"/>
                  <a:ext cx="1850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49E516-7C16-1824-C628-B5741D12A23C}"/>
                    </a:ext>
                  </a:extLst>
                </p14:cNvPr>
                <p14:cNvContentPartPr/>
                <p14:nvPr/>
              </p14:nvContentPartPr>
              <p14:xfrm>
                <a:off x="3343489" y="484700"/>
                <a:ext cx="288720" cy="174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49E516-7C16-1824-C628-B5741D12A23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337369" y="478580"/>
                  <a:ext cx="300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0946D9-AE05-9B0B-598C-F85A606E0F46}"/>
                    </a:ext>
                  </a:extLst>
                </p14:cNvPr>
                <p14:cNvContentPartPr/>
                <p14:nvPr/>
              </p14:nvContentPartPr>
              <p14:xfrm>
                <a:off x="4059529" y="387500"/>
                <a:ext cx="58320" cy="27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0946D9-AE05-9B0B-598C-F85A606E0F4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053409" y="381380"/>
                  <a:ext cx="70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40A3C9-397D-9839-DF6E-0980CA4BCC5B}"/>
                    </a:ext>
                  </a:extLst>
                </p14:cNvPr>
                <p14:cNvContentPartPr/>
                <p14:nvPr/>
              </p14:nvContentPartPr>
              <p14:xfrm>
                <a:off x="4088689" y="313700"/>
                <a:ext cx="136800" cy="299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40A3C9-397D-9839-DF6E-0980CA4BCC5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082569" y="307580"/>
                  <a:ext cx="1490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AAED7E9-932A-8117-82F6-ACB158BEA0C7}"/>
                    </a:ext>
                  </a:extLst>
                </p14:cNvPr>
                <p14:cNvContentPartPr/>
                <p14:nvPr/>
              </p14:nvContentPartPr>
              <p14:xfrm>
                <a:off x="4078969" y="516020"/>
                <a:ext cx="160920" cy="20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AAED7E9-932A-8117-82F6-ACB158BEA0C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072849" y="509900"/>
                  <a:ext cx="173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441A3A-456F-BC24-FFE8-2C727FD876E6}"/>
                    </a:ext>
                  </a:extLst>
                </p14:cNvPr>
                <p14:cNvContentPartPr/>
                <p14:nvPr/>
              </p14:nvContentPartPr>
              <p14:xfrm>
                <a:off x="4315129" y="439340"/>
                <a:ext cx="12204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441A3A-456F-BC24-FFE8-2C727FD876E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309009" y="433220"/>
                  <a:ext cx="134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27CE75-5220-AA5B-20A3-533790A1A3CD}"/>
                    </a:ext>
                  </a:extLst>
                </p14:cNvPr>
                <p14:cNvContentPartPr/>
                <p14:nvPr/>
              </p14:nvContentPartPr>
              <p14:xfrm>
                <a:off x="4485049" y="430340"/>
                <a:ext cx="141840" cy="17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27CE75-5220-AA5B-20A3-533790A1A3C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478929" y="424220"/>
                  <a:ext cx="154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4A91484-9A95-CDF5-E2BA-98398F6E0AEA}"/>
                    </a:ext>
                  </a:extLst>
                </p14:cNvPr>
                <p14:cNvContentPartPr/>
                <p14:nvPr/>
              </p14:nvContentPartPr>
              <p14:xfrm>
                <a:off x="4680529" y="480740"/>
                <a:ext cx="527040" cy="460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4A91484-9A95-CDF5-E2BA-98398F6E0A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674409" y="474620"/>
                  <a:ext cx="539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5B3D158-C649-4ACB-35A6-1796A06D9321}"/>
                    </a:ext>
                  </a:extLst>
                </p14:cNvPr>
                <p14:cNvContentPartPr/>
                <p14:nvPr/>
              </p14:nvContentPartPr>
              <p14:xfrm>
                <a:off x="1454829" y="2185834"/>
                <a:ext cx="267840" cy="453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5B3D158-C649-4ACB-35A6-1796A06D932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448709" y="2179714"/>
                  <a:ext cx="2800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F5E24B5-3FD3-ACAB-68D2-376002A6E16F}"/>
                    </a:ext>
                  </a:extLst>
                </p14:cNvPr>
                <p14:cNvContentPartPr/>
                <p14:nvPr/>
              </p14:nvContentPartPr>
              <p14:xfrm>
                <a:off x="1725909" y="2085034"/>
                <a:ext cx="726480" cy="428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F5E24B5-3FD3-ACAB-68D2-376002A6E16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19789" y="2078914"/>
                  <a:ext cx="738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7F2D5EC-1FF4-6CA1-F35E-6C8D5596F42F}"/>
                    </a:ext>
                  </a:extLst>
                </p14:cNvPr>
                <p14:cNvContentPartPr/>
                <p14:nvPr/>
              </p14:nvContentPartPr>
              <p14:xfrm>
                <a:off x="2467869" y="2024194"/>
                <a:ext cx="592920" cy="328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7F2D5EC-1FF4-6CA1-F35E-6C8D5596F42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461749" y="2018074"/>
                  <a:ext cx="605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54113B8-81A3-0F2A-D573-657E5A13B4A8}"/>
                    </a:ext>
                  </a:extLst>
                </p14:cNvPr>
                <p14:cNvContentPartPr/>
                <p14:nvPr/>
              </p14:nvContentPartPr>
              <p14:xfrm>
                <a:off x="3080229" y="1945714"/>
                <a:ext cx="856440" cy="456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54113B8-81A3-0F2A-D573-657E5A13B4A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74109" y="1939594"/>
                  <a:ext cx="868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444A41-7BA9-BD96-BD13-6FD8A2E7D801}"/>
                    </a:ext>
                  </a:extLst>
                </p14:cNvPr>
                <p14:cNvContentPartPr/>
                <p14:nvPr/>
              </p14:nvContentPartPr>
              <p14:xfrm>
                <a:off x="3918309" y="1955434"/>
                <a:ext cx="560160" cy="403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444A41-7BA9-BD96-BD13-6FD8A2E7D8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912189" y="1949314"/>
                  <a:ext cx="57240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F402D5C-73E8-361A-E15E-9025ABE3531D}"/>
                    </a:ext>
                  </a:extLst>
                </p14:cNvPr>
                <p14:cNvContentPartPr/>
                <p14:nvPr/>
              </p14:nvContentPartPr>
              <p14:xfrm>
                <a:off x="361249" y="423140"/>
                <a:ext cx="18000" cy="315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F402D5C-73E8-361A-E15E-9025ABE353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55129" y="417020"/>
                  <a:ext cx="302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C249FA-0CD1-99C8-49FC-E3A2051F0973}"/>
                    </a:ext>
                  </a:extLst>
                </p14:cNvPr>
                <p14:cNvContentPartPr/>
                <p14:nvPr/>
              </p14:nvContentPartPr>
              <p14:xfrm>
                <a:off x="469969" y="410540"/>
                <a:ext cx="23760" cy="28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C249FA-0CD1-99C8-49FC-E3A2051F097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63849" y="404420"/>
                  <a:ext cx="36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6B1E6E-06D8-D3C7-5473-8516EF0C2A26}"/>
                    </a:ext>
                  </a:extLst>
                </p14:cNvPr>
                <p14:cNvContentPartPr/>
                <p14:nvPr/>
              </p14:nvContentPartPr>
              <p14:xfrm>
                <a:off x="239569" y="479660"/>
                <a:ext cx="308880" cy="6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6B1E6E-06D8-D3C7-5473-8516EF0C2A2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3449" y="473540"/>
                  <a:ext cx="321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A4B506-EAE5-30A2-0D3B-A65FF95F6E30}"/>
                    </a:ext>
                  </a:extLst>
                </p14:cNvPr>
                <p14:cNvContentPartPr/>
                <p14:nvPr/>
              </p14:nvContentPartPr>
              <p14:xfrm>
                <a:off x="214369" y="600980"/>
                <a:ext cx="288000" cy="68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A4B506-EAE5-30A2-0D3B-A65FF95F6E3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8249" y="594860"/>
                  <a:ext cx="300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A82F503-82A1-1AB6-4734-FA7B2817C0A0}"/>
                    </a:ext>
                  </a:extLst>
                </p14:cNvPr>
                <p14:cNvContentPartPr/>
                <p14:nvPr/>
              </p14:nvContentPartPr>
              <p14:xfrm>
                <a:off x="818089" y="416300"/>
                <a:ext cx="39240" cy="257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A82F503-82A1-1AB6-4734-FA7B2817C0A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11969" y="410180"/>
                  <a:ext cx="51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2D3560-45A6-EADA-557F-7CA15381CF8E}"/>
                    </a:ext>
                  </a:extLst>
                </p14:cNvPr>
                <p14:cNvContentPartPr/>
                <p14:nvPr/>
              </p14:nvContentPartPr>
              <p14:xfrm>
                <a:off x="709729" y="339260"/>
                <a:ext cx="215280" cy="90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2D3560-45A6-EADA-557F-7CA15381CF8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03609" y="333140"/>
                  <a:ext cx="227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77316C-B6FB-5FA7-2B3F-9F742A4C7447}"/>
                    </a:ext>
                  </a:extLst>
                </p14:cNvPr>
                <p14:cNvContentPartPr/>
                <p14:nvPr/>
              </p14:nvContentPartPr>
              <p14:xfrm>
                <a:off x="998089" y="514220"/>
                <a:ext cx="99000" cy="18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77316C-B6FB-5FA7-2B3F-9F742A4C744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91969" y="508100"/>
                  <a:ext cx="111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089332-7E1F-1BBA-1A47-7CFE7AF87E02}"/>
                    </a:ext>
                  </a:extLst>
                </p14:cNvPr>
                <p14:cNvContentPartPr/>
                <p14:nvPr/>
              </p14:nvContentPartPr>
              <p14:xfrm>
                <a:off x="1201489" y="509540"/>
                <a:ext cx="190080" cy="17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089332-7E1F-1BBA-1A47-7CFE7AF87E0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95369" y="503420"/>
                  <a:ext cx="202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22D275-16D5-D831-6B64-A03CB46B5A18}"/>
                    </a:ext>
                  </a:extLst>
                </p14:cNvPr>
                <p14:cNvContentPartPr/>
                <p14:nvPr/>
              </p14:nvContentPartPr>
              <p14:xfrm>
                <a:off x="1441249" y="514220"/>
                <a:ext cx="105120" cy="11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22D275-16D5-D831-6B64-A03CB46B5A1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35129" y="508100"/>
                  <a:ext cx="117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4916AF-6FAE-8F7C-1AAA-B258A04B9972}"/>
                    </a:ext>
                  </a:extLst>
                </p14:cNvPr>
                <p14:cNvContentPartPr/>
                <p14:nvPr/>
              </p14:nvContentPartPr>
              <p14:xfrm>
                <a:off x="1591729" y="489740"/>
                <a:ext cx="105480" cy="17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4916AF-6FAE-8F7C-1AAA-B258A04B99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85609" y="483620"/>
                  <a:ext cx="11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4F6880-7370-22D0-EA9F-95990BFD7572}"/>
                    </a:ext>
                  </a:extLst>
                </p14:cNvPr>
                <p14:cNvContentPartPr/>
                <p14:nvPr/>
              </p14:nvContentPartPr>
              <p14:xfrm>
                <a:off x="1661929" y="509180"/>
                <a:ext cx="166680" cy="15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4F6880-7370-22D0-EA9F-95990BFD757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55809" y="503060"/>
                  <a:ext cx="1789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FBBA5C-3EE8-8179-A698-2D46F070321A}"/>
                    </a:ext>
                  </a:extLst>
                </p14:cNvPr>
                <p14:cNvContentPartPr/>
                <p14:nvPr/>
              </p14:nvContentPartPr>
              <p14:xfrm>
                <a:off x="1828249" y="497660"/>
                <a:ext cx="154080" cy="202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FBBA5C-3EE8-8179-A698-2D46F070321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822129" y="491540"/>
                  <a:ext cx="16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2AA31D-D49B-D198-2CC8-C9E3C493A717}"/>
                    </a:ext>
                  </a:extLst>
                </p14:cNvPr>
                <p14:cNvContentPartPr/>
                <p14:nvPr/>
              </p14:nvContentPartPr>
              <p14:xfrm>
                <a:off x="2067649" y="513140"/>
                <a:ext cx="59040" cy="10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2AA31D-D49B-D198-2CC8-C9E3C493A7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61529" y="507020"/>
                  <a:ext cx="71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5386A1-5905-43F1-62FD-CD469F70AA2A}"/>
                    </a:ext>
                  </a:extLst>
                </p14:cNvPr>
                <p14:cNvContentPartPr/>
                <p14:nvPr/>
              </p14:nvContentPartPr>
              <p14:xfrm>
                <a:off x="2008249" y="384980"/>
                <a:ext cx="45000" cy="8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5386A1-5905-43F1-62FD-CD469F70AA2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02129" y="378860"/>
                  <a:ext cx="5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C54926-92E1-F903-CF96-C13CAAA47144}"/>
                    </a:ext>
                  </a:extLst>
                </p14:cNvPr>
                <p14:cNvContentPartPr/>
                <p14:nvPr/>
              </p14:nvContentPartPr>
              <p14:xfrm>
                <a:off x="2153329" y="503060"/>
                <a:ext cx="279000" cy="518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C54926-92E1-F903-CF96-C13CAAA4714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147209" y="496940"/>
                  <a:ext cx="2912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495140-9E40-14AA-F6CE-EFBE688275E9}"/>
                    </a:ext>
                  </a:extLst>
                </p14:cNvPr>
                <p14:cNvContentPartPr/>
                <p14:nvPr/>
              </p14:nvContentPartPr>
              <p14:xfrm>
                <a:off x="1187349" y="785794"/>
                <a:ext cx="269640" cy="54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495140-9E40-14AA-F6CE-EFBE688275E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81229" y="779674"/>
                  <a:ext cx="281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9E1115B-8137-FBCC-BC8B-6AB85182DE90}"/>
                    </a:ext>
                  </a:extLst>
                </p14:cNvPr>
                <p14:cNvContentPartPr/>
                <p14:nvPr/>
              </p14:nvContentPartPr>
              <p14:xfrm>
                <a:off x="1230909" y="852034"/>
                <a:ext cx="220680" cy="55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9E1115B-8137-FBCC-BC8B-6AB85182DE9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224789" y="845914"/>
                  <a:ext cx="232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CD87097-A7FB-89E4-F8F4-2CDE21923332}"/>
                    </a:ext>
                  </a:extLst>
                </p14:cNvPr>
                <p14:cNvContentPartPr/>
                <p14:nvPr/>
              </p14:nvContentPartPr>
              <p14:xfrm>
                <a:off x="1874229" y="1164514"/>
                <a:ext cx="175320" cy="309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CD87097-A7FB-89E4-F8F4-2CDE2192333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68109" y="1158394"/>
                  <a:ext cx="187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92E917-245E-7E47-DE0C-3B4D129B5633}"/>
                    </a:ext>
                  </a:extLst>
                </p14:cNvPr>
                <p14:cNvContentPartPr/>
                <p14:nvPr/>
              </p14:nvContentPartPr>
              <p14:xfrm>
                <a:off x="1368069" y="925114"/>
                <a:ext cx="616320" cy="636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92E917-245E-7E47-DE0C-3B4D129B563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361949" y="918994"/>
                  <a:ext cx="6285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E2CA0D3-4EA1-5EAD-E8A6-68B74DFF0723}"/>
                    </a:ext>
                  </a:extLst>
                </p14:cNvPr>
                <p14:cNvContentPartPr/>
                <p14:nvPr/>
              </p14:nvContentPartPr>
              <p14:xfrm>
                <a:off x="853269" y="1390954"/>
                <a:ext cx="473040" cy="259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E2CA0D3-4EA1-5EAD-E8A6-68B74DFF072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47149" y="1384834"/>
                  <a:ext cx="485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F738C46-8A05-9ED3-3991-4FFA1E3644EC}"/>
                    </a:ext>
                  </a:extLst>
                </p14:cNvPr>
                <p14:cNvContentPartPr/>
                <p14:nvPr/>
              </p14:nvContentPartPr>
              <p14:xfrm>
                <a:off x="672549" y="1843474"/>
                <a:ext cx="29520" cy="2761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F738C46-8A05-9ED3-3991-4FFA1E3644E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66429" y="1837354"/>
                  <a:ext cx="417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2C0380-BD2D-5D1A-4697-A3FA514C423B}"/>
                    </a:ext>
                  </a:extLst>
                </p14:cNvPr>
                <p14:cNvContentPartPr/>
                <p14:nvPr/>
              </p14:nvContentPartPr>
              <p14:xfrm>
                <a:off x="806469" y="1844554"/>
                <a:ext cx="20520" cy="223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2C0380-BD2D-5D1A-4697-A3FA514C423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00349" y="1838434"/>
                  <a:ext cx="32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03CC75-2BBD-4794-F919-A40342DBEB84}"/>
                    </a:ext>
                  </a:extLst>
                </p14:cNvPr>
                <p14:cNvContentPartPr/>
                <p14:nvPr/>
              </p14:nvContentPartPr>
              <p14:xfrm>
                <a:off x="643749" y="1842754"/>
                <a:ext cx="279360" cy="12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03CC75-2BBD-4794-F919-A40342DBEB8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7629" y="1836634"/>
                  <a:ext cx="29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C9EA42C-6846-420A-1773-4991AC66C621}"/>
                    </a:ext>
                  </a:extLst>
                </p14:cNvPr>
                <p14:cNvContentPartPr/>
                <p14:nvPr/>
              </p14:nvContentPartPr>
              <p14:xfrm>
                <a:off x="626829" y="1931314"/>
                <a:ext cx="329040" cy="10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C9EA42C-6846-420A-1773-4991AC66C62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20709" y="1925194"/>
                  <a:ext cx="341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9DEB142-D818-C7FB-7562-A5E2416BBA85}"/>
                    </a:ext>
                  </a:extLst>
                </p14:cNvPr>
                <p14:cNvContentPartPr/>
                <p14:nvPr/>
              </p14:nvContentPartPr>
              <p14:xfrm>
                <a:off x="2035509" y="936994"/>
                <a:ext cx="290160" cy="239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9DEB142-D818-C7FB-7562-A5E2416BBA8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029389" y="930874"/>
                  <a:ext cx="3024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AD3070C-5AB3-BC7F-B657-376917EBB5B3}"/>
                    </a:ext>
                  </a:extLst>
                </p14:cNvPr>
                <p14:cNvContentPartPr/>
                <p14:nvPr/>
              </p14:nvContentPartPr>
              <p14:xfrm>
                <a:off x="2484069" y="909274"/>
                <a:ext cx="316800" cy="231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AD3070C-5AB3-BC7F-B657-376917EBB5B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77949" y="903154"/>
                  <a:ext cx="329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07BF92A-7BB4-F7C0-EF7C-D7C89662569A}"/>
                    </a:ext>
                  </a:extLst>
                </p14:cNvPr>
                <p14:cNvContentPartPr/>
                <p14:nvPr/>
              </p14:nvContentPartPr>
              <p14:xfrm>
                <a:off x="3125589" y="912514"/>
                <a:ext cx="204480" cy="195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07BF92A-7BB4-F7C0-EF7C-D7C89662569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19469" y="906394"/>
                  <a:ext cx="2167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7E5FAEE-0AE7-4927-6160-8A5DEECECADD}"/>
                    </a:ext>
                  </a:extLst>
                </p14:cNvPr>
                <p14:cNvContentPartPr/>
                <p14:nvPr/>
              </p14:nvContentPartPr>
              <p14:xfrm>
                <a:off x="3820749" y="834754"/>
                <a:ext cx="179280" cy="1666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7E5FAEE-0AE7-4927-6160-8A5DEECECAD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814629" y="828634"/>
                  <a:ext cx="1915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5BF9109-D97C-FD5F-31FB-CE7361512414}"/>
                    </a:ext>
                  </a:extLst>
                </p14:cNvPr>
                <p14:cNvContentPartPr/>
                <p14:nvPr/>
              </p14:nvContentPartPr>
              <p14:xfrm>
                <a:off x="4515909" y="838714"/>
                <a:ext cx="190080" cy="163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5BF9109-D97C-FD5F-31FB-CE736151241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509789" y="832594"/>
                  <a:ext cx="2023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D7B614D-D3E8-C8EF-D67A-D5FE16DD3043}"/>
                    </a:ext>
                  </a:extLst>
                </p14:cNvPr>
                <p14:cNvContentPartPr/>
                <p14:nvPr/>
              </p14:nvContentPartPr>
              <p14:xfrm>
                <a:off x="3037029" y="930874"/>
                <a:ext cx="421200" cy="334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D7B614D-D3E8-C8EF-D67A-D5FE16DD304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30909" y="924754"/>
                  <a:ext cx="4334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A878EA3-D67B-B71B-0D54-D1021891FFC8}"/>
                    </a:ext>
                  </a:extLst>
                </p14:cNvPr>
                <p14:cNvContentPartPr/>
                <p14:nvPr/>
              </p14:nvContentPartPr>
              <p14:xfrm>
                <a:off x="3908229" y="894154"/>
                <a:ext cx="308520" cy="2689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A878EA3-D67B-B71B-0D54-D1021891FFC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902109" y="888034"/>
                  <a:ext cx="320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9D2E3A9-0136-485D-D247-A36F9072BE99}"/>
                    </a:ext>
                  </a:extLst>
                </p14:cNvPr>
                <p14:cNvContentPartPr/>
                <p14:nvPr/>
              </p14:nvContentPartPr>
              <p14:xfrm>
                <a:off x="1528989" y="2166754"/>
                <a:ext cx="276840" cy="1663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9D2E3A9-0136-485D-D247-A36F9072BE9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522869" y="2160634"/>
                  <a:ext cx="289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6445811-9BCD-F98C-C31A-766DA6E62871}"/>
                    </a:ext>
                  </a:extLst>
                </p14:cNvPr>
                <p14:cNvContentPartPr/>
                <p14:nvPr/>
              </p14:nvContentPartPr>
              <p14:xfrm>
                <a:off x="1561389" y="2250994"/>
                <a:ext cx="278640" cy="109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6445811-9BCD-F98C-C31A-766DA6E6287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555269" y="2244874"/>
                  <a:ext cx="290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600500E-E7BD-974E-A0FD-DCD43553966D}"/>
                    </a:ext>
                  </a:extLst>
                </p14:cNvPr>
                <p14:cNvContentPartPr/>
                <p14:nvPr/>
              </p14:nvContentPartPr>
              <p14:xfrm>
                <a:off x="1507029" y="1660234"/>
                <a:ext cx="267840" cy="2566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600500E-E7BD-974E-A0FD-DCD43553966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500909" y="1654114"/>
                  <a:ext cx="280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13E930C-E190-5CD1-3773-27E9597D98CB}"/>
                    </a:ext>
                  </a:extLst>
                </p14:cNvPr>
                <p14:cNvContentPartPr/>
                <p14:nvPr/>
              </p14:nvContentPartPr>
              <p14:xfrm>
                <a:off x="2583789" y="1724314"/>
                <a:ext cx="15120" cy="132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13E930C-E190-5CD1-3773-27E9597D98C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577669" y="1718194"/>
                  <a:ext cx="2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D0A17F2-149E-2241-290B-E99CCB33B0F4}"/>
                    </a:ext>
                  </a:extLst>
                </p14:cNvPr>
                <p14:cNvContentPartPr/>
                <p14:nvPr/>
              </p14:nvContentPartPr>
              <p14:xfrm>
                <a:off x="2569029" y="1779394"/>
                <a:ext cx="94320" cy="14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D0A17F2-149E-2241-290B-E99CCB33B0F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562909" y="1773274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AB3CD3D-ED56-FBB2-1DA4-485317F314FE}"/>
                    </a:ext>
                  </a:extLst>
                </p14:cNvPr>
                <p14:cNvContentPartPr/>
                <p14:nvPr/>
              </p14:nvContentPartPr>
              <p14:xfrm>
                <a:off x="2738949" y="1681834"/>
                <a:ext cx="16560" cy="156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AB3CD3D-ED56-FBB2-1DA4-485317F314F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732829" y="1675714"/>
                  <a:ext cx="28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6514A94F-7F49-2339-5749-E7E4E2A8DC99}"/>
                    </a:ext>
                  </a:extLst>
                </p14:cNvPr>
                <p14:cNvContentPartPr/>
                <p14:nvPr/>
              </p14:nvContentPartPr>
              <p14:xfrm>
                <a:off x="2388669" y="1566634"/>
                <a:ext cx="318240" cy="20592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6514A94F-7F49-2339-5749-E7E4E2A8DC9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82549" y="1560514"/>
                  <a:ext cx="330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7243040-EFF7-33FF-6B11-7618845710B7}"/>
                    </a:ext>
                  </a:extLst>
                </p14:cNvPr>
                <p14:cNvContentPartPr/>
                <p14:nvPr/>
              </p14:nvContentPartPr>
              <p14:xfrm>
                <a:off x="3233949" y="1670674"/>
                <a:ext cx="67320" cy="150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7243040-EFF7-33FF-6B11-7618845710B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27829" y="1664554"/>
                  <a:ext cx="79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5A56EE-C13B-9EE3-27F7-D0B4F4378843}"/>
                    </a:ext>
                  </a:extLst>
                </p14:cNvPr>
                <p14:cNvContentPartPr/>
                <p14:nvPr/>
              </p14:nvContentPartPr>
              <p14:xfrm>
                <a:off x="3226749" y="1737274"/>
                <a:ext cx="97920" cy="11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5A56EE-C13B-9EE3-27F7-D0B4F437884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20629" y="1731154"/>
                  <a:ext cx="11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607C959-07C9-0CB9-0251-02D9DB983D9D}"/>
                    </a:ext>
                  </a:extLst>
                </p14:cNvPr>
                <p14:cNvContentPartPr/>
                <p14:nvPr/>
              </p14:nvContentPartPr>
              <p14:xfrm>
                <a:off x="3420069" y="1672114"/>
                <a:ext cx="9360" cy="160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607C959-07C9-0CB9-0251-02D9DB983D9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13949" y="1665994"/>
                  <a:ext cx="2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0AB5A61D-60B2-D613-46A0-075F377DB38F}"/>
                    </a:ext>
                  </a:extLst>
                </p14:cNvPr>
                <p14:cNvContentPartPr/>
                <p14:nvPr/>
              </p14:nvContentPartPr>
              <p14:xfrm>
                <a:off x="3342309" y="1563394"/>
                <a:ext cx="275040" cy="15912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0AB5A61D-60B2-D613-46A0-075F377DB38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336189" y="1557274"/>
                  <a:ext cx="2872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D60A2D1-534C-D832-8635-38559847C7D0}"/>
                    </a:ext>
                  </a:extLst>
                </p14:cNvPr>
                <p14:cNvContentPartPr/>
                <p14:nvPr/>
              </p14:nvContentPartPr>
              <p14:xfrm>
                <a:off x="4079229" y="1615594"/>
                <a:ext cx="18360" cy="131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D60A2D1-534C-D832-8635-38559847C7D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73109" y="1609474"/>
                  <a:ext cx="30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8323105-8F62-4BA7-D34F-44287438D5C8}"/>
                    </a:ext>
                  </a:extLst>
                </p14:cNvPr>
                <p14:cNvContentPartPr/>
                <p14:nvPr/>
              </p14:nvContentPartPr>
              <p14:xfrm>
                <a:off x="4048269" y="1683274"/>
                <a:ext cx="54720" cy="1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8323105-8F62-4BA7-D34F-44287438D5C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042149" y="1677154"/>
                  <a:ext cx="6696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F0F8B01-2B26-86C9-307F-F92DE594CBBC}"/>
                    </a:ext>
                  </a:extLst>
                </p14:cNvPr>
                <p14:cNvContentPartPr/>
                <p14:nvPr/>
              </p14:nvContentPartPr>
              <p14:xfrm>
                <a:off x="4135029" y="1623874"/>
                <a:ext cx="20160" cy="113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F0F8B01-2B26-86C9-307F-F92DE594CBB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28909" y="1617754"/>
                  <a:ext cx="32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7CD32E1-A50C-8AE0-5F7F-527B8123D68A}"/>
                    </a:ext>
                  </a:extLst>
                </p14:cNvPr>
                <p14:cNvContentPartPr/>
                <p14:nvPr/>
              </p14:nvContentPartPr>
              <p14:xfrm>
                <a:off x="3903909" y="1587154"/>
                <a:ext cx="186480" cy="1328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7CD32E1-A50C-8AE0-5F7F-527B8123D68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897789" y="1581034"/>
                  <a:ext cx="1987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EDF4F26-39E5-C381-8602-97657C6F78CD}"/>
                    </a:ext>
                  </a:extLst>
                </p14:cNvPr>
                <p14:cNvContentPartPr/>
                <p14:nvPr/>
              </p14:nvContentPartPr>
              <p14:xfrm>
                <a:off x="4568469" y="1508314"/>
                <a:ext cx="150120" cy="1278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EDF4F26-39E5-C381-8602-97657C6F78C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62349" y="1502194"/>
                  <a:ext cx="16236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16F013F-A485-85C5-98E8-0498C7B90D04}"/>
              </a:ext>
            </a:extLst>
          </p:cNvPr>
          <p:cNvGrpSpPr/>
          <p:nvPr/>
        </p:nvGrpSpPr>
        <p:grpSpPr>
          <a:xfrm>
            <a:off x="4119549" y="3160354"/>
            <a:ext cx="3687840" cy="1655640"/>
            <a:chOff x="4119549" y="3160354"/>
            <a:chExt cx="3687840" cy="16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20066EF-DD63-9A33-53F2-67EF9047C7CD}"/>
                    </a:ext>
                  </a:extLst>
                </p14:cNvPr>
                <p14:cNvContentPartPr/>
                <p14:nvPr/>
              </p14:nvContentPartPr>
              <p14:xfrm>
                <a:off x="4168509" y="3587674"/>
                <a:ext cx="25560" cy="15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20066EF-DD63-9A33-53F2-67EF9047C7CD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162389" y="3581554"/>
                  <a:ext cx="37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8DCB7B3-4FB3-1EB8-907C-BA95F0819335}"/>
                    </a:ext>
                  </a:extLst>
                </p14:cNvPr>
                <p14:cNvContentPartPr/>
                <p14:nvPr/>
              </p14:nvContentPartPr>
              <p14:xfrm>
                <a:off x="4129629" y="3396514"/>
                <a:ext cx="74880" cy="191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8DCB7B3-4FB3-1EB8-907C-BA95F081933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123509" y="3390394"/>
                  <a:ext cx="87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F671FC7-F55B-E450-3A4C-59B32963C91B}"/>
                    </a:ext>
                  </a:extLst>
                </p14:cNvPr>
                <p14:cNvContentPartPr/>
                <p14:nvPr/>
              </p14:nvContentPartPr>
              <p14:xfrm>
                <a:off x="4369749" y="3438634"/>
                <a:ext cx="262080" cy="333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F671FC7-F55B-E450-3A4C-59B32963C9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363629" y="3432514"/>
                  <a:ext cx="274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3D3B153-A976-114F-6EF2-2ED69AEDB144}"/>
                    </a:ext>
                  </a:extLst>
                </p14:cNvPr>
                <p14:cNvContentPartPr/>
                <p14:nvPr/>
              </p14:nvContentPartPr>
              <p14:xfrm>
                <a:off x="4894269" y="3376354"/>
                <a:ext cx="164520" cy="342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3D3B153-A976-114F-6EF2-2ED69AEDB14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888149" y="3370234"/>
                  <a:ext cx="176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FB1CB6C-76D7-EF29-806E-95F5564057EA}"/>
                    </a:ext>
                  </a:extLst>
                </p14:cNvPr>
                <p14:cNvContentPartPr/>
                <p14:nvPr/>
              </p14:nvContentPartPr>
              <p14:xfrm>
                <a:off x="4973109" y="3347194"/>
                <a:ext cx="247680" cy="810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FB1CB6C-76D7-EF29-806E-95F5564057EA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966989" y="3341074"/>
                  <a:ext cx="259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061FB2A-711D-9B5D-A113-21B3C1388909}"/>
                    </a:ext>
                  </a:extLst>
                </p14:cNvPr>
                <p14:cNvContentPartPr/>
                <p14:nvPr/>
              </p14:nvContentPartPr>
              <p14:xfrm>
                <a:off x="5493309" y="3551314"/>
                <a:ext cx="3960" cy="27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061FB2A-711D-9B5D-A113-21B3C1388909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487189" y="3545194"/>
                  <a:ext cx="16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57BD8F-859B-2092-1150-E90E536C0DE2}"/>
                    </a:ext>
                  </a:extLst>
                </p14:cNvPr>
                <p14:cNvContentPartPr/>
                <p14:nvPr/>
              </p14:nvContentPartPr>
              <p14:xfrm>
                <a:off x="5348949" y="3734554"/>
                <a:ext cx="126720" cy="115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57BD8F-859B-2092-1150-E90E536C0DE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342829" y="3728434"/>
                  <a:ext cx="138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EB867E8-1C29-5047-D9EF-FD6FE3C6D83A}"/>
                    </a:ext>
                  </a:extLst>
                </p14:cNvPr>
                <p14:cNvContentPartPr/>
                <p14:nvPr/>
              </p14:nvContentPartPr>
              <p14:xfrm>
                <a:off x="5778429" y="3373834"/>
                <a:ext cx="33120" cy="234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EB867E8-1C29-5047-D9EF-FD6FE3C6D83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72309" y="3367714"/>
                  <a:ext cx="45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77311D6-3CD1-F30C-EB71-E599AA34F75D}"/>
                    </a:ext>
                  </a:extLst>
                </p14:cNvPr>
                <p14:cNvContentPartPr/>
                <p14:nvPr/>
              </p14:nvContentPartPr>
              <p14:xfrm>
                <a:off x="5726229" y="3265114"/>
                <a:ext cx="106200" cy="148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77311D6-3CD1-F30C-EB71-E599AA34F75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720109" y="3258994"/>
                  <a:ext cx="118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4568DBE-8EE6-F93D-0293-C50BA03EE65F}"/>
                    </a:ext>
                  </a:extLst>
                </p14:cNvPr>
                <p14:cNvContentPartPr/>
                <p14:nvPr/>
              </p14:nvContentPartPr>
              <p14:xfrm>
                <a:off x="5981109" y="3398314"/>
                <a:ext cx="48960" cy="225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4568DBE-8EE6-F93D-0293-C50BA03EE65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974989" y="3392194"/>
                  <a:ext cx="61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1FC7213-7F0E-71BC-4337-F2D0C0039048}"/>
                    </a:ext>
                  </a:extLst>
                </p14:cNvPr>
                <p14:cNvContentPartPr/>
                <p14:nvPr/>
              </p14:nvContentPartPr>
              <p14:xfrm>
                <a:off x="5928549" y="3517474"/>
                <a:ext cx="184680" cy="18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1FC7213-7F0E-71BC-4337-F2D0C003904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22429" y="3511354"/>
                  <a:ext cx="196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3BD987E-9697-92B1-540A-CE820CC8BC78}"/>
                    </a:ext>
                  </a:extLst>
                </p14:cNvPr>
                <p14:cNvContentPartPr/>
                <p14:nvPr/>
              </p14:nvContentPartPr>
              <p14:xfrm>
                <a:off x="6224829" y="3352954"/>
                <a:ext cx="41760" cy="234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3BD987E-9697-92B1-540A-CE820CC8BC78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18709" y="3346834"/>
                  <a:ext cx="54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673EF40-222D-5BB1-EF6A-505FEB0FF4D5}"/>
                    </a:ext>
                  </a:extLst>
                </p14:cNvPr>
                <p14:cNvContentPartPr/>
                <p14:nvPr/>
              </p14:nvContentPartPr>
              <p14:xfrm>
                <a:off x="6165069" y="3483274"/>
                <a:ext cx="209880" cy="12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673EF40-222D-5BB1-EF6A-505FEB0FF4D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158949" y="3477154"/>
                  <a:ext cx="222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2061FCE-74CE-D953-CB00-8AF5A1D12D23}"/>
                    </a:ext>
                  </a:extLst>
                </p14:cNvPr>
                <p14:cNvContentPartPr/>
                <p14:nvPr/>
              </p14:nvContentPartPr>
              <p14:xfrm>
                <a:off x="6379989" y="3199594"/>
                <a:ext cx="114840" cy="522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2061FCE-74CE-D953-CB00-8AF5A1D12D2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373869" y="3193474"/>
                  <a:ext cx="12708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56AC9D7-835A-3D00-A0B2-5EDAE645BEFF}"/>
                    </a:ext>
                  </a:extLst>
                </p14:cNvPr>
                <p14:cNvContentPartPr/>
                <p14:nvPr/>
              </p14:nvContentPartPr>
              <p14:xfrm>
                <a:off x="6624069" y="3160354"/>
                <a:ext cx="186120" cy="564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56AC9D7-835A-3D00-A0B2-5EDAE645BEFF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617949" y="3154234"/>
                  <a:ext cx="1983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AF112AD-BAA0-FF9C-9121-D1D500253C90}"/>
                    </a:ext>
                  </a:extLst>
                </p14:cNvPr>
                <p14:cNvContentPartPr/>
                <p14:nvPr/>
              </p14:nvContentPartPr>
              <p14:xfrm>
                <a:off x="4119549" y="4086274"/>
                <a:ext cx="124560" cy="63972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AF112AD-BAA0-FF9C-9121-D1D500253C9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13429" y="4080154"/>
                  <a:ext cx="13680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5D8AF6E-8C74-0A72-63CA-45B0DF18D199}"/>
                    </a:ext>
                  </a:extLst>
                </p14:cNvPr>
                <p14:cNvContentPartPr/>
                <p14:nvPr/>
              </p14:nvContentPartPr>
              <p14:xfrm>
                <a:off x="4344549" y="4115074"/>
                <a:ext cx="60120" cy="1746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5D8AF6E-8C74-0A72-63CA-45B0DF18D199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338429" y="4108954"/>
                  <a:ext cx="72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F3BC68BB-0D5D-3B5B-C826-6A359EF70B28}"/>
                    </a:ext>
                  </a:extLst>
                </p14:cNvPr>
                <p14:cNvContentPartPr/>
                <p14:nvPr/>
              </p14:nvContentPartPr>
              <p14:xfrm>
                <a:off x="4400709" y="4168714"/>
                <a:ext cx="52560" cy="109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F3BC68BB-0D5D-3B5B-C826-6A359EF70B2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94589" y="4162594"/>
                  <a:ext cx="64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9342FDF-1524-8FBF-A60F-5B1F890CE437}"/>
                    </a:ext>
                  </a:extLst>
                </p14:cNvPr>
                <p14:cNvContentPartPr/>
                <p14:nvPr/>
              </p14:nvContentPartPr>
              <p14:xfrm>
                <a:off x="4701669" y="4332874"/>
                <a:ext cx="87840" cy="1350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9342FDF-1524-8FBF-A60F-5B1F890CE437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695549" y="4326754"/>
                  <a:ext cx="100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501DDB8E-7CBE-3937-CC51-21C3F9B7468F}"/>
                    </a:ext>
                  </a:extLst>
                </p14:cNvPr>
                <p14:cNvContentPartPr/>
                <p14:nvPr/>
              </p14:nvContentPartPr>
              <p14:xfrm>
                <a:off x="4745589" y="4263394"/>
                <a:ext cx="172080" cy="441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501DDB8E-7CBE-3937-CC51-21C3F9B7468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739469" y="4257274"/>
                  <a:ext cx="1843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CEC2F386-F33E-7EB6-982E-83918B30DA33}"/>
                    </a:ext>
                  </a:extLst>
                </p14:cNvPr>
                <p14:cNvContentPartPr/>
                <p14:nvPr/>
              </p14:nvContentPartPr>
              <p14:xfrm>
                <a:off x="4900749" y="4558954"/>
                <a:ext cx="90720" cy="709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CEC2F386-F33E-7EB6-982E-83918B30DA3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94629" y="4552834"/>
                  <a:ext cx="102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225D451-B55E-5AB6-9702-E9639EA9DAFF}"/>
                    </a:ext>
                  </a:extLst>
                </p14:cNvPr>
                <p14:cNvContentPartPr/>
                <p14:nvPr/>
              </p14:nvContentPartPr>
              <p14:xfrm>
                <a:off x="5142669" y="4255474"/>
                <a:ext cx="202680" cy="3672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225D451-B55E-5AB6-9702-E9639EA9DAF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136549" y="4249354"/>
                  <a:ext cx="2149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515B8E0D-3195-A23F-F688-389F81A6A183}"/>
                    </a:ext>
                  </a:extLst>
                </p14:cNvPr>
                <p14:cNvContentPartPr/>
                <p14:nvPr/>
              </p14:nvContentPartPr>
              <p14:xfrm>
                <a:off x="5469909" y="4053154"/>
                <a:ext cx="97920" cy="1735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515B8E0D-3195-A23F-F688-389F81A6A18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463789" y="4047034"/>
                  <a:ext cx="110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4136A3A0-5D62-F977-510C-8375C9774016}"/>
                    </a:ext>
                  </a:extLst>
                </p14:cNvPr>
                <p14:cNvContentPartPr/>
                <p14:nvPr/>
              </p14:nvContentPartPr>
              <p14:xfrm>
                <a:off x="5798589" y="4580914"/>
                <a:ext cx="95400" cy="2350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4136A3A0-5D62-F977-510C-8375C977401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792469" y="4574794"/>
                  <a:ext cx="107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5885DE4-02DF-0D9D-08CC-9B9D8F4957E7}"/>
                    </a:ext>
                  </a:extLst>
                </p14:cNvPr>
                <p14:cNvContentPartPr/>
                <p14:nvPr/>
              </p14:nvContentPartPr>
              <p14:xfrm>
                <a:off x="6299709" y="4363114"/>
                <a:ext cx="218160" cy="2296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5885DE4-02DF-0D9D-08CC-9B9D8F4957E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293589" y="4356994"/>
                  <a:ext cx="230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7C79188-875C-5020-1BCD-8955F240CAA0}"/>
                    </a:ext>
                  </a:extLst>
                </p14:cNvPr>
                <p14:cNvContentPartPr/>
                <p14:nvPr/>
              </p14:nvContentPartPr>
              <p14:xfrm>
                <a:off x="6640269" y="4189594"/>
                <a:ext cx="172080" cy="443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7C79188-875C-5020-1BCD-8955F240CAA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634149" y="4183474"/>
                  <a:ext cx="184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57CEAAD1-5A59-23D6-D919-CA43F432AED0}"/>
                    </a:ext>
                  </a:extLst>
                </p14:cNvPr>
                <p14:cNvContentPartPr/>
                <p14:nvPr/>
              </p14:nvContentPartPr>
              <p14:xfrm>
                <a:off x="6979749" y="4417474"/>
                <a:ext cx="30960" cy="1224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57CEAAD1-5A59-23D6-D919-CA43F432AED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973629" y="4411354"/>
                  <a:ext cx="43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7322ACB-125F-1526-A234-202EA0BAC5BC}"/>
                    </a:ext>
                  </a:extLst>
                </p14:cNvPr>
                <p14:cNvContentPartPr/>
                <p14:nvPr/>
              </p14:nvContentPartPr>
              <p14:xfrm>
                <a:off x="6967149" y="4240354"/>
                <a:ext cx="60120" cy="608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7322ACB-125F-1526-A234-202EA0BAC5B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961029" y="4234234"/>
                  <a:ext cx="723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2ACFC83-DA44-D098-F760-C67A2C4D0797}"/>
                    </a:ext>
                  </a:extLst>
                </p14:cNvPr>
                <p14:cNvContentPartPr/>
                <p14:nvPr/>
              </p14:nvContentPartPr>
              <p14:xfrm>
                <a:off x="7107909" y="4143154"/>
                <a:ext cx="218880" cy="47700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2ACFC83-DA44-D098-F760-C67A2C4D079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101789" y="4137034"/>
                  <a:ext cx="2311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1A7D71E-EF7E-90FB-A152-EC9C5D8905CC}"/>
                    </a:ext>
                  </a:extLst>
                </p14:cNvPr>
                <p14:cNvContentPartPr/>
                <p14:nvPr/>
              </p14:nvContentPartPr>
              <p14:xfrm>
                <a:off x="7310229" y="3911674"/>
                <a:ext cx="156960" cy="79920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1A7D71E-EF7E-90FB-A152-EC9C5D8905C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304109" y="3905554"/>
                  <a:ext cx="16920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6EFC9B26-6259-E364-5F60-8706B80BC066}"/>
                    </a:ext>
                  </a:extLst>
                </p14:cNvPr>
                <p14:cNvContentPartPr/>
                <p14:nvPr/>
              </p14:nvContentPartPr>
              <p14:xfrm>
                <a:off x="7787229" y="4370674"/>
                <a:ext cx="20160" cy="270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6EFC9B26-6259-E364-5F60-8706B80BC06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781109" y="4364554"/>
                  <a:ext cx="32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6B9199B-4471-00D6-AC1F-1A9D29D094C0}"/>
                    </a:ext>
                  </a:extLst>
                </p14:cNvPr>
                <p14:cNvContentPartPr/>
                <p14:nvPr/>
              </p14:nvContentPartPr>
              <p14:xfrm>
                <a:off x="7646109" y="4670194"/>
                <a:ext cx="133920" cy="1224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6B9199B-4471-00D6-AC1F-1A9D29D094C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639989" y="4664074"/>
                  <a:ext cx="146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F5BEE7F5-CE76-8746-9EDF-0634A7C62433}"/>
                    </a:ext>
                  </a:extLst>
                </p14:cNvPr>
                <p14:cNvContentPartPr/>
                <p14:nvPr/>
              </p14:nvContentPartPr>
              <p14:xfrm>
                <a:off x="5009469" y="3772354"/>
                <a:ext cx="3960" cy="421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F5BEE7F5-CE76-8746-9EDF-0634A7C6243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003349" y="3766234"/>
                  <a:ext cx="16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203D9AA1-2FF7-8925-93C7-3361B8A104EC}"/>
                    </a:ext>
                  </a:extLst>
                </p14:cNvPr>
                <p14:cNvContentPartPr/>
                <p14:nvPr/>
              </p14:nvContentPartPr>
              <p14:xfrm>
                <a:off x="4759989" y="3985474"/>
                <a:ext cx="148320" cy="176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203D9AA1-2FF7-8925-93C7-3361B8A104E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753869" y="3979354"/>
                  <a:ext cx="160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03CDF7EA-DF37-FDB9-B487-1FB4F70BA7A8}"/>
                    </a:ext>
                  </a:extLst>
                </p14:cNvPr>
                <p14:cNvContentPartPr/>
                <p14:nvPr/>
              </p14:nvContentPartPr>
              <p14:xfrm>
                <a:off x="4807149" y="4040554"/>
                <a:ext cx="173880" cy="810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03CDF7EA-DF37-FDB9-B487-1FB4F70BA7A8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801029" y="4034434"/>
                  <a:ext cx="186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0526DB36-B096-A4A4-A2BF-D841A252EE03}"/>
                    </a:ext>
                  </a:extLst>
                </p14:cNvPr>
                <p14:cNvContentPartPr/>
                <p14:nvPr/>
              </p14:nvContentPartPr>
              <p14:xfrm>
                <a:off x="4759989" y="3931114"/>
                <a:ext cx="248040" cy="8100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0526DB36-B096-A4A4-A2BF-D841A252EE0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753869" y="3924994"/>
                  <a:ext cx="260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EC9FADE9-5A51-081B-EA84-E67E904CD55F}"/>
                    </a:ext>
                  </a:extLst>
                </p14:cNvPr>
                <p14:cNvContentPartPr/>
                <p14:nvPr/>
              </p14:nvContentPartPr>
              <p14:xfrm>
                <a:off x="4770789" y="4095634"/>
                <a:ext cx="161280" cy="601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EC9FADE9-5A51-081B-EA84-E67E904CD55F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764669" y="4089514"/>
                  <a:ext cx="173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6A76A621-3689-CBFA-2999-6822E497984B}"/>
              </a:ext>
            </a:extLst>
          </p:cNvPr>
          <p:cNvGrpSpPr/>
          <p:nvPr/>
        </p:nvGrpSpPr>
        <p:grpSpPr>
          <a:xfrm>
            <a:off x="5872749" y="3841114"/>
            <a:ext cx="195480" cy="160200"/>
            <a:chOff x="5872749" y="3841114"/>
            <a:chExt cx="19548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1C24582-F71E-7BAF-EE46-F0E3645347C6}"/>
                    </a:ext>
                  </a:extLst>
                </p14:cNvPr>
                <p14:cNvContentPartPr/>
                <p14:nvPr/>
              </p14:nvContentPartPr>
              <p14:xfrm>
                <a:off x="5872749" y="3841114"/>
                <a:ext cx="195480" cy="756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1C24582-F71E-7BAF-EE46-F0E3645347C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866629" y="3834994"/>
                  <a:ext cx="207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F93D0C8-2C14-D89C-5808-69B187CDFA4D}"/>
                    </a:ext>
                  </a:extLst>
                </p14:cNvPr>
                <p14:cNvContentPartPr/>
                <p14:nvPr/>
              </p14:nvContentPartPr>
              <p14:xfrm>
                <a:off x="5899749" y="3934714"/>
                <a:ext cx="137520" cy="6660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F93D0C8-2C14-D89C-5808-69B187CDFA4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893629" y="3928594"/>
                  <a:ext cx="1497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032234D6-02CA-EA21-D6E7-94E5FA679BD5}"/>
              </a:ext>
            </a:extLst>
          </p:cNvPr>
          <p:cNvGrpSpPr/>
          <p:nvPr/>
        </p:nvGrpSpPr>
        <p:grpSpPr>
          <a:xfrm>
            <a:off x="6786429" y="4974754"/>
            <a:ext cx="206640" cy="133920"/>
            <a:chOff x="6786429" y="4974754"/>
            <a:chExt cx="20664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A939E939-A59F-F483-4981-11927930F2DA}"/>
                    </a:ext>
                  </a:extLst>
                </p14:cNvPr>
                <p14:cNvContentPartPr/>
                <p14:nvPr/>
              </p14:nvContentPartPr>
              <p14:xfrm>
                <a:off x="6786429" y="4974754"/>
                <a:ext cx="150120" cy="399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A939E939-A59F-F483-4981-11927930F2D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780309" y="4968634"/>
                  <a:ext cx="162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368B60C-5B19-AFBF-A4CD-543502C96232}"/>
                    </a:ext>
                  </a:extLst>
                </p14:cNvPr>
                <p14:cNvContentPartPr/>
                <p14:nvPr/>
              </p14:nvContentPartPr>
              <p14:xfrm>
                <a:off x="6820989" y="5045674"/>
                <a:ext cx="172080" cy="630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368B60C-5B19-AFBF-A4CD-543502C9623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814869" y="5039554"/>
                  <a:ext cx="18432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4953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EBCBD85-38F7-005D-34AF-3659789B5BA4}"/>
              </a:ext>
            </a:extLst>
          </p:cNvPr>
          <p:cNvGrpSpPr/>
          <p:nvPr/>
        </p:nvGrpSpPr>
        <p:grpSpPr>
          <a:xfrm>
            <a:off x="196369" y="338540"/>
            <a:ext cx="2156760" cy="710280"/>
            <a:chOff x="196369" y="338540"/>
            <a:chExt cx="2156760" cy="71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DE67B4B-32AF-E967-56C1-40AD499655AE}"/>
                    </a:ext>
                  </a:extLst>
                </p14:cNvPr>
                <p14:cNvContentPartPr/>
                <p14:nvPr/>
              </p14:nvContentPartPr>
              <p14:xfrm>
                <a:off x="337129" y="383900"/>
                <a:ext cx="46080" cy="307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DE67B4B-32AF-E967-56C1-40AD499655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009" y="377780"/>
                  <a:ext cx="583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52EF36E-FB3F-7417-26AF-97A6723EFA7F}"/>
                    </a:ext>
                  </a:extLst>
                </p14:cNvPr>
                <p14:cNvContentPartPr/>
                <p14:nvPr/>
              </p14:nvContentPartPr>
              <p14:xfrm>
                <a:off x="450529" y="381740"/>
                <a:ext cx="25560" cy="242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52EF36E-FB3F-7417-26AF-97A6723EFA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409" y="375620"/>
                  <a:ext cx="378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4ED1521-B2E9-360C-A2BD-75D168CF40AF}"/>
                    </a:ext>
                  </a:extLst>
                </p14:cNvPr>
                <p14:cNvContentPartPr/>
                <p14:nvPr/>
              </p14:nvContentPartPr>
              <p14:xfrm>
                <a:off x="222289" y="449780"/>
                <a:ext cx="360360" cy="60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4ED1521-B2E9-360C-A2BD-75D168CF40A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6169" y="443660"/>
                  <a:ext cx="372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AAE62A-15DA-3EC5-2A12-C33D00894016}"/>
                    </a:ext>
                  </a:extLst>
                </p14:cNvPr>
                <p14:cNvContentPartPr/>
                <p14:nvPr/>
              </p14:nvContentPartPr>
              <p14:xfrm>
                <a:off x="196369" y="554900"/>
                <a:ext cx="366840" cy="7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AAE62A-15DA-3EC5-2A12-C33D0089401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249" y="548780"/>
                  <a:ext cx="379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888EFB-EB2D-F849-62C0-6F7F4FB3FB5D}"/>
                    </a:ext>
                  </a:extLst>
                </p14:cNvPr>
                <p14:cNvContentPartPr/>
                <p14:nvPr/>
              </p14:nvContentPartPr>
              <p14:xfrm>
                <a:off x="778129" y="373820"/>
                <a:ext cx="209880" cy="263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888EFB-EB2D-F849-62C0-6F7F4FB3FB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009" y="367700"/>
                  <a:ext cx="222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ABE1D5-EAFE-7399-D4B0-25C933BFFA97}"/>
                    </a:ext>
                  </a:extLst>
                </p14:cNvPr>
                <p14:cNvContentPartPr/>
                <p14:nvPr/>
              </p14:nvContentPartPr>
              <p14:xfrm>
                <a:off x="1062529" y="346100"/>
                <a:ext cx="5760" cy="542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ABE1D5-EAFE-7399-D4B0-25C933BFFA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6409" y="339980"/>
                  <a:ext cx="180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F4F65E-7F17-6283-1826-0CC3FAA4D5EF}"/>
                    </a:ext>
                  </a:extLst>
                </p14:cNvPr>
                <p14:cNvContentPartPr/>
                <p14:nvPr/>
              </p14:nvContentPartPr>
              <p14:xfrm>
                <a:off x="1063969" y="552380"/>
                <a:ext cx="131760" cy="89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F4F65E-7F17-6283-1826-0CC3FAA4D5E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7849" y="546260"/>
                  <a:ext cx="144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1F96EE-16F8-E6A3-9891-8B195E53C402}"/>
                    </a:ext>
                  </a:extLst>
                </p14:cNvPr>
                <p14:cNvContentPartPr/>
                <p14:nvPr/>
              </p14:nvContentPartPr>
              <p14:xfrm>
                <a:off x="1314529" y="374540"/>
                <a:ext cx="196560" cy="275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1F96EE-16F8-E6A3-9891-8B195E53C4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08409" y="368420"/>
                  <a:ext cx="208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3085FE-E2FE-C9CA-9525-C7DFE94F22E7}"/>
                    </a:ext>
                  </a:extLst>
                </p14:cNvPr>
                <p14:cNvContentPartPr/>
                <p14:nvPr/>
              </p14:nvContentPartPr>
              <p14:xfrm>
                <a:off x="1584529" y="482540"/>
                <a:ext cx="168840" cy="16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3085FE-E2FE-C9CA-9525-C7DFE94F22E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8409" y="476420"/>
                  <a:ext cx="181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F984DC-7F60-E0C5-4065-F8400029702B}"/>
                    </a:ext>
                  </a:extLst>
                </p14:cNvPr>
                <p14:cNvContentPartPr/>
                <p14:nvPr/>
              </p14:nvContentPartPr>
              <p14:xfrm>
                <a:off x="1826449" y="383900"/>
                <a:ext cx="35280" cy="217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F984DC-7F60-E0C5-4065-F840002970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20329" y="377780"/>
                  <a:ext cx="4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EED1EA6-0037-E006-97C8-DD30BCA23F9B}"/>
                    </a:ext>
                  </a:extLst>
                </p14:cNvPr>
                <p14:cNvContentPartPr/>
                <p14:nvPr/>
              </p14:nvContentPartPr>
              <p14:xfrm>
                <a:off x="1805209" y="490820"/>
                <a:ext cx="155160" cy="109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EED1EA6-0037-E006-97C8-DD30BCA23F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9089" y="484700"/>
                  <a:ext cx="167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EBD62F-548D-3FB7-2D68-C77FA2EDE3F2}"/>
                    </a:ext>
                  </a:extLst>
                </p14:cNvPr>
                <p14:cNvContentPartPr/>
                <p14:nvPr/>
              </p14:nvContentPartPr>
              <p14:xfrm>
                <a:off x="1925089" y="338540"/>
                <a:ext cx="68400" cy="11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EBD62F-548D-3FB7-2D68-C77FA2EDE3F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8969" y="332420"/>
                  <a:ext cx="80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79C5EDF-E824-7C0C-94FF-0885E6020682}"/>
                    </a:ext>
                  </a:extLst>
                </p14:cNvPr>
                <p14:cNvContentPartPr/>
                <p14:nvPr/>
              </p14:nvContentPartPr>
              <p14:xfrm>
                <a:off x="2012209" y="480020"/>
                <a:ext cx="340920" cy="568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79C5EDF-E824-7C0C-94FF-0885E602068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06089" y="473900"/>
                  <a:ext cx="353160" cy="58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7552AB-EB02-1488-D28F-70515504C36B}"/>
              </a:ext>
            </a:extLst>
          </p:cNvPr>
          <p:cNvGrpSpPr/>
          <p:nvPr/>
        </p:nvGrpSpPr>
        <p:grpSpPr>
          <a:xfrm>
            <a:off x="2963329" y="348980"/>
            <a:ext cx="1276920" cy="311400"/>
            <a:chOff x="2963329" y="348980"/>
            <a:chExt cx="127692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8AA521-A99D-0C69-E27F-678A13B8E459}"/>
                    </a:ext>
                  </a:extLst>
                </p14:cNvPr>
                <p14:cNvContentPartPr/>
                <p14:nvPr/>
              </p14:nvContentPartPr>
              <p14:xfrm>
                <a:off x="2963329" y="458420"/>
                <a:ext cx="167400" cy="181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8AA521-A99D-0C69-E27F-678A13B8E4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57209" y="452300"/>
                  <a:ext cx="179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99D02F5-A428-9D78-26AB-442A2AF28A5A}"/>
                    </a:ext>
                  </a:extLst>
                </p14:cNvPr>
                <p14:cNvContentPartPr/>
                <p14:nvPr/>
              </p14:nvContentPartPr>
              <p14:xfrm>
                <a:off x="3142609" y="348980"/>
                <a:ext cx="40680" cy="282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99D02F5-A428-9D78-26AB-442A2AF28A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36489" y="342860"/>
                  <a:ext cx="52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7A93DA-80C6-0DE3-ECD6-8EF73350E78B}"/>
                    </a:ext>
                  </a:extLst>
                </p14:cNvPr>
                <p14:cNvContentPartPr/>
                <p14:nvPr/>
              </p14:nvContentPartPr>
              <p14:xfrm>
                <a:off x="3253849" y="480380"/>
                <a:ext cx="138600" cy="16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7A93DA-80C6-0DE3-ECD6-8EF73350E7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47729" y="474260"/>
                  <a:ext cx="150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76B498-582C-0C33-657A-06BFD98EBD64}"/>
                    </a:ext>
                  </a:extLst>
                </p14:cNvPr>
                <p14:cNvContentPartPr/>
                <p14:nvPr/>
              </p14:nvContentPartPr>
              <p14:xfrm>
                <a:off x="3421249" y="508100"/>
                <a:ext cx="210960" cy="152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76B498-582C-0C33-657A-06BFD98EBD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5129" y="501980"/>
                  <a:ext cx="223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9364E6-7325-28E9-C391-AE4A1603365E}"/>
                    </a:ext>
                  </a:extLst>
                </p14:cNvPr>
                <p14:cNvContentPartPr/>
                <p14:nvPr/>
              </p14:nvContentPartPr>
              <p14:xfrm>
                <a:off x="3657049" y="496940"/>
                <a:ext cx="195120" cy="150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9364E6-7325-28E9-C391-AE4A160336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50929" y="490820"/>
                  <a:ext cx="207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A8310F-D452-F49D-A307-0EDDC16BC9FB}"/>
                    </a:ext>
                  </a:extLst>
                </p14:cNvPr>
                <p14:cNvContentPartPr/>
                <p14:nvPr/>
              </p14:nvContentPartPr>
              <p14:xfrm>
                <a:off x="3868009" y="473540"/>
                <a:ext cx="174600" cy="163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A8310F-D452-F49D-A307-0EDDC16BC9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61889" y="467420"/>
                  <a:ext cx="1868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AA9853-3FAA-62CC-D8BA-11D02B3D6ABD}"/>
                    </a:ext>
                  </a:extLst>
                </p14:cNvPr>
                <p14:cNvContentPartPr/>
                <p14:nvPr/>
              </p14:nvContentPartPr>
              <p14:xfrm>
                <a:off x="4088689" y="382100"/>
                <a:ext cx="3312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AA9853-3FAA-62CC-D8BA-11D02B3D6A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2569" y="375980"/>
                  <a:ext cx="45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FB74FD-DC74-5D4D-5865-0E3A927C7F36}"/>
                    </a:ext>
                  </a:extLst>
                </p14:cNvPr>
                <p14:cNvContentPartPr/>
                <p14:nvPr/>
              </p14:nvContentPartPr>
              <p14:xfrm>
                <a:off x="4144849" y="474620"/>
                <a:ext cx="95400" cy="160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FB74FD-DC74-5D4D-5865-0E3A927C7F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38729" y="468500"/>
                  <a:ext cx="1076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5211E9-3086-5049-E1BF-63A04228F92B}"/>
              </a:ext>
            </a:extLst>
          </p:cNvPr>
          <p:cNvGrpSpPr/>
          <p:nvPr/>
        </p:nvGrpSpPr>
        <p:grpSpPr>
          <a:xfrm>
            <a:off x="4829569" y="368060"/>
            <a:ext cx="300240" cy="519840"/>
            <a:chOff x="4829569" y="368060"/>
            <a:chExt cx="30024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32EE1A-0675-89A3-D122-C4635BBB25BD}"/>
                    </a:ext>
                  </a:extLst>
                </p14:cNvPr>
                <p14:cNvContentPartPr/>
                <p14:nvPr/>
              </p14:nvContentPartPr>
              <p14:xfrm>
                <a:off x="4829569" y="368060"/>
                <a:ext cx="233640" cy="519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32EE1A-0675-89A3-D122-C4635BBB25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3449" y="361940"/>
                  <a:ext cx="245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D256CB4-8C4E-71DE-35F7-C4E85074D218}"/>
                    </a:ext>
                  </a:extLst>
                </p14:cNvPr>
                <p14:cNvContentPartPr/>
                <p14:nvPr/>
              </p14:nvContentPartPr>
              <p14:xfrm>
                <a:off x="4994089" y="650660"/>
                <a:ext cx="135720" cy="2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D256CB4-8C4E-71DE-35F7-C4E85074D21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87969" y="644540"/>
                  <a:ext cx="14796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7B31A57-B919-026E-70B0-4330FEDCF057}"/>
              </a:ext>
            </a:extLst>
          </p:cNvPr>
          <p:cNvGrpSpPr/>
          <p:nvPr/>
        </p:nvGrpSpPr>
        <p:grpSpPr>
          <a:xfrm>
            <a:off x="5458489" y="498740"/>
            <a:ext cx="357120" cy="183240"/>
            <a:chOff x="5458489" y="498740"/>
            <a:chExt cx="35712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A2DECD-8D26-3EB8-E6C4-8782AB3C6C23}"/>
                    </a:ext>
                  </a:extLst>
                </p14:cNvPr>
                <p14:cNvContentPartPr/>
                <p14:nvPr/>
              </p14:nvContentPartPr>
              <p14:xfrm>
                <a:off x="5458489" y="498740"/>
                <a:ext cx="203400" cy="18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A2DECD-8D26-3EB8-E6C4-8782AB3C6C2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52369" y="492620"/>
                  <a:ext cx="2156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BB3524-6B53-2850-1849-BE005EDCE59B}"/>
                    </a:ext>
                  </a:extLst>
                </p14:cNvPr>
                <p14:cNvContentPartPr/>
                <p14:nvPr/>
              </p14:nvContentPartPr>
              <p14:xfrm>
                <a:off x="5657929" y="515300"/>
                <a:ext cx="157680" cy="151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BB3524-6B53-2850-1849-BE005EDCE5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51809" y="509180"/>
                  <a:ext cx="1699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8352779-BFBF-8F03-7EB3-C6BE80F7F70C}"/>
              </a:ext>
            </a:extLst>
          </p:cNvPr>
          <p:cNvGrpSpPr/>
          <p:nvPr/>
        </p:nvGrpSpPr>
        <p:grpSpPr>
          <a:xfrm>
            <a:off x="6366409" y="469940"/>
            <a:ext cx="1041120" cy="542520"/>
            <a:chOff x="6366409" y="469940"/>
            <a:chExt cx="1041120" cy="54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F6297C-DADC-24FB-1B52-F6FEA6C3F811}"/>
                    </a:ext>
                  </a:extLst>
                </p14:cNvPr>
                <p14:cNvContentPartPr/>
                <p14:nvPr/>
              </p14:nvContentPartPr>
              <p14:xfrm>
                <a:off x="6366409" y="469940"/>
                <a:ext cx="153360" cy="19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F6297C-DADC-24FB-1B52-F6FEA6C3F8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60289" y="463820"/>
                  <a:ext cx="1656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9D71C67-A65B-DF49-A19C-F54FAFD165C8}"/>
                    </a:ext>
                  </a:extLst>
                </p14:cNvPr>
                <p14:cNvContentPartPr/>
                <p14:nvPr/>
              </p14:nvContentPartPr>
              <p14:xfrm>
                <a:off x="6604369" y="495860"/>
                <a:ext cx="118440" cy="17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9D71C67-A65B-DF49-A19C-F54FAFD165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8249" y="489740"/>
                  <a:ext cx="130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6F9041-ADDA-17FD-0B06-2DA5F88B2DA9}"/>
                    </a:ext>
                  </a:extLst>
                </p14:cNvPr>
                <p14:cNvContentPartPr/>
                <p14:nvPr/>
              </p14:nvContentPartPr>
              <p14:xfrm>
                <a:off x="6749449" y="518180"/>
                <a:ext cx="111960" cy="163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6F9041-ADDA-17FD-0B06-2DA5F88B2D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43329" y="512060"/>
                  <a:ext cx="124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541045-5ADE-80F6-A53F-5AC14D5DE18C}"/>
                    </a:ext>
                  </a:extLst>
                </p14:cNvPr>
                <p14:cNvContentPartPr/>
                <p14:nvPr/>
              </p14:nvContentPartPr>
              <p14:xfrm>
                <a:off x="6926569" y="517100"/>
                <a:ext cx="480960" cy="49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541045-5ADE-80F6-A53F-5AC14D5DE1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0449" y="510980"/>
                  <a:ext cx="493200" cy="50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901475-289B-526C-0BB0-83161E55C424}"/>
                  </a:ext>
                </a:extLst>
              </p14:cNvPr>
              <p14:cNvContentPartPr/>
              <p14:nvPr/>
            </p14:nvContentPartPr>
            <p14:xfrm>
              <a:off x="2153949" y="2168194"/>
              <a:ext cx="301680" cy="348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901475-289B-526C-0BB0-83161E55C4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47829" y="2162074"/>
                <a:ext cx="31392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8AC2D7BB-A5AA-0787-5569-961CA999556F}"/>
              </a:ext>
            </a:extLst>
          </p:cNvPr>
          <p:cNvGrpSpPr/>
          <p:nvPr/>
        </p:nvGrpSpPr>
        <p:grpSpPr>
          <a:xfrm>
            <a:off x="2676309" y="1917994"/>
            <a:ext cx="830160" cy="651240"/>
            <a:chOff x="2676309" y="1917994"/>
            <a:chExt cx="83016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8488F5-0C17-2271-E453-E11C5943F58B}"/>
                    </a:ext>
                  </a:extLst>
                </p14:cNvPr>
                <p14:cNvContentPartPr/>
                <p14:nvPr/>
              </p14:nvContentPartPr>
              <p14:xfrm>
                <a:off x="2676309" y="1917994"/>
                <a:ext cx="267120" cy="65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8488F5-0C17-2271-E453-E11C5943F5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70189" y="1911874"/>
                  <a:ext cx="27936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32103B-760F-DA29-8B69-D0D10EABF966}"/>
                    </a:ext>
                  </a:extLst>
                </p14:cNvPr>
                <p14:cNvContentPartPr/>
                <p14:nvPr/>
              </p14:nvContentPartPr>
              <p14:xfrm>
                <a:off x="2990229" y="2143714"/>
                <a:ext cx="167760" cy="164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32103B-760F-DA29-8B69-D0D10EABF9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84109" y="2137594"/>
                  <a:ext cx="1800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D673CC-F8C1-B691-C33D-1CC636EB4C3C}"/>
                    </a:ext>
                  </a:extLst>
                </p14:cNvPr>
                <p14:cNvContentPartPr/>
                <p14:nvPr/>
              </p14:nvContentPartPr>
              <p14:xfrm>
                <a:off x="3286149" y="1930594"/>
                <a:ext cx="220320" cy="514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D673CC-F8C1-B691-C33D-1CC636EB4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80029" y="1924474"/>
                  <a:ext cx="23256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51272E-C44F-6B42-233E-803DB662711E}"/>
              </a:ext>
            </a:extLst>
          </p:cNvPr>
          <p:cNvGrpSpPr/>
          <p:nvPr/>
        </p:nvGrpSpPr>
        <p:grpSpPr>
          <a:xfrm>
            <a:off x="3981669" y="2137234"/>
            <a:ext cx="188280" cy="135720"/>
            <a:chOff x="3981669" y="2137234"/>
            <a:chExt cx="1882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9BE412-49B6-6A0D-7CAD-116A4D3B4967}"/>
                    </a:ext>
                  </a:extLst>
                </p14:cNvPr>
                <p14:cNvContentPartPr/>
                <p14:nvPr/>
              </p14:nvContentPartPr>
              <p14:xfrm>
                <a:off x="3981669" y="2137234"/>
                <a:ext cx="168480" cy="34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9BE412-49B6-6A0D-7CAD-116A4D3B496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5549" y="2131114"/>
                  <a:ext cx="180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4B883F8-05CD-B734-9261-E173AAC21E24}"/>
                    </a:ext>
                  </a:extLst>
                </p14:cNvPr>
                <p14:cNvContentPartPr/>
                <p14:nvPr/>
              </p14:nvContentPartPr>
              <p14:xfrm>
                <a:off x="4001469" y="2262874"/>
                <a:ext cx="168480" cy="10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4B883F8-05CD-B734-9261-E173AAC21E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95349" y="2256754"/>
                  <a:ext cx="180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6C4FC94-8797-6C90-A2A3-A0DB1440062B}"/>
              </a:ext>
            </a:extLst>
          </p:cNvPr>
          <p:cNvGrpSpPr/>
          <p:nvPr/>
        </p:nvGrpSpPr>
        <p:grpSpPr>
          <a:xfrm>
            <a:off x="4488909" y="1963354"/>
            <a:ext cx="495720" cy="676800"/>
            <a:chOff x="4488909" y="1963354"/>
            <a:chExt cx="495720" cy="67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1E9588-28B3-EA77-A93D-8A7F02682CC9}"/>
                    </a:ext>
                  </a:extLst>
                </p14:cNvPr>
                <p14:cNvContentPartPr/>
                <p14:nvPr/>
              </p14:nvContentPartPr>
              <p14:xfrm>
                <a:off x="4488909" y="1963354"/>
                <a:ext cx="194040" cy="40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1E9588-28B3-EA77-A93D-8A7F02682C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82789" y="1957234"/>
                  <a:ext cx="206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EEB683-C087-E645-8664-1AD469BF18D3}"/>
                    </a:ext>
                  </a:extLst>
                </p14:cNvPr>
                <p14:cNvContentPartPr/>
                <p14:nvPr/>
              </p14:nvContentPartPr>
              <p14:xfrm>
                <a:off x="4893549" y="2177554"/>
                <a:ext cx="27360" cy="35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EEB683-C087-E645-8664-1AD469BF18D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7429" y="2171434"/>
                  <a:ext cx="396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605CFB-C063-711E-B122-B59E28EA7BA9}"/>
                    </a:ext>
                  </a:extLst>
                </p14:cNvPr>
                <p14:cNvContentPartPr/>
                <p14:nvPr/>
              </p14:nvContentPartPr>
              <p14:xfrm>
                <a:off x="4810749" y="2381314"/>
                <a:ext cx="173880" cy="25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605CFB-C063-711E-B122-B59E28EA7B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04629" y="2375194"/>
                  <a:ext cx="18612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19A823-4C7C-CC62-ED2C-9CAE4250B39E}"/>
              </a:ext>
            </a:extLst>
          </p:cNvPr>
          <p:cNvGrpSpPr/>
          <p:nvPr/>
        </p:nvGrpSpPr>
        <p:grpSpPr>
          <a:xfrm>
            <a:off x="4315749" y="2617474"/>
            <a:ext cx="258480" cy="137520"/>
            <a:chOff x="4315749" y="2617474"/>
            <a:chExt cx="25848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066B5F-D464-B36E-32DB-020D9B27E9DC}"/>
                    </a:ext>
                  </a:extLst>
                </p14:cNvPr>
                <p14:cNvContentPartPr/>
                <p14:nvPr/>
              </p14:nvContentPartPr>
              <p14:xfrm>
                <a:off x="4315749" y="2617474"/>
                <a:ext cx="242280" cy="83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066B5F-D464-B36E-32DB-020D9B27E9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09629" y="2611354"/>
                  <a:ext cx="2545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E3A73A-C917-029A-ACFA-ED6072224C5F}"/>
                    </a:ext>
                  </a:extLst>
                </p14:cNvPr>
                <p14:cNvContentPartPr/>
                <p14:nvPr/>
              </p14:nvContentPartPr>
              <p14:xfrm>
                <a:off x="4358949" y="2675794"/>
                <a:ext cx="215280" cy="7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E3A73A-C917-029A-ACFA-ED6072224C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52829" y="2669674"/>
                  <a:ext cx="227520" cy="9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7669E9-3FCE-13CA-70BF-D0677133FABB}"/>
                  </a:ext>
                </a:extLst>
              </p14:cNvPr>
              <p14:cNvContentPartPr/>
              <p14:nvPr/>
            </p14:nvContentPartPr>
            <p14:xfrm>
              <a:off x="4360749" y="2537914"/>
              <a:ext cx="231480" cy="360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7669E9-3FCE-13CA-70BF-D0677133FAB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354629" y="2531794"/>
                <a:ext cx="243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FABEC5C-3495-EC3F-026A-AE6A4A784F7A}"/>
                  </a:ext>
                </a:extLst>
              </p14:cNvPr>
              <p14:cNvContentPartPr/>
              <p14:nvPr/>
            </p14:nvContentPartPr>
            <p14:xfrm>
              <a:off x="4308549" y="2666794"/>
              <a:ext cx="181080" cy="39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FABEC5C-3495-EC3F-026A-AE6A4A784F7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02429" y="2660674"/>
                <a:ext cx="193320" cy="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1283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D342FD2-E5CD-95AD-31CD-0E2B42043FEC}"/>
              </a:ext>
            </a:extLst>
          </p:cNvPr>
          <p:cNvGrpSpPr/>
          <p:nvPr/>
        </p:nvGrpSpPr>
        <p:grpSpPr>
          <a:xfrm>
            <a:off x="310489" y="410900"/>
            <a:ext cx="376920" cy="313920"/>
            <a:chOff x="310489" y="410900"/>
            <a:chExt cx="37692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0CD8814-E615-E18A-BBBC-58F121A30EA8}"/>
                    </a:ext>
                  </a:extLst>
                </p14:cNvPr>
                <p14:cNvContentPartPr/>
                <p14:nvPr/>
              </p14:nvContentPartPr>
              <p14:xfrm>
                <a:off x="433249" y="410900"/>
                <a:ext cx="25560" cy="313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0CD8814-E615-E18A-BBBC-58F121A30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129" y="404780"/>
                  <a:ext cx="37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8F40862-6D91-C040-065A-9B6E36D74605}"/>
                    </a:ext>
                  </a:extLst>
                </p14:cNvPr>
                <p14:cNvContentPartPr/>
                <p14:nvPr/>
              </p14:nvContentPartPr>
              <p14:xfrm>
                <a:off x="531889" y="411980"/>
                <a:ext cx="31320" cy="268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8F40862-6D91-C040-065A-9B6E36D746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769" y="405860"/>
                  <a:ext cx="43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44ADA18-2C66-7631-6D7F-73A1CCF64062}"/>
                    </a:ext>
                  </a:extLst>
                </p14:cNvPr>
                <p14:cNvContentPartPr/>
                <p14:nvPr/>
              </p14:nvContentPartPr>
              <p14:xfrm>
                <a:off x="310489" y="460220"/>
                <a:ext cx="376920" cy="11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44ADA18-2C66-7631-6D7F-73A1CCF640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369" y="454100"/>
                  <a:ext cx="389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A6582C-C9ED-A756-6739-CAC61F880330}"/>
                    </a:ext>
                  </a:extLst>
                </p14:cNvPr>
                <p14:cNvContentPartPr/>
                <p14:nvPr/>
              </p14:nvContentPartPr>
              <p14:xfrm>
                <a:off x="334249" y="588380"/>
                <a:ext cx="302400" cy="10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A6582C-C9ED-A756-6739-CAC61F8803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129" y="582260"/>
                  <a:ext cx="31464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FC8C3C-C37C-8541-C6C0-94ECB5489969}"/>
              </a:ext>
            </a:extLst>
          </p:cNvPr>
          <p:cNvGrpSpPr/>
          <p:nvPr/>
        </p:nvGrpSpPr>
        <p:grpSpPr>
          <a:xfrm>
            <a:off x="1015729" y="296420"/>
            <a:ext cx="1271160" cy="888480"/>
            <a:chOff x="1015729" y="296420"/>
            <a:chExt cx="1271160" cy="88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12CE40-EFEF-863F-3103-2E57CFEF243D}"/>
                    </a:ext>
                  </a:extLst>
                </p14:cNvPr>
                <p14:cNvContentPartPr/>
                <p14:nvPr/>
              </p14:nvContentPartPr>
              <p14:xfrm>
                <a:off x="1042729" y="296420"/>
                <a:ext cx="171360" cy="888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12CE40-EFEF-863F-3103-2E57CFEF24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6609" y="290300"/>
                  <a:ext cx="18360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6AF186-B537-50D3-2808-A33AE805D434}"/>
                    </a:ext>
                  </a:extLst>
                </p14:cNvPr>
                <p14:cNvContentPartPr/>
                <p14:nvPr/>
              </p14:nvContentPartPr>
              <p14:xfrm>
                <a:off x="1015729" y="709340"/>
                <a:ext cx="182160" cy="50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6AF186-B537-50D3-2808-A33AE805D4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9609" y="703220"/>
                  <a:ext cx="194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7517B9-3F76-2D45-B6B5-DC0BED767712}"/>
                    </a:ext>
                  </a:extLst>
                </p14:cNvPr>
                <p14:cNvContentPartPr/>
                <p14:nvPr/>
              </p14:nvContentPartPr>
              <p14:xfrm>
                <a:off x="1252249" y="648140"/>
                <a:ext cx="24840" cy="11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7517B9-3F76-2D45-B6B5-DC0BED7677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6129" y="642020"/>
                  <a:ext cx="37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29DDBD-AE21-2ED5-26C8-FECFF69CE4D3}"/>
                    </a:ext>
                  </a:extLst>
                </p14:cNvPr>
                <p14:cNvContentPartPr/>
                <p14:nvPr/>
              </p14:nvContentPartPr>
              <p14:xfrm>
                <a:off x="1216969" y="494060"/>
                <a:ext cx="6480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29DDBD-AE21-2ED5-26C8-FECFF69CE4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0849" y="487940"/>
                  <a:ext cx="770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D867EB-0397-0191-C1F6-929F072FDBFA}"/>
                    </a:ext>
                  </a:extLst>
                </p14:cNvPr>
                <p14:cNvContentPartPr/>
                <p14:nvPr/>
              </p14:nvContentPartPr>
              <p14:xfrm>
                <a:off x="1338649" y="662540"/>
                <a:ext cx="182160" cy="142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D867EB-0397-0191-C1F6-929F072FDB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2529" y="656420"/>
                  <a:ext cx="19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2ABE868-4E09-ABC0-8ED7-12D95E658EE9}"/>
                    </a:ext>
                  </a:extLst>
                </p14:cNvPr>
                <p14:cNvContentPartPr/>
                <p14:nvPr/>
              </p14:nvContentPartPr>
              <p14:xfrm>
                <a:off x="1599289" y="501980"/>
                <a:ext cx="318600" cy="29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2ABE868-4E09-ABC0-8ED7-12D95E658E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3169" y="495860"/>
                  <a:ext cx="3308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6B6F86-1655-3D3B-E6C8-E52DC2E33558}"/>
                    </a:ext>
                  </a:extLst>
                </p14:cNvPr>
                <p14:cNvContentPartPr/>
                <p14:nvPr/>
              </p14:nvContentPartPr>
              <p14:xfrm>
                <a:off x="1801249" y="486860"/>
                <a:ext cx="65160" cy="131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6B6F86-1655-3D3B-E6C8-E52DC2E335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95129" y="480740"/>
                  <a:ext cx="77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430E5B7-D388-5FA3-B1DE-E19FECDB515A}"/>
                    </a:ext>
                  </a:extLst>
                </p14:cNvPr>
                <p14:cNvContentPartPr/>
                <p14:nvPr/>
              </p14:nvContentPartPr>
              <p14:xfrm>
                <a:off x="1917169" y="604940"/>
                <a:ext cx="369720" cy="439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430E5B7-D388-5FA3-B1DE-E19FECDB51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11049" y="598820"/>
                  <a:ext cx="381960" cy="45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4361181-204A-E361-528A-88DD18ACEE02}"/>
              </a:ext>
            </a:extLst>
          </p:cNvPr>
          <p:cNvGrpSpPr/>
          <p:nvPr/>
        </p:nvGrpSpPr>
        <p:grpSpPr>
          <a:xfrm>
            <a:off x="2995369" y="370940"/>
            <a:ext cx="617400" cy="295560"/>
            <a:chOff x="2995369" y="370940"/>
            <a:chExt cx="61740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9925B7-4EB1-E294-2AAF-9F1BC5CB7D2C}"/>
                    </a:ext>
                  </a:extLst>
                </p14:cNvPr>
                <p14:cNvContentPartPr/>
                <p14:nvPr/>
              </p14:nvContentPartPr>
              <p14:xfrm>
                <a:off x="3150169" y="370940"/>
                <a:ext cx="25560" cy="29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9925B7-4EB1-E294-2AAF-9F1BC5CB7D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4049" y="364820"/>
                  <a:ext cx="37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F2073E-5678-8114-BB9C-2F42521A7230}"/>
                    </a:ext>
                  </a:extLst>
                </p14:cNvPr>
                <p14:cNvContentPartPr/>
                <p14:nvPr/>
              </p14:nvContentPartPr>
              <p14:xfrm>
                <a:off x="2995369" y="516020"/>
                <a:ext cx="236520" cy="40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F2073E-5678-8114-BB9C-2F42521A723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9249" y="509900"/>
                  <a:ext cx="248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D61BC4-A237-8D83-783C-76BD54CB94A6}"/>
                    </a:ext>
                  </a:extLst>
                </p14:cNvPr>
                <p14:cNvContentPartPr/>
                <p14:nvPr/>
              </p14:nvContentPartPr>
              <p14:xfrm>
                <a:off x="3247729" y="396140"/>
                <a:ext cx="365040" cy="265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D61BC4-A237-8D83-783C-76BD54CB94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1609" y="390020"/>
                  <a:ext cx="37728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FAFCC5-2B5B-60D5-A221-064084613082}"/>
              </a:ext>
            </a:extLst>
          </p:cNvPr>
          <p:cNvGrpSpPr/>
          <p:nvPr/>
        </p:nvGrpSpPr>
        <p:grpSpPr>
          <a:xfrm>
            <a:off x="4298929" y="353300"/>
            <a:ext cx="644400" cy="592560"/>
            <a:chOff x="4298929" y="353300"/>
            <a:chExt cx="644400" cy="5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3D10C0-CCA5-D9D5-2E21-19633DE97D93}"/>
                    </a:ext>
                  </a:extLst>
                </p14:cNvPr>
                <p14:cNvContentPartPr/>
                <p14:nvPr/>
              </p14:nvContentPartPr>
              <p14:xfrm>
                <a:off x="4298929" y="494780"/>
                <a:ext cx="149400" cy="200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3D10C0-CCA5-D9D5-2E21-19633DE97D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92809" y="488660"/>
                  <a:ext cx="161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6A21AF-7033-3A4C-AD12-6D086D68DA89}"/>
                    </a:ext>
                  </a:extLst>
                </p14:cNvPr>
                <p14:cNvContentPartPr/>
                <p14:nvPr/>
              </p14:nvContentPartPr>
              <p14:xfrm>
                <a:off x="4500529" y="522140"/>
                <a:ext cx="120600" cy="131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6A21AF-7033-3A4C-AD12-6D086D68DA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94409" y="516020"/>
                  <a:ext cx="132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6DE549-979B-EE4C-D7C6-09DC63D81AC8}"/>
                    </a:ext>
                  </a:extLst>
                </p14:cNvPr>
                <p14:cNvContentPartPr/>
                <p14:nvPr/>
              </p14:nvContentPartPr>
              <p14:xfrm>
                <a:off x="4489009" y="353300"/>
                <a:ext cx="66600" cy="88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6DE549-979B-EE4C-D7C6-09DC63D81A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2889" y="347180"/>
                  <a:ext cx="78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EE15B6-C241-49E7-7DD7-066065B42D65}"/>
                    </a:ext>
                  </a:extLst>
                </p14:cNvPr>
                <p14:cNvContentPartPr/>
                <p14:nvPr/>
              </p14:nvContentPartPr>
              <p14:xfrm>
                <a:off x="4612849" y="517820"/>
                <a:ext cx="139680" cy="42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EE15B6-C241-49E7-7DD7-066065B42D6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06729" y="511700"/>
                  <a:ext cx="151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4CA0F8-960D-DFFF-D209-8AC68B1C8EA5}"/>
                    </a:ext>
                  </a:extLst>
                </p14:cNvPr>
                <p14:cNvContentPartPr/>
                <p14:nvPr/>
              </p14:nvContentPartPr>
              <p14:xfrm>
                <a:off x="4786369" y="491540"/>
                <a:ext cx="156960" cy="16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4CA0F8-960D-DFFF-D209-8AC68B1C8E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0249" y="485420"/>
                  <a:ext cx="16920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5C6F16E-1481-C0C5-24B1-6B237DDDB124}"/>
              </a:ext>
            </a:extLst>
          </p:cNvPr>
          <p:cNvGrpSpPr/>
          <p:nvPr/>
        </p:nvGrpSpPr>
        <p:grpSpPr>
          <a:xfrm>
            <a:off x="5683129" y="294980"/>
            <a:ext cx="393480" cy="559080"/>
            <a:chOff x="5683129" y="294980"/>
            <a:chExt cx="393480" cy="55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A26867-B0B9-C510-BE5B-A475DF36C4E4}"/>
                    </a:ext>
                  </a:extLst>
                </p14:cNvPr>
                <p14:cNvContentPartPr/>
                <p14:nvPr/>
              </p14:nvContentPartPr>
              <p14:xfrm>
                <a:off x="5683129" y="294980"/>
                <a:ext cx="254880" cy="559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A26867-B0B9-C510-BE5B-A475DF36C4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77009" y="288860"/>
                  <a:ext cx="2671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16C3C9-F9B9-31F1-EC2C-87A6EEE0969A}"/>
                    </a:ext>
                  </a:extLst>
                </p14:cNvPr>
                <p14:cNvContentPartPr/>
                <p14:nvPr/>
              </p14:nvContentPartPr>
              <p14:xfrm>
                <a:off x="5867089" y="612500"/>
                <a:ext cx="209520" cy="9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16C3C9-F9B9-31F1-EC2C-87A6EEE0969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0969" y="606380"/>
                  <a:ext cx="22176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077FE9-D7A5-9E71-D449-881118F2ABE8}"/>
              </a:ext>
            </a:extLst>
          </p:cNvPr>
          <p:cNvGrpSpPr/>
          <p:nvPr/>
        </p:nvGrpSpPr>
        <p:grpSpPr>
          <a:xfrm>
            <a:off x="6372169" y="399020"/>
            <a:ext cx="550080" cy="232560"/>
            <a:chOff x="6372169" y="399020"/>
            <a:chExt cx="55008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2CABA4-E0F4-1FFB-5D9F-8DF1DB02C2D0}"/>
                    </a:ext>
                  </a:extLst>
                </p14:cNvPr>
                <p14:cNvContentPartPr/>
                <p14:nvPr/>
              </p14:nvContentPartPr>
              <p14:xfrm>
                <a:off x="6482329" y="400820"/>
                <a:ext cx="14040" cy="229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2CABA4-E0F4-1FFB-5D9F-8DF1DB02C2D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76209" y="394700"/>
                  <a:ext cx="2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9C8E58-D098-AC2F-CB1A-50BCAC1A146E}"/>
                    </a:ext>
                  </a:extLst>
                </p14:cNvPr>
                <p14:cNvContentPartPr/>
                <p14:nvPr/>
              </p14:nvContentPartPr>
              <p14:xfrm>
                <a:off x="6372169" y="507380"/>
                <a:ext cx="213120" cy="22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9C8E58-D098-AC2F-CB1A-50BCAC1A14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66049" y="501260"/>
                  <a:ext cx="225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63F258-0E59-BEBD-2705-650B50DCFC8C}"/>
                    </a:ext>
                  </a:extLst>
                </p14:cNvPr>
                <p14:cNvContentPartPr/>
                <p14:nvPr/>
              </p14:nvContentPartPr>
              <p14:xfrm>
                <a:off x="6588889" y="399020"/>
                <a:ext cx="333360" cy="232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63F258-0E59-BEBD-2705-650B50DCFC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82769" y="392900"/>
                  <a:ext cx="3456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94605E-D5C4-8120-5921-C5F27DB6FEF3}"/>
              </a:ext>
            </a:extLst>
          </p:cNvPr>
          <p:cNvGrpSpPr/>
          <p:nvPr/>
        </p:nvGrpSpPr>
        <p:grpSpPr>
          <a:xfrm>
            <a:off x="7534969" y="408020"/>
            <a:ext cx="1099800" cy="523080"/>
            <a:chOff x="7534969" y="408020"/>
            <a:chExt cx="1099800" cy="52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3A298FD-8331-8DD4-4EF2-B821C949D3E6}"/>
                    </a:ext>
                  </a:extLst>
                </p14:cNvPr>
                <p14:cNvContentPartPr/>
                <p14:nvPr/>
              </p14:nvContentPartPr>
              <p14:xfrm>
                <a:off x="7534969" y="425660"/>
                <a:ext cx="168840" cy="172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3A298FD-8331-8DD4-4EF2-B821C949D3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28849" y="419540"/>
                  <a:ext cx="181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A03597-FAB8-8578-23A0-5D1C6928C36D}"/>
                    </a:ext>
                  </a:extLst>
                </p14:cNvPr>
                <p14:cNvContentPartPr/>
                <p14:nvPr/>
              </p14:nvContentPartPr>
              <p14:xfrm>
                <a:off x="7756009" y="408020"/>
                <a:ext cx="149040" cy="161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A03597-FAB8-8578-23A0-5D1C6928C3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49889" y="401900"/>
                  <a:ext cx="161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E7EBA-D194-54C8-82CE-A8245CB013B8}"/>
                    </a:ext>
                  </a:extLst>
                </p14:cNvPr>
                <p14:cNvContentPartPr/>
                <p14:nvPr/>
              </p14:nvContentPartPr>
              <p14:xfrm>
                <a:off x="7929169" y="419180"/>
                <a:ext cx="123480" cy="16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E7EBA-D194-54C8-82CE-A8245CB013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23049" y="413060"/>
                  <a:ext cx="135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ED6606-7DBA-5DFD-48BD-58191DE41E66}"/>
                    </a:ext>
                  </a:extLst>
                </p14:cNvPr>
                <p14:cNvContentPartPr/>
                <p14:nvPr/>
              </p14:nvContentPartPr>
              <p14:xfrm>
                <a:off x="8116729" y="445460"/>
                <a:ext cx="518040" cy="485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ED6606-7DBA-5DFD-48BD-58191DE41E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0609" y="439340"/>
                  <a:ext cx="530280" cy="49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27C776B-2B13-9199-F3F9-0F86F1719322}"/>
              </a:ext>
            </a:extLst>
          </p:cNvPr>
          <p:cNvGrpSpPr/>
          <p:nvPr/>
        </p:nvGrpSpPr>
        <p:grpSpPr>
          <a:xfrm>
            <a:off x="2109309" y="1727194"/>
            <a:ext cx="1520640" cy="822600"/>
            <a:chOff x="2109309" y="1727194"/>
            <a:chExt cx="1520640" cy="8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3FBB41-6ABD-57AE-5182-949CC08BE3FC}"/>
                    </a:ext>
                  </a:extLst>
                </p14:cNvPr>
                <p14:cNvContentPartPr/>
                <p14:nvPr/>
              </p14:nvContentPartPr>
              <p14:xfrm>
                <a:off x="2109309" y="1862194"/>
                <a:ext cx="175320" cy="323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3FBB41-6ABD-57AE-5182-949CC08BE3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03189" y="1856074"/>
                  <a:ext cx="1875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5B9D5B-9ED0-D18C-43E6-630193A4E726}"/>
                    </a:ext>
                  </a:extLst>
                </p14:cNvPr>
                <p14:cNvContentPartPr/>
                <p14:nvPr/>
              </p14:nvContentPartPr>
              <p14:xfrm>
                <a:off x="2417469" y="1953274"/>
                <a:ext cx="23760" cy="17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5B9D5B-9ED0-D18C-43E6-630193A4E72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11349" y="1947154"/>
                  <a:ext cx="36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E4FAD5-5DB9-7D16-ACD2-D1B409C42FCA}"/>
                    </a:ext>
                  </a:extLst>
                </p14:cNvPr>
                <p14:cNvContentPartPr/>
                <p14:nvPr/>
              </p14:nvContentPartPr>
              <p14:xfrm>
                <a:off x="2368869" y="1808914"/>
                <a:ext cx="122040" cy="118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E4FAD5-5DB9-7D16-ACD2-D1B409C42F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62749" y="1802794"/>
                  <a:ext cx="1342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874D73-8504-B137-6448-DCA4A77B9DF0}"/>
                    </a:ext>
                  </a:extLst>
                </p14:cNvPr>
                <p14:cNvContentPartPr/>
                <p14:nvPr/>
              </p14:nvContentPartPr>
              <p14:xfrm>
                <a:off x="2498829" y="1960474"/>
                <a:ext cx="257400" cy="406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874D73-8504-B137-6448-DCA4A77B9D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92709" y="1954354"/>
                  <a:ext cx="2696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AB07330-809D-88CE-9DAC-5D3B71745F95}"/>
                    </a:ext>
                  </a:extLst>
                </p14:cNvPr>
                <p14:cNvContentPartPr/>
                <p14:nvPr/>
              </p14:nvContentPartPr>
              <p14:xfrm>
                <a:off x="2855589" y="1727194"/>
                <a:ext cx="506880" cy="565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AB07330-809D-88CE-9DAC-5D3B71745F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9469" y="1721074"/>
                  <a:ext cx="5191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312A698-1398-1A4E-F8C2-EFAC88D41891}"/>
                    </a:ext>
                  </a:extLst>
                </p14:cNvPr>
                <p14:cNvContentPartPr/>
                <p14:nvPr/>
              </p14:nvContentPartPr>
              <p14:xfrm>
                <a:off x="3326109" y="1991794"/>
                <a:ext cx="303840" cy="57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312A698-1398-1A4E-F8C2-EFAC88D418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19989" y="1985674"/>
                  <a:ext cx="316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9F6242A-E797-887D-9472-AE53FC086F02}"/>
                    </a:ext>
                  </a:extLst>
                </p14:cNvPr>
                <p14:cNvContentPartPr/>
                <p14:nvPr/>
              </p14:nvContentPartPr>
              <p14:xfrm>
                <a:off x="2161149" y="2245234"/>
                <a:ext cx="1065960" cy="16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9F6242A-E797-887D-9472-AE53FC086F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55029" y="2239114"/>
                  <a:ext cx="10782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40BA91-89FE-60FF-53EF-393D2A948510}"/>
                    </a:ext>
                  </a:extLst>
                </p14:cNvPr>
                <p14:cNvContentPartPr/>
                <p14:nvPr/>
              </p14:nvContentPartPr>
              <p14:xfrm>
                <a:off x="2279949" y="2402194"/>
                <a:ext cx="999720" cy="147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40BA91-89FE-60FF-53EF-393D2A9485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73829" y="2396074"/>
                  <a:ext cx="10119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43BE960-400D-1C51-673E-7FCEF068D978}"/>
              </a:ext>
            </a:extLst>
          </p:cNvPr>
          <p:cNvGrpSpPr/>
          <p:nvPr/>
        </p:nvGrpSpPr>
        <p:grpSpPr>
          <a:xfrm>
            <a:off x="3880509" y="1224994"/>
            <a:ext cx="2212920" cy="1068840"/>
            <a:chOff x="3880509" y="1224994"/>
            <a:chExt cx="2212920" cy="10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C5DA8E-F392-9F13-45FF-73229662EC74}"/>
                    </a:ext>
                  </a:extLst>
                </p14:cNvPr>
                <p14:cNvContentPartPr/>
                <p14:nvPr/>
              </p14:nvContentPartPr>
              <p14:xfrm>
                <a:off x="4830909" y="1691914"/>
                <a:ext cx="207360" cy="375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C5DA8E-F392-9F13-45FF-73229662EC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24789" y="1685794"/>
                  <a:ext cx="2196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B3794F-84BA-3BD5-A232-E00B2DF733CE}"/>
                    </a:ext>
                  </a:extLst>
                </p14:cNvPr>
                <p14:cNvContentPartPr/>
                <p14:nvPr/>
              </p14:nvContentPartPr>
              <p14:xfrm>
                <a:off x="5085069" y="1923394"/>
                <a:ext cx="215640" cy="370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B3794F-84BA-3BD5-A232-E00B2DF733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78949" y="1917274"/>
                  <a:ext cx="2278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1873DD-2FC5-469C-AD18-481A82075E4A}"/>
                    </a:ext>
                  </a:extLst>
                </p14:cNvPr>
                <p14:cNvContentPartPr/>
                <p14:nvPr/>
              </p14:nvContentPartPr>
              <p14:xfrm>
                <a:off x="5422749" y="1710274"/>
                <a:ext cx="14760" cy="305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1873DD-2FC5-469C-AD18-481A82075E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16629" y="1704154"/>
                  <a:ext cx="27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CA80CC2-8CA3-65D4-D31C-856C9C1CCCE5}"/>
                    </a:ext>
                  </a:extLst>
                </p14:cNvPr>
                <p14:cNvContentPartPr/>
                <p14:nvPr/>
              </p14:nvContentPartPr>
              <p14:xfrm>
                <a:off x="5429949" y="1874074"/>
                <a:ext cx="70920" cy="7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CA80CC2-8CA3-65D4-D31C-856C9C1CCC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23829" y="1867954"/>
                  <a:ext cx="831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28B6D89-01CE-445A-2C4E-EC11D0B75F0F}"/>
                    </a:ext>
                  </a:extLst>
                </p14:cNvPr>
                <p14:cNvContentPartPr/>
                <p14:nvPr/>
              </p14:nvContentPartPr>
              <p14:xfrm>
                <a:off x="5581509" y="1784074"/>
                <a:ext cx="317160" cy="237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28B6D89-01CE-445A-2C4E-EC11D0B75F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75389" y="1777954"/>
                  <a:ext cx="329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917A52-64F2-F897-4209-D11B1CB680BD}"/>
                    </a:ext>
                  </a:extLst>
                </p14:cNvPr>
                <p14:cNvContentPartPr/>
                <p14:nvPr/>
              </p14:nvContentPartPr>
              <p14:xfrm>
                <a:off x="3880509" y="1995034"/>
                <a:ext cx="4928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917A52-64F2-F897-4209-D11B1CB680B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74389" y="1988914"/>
                  <a:ext cx="505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1C638E-8A5B-7A8E-D07B-0C679A21E24F}"/>
                    </a:ext>
                  </a:extLst>
                </p14:cNvPr>
                <p14:cNvContentPartPr/>
                <p14:nvPr/>
              </p14:nvContentPartPr>
              <p14:xfrm>
                <a:off x="4601589" y="1299514"/>
                <a:ext cx="102960" cy="23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1C638E-8A5B-7A8E-D07B-0C679A21E2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95469" y="1293394"/>
                  <a:ext cx="115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DDD27B-300F-A79A-F997-59F7209BA21C}"/>
                    </a:ext>
                  </a:extLst>
                </p14:cNvPr>
                <p14:cNvContentPartPr/>
                <p14:nvPr/>
              </p14:nvContentPartPr>
              <p14:xfrm>
                <a:off x="4807149" y="1399594"/>
                <a:ext cx="9360" cy="122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DDD27B-300F-A79A-F997-59F7209BA21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01029" y="1393474"/>
                  <a:ext cx="21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6EEDC8B-4170-8736-1763-023499D229D5}"/>
                    </a:ext>
                  </a:extLst>
                </p14:cNvPr>
                <p14:cNvContentPartPr/>
                <p14:nvPr/>
              </p14:nvContentPartPr>
              <p14:xfrm>
                <a:off x="4783389" y="1308154"/>
                <a:ext cx="9360" cy="30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6EEDC8B-4170-8736-1763-023499D229D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77269" y="1302034"/>
                  <a:ext cx="2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B01EF7-4AB0-A9AA-EAB9-CED08D08E863}"/>
                    </a:ext>
                  </a:extLst>
                </p14:cNvPr>
                <p14:cNvContentPartPr/>
                <p14:nvPr/>
              </p14:nvContentPartPr>
              <p14:xfrm>
                <a:off x="4846749" y="1399954"/>
                <a:ext cx="204480" cy="25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B01EF7-4AB0-A9AA-EAB9-CED08D08E8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40629" y="1393834"/>
                  <a:ext cx="216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91A9889-DE22-3092-6014-287B1734C7CB}"/>
                    </a:ext>
                  </a:extLst>
                </p14:cNvPr>
                <p14:cNvContentPartPr/>
                <p14:nvPr/>
              </p14:nvContentPartPr>
              <p14:xfrm>
                <a:off x="5163909" y="1363234"/>
                <a:ext cx="176400" cy="131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91A9889-DE22-3092-6014-287B1734C7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57789" y="1357114"/>
                  <a:ext cx="188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AF9337F-2985-813B-5339-AAF7D53A6124}"/>
                    </a:ext>
                  </a:extLst>
                </p14:cNvPr>
                <p14:cNvContentPartPr/>
                <p14:nvPr/>
              </p14:nvContentPartPr>
              <p14:xfrm>
                <a:off x="5578269" y="1350994"/>
                <a:ext cx="11160" cy="127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AF9337F-2985-813B-5339-AAF7D53A61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72149" y="1344874"/>
                  <a:ext cx="23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7E8BF6E-1E78-16A2-59B3-52B0BD0CC0CF}"/>
                    </a:ext>
                  </a:extLst>
                </p14:cNvPr>
                <p14:cNvContentPartPr/>
                <p14:nvPr/>
              </p14:nvContentPartPr>
              <p14:xfrm>
                <a:off x="5466309" y="1224994"/>
                <a:ext cx="141840" cy="135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7E8BF6E-1E78-16A2-59B3-52B0BD0CC0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60189" y="1218874"/>
                  <a:ext cx="154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8BDFDB4-EE7E-5553-FF91-D62238177711}"/>
                    </a:ext>
                  </a:extLst>
                </p14:cNvPr>
                <p14:cNvContentPartPr/>
                <p14:nvPr/>
              </p14:nvContentPartPr>
              <p14:xfrm>
                <a:off x="5645229" y="1367194"/>
                <a:ext cx="142920" cy="140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8BDFDB4-EE7E-5553-FF91-D622381777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39109" y="1361074"/>
                  <a:ext cx="1551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6220BF5-F879-F452-3F04-77584A917554}"/>
                    </a:ext>
                  </a:extLst>
                </p14:cNvPr>
                <p14:cNvContentPartPr/>
                <p14:nvPr/>
              </p14:nvContentPartPr>
              <p14:xfrm>
                <a:off x="6071469" y="1451074"/>
                <a:ext cx="21960" cy="30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6220BF5-F879-F452-3F04-77584A9175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65349" y="1444954"/>
                  <a:ext cx="342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1531F3-23CA-D0E6-7C4B-86E91C94398A}"/>
              </a:ext>
            </a:extLst>
          </p:cNvPr>
          <p:cNvGrpSpPr/>
          <p:nvPr/>
        </p:nvGrpSpPr>
        <p:grpSpPr>
          <a:xfrm>
            <a:off x="2440869" y="3470314"/>
            <a:ext cx="569520" cy="399960"/>
            <a:chOff x="2440869" y="3470314"/>
            <a:chExt cx="56952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196C7B8-1A06-819E-21AE-EAE032914A38}"/>
                    </a:ext>
                  </a:extLst>
                </p14:cNvPr>
                <p14:cNvContentPartPr/>
                <p14:nvPr/>
              </p14:nvContentPartPr>
              <p14:xfrm>
                <a:off x="2440869" y="3689554"/>
                <a:ext cx="56520" cy="180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196C7B8-1A06-819E-21AE-EAE032914A3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434749" y="3683434"/>
                  <a:ext cx="68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26CB139-3706-0344-EDCD-0EA59DAB96DB}"/>
                    </a:ext>
                  </a:extLst>
                </p14:cNvPr>
                <p14:cNvContentPartPr/>
                <p14:nvPr/>
              </p14:nvContentPartPr>
              <p14:xfrm>
                <a:off x="2457069" y="3470314"/>
                <a:ext cx="77040" cy="174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26CB139-3706-0344-EDCD-0EA59DAB96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50949" y="3464194"/>
                  <a:ext cx="89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9A6CF4-F8EC-63D6-2F1B-339513257EA2}"/>
                    </a:ext>
                  </a:extLst>
                </p14:cNvPr>
                <p14:cNvContentPartPr/>
                <p14:nvPr/>
              </p14:nvContentPartPr>
              <p14:xfrm>
                <a:off x="2639589" y="3581914"/>
                <a:ext cx="273960" cy="244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9A6CF4-F8EC-63D6-2F1B-339513257EA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633469" y="3575794"/>
                  <a:ext cx="286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5B07332-0AE8-CA76-706E-0A7351F2FBB9}"/>
                    </a:ext>
                  </a:extLst>
                </p14:cNvPr>
                <p14:cNvContentPartPr/>
                <p14:nvPr/>
              </p14:nvContentPartPr>
              <p14:xfrm>
                <a:off x="2894469" y="3635194"/>
                <a:ext cx="115920" cy="43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5B07332-0AE8-CA76-706E-0A7351F2FB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888349" y="3629074"/>
                  <a:ext cx="1281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504743-9CA0-2A64-FF76-2F6A09972EEA}"/>
              </a:ext>
            </a:extLst>
          </p:cNvPr>
          <p:cNvGrpSpPr/>
          <p:nvPr/>
        </p:nvGrpSpPr>
        <p:grpSpPr>
          <a:xfrm>
            <a:off x="9047949" y="1322554"/>
            <a:ext cx="516960" cy="369000"/>
            <a:chOff x="9047949" y="1322554"/>
            <a:chExt cx="51696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7510F2-9E57-8A57-384B-3F16310F1C9B}"/>
                    </a:ext>
                  </a:extLst>
                </p14:cNvPr>
                <p14:cNvContentPartPr/>
                <p14:nvPr/>
              </p14:nvContentPartPr>
              <p14:xfrm>
                <a:off x="9047949" y="1478434"/>
                <a:ext cx="32760" cy="213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7510F2-9E57-8A57-384B-3F16310F1C9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41829" y="1472314"/>
                  <a:ext cx="45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F3E6CC-5132-DBF3-16CB-3F9D315D7092}"/>
                    </a:ext>
                  </a:extLst>
                </p14:cNvPr>
                <p14:cNvContentPartPr/>
                <p14:nvPr/>
              </p14:nvContentPartPr>
              <p14:xfrm>
                <a:off x="9055149" y="1322554"/>
                <a:ext cx="64440" cy="88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F3E6CC-5132-DBF3-16CB-3F9D315D70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49029" y="1316434"/>
                  <a:ext cx="76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9DAB89D-FC4F-B124-DCFA-83C0B7CED44D}"/>
                    </a:ext>
                  </a:extLst>
                </p14:cNvPr>
                <p14:cNvContentPartPr/>
                <p14:nvPr/>
              </p14:nvContentPartPr>
              <p14:xfrm>
                <a:off x="9172509" y="1508314"/>
                <a:ext cx="184680" cy="152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9DAB89D-FC4F-B124-DCFA-83C0B7CED4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66389" y="1502194"/>
                  <a:ext cx="196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A8DF870-2280-0270-B72B-32F9DD6ECCA9}"/>
                    </a:ext>
                  </a:extLst>
                </p14:cNvPr>
                <p14:cNvContentPartPr/>
                <p14:nvPr/>
              </p14:nvContentPartPr>
              <p14:xfrm>
                <a:off x="9378429" y="1447114"/>
                <a:ext cx="25560" cy="178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A8DF870-2280-0270-B72B-32F9DD6ECC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372309" y="1440994"/>
                  <a:ext cx="37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7DF4FCA-BECC-D740-22CA-EF2284426AB1}"/>
                    </a:ext>
                  </a:extLst>
                </p14:cNvPr>
                <p14:cNvContentPartPr/>
                <p14:nvPr/>
              </p14:nvContentPartPr>
              <p14:xfrm>
                <a:off x="9396429" y="1543954"/>
                <a:ext cx="168480" cy="26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7DF4FCA-BECC-D740-22CA-EF2284426A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90309" y="1537834"/>
                  <a:ext cx="18072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141FA2-5D44-9038-0AF6-BFE965246C48}"/>
              </a:ext>
            </a:extLst>
          </p:cNvPr>
          <p:cNvGrpSpPr/>
          <p:nvPr/>
        </p:nvGrpSpPr>
        <p:grpSpPr>
          <a:xfrm>
            <a:off x="9807909" y="1478794"/>
            <a:ext cx="559080" cy="224640"/>
            <a:chOff x="9807909" y="1478794"/>
            <a:chExt cx="5590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010BFE-0C2B-90AA-61BC-56C6C2030791}"/>
                    </a:ext>
                  </a:extLst>
                </p14:cNvPr>
                <p14:cNvContentPartPr/>
                <p14:nvPr/>
              </p14:nvContentPartPr>
              <p14:xfrm>
                <a:off x="9807909" y="1541794"/>
                <a:ext cx="217440" cy="95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010BFE-0C2B-90AA-61BC-56C6C20307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01789" y="1535674"/>
                  <a:ext cx="2296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887AFA2-890E-B1ED-8386-99C7D255D41F}"/>
                    </a:ext>
                  </a:extLst>
                </p14:cNvPr>
                <p14:cNvContentPartPr/>
                <p14:nvPr/>
              </p14:nvContentPartPr>
              <p14:xfrm>
                <a:off x="10140549" y="1587514"/>
                <a:ext cx="12960" cy="31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887AFA2-890E-B1ED-8386-99C7D255D4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34429" y="1581394"/>
                  <a:ext cx="252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29A76E-7E62-FEEE-B654-EA1FD4201DA3}"/>
                    </a:ext>
                  </a:extLst>
                </p14:cNvPr>
                <p14:cNvContentPartPr/>
                <p14:nvPr/>
              </p14:nvContentPartPr>
              <p14:xfrm>
                <a:off x="10127949" y="1638634"/>
                <a:ext cx="27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29A76E-7E62-FEEE-B654-EA1FD4201DA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21829" y="1632514"/>
                  <a:ext cx="39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DB68DC9-28DB-DA7A-610C-3857C0B9928A}"/>
                    </a:ext>
                  </a:extLst>
                </p14:cNvPr>
                <p14:cNvContentPartPr/>
                <p14:nvPr/>
              </p14:nvContentPartPr>
              <p14:xfrm>
                <a:off x="10194549" y="1478794"/>
                <a:ext cx="172440" cy="22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DB68DC9-28DB-DA7A-610C-3857C0B992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88429" y="1472674"/>
                  <a:ext cx="18468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CC13BC9-519F-CF12-12E5-7F686085718D}"/>
                  </a:ext>
                </a:extLst>
              </p14:cNvPr>
              <p14:cNvContentPartPr/>
              <p14:nvPr/>
            </p14:nvContentPartPr>
            <p14:xfrm>
              <a:off x="9658149" y="2723674"/>
              <a:ext cx="340200" cy="164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CC13BC9-519F-CF12-12E5-7F686085718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652029" y="2717554"/>
                <a:ext cx="35244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7402E0-CA3D-EB6E-7BE6-4316881E49DA}"/>
              </a:ext>
            </a:extLst>
          </p:cNvPr>
          <p:cNvGrpSpPr/>
          <p:nvPr/>
        </p:nvGrpSpPr>
        <p:grpSpPr>
          <a:xfrm>
            <a:off x="9649149" y="2067034"/>
            <a:ext cx="513360" cy="471960"/>
            <a:chOff x="9649149" y="2067034"/>
            <a:chExt cx="51336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0BC43A1-0E12-64D6-FE81-F79F38CF3C15}"/>
                    </a:ext>
                  </a:extLst>
                </p14:cNvPr>
                <p14:cNvContentPartPr/>
                <p14:nvPr/>
              </p14:nvContentPartPr>
              <p14:xfrm>
                <a:off x="9649149" y="2149834"/>
                <a:ext cx="20160" cy="349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0BC43A1-0E12-64D6-FE81-F79F38CF3C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43029" y="2143714"/>
                  <a:ext cx="32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03FE338-1C13-C25C-781C-5D6FDBA2493A}"/>
                    </a:ext>
                  </a:extLst>
                </p14:cNvPr>
                <p14:cNvContentPartPr/>
                <p14:nvPr/>
              </p14:nvContentPartPr>
              <p14:xfrm>
                <a:off x="9689109" y="2067034"/>
                <a:ext cx="473400" cy="47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03FE338-1C13-C25C-781C-5D6FDBA249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82989" y="2060914"/>
                  <a:ext cx="4856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BD1226-6630-AD4C-EA89-DFBA2D3DFBF0}"/>
                    </a:ext>
                  </a:extLst>
                </p14:cNvPr>
                <p14:cNvContentPartPr/>
                <p14:nvPr/>
              </p14:nvContentPartPr>
              <p14:xfrm>
                <a:off x="9820869" y="2145514"/>
                <a:ext cx="139320" cy="215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BD1226-6630-AD4C-EA89-DFBA2D3DFB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814749" y="2139394"/>
                  <a:ext cx="15156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7E23CCA-A5B5-FD47-7F2C-288EE04A372E}"/>
                  </a:ext>
                </a:extLst>
              </p14:cNvPr>
              <p14:cNvContentPartPr/>
              <p14:nvPr/>
            </p14:nvContentPartPr>
            <p14:xfrm>
              <a:off x="10553109" y="2121394"/>
              <a:ext cx="253440" cy="19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7E23CCA-A5B5-FD47-7F2C-288EE04A372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546989" y="2115274"/>
                <a:ext cx="2656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E503007-3CFE-9663-442C-9B2FD83C92B6}"/>
              </a:ext>
            </a:extLst>
          </p:cNvPr>
          <p:cNvGrpSpPr/>
          <p:nvPr/>
        </p:nvGrpSpPr>
        <p:grpSpPr>
          <a:xfrm>
            <a:off x="11146389" y="1960834"/>
            <a:ext cx="551880" cy="593640"/>
            <a:chOff x="11146389" y="1960834"/>
            <a:chExt cx="55188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33AD29-CA2D-3A8C-FB07-A92C7EC150ED}"/>
                    </a:ext>
                  </a:extLst>
                </p14:cNvPr>
                <p14:cNvContentPartPr/>
                <p14:nvPr/>
              </p14:nvContentPartPr>
              <p14:xfrm>
                <a:off x="11292909" y="2162434"/>
                <a:ext cx="143280" cy="2624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33AD29-CA2D-3A8C-FB07-A92C7EC150E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86789" y="2156314"/>
                  <a:ext cx="155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41A025C-848E-36FD-64DA-A5A8528042FB}"/>
                    </a:ext>
                  </a:extLst>
                </p14:cNvPr>
                <p14:cNvContentPartPr/>
                <p14:nvPr/>
              </p14:nvContentPartPr>
              <p14:xfrm>
                <a:off x="11146389" y="1960834"/>
                <a:ext cx="551880" cy="593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41A025C-848E-36FD-64DA-A5A8528042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40269" y="1954714"/>
                  <a:ext cx="564120" cy="60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1F9E4D5-AECB-BF3E-458D-D3EA7973469C}"/>
              </a:ext>
            </a:extLst>
          </p:cNvPr>
          <p:cNvGrpSpPr/>
          <p:nvPr/>
        </p:nvGrpSpPr>
        <p:grpSpPr>
          <a:xfrm>
            <a:off x="10879269" y="2743834"/>
            <a:ext cx="878400" cy="478800"/>
            <a:chOff x="10879269" y="2743834"/>
            <a:chExt cx="87840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BB0E5A4-86B6-96A1-E8A5-D07416903804}"/>
                    </a:ext>
                  </a:extLst>
                </p14:cNvPr>
                <p14:cNvContentPartPr/>
                <p14:nvPr/>
              </p14:nvContentPartPr>
              <p14:xfrm>
                <a:off x="10879269" y="2743834"/>
                <a:ext cx="163440" cy="299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BB0E5A4-86B6-96A1-E8A5-D074169038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73149" y="2737714"/>
                  <a:ext cx="1756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589F8E-04E2-C06E-425F-57D18AFE27E9}"/>
                    </a:ext>
                  </a:extLst>
                </p14:cNvPr>
                <p14:cNvContentPartPr/>
                <p14:nvPr/>
              </p14:nvContentPartPr>
              <p14:xfrm>
                <a:off x="11116509" y="2917714"/>
                <a:ext cx="229320" cy="304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589F8E-04E2-C06E-425F-57D18AFE27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10389" y="2911594"/>
                  <a:ext cx="241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A8CD949-9A54-FBB2-F02D-F59CE782BD0A}"/>
                    </a:ext>
                  </a:extLst>
                </p14:cNvPr>
                <p14:cNvContentPartPr/>
                <p14:nvPr/>
              </p14:nvContentPartPr>
              <p14:xfrm>
                <a:off x="11462469" y="2762914"/>
                <a:ext cx="39960" cy="198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A8CD949-9A54-FBB2-F02D-F59CE782BD0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56349" y="2756794"/>
                  <a:ext cx="52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ADEC362-31AE-6613-9F10-2898DDA1671D}"/>
                    </a:ext>
                  </a:extLst>
                </p14:cNvPr>
                <p14:cNvContentPartPr/>
                <p14:nvPr/>
              </p14:nvContentPartPr>
              <p14:xfrm>
                <a:off x="11491629" y="2816914"/>
                <a:ext cx="266040" cy="216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ADEC362-31AE-6613-9F10-2898DDA1671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485509" y="2810794"/>
                  <a:ext cx="2782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3C9820-263D-7B4D-567A-095BDFB225B0}"/>
              </a:ext>
            </a:extLst>
          </p:cNvPr>
          <p:cNvGrpSpPr/>
          <p:nvPr/>
        </p:nvGrpSpPr>
        <p:grpSpPr>
          <a:xfrm>
            <a:off x="7760589" y="3940114"/>
            <a:ext cx="572400" cy="801360"/>
            <a:chOff x="7760589" y="3940114"/>
            <a:chExt cx="572400" cy="80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3AE64F1E-2738-0C8E-0DE0-E1EA29592A0E}"/>
                    </a:ext>
                  </a:extLst>
                </p14:cNvPr>
                <p14:cNvContentPartPr/>
                <p14:nvPr/>
              </p14:nvContentPartPr>
              <p14:xfrm>
                <a:off x="7985229" y="4148554"/>
                <a:ext cx="26280" cy="375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3AE64F1E-2738-0C8E-0DE0-E1EA29592A0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79109" y="4142434"/>
                  <a:ext cx="38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AAC4838-8EA3-7032-8077-39ABEAD2098A}"/>
                    </a:ext>
                  </a:extLst>
                </p14:cNvPr>
                <p14:cNvContentPartPr/>
                <p14:nvPr/>
              </p14:nvContentPartPr>
              <p14:xfrm>
                <a:off x="8166309" y="4232794"/>
                <a:ext cx="166680" cy="226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AAC4838-8EA3-7032-8077-39ABEAD2098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60189" y="4226674"/>
                  <a:ext cx="1789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C90C12A-A6A7-300C-3C23-9DF13E2558AB}"/>
                    </a:ext>
                  </a:extLst>
                </p14:cNvPr>
                <p14:cNvContentPartPr/>
                <p14:nvPr/>
              </p14:nvContentPartPr>
              <p14:xfrm>
                <a:off x="7760589" y="3940114"/>
                <a:ext cx="236520" cy="801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C90C12A-A6A7-300C-3C23-9DF13E2558A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54469" y="3933994"/>
                  <a:ext cx="248760" cy="81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E86F92E-65B7-8737-E62B-55953A39E85D}"/>
              </a:ext>
            </a:extLst>
          </p:cNvPr>
          <p:cNvGrpSpPr/>
          <p:nvPr/>
        </p:nvGrpSpPr>
        <p:grpSpPr>
          <a:xfrm>
            <a:off x="8570229" y="3952714"/>
            <a:ext cx="1045080" cy="779760"/>
            <a:chOff x="8570229" y="3952714"/>
            <a:chExt cx="104508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2AE5FD2-3028-8675-56DA-72D09B487B91}"/>
                    </a:ext>
                  </a:extLst>
                </p14:cNvPr>
                <p14:cNvContentPartPr/>
                <p14:nvPr/>
              </p14:nvContentPartPr>
              <p14:xfrm>
                <a:off x="8570229" y="4079794"/>
                <a:ext cx="165600" cy="304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2AE5FD2-3028-8675-56DA-72D09B487B9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64109" y="4073674"/>
                  <a:ext cx="177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873C128-0BE2-7D83-D390-7A20339EA112}"/>
                    </a:ext>
                  </a:extLst>
                </p14:cNvPr>
                <p14:cNvContentPartPr/>
                <p14:nvPr/>
              </p14:nvContentPartPr>
              <p14:xfrm>
                <a:off x="8785869" y="4275994"/>
                <a:ext cx="165600" cy="456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873C128-0BE2-7D83-D390-7A20339EA11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79749" y="4269874"/>
                  <a:ext cx="1778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34AE53F-8787-F00C-E38D-21F01C784929}"/>
                    </a:ext>
                  </a:extLst>
                </p14:cNvPr>
                <p14:cNvContentPartPr/>
                <p14:nvPr/>
              </p14:nvContentPartPr>
              <p14:xfrm>
                <a:off x="9043629" y="4136674"/>
                <a:ext cx="42480" cy="244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34AE53F-8787-F00C-E38D-21F01C78492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037509" y="4130554"/>
                  <a:ext cx="54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BFA0B92-E345-EA3A-F749-A38C03D4FD79}"/>
                    </a:ext>
                  </a:extLst>
                </p14:cNvPr>
                <p14:cNvContentPartPr/>
                <p14:nvPr/>
              </p14:nvContentPartPr>
              <p14:xfrm>
                <a:off x="9096549" y="4244674"/>
                <a:ext cx="38160" cy="24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BFA0B92-E345-EA3A-F749-A38C03D4FD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90429" y="4238554"/>
                  <a:ext cx="50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3F7E56E-4068-2B02-6EC7-625D39817D9C}"/>
                    </a:ext>
                  </a:extLst>
                </p14:cNvPr>
                <p14:cNvContentPartPr/>
                <p14:nvPr/>
              </p14:nvContentPartPr>
              <p14:xfrm>
                <a:off x="9220749" y="4225234"/>
                <a:ext cx="189000" cy="212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3F7E56E-4068-2B02-6EC7-625D39817D9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14629" y="4219114"/>
                  <a:ext cx="201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13A7336-E76C-A7B1-472B-2EBABDBBBB97}"/>
                    </a:ext>
                  </a:extLst>
                </p14:cNvPr>
                <p14:cNvContentPartPr/>
                <p14:nvPr/>
              </p14:nvContentPartPr>
              <p14:xfrm>
                <a:off x="9230109" y="3952714"/>
                <a:ext cx="385200" cy="772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13A7336-E76C-A7B1-472B-2EBABDBBBB9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23989" y="3946594"/>
                  <a:ext cx="397440" cy="78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A10D7F7-05B3-9F90-67FF-3C4FFFA9EF1A}"/>
              </a:ext>
            </a:extLst>
          </p:cNvPr>
          <p:cNvGrpSpPr/>
          <p:nvPr/>
        </p:nvGrpSpPr>
        <p:grpSpPr>
          <a:xfrm>
            <a:off x="9436029" y="434074"/>
            <a:ext cx="1096920" cy="764280"/>
            <a:chOff x="9436029" y="434074"/>
            <a:chExt cx="1096920" cy="76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D7736BC-1ACB-DC1E-715F-84BEDE39E92A}"/>
                    </a:ext>
                  </a:extLst>
                </p14:cNvPr>
                <p14:cNvContentPartPr/>
                <p14:nvPr/>
              </p14:nvContentPartPr>
              <p14:xfrm>
                <a:off x="9436029" y="434074"/>
                <a:ext cx="229680" cy="396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D7736BC-1ACB-DC1E-715F-84BEDE39E92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29909" y="427954"/>
                  <a:ext cx="241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4E730E-36D2-78EE-F477-0467BF61CCD8}"/>
                    </a:ext>
                  </a:extLst>
                </p14:cNvPr>
                <p14:cNvContentPartPr/>
                <p14:nvPr/>
              </p14:nvContentPartPr>
              <p14:xfrm>
                <a:off x="9689109" y="649354"/>
                <a:ext cx="453960" cy="549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4E730E-36D2-78EE-F477-0467BF61CC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82989" y="643234"/>
                  <a:ext cx="4662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9F19EC6-38A8-06CC-C03D-9009B2FE2A9C}"/>
                    </a:ext>
                  </a:extLst>
                </p14:cNvPr>
                <p14:cNvContentPartPr/>
                <p14:nvPr/>
              </p14:nvContentPartPr>
              <p14:xfrm>
                <a:off x="10198509" y="600394"/>
                <a:ext cx="25560" cy="249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9F19EC6-38A8-06CC-C03D-9009B2FE2A9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92389" y="594274"/>
                  <a:ext cx="37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55572CF-30A9-0885-C20D-64FED7DCAB29}"/>
                    </a:ext>
                  </a:extLst>
                </p14:cNvPr>
                <p14:cNvContentPartPr/>
                <p14:nvPr/>
              </p14:nvContentPartPr>
              <p14:xfrm>
                <a:off x="10223709" y="570154"/>
                <a:ext cx="309240" cy="321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55572CF-30A9-0885-C20D-64FED7DCAB2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217589" y="564034"/>
                  <a:ext cx="32148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CD95CE2-DB6A-DC9D-1ECA-58D5DDB66AB7}"/>
              </a:ext>
            </a:extLst>
          </p:cNvPr>
          <p:cNvGrpSpPr/>
          <p:nvPr/>
        </p:nvGrpSpPr>
        <p:grpSpPr>
          <a:xfrm>
            <a:off x="10848669" y="550354"/>
            <a:ext cx="1094400" cy="490320"/>
            <a:chOff x="10848669" y="550354"/>
            <a:chExt cx="1094400" cy="4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929DC83-FCB3-C420-BD95-5F0102536D2D}"/>
                    </a:ext>
                  </a:extLst>
                </p14:cNvPr>
                <p14:cNvContentPartPr/>
                <p14:nvPr/>
              </p14:nvContentPartPr>
              <p14:xfrm>
                <a:off x="10848669" y="579514"/>
                <a:ext cx="224280" cy="311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929DC83-FCB3-C420-BD95-5F0102536D2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842549" y="573394"/>
                  <a:ext cx="2365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7DC0589-602E-E248-51C1-8E14DCE7D3A4}"/>
                    </a:ext>
                  </a:extLst>
                </p14:cNvPr>
                <p14:cNvContentPartPr/>
                <p14:nvPr/>
              </p14:nvContentPartPr>
              <p14:xfrm>
                <a:off x="11264109" y="653314"/>
                <a:ext cx="76320" cy="187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7DC0589-602E-E248-51C1-8E14DCE7D3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257989" y="647194"/>
                  <a:ext cx="88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9019753-5336-0F2C-C604-4BAA5B9CAE4A}"/>
                    </a:ext>
                  </a:extLst>
                </p14:cNvPr>
                <p14:cNvContentPartPr/>
                <p14:nvPr/>
              </p14:nvContentPartPr>
              <p14:xfrm>
                <a:off x="11439069" y="684994"/>
                <a:ext cx="23760" cy="125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9019753-5336-0F2C-C604-4BAA5B9CAE4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32949" y="678874"/>
                  <a:ext cx="36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11B706F-6D01-0D9B-7639-A946D06E0955}"/>
                    </a:ext>
                  </a:extLst>
                </p14:cNvPr>
                <p14:cNvContentPartPr/>
                <p14:nvPr/>
              </p14:nvContentPartPr>
              <p14:xfrm>
                <a:off x="11488029" y="550354"/>
                <a:ext cx="3960" cy="87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11B706F-6D01-0D9B-7639-A946D06E095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481909" y="544234"/>
                  <a:ext cx="16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3AEF5C-776D-3216-DB41-D0F6FBF07B0D}"/>
                    </a:ext>
                  </a:extLst>
                </p14:cNvPr>
                <p14:cNvContentPartPr/>
                <p14:nvPr/>
              </p14:nvContentPartPr>
              <p14:xfrm>
                <a:off x="11551749" y="679594"/>
                <a:ext cx="104760" cy="361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3AEF5C-776D-3216-DB41-D0F6FBF07B0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545629" y="673474"/>
                  <a:ext cx="1170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28CFFC7-F4F1-82CF-547C-31A219BFE718}"/>
                    </a:ext>
                  </a:extLst>
                </p14:cNvPr>
                <p14:cNvContentPartPr/>
                <p14:nvPr/>
              </p14:nvContentPartPr>
              <p14:xfrm>
                <a:off x="11774949" y="717034"/>
                <a:ext cx="168120" cy="217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28CFFC7-F4F1-82CF-547C-31A219BFE7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768829" y="710914"/>
                  <a:ext cx="18036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70074A87-5F59-3C62-0269-75DA64B77109}"/>
              </a:ext>
            </a:extLst>
          </p:cNvPr>
          <p:cNvGrpSpPr/>
          <p:nvPr/>
        </p:nvGrpSpPr>
        <p:grpSpPr>
          <a:xfrm>
            <a:off x="7976589" y="2690554"/>
            <a:ext cx="522720" cy="564840"/>
            <a:chOff x="7976589" y="2690554"/>
            <a:chExt cx="522720" cy="56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574BAB-7C0A-A26A-A3F5-A07F9EE9831B}"/>
                    </a:ext>
                  </a:extLst>
                </p14:cNvPr>
                <p14:cNvContentPartPr/>
                <p14:nvPr/>
              </p14:nvContentPartPr>
              <p14:xfrm>
                <a:off x="8084589" y="2918074"/>
                <a:ext cx="216360" cy="233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574BAB-7C0A-A26A-A3F5-A07F9EE9831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78469" y="2911954"/>
                  <a:ext cx="2286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9FAF537-0352-D9E9-768D-15BF2A6B648C}"/>
                    </a:ext>
                  </a:extLst>
                </p14:cNvPr>
                <p14:cNvContentPartPr/>
                <p14:nvPr/>
              </p14:nvContentPartPr>
              <p14:xfrm>
                <a:off x="7976589" y="2690554"/>
                <a:ext cx="522720" cy="564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9FAF537-0352-D9E9-768D-15BF2A6B648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70469" y="2684434"/>
                  <a:ext cx="534960" cy="57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822C692-C035-2F86-F01E-F63918BA207D}"/>
              </a:ext>
            </a:extLst>
          </p:cNvPr>
          <p:cNvGrpSpPr/>
          <p:nvPr/>
        </p:nvGrpSpPr>
        <p:grpSpPr>
          <a:xfrm>
            <a:off x="1932549" y="5111194"/>
            <a:ext cx="2584080" cy="1409040"/>
            <a:chOff x="1932549" y="5111194"/>
            <a:chExt cx="2584080" cy="140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23D142E-51A2-D674-83ED-979FB7A9B2F5}"/>
                    </a:ext>
                  </a:extLst>
                </p14:cNvPr>
                <p14:cNvContentPartPr/>
                <p14:nvPr/>
              </p14:nvContentPartPr>
              <p14:xfrm>
                <a:off x="4270749" y="5111194"/>
                <a:ext cx="122760" cy="462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23D142E-51A2-D674-83ED-979FB7A9B2F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264629" y="5105074"/>
                  <a:ext cx="1350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828E441-55C7-64AE-63AF-A208301F4C8D}"/>
                    </a:ext>
                  </a:extLst>
                </p14:cNvPr>
                <p14:cNvContentPartPr/>
                <p14:nvPr/>
              </p14:nvContentPartPr>
              <p14:xfrm>
                <a:off x="4277949" y="5175994"/>
                <a:ext cx="238680" cy="402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828E441-55C7-64AE-63AF-A208301F4C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71829" y="5169874"/>
                  <a:ext cx="250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CDB5F3-3E82-FE5F-73E0-E2C9B0207DE8}"/>
                    </a:ext>
                  </a:extLst>
                </p14:cNvPr>
                <p14:cNvContentPartPr/>
                <p14:nvPr/>
              </p14:nvContentPartPr>
              <p14:xfrm>
                <a:off x="1932549" y="5346634"/>
                <a:ext cx="225360" cy="243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CDB5F3-3E82-FE5F-73E0-E2C9B0207DE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26429" y="5340514"/>
                  <a:ext cx="237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115FCB8-B58F-9E7A-822A-DD79C854F2AD}"/>
                    </a:ext>
                  </a:extLst>
                </p14:cNvPr>
                <p14:cNvContentPartPr/>
                <p14:nvPr/>
              </p14:nvContentPartPr>
              <p14:xfrm>
                <a:off x="2224149" y="5394154"/>
                <a:ext cx="43560" cy="1436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115FCB8-B58F-9E7A-822A-DD79C854F2A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18029" y="5388034"/>
                  <a:ext cx="55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E729793-C64D-D047-8BE1-ADB31CE25B8D}"/>
                    </a:ext>
                  </a:extLst>
                </p14:cNvPr>
                <p14:cNvContentPartPr/>
                <p14:nvPr/>
              </p14:nvContentPartPr>
              <p14:xfrm>
                <a:off x="2209749" y="5207674"/>
                <a:ext cx="54720" cy="101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E729793-C64D-D047-8BE1-ADB31CE25B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03629" y="5201554"/>
                  <a:ext cx="66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9F96D7-C59A-F23B-95C8-D2833B820A48}"/>
                    </a:ext>
                  </a:extLst>
                </p14:cNvPr>
                <p14:cNvContentPartPr/>
                <p14:nvPr/>
              </p14:nvContentPartPr>
              <p14:xfrm>
                <a:off x="2318109" y="5359954"/>
                <a:ext cx="181080" cy="384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9F96D7-C59A-F23B-95C8-D2833B820A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11989" y="5353834"/>
                  <a:ext cx="1933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3EEA256-6C90-BC2F-8D95-918233D8F3DB}"/>
                    </a:ext>
                  </a:extLst>
                </p14:cNvPr>
                <p14:cNvContentPartPr/>
                <p14:nvPr/>
              </p14:nvContentPartPr>
              <p14:xfrm>
                <a:off x="2590269" y="5344114"/>
                <a:ext cx="138240" cy="182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3EEA256-6C90-BC2F-8D95-918233D8F3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84149" y="5337994"/>
                  <a:ext cx="15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8F0DEDA-601D-A7A2-D293-29ADF163BBC2}"/>
                    </a:ext>
                  </a:extLst>
                </p14:cNvPr>
                <p14:cNvContentPartPr/>
                <p14:nvPr/>
              </p14:nvContentPartPr>
              <p14:xfrm>
                <a:off x="2782149" y="5215594"/>
                <a:ext cx="208800" cy="474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8F0DEDA-601D-A7A2-D293-29ADF163BBC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76029" y="5209474"/>
                  <a:ext cx="22104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CE9E2D4-62D3-C278-4738-543269533B86}"/>
                    </a:ext>
                  </a:extLst>
                </p14:cNvPr>
                <p14:cNvContentPartPr/>
                <p14:nvPr/>
              </p14:nvContentPartPr>
              <p14:xfrm>
                <a:off x="2964669" y="5527714"/>
                <a:ext cx="124920" cy="12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CE9E2D4-62D3-C278-4738-543269533B8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58549" y="5521594"/>
                  <a:ext cx="137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761DFD4-7F24-D2B8-124F-5975837B9D4E}"/>
                    </a:ext>
                  </a:extLst>
                </p14:cNvPr>
                <p14:cNvContentPartPr/>
                <p14:nvPr/>
              </p14:nvContentPartPr>
              <p14:xfrm>
                <a:off x="3233589" y="5134954"/>
                <a:ext cx="154440" cy="504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761DFD4-7F24-D2B8-124F-5975837B9D4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27469" y="5128834"/>
                  <a:ext cx="16668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46863F-00EC-A22F-3202-FBDCCB267479}"/>
                    </a:ext>
                  </a:extLst>
                </p14:cNvPr>
                <p14:cNvContentPartPr/>
                <p14:nvPr/>
              </p14:nvContentPartPr>
              <p14:xfrm>
                <a:off x="3490269" y="5326834"/>
                <a:ext cx="26784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46863F-00EC-A22F-3202-FBDCCB26747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84149" y="5320714"/>
                  <a:ext cx="280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863A6-3A39-1542-6FA6-9B16EC2747EF}"/>
                    </a:ext>
                  </a:extLst>
                </p14:cNvPr>
                <p14:cNvContentPartPr/>
                <p14:nvPr/>
              </p14:nvContentPartPr>
              <p14:xfrm>
                <a:off x="3755229" y="5148274"/>
                <a:ext cx="102960" cy="548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863A6-3A39-1542-6FA6-9B16EC2747E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49109" y="5142154"/>
                  <a:ext cx="11520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6B3DCF8-52EF-3455-C715-12878D773080}"/>
                    </a:ext>
                  </a:extLst>
                </p14:cNvPr>
                <p14:cNvContentPartPr/>
                <p14:nvPr/>
              </p14:nvContentPartPr>
              <p14:xfrm>
                <a:off x="3324309" y="5734714"/>
                <a:ext cx="175680" cy="68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6B3DCF8-52EF-3455-C715-12878D77308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318189" y="5728594"/>
                  <a:ext cx="187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41028EE-2D83-7E39-8C6F-062C4DAA3462}"/>
                    </a:ext>
                  </a:extLst>
                </p14:cNvPr>
                <p14:cNvContentPartPr/>
                <p14:nvPr/>
              </p14:nvContentPartPr>
              <p14:xfrm>
                <a:off x="3353109" y="5844154"/>
                <a:ext cx="128520" cy="471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41028EE-2D83-7E39-8C6F-062C4DAA34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346989" y="5838034"/>
                  <a:ext cx="140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2921D4-CDC7-546C-0305-8CA05DE9E6AE}"/>
                    </a:ext>
                  </a:extLst>
                </p14:cNvPr>
                <p14:cNvContentPartPr/>
                <p14:nvPr/>
              </p14:nvContentPartPr>
              <p14:xfrm>
                <a:off x="1951269" y="6081034"/>
                <a:ext cx="190080" cy="258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2921D4-CDC7-546C-0305-8CA05DE9E6A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945149" y="6074914"/>
                  <a:ext cx="202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3BA5D5-02E5-E108-BA67-F0DBA7EDCB47}"/>
                    </a:ext>
                  </a:extLst>
                </p14:cNvPr>
                <p14:cNvContentPartPr/>
                <p14:nvPr/>
              </p14:nvContentPartPr>
              <p14:xfrm>
                <a:off x="2209749" y="6158434"/>
                <a:ext cx="67320" cy="165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3BA5D5-02E5-E108-BA67-F0DBA7EDCB4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03629" y="6152314"/>
                  <a:ext cx="79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5E51056-6AB1-0F55-D3C9-113136FDDB39}"/>
                    </a:ext>
                  </a:extLst>
                </p14:cNvPr>
                <p14:cNvContentPartPr/>
                <p14:nvPr/>
              </p14:nvContentPartPr>
              <p14:xfrm>
                <a:off x="2175549" y="5980234"/>
                <a:ext cx="39960" cy="1058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5E51056-6AB1-0F55-D3C9-113136FDDB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169429" y="5974114"/>
                  <a:ext cx="52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B2F9C54-A347-F25B-7347-547C71D31269}"/>
                    </a:ext>
                  </a:extLst>
                </p14:cNvPr>
                <p14:cNvContentPartPr/>
                <p14:nvPr/>
              </p14:nvContentPartPr>
              <p14:xfrm>
                <a:off x="2307309" y="6095434"/>
                <a:ext cx="227880" cy="3668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B2F9C54-A347-F25B-7347-547C71D3126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301189" y="6089314"/>
                  <a:ext cx="24012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A085726-06A1-4157-9C47-1D24A230467E}"/>
                    </a:ext>
                  </a:extLst>
                </p14:cNvPr>
                <p14:cNvContentPartPr/>
                <p14:nvPr/>
              </p14:nvContentPartPr>
              <p14:xfrm>
                <a:off x="2615829" y="6082474"/>
                <a:ext cx="183240" cy="195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A085726-06A1-4157-9C47-1D24A230467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609709" y="6076354"/>
                  <a:ext cx="195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7B19DA0-F5BB-8FA3-B9DC-024ECCE3F114}"/>
                    </a:ext>
                  </a:extLst>
                </p14:cNvPr>
                <p14:cNvContentPartPr/>
                <p14:nvPr/>
              </p14:nvContentPartPr>
              <p14:xfrm>
                <a:off x="2844789" y="5975194"/>
                <a:ext cx="225360" cy="434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7B19DA0-F5BB-8FA3-B9DC-024ECCE3F11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38669" y="5969074"/>
                  <a:ext cx="2376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C408C50-6BEF-D241-2DA5-14C2E9C86C64}"/>
                    </a:ext>
                  </a:extLst>
                </p14:cNvPr>
                <p14:cNvContentPartPr/>
                <p14:nvPr/>
              </p14:nvContentPartPr>
              <p14:xfrm>
                <a:off x="3031629" y="6249514"/>
                <a:ext cx="153720" cy="36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C408C50-6BEF-D241-2DA5-14C2E9C86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25509" y="6243394"/>
                  <a:ext cx="165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C6E0AF4-30F0-96E9-2541-4F5E87722E58}"/>
                    </a:ext>
                  </a:extLst>
                </p14:cNvPr>
                <p14:cNvContentPartPr/>
                <p14:nvPr/>
              </p14:nvContentPartPr>
              <p14:xfrm>
                <a:off x="3229989" y="5925874"/>
                <a:ext cx="177840" cy="522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C6E0AF4-30F0-96E9-2541-4F5E87722E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23869" y="5919754"/>
                  <a:ext cx="19008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BB3A5EB-23A0-3177-6C91-46DF9C0E9031}"/>
                    </a:ext>
                  </a:extLst>
                </p14:cNvPr>
                <p14:cNvContentPartPr/>
                <p14:nvPr/>
              </p14:nvContentPartPr>
              <p14:xfrm>
                <a:off x="3474069" y="6155554"/>
                <a:ext cx="231480" cy="182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BB3A5EB-23A0-3177-6C91-46DF9C0E903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467949" y="6149434"/>
                  <a:ext cx="243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91B278A-6148-97F2-7413-DF0F86483843}"/>
                    </a:ext>
                  </a:extLst>
                </p14:cNvPr>
                <p14:cNvContentPartPr/>
                <p14:nvPr/>
              </p14:nvContentPartPr>
              <p14:xfrm>
                <a:off x="3760629" y="6011914"/>
                <a:ext cx="231480" cy="390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91B278A-6148-97F2-7413-DF0F8648384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754509" y="6005794"/>
                  <a:ext cx="243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18F91C8-1A84-4A0B-5C49-3633DBC20DC8}"/>
                    </a:ext>
                  </a:extLst>
                </p14:cNvPr>
                <p14:cNvContentPartPr/>
                <p14:nvPr/>
              </p14:nvContentPartPr>
              <p14:xfrm>
                <a:off x="3963669" y="6118474"/>
                <a:ext cx="74160" cy="174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18F91C8-1A84-4A0B-5C49-3633DBC20DC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57549" y="6112354"/>
                  <a:ext cx="86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B270CDE-3ED9-612A-14BF-6CE0845E21C9}"/>
                    </a:ext>
                  </a:extLst>
                </p14:cNvPr>
                <p14:cNvContentPartPr/>
                <p14:nvPr/>
              </p14:nvContentPartPr>
              <p14:xfrm>
                <a:off x="4112709" y="6030634"/>
                <a:ext cx="140040" cy="338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B270CDE-3ED9-612A-14BF-6CE0845E21C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06589" y="6024514"/>
                  <a:ext cx="1522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2ACC2A7-C225-F544-6474-E665B327777A}"/>
                    </a:ext>
                  </a:extLst>
                </p14:cNvPr>
                <p14:cNvContentPartPr/>
                <p14:nvPr/>
              </p14:nvContentPartPr>
              <p14:xfrm>
                <a:off x="4303149" y="5884474"/>
                <a:ext cx="212760" cy="6357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2ACC2A7-C225-F544-6474-E665B32777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297029" y="5878354"/>
                  <a:ext cx="225000" cy="64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C935C1B-FD75-88FA-7D46-7CA2CD9B8E68}"/>
                  </a:ext>
                </a:extLst>
              </p14:cNvPr>
              <p14:cNvContentPartPr/>
              <p14:nvPr/>
            </p14:nvContentPartPr>
            <p14:xfrm>
              <a:off x="4063029" y="3231274"/>
              <a:ext cx="1415880" cy="7498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C935C1B-FD75-88FA-7D46-7CA2CD9B8E6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4056909" y="3225154"/>
                <a:ext cx="1428120" cy="76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7CFEFB1B-642A-C4B3-F0BF-5548A90441C4}"/>
                  </a:ext>
                </a:extLst>
              </p14:cNvPr>
              <p14:cNvContentPartPr/>
              <p14:nvPr/>
            </p14:nvContentPartPr>
            <p14:xfrm>
              <a:off x="1086549" y="5346994"/>
              <a:ext cx="460440" cy="26676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7CFEFB1B-642A-C4B3-F0BF-5548A90441C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80429" y="5340874"/>
                <a:ext cx="472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1BD6A2A-3548-4E4C-075F-DA6249970759}"/>
                  </a:ext>
                </a:extLst>
              </p14:cNvPr>
              <p14:cNvContentPartPr/>
              <p14:nvPr/>
            </p14:nvContentPartPr>
            <p14:xfrm>
              <a:off x="1265829" y="6204154"/>
              <a:ext cx="380160" cy="1969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1BD6A2A-3548-4E4C-075F-DA624997075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259709" y="6198034"/>
                <a:ext cx="3924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7AB9AB73-0C96-9597-CEB8-C265ABEDE297}"/>
              </a:ext>
            </a:extLst>
          </p:cNvPr>
          <p:cNvGrpSpPr/>
          <p:nvPr/>
        </p:nvGrpSpPr>
        <p:grpSpPr>
          <a:xfrm>
            <a:off x="362229" y="1816114"/>
            <a:ext cx="957240" cy="1744920"/>
            <a:chOff x="362229" y="1816114"/>
            <a:chExt cx="957240" cy="174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8F5B88A-47A2-E697-33FA-5DA4B84B5ECE}"/>
                    </a:ext>
                  </a:extLst>
                </p14:cNvPr>
                <p14:cNvContentPartPr/>
                <p14:nvPr/>
              </p14:nvContentPartPr>
              <p14:xfrm>
                <a:off x="613149" y="2139394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8F5B88A-47A2-E697-33FA-5DA4B84B5EC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07029" y="213327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9BD9E60-003E-2BD6-2CBF-1FCCDA25877B}"/>
                    </a:ext>
                  </a:extLst>
                </p14:cNvPr>
                <p14:cNvContentPartPr/>
                <p14:nvPr/>
              </p14:nvContentPartPr>
              <p14:xfrm>
                <a:off x="614949" y="2049394"/>
                <a:ext cx="79920" cy="398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9BD9E60-003E-2BD6-2CBF-1FCCDA25877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08829" y="2043274"/>
                  <a:ext cx="921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2970722-5745-F61B-4D63-CCA8752C2040}"/>
                    </a:ext>
                  </a:extLst>
                </p14:cNvPr>
                <p14:cNvContentPartPr/>
                <p14:nvPr/>
              </p14:nvContentPartPr>
              <p14:xfrm>
                <a:off x="858669" y="2006194"/>
                <a:ext cx="267120" cy="342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2970722-5745-F61B-4D63-CCA8752C204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2549" y="2000074"/>
                  <a:ext cx="2793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D29F983-1E58-5463-7291-2CFDCB0B27DA}"/>
                    </a:ext>
                  </a:extLst>
                </p14:cNvPr>
                <p14:cNvContentPartPr/>
                <p14:nvPr/>
              </p14:nvContentPartPr>
              <p14:xfrm>
                <a:off x="858669" y="1975954"/>
                <a:ext cx="285840" cy="322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D29F983-1E58-5463-7291-2CFDCB0B27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52549" y="1969834"/>
                  <a:ext cx="2980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905808E-1A77-182E-22A7-CC54E05324EE}"/>
                    </a:ext>
                  </a:extLst>
                </p14:cNvPr>
                <p14:cNvContentPartPr/>
                <p14:nvPr/>
              </p14:nvContentPartPr>
              <p14:xfrm>
                <a:off x="916629" y="1956154"/>
                <a:ext cx="311400" cy="3315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905808E-1A77-182E-22A7-CC54E05324E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10509" y="1950034"/>
                  <a:ext cx="323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783226E-8C75-34C2-2235-2BFBFD7C5BEF}"/>
                    </a:ext>
                  </a:extLst>
                </p14:cNvPr>
                <p14:cNvContentPartPr/>
                <p14:nvPr/>
              </p14:nvContentPartPr>
              <p14:xfrm>
                <a:off x="369789" y="2036794"/>
                <a:ext cx="182160" cy="5601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783226E-8C75-34C2-2235-2BFBFD7C5BE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63669" y="2030674"/>
                  <a:ext cx="19440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CD636EC-701F-48BD-7F3B-4A364501442E}"/>
                    </a:ext>
                  </a:extLst>
                </p14:cNvPr>
                <p14:cNvContentPartPr/>
                <p14:nvPr/>
              </p14:nvContentPartPr>
              <p14:xfrm>
                <a:off x="373029" y="1955434"/>
                <a:ext cx="227880" cy="130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CD636EC-701F-48BD-7F3B-4A364501442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66909" y="1949314"/>
                  <a:ext cx="240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53D727-99C1-011A-89AC-0262D5F347B8}"/>
                    </a:ext>
                  </a:extLst>
                </p14:cNvPr>
                <p14:cNvContentPartPr/>
                <p14:nvPr/>
              </p14:nvContentPartPr>
              <p14:xfrm>
                <a:off x="362229" y="2130394"/>
                <a:ext cx="186480" cy="576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53D727-99C1-011A-89AC-0262D5F347B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56109" y="2124274"/>
                  <a:ext cx="198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274CB26-0C08-365F-2E4A-664CAC876786}"/>
                    </a:ext>
                  </a:extLst>
                </p14:cNvPr>
                <p14:cNvContentPartPr/>
                <p14:nvPr/>
              </p14:nvContentPartPr>
              <p14:xfrm>
                <a:off x="728709" y="2519194"/>
                <a:ext cx="312840" cy="126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274CB26-0C08-365F-2E4A-664CAC87678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2589" y="2513074"/>
                  <a:ext cx="325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2E9251B-70B6-8227-61D7-98F61EB4B217}"/>
                    </a:ext>
                  </a:extLst>
                </p14:cNvPr>
                <p14:cNvContentPartPr/>
                <p14:nvPr/>
              </p14:nvContentPartPr>
              <p14:xfrm>
                <a:off x="830589" y="2587594"/>
                <a:ext cx="298080" cy="1026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2E9251B-70B6-8227-61D7-98F61EB4B21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4469" y="2581474"/>
                  <a:ext cx="310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1A75C4B-71C9-274D-79EF-DA40CEE37378}"/>
                    </a:ext>
                  </a:extLst>
                </p14:cNvPr>
                <p14:cNvContentPartPr/>
                <p14:nvPr/>
              </p14:nvContentPartPr>
              <p14:xfrm>
                <a:off x="775509" y="2488954"/>
                <a:ext cx="347760" cy="1054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1A75C4B-71C9-274D-79EF-DA40CEE3737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69389" y="2482834"/>
                  <a:ext cx="360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A1E4779-FD38-A3A2-5806-012BA11D3F2E}"/>
                    </a:ext>
                  </a:extLst>
                </p14:cNvPr>
                <p14:cNvContentPartPr/>
                <p14:nvPr/>
              </p14:nvContentPartPr>
              <p14:xfrm>
                <a:off x="755709" y="2712154"/>
                <a:ext cx="130320" cy="57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A1E4779-FD38-A3A2-5806-012BA11D3F2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9589" y="2706034"/>
                  <a:ext cx="142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CAAC3B7-2FC9-7E6D-2EE5-21D898E50508}"/>
                    </a:ext>
                  </a:extLst>
                </p14:cNvPr>
                <p14:cNvContentPartPr/>
                <p14:nvPr/>
              </p14:nvContentPartPr>
              <p14:xfrm>
                <a:off x="578589" y="1816114"/>
                <a:ext cx="213840" cy="75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CAAC3B7-2FC9-7E6D-2EE5-21D898E5050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2469" y="1809994"/>
                  <a:ext cx="2260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369C820-AF63-35FE-7107-F3EF40141930}"/>
                    </a:ext>
                  </a:extLst>
                </p14:cNvPr>
                <p14:cNvContentPartPr/>
                <p14:nvPr/>
              </p14:nvContentPartPr>
              <p14:xfrm>
                <a:off x="1124349" y="1827994"/>
                <a:ext cx="142920" cy="570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369C820-AF63-35FE-7107-F3EF4014193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8229" y="1821874"/>
                  <a:ext cx="1551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DED2F2B-7C55-9CE0-6FC4-BCFFD6DF4AFF}"/>
                    </a:ext>
                  </a:extLst>
                </p14:cNvPr>
                <p14:cNvContentPartPr/>
                <p14:nvPr/>
              </p14:nvContentPartPr>
              <p14:xfrm>
                <a:off x="535389" y="3150274"/>
                <a:ext cx="136080" cy="410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DED2F2B-7C55-9CE0-6FC4-BCFFD6DF4AF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29269" y="3144154"/>
                  <a:ext cx="1483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38A6888-8D1E-AD01-BDB5-31D7DF0E1E20}"/>
                    </a:ext>
                  </a:extLst>
                </p14:cNvPr>
                <p14:cNvContentPartPr/>
                <p14:nvPr/>
              </p14:nvContentPartPr>
              <p14:xfrm>
                <a:off x="479589" y="3032554"/>
                <a:ext cx="238680" cy="1040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38A6888-8D1E-AD01-BDB5-31D7DF0E1E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73469" y="3026434"/>
                  <a:ext cx="250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9421D0B-88BD-8D41-1890-06E1819C949A}"/>
                    </a:ext>
                  </a:extLst>
                </p14:cNvPr>
                <p14:cNvContentPartPr/>
                <p14:nvPr/>
              </p14:nvContentPartPr>
              <p14:xfrm>
                <a:off x="535389" y="3186274"/>
                <a:ext cx="227880" cy="406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9421D0B-88BD-8D41-1890-06E1819C949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9269" y="3180154"/>
                  <a:ext cx="2401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D026EE-2432-E980-D10E-8AB1823EE0CE}"/>
                    </a:ext>
                  </a:extLst>
                </p14:cNvPr>
                <p14:cNvContentPartPr/>
                <p14:nvPr/>
              </p14:nvContentPartPr>
              <p14:xfrm>
                <a:off x="969549" y="3080434"/>
                <a:ext cx="219960" cy="349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D026EE-2432-E980-D10E-8AB1823EE0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63429" y="3074314"/>
                  <a:ext cx="232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E1F5EB5-B50F-AE34-45D1-8859BC937A78}"/>
                    </a:ext>
                  </a:extLst>
                </p14:cNvPr>
                <p14:cNvContentPartPr/>
                <p14:nvPr/>
              </p14:nvContentPartPr>
              <p14:xfrm>
                <a:off x="889989" y="2792794"/>
                <a:ext cx="429480" cy="6915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E1F5EB5-B50F-AE34-45D1-8859BC937A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83869" y="2786674"/>
                  <a:ext cx="441720" cy="70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8573F86-FE49-861A-2E5C-C99937693F88}"/>
              </a:ext>
            </a:extLst>
          </p:cNvPr>
          <p:cNvGrpSpPr/>
          <p:nvPr/>
        </p:nvGrpSpPr>
        <p:grpSpPr>
          <a:xfrm>
            <a:off x="833469" y="3707554"/>
            <a:ext cx="460800" cy="651600"/>
            <a:chOff x="833469" y="3707554"/>
            <a:chExt cx="46080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CC3B855-18DB-81CC-DEF4-7F19014F9B4C}"/>
                    </a:ext>
                  </a:extLst>
                </p14:cNvPr>
                <p14:cNvContentPartPr/>
                <p14:nvPr/>
              </p14:nvContentPartPr>
              <p14:xfrm>
                <a:off x="979629" y="3874594"/>
                <a:ext cx="141840" cy="311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CC3B855-18DB-81CC-DEF4-7F19014F9B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73509" y="3868474"/>
                  <a:ext cx="154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F44330-9918-A756-CD17-1EBE5C329763}"/>
                    </a:ext>
                  </a:extLst>
                </p14:cNvPr>
                <p14:cNvContentPartPr/>
                <p14:nvPr/>
              </p14:nvContentPartPr>
              <p14:xfrm>
                <a:off x="833469" y="3707554"/>
                <a:ext cx="460800" cy="651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F44330-9918-A756-CD17-1EBE5C32976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349" y="3701434"/>
                  <a:ext cx="473040" cy="66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49CEEBC-89C9-7E34-6948-1830C14FF1DB}"/>
              </a:ext>
            </a:extLst>
          </p:cNvPr>
          <p:cNvGrpSpPr/>
          <p:nvPr/>
        </p:nvGrpSpPr>
        <p:grpSpPr>
          <a:xfrm>
            <a:off x="4847109" y="5179594"/>
            <a:ext cx="1857600" cy="1270800"/>
            <a:chOff x="4847109" y="5179594"/>
            <a:chExt cx="1857600" cy="12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B3B120-C71E-AC5C-2751-29C9E4C916A4}"/>
                    </a:ext>
                  </a:extLst>
                </p14:cNvPr>
                <p14:cNvContentPartPr/>
                <p14:nvPr/>
              </p14:nvContentPartPr>
              <p14:xfrm>
                <a:off x="4847109" y="5222794"/>
                <a:ext cx="28800" cy="312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B3B120-C71E-AC5C-2751-29C9E4C916A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840989" y="5216674"/>
                  <a:ext cx="41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F2CEBAA-A4E3-AF60-7281-51F93A15C47C}"/>
                    </a:ext>
                  </a:extLst>
                </p14:cNvPr>
                <p14:cNvContentPartPr/>
                <p14:nvPr/>
              </p14:nvContentPartPr>
              <p14:xfrm>
                <a:off x="4973109" y="5244034"/>
                <a:ext cx="204480" cy="270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F2CEBAA-A4E3-AF60-7281-51F93A15C47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966989" y="5237914"/>
                  <a:ext cx="216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9B34C48-1D35-6377-E0BB-4117601881FF}"/>
                    </a:ext>
                  </a:extLst>
                </p14:cNvPr>
                <p14:cNvContentPartPr/>
                <p14:nvPr/>
              </p14:nvContentPartPr>
              <p14:xfrm>
                <a:off x="5364789" y="5179594"/>
                <a:ext cx="147600" cy="2512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9B34C48-1D35-6377-E0BB-4117601881F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358669" y="5173474"/>
                  <a:ext cx="1598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1A35264-9E95-C551-E305-CA0ECB4BB449}"/>
                    </a:ext>
                  </a:extLst>
                </p14:cNvPr>
                <p14:cNvContentPartPr/>
                <p14:nvPr/>
              </p14:nvContentPartPr>
              <p14:xfrm>
                <a:off x="5603469" y="5255554"/>
                <a:ext cx="204480" cy="3258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1A35264-9E95-C551-E305-CA0ECB4BB44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597349" y="5249434"/>
                  <a:ext cx="2167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A72B83B-7902-F79B-C8B4-C4D516606BCC}"/>
                    </a:ext>
                  </a:extLst>
                </p14:cNvPr>
                <p14:cNvContentPartPr/>
                <p14:nvPr/>
              </p14:nvContentPartPr>
              <p14:xfrm>
                <a:off x="5944749" y="5192194"/>
                <a:ext cx="11160" cy="234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A72B83B-7902-F79B-C8B4-C4D516606BC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938629" y="5186074"/>
                  <a:ext cx="23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03825CA-2AAD-4145-3D65-C837A2416AF9}"/>
                    </a:ext>
                  </a:extLst>
                </p14:cNvPr>
                <p14:cNvContentPartPr/>
                <p14:nvPr/>
              </p14:nvContentPartPr>
              <p14:xfrm>
                <a:off x="5966709" y="5225674"/>
                <a:ext cx="339480" cy="137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03825CA-2AAD-4145-3D65-C837A2416A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60589" y="5219554"/>
                  <a:ext cx="351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32719F4-5460-B048-462D-945D1E97B79F}"/>
                    </a:ext>
                  </a:extLst>
                </p14:cNvPr>
                <p14:cNvContentPartPr/>
                <p14:nvPr/>
              </p14:nvContentPartPr>
              <p14:xfrm>
                <a:off x="6517509" y="5317474"/>
                <a:ext cx="11160" cy="14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32719F4-5460-B048-462D-945D1E97B79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511389" y="5311354"/>
                  <a:ext cx="234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FFF6B6E-D39D-471B-CBF8-0CA1A4D004FB}"/>
                    </a:ext>
                  </a:extLst>
                </p14:cNvPr>
                <p14:cNvContentPartPr/>
                <p14:nvPr/>
              </p14:nvContentPartPr>
              <p14:xfrm>
                <a:off x="4953309" y="5834074"/>
                <a:ext cx="61560" cy="322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FFF6B6E-D39D-471B-CBF8-0CA1A4D004F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947189" y="5827954"/>
                  <a:ext cx="738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B7295F4-FCE2-FE4D-21F3-AD852D7A2C3F}"/>
                    </a:ext>
                  </a:extLst>
                </p14:cNvPr>
                <p14:cNvContentPartPr/>
                <p14:nvPr/>
              </p14:nvContentPartPr>
              <p14:xfrm>
                <a:off x="5095869" y="5851714"/>
                <a:ext cx="49320" cy="336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B7295F4-FCE2-FE4D-21F3-AD852D7A2C3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89749" y="5845594"/>
                  <a:ext cx="615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DDF4DBE-8BE4-43BF-BEBC-7A189900869E}"/>
                    </a:ext>
                  </a:extLst>
                </p14:cNvPr>
                <p14:cNvContentPartPr/>
                <p14:nvPr/>
              </p14:nvContentPartPr>
              <p14:xfrm>
                <a:off x="5460909" y="5867914"/>
                <a:ext cx="206280" cy="319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DDF4DBE-8BE4-43BF-BEBC-7A189900869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54789" y="5861794"/>
                  <a:ext cx="2185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27626D0-3D83-5641-3AAB-E819573B8001}"/>
                    </a:ext>
                  </a:extLst>
                </p14:cNvPr>
                <p14:cNvContentPartPr/>
                <p14:nvPr/>
              </p14:nvContentPartPr>
              <p14:xfrm>
                <a:off x="5829549" y="5801674"/>
                <a:ext cx="175320" cy="2700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27626D0-3D83-5641-3AAB-E819573B800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823429" y="5795554"/>
                  <a:ext cx="187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40E34C8-9E94-FA62-18B2-112DF6EEAD1E}"/>
                    </a:ext>
                  </a:extLst>
                </p14:cNvPr>
                <p14:cNvContentPartPr/>
                <p14:nvPr/>
              </p14:nvContentPartPr>
              <p14:xfrm>
                <a:off x="6017109" y="5957554"/>
                <a:ext cx="215280" cy="241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40E34C8-9E94-FA62-18B2-112DF6EEAD1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010989" y="5951434"/>
                  <a:ext cx="2275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2CD6F54-D6CD-920C-1A89-3A8DA3976E95}"/>
                    </a:ext>
                  </a:extLst>
                </p14:cNvPr>
                <p14:cNvContentPartPr/>
                <p14:nvPr/>
              </p14:nvContentPartPr>
              <p14:xfrm>
                <a:off x="6347229" y="5732554"/>
                <a:ext cx="58680" cy="2282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2CD6F54-D6CD-920C-1A89-3A8DA3976E9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41109" y="5726434"/>
                  <a:ext cx="709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3340B59-252A-9E3F-C42E-BC10734F473B}"/>
                    </a:ext>
                  </a:extLst>
                </p14:cNvPr>
                <p14:cNvContentPartPr/>
                <p14:nvPr/>
              </p14:nvContentPartPr>
              <p14:xfrm>
                <a:off x="6374589" y="5801314"/>
                <a:ext cx="330120" cy="1929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3340B59-252A-9E3F-C42E-BC10734F473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368469" y="5795194"/>
                  <a:ext cx="3423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F9A8046-D1DA-8B27-5F32-F1C34D827BC9}"/>
                    </a:ext>
                  </a:extLst>
                </p14:cNvPr>
                <p14:cNvContentPartPr/>
                <p14:nvPr/>
              </p14:nvContentPartPr>
              <p14:xfrm>
                <a:off x="4946109" y="5618434"/>
                <a:ext cx="275040" cy="338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F9A8046-D1DA-8B27-5F32-F1C34D827BC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939989" y="5612314"/>
                  <a:ext cx="287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BC82458-256D-B1F6-DB77-387BAAECFB9D}"/>
                    </a:ext>
                  </a:extLst>
                </p14:cNvPr>
                <p14:cNvContentPartPr/>
                <p14:nvPr/>
              </p14:nvContentPartPr>
              <p14:xfrm>
                <a:off x="4996509" y="5683234"/>
                <a:ext cx="231480" cy="601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BC82458-256D-B1F6-DB77-387BAAECFB9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90389" y="5677114"/>
                  <a:ext cx="243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F97937A-6044-ABA6-517F-0FE9EECA876B}"/>
                    </a:ext>
                  </a:extLst>
                </p14:cNvPr>
                <p14:cNvContentPartPr/>
                <p14:nvPr/>
              </p14:nvContentPartPr>
              <p14:xfrm>
                <a:off x="5036829" y="5545354"/>
                <a:ext cx="512280" cy="82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F97937A-6044-ABA6-517F-0FE9EECA876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30709" y="5539234"/>
                  <a:ext cx="524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BCE998F-D71F-872B-A223-1790EE507EC2}"/>
                    </a:ext>
                  </a:extLst>
                </p14:cNvPr>
                <p14:cNvContentPartPr/>
                <p14:nvPr/>
              </p14:nvContentPartPr>
              <p14:xfrm>
                <a:off x="5041509" y="5615914"/>
                <a:ext cx="600120" cy="109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BCE998F-D71F-872B-A223-1790EE507EC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035389" y="5609794"/>
                  <a:ext cx="612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E5FEC58-C1BA-9DC1-5646-026747424893}"/>
                    </a:ext>
                  </a:extLst>
                </p14:cNvPr>
                <p14:cNvContentPartPr/>
                <p14:nvPr/>
              </p14:nvContentPartPr>
              <p14:xfrm>
                <a:off x="4996509" y="5545714"/>
                <a:ext cx="514080" cy="853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E5FEC58-C1BA-9DC1-5646-02674742489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90389" y="5539594"/>
                  <a:ext cx="526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DA81AE1-3E21-07EE-4659-36BFC3185201}"/>
                    </a:ext>
                  </a:extLst>
                </p14:cNvPr>
                <p14:cNvContentPartPr/>
                <p14:nvPr/>
              </p14:nvContentPartPr>
              <p14:xfrm>
                <a:off x="4971309" y="5639314"/>
                <a:ext cx="563400" cy="95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DA81AE1-3E21-07EE-4659-36BFC318520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965189" y="5633194"/>
                  <a:ext cx="575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5557754-0056-8F72-BDC7-DAAFF84E1F4B}"/>
                    </a:ext>
                  </a:extLst>
                </p14:cNvPr>
                <p14:cNvContentPartPr/>
                <p14:nvPr/>
              </p14:nvContentPartPr>
              <p14:xfrm>
                <a:off x="5603469" y="6276154"/>
                <a:ext cx="330480" cy="604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5557754-0056-8F72-BDC7-DAAFF84E1F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597349" y="6270034"/>
                  <a:ext cx="342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8C1A116-FECC-1055-D1C3-AC086792573E}"/>
                    </a:ext>
                  </a:extLst>
                </p14:cNvPr>
                <p14:cNvContentPartPr/>
                <p14:nvPr/>
              </p14:nvContentPartPr>
              <p14:xfrm>
                <a:off x="5602029" y="6390994"/>
                <a:ext cx="339120" cy="59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8C1A116-FECC-1055-D1C3-AC086792573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95909" y="6384874"/>
                  <a:ext cx="3513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4469AB3C-8E0F-C543-0B0B-451A43E7FAD8}"/>
              </a:ext>
            </a:extLst>
          </p:cNvPr>
          <p:cNvGrpSpPr/>
          <p:nvPr/>
        </p:nvGrpSpPr>
        <p:grpSpPr>
          <a:xfrm>
            <a:off x="3378669" y="2714674"/>
            <a:ext cx="4038840" cy="1877040"/>
            <a:chOff x="3378669" y="2714674"/>
            <a:chExt cx="4038840" cy="187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0BFD86F-6AED-D9CB-48C0-0802076E0993}"/>
                    </a:ext>
                  </a:extLst>
                </p14:cNvPr>
                <p14:cNvContentPartPr/>
                <p14:nvPr/>
              </p14:nvContentPartPr>
              <p14:xfrm>
                <a:off x="4752429" y="2750674"/>
                <a:ext cx="309600" cy="205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0BFD86F-6AED-D9CB-48C0-0802076E099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746309" y="2744554"/>
                  <a:ext cx="321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A5FB84A-C64D-69B8-9477-1050CB1A6586}"/>
                    </a:ext>
                  </a:extLst>
                </p14:cNvPr>
                <p14:cNvContentPartPr/>
                <p14:nvPr/>
              </p14:nvContentPartPr>
              <p14:xfrm>
                <a:off x="5668629" y="2798914"/>
                <a:ext cx="284040" cy="159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A5FB84A-C64D-69B8-9477-1050CB1A658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662509" y="2792794"/>
                  <a:ext cx="296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55AA693-B3C1-2578-9556-38873F59FED0}"/>
                    </a:ext>
                  </a:extLst>
                </p14:cNvPr>
                <p14:cNvContentPartPr/>
                <p14:nvPr/>
              </p14:nvContentPartPr>
              <p14:xfrm>
                <a:off x="6358389" y="2714674"/>
                <a:ext cx="282240" cy="192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55AA693-B3C1-2578-9556-38873F59FED0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352269" y="2708554"/>
                  <a:ext cx="294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A28633-5DCE-7BBA-858C-9128CB7A4D65}"/>
                    </a:ext>
                  </a:extLst>
                </p14:cNvPr>
                <p14:cNvContentPartPr/>
                <p14:nvPr/>
              </p14:nvContentPartPr>
              <p14:xfrm>
                <a:off x="4258149" y="3280954"/>
                <a:ext cx="50760" cy="937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9A28633-5DCE-7BBA-858C-9128CB7A4D6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52029" y="3274834"/>
                  <a:ext cx="630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087894-559F-E9A4-FF40-B7D4538844C6}"/>
                    </a:ext>
                  </a:extLst>
                </p14:cNvPr>
                <p14:cNvContentPartPr/>
                <p14:nvPr/>
              </p14:nvContentPartPr>
              <p14:xfrm>
                <a:off x="4190109" y="3147034"/>
                <a:ext cx="3053520" cy="809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087894-559F-E9A4-FF40-B7D4538844C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183989" y="3140914"/>
                  <a:ext cx="306576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C2F5C5-8C07-CF21-E4A7-68DE0D60278C}"/>
                    </a:ext>
                  </a:extLst>
                </p14:cNvPr>
                <p14:cNvContentPartPr/>
                <p14:nvPr/>
              </p14:nvContentPartPr>
              <p14:xfrm>
                <a:off x="5442909" y="3298954"/>
                <a:ext cx="47160" cy="483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C2F5C5-8C07-CF21-E4A7-68DE0D60278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436789" y="3292834"/>
                  <a:ext cx="594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811AE7-DB30-0E5A-5F2F-8C6D83EE6F07}"/>
                    </a:ext>
                  </a:extLst>
                </p14:cNvPr>
                <p14:cNvContentPartPr/>
                <p14:nvPr/>
              </p14:nvContentPartPr>
              <p14:xfrm>
                <a:off x="4858269" y="3497674"/>
                <a:ext cx="279360" cy="264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811AE7-DB30-0E5A-5F2F-8C6D83EE6F0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852149" y="3491554"/>
                  <a:ext cx="291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537D7E-4476-C480-DDBA-FAC87605A044}"/>
                    </a:ext>
                  </a:extLst>
                </p14:cNvPr>
                <p14:cNvContentPartPr/>
                <p14:nvPr/>
              </p14:nvContentPartPr>
              <p14:xfrm>
                <a:off x="5799669" y="3431074"/>
                <a:ext cx="145080" cy="301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537D7E-4476-C480-DDBA-FAC87605A04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793549" y="3424954"/>
                  <a:ext cx="1573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F63DEED-DA7A-28D9-0CC7-B8CF4EE4781D}"/>
                    </a:ext>
                  </a:extLst>
                </p14:cNvPr>
                <p14:cNvContentPartPr/>
                <p14:nvPr/>
              </p14:nvContentPartPr>
              <p14:xfrm>
                <a:off x="6282789" y="3311194"/>
                <a:ext cx="112320" cy="56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F63DEED-DA7A-28D9-0CC7-B8CF4EE4781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276669" y="3305074"/>
                  <a:ext cx="1245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1ABB78E-15B0-A034-0D3A-ABE782EC275D}"/>
                    </a:ext>
                  </a:extLst>
                </p14:cNvPr>
                <p14:cNvContentPartPr/>
                <p14:nvPr/>
              </p14:nvContentPartPr>
              <p14:xfrm>
                <a:off x="6472149" y="3420634"/>
                <a:ext cx="264600" cy="288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1ABB78E-15B0-A034-0D3A-ABE782EC275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466029" y="3414514"/>
                  <a:ext cx="2768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4E2266-6A9C-EAF9-D912-492608EA5E79}"/>
                    </a:ext>
                  </a:extLst>
                </p14:cNvPr>
                <p14:cNvContentPartPr/>
                <p14:nvPr/>
              </p14:nvContentPartPr>
              <p14:xfrm>
                <a:off x="4271469" y="3920314"/>
                <a:ext cx="555840" cy="69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4E2266-6A9C-EAF9-D912-492608EA5E7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265349" y="3914194"/>
                  <a:ext cx="568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BD248BA-6CA9-432A-FFE3-C12F27D42169}"/>
                    </a:ext>
                  </a:extLst>
                </p14:cNvPr>
                <p14:cNvContentPartPr/>
                <p14:nvPr/>
              </p14:nvContentPartPr>
              <p14:xfrm>
                <a:off x="4183989" y="3967474"/>
                <a:ext cx="354240" cy="27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BD248BA-6CA9-432A-FFE3-C12F27D4216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177869" y="3961354"/>
                  <a:ext cx="366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61C461-8633-AA8A-C28F-C42A4F6979A7}"/>
                    </a:ext>
                  </a:extLst>
                </p14:cNvPr>
                <p14:cNvContentPartPr/>
                <p14:nvPr/>
              </p14:nvContentPartPr>
              <p14:xfrm>
                <a:off x="4227549" y="3323074"/>
                <a:ext cx="97560" cy="62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61C461-8633-AA8A-C28F-C42A4F6979A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221429" y="3316954"/>
                  <a:ext cx="10980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4AAEB28-52F7-767C-05D4-C8514A0BF3B4}"/>
                    </a:ext>
                  </a:extLst>
                </p14:cNvPr>
                <p14:cNvContentPartPr/>
                <p14:nvPr/>
              </p14:nvContentPartPr>
              <p14:xfrm>
                <a:off x="4322949" y="3230914"/>
                <a:ext cx="1143720" cy="775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4AAEB28-52F7-767C-05D4-C8514A0BF3B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316829" y="3224794"/>
                  <a:ext cx="115596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B54BDB0-EE2F-218A-84E5-9085C3E3C32F}"/>
                    </a:ext>
                  </a:extLst>
                </p14:cNvPr>
                <p14:cNvContentPartPr/>
                <p14:nvPr/>
              </p14:nvContentPartPr>
              <p14:xfrm>
                <a:off x="4728669" y="4158274"/>
                <a:ext cx="216000" cy="384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B54BDB0-EE2F-218A-84E5-9085C3E3C32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722549" y="4152154"/>
                  <a:ext cx="22824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403A12-2A93-267D-8522-A5E4E528B9FF}"/>
                    </a:ext>
                  </a:extLst>
                </p14:cNvPr>
                <p14:cNvContentPartPr/>
                <p14:nvPr/>
              </p14:nvContentPartPr>
              <p14:xfrm>
                <a:off x="5404749" y="4088074"/>
                <a:ext cx="34560" cy="268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403A12-2A93-267D-8522-A5E4E528B9F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398629" y="4081954"/>
                  <a:ext cx="468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0AE08F9-1D2F-7E60-6F3A-5F43907F7127}"/>
                    </a:ext>
                  </a:extLst>
                </p14:cNvPr>
                <p14:cNvContentPartPr/>
                <p14:nvPr/>
              </p14:nvContentPartPr>
              <p14:xfrm>
                <a:off x="5354349" y="4238914"/>
                <a:ext cx="233280" cy="48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0AE08F9-1D2F-7E60-6F3A-5F43907F7127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348229" y="4232794"/>
                  <a:ext cx="245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9F5EE1-A292-2C97-6903-E2311E70E57E}"/>
                    </a:ext>
                  </a:extLst>
                </p14:cNvPr>
                <p14:cNvContentPartPr/>
                <p14:nvPr/>
              </p14:nvContentPartPr>
              <p14:xfrm>
                <a:off x="5425989" y="3237394"/>
                <a:ext cx="800280" cy="712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9F5EE1-A292-2C97-6903-E2311E70E57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419869" y="3231274"/>
                  <a:ext cx="81252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EA298F0-9954-ED86-4CAA-74008E5E2D0A}"/>
                    </a:ext>
                  </a:extLst>
                </p14:cNvPr>
                <p14:cNvContentPartPr/>
                <p14:nvPr/>
              </p14:nvContentPartPr>
              <p14:xfrm>
                <a:off x="5877429" y="4229194"/>
                <a:ext cx="150120" cy="281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EA298F0-9954-ED86-4CAA-74008E5E2D0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871309" y="4223074"/>
                  <a:ext cx="162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E586D8-A9EA-D35E-F3A9-0D4316780160}"/>
                    </a:ext>
                  </a:extLst>
                </p14:cNvPr>
                <p14:cNvContentPartPr/>
                <p14:nvPr/>
              </p14:nvContentPartPr>
              <p14:xfrm>
                <a:off x="6251109" y="3220474"/>
                <a:ext cx="68040" cy="6411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E586D8-A9EA-D35E-F3A9-0D431678016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244989" y="3214354"/>
                  <a:ext cx="802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FD5FA9C-15E5-051F-EF5A-A24A226EE1AB}"/>
                    </a:ext>
                  </a:extLst>
                </p14:cNvPr>
                <p14:cNvContentPartPr/>
                <p14:nvPr/>
              </p14:nvContentPartPr>
              <p14:xfrm>
                <a:off x="6196029" y="3233794"/>
                <a:ext cx="966600" cy="861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FD5FA9C-15E5-051F-EF5A-A24A226EE1A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89909" y="3227674"/>
                  <a:ext cx="97884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50A6BD-4FFA-9146-5522-6493D25C56C5}"/>
                    </a:ext>
                  </a:extLst>
                </p14:cNvPr>
                <p14:cNvContentPartPr/>
                <p14:nvPr/>
              </p14:nvContentPartPr>
              <p14:xfrm>
                <a:off x="6437229" y="4258714"/>
                <a:ext cx="33480" cy="227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50A6BD-4FFA-9146-5522-6493D25C56C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431109" y="4252594"/>
                  <a:ext cx="457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1446CA4-EB84-96EC-78A2-66C0D702420E}"/>
                    </a:ext>
                  </a:extLst>
                </p14:cNvPr>
                <p14:cNvContentPartPr/>
                <p14:nvPr/>
              </p14:nvContentPartPr>
              <p14:xfrm>
                <a:off x="6365589" y="4364554"/>
                <a:ext cx="166680" cy="3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1446CA4-EB84-96EC-78A2-66C0D702420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359469" y="4358434"/>
                  <a:ext cx="1789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1CD815C-5873-58B9-5AF9-0AB7C51C82B2}"/>
                    </a:ext>
                  </a:extLst>
                </p14:cNvPr>
                <p14:cNvContentPartPr/>
                <p14:nvPr/>
              </p14:nvContentPartPr>
              <p14:xfrm>
                <a:off x="6689949" y="4229914"/>
                <a:ext cx="170640" cy="361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1CD815C-5873-58B9-5AF9-0AB7C51C82B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683829" y="4223794"/>
                  <a:ext cx="1828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00902C-A060-52E2-6BB2-80DC0AE4C485}"/>
                    </a:ext>
                  </a:extLst>
                </p14:cNvPr>
                <p14:cNvContentPartPr/>
                <p14:nvPr/>
              </p14:nvContentPartPr>
              <p14:xfrm>
                <a:off x="7245429" y="4223794"/>
                <a:ext cx="172080" cy="47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00902C-A060-52E2-6BB2-80DC0AE4C48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239309" y="4217674"/>
                  <a:ext cx="184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2CE07BA-1F10-14DD-F837-612325C8FBFB}"/>
                    </a:ext>
                  </a:extLst>
                </p14:cNvPr>
                <p14:cNvContentPartPr/>
                <p14:nvPr/>
              </p14:nvContentPartPr>
              <p14:xfrm>
                <a:off x="7259829" y="4358074"/>
                <a:ext cx="110520" cy="1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2CE07BA-1F10-14DD-F837-612325C8FBFB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253709" y="4351954"/>
                  <a:ext cx="122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C5F34D5-54EB-D090-A050-879C5E594DC5}"/>
                    </a:ext>
                  </a:extLst>
                </p14:cNvPr>
                <p14:cNvContentPartPr/>
                <p14:nvPr/>
              </p14:nvContentPartPr>
              <p14:xfrm>
                <a:off x="3378669" y="3612514"/>
                <a:ext cx="289080" cy="254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C5F34D5-54EB-D090-A050-879C5E594DC5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72549" y="3606394"/>
                  <a:ext cx="3013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B8740F1-3CE5-42D8-6859-215359308769}"/>
                    </a:ext>
                  </a:extLst>
                </p14:cNvPr>
                <p14:cNvContentPartPr/>
                <p14:nvPr/>
              </p14:nvContentPartPr>
              <p14:xfrm>
                <a:off x="3813549" y="3664354"/>
                <a:ext cx="126720" cy="15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B8740F1-3CE5-42D8-6859-21535930876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807429" y="3658234"/>
                  <a:ext cx="138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96FCE5-A7F4-2060-C49C-5900832AAD88}"/>
                    </a:ext>
                  </a:extLst>
                </p14:cNvPr>
                <p14:cNvContentPartPr/>
                <p14:nvPr/>
              </p14:nvContentPartPr>
              <p14:xfrm>
                <a:off x="3820749" y="3743194"/>
                <a:ext cx="97920" cy="17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96FCE5-A7F4-2060-C49C-5900832AAD8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814629" y="3737074"/>
                  <a:ext cx="110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686B5D2-FFA0-81A5-25C0-CBEADCF00067}"/>
                    </a:ext>
                  </a:extLst>
                </p14:cNvPr>
                <p14:cNvContentPartPr/>
                <p14:nvPr/>
              </p14:nvContentPartPr>
              <p14:xfrm>
                <a:off x="4278309" y="3280234"/>
                <a:ext cx="70200" cy="632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686B5D2-FFA0-81A5-25C0-CBEADCF0006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272189" y="3274114"/>
                  <a:ext cx="824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3BC54E7-0CBE-75ED-44F6-0410A1A008AA}"/>
                    </a:ext>
                  </a:extLst>
                </p14:cNvPr>
                <p14:cNvContentPartPr/>
                <p14:nvPr/>
              </p14:nvContentPartPr>
              <p14:xfrm>
                <a:off x="4316469" y="3276994"/>
                <a:ext cx="1130400" cy="809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3BC54E7-0CBE-75ED-44F6-0410A1A008AA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310349" y="3270874"/>
                  <a:ext cx="11426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CB32677-6199-78C6-2AF6-5EE58F952A34}"/>
                    </a:ext>
                  </a:extLst>
                </p14:cNvPr>
                <p14:cNvContentPartPr/>
                <p14:nvPr/>
              </p14:nvContentPartPr>
              <p14:xfrm>
                <a:off x="5801829" y="2749234"/>
                <a:ext cx="42120" cy="3949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CB32677-6199-78C6-2AF6-5EE58F952A3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95709" y="2743114"/>
                  <a:ext cx="543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9BAE226-F631-B352-689B-1EEF52610F7D}"/>
                    </a:ext>
                  </a:extLst>
                </p14:cNvPr>
                <p14:cNvContentPartPr/>
                <p14:nvPr/>
              </p14:nvContentPartPr>
              <p14:xfrm>
                <a:off x="6530469" y="2781634"/>
                <a:ext cx="243720" cy="2970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9BAE226-F631-B352-689B-1EEF52610F7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24349" y="2775514"/>
                  <a:ext cx="2559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17C1B39-10F2-E373-69AA-1FC6B8C75533}"/>
                    </a:ext>
                  </a:extLst>
                </p14:cNvPr>
                <p14:cNvContentPartPr/>
                <p14:nvPr/>
              </p14:nvContentPartPr>
              <p14:xfrm>
                <a:off x="4861149" y="3508834"/>
                <a:ext cx="29160" cy="421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17C1B39-10F2-E373-69AA-1FC6B8C755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855029" y="3502714"/>
                  <a:ext cx="41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D110832-3E82-475C-93C7-DAAE5DA3139F}"/>
                    </a:ext>
                  </a:extLst>
                </p14:cNvPr>
                <p14:cNvContentPartPr/>
                <p14:nvPr/>
              </p14:nvContentPartPr>
              <p14:xfrm>
                <a:off x="4902909" y="3118234"/>
                <a:ext cx="335520" cy="1454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D110832-3E82-475C-93C7-DAAE5DA3139F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896789" y="3112114"/>
                  <a:ext cx="34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DC08476-F07D-4270-9A8C-A04D4576DE1A}"/>
                    </a:ext>
                  </a:extLst>
                </p14:cNvPr>
                <p14:cNvContentPartPr/>
                <p14:nvPr/>
              </p14:nvContentPartPr>
              <p14:xfrm>
                <a:off x="5935749" y="3070714"/>
                <a:ext cx="278640" cy="1278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DC08476-F07D-4270-9A8C-A04D4576DE1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29629" y="3064594"/>
                  <a:ext cx="29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A044005-FF13-A0FB-3179-44CC7A5ABDBF}"/>
                    </a:ext>
                  </a:extLst>
                </p14:cNvPr>
                <p14:cNvContentPartPr/>
                <p14:nvPr/>
              </p14:nvContentPartPr>
              <p14:xfrm>
                <a:off x="6656469" y="3142714"/>
                <a:ext cx="284040" cy="114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A044005-FF13-A0FB-3179-44CC7A5ABDB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650349" y="3136594"/>
                  <a:ext cx="29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F21812B-6A28-1B24-48E1-AF13481D2B2C}"/>
                    </a:ext>
                  </a:extLst>
                </p14:cNvPr>
                <p14:cNvContentPartPr/>
                <p14:nvPr/>
              </p14:nvContentPartPr>
              <p14:xfrm>
                <a:off x="4833789" y="2828074"/>
                <a:ext cx="274680" cy="338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F21812B-6A28-1B24-48E1-AF13481D2B2C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827669" y="2821954"/>
                  <a:ext cx="286920" cy="35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8829749-74EC-72F7-9607-1B4A4759BC04}"/>
              </a:ext>
            </a:extLst>
          </p:cNvPr>
          <p:cNvGrpSpPr/>
          <p:nvPr/>
        </p:nvGrpSpPr>
        <p:grpSpPr>
          <a:xfrm>
            <a:off x="8168109" y="3423874"/>
            <a:ext cx="303840" cy="166320"/>
            <a:chOff x="8168109" y="3423874"/>
            <a:chExt cx="303840" cy="16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69C5BADA-5A06-70C6-BAF4-86071D152022}"/>
                    </a:ext>
                  </a:extLst>
                </p14:cNvPr>
                <p14:cNvContentPartPr/>
                <p14:nvPr/>
              </p14:nvContentPartPr>
              <p14:xfrm>
                <a:off x="8208069" y="3423874"/>
                <a:ext cx="263880" cy="70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69C5BADA-5A06-70C6-BAF4-86071D15202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201949" y="3417754"/>
                  <a:ext cx="276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64ACDA0-DED3-3594-511E-F8A82E42F953}"/>
                    </a:ext>
                  </a:extLst>
                </p14:cNvPr>
                <p14:cNvContentPartPr/>
                <p14:nvPr/>
              </p14:nvContentPartPr>
              <p14:xfrm>
                <a:off x="8168109" y="3528634"/>
                <a:ext cx="209880" cy="61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64ACDA0-DED3-3594-511E-F8A82E42F95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161989" y="3522514"/>
                  <a:ext cx="22212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A6862662-133C-21D6-84C1-5B6E889666A9}"/>
              </a:ext>
            </a:extLst>
          </p:cNvPr>
          <p:cNvGrpSpPr/>
          <p:nvPr/>
        </p:nvGrpSpPr>
        <p:grpSpPr>
          <a:xfrm>
            <a:off x="7735389" y="5272474"/>
            <a:ext cx="1014840" cy="606600"/>
            <a:chOff x="7735389" y="5272474"/>
            <a:chExt cx="101484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57FE80B0-5196-5166-B31E-6B287999399E}"/>
                    </a:ext>
                  </a:extLst>
                </p14:cNvPr>
                <p14:cNvContentPartPr/>
                <p14:nvPr/>
              </p14:nvContentPartPr>
              <p14:xfrm>
                <a:off x="7735389" y="5383714"/>
                <a:ext cx="102600" cy="145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57FE80B0-5196-5166-B31E-6B287999399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729269" y="5377594"/>
                  <a:ext cx="114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B21C122-2A5A-4BB1-93D0-826A418994BB}"/>
                    </a:ext>
                  </a:extLst>
                </p14:cNvPr>
                <p14:cNvContentPartPr/>
                <p14:nvPr/>
              </p14:nvContentPartPr>
              <p14:xfrm>
                <a:off x="7816749" y="5272474"/>
                <a:ext cx="521640" cy="606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B21C122-2A5A-4BB1-93D0-826A418994B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810629" y="5266354"/>
                  <a:ext cx="53388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07D2F82-8AD2-678F-1F9B-1216BBAED982}"/>
                    </a:ext>
                  </a:extLst>
                </p14:cNvPr>
                <p14:cNvContentPartPr/>
                <p14:nvPr/>
              </p14:nvContentPartPr>
              <p14:xfrm>
                <a:off x="8383029" y="5434474"/>
                <a:ext cx="60120" cy="2624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07D2F82-8AD2-678F-1F9B-1216BBAED98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376909" y="5428354"/>
                  <a:ext cx="7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27B6A0FD-A84F-F8BF-BA53-9D1756E8D8C0}"/>
                    </a:ext>
                  </a:extLst>
                </p14:cNvPr>
                <p14:cNvContentPartPr/>
                <p14:nvPr/>
              </p14:nvContentPartPr>
              <p14:xfrm>
                <a:off x="8419389" y="5472274"/>
                <a:ext cx="330840" cy="2257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27B6A0FD-A84F-F8BF-BA53-9D1756E8D8C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413269" y="5466154"/>
                  <a:ext cx="34308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10C34C5F-4123-35B3-42BF-3C5C0D1FB04A}"/>
              </a:ext>
            </a:extLst>
          </p:cNvPr>
          <p:cNvGrpSpPr/>
          <p:nvPr/>
        </p:nvGrpSpPr>
        <p:grpSpPr>
          <a:xfrm>
            <a:off x="9103749" y="5526274"/>
            <a:ext cx="222480" cy="144000"/>
            <a:chOff x="9103749" y="5526274"/>
            <a:chExt cx="22248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DAAC952-3050-B9F8-94C9-9824ECBDAEA7}"/>
                    </a:ext>
                  </a:extLst>
                </p14:cNvPr>
                <p14:cNvContentPartPr/>
                <p14:nvPr/>
              </p14:nvContentPartPr>
              <p14:xfrm>
                <a:off x="9103749" y="5526274"/>
                <a:ext cx="177480" cy="48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DAAC952-3050-B9F8-94C9-9824ECBDAEA7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097629" y="5520154"/>
                  <a:ext cx="1897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FEE605E7-CC2C-859C-47CC-4C42AFB403F9}"/>
                    </a:ext>
                  </a:extLst>
                </p14:cNvPr>
                <p14:cNvContentPartPr/>
                <p14:nvPr/>
              </p14:nvContentPartPr>
              <p14:xfrm>
                <a:off x="9116349" y="5657314"/>
                <a:ext cx="209880" cy="12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FEE605E7-CC2C-859C-47CC-4C42AFB403F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110229" y="5651194"/>
                  <a:ext cx="222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20395DB-55A0-D86C-6916-CBF339774B50}"/>
              </a:ext>
            </a:extLst>
          </p:cNvPr>
          <p:cNvGrpSpPr/>
          <p:nvPr/>
        </p:nvGrpSpPr>
        <p:grpSpPr>
          <a:xfrm>
            <a:off x="8572749" y="5841274"/>
            <a:ext cx="3287520" cy="1035360"/>
            <a:chOff x="8572749" y="5841274"/>
            <a:chExt cx="3287520" cy="10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838D8C12-69B2-9D91-1863-DB0A4170EE55}"/>
                    </a:ext>
                  </a:extLst>
                </p14:cNvPr>
                <p14:cNvContentPartPr/>
                <p14:nvPr/>
              </p14:nvContentPartPr>
              <p14:xfrm>
                <a:off x="8572749" y="6136114"/>
                <a:ext cx="135720" cy="193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838D8C12-69B2-9D91-1863-DB0A4170EE5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566629" y="6129994"/>
                  <a:ext cx="147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7EF6E9A1-52E7-C35B-E3EE-4FCA3FD0891B}"/>
                    </a:ext>
                  </a:extLst>
                </p14:cNvPr>
                <p14:cNvContentPartPr/>
                <p14:nvPr/>
              </p14:nvContentPartPr>
              <p14:xfrm>
                <a:off x="8842029" y="6178594"/>
                <a:ext cx="9360" cy="153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7EF6E9A1-52E7-C35B-E3EE-4FCA3FD0891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835909" y="6172474"/>
                  <a:ext cx="21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EDCFF9F-7739-C364-6E24-B8A1095CC991}"/>
                    </a:ext>
                  </a:extLst>
                </p14:cNvPr>
                <p14:cNvContentPartPr/>
                <p14:nvPr/>
              </p14:nvContentPartPr>
              <p14:xfrm>
                <a:off x="8827629" y="6029554"/>
                <a:ext cx="52560" cy="702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EDCFF9F-7739-C364-6E24-B8A1095CC99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821509" y="6023434"/>
                  <a:ext cx="64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EEC7030-91ED-A8F5-CA88-11E7527A87BA}"/>
                    </a:ext>
                  </a:extLst>
                </p14:cNvPr>
                <p14:cNvContentPartPr/>
                <p14:nvPr/>
              </p14:nvContentPartPr>
              <p14:xfrm>
                <a:off x="8912229" y="6158074"/>
                <a:ext cx="191880" cy="394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EEC7030-91ED-A8F5-CA88-11E7527A87B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06109" y="6151954"/>
                  <a:ext cx="2041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68DB05F-6658-A5CA-7994-520E80FCA625}"/>
                    </a:ext>
                  </a:extLst>
                </p14:cNvPr>
                <p14:cNvContentPartPr/>
                <p14:nvPr/>
              </p14:nvContentPartPr>
              <p14:xfrm>
                <a:off x="9168909" y="6000034"/>
                <a:ext cx="475200" cy="513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68DB05F-6658-A5CA-7994-520E80FCA62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162789" y="5993914"/>
                  <a:ext cx="487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6FD8668-3E62-9D7D-C615-7D1B48250424}"/>
                    </a:ext>
                  </a:extLst>
                </p14:cNvPr>
                <p14:cNvContentPartPr/>
                <p14:nvPr/>
              </p14:nvContentPartPr>
              <p14:xfrm>
                <a:off x="9654549" y="6298474"/>
                <a:ext cx="115920" cy="302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6FD8668-3E62-9D7D-C615-7D1B4825042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648429" y="6292354"/>
                  <a:ext cx="128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27B3515-87C0-D95C-FB24-C080E2D60628}"/>
                    </a:ext>
                  </a:extLst>
                </p14:cNvPr>
                <p14:cNvContentPartPr/>
                <p14:nvPr/>
              </p14:nvContentPartPr>
              <p14:xfrm>
                <a:off x="9860829" y="5935594"/>
                <a:ext cx="72360" cy="380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27B3515-87C0-D95C-FB24-C080E2D60628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854709" y="5929474"/>
                  <a:ext cx="84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2264BCB-F9DA-BE64-6733-C74B774B89B1}"/>
                    </a:ext>
                  </a:extLst>
                </p14:cNvPr>
                <p14:cNvContentPartPr/>
                <p14:nvPr/>
              </p14:nvContentPartPr>
              <p14:xfrm>
                <a:off x="10000869" y="6044674"/>
                <a:ext cx="212400" cy="1908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2264BCB-F9DA-BE64-6733-C74B774B89B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994749" y="6038554"/>
                  <a:ext cx="224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765DA34-AF51-8C90-1234-93DEF09E7B61}"/>
                    </a:ext>
                  </a:extLst>
                </p14:cNvPr>
                <p14:cNvContentPartPr/>
                <p14:nvPr/>
              </p14:nvContentPartPr>
              <p14:xfrm>
                <a:off x="10238109" y="5940274"/>
                <a:ext cx="75600" cy="4071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765DA34-AF51-8C90-1234-93DEF09E7B6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231989" y="5934154"/>
                  <a:ext cx="8784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4D2024B4-46CF-1380-81AF-B5FA74836D55}"/>
                    </a:ext>
                  </a:extLst>
                </p14:cNvPr>
                <p14:cNvContentPartPr/>
                <p14:nvPr/>
              </p14:nvContentPartPr>
              <p14:xfrm>
                <a:off x="10374909" y="5841274"/>
                <a:ext cx="261720" cy="6462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4D2024B4-46CF-1380-81AF-B5FA74836D5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68789" y="5835154"/>
                  <a:ext cx="27396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67BBBD7-D438-1DB4-E9BD-2DD96DB3EC6E}"/>
                    </a:ext>
                  </a:extLst>
                </p14:cNvPr>
                <p14:cNvContentPartPr/>
                <p14:nvPr/>
              </p14:nvContentPartPr>
              <p14:xfrm>
                <a:off x="10662549" y="6107674"/>
                <a:ext cx="133920" cy="2037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67BBBD7-D438-1DB4-E9BD-2DD96DB3EC6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656429" y="6101554"/>
                  <a:ext cx="146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BF96217-79F4-9DFB-7A98-D00EE8D83904}"/>
                    </a:ext>
                  </a:extLst>
                </p14:cNvPr>
                <p14:cNvContentPartPr/>
                <p14:nvPr/>
              </p14:nvContentPartPr>
              <p14:xfrm>
                <a:off x="10890069" y="6165274"/>
                <a:ext cx="60120" cy="125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BF96217-79F4-9DFB-7A98-D00EE8D8390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883949" y="6159154"/>
                  <a:ext cx="72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0F177D3-50E2-D04D-B7D9-DD5B2798A0CB}"/>
                    </a:ext>
                  </a:extLst>
                </p14:cNvPr>
                <p14:cNvContentPartPr/>
                <p14:nvPr/>
              </p14:nvContentPartPr>
              <p14:xfrm>
                <a:off x="10884669" y="6019834"/>
                <a:ext cx="47160" cy="561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0F177D3-50E2-D04D-B7D9-DD5B2798A0C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878549" y="6013714"/>
                  <a:ext cx="59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4AD7AF7-29AC-8E56-DA52-093DA2C85F94}"/>
                    </a:ext>
                  </a:extLst>
                </p14:cNvPr>
                <p14:cNvContentPartPr/>
                <p14:nvPr/>
              </p14:nvContentPartPr>
              <p14:xfrm>
                <a:off x="11007429" y="6149074"/>
                <a:ext cx="103680" cy="380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4AD7AF7-29AC-8E56-DA52-093DA2C85F9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1001309" y="6142954"/>
                  <a:ext cx="115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EDCB0C88-E542-D140-3516-18AE8ADC0D2A}"/>
                    </a:ext>
                  </a:extLst>
                </p14:cNvPr>
                <p14:cNvContentPartPr/>
                <p14:nvPr/>
              </p14:nvContentPartPr>
              <p14:xfrm>
                <a:off x="11215149" y="6157714"/>
                <a:ext cx="94320" cy="1807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EDCB0C88-E542-D140-3516-18AE8ADC0D2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209029" y="6151594"/>
                  <a:ext cx="1065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A887D3C4-23D2-0580-1446-7A74F8FCDF6C}"/>
                    </a:ext>
                  </a:extLst>
                </p14:cNvPr>
                <p14:cNvContentPartPr/>
                <p14:nvPr/>
              </p14:nvContentPartPr>
              <p14:xfrm>
                <a:off x="11362029" y="6079594"/>
                <a:ext cx="156960" cy="3924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A887D3C4-23D2-0580-1446-7A74F8FCDF6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355909" y="6073474"/>
                  <a:ext cx="1692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ACC868E-757E-71A6-077D-E31B7859EAFB}"/>
                    </a:ext>
                  </a:extLst>
                </p14:cNvPr>
                <p14:cNvContentPartPr/>
                <p14:nvPr/>
              </p14:nvContentPartPr>
              <p14:xfrm>
                <a:off x="11540229" y="6317914"/>
                <a:ext cx="47160" cy="115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ACC868E-757E-71A6-077D-E31B7859EAF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534109" y="6311794"/>
                  <a:ext cx="5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BECEAB12-E568-A88B-B237-FB26183D03E0}"/>
                    </a:ext>
                  </a:extLst>
                </p14:cNvPr>
                <p14:cNvContentPartPr/>
                <p14:nvPr/>
              </p14:nvContentPartPr>
              <p14:xfrm>
                <a:off x="11149989" y="6428074"/>
                <a:ext cx="91080" cy="206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BECEAB12-E568-A88B-B237-FB26183D03E0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143869" y="6421954"/>
                  <a:ext cx="1033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7E68320-82FB-3332-C491-7AFC10A57127}"/>
                    </a:ext>
                  </a:extLst>
                </p14:cNvPr>
                <p14:cNvContentPartPr/>
                <p14:nvPr/>
              </p14:nvContentPartPr>
              <p14:xfrm>
                <a:off x="11184549" y="6491074"/>
                <a:ext cx="155880" cy="149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7E68320-82FB-3332-C491-7AFC10A5712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178429" y="6484954"/>
                  <a:ext cx="168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C3C62D5-8AD6-4A83-1B42-014653A81E6E}"/>
                    </a:ext>
                  </a:extLst>
                </p14:cNvPr>
                <p14:cNvContentPartPr/>
                <p14:nvPr/>
              </p14:nvContentPartPr>
              <p14:xfrm>
                <a:off x="11330349" y="6481354"/>
                <a:ext cx="190440" cy="2199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C3C62D5-8AD6-4A83-1B42-014653A81E6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1324229" y="6475234"/>
                  <a:ext cx="202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D6C4CD8-0837-2398-70A6-479337E01824}"/>
                    </a:ext>
                  </a:extLst>
                </p14:cNvPr>
                <p14:cNvContentPartPr/>
                <p14:nvPr/>
              </p14:nvContentPartPr>
              <p14:xfrm>
                <a:off x="11545629" y="6562354"/>
                <a:ext cx="76320" cy="94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D6C4CD8-0837-2398-70A6-479337E01824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1539509" y="6556234"/>
                  <a:ext cx="88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CAEA5DE-63FA-F8BB-2938-545DC4A0E186}"/>
                    </a:ext>
                  </a:extLst>
                </p14:cNvPr>
                <p14:cNvContentPartPr/>
                <p14:nvPr/>
              </p14:nvContentPartPr>
              <p14:xfrm>
                <a:off x="11610789" y="6501154"/>
                <a:ext cx="129600" cy="198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CAEA5DE-63FA-F8BB-2938-545DC4A0E18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604669" y="6495034"/>
                  <a:ext cx="141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AD72136D-5080-0BD5-0339-B48D8C08A0E7}"/>
                    </a:ext>
                  </a:extLst>
                </p14:cNvPr>
                <p14:cNvContentPartPr/>
                <p14:nvPr/>
              </p14:nvContentPartPr>
              <p14:xfrm>
                <a:off x="11428269" y="6482074"/>
                <a:ext cx="432000" cy="3945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AD72136D-5080-0BD5-0339-B48D8C08A0E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1422149" y="6475954"/>
                  <a:ext cx="4442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487BE7CD-EFF3-663F-0685-35275FA97030}"/>
                    </a:ext>
                  </a:extLst>
                </p14:cNvPr>
                <p14:cNvContentPartPr/>
                <p14:nvPr/>
              </p14:nvContentPartPr>
              <p14:xfrm>
                <a:off x="11520429" y="6527280"/>
                <a:ext cx="70920" cy="1875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487BE7CD-EFF3-663F-0685-35275FA97030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514309" y="6521160"/>
                  <a:ext cx="831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51D57F40-5DB4-6514-04C7-B0E46446AA37}"/>
              </a:ext>
            </a:extLst>
          </p:cNvPr>
          <p:cNvGrpSpPr/>
          <p:nvPr/>
        </p:nvGrpSpPr>
        <p:grpSpPr>
          <a:xfrm>
            <a:off x="4820109" y="880320"/>
            <a:ext cx="209880" cy="84240"/>
            <a:chOff x="4820109" y="880320"/>
            <a:chExt cx="20988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15E35E0-899D-C800-FB31-04BA624A1E7E}"/>
                    </a:ext>
                  </a:extLst>
                </p14:cNvPr>
                <p14:cNvContentPartPr/>
                <p14:nvPr/>
              </p14:nvContentPartPr>
              <p14:xfrm>
                <a:off x="4820109" y="880320"/>
                <a:ext cx="209880" cy="24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15E35E0-899D-C800-FB31-04BA624A1E7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813989" y="874200"/>
                  <a:ext cx="222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D55B1578-6CAF-8757-F777-D83B692E8E35}"/>
                    </a:ext>
                  </a:extLst>
                </p14:cNvPr>
                <p14:cNvContentPartPr/>
                <p14:nvPr/>
              </p14:nvContentPartPr>
              <p14:xfrm>
                <a:off x="4834149" y="945840"/>
                <a:ext cx="169920" cy="187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D55B1578-6CAF-8757-F777-D83B692E8E3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828029" y="939720"/>
                  <a:ext cx="1821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4B8A4643-2D6B-EFAE-092B-8FEA05A4C54F}"/>
              </a:ext>
            </a:extLst>
          </p:cNvPr>
          <p:cNvGrpSpPr/>
          <p:nvPr/>
        </p:nvGrpSpPr>
        <p:grpSpPr>
          <a:xfrm>
            <a:off x="3431229" y="5691360"/>
            <a:ext cx="215640" cy="158400"/>
            <a:chOff x="3431229" y="5691360"/>
            <a:chExt cx="21564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191D5EC-7E5D-76A3-72C1-917AC294D293}"/>
                    </a:ext>
                  </a:extLst>
                </p14:cNvPr>
                <p14:cNvContentPartPr/>
                <p14:nvPr/>
              </p14:nvContentPartPr>
              <p14:xfrm>
                <a:off x="3431229" y="5691360"/>
                <a:ext cx="215640" cy="8604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191D5EC-7E5D-76A3-72C1-917AC294D29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3425109" y="5685240"/>
                  <a:ext cx="227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8A1CA43-C20D-3B01-D5F8-5E609A649F66}"/>
                    </a:ext>
                  </a:extLst>
                </p14:cNvPr>
                <p14:cNvContentPartPr/>
                <p14:nvPr/>
              </p14:nvContentPartPr>
              <p14:xfrm>
                <a:off x="3433029" y="5819520"/>
                <a:ext cx="142560" cy="302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8A1CA43-C20D-3B01-D5F8-5E609A649F6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3426909" y="5813400"/>
                  <a:ext cx="1548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EA1D80F-C420-4B56-370C-5F37B086CFC5}"/>
              </a:ext>
            </a:extLst>
          </p:cNvPr>
          <p:cNvGrpSpPr/>
          <p:nvPr/>
        </p:nvGrpSpPr>
        <p:grpSpPr>
          <a:xfrm>
            <a:off x="5052309" y="5606400"/>
            <a:ext cx="455040" cy="178560"/>
            <a:chOff x="5052309" y="5606400"/>
            <a:chExt cx="45504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B83919C-017C-5BA4-3D22-AECBAE2DC3D0}"/>
                    </a:ext>
                  </a:extLst>
                </p14:cNvPr>
                <p14:cNvContentPartPr/>
                <p14:nvPr/>
              </p14:nvContentPartPr>
              <p14:xfrm>
                <a:off x="5052309" y="5606400"/>
                <a:ext cx="422280" cy="74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B83919C-017C-5BA4-3D22-AECBAE2DC3D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046189" y="5600280"/>
                  <a:ext cx="434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76EF10CF-02DD-25C1-AB28-CBC05256C72A}"/>
                    </a:ext>
                  </a:extLst>
                </p14:cNvPr>
                <p14:cNvContentPartPr/>
                <p14:nvPr/>
              </p14:nvContentPartPr>
              <p14:xfrm>
                <a:off x="5177949" y="5714040"/>
                <a:ext cx="329400" cy="70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76EF10CF-02DD-25C1-AB28-CBC05256C72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171829" y="5707920"/>
                  <a:ext cx="341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B9C3E395-F8B7-4948-2188-1088388E0712}"/>
                  </a:ext>
                </a:extLst>
              </p14:cNvPr>
              <p14:cNvContentPartPr/>
              <p14:nvPr/>
            </p14:nvContentPartPr>
            <p14:xfrm>
              <a:off x="5125029" y="3764280"/>
              <a:ext cx="87120" cy="273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B9C3E395-F8B7-4948-2188-1088388E0712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5118909" y="3758160"/>
                <a:ext cx="99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E62AD3EC-2909-A6AE-E168-FBE0BFB73D63}"/>
                  </a:ext>
                </a:extLst>
              </p14:cNvPr>
              <p14:cNvContentPartPr/>
              <p14:nvPr/>
            </p14:nvContentPartPr>
            <p14:xfrm>
              <a:off x="6150669" y="3727920"/>
              <a:ext cx="3960" cy="212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E62AD3EC-2909-A6AE-E168-FBE0BFB73D63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6144549" y="3721800"/>
                <a:ext cx="1620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BFA6E8D-4C06-CCAC-881E-820D9B59BEF6}"/>
              </a:ext>
            </a:extLst>
          </p:cNvPr>
          <p:cNvGrpSpPr/>
          <p:nvPr/>
        </p:nvGrpSpPr>
        <p:grpSpPr>
          <a:xfrm>
            <a:off x="6685269" y="3638280"/>
            <a:ext cx="97920" cy="66240"/>
            <a:chOff x="6685269" y="3638280"/>
            <a:chExt cx="97920" cy="6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284307F-137E-2BD2-BFC9-4E4374BB05E1}"/>
                    </a:ext>
                  </a:extLst>
                </p14:cNvPr>
                <p14:cNvContentPartPr/>
                <p14:nvPr/>
              </p14:nvContentPartPr>
              <p14:xfrm>
                <a:off x="6737829" y="3638280"/>
                <a:ext cx="45360" cy="590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284307F-137E-2BD2-BFC9-4E4374BB05E1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731709" y="3632160"/>
                  <a:ext cx="57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8EB42982-A7CA-CF62-5EB1-3CE7E871D590}"/>
                    </a:ext>
                  </a:extLst>
                </p14:cNvPr>
                <p14:cNvContentPartPr/>
                <p14:nvPr/>
              </p14:nvContentPartPr>
              <p14:xfrm>
                <a:off x="6685269" y="3698400"/>
                <a:ext cx="50760" cy="6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8EB42982-A7CA-CF62-5EB1-3CE7E871D59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679149" y="3692280"/>
                  <a:ext cx="63000" cy="1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8B15BF8-9C10-DD1D-1996-8751B5397A9E}"/>
                  </a:ext>
                </a:extLst>
              </p14:cNvPr>
              <p14:cNvContentPartPr/>
              <p14:nvPr/>
            </p14:nvContentPartPr>
            <p14:xfrm>
              <a:off x="3611229" y="6403080"/>
              <a:ext cx="14760" cy="360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8B15BF8-9C10-DD1D-1996-8751B5397A9E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3605109" y="6396960"/>
                <a:ext cx="270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3DB9A94-549F-917E-BCCA-01EB18DC9C9A}"/>
              </a:ext>
            </a:extLst>
          </p:cNvPr>
          <p:cNvGrpSpPr/>
          <p:nvPr/>
        </p:nvGrpSpPr>
        <p:grpSpPr>
          <a:xfrm>
            <a:off x="5581869" y="6130200"/>
            <a:ext cx="227880" cy="240840"/>
            <a:chOff x="5581869" y="6130200"/>
            <a:chExt cx="2278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6BAE33CA-8872-9B33-A725-0A663C3989B8}"/>
                    </a:ext>
                  </a:extLst>
                </p14:cNvPr>
                <p14:cNvContentPartPr/>
                <p14:nvPr/>
              </p14:nvContentPartPr>
              <p14:xfrm>
                <a:off x="5634069" y="6130200"/>
                <a:ext cx="175680" cy="615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6BAE33CA-8872-9B33-A725-0A663C3989B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5627949" y="6124080"/>
                  <a:ext cx="187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BB378369-6199-05A5-9F1D-F86D32A69414}"/>
                    </a:ext>
                  </a:extLst>
                </p14:cNvPr>
                <p14:cNvContentPartPr/>
                <p14:nvPr/>
              </p14:nvContentPartPr>
              <p14:xfrm>
                <a:off x="5581869" y="6300840"/>
                <a:ext cx="164880" cy="702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BB378369-6199-05A5-9F1D-F86D32A69414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575749" y="6294720"/>
                  <a:ext cx="17712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5E3E289A-05BE-A033-DA59-59BCE0E7BC76}"/>
              </a:ext>
            </a:extLst>
          </p:cNvPr>
          <p:cNvGrpSpPr/>
          <p:nvPr/>
        </p:nvGrpSpPr>
        <p:grpSpPr>
          <a:xfrm>
            <a:off x="4463709" y="3734400"/>
            <a:ext cx="818640" cy="357120"/>
            <a:chOff x="4463709" y="3734400"/>
            <a:chExt cx="81864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0355297-F791-341E-B257-CEEE784C4251}"/>
                    </a:ext>
                  </a:extLst>
                </p14:cNvPr>
                <p14:cNvContentPartPr/>
                <p14:nvPr/>
              </p14:nvContentPartPr>
              <p14:xfrm>
                <a:off x="5040429" y="3841320"/>
                <a:ext cx="241920" cy="2502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0355297-F791-341E-B257-CEEE784C425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034309" y="3835200"/>
                  <a:ext cx="254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0537FC7C-0BB5-2990-0CA8-413106F32456}"/>
                    </a:ext>
                  </a:extLst>
                </p14:cNvPr>
                <p14:cNvContentPartPr/>
                <p14:nvPr/>
              </p14:nvContentPartPr>
              <p14:xfrm>
                <a:off x="4463709" y="3910080"/>
                <a:ext cx="262080" cy="16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0537FC7C-0BB5-2990-0CA8-413106F3245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457589" y="3903960"/>
                  <a:ext cx="274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001448C-7879-6455-5E63-EEB139168D15}"/>
                    </a:ext>
                  </a:extLst>
                </p14:cNvPr>
                <p14:cNvContentPartPr/>
                <p14:nvPr/>
              </p14:nvContentPartPr>
              <p14:xfrm>
                <a:off x="4910109" y="3734400"/>
                <a:ext cx="114120" cy="155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001448C-7879-6455-5E63-EEB139168D15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903989" y="3728280"/>
                  <a:ext cx="1263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E559D3D3-B363-98F5-65BB-A7C180A77869}"/>
              </a:ext>
            </a:extLst>
          </p:cNvPr>
          <p:cNvGrpSpPr/>
          <p:nvPr/>
        </p:nvGrpSpPr>
        <p:grpSpPr>
          <a:xfrm>
            <a:off x="9082509" y="6483360"/>
            <a:ext cx="379080" cy="104040"/>
            <a:chOff x="9082509" y="6483360"/>
            <a:chExt cx="37908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04990EE-F6A9-25B4-FCA4-5723FAD3BA50}"/>
                    </a:ext>
                  </a:extLst>
                </p14:cNvPr>
                <p14:cNvContentPartPr/>
                <p14:nvPr/>
              </p14:nvContentPartPr>
              <p14:xfrm>
                <a:off x="9082509" y="6483360"/>
                <a:ext cx="370440" cy="12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04990EE-F6A9-25B4-FCA4-5723FAD3BA5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9076389" y="6477240"/>
                  <a:ext cx="38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C3D4406-2A87-C9FC-7DE5-DB3D0A454B94}"/>
                    </a:ext>
                  </a:extLst>
                </p14:cNvPr>
                <p14:cNvContentPartPr/>
                <p14:nvPr/>
              </p14:nvContentPartPr>
              <p14:xfrm>
                <a:off x="9197709" y="6553560"/>
                <a:ext cx="263880" cy="338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C3D4406-2A87-C9FC-7DE5-DB3D0A454B94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9191589" y="6547440"/>
                  <a:ext cx="2761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5C6C062D-3A85-2D9B-0975-47AD4FE5F15F}"/>
              </a:ext>
            </a:extLst>
          </p:cNvPr>
          <p:cNvGrpSpPr/>
          <p:nvPr/>
        </p:nvGrpSpPr>
        <p:grpSpPr>
          <a:xfrm>
            <a:off x="10581189" y="6513240"/>
            <a:ext cx="133920" cy="113760"/>
            <a:chOff x="10581189" y="6513240"/>
            <a:chExt cx="13392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CC45DEF5-1982-3F88-2FB2-123EF1F1D6C6}"/>
                    </a:ext>
                  </a:extLst>
                </p14:cNvPr>
                <p14:cNvContentPartPr/>
                <p14:nvPr/>
              </p14:nvContentPartPr>
              <p14:xfrm>
                <a:off x="10581189" y="6513240"/>
                <a:ext cx="133920" cy="15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CC45DEF5-1982-3F88-2FB2-123EF1F1D6C6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575069" y="6507120"/>
                  <a:ext cx="146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0E54B02-B72B-06A9-4114-43B564F90D97}"/>
                    </a:ext>
                  </a:extLst>
                </p14:cNvPr>
                <p14:cNvContentPartPr/>
                <p14:nvPr/>
              </p14:nvContentPartPr>
              <p14:xfrm>
                <a:off x="10712949" y="6626640"/>
                <a:ext cx="360" cy="3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0E54B02-B72B-06A9-4114-43B564F90D97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10706829" y="662052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6DED7166-6A73-8984-7FFD-C3F73F65954E}"/>
                  </a:ext>
                </a:extLst>
              </p14:cNvPr>
              <p14:cNvContentPartPr/>
              <p14:nvPr/>
            </p14:nvContentPartPr>
            <p14:xfrm>
              <a:off x="11135589" y="6747240"/>
              <a:ext cx="54720" cy="32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6DED7166-6A73-8984-7FFD-C3F73F65954E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11129469" y="6741120"/>
                <a:ext cx="6696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75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BCC12D9-7139-5E2B-2ABA-84DE1CEF346C}"/>
              </a:ext>
            </a:extLst>
          </p:cNvPr>
          <p:cNvGrpSpPr/>
          <p:nvPr/>
        </p:nvGrpSpPr>
        <p:grpSpPr>
          <a:xfrm>
            <a:off x="322729" y="213980"/>
            <a:ext cx="1347120" cy="640080"/>
            <a:chOff x="322729" y="213980"/>
            <a:chExt cx="1347120" cy="64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A21BDE6-8374-BDC7-E05B-24FF625DADBC}"/>
                    </a:ext>
                  </a:extLst>
                </p14:cNvPr>
                <p14:cNvContentPartPr/>
                <p14:nvPr/>
              </p14:nvContentPartPr>
              <p14:xfrm>
                <a:off x="460249" y="333140"/>
                <a:ext cx="23760" cy="262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A21BDE6-8374-BDC7-E05B-24FF625DAD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129" y="327020"/>
                  <a:ext cx="360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878164-4228-0B08-4DEE-2EF4C2F25F8C}"/>
                    </a:ext>
                  </a:extLst>
                </p14:cNvPr>
                <p14:cNvContentPartPr/>
                <p14:nvPr/>
              </p14:nvContentPartPr>
              <p14:xfrm>
                <a:off x="558889" y="326660"/>
                <a:ext cx="11520" cy="227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878164-4228-0B08-4DEE-2EF4C2F25F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769" y="320540"/>
                  <a:ext cx="23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84E6655-E482-A6FE-94DD-5CF42DE995B8}"/>
                    </a:ext>
                  </a:extLst>
                </p14:cNvPr>
                <p14:cNvContentPartPr/>
                <p14:nvPr/>
              </p14:nvContentPartPr>
              <p14:xfrm>
                <a:off x="326689" y="369140"/>
                <a:ext cx="322920" cy="8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84E6655-E482-A6FE-94DD-5CF42DE99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0569" y="363020"/>
                  <a:ext cx="335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6D0269-7EF3-A922-C012-A947022EC243}"/>
                    </a:ext>
                  </a:extLst>
                </p14:cNvPr>
                <p14:cNvContentPartPr/>
                <p14:nvPr/>
              </p14:nvContentPartPr>
              <p14:xfrm>
                <a:off x="322729" y="492980"/>
                <a:ext cx="265320" cy="56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6D0269-7EF3-A922-C012-A947022EC2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6609" y="486860"/>
                  <a:ext cx="2775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1813D2-72EC-349B-9339-47754D214A1E}"/>
                    </a:ext>
                  </a:extLst>
                </p14:cNvPr>
                <p14:cNvContentPartPr/>
                <p14:nvPr/>
              </p14:nvContentPartPr>
              <p14:xfrm>
                <a:off x="866689" y="312260"/>
                <a:ext cx="37080" cy="23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1813D2-72EC-349B-9339-47754D214A1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0569" y="306140"/>
                  <a:ext cx="49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F48B22-2198-4865-0EE6-3F7A3EF4F3AF}"/>
                    </a:ext>
                  </a:extLst>
                </p14:cNvPr>
                <p14:cNvContentPartPr/>
                <p14:nvPr/>
              </p14:nvContentPartPr>
              <p14:xfrm>
                <a:off x="795049" y="213980"/>
                <a:ext cx="176400" cy="10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F48B22-2198-4865-0EE6-3F7A3EF4F3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8929" y="207860"/>
                  <a:ext cx="188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84B487-5D8F-E989-D984-20F15B744F39}"/>
                    </a:ext>
                  </a:extLst>
                </p14:cNvPr>
                <p14:cNvContentPartPr/>
                <p14:nvPr/>
              </p14:nvContentPartPr>
              <p14:xfrm>
                <a:off x="980449" y="386060"/>
                <a:ext cx="176760" cy="17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84B487-5D8F-E989-D984-20F15B744F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4329" y="379940"/>
                  <a:ext cx="189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567D40-036F-EC6B-BC88-F79584CC9B24}"/>
                    </a:ext>
                  </a:extLst>
                </p14:cNvPr>
                <p14:cNvContentPartPr/>
                <p14:nvPr/>
              </p14:nvContentPartPr>
              <p14:xfrm>
                <a:off x="1220569" y="271940"/>
                <a:ext cx="33120" cy="27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567D40-036F-EC6B-BC88-F79584CC9B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4449" y="265820"/>
                  <a:ext cx="45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AF5AAF-6E0F-D61E-D14E-0E724FADE591}"/>
                    </a:ext>
                  </a:extLst>
                </p14:cNvPr>
                <p14:cNvContentPartPr/>
                <p14:nvPr/>
              </p14:nvContentPartPr>
              <p14:xfrm>
                <a:off x="1240009" y="389300"/>
                <a:ext cx="205560" cy="11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AF5AAF-6E0F-D61E-D14E-0E724FADE59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3889" y="383180"/>
                  <a:ext cx="217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C8D2FE-21AC-0E0C-FD81-8C57C47D32E3}"/>
                    </a:ext>
                  </a:extLst>
                </p14:cNvPr>
                <p14:cNvContentPartPr/>
                <p14:nvPr/>
              </p14:nvContentPartPr>
              <p14:xfrm>
                <a:off x="1379329" y="267260"/>
                <a:ext cx="41040" cy="101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C8D2FE-21AC-0E0C-FD81-8C57C47D32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3209" y="261140"/>
                  <a:ext cx="53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B81B66-7291-8770-0368-D036513AC95F}"/>
                    </a:ext>
                  </a:extLst>
                </p14:cNvPr>
                <p14:cNvContentPartPr/>
                <p14:nvPr/>
              </p14:nvContentPartPr>
              <p14:xfrm>
                <a:off x="1441609" y="426740"/>
                <a:ext cx="228240" cy="427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B81B66-7291-8770-0368-D036513AC9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5489" y="420620"/>
                  <a:ext cx="24048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8F381B-8332-E6B2-FA04-ABC956C30608}"/>
              </a:ext>
            </a:extLst>
          </p:cNvPr>
          <p:cNvGrpSpPr/>
          <p:nvPr/>
        </p:nvGrpSpPr>
        <p:grpSpPr>
          <a:xfrm>
            <a:off x="2253309" y="235966"/>
            <a:ext cx="983160" cy="597600"/>
            <a:chOff x="2289049" y="283100"/>
            <a:chExt cx="98316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0E81EA3-0746-0BF8-2724-AA6D00A2AB96}"/>
                    </a:ext>
                  </a:extLst>
                </p14:cNvPr>
                <p14:cNvContentPartPr/>
                <p14:nvPr/>
              </p14:nvContentPartPr>
              <p14:xfrm>
                <a:off x="2310289" y="372020"/>
                <a:ext cx="39240" cy="240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0E81EA3-0746-0BF8-2724-AA6D00A2AB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4169" y="365900"/>
                  <a:ext cx="51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90C281-924F-D9F3-9A1A-C914BA549A50}"/>
                    </a:ext>
                  </a:extLst>
                </p14:cNvPr>
                <p14:cNvContentPartPr/>
                <p14:nvPr/>
              </p14:nvContentPartPr>
              <p14:xfrm>
                <a:off x="2310289" y="283100"/>
                <a:ext cx="162720" cy="27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90C281-924F-D9F3-9A1A-C914BA549A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4169" y="276980"/>
                  <a:ext cx="174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B07D26-1E89-FA70-7BB0-A5CEF25C7F00}"/>
                    </a:ext>
                  </a:extLst>
                </p14:cNvPr>
                <p14:cNvContentPartPr/>
                <p14:nvPr/>
              </p14:nvContentPartPr>
              <p14:xfrm>
                <a:off x="2289049" y="478220"/>
                <a:ext cx="19584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B07D26-1E89-FA70-7BB0-A5CEF25C7F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82929" y="472100"/>
                  <a:ext cx="208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8F5C9-4DE8-7FF6-9CA8-01D19F80D3BA}"/>
                    </a:ext>
                  </a:extLst>
                </p14:cNvPr>
                <p14:cNvContentPartPr/>
                <p14:nvPr/>
              </p14:nvContentPartPr>
              <p14:xfrm>
                <a:off x="2550049" y="383900"/>
                <a:ext cx="132120" cy="18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8F5C9-4DE8-7FF6-9CA8-01D19F80D3B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43929" y="377780"/>
                  <a:ext cx="144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247C6C-A720-D55B-42BE-3DD8A0DF925F}"/>
                    </a:ext>
                  </a:extLst>
                </p14:cNvPr>
                <p14:cNvContentPartPr/>
                <p14:nvPr/>
              </p14:nvContentPartPr>
              <p14:xfrm>
                <a:off x="2701249" y="417740"/>
                <a:ext cx="137880" cy="18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247C6C-A720-D55B-42BE-3DD8A0DF92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5129" y="411620"/>
                  <a:ext cx="1501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4D5C13-FC3E-73C2-7E7B-DF352FD48BF5}"/>
                    </a:ext>
                  </a:extLst>
                </p14:cNvPr>
                <p14:cNvContentPartPr/>
                <p14:nvPr/>
              </p14:nvContentPartPr>
              <p14:xfrm>
                <a:off x="2921569" y="490100"/>
                <a:ext cx="350640" cy="390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4D5C13-FC3E-73C2-7E7B-DF352FD48B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15449" y="483980"/>
                  <a:ext cx="362880" cy="40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C97FF1-6F51-2529-161F-7CDC7D3CEC89}"/>
              </a:ext>
            </a:extLst>
          </p:cNvPr>
          <p:cNvGrpSpPr/>
          <p:nvPr/>
        </p:nvGrpSpPr>
        <p:grpSpPr>
          <a:xfrm>
            <a:off x="3891049" y="301100"/>
            <a:ext cx="987480" cy="497880"/>
            <a:chOff x="3891049" y="301100"/>
            <a:chExt cx="98748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E1BFA3-507B-4D0B-A1A1-9B26E63598CF}"/>
                    </a:ext>
                  </a:extLst>
                </p14:cNvPr>
                <p14:cNvContentPartPr/>
                <p14:nvPr/>
              </p14:nvContentPartPr>
              <p14:xfrm>
                <a:off x="3947209" y="462380"/>
                <a:ext cx="50760" cy="14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E1BFA3-507B-4D0B-A1A1-9B26E63598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41089" y="456260"/>
                  <a:ext cx="63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9455EC-32B9-54DB-293E-D3AD1428CF28}"/>
                    </a:ext>
                  </a:extLst>
                </p14:cNvPr>
                <p14:cNvContentPartPr/>
                <p14:nvPr/>
              </p14:nvContentPartPr>
              <p14:xfrm>
                <a:off x="3891049" y="301100"/>
                <a:ext cx="100080" cy="161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9455EC-32B9-54DB-293E-D3AD1428CF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84929" y="294980"/>
                  <a:ext cx="112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6DC13B-A972-F5E9-382B-28BDDF381564}"/>
                    </a:ext>
                  </a:extLst>
                </p14:cNvPr>
                <p14:cNvContentPartPr/>
                <p14:nvPr/>
              </p14:nvContentPartPr>
              <p14:xfrm>
                <a:off x="3956929" y="4623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6DC13B-A972-F5E9-382B-28BDDF3815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0809" y="4562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AE7CAA-B0DD-9D9F-AFDD-9D55420F5A3A}"/>
                    </a:ext>
                  </a:extLst>
                </p14:cNvPr>
                <p14:cNvContentPartPr/>
                <p14:nvPr/>
              </p14:nvContentPartPr>
              <p14:xfrm>
                <a:off x="3956929" y="460940"/>
                <a:ext cx="230760" cy="106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AE7CAA-B0DD-9D9F-AFDD-9D55420F5A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50809" y="454820"/>
                  <a:ext cx="243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1783F4-2B49-6743-1347-683D3B05E194}"/>
                    </a:ext>
                  </a:extLst>
                </p14:cNvPr>
                <p14:cNvContentPartPr/>
                <p14:nvPr/>
              </p14:nvContentPartPr>
              <p14:xfrm>
                <a:off x="4204609" y="342140"/>
                <a:ext cx="31320" cy="456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1783F4-2B49-6743-1347-683D3B05E1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198489" y="336020"/>
                  <a:ext cx="43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A45C00-F3E1-254F-D290-AC9587936028}"/>
                    </a:ext>
                  </a:extLst>
                </p14:cNvPr>
                <p14:cNvContentPartPr/>
                <p14:nvPr/>
              </p14:nvContentPartPr>
              <p14:xfrm>
                <a:off x="4229809" y="499820"/>
                <a:ext cx="99360" cy="7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A45C00-F3E1-254F-D290-AC95879360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23689" y="493700"/>
                  <a:ext cx="111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8606863-EA7B-8D73-17D7-B90A3A7C25FD}"/>
                    </a:ext>
                  </a:extLst>
                </p14:cNvPr>
                <p14:cNvContentPartPr/>
                <p14:nvPr/>
              </p14:nvContentPartPr>
              <p14:xfrm>
                <a:off x="4385329" y="459860"/>
                <a:ext cx="91800" cy="15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8606863-EA7B-8D73-17D7-B90A3A7C25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9209" y="453740"/>
                  <a:ext cx="104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301944-3140-C1F5-ED4F-80AEE3E09F90}"/>
                    </a:ext>
                  </a:extLst>
                </p14:cNvPr>
                <p14:cNvContentPartPr/>
                <p14:nvPr/>
              </p14:nvContentPartPr>
              <p14:xfrm>
                <a:off x="4587649" y="330620"/>
                <a:ext cx="91440" cy="233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301944-3140-C1F5-ED4F-80AEE3E09F9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81529" y="324500"/>
                  <a:ext cx="103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C7F8E9-E912-0C0E-533B-0CF5940785E1}"/>
                    </a:ext>
                  </a:extLst>
                </p14:cNvPr>
                <p14:cNvContentPartPr/>
                <p14:nvPr/>
              </p14:nvContentPartPr>
              <p14:xfrm>
                <a:off x="4549129" y="433940"/>
                <a:ext cx="329400" cy="1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C7F8E9-E912-0C0E-533B-0CF5940785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3009" y="427820"/>
                  <a:ext cx="34164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BDFA8F-6C42-69F2-2AFE-EFA9F29E441A}"/>
                  </a:ext>
                </a:extLst>
              </p14:cNvPr>
              <p14:cNvContentPartPr/>
              <p14:nvPr/>
            </p14:nvContentPartPr>
            <p14:xfrm>
              <a:off x="1230909" y="1336234"/>
              <a:ext cx="9360" cy="7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BDFA8F-6C42-69F2-2AFE-EFA9F29E441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24789" y="1330114"/>
                <a:ext cx="21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6722165-127D-7292-FE34-8A66D2C7C5F5}"/>
                  </a:ext>
                </a:extLst>
              </p14:cNvPr>
              <p14:cNvContentPartPr/>
              <p14:nvPr/>
            </p14:nvContentPartPr>
            <p14:xfrm>
              <a:off x="1274109" y="942754"/>
              <a:ext cx="16560" cy="16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6722165-127D-7292-FE34-8A66D2C7C5F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267989" y="936634"/>
                <a:ext cx="288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C0CBE9B-54E7-5861-2A67-927B5579E1B6}"/>
              </a:ext>
            </a:extLst>
          </p:cNvPr>
          <p:cNvGrpSpPr/>
          <p:nvPr/>
        </p:nvGrpSpPr>
        <p:grpSpPr>
          <a:xfrm>
            <a:off x="1371669" y="1433074"/>
            <a:ext cx="601920" cy="389880"/>
            <a:chOff x="1371669" y="1433074"/>
            <a:chExt cx="60192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DAB067-5968-2048-02AE-35F17944C2C5}"/>
                    </a:ext>
                  </a:extLst>
                </p14:cNvPr>
                <p14:cNvContentPartPr/>
                <p14:nvPr/>
              </p14:nvContentPartPr>
              <p14:xfrm>
                <a:off x="1405149" y="1586794"/>
                <a:ext cx="135000" cy="21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DAB067-5968-2048-02AE-35F17944C2C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99029" y="1580674"/>
                  <a:ext cx="147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82C4700-5235-1F50-7B4D-9B7B1E1EE027}"/>
                    </a:ext>
                  </a:extLst>
                </p14:cNvPr>
                <p14:cNvContentPartPr/>
                <p14:nvPr/>
              </p14:nvContentPartPr>
              <p14:xfrm>
                <a:off x="1371669" y="1433074"/>
                <a:ext cx="63720" cy="167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82C4700-5235-1F50-7B4D-9B7B1E1EE0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65549" y="1426954"/>
                  <a:ext cx="759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7947AF-DB5C-D51A-7DD5-1BEA96FF918F}"/>
                    </a:ext>
                  </a:extLst>
                </p14:cNvPr>
                <p14:cNvContentPartPr/>
                <p14:nvPr/>
              </p14:nvContentPartPr>
              <p14:xfrm>
                <a:off x="1555989" y="1627474"/>
                <a:ext cx="179280" cy="195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7947AF-DB5C-D51A-7DD5-1BEA96FF91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49869" y="1621354"/>
                  <a:ext cx="1915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A06350-AE67-3D7B-8ADD-C504A7D3501F}"/>
                    </a:ext>
                  </a:extLst>
                </p14:cNvPr>
                <p14:cNvContentPartPr/>
                <p14:nvPr/>
              </p14:nvContentPartPr>
              <p14:xfrm>
                <a:off x="1829589" y="1506154"/>
                <a:ext cx="21240" cy="30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A06350-AE67-3D7B-8ADD-C504A7D350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23469" y="1500034"/>
                  <a:ext cx="334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0F401F-67BA-3488-EBEF-19ADA12BA192}"/>
                    </a:ext>
                  </a:extLst>
                </p14:cNvPr>
                <p14:cNvContentPartPr/>
                <p14:nvPr/>
              </p14:nvContentPartPr>
              <p14:xfrm>
                <a:off x="1790709" y="1680394"/>
                <a:ext cx="182880" cy="6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0F401F-67BA-3488-EBEF-19ADA12BA19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84589" y="1674274"/>
                  <a:ext cx="19512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F36ED62-568A-5A30-6032-4B3EB0D1F4AC}"/>
              </a:ext>
            </a:extLst>
          </p:cNvPr>
          <p:cNvGrpSpPr/>
          <p:nvPr/>
        </p:nvGrpSpPr>
        <p:grpSpPr>
          <a:xfrm>
            <a:off x="2457069" y="1580674"/>
            <a:ext cx="894240" cy="243360"/>
            <a:chOff x="2457069" y="1580674"/>
            <a:chExt cx="8942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712FC3-DB23-A6A0-733F-FB4E170D1BAA}"/>
                    </a:ext>
                  </a:extLst>
                </p14:cNvPr>
                <p14:cNvContentPartPr/>
                <p14:nvPr/>
              </p14:nvContentPartPr>
              <p14:xfrm>
                <a:off x="2457069" y="1580674"/>
                <a:ext cx="334440" cy="23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712FC3-DB23-A6A0-733F-FB4E170D1B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50949" y="1574554"/>
                  <a:ext cx="3466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264666-90A5-D10F-C8D1-0951CF75CAA8}"/>
                    </a:ext>
                  </a:extLst>
                </p14:cNvPr>
                <p14:cNvContentPartPr/>
                <p14:nvPr/>
              </p14:nvContentPartPr>
              <p14:xfrm>
                <a:off x="2845509" y="1613794"/>
                <a:ext cx="166680" cy="161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264666-90A5-D10F-C8D1-0951CF75CAA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39389" y="1607674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9E87DA-C751-A94B-AD78-384740FEBC26}"/>
                    </a:ext>
                  </a:extLst>
                </p14:cNvPr>
                <p14:cNvContentPartPr/>
                <p14:nvPr/>
              </p14:nvContentPartPr>
              <p14:xfrm>
                <a:off x="3092829" y="1657354"/>
                <a:ext cx="258480" cy="166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9E87DA-C751-A94B-AD78-384740FEBC2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6709" y="1651234"/>
                  <a:ext cx="2707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A8276EA-62A0-DAB5-ED8E-8FEF555B7F9E}"/>
              </a:ext>
            </a:extLst>
          </p:cNvPr>
          <p:cNvGrpSpPr/>
          <p:nvPr/>
        </p:nvGrpSpPr>
        <p:grpSpPr>
          <a:xfrm>
            <a:off x="1570389" y="2465194"/>
            <a:ext cx="587520" cy="801720"/>
            <a:chOff x="1570389" y="2465194"/>
            <a:chExt cx="587520" cy="80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5B7AD4B-44FB-A6FD-4F18-239F3F387EA4}"/>
                    </a:ext>
                  </a:extLst>
                </p14:cNvPr>
                <p14:cNvContentPartPr/>
                <p14:nvPr/>
              </p14:nvContentPartPr>
              <p14:xfrm>
                <a:off x="1617189" y="2465194"/>
                <a:ext cx="176760" cy="801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5B7AD4B-44FB-A6FD-4F18-239F3F387E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11069" y="2459074"/>
                  <a:ext cx="18900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6977858-1C1D-AFB3-FA33-E6CE5C3A7CEC}"/>
                    </a:ext>
                  </a:extLst>
                </p14:cNvPr>
                <p14:cNvContentPartPr/>
                <p14:nvPr/>
              </p14:nvContentPartPr>
              <p14:xfrm>
                <a:off x="1570389" y="2905834"/>
                <a:ext cx="123120" cy="77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6977858-1C1D-AFB3-FA33-E6CE5C3A7C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564269" y="2899714"/>
                  <a:ext cx="135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8F9F519-FA99-3B84-263C-1C9B24DD0D4A}"/>
                    </a:ext>
                  </a:extLst>
                </p14:cNvPr>
                <p14:cNvContentPartPr/>
                <p14:nvPr/>
              </p14:nvContentPartPr>
              <p14:xfrm>
                <a:off x="1798629" y="2800354"/>
                <a:ext cx="148680" cy="195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8F9F519-FA99-3B84-263C-1C9B24DD0D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92509" y="2794234"/>
                  <a:ext cx="160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50AD164-56FC-EB38-4FDE-3AB466CC0183}"/>
                    </a:ext>
                  </a:extLst>
                </p14:cNvPr>
                <p14:cNvContentPartPr/>
                <p14:nvPr/>
              </p14:nvContentPartPr>
              <p14:xfrm>
                <a:off x="1958829" y="2750674"/>
                <a:ext cx="199080" cy="188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50AD164-56FC-EB38-4FDE-3AB466CC01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52709" y="2744554"/>
                  <a:ext cx="2113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BF3709B-13C8-D7EB-1D79-486978B68C51}"/>
              </a:ext>
            </a:extLst>
          </p:cNvPr>
          <p:cNvGrpSpPr/>
          <p:nvPr/>
        </p:nvGrpSpPr>
        <p:grpSpPr>
          <a:xfrm>
            <a:off x="2377869" y="2474194"/>
            <a:ext cx="859680" cy="780840"/>
            <a:chOff x="2377869" y="2474194"/>
            <a:chExt cx="85968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BD3B3E3-5E38-0647-DA19-4D293A5839DD}"/>
                    </a:ext>
                  </a:extLst>
                </p14:cNvPr>
                <p14:cNvContentPartPr/>
                <p14:nvPr/>
              </p14:nvContentPartPr>
              <p14:xfrm>
                <a:off x="2377869" y="2474194"/>
                <a:ext cx="160920" cy="780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BD3B3E3-5E38-0647-DA19-4D293A5839D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71749" y="2468074"/>
                  <a:ext cx="17316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F677884-0EA7-1A54-111B-8E38F9CFC355}"/>
                    </a:ext>
                  </a:extLst>
                </p14:cNvPr>
                <p14:cNvContentPartPr/>
                <p14:nvPr/>
              </p14:nvContentPartPr>
              <p14:xfrm>
                <a:off x="2715549" y="2823394"/>
                <a:ext cx="32760" cy="180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F677884-0EA7-1A54-111B-8E38F9CFC3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09429" y="2817274"/>
                  <a:ext cx="45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6553BA-D94B-0197-E111-20A089F9DA67}"/>
                    </a:ext>
                  </a:extLst>
                </p14:cNvPr>
                <p14:cNvContentPartPr/>
                <p14:nvPr/>
              </p14:nvContentPartPr>
              <p14:xfrm>
                <a:off x="2612589" y="2649874"/>
                <a:ext cx="146880" cy="1314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6553BA-D94B-0197-E111-20A089F9DA6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06469" y="2643754"/>
                  <a:ext cx="15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FBFFC0-E268-4944-82D6-3128467E2BE4}"/>
                    </a:ext>
                  </a:extLst>
                </p14:cNvPr>
                <p14:cNvContentPartPr/>
                <p14:nvPr/>
              </p14:nvContentPartPr>
              <p14:xfrm>
                <a:off x="2807709" y="2794234"/>
                <a:ext cx="262080" cy="156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FBFFC0-E268-4944-82D6-3128467E2B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01589" y="2788114"/>
                  <a:ext cx="2743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690C0E-8327-1578-B942-3AB3C6D301EA}"/>
                    </a:ext>
                  </a:extLst>
                </p14:cNvPr>
                <p14:cNvContentPartPr/>
                <p14:nvPr/>
              </p14:nvContentPartPr>
              <p14:xfrm>
                <a:off x="3114069" y="2664994"/>
                <a:ext cx="43200" cy="303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690C0E-8327-1578-B942-3AB3C6D301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07949" y="2658874"/>
                  <a:ext cx="554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C83BB0-D9AC-7038-2B5E-A6EBE905C847}"/>
                    </a:ext>
                  </a:extLst>
                </p14:cNvPr>
                <p14:cNvContentPartPr/>
                <p14:nvPr/>
              </p14:nvContentPartPr>
              <p14:xfrm>
                <a:off x="3085629" y="2809714"/>
                <a:ext cx="151920" cy="29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C83BB0-D9AC-7038-2B5E-A6EBE905C8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079509" y="2803594"/>
                  <a:ext cx="1641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0BC1F1D-63B3-A706-D712-DD66ACB22B31}"/>
              </a:ext>
            </a:extLst>
          </p:cNvPr>
          <p:cNvGrpSpPr/>
          <p:nvPr/>
        </p:nvGrpSpPr>
        <p:grpSpPr>
          <a:xfrm>
            <a:off x="3943509" y="2492194"/>
            <a:ext cx="136800" cy="389160"/>
            <a:chOff x="3943509" y="2492194"/>
            <a:chExt cx="13680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DA34023-BC4B-05AB-05F8-75687443C20A}"/>
                    </a:ext>
                  </a:extLst>
                </p14:cNvPr>
                <p14:cNvContentPartPr/>
                <p14:nvPr/>
              </p14:nvContentPartPr>
              <p14:xfrm>
                <a:off x="3948189" y="2691994"/>
                <a:ext cx="68040" cy="189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DA34023-BC4B-05AB-05F8-75687443C2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42069" y="2685874"/>
                  <a:ext cx="80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2ADFA09-E793-B333-033C-292E9CCB9D9C}"/>
                    </a:ext>
                  </a:extLst>
                </p14:cNvPr>
                <p14:cNvContentPartPr/>
                <p14:nvPr/>
              </p14:nvContentPartPr>
              <p14:xfrm>
                <a:off x="3943509" y="2492194"/>
                <a:ext cx="136800" cy="122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2ADFA09-E793-B333-033C-292E9CCB9D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37389" y="2486074"/>
                  <a:ext cx="14904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5412C07-885C-2417-C1A1-2F64073C5381}"/>
              </a:ext>
            </a:extLst>
          </p:cNvPr>
          <p:cNvGrpSpPr/>
          <p:nvPr/>
        </p:nvGrpSpPr>
        <p:grpSpPr>
          <a:xfrm>
            <a:off x="4512669" y="2555554"/>
            <a:ext cx="757080" cy="487080"/>
            <a:chOff x="4512669" y="2555554"/>
            <a:chExt cx="75708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63E959E-B4DD-3910-FB2E-E782A0902508}"/>
                    </a:ext>
                  </a:extLst>
                </p14:cNvPr>
                <p14:cNvContentPartPr/>
                <p14:nvPr/>
              </p14:nvContentPartPr>
              <p14:xfrm>
                <a:off x="4543269" y="2712874"/>
                <a:ext cx="105120" cy="20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63E959E-B4DD-3910-FB2E-E782A09025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37149" y="2706754"/>
                  <a:ext cx="117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D57FF3C-642F-4D31-D53C-7BB0169A6AF1}"/>
                    </a:ext>
                  </a:extLst>
                </p14:cNvPr>
                <p14:cNvContentPartPr/>
                <p14:nvPr/>
              </p14:nvContentPartPr>
              <p14:xfrm>
                <a:off x="4512669" y="2794234"/>
                <a:ext cx="164880" cy="3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D57FF3C-642F-4D31-D53C-7BB0169A6A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06549" y="2788114"/>
                  <a:ext cx="1771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239194-AF98-6AC2-9DB3-CE19748A1B44}"/>
                    </a:ext>
                  </a:extLst>
                </p14:cNvPr>
                <p14:cNvContentPartPr/>
                <p14:nvPr/>
              </p14:nvContentPartPr>
              <p14:xfrm>
                <a:off x="4792389" y="2555554"/>
                <a:ext cx="169920" cy="281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239194-AF98-6AC2-9DB3-CE19748A1B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786269" y="2549434"/>
                  <a:ext cx="182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502A9F-86E8-3D3A-7DC5-78F4201393E7}"/>
                    </a:ext>
                  </a:extLst>
                </p14:cNvPr>
                <p14:cNvContentPartPr/>
                <p14:nvPr/>
              </p14:nvContentPartPr>
              <p14:xfrm>
                <a:off x="5253189" y="2672194"/>
                <a:ext cx="16560" cy="43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502A9F-86E8-3D3A-7DC5-78F4201393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7069" y="2666074"/>
                  <a:ext cx="28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FAC1555-995C-6655-2496-416A210E8478}"/>
                    </a:ext>
                  </a:extLst>
                </p14:cNvPr>
                <p14:cNvContentPartPr/>
                <p14:nvPr/>
              </p14:nvContentPartPr>
              <p14:xfrm>
                <a:off x="5095869" y="2887474"/>
                <a:ext cx="161280" cy="155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FAC1555-995C-6655-2496-416A210E847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89749" y="2881354"/>
                  <a:ext cx="1735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D78CEF6-A22F-3140-BA77-A328B5A9EB10}"/>
              </a:ext>
            </a:extLst>
          </p:cNvPr>
          <p:cNvGrpSpPr/>
          <p:nvPr/>
        </p:nvGrpSpPr>
        <p:grpSpPr>
          <a:xfrm>
            <a:off x="5715429" y="2397514"/>
            <a:ext cx="136080" cy="456840"/>
            <a:chOff x="5715429" y="2397514"/>
            <a:chExt cx="136080" cy="45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45AE1D0-0B67-C4F5-EC98-B08FEF4FA932}"/>
                    </a:ext>
                  </a:extLst>
                </p14:cNvPr>
                <p14:cNvContentPartPr/>
                <p14:nvPr/>
              </p14:nvContentPartPr>
              <p14:xfrm>
                <a:off x="5787789" y="2622154"/>
                <a:ext cx="29160" cy="232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45AE1D0-0B67-C4F5-EC98-B08FEF4FA93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81669" y="2616034"/>
                  <a:ext cx="41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210C0CD-235D-E221-8BB5-A1767E9F7EAD}"/>
                    </a:ext>
                  </a:extLst>
                </p14:cNvPr>
                <p14:cNvContentPartPr/>
                <p14:nvPr/>
              </p14:nvContentPartPr>
              <p14:xfrm>
                <a:off x="5715429" y="2397514"/>
                <a:ext cx="136080" cy="136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210C0CD-235D-E221-8BB5-A1767E9F7E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09309" y="2391394"/>
                  <a:ext cx="1483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B983203-7737-91FC-0D3F-18088ED1371F}"/>
              </a:ext>
            </a:extLst>
          </p:cNvPr>
          <p:cNvGrpSpPr/>
          <p:nvPr/>
        </p:nvGrpSpPr>
        <p:grpSpPr>
          <a:xfrm>
            <a:off x="3625989" y="1404634"/>
            <a:ext cx="935640" cy="668880"/>
            <a:chOff x="3625989" y="1404634"/>
            <a:chExt cx="93564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3422BB-0C10-DD89-4A3A-6816C5DE0228}"/>
                    </a:ext>
                  </a:extLst>
                </p14:cNvPr>
                <p14:cNvContentPartPr/>
                <p14:nvPr/>
              </p14:nvContentPartPr>
              <p14:xfrm>
                <a:off x="3625989" y="1430194"/>
                <a:ext cx="278280" cy="572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3422BB-0C10-DD89-4A3A-6816C5DE022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19869" y="1424074"/>
                  <a:ext cx="2905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8733FB-8C5C-06C9-0E1A-9B4EA61660D7}"/>
                    </a:ext>
                  </a:extLst>
                </p14:cNvPr>
                <p14:cNvContentPartPr/>
                <p14:nvPr/>
              </p14:nvContentPartPr>
              <p14:xfrm>
                <a:off x="3978069" y="1404634"/>
                <a:ext cx="302040" cy="550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8733FB-8C5C-06C9-0E1A-9B4EA61660D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71949" y="1398514"/>
                  <a:ext cx="314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1DE453-B0EC-A3A9-D2F0-BE87297218F5}"/>
                    </a:ext>
                  </a:extLst>
                </p14:cNvPr>
                <p14:cNvContentPartPr/>
                <p14:nvPr/>
              </p14:nvContentPartPr>
              <p14:xfrm>
                <a:off x="3862509" y="1538914"/>
                <a:ext cx="21960" cy="3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1DE453-B0EC-A3A9-D2F0-BE87297218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56389" y="1532794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59ECD7-6164-EE31-EB0C-5D60F7F5F71E}"/>
                    </a:ext>
                  </a:extLst>
                </p14:cNvPr>
                <p14:cNvContentPartPr/>
                <p14:nvPr/>
              </p14:nvContentPartPr>
              <p14:xfrm>
                <a:off x="3869709" y="1536034"/>
                <a:ext cx="10440" cy="1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59ECD7-6164-EE31-EB0C-5D60F7F5F7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63589" y="1529914"/>
                  <a:ext cx="22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348E095-2641-6D18-1E0F-AC2F47ED14ED}"/>
                    </a:ext>
                  </a:extLst>
                </p14:cNvPr>
                <p14:cNvContentPartPr/>
                <p14:nvPr/>
              </p14:nvContentPartPr>
              <p14:xfrm>
                <a:off x="4536069" y="1678234"/>
                <a:ext cx="25560" cy="54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348E095-2641-6D18-1E0F-AC2F47ED14E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29949" y="1672114"/>
                  <a:ext cx="37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2564DEE-EC43-F34F-5B57-DB73CC1C614D}"/>
                    </a:ext>
                  </a:extLst>
                </p14:cNvPr>
                <p14:cNvContentPartPr/>
                <p14:nvPr/>
              </p14:nvContentPartPr>
              <p14:xfrm>
                <a:off x="4389909" y="1855714"/>
                <a:ext cx="119520" cy="217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2564DEE-EC43-F34F-5B57-DB73CC1C61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83789" y="1849594"/>
                  <a:ext cx="1317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09057C-F89B-54C5-74A9-B0EABCD020AB}"/>
                    </a:ext>
                  </a:extLst>
                </p14:cNvPr>
                <p14:cNvContentPartPr/>
                <p14:nvPr/>
              </p14:nvContentPartPr>
              <p14:xfrm>
                <a:off x="3866109" y="1568794"/>
                <a:ext cx="128880" cy="245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09057C-F89B-54C5-74A9-B0EABCD020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59989" y="1562674"/>
                  <a:ext cx="141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FF87975-7C99-BDE5-4095-782F8CBFEC7E}"/>
                    </a:ext>
                  </a:extLst>
                </p14:cNvPr>
                <p14:cNvContentPartPr/>
                <p14:nvPr/>
              </p14:nvContentPartPr>
              <p14:xfrm>
                <a:off x="3932709" y="1499314"/>
                <a:ext cx="242280" cy="56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FF87975-7C99-BDE5-4095-782F8CBFEC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26589" y="1493194"/>
                  <a:ext cx="254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58DEAB2-49F6-F4BB-7E9E-389CAF2537D4}"/>
                    </a:ext>
                  </a:extLst>
                </p14:cNvPr>
                <p14:cNvContentPartPr/>
                <p14:nvPr/>
              </p14:nvContentPartPr>
              <p14:xfrm>
                <a:off x="3866109" y="1981354"/>
                <a:ext cx="172080" cy="11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58DEAB2-49F6-F4BB-7E9E-389CAF2537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59989" y="1975234"/>
                  <a:ext cx="184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21CE480-DB63-494A-98FB-A347C2AA6831}"/>
                    </a:ext>
                  </a:extLst>
                </p14:cNvPr>
                <p14:cNvContentPartPr/>
                <p14:nvPr/>
              </p14:nvContentPartPr>
              <p14:xfrm>
                <a:off x="3945309" y="1991794"/>
                <a:ext cx="137520" cy="56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21CE480-DB63-494A-98FB-A347C2AA683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39189" y="1985674"/>
                  <a:ext cx="14976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3699643-20F1-540C-1D88-3A6C3B534793}"/>
                  </a:ext>
                </a:extLst>
              </p14:cNvPr>
              <p14:cNvContentPartPr/>
              <p14:nvPr/>
            </p14:nvContentPartPr>
            <p14:xfrm>
              <a:off x="4729389" y="2996194"/>
              <a:ext cx="7560" cy="158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3699643-20F1-540C-1D88-3A6C3B53479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23269" y="2990074"/>
                <a:ext cx="198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394AD5F-71C3-1CE8-C88E-F13C23FD922E}"/>
              </a:ext>
            </a:extLst>
          </p:cNvPr>
          <p:cNvGrpSpPr/>
          <p:nvPr/>
        </p:nvGrpSpPr>
        <p:grpSpPr>
          <a:xfrm>
            <a:off x="8083509" y="387634"/>
            <a:ext cx="2257200" cy="808200"/>
            <a:chOff x="8083509" y="387634"/>
            <a:chExt cx="2257200" cy="80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D52903-4F1D-C3F9-62C1-A71DF23EC2D2}"/>
                    </a:ext>
                  </a:extLst>
                </p14:cNvPr>
                <p14:cNvContentPartPr/>
                <p14:nvPr/>
              </p14:nvContentPartPr>
              <p14:xfrm>
                <a:off x="8083509" y="488074"/>
                <a:ext cx="251280" cy="465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D52903-4F1D-C3F9-62C1-A71DF23EC2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7389" y="481954"/>
                  <a:ext cx="263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E7028B7-3878-A221-93C0-CA16E8E1D485}"/>
                    </a:ext>
                  </a:extLst>
                </p14:cNvPr>
                <p14:cNvContentPartPr/>
                <p14:nvPr/>
              </p14:nvContentPartPr>
              <p14:xfrm>
                <a:off x="8370429" y="687154"/>
                <a:ext cx="498960" cy="508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E7028B7-3878-A221-93C0-CA16E8E1D4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64309" y="681034"/>
                  <a:ext cx="5112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22A40C3-0794-D776-F81D-0E986AA6039D}"/>
                    </a:ext>
                  </a:extLst>
                </p14:cNvPr>
                <p14:cNvContentPartPr/>
                <p14:nvPr/>
              </p14:nvContentPartPr>
              <p14:xfrm>
                <a:off x="8919429" y="626314"/>
                <a:ext cx="21960" cy="290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22A40C3-0794-D776-F81D-0E986AA6039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13309" y="620194"/>
                  <a:ext cx="34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E5B533A-0059-2845-D989-BE2046E33716}"/>
                    </a:ext>
                  </a:extLst>
                </p14:cNvPr>
                <p14:cNvContentPartPr/>
                <p14:nvPr/>
              </p14:nvContentPartPr>
              <p14:xfrm>
                <a:off x="8928789" y="733594"/>
                <a:ext cx="285840" cy="231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E5B533A-0059-2845-D989-BE2046E337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22669" y="727474"/>
                  <a:ext cx="2980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1D2912A-A3E6-CA57-A70E-AD1CC3486BCD}"/>
                    </a:ext>
                  </a:extLst>
                </p14:cNvPr>
                <p14:cNvContentPartPr/>
                <p14:nvPr/>
              </p14:nvContentPartPr>
              <p14:xfrm>
                <a:off x="9401829" y="781114"/>
                <a:ext cx="204480" cy="212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1D2912A-A3E6-CA57-A70E-AD1CC3486B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95709" y="774994"/>
                  <a:ext cx="2167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D8612EA-9EAF-5A8D-574B-898F8F1FE754}"/>
                    </a:ext>
                  </a:extLst>
                </p14:cNvPr>
                <p14:cNvContentPartPr/>
                <p14:nvPr/>
              </p14:nvContentPartPr>
              <p14:xfrm>
                <a:off x="9468789" y="880474"/>
                <a:ext cx="200880" cy="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D8612EA-9EAF-5A8D-574B-898F8F1FE75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62669" y="874354"/>
                  <a:ext cx="2131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D7805DA-D9B3-6C92-F2ED-B83F3789922D}"/>
                    </a:ext>
                  </a:extLst>
                </p14:cNvPr>
                <p14:cNvContentPartPr/>
                <p14:nvPr/>
              </p14:nvContentPartPr>
              <p14:xfrm>
                <a:off x="9790269" y="663754"/>
                <a:ext cx="125640" cy="294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D7805DA-D9B3-6C92-F2ED-B83F378992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84149" y="657634"/>
                  <a:ext cx="13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3B7B8A0-173C-4B73-D460-45EF8B70FA46}"/>
                    </a:ext>
                  </a:extLst>
                </p14:cNvPr>
                <p14:cNvContentPartPr/>
                <p14:nvPr/>
              </p14:nvContentPartPr>
              <p14:xfrm>
                <a:off x="9871269" y="602554"/>
                <a:ext cx="220680" cy="70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3B7B8A0-173C-4B73-D460-45EF8B70FA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65149" y="596434"/>
                  <a:ext cx="232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1D8CE42-B505-AF2F-2BF9-E85F057B05FC}"/>
                    </a:ext>
                  </a:extLst>
                </p14:cNvPr>
                <p14:cNvContentPartPr/>
                <p14:nvPr/>
              </p14:nvContentPartPr>
              <p14:xfrm>
                <a:off x="9613149" y="387634"/>
                <a:ext cx="727560" cy="740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1D8CE42-B505-AF2F-2BF9-E85F057B05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07029" y="381514"/>
                  <a:ext cx="739800" cy="75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F46ACC28-7E3E-90DF-E340-DCE68A1E7267}"/>
              </a:ext>
            </a:extLst>
          </p:cNvPr>
          <p:cNvGrpSpPr/>
          <p:nvPr/>
        </p:nvGrpSpPr>
        <p:grpSpPr>
          <a:xfrm>
            <a:off x="8023749" y="1489954"/>
            <a:ext cx="2395440" cy="496800"/>
            <a:chOff x="8023749" y="1489954"/>
            <a:chExt cx="23954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660144A-B722-8167-F679-2AC234D05E52}"/>
                    </a:ext>
                  </a:extLst>
                </p14:cNvPr>
                <p14:cNvContentPartPr/>
                <p14:nvPr/>
              </p14:nvContentPartPr>
              <p14:xfrm>
                <a:off x="8023749" y="1494994"/>
                <a:ext cx="145800" cy="229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660144A-B722-8167-F679-2AC234D05E5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17629" y="1488874"/>
                  <a:ext cx="158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4D1AAAB-4C7F-0295-A8AD-D924F662EF76}"/>
                    </a:ext>
                  </a:extLst>
                </p14:cNvPr>
                <p14:cNvContentPartPr/>
                <p14:nvPr/>
              </p14:nvContentPartPr>
              <p14:xfrm>
                <a:off x="8263869" y="1506154"/>
                <a:ext cx="387000" cy="198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4D1AAAB-4C7F-0295-A8AD-D924F662EF7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257749" y="1500034"/>
                  <a:ext cx="3992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BD43982-ADC4-57A4-956B-C9D41B7E4D83}"/>
                    </a:ext>
                  </a:extLst>
                </p14:cNvPr>
                <p14:cNvContentPartPr/>
                <p14:nvPr/>
              </p14:nvContentPartPr>
              <p14:xfrm>
                <a:off x="8952189" y="1577074"/>
                <a:ext cx="97920" cy="18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BD43982-ADC4-57A4-956B-C9D41B7E4D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946069" y="1570954"/>
                  <a:ext cx="1101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908B2D0-0AC3-C40E-E2B1-14DB1279AD18}"/>
                    </a:ext>
                  </a:extLst>
                </p14:cNvPr>
                <p14:cNvContentPartPr/>
                <p14:nvPr/>
              </p14:nvContentPartPr>
              <p14:xfrm>
                <a:off x="8910429" y="1676074"/>
                <a:ext cx="155520" cy="1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908B2D0-0AC3-C40E-E2B1-14DB1279AD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04309" y="1669954"/>
                  <a:ext cx="167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D90D5C2-151F-1380-7EC5-358F53151E5C}"/>
                    </a:ext>
                  </a:extLst>
                </p14:cNvPr>
                <p14:cNvContentPartPr/>
                <p14:nvPr/>
              </p14:nvContentPartPr>
              <p14:xfrm>
                <a:off x="9268269" y="1489954"/>
                <a:ext cx="506520" cy="496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D90D5C2-151F-1380-7EC5-358F53151E5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62149" y="1483834"/>
                  <a:ext cx="518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E2E1DA3-A128-11DB-C91E-C72E19670C13}"/>
                    </a:ext>
                  </a:extLst>
                </p14:cNvPr>
                <p14:cNvContentPartPr/>
                <p14:nvPr/>
              </p14:nvContentPartPr>
              <p14:xfrm>
                <a:off x="9783069" y="1549354"/>
                <a:ext cx="61920" cy="228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E2E1DA3-A128-11DB-C91E-C72E19670C1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76949" y="1543234"/>
                  <a:ext cx="741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D04FF4-E440-8268-C911-C10B628BA0D2}"/>
                    </a:ext>
                  </a:extLst>
                </p14:cNvPr>
                <p14:cNvContentPartPr/>
                <p14:nvPr/>
              </p14:nvContentPartPr>
              <p14:xfrm>
                <a:off x="9815469" y="1573114"/>
                <a:ext cx="280440" cy="245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D04FF4-E440-8268-C911-C10B628BA0D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09349" y="1566994"/>
                  <a:ext cx="2926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210DB81-CB6D-6887-D32F-996792C5B172}"/>
                    </a:ext>
                  </a:extLst>
                </p14:cNvPr>
                <p14:cNvContentPartPr/>
                <p14:nvPr/>
              </p14:nvContentPartPr>
              <p14:xfrm>
                <a:off x="10256109" y="1691554"/>
                <a:ext cx="141120" cy="14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210DB81-CB6D-6887-D32F-996792C5B17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249989" y="1685434"/>
                  <a:ext cx="153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333F897-1741-E045-6B43-41BFCE68C919}"/>
                    </a:ext>
                  </a:extLst>
                </p14:cNvPr>
                <p14:cNvContentPartPr/>
                <p14:nvPr/>
              </p14:nvContentPartPr>
              <p14:xfrm>
                <a:off x="10328469" y="1599754"/>
                <a:ext cx="90720" cy="265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333F897-1741-E045-6B43-41BFCE68C9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322349" y="1593634"/>
                  <a:ext cx="10296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2A649C1-4837-885F-BED1-596B56B114B3}"/>
              </a:ext>
            </a:extLst>
          </p:cNvPr>
          <p:cNvGrpSpPr/>
          <p:nvPr/>
        </p:nvGrpSpPr>
        <p:grpSpPr>
          <a:xfrm>
            <a:off x="6042309" y="2401474"/>
            <a:ext cx="2019240" cy="623160"/>
            <a:chOff x="6042309" y="2401474"/>
            <a:chExt cx="20192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38329A-9045-685D-55B5-CCB6A2335BFD}"/>
                    </a:ext>
                  </a:extLst>
                </p14:cNvPr>
                <p14:cNvContentPartPr/>
                <p14:nvPr/>
              </p14:nvContentPartPr>
              <p14:xfrm>
                <a:off x="6042309" y="2504434"/>
                <a:ext cx="329040" cy="417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38329A-9045-685D-55B5-CCB6A2335BF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036189" y="2498314"/>
                  <a:ext cx="341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E66BE96-3B2A-E696-AB09-A0CEAA62C606}"/>
                    </a:ext>
                  </a:extLst>
                </p14:cNvPr>
                <p14:cNvContentPartPr/>
                <p14:nvPr/>
              </p14:nvContentPartPr>
              <p14:xfrm>
                <a:off x="6569709" y="2526754"/>
                <a:ext cx="153720" cy="268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E66BE96-3B2A-E696-AB09-A0CEAA62C6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63589" y="2520634"/>
                  <a:ext cx="165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8D5593C-493A-E7F3-0C0C-9CB7849DF4BA}"/>
                    </a:ext>
                  </a:extLst>
                </p14:cNvPr>
                <p14:cNvContentPartPr/>
                <p14:nvPr/>
              </p14:nvContentPartPr>
              <p14:xfrm>
                <a:off x="6676269" y="2424154"/>
                <a:ext cx="204480" cy="6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8D5593C-493A-E7F3-0C0C-9CB7849DF4B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670149" y="2418034"/>
                  <a:ext cx="216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8AF6381-0FD6-161F-A937-036BA98B0432}"/>
                    </a:ext>
                  </a:extLst>
                </p14:cNvPr>
                <p14:cNvContentPartPr/>
                <p14:nvPr/>
              </p14:nvContentPartPr>
              <p14:xfrm>
                <a:off x="7066509" y="2600554"/>
                <a:ext cx="18360" cy="62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8AF6381-0FD6-161F-A937-036BA98B043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60389" y="2594434"/>
                  <a:ext cx="306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030847-FCB1-44C4-4783-CE263D4E07E4}"/>
                    </a:ext>
                  </a:extLst>
                </p14:cNvPr>
                <p14:cNvContentPartPr/>
                <p14:nvPr/>
              </p14:nvContentPartPr>
              <p14:xfrm>
                <a:off x="6961749" y="2785954"/>
                <a:ext cx="133920" cy="2386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030847-FCB1-44C4-4783-CE263D4E07E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55629" y="2779834"/>
                  <a:ext cx="146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9C4743C-6DB8-3A7E-0DE0-19F86695B11A}"/>
                    </a:ext>
                  </a:extLst>
                </p14:cNvPr>
                <p14:cNvContentPartPr/>
                <p14:nvPr/>
              </p14:nvContentPartPr>
              <p14:xfrm>
                <a:off x="7359189" y="2693794"/>
                <a:ext cx="25560" cy="136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9C4743C-6DB8-3A7E-0DE0-19F86695B11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53069" y="2687674"/>
                  <a:ext cx="37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61EC3AD-4CE4-0C8A-CF86-959AD363EB36}"/>
                    </a:ext>
                  </a:extLst>
                </p14:cNvPr>
                <p14:cNvContentPartPr/>
                <p14:nvPr/>
              </p14:nvContentPartPr>
              <p14:xfrm>
                <a:off x="7292229" y="2456194"/>
                <a:ext cx="145080" cy="1231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61EC3AD-4CE4-0C8A-CF86-959AD363EB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6109" y="2450074"/>
                  <a:ext cx="157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D5FE6FE-52F2-2145-301C-8F65EB4823AD}"/>
                    </a:ext>
                  </a:extLst>
                </p14:cNvPr>
                <p14:cNvContentPartPr/>
                <p14:nvPr/>
              </p14:nvContentPartPr>
              <p14:xfrm>
                <a:off x="7526949" y="2597674"/>
                <a:ext cx="41760" cy="273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D5FE6FE-52F2-2145-301C-8F65EB4823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20829" y="2591554"/>
                  <a:ext cx="54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22B5300-5A72-DCF3-AA39-6A02ECA73672}"/>
                    </a:ext>
                  </a:extLst>
                </p14:cNvPr>
                <p14:cNvContentPartPr/>
                <p14:nvPr/>
              </p14:nvContentPartPr>
              <p14:xfrm>
                <a:off x="7507149" y="2698114"/>
                <a:ext cx="195480" cy="13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22B5300-5A72-DCF3-AA39-6A02ECA7367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01029" y="2691994"/>
                  <a:ext cx="207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3F80D25-AD3A-D9CD-C6B7-1D5A8911E0CB}"/>
                    </a:ext>
                  </a:extLst>
                </p14:cNvPr>
                <p14:cNvContentPartPr/>
                <p14:nvPr/>
              </p14:nvContentPartPr>
              <p14:xfrm>
                <a:off x="7695069" y="2580394"/>
                <a:ext cx="81000" cy="308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3F80D25-AD3A-D9CD-C6B7-1D5A8911E0C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688949" y="2574274"/>
                  <a:ext cx="93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C50573F-93EA-7ECD-50F5-335298CBCD63}"/>
                    </a:ext>
                  </a:extLst>
                </p14:cNvPr>
                <p14:cNvContentPartPr/>
                <p14:nvPr/>
              </p14:nvContentPartPr>
              <p14:xfrm>
                <a:off x="7693269" y="2730154"/>
                <a:ext cx="218880" cy="19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C50573F-93EA-7ECD-50F5-335298CBCD6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87149" y="2724034"/>
                  <a:ext cx="231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3981A1-7DF7-2AAD-A658-CB8A74299AB3}"/>
                    </a:ext>
                  </a:extLst>
                </p14:cNvPr>
                <p14:cNvContentPartPr/>
                <p14:nvPr/>
              </p14:nvContentPartPr>
              <p14:xfrm>
                <a:off x="7911789" y="2401474"/>
                <a:ext cx="149760" cy="614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3981A1-7DF7-2AAD-A658-CB8A74299AB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905669" y="2395354"/>
                  <a:ext cx="162000" cy="62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00881C8-8E36-DC0E-9CFE-B7B4C762FB31}"/>
                  </a:ext>
                </a:extLst>
              </p14:cNvPr>
              <p14:cNvContentPartPr/>
              <p14:nvPr/>
            </p14:nvContentPartPr>
            <p14:xfrm>
              <a:off x="8316429" y="2326594"/>
              <a:ext cx="286920" cy="7736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00881C8-8E36-DC0E-9CFE-B7B4C762FB3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10309" y="2320474"/>
                <a:ext cx="299160" cy="78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3DA268C-1C59-2535-922F-E2344385FD82}"/>
              </a:ext>
            </a:extLst>
          </p:cNvPr>
          <p:cNvGrpSpPr/>
          <p:nvPr/>
        </p:nvGrpSpPr>
        <p:grpSpPr>
          <a:xfrm>
            <a:off x="2840109" y="3696394"/>
            <a:ext cx="1210680" cy="609840"/>
            <a:chOff x="2840109" y="3696394"/>
            <a:chExt cx="121068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ACA778D-9B1B-6124-7014-16DF9802C718}"/>
                    </a:ext>
                  </a:extLst>
                </p14:cNvPr>
                <p14:cNvContentPartPr/>
                <p14:nvPr/>
              </p14:nvContentPartPr>
              <p14:xfrm>
                <a:off x="2840109" y="3913834"/>
                <a:ext cx="216360" cy="335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ACA778D-9B1B-6124-7014-16DF9802C7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33989" y="3907714"/>
                  <a:ext cx="2286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21B75CA-9E5B-5D5C-6F10-9B48226F7771}"/>
                    </a:ext>
                  </a:extLst>
                </p14:cNvPr>
                <p14:cNvContentPartPr/>
                <p14:nvPr/>
              </p14:nvContentPartPr>
              <p14:xfrm>
                <a:off x="3170949" y="3962074"/>
                <a:ext cx="751680" cy="216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21B75CA-9E5B-5D5C-6F10-9B48226F77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64829" y="3955954"/>
                  <a:ext cx="763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14E8187-65CA-E12E-5903-9ADE1BC5BEAF}"/>
                    </a:ext>
                  </a:extLst>
                </p14:cNvPr>
                <p14:cNvContentPartPr/>
                <p14:nvPr/>
              </p14:nvContentPartPr>
              <p14:xfrm>
                <a:off x="3861429" y="3696394"/>
                <a:ext cx="189360" cy="6098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14E8187-65CA-E12E-5903-9ADE1BC5BE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855309" y="3690274"/>
                  <a:ext cx="201600" cy="62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C928D43-966A-DCE1-5E22-26EDDE820F51}"/>
                  </a:ext>
                </a:extLst>
              </p14:cNvPr>
              <p14:cNvContentPartPr/>
              <p14:nvPr/>
            </p14:nvContentPartPr>
            <p14:xfrm>
              <a:off x="4299909" y="3605674"/>
              <a:ext cx="196560" cy="7455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C928D43-966A-DCE1-5E22-26EDDE820F5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293789" y="3599554"/>
                <a:ext cx="208800" cy="75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7A6109AC-2381-BD8B-2C6C-16B8C3E8E8CC}"/>
              </a:ext>
            </a:extLst>
          </p:cNvPr>
          <p:cNvGrpSpPr/>
          <p:nvPr/>
        </p:nvGrpSpPr>
        <p:grpSpPr>
          <a:xfrm>
            <a:off x="4704189" y="3702514"/>
            <a:ext cx="186480" cy="189360"/>
            <a:chOff x="4704189" y="3702514"/>
            <a:chExt cx="18648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2AB966D-36EB-AF2B-A8BE-E76DF880EA72}"/>
                    </a:ext>
                  </a:extLst>
                </p14:cNvPr>
                <p14:cNvContentPartPr/>
                <p14:nvPr/>
              </p14:nvContentPartPr>
              <p14:xfrm>
                <a:off x="4704189" y="3702514"/>
                <a:ext cx="87120" cy="189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2AB966D-36EB-AF2B-A8BE-E76DF880EA7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698069" y="3696394"/>
                  <a:ext cx="993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0C42F52-EECB-3179-DBEE-F81DB1B0443D}"/>
                    </a:ext>
                  </a:extLst>
                </p14:cNvPr>
                <p14:cNvContentPartPr/>
                <p14:nvPr/>
              </p14:nvContentPartPr>
              <p14:xfrm>
                <a:off x="4834149" y="3747154"/>
                <a:ext cx="56520" cy="144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0C42F52-EECB-3179-DBEE-F81DB1B0443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828029" y="3741034"/>
                  <a:ext cx="687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D144691-515A-2D47-189D-6496FB32A719}"/>
              </a:ext>
            </a:extLst>
          </p:cNvPr>
          <p:cNvGrpSpPr/>
          <p:nvPr/>
        </p:nvGrpSpPr>
        <p:grpSpPr>
          <a:xfrm>
            <a:off x="5087229" y="3607834"/>
            <a:ext cx="986040" cy="529920"/>
            <a:chOff x="5087229" y="3607834"/>
            <a:chExt cx="98604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1096A66-16FE-FDD2-CBA4-0B9F71C3EE12}"/>
                    </a:ext>
                  </a:extLst>
                </p14:cNvPr>
                <p14:cNvContentPartPr/>
                <p14:nvPr/>
              </p14:nvContentPartPr>
              <p14:xfrm>
                <a:off x="5087229" y="3924274"/>
                <a:ext cx="57960" cy="79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1096A66-16FE-FDD2-CBA4-0B9F71C3EE1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081109" y="3918154"/>
                  <a:ext cx="70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683C4CE-DB22-44C6-3D91-83F86A99E10C}"/>
                    </a:ext>
                  </a:extLst>
                </p14:cNvPr>
                <p14:cNvContentPartPr/>
                <p14:nvPr/>
              </p14:nvContentPartPr>
              <p14:xfrm>
                <a:off x="5249589" y="3791074"/>
                <a:ext cx="130320" cy="346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683C4CE-DB22-44C6-3D91-83F86A99E10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43469" y="3784954"/>
                  <a:ext cx="1425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226D176-E6DF-CBC1-FD76-240798F7C4D6}"/>
                    </a:ext>
                  </a:extLst>
                </p14:cNvPr>
                <p14:cNvContentPartPr/>
                <p14:nvPr/>
              </p14:nvContentPartPr>
              <p14:xfrm>
                <a:off x="5484309" y="4033714"/>
                <a:ext cx="52560" cy="83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226D176-E6DF-CBC1-FD76-240798F7C4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478189" y="4027594"/>
                  <a:ext cx="64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99D0AD8-B824-E4EA-6818-CF0F730C77EC}"/>
                    </a:ext>
                  </a:extLst>
                </p14:cNvPr>
                <p14:cNvContentPartPr/>
                <p14:nvPr/>
              </p14:nvContentPartPr>
              <p14:xfrm>
                <a:off x="5614629" y="3749314"/>
                <a:ext cx="22572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99D0AD8-B824-E4EA-6818-CF0F730C77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608509" y="3743194"/>
                  <a:ext cx="2379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D4518B0-9928-0717-280D-DD8AE8F565CC}"/>
                    </a:ext>
                  </a:extLst>
                </p14:cNvPr>
                <p14:cNvContentPartPr/>
                <p14:nvPr/>
              </p14:nvContentPartPr>
              <p14:xfrm>
                <a:off x="5970309" y="3607834"/>
                <a:ext cx="9360" cy="162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D4518B0-9928-0717-280D-DD8AE8F565C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64189" y="3601714"/>
                  <a:ext cx="2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C9DE13A-78BD-87A2-FD2D-1AFDA3832262}"/>
                    </a:ext>
                  </a:extLst>
                </p14:cNvPr>
                <p14:cNvContentPartPr/>
                <p14:nvPr/>
              </p14:nvContentPartPr>
              <p14:xfrm>
                <a:off x="6042309" y="3628714"/>
                <a:ext cx="30960" cy="1486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C9DE13A-78BD-87A2-FD2D-1AFDA38322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36189" y="3622594"/>
                  <a:ext cx="4320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9BA93EF-6E65-0D48-C56F-C20009E3DCFC}"/>
              </a:ext>
            </a:extLst>
          </p:cNvPr>
          <p:cNvGrpSpPr/>
          <p:nvPr/>
        </p:nvGrpSpPr>
        <p:grpSpPr>
          <a:xfrm>
            <a:off x="6333189" y="3987634"/>
            <a:ext cx="123120" cy="299520"/>
            <a:chOff x="6333189" y="3987634"/>
            <a:chExt cx="1231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FBAC130-D938-7227-3CFC-A40BE6AE4829}"/>
                    </a:ext>
                  </a:extLst>
                </p14:cNvPr>
                <p14:cNvContentPartPr/>
                <p14:nvPr/>
              </p14:nvContentPartPr>
              <p14:xfrm>
                <a:off x="6394749" y="3987634"/>
                <a:ext cx="45360" cy="74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FBAC130-D938-7227-3CFC-A40BE6AE482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88629" y="3981514"/>
                  <a:ext cx="57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FE59C89-D2C4-4973-89A6-98EED9519CA8}"/>
                    </a:ext>
                  </a:extLst>
                </p14:cNvPr>
                <p14:cNvContentPartPr/>
                <p14:nvPr/>
              </p14:nvContentPartPr>
              <p14:xfrm>
                <a:off x="6333189" y="4077274"/>
                <a:ext cx="123120" cy="209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FE59C89-D2C4-4973-89A6-98EED9519C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27069" y="4071154"/>
                  <a:ext cx="1353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D47E69F-5711-8C2E-BD83-1CE18148E25D}"/>
              </a:ext>
            </a:extLst>
          </p:cNvPr>
          <p:cNvGrpSpPr/>
          <p:nvPr/>
        </p:nvGrpSpPr>
        <p:grpSpPr>
          <a:xfrm>
            <a:off x="6922149" y="3658594"/>
            <a:ext cx="1643760" cy="650160"/>
            <a:chOff x="6922149" y="3658594"/>
            <a:chExt cx="164376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9BC797B-532B-CB18-FE3E-E67278D68FB7}"/>
                    </a:ext>
                  </a:extLst>
                </p14:cNvPr>
                <p14:cNvContentPartPr/>
                <p14:nvPr/>
              </p14:nvContentPartPr>
              <p14:xfrm>
                <a:off x="6922149" y="3817714"/>
                <a:ext cx="314280" cy="3222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9BC797B-532B-CB18-FE3E-E67278D68FB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16029" y="3811594"/>
                  <a:ext cx="3265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400299-8447-DBA9-457F-19B53415541C}"/>
                    </a:ext>
                  </a:extLst>
                </p14:cNvPr>
                <p14:cNvContentPartPr/>
                <p14:nvPr/>
              </p14:nvContentPartPr>
              <p14:xfrm>
                <a:off x="7304469" y="3732394"/>
                <a:ext cx="273600" cy="5292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400299-8447-DBA9-457F-19B5341554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298349" y="3726274"/>
                  <a:ext cx="2858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F0DB922-FF75-6AF8-AC23-BE72583BAC39}"/>
                    </a:ext>
                  </a:extLst>
                </p14:cNvPr>
                <p14:cNvContentPartPr/>
                <p14:nvPr/>
              </p14:nvContentPartPr>
              <p14:xfrm>
                <a:off x="7731069" y="3891514"/>
                <a:ext cx="56520" cy="160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F0DB922-FF75-6AF8-AC23-BE72583BAC3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24949" y="3885394"/>
                  <a:ext cx="68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40C41C9-892D-80BA-55C8-7A1AAAB81838}"/>
                    </a:ext>
                  </a:extLst>
                </p14:cNvPr>
                <p14:cNvContentPartPr/>
                <p14:nvPr/>
              </p14:nvContentPartPr>
              <p14:xfrm>
                <a:off x="7740069" y="3768754"/>
                <a:ext cx="81360" cy="87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40C41C9-892D-80BA-55C8-7A1AAAB8183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733949" y="3762634"/>
                  <a:ext cx="936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1D17D24-4FFE-2DD9-536E-88C7951F41C3}"/>
                    </a:ext>
                  </a:extLst>
                </p14:cNvPr>
                <p14:cNvContentPartPr/>
                <p14:nvPr/>
              </p14:nvContentPartPr>
              <p14:xfrm>
                <a:off x="7911789" y="3732394"/>
                <a:ext cx="161640" cy="395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1D17D24-4FFE-2DD9-536E-88C7951F41C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05669" y="3726274"/>
                  <a:ext cx="173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E2183A3-84AC-11D4-FC63-7CE8BF3EF4C1}"/>
                    </a:ext>
                  </a:extLst>
                </p14:cNvPr>
                <p14:cNvContentPartPr/>
                <p14:nvPr/>
              </p14:nvContentPartPr>
              <p14:xfrm>
                <a:off x="8242269" y="3658594"/>
                <a:ext cx="96120" cy="547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E2183A3-84AC-11D4-FC63-7CE8BF3EF4C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36149" y="3652474"/>
                  <a:ext cx="1083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C19311-D40E-6BCE-5085-FF7D942E2A74}"/>
                    </a:ext>
                  </a:extLst>
                </p14:cNvPr>
                <p14:cNvContentPartPr/>
                <p14:nvPr/>
              </p14:nvContentPartPr>
              <p14:xfrm>
                <a:off x="8551149" y="4008514"/>
                <a:ext cx="14760" cy="68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C19311-D40E-6BCE-5085-FF7D942E2A7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545029" y="4002394"/>
                  <a:ext cx="27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DC01D8A-32B8-FE18-91A1-2EBD21F63112}"/>
                    </a:ext>
                  </a:extLst>
                </p14:cNvPr>
                <p14:cNvContentPartPr/>
                <p14:nvPr/>
              </p14:nvContentPartPr>
              <p14:xfrm>
                <a:off x="8368629" y="4238194"/>
                <a:ext cx="137520" cy="70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DC01D8A-32B8-FE18-91A1-2EBD21F6311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362509" y="4232074"/>
                  <a:ext cx="14976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DF48CFB-7C6A-8BFB-5481-B7F41CE0FF8D}"/>
                  </a:ext>
                </a:extLst>
              </p14:cNvPr>
              <p14:cNvContentPartPr/>
              <p14:nvPr/>
            </p14:nvContentPartPr>
            <p14:xfrm>
              <a:off x="2040189" y="4477954"/>
              <a:ext cx="213120" cy="7866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DF48CFB-7C6A-8BFB-5481-B7F41CE0FF8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034069" y="4471834"/>
                <a:ext cx="225360" cy="79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13D5ADD-7B83-452E-2FBC-F2D1392CD1D3}"/>
              </a:ext>
            </a:extLst>
          </p:cNvPr>
          <p:cNvGrpSpPr/>
          <p:nvPr/>
        </p:nvGrpSpPr>
        <p:grpSpPr>
          <a:xfrm>
            <a:off x="9316869" y="2474554"/>
            <a:ext cx="927000" cy="587160"/>
            <a:chOff x="9316869" y="2474554"/>
            <a:chExt cx="92700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C99E41C-BBF0-24DE-D553-87105C088EA9}"/>
                    </a:ext>
                  </a:extLst>
                </p14:cNvPr>
                <p14:cNvContentPartPr/>
                <p14:nvPr/>
              </p14:nvContentPartPr>
              <p14:xfrm>
                <a:off x="9735909" y="2591914"/>
                <a:ext cx="197640" cy="2880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C99E41C-BBF0-24DE-D553-87105C088EA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729789" y="2585794"/>
                  <a:ext cx="2098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186D8EE-359A-B05B-159F-D98475045111}"/>
                    </a:ext>
                  </a:extLst>
                </p14:cNvPr>
                <p14:cNvContentPartPr/>
                <p14:nvPr/>
              </p14:nvContentPartPr>
              <p14:xfrm>
                <a:off x="9316869" y="2700634"/>
                <a:ext cx="244440" cy="237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186D8EE-359A-B05B-159F-D984750451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10749" y="2694514"/>
                  <a:ext cx="2566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CDC736-C066-3F26-8240-3A3A0CE83D48}"/>
                    </a:ext>
                  </a:extLst>
                </p14:cNvPr>
                <p14:cNvContentPartPr/>
                <p14:nvPr/>
              </p14:nvContentPartPr>
              <p14:xfrm>
                <a:off x="9531069" y="2506234"/>
                <a:ext cx="271080" cy="555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CDC736-C066-3F26-8240-3A3A0CE83D4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524949" y="2500114"/>
                  <a:ext cx="2833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ED86795-E1E0-03B2-A2A3-25A97B30D48D}"/>
                    </a:ext>
                  </a:extLst>
                </p14:cNvPr>
                <p14:cNvContentPartPr/>
                <p14:nvPr/>
              </p14:nvContentPartPr>
              <p14:xfrm>
                <a:off x="9905829" y="2474554"/>
                <a:ext cx="338040" cy="5090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ED86795-E1E0-03B2-A2A3-25A97B30D48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99709" y="2468434"/>
                  <a:ext cx="35028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12D23FE-A8CC-0244-EE2B-79C690B2AB66}"/>
              </a:ext>
            </a:extLst>
          </p:cNvPr>
          <p:cNvGrpSpPr/>
          <p:nvPr/>
        </p:nvGrpSpPr>
        <p:grpSpPr>
          <a:xfrm>
            <a:off x="9374829" y="3150274"/>
            <a:ext cx="1098720" cy="547920"/>
            <a:chOff x="9374829" y="3150274"/>
            <a:chExt cx="109872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D121A47-89CC-6758-6978-025EEAF0D97B}"/>
                    </a:ext>
                  </a:extLst>
                </p14:cNvPr>
                <p14:cNvContentPartPr/>
                <p14:nvPr/>
              </p14:nvContentPartPr>
              <p14:xfrm>
                <a:off x="9374829" y="3355114"/>
                <a:ext cx="231480" cy="312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D121A47-89CC-6758-6978-025EEAF0D97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368709" y="3348994"/>
                  <a:ext cx="243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C171AA40-7B60-7F9D-C966-C5FBE6D65C37}"/>
                    </a:ext>
                  </a:extLst>
                </p14:cNvPr>
                <p14:cNvContentPartPr/>
                <p14:nvPr/>
              </p14:nvContentPartPr>
              <p14:xfrm>
                <a:off x="9662829" y="3177274"/>
                <a:ext cx="230760" cy="469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C171AA40-7B60-7F9D-C966-C5FBE6D65C3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656709" y="3171154"/>
                  <a:ext cx="2430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988C48-22EF-713D-E644-9968543DBE6B}"/>
                    </a:ext>
                  </a:extLst>
                </p14:cNvPr>
                <p14:cNvContentPartPr/>
                <p14:nvPr/>
              </p14:nvContentPartPr>
              <p14:xfrm>
                <a:off x="10021389" y="3412714"/>
                <a:ext cx="34560" cy="153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988C48-22EF-713D-E644-9968543DBE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15269" y="3406594"/>
                  <a:ext cx="46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FE3AB04-D9A0-0F49-2812-71B88FEEE629}"/>
                    </a:ext>
                  </a:extLst>
                </p14:cNvPr>
                <p14:cNvContentPartPr/>
                <p14:nvPr/>
              </p14:nvContentPartPr>
              <p14:xfrm>
                <a:off x="10087989" y="3150274"/>
                <a:ext cx="385560" cy="547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FE3AB04-D9A0-0F49-2812-71B88FEEE62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81869" y="3144154"/>
                  <a:ext cx="397800" cy="56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AC85A68-9855-4D2A-48A4-81DCB40FD764}"/>
              </a:ext>
            </a:extLst>
          </p:cNvPr>
          <p:cNvGrpSpPr/>
          <p:nvPr/>
        </p:nvGrpSpPr>
        <p:grpSpPr>
          <a:xfrm>
            <a:off x="9418389" y="3995914"/>
            <a:ext cx="1004760" cy="498240"/>
            <a:chOff x="9418389" y="3995914"/>
            <a:chExt cx="100476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EFA5B95-4091-E2DC-D782-C72DB5FB84AB}"/>
                    </a:ext>
                  </a:extLst>
                </p14:cNvPr>
                <p14:cNvContentPartPr/>
                <p14:nvPr/>
              </p14:nvContentPartPr>
              <p14:xfrm>
                <a:off x="9418389" y="4047754"/>
                <a:ext cx="205920" cy="197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EFA5B95-4091-E2DC-D782-C72DB5FB84A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412269" y="4041634"/>
                  <a:ext cx="218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80754DC-A1C5-B4E3-2DE1-9204F4392D65}"/>
                    </a:ext>
                  </a:extLst>
                </p14:cNvPr>
                <p14:cNvContentPartPr/>
                <p14:nvPr/>
              </p14:nvContentPartPr>
              <p14:xfrm>
                <a:off x="9674709" y="3996994"/>
                <a:ext cx="206280" cy="377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80754DC-A1C5-B4E3-2DE1-9204F4392D6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668589" y="3990874"/>
                  <a:ext cx="2185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ADFA915-F42B-F842-98E5-7DACBA59AD00}"/>
                    </a:ext>
                  </a:extLst>
                </p14:cNvPr>
                <p14:cNvContentPartPr/>
                <p14:nvPr/>
              </p14:nvContentPartPr>
              <p14:xfrm>
                <a:off x="9933189" y="4118674"/>
                <a:ext cx="168120" cy="180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ADFA915-F42B-F842-98E5-7DACBA59AD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27069" y="4112554"/>
                  <a:ext cx="180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F7D44FD-B99A-474D-0DEE-28D5E5613D3B}"/>
                    </a:ext>
                  </a:extLst>
                </p14:cNvPr>
                <p14:cNvContentPartPr/>
                <p14:nvPr/>
              </p14:nvContentPartPr>
              <p14:xfrm>
                <a:off x="10156749" y="3995914"/>
                <a:ext cx="266400" cy="498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F7D44FD-B99A-474D-0DEE-28D5E5613D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50629" y="3989794"/>
                  <a:ext cx="27864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F5DD32E7-295A-F3C1-3538-80274C7AE10E}"/>
              </a:ext>
            </a:extLst>
          </p:cNvPr>
          <p:cNvGrpSpPr/>
          <p:nvPr/>
        </p:nvGrpSpPr>
        <p:grpSpPr>
          <a:xfrm>
            <a:off x="9226509" y="4651114"/>
            <a:ext cx="1239480" cy="522360"/>
            <a:chOff x="9226509" y="4651114"/>
            <a:chExt cx="123948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32FFEFA-FF49-FBCD-18F6-11EED0F356C9}"/>
                    </a:ext>
                  </a:extLst>
                </p14:cNvPr>
                <p14:cNvContentPartPr/>
                <p14:nvPr/>
              </p14:nvContentPartPr>
              <p14:xfrm>
                <a:off x="9226509" y="4714114"/>
                <a:ext cx="242280" cy="203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32FFEFA-FF49-FBCD-18F6-11EED0F356C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220389" y="4707994"/>
                  <a:ext cx="254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C9AFCC8-56E6-7D86-EE28-29505A5BBB64}"/>
                    </a:ext>
                  </a:extLst>
                </p14:cNvPr>
                <p14:cNvContentPartPr/>
                <p14:nvPr/>
              </p14:nvContentPartPr>
              <p14:xfrm>
                <a:off x="9581469" y="4669474"/>
                <a:ext cx="226080" cy="396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C9AFCC8-56E6-7D86-EE28-29505A5BBB6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575349" y="4663354"/>
                  <a:ext cx="238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DC7DB44-CAD1-72B7-0753-0743A1B1E9DC}"/>
                    </a:ext>
                  </a:extLst>
                </p14:cNvPr>
                <p14:cNvContentPartPr/>
                <p14:nvPr/>
              </p14:nvContentPartPr>
              <p14:xfrm>
                <a:off x="9997989" y="4770994"/>
                <a:ext cx="160200" cy="204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DC7DB44-CAD1-72B7-0753-0743A1B1E9D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991869" y="4764874"/>
                  <a:ext cx="172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69F12D9-40D3-21C3-E2A9-3ED2D5DD8271}"/>
                    </a:ext>
                  </a:extLst>
                </p14:cNvPr>
                <p14:cNvContentPartPr/>
                <p14:nvPr/>
              </p14:nvContentPartPr>
              <p14:xfrm>
                <a:off x="10292109" y="4651114"/>
                <a:ext cx="173880" cy="522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69F12D9-40D3-21C3-E2A9-3ED2D5DD827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85989" y="4644994"/>
                  <a:ext cx="186120" cy="53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90EE3E22-9957-795A-4029-F6F63CAB92FB}"/>
                  </a:ext>
                </a:extLst>
              </p14:cNvPr>
              <p14:cNvContentPartPr/>
              <p14:nvPr/>
            </p14:nvContentPartPr>
            <p14:xfrm>
              <a:off x="9705309" y="5322154"/>
              <a:ext cx="23760" cy="943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90EE3E22-9957-795A-4029-F6F63CAB92F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699189" y="5316034"/>
                <a:ext cx="3600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AF3EC57-2173-FEBD-3F1E-2E2D943793C0}"/>
              </a:ext>
            </a:extLst>
          </p:cNvPr>
          <p:cNvGrpSpPr/>
          <p:nvPr/>
        </p:nvGrpSpPr>
        <p:grpSpPr>
          <a:xfrm>
            <a:off x="9750309" y="5581354"/>
            <a:ext cx="48960" cy="185040"/>
            <a:chOff x="9750309" y="5581354"/>
            <a:chExt cx="4896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D91A36-25E7-2039-2919-3D2BB23ADC62}"/>
                    </a:ext>
                  </a:extLst>
                </p14:cNvPr>
                <p14:cNvContentPartPr/>
                <p14:nvPr/>
              </p14:nvContentPartPr>
              <p14:xfrm>
                <a:off x="9750309" y="5581354"/>
                <a:ext cx="7560" cy="15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D91A36-25E7-2039-2919-3D2BB23ADC6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44189" y="5575234"/>
                  <a:ext cx="1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2DE3872-0F1E-826C-1C3A-B48271807226}"/>
                    </a:ext>
                  </a:extLst>
                </p14:cNvPr>
                <p14:cNvContentPartPr/>
                <p14:nvPr/>
              </p14:nvContentPartPr>
              <p14:xfrm>
                <a:off x="9750309" y="5731834"/>
                <a:ext cx="48960" cy="34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2DE3872-0F1E-826C-1C3A-B4827180722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44189" y="5725714"/>
                  <a:ext cx="6120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9FE5B39-CCE6-CAE1-1E40-5D0BFD2DFDBC}"/>
                  </a:ext>
                </a:extLst>
              </p14:cNvPr>
              <p14:cNvContentPartPr/>
              <p14:nvPr/>
            </p14:nvContentPartPr>
            <p14:xfrm>
              <a:off x="6925749" y="4577674"/>
              <a:ext cx="360" cy="151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9FE5B39-CCE6-CAE1-1E40-5D0BFD2DFDB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919629" y="4571554"/>
                <a:ext cx="12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ACFD775-DD59-6499-2D16-6E7B48E8714F}"/>
                  </a:ext>
                </a:extLst>
              </p14:cNvPr>
              <p14:cNvContentPartPr/>
              <p14:nvPr/>
            </p14:nvContentPartPr>
            <p14:xfrm>
              <a:off x="5088669" y="4872874"/>
              <a:ext cx="11160" cy="79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ACFD775-DD59-6499-2D16-6E7B48E8714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5082549" y="4866754"/>
                <a:ext cx="234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67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2695D16-C7DF-E8B8-DC41-AF524A260B85}"/>
              </a:ext>
            </a:extLst>
          </p:cNvPr>
          <p:cNvGrpSpPr/>
          <p:nvPr/>
        </p:nvGrpSpPr>
        <p:grpSpPr>
          <a:xfrm>
            <a:off x="177649" y="377060"/>
            <a:ext cx="356400" cy="582840"/>
            <a:chOff x="177649" y="377060"/>
            <a:chExt cx="356400" cy="58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A87E5B-C26A-0516-92E9-4DE3DEC81790}"/>
                    </a:ext>
                  </a:extLst>
                </p14:cNvPr>
                <p14:cNvContentPartPr/>
                <p14:nvPr/>
              </p14:nvContentPartPr>
              <p14:xfrm>
                <a:off x="313369" y="377060"/>
                <a:ext cx="180000" cy="362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A87E5B-C26A-0516-92E9-4DE3DEC817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249" y="370940"/>
                  <a:ext cx="192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700376A-38B3-A34C-5DDC-9416C542F17B}"/>
                    </a:ext>
                  </a:extLst>
                </p14:cNvPr>
                <p14:cNvContentPartPr/>
                <p14:nvPr/>
              </p14:nvContentPartPr>
              <p14:xfrm>
                <a:off x="177649" y="779900"/>
                <a:ext cx="329400" cy="11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700376A-38B3-A34C-5DDC-9416C542F1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529" y="773780"/>
                  <a:ext cx="341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1D9A45-0367-B11B-C604-685A814757F0}"/>
                    </a:ext>
                  </a:extLst>
                </p14:cNvPr>
                <p14:cNvContentPartPr/>
                <p14:nvPr/>
              </p14:nvContentPartPr>
              <p14:xfrm>
                <a:off x="228049" y="855140"/>
                <a:ext cx="306000" cy="10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1D9A45-0367-B11B-C604-685A814757F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1929" y="849020"/>
                  <a:ext cx="3182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EED2402-5246-8BF6-4569-BCB5685D799E}"/>
              </a:ext>
            </a:extLst>
          </p:cNvPr>
          <p:cNvGrpSpPr/>
          <p:nvPr/>
        </p:nvGrpSpPr>
        <p:grpSpPr>
          <a:xfrm>
            <a:off x="1011769" y="343940"/>
            <a:ext cx="685440" cy="290880"/>
            <a:chOff x="1011769" y="343940"/>
            <a:chExt cx="68544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FA79D1-84FD-FF17-C9A7-981276B88323}"/>
                    </a:ext>
                  </a:extLst>
                </p14:cNvPr>
                <p14:cNvContentPartPr/>
                <p14:nvPr/>
              </p14:nvContentPartPr>
              <p14:xfrm>
                <a:off x="1011769" y="343940"/>
                <a:ext cx="133920" cy="29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FA79D1-84FD-FF17-C9A7-981276B88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649" y="337820"/>
                  <a:ext cx="1461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4F855E-F1F8-38DF-DD44-5B5670BCF566}"/>
                    </a:ext>
                  </a:extLst>
                </p14:cNvPr>
                <p14:cNvContentPartPr/>
                <p14:nvPr/>
              </p14:nvContentPartPr>
              <p14:xfrm>
                <a:off x="1243969" y="477140"/>
                <a:ext cx="104760" cy="14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4F855E-F1F8-38DF-DD44-5B5670BCF56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37849" y="471020"/>
                  <a:ext cx="117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6DE127-8A85-91BD-4CF0-27A30B8020C3}"/>
                    </a:ext>
                  </a:extLst>
                </p14:cNvPr>
                <p14:cNvContentPartPr/>
                <p14:nvPr/>
              </p14:nvContentPartPr>
              <p14:xfrm>
                <a:off x="1408489" y="476780"/>
                <a:ext cx="288720" cy="157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6DE127-8A85-91BD-4CF0-27A30B8020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2369" y="470660"/>
                  <a:ext cx="3009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39DC53E-973E-89B2-EB63-B80E2616973D}"/>
              </a:ext>
            </a:extLst>
          </p:cNvPr>
          <p:cNvGrpSpPr/>
          <p:nvPr/>
        </p:nvGrpSpPr>
        <p:grpSpPr>
          <a:xfrm>
            <a:off x="2507569" y="303620"/>
            <a:ext cx="323640" cy="604800"/>
            <a:chOff x="2507569" y="303620"/>
            <a:chExt cx="32364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76A0F4-7379-01A7-5524-65BEEE897EF6}"/>
                    </a:ext>
                  </a:extLst>
                </p14:cNvPr>
                <p14:cNvContentPartPr/>
                <p14:nvPr/>
              </p14:nvContentPartPr>
              <p14:xfrm>
                <a:off x="2507569" y="303620"/>
                <a:ext cx="250200" cy="604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76A0F4-7379-01A7-5524-65BEEE897E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01449" y="297500"/>
                  <a:ext cx="2624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1AEB43-2455-8A9A-3F1E-E106D2B492CB}"/>
                    </a:ext>
                  </a:extLst>
                </p14:cNvPr>
                <p14:cNvContentPartPr/>
                <p14:nvPr/>
              </p14:nvContentPartPr>
              <p14:xfrm>
                <a:off x="2681809" y="632660"/>
                <a:ext cx="149400" cy="2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1AEB43-2455-8A9A-3F1E-E106D2B492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5689" y="626540"/>
                  <a:ext cx="16164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68D65-0D3E-97A7-C855-91904A684189}"/>
              </a:ext>
            </a:extLst>
          </p:cNvPr>
          <p:cNvGrpSpPr/>
          <p:nvPr/>
        </p:nvGrpSpPr>
        <p:grpSpPr>
          <a:xfrm>
            <a:off x="3616369" y="378500"/>
            <a:ext cx="1254240" cy="323280"/>
            <a:chOff x="3616369" y="378500"/>
            <a:chExt cx="12542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62A89B-123C-50F5-7682-8E6AB281BD9F}"/>
                    </a:ext>
                  </a:extLst>
                </p14:cNvPr>
                <p14:cNvContentPartPr/>
                <p14:nvPr/>
              </p14:nvContentPartPr>
              <p14:xfrm>
                <a:off x="3616369" y="539420"/>
                <a:ext cx="228600" cy="16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62A89B-123C-50F5-7682-8E6AB281BD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10249" y="533300"/>
                  <a:ext cx="240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11FBA4-6868-7AEE-DE8C-EE0C60A3F9D1}"/>
                    </a:ext>
                  </a:extLst>
                </p14:cNvPr>
                <p14:cNvContentPartPr/>
                <p14:nvPr/>
              </p14:nvContentPartPr>
              <p14:xfrm>
                <a:off x="3815449" y="378500"/>
                <a:ext cx="21960" cy="322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11FBA4-6868-7AEE-DE8C-EE0C60A3F9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09329" y="372380"/>
                  <a:ext cx="3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2DE5E5-7101-035A-AF07-8A4BA0FC8C89}"/>
                    </a:ext>
                  </a:extLst>
                </p14:cNvPr>
                <p14:cNvContentPartPr/>
                <p14:nvPr/>
              </p14:nvContentPartPr>
              <p14:xfrm>
                <a:off x="3886729" y="530060"/>
                <a:ext cx="163440" cy="164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2DE5E5-7101-035A-AF07-8A4BA0FC8C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80609" y="523940"/>
                  <a:ext cx="175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3A260A-EEC1-B986-F284-7732F2BEE664}"/>
                    </a:ext>
                  </a:extLst>
                </p14:cNvPr>
                <p14:cNvContentPartPr/>
                <p14:nvPr/>
              </p14:nvContentPartPr>
              <p14:xfrm>
                <a:off x="4053409" y="530420"/>
                <a:ext cx="217440" cy="160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3A260A-EEC1-B986-F284-7732F2BEE6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7289" y="524300"/>
                  <a:ext cx="22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E494B8-DF8B-C321-9444-209D2A1659A5}"/>
                    </a:ext>
                  </a:extLst>
                </p14:cNvPr>
                <p14:cNvContentPartPr/>
                <p14:nvPr/>
              </p14:nvContentPartPr>
              <p14:xfrm>
                <a:off x="4320529" y="527180"/>
                <a:ext cx="153360" cy="16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E494B8-DF8B-C321-9444-209D2A1659A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4409" y="521060"/>
                  <a:ext cx="165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A77803-5CBE-1A00-1D2F-04CE64C6AAD9}"/>
                    </a:ext>
                  </a:extLst>
                </p14:cNvPr>
                <p14:cNvContentPartPr/>
                <p14:nvPr/>
              </p14:nvContentPartPr>
              <p14:xfrm>
                <a:off x="4510609" y="542660"/>
                <a:ext cx="147600" cy="128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A77803-5CBE-1A00-1D2F-04CE64C6AA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04489" y="536540"/>
                  <a:ext cx="159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6EEFC4-5060-8675-93E8-E8393046B9BF}"/>
                    </a:ext>
                  </a:extLst>
                </p14:cNvPr>
                <p14:cNvContentPartPr/>
                <p14:nvPr/>
              </p14:nvContentPartPr>
              <p14:xfrm>
                <a:off x="4696369" y="430340"/>
                <a:ext cx="1188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6EEFC4-5060-8675-93E8-E8393046B9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0249" y="424220"/>
                  <a:ext cx="24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2ED0DC-216B-3211-EAC1-7530A9469848}"/>
                    </a:ext>
                  </a:extLst>
                </p14:cNvPr>
                <p14:cNvContentPartPr/>
                <p14:nvPr/>
              </p14:nvContentPartPr>
              <p14:xfrm>
                <a:off x="4696369" y="511340"/>
                <a:ext cx="174240" cy="14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2ED0DC-216B-3211-EAC1-7530A94698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0249" y="505220"/>
                  <a:ext cx="1864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F9F3DE-52FE-6C8B-1889-9DAE92A3CE69}"/>
              </a:ext>
            </a:extLst>
          </p:cNvPr>
          <p:cNvGrpSpPr/>
          <p:nvPr/>
        </p:nvGrpSpPr>
        <p:grpSpPr>
          <a:xfrm>
            <a:off x="5741809" y="346460"/>
            <a:ext cx="367560" cy="587520"/>
            <a:chOff x="5741809" y="346460"/>
            <a:chExt cx="367560" cy="58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4978D1-0CBE-EE68-5325-9A9864ED8C88}"/>
                    </a:ext>
                  </a:extLst>
                </p14:cNvPr>
                <p14:cNvContentPartPr/>
                <p14:nvPr/>
              </p14:nvContentPartPr>
              <p14:xfrm>
                <a:off x="5741809" y="346460"/>
                <a:ext cx="276840" cy="587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4978D1-0CBE-EE68-5325-9A9864ED8C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5689" y="340340"/>
                  <a:ext cx="28908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B2CD137-DA48-E86C-9E33-68F497F827B7}"/>
                    </a:ext>
                  </a:extLst>
                </p14:cNvPr>
                <p14:cNvContentPartPr/>
                <p14:nvPr/>
              </p14:nvContentPartPr>
              <p14:xfrm>
                <a:off x="5940529" y="644540"/>
                <a:ext cx="168840" cy="19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B2CD137-DA48-E86C-9E33-68F497F827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34409" y="638420"/>
                  <a:ext cx="1810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A5BDA-127E-25EB-15B5-A33BEB739A52}"/>
              </a:ext>
            </a:extLst>
          </p:cNvPr>
          <p:cNvGrpSpPr/>
          <p:nvPr/>
        </p:nvGrpSpPr>
        <p:grpSpPr>
          <a:xfrm>
            <a:off x="6496729" y="491180"/>
            <a:ext cx="1077480" cy="503640"/>
            <a:chOff x="6496729" y="491180"/>
            <a:chExt cx="107748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C6D816-30D4-84AD-B291-E0EBF19E4C6E}"/>
                    </a:ext>
                  </a:extLst>
                </p14:cNvPr>
                <p14:cNvContentPartPr/>
                <p14:nvPr/>
              </p14:nvContentPartPr>
              <p14:xfrm>
                <a:off x="6496729" y="491180"/>
                <a:ext cx="212400" cy="172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C6D816-30D4-84AD-B291-E0EBF19E4C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0609" y="485060"/>
                  <a:ext cx="224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3177C68-0371-A39B-3982-18757928789E}"/>
                    </a:ext>
                  </a:extLst>
                </p14:cNvPr>
                <p14:cNvContentPartPr/>
                <p14:nvPr/>
              </p14:nvContentPartPr>
              <p14:xfrm>
                <a:off x="6686809" y="504500"/>
                <a:ext cx="142200" cy="162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3177C68-0371-A39B-3982-1875792878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80689" y="498380"/>
                  <a:ext cx="154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3DBA770-6D31-2F4E-F08E-B59C8AE5CFDA}"/>
                    </a:ext>
                  </a:extLst>
                </p14:cNvPr>
                <p14:cNvContentPartPr/>
                <p14:nvPr/>
              </p14:nvContentPartPr>
              <p14:xfrm>
                <a:off x="6858529" y="504860"/>
                <a:ext cx="101880" cy="174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3DBA770-6D31-2F4E-F08E-B59C8AE5CF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2409" y="498740"/>
                  <a:ext cx="1141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743F64-7B84-79C5-CD51-5DDCA32CF730}"/>
                    </a:ext>
                  </a:extLst>
                </p14:cNvPr>
                <p14:cNvContentPartPr/>
                <p14:nvPr/>
              </p14:nvContentPartPr>
              <p14:xfrm>
                <a:off x="7109449" y="538340"/>
                <a:ext cx="464760" cy="45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743F64-7B84-79C5-CD51-5DDCA32CF7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3329" y="532220"/>
                  <a:ext cx="47700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AC16045-D330-FD1B-078F-A2956477D6C5}"/>
              </a:ext>
            </a:extLst>
          </p:cNvPr>
          <p:cNvGrpSpPr/>
          <p:nvPr/>
        </p:nvGrpSpPr>
        <p:grpSpPr>
          <a:xfrm>
            <a:off x="1080789" y="1298434"/>
            <a:ext cx="630720" cy="838080"/>
            <a:chOff x="1080789" y="1298434"/>
            <a:chExt cx="630720" cy="8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BD6112-E9D0-30C2-145D-D0FECA8D16C1}"/>
                    </a:ext>
                  </a:extLst>
                </p14:cNvPr>
                <p14:cNvContentPartPr/>
                <p14:nvPr/>
              </p14:nvContentPartPr>
              <p14:xfrm>
                <a:off x="1080789" y="1298434"/>
                <a:ext cx="255240" cy="83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BD6112-E9D0-30C2-145D-D0FECA8D16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4669" y="1292314"/>
                  <a:ext cx="26748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EFE5F38-0DC3-09FF-A952-995CA9D0BDA0}"/>
                    </a:ext>
                  </a:extLst>
                </p14:cNvPr>
                <p14:cNvContentPartPr/>
                <p14:nvPr/>
              </p14:nvContentPartPr>
              <p14:xfrm>
                <a:off x="1181949" y="1764634"/>
                <a:ext cx="182880" cy="6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EFE5F38-0DC3-09FF-A952-995CA9D0BD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75829" y="1758514"/>
                  <a:ext cx="195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3D1E21-873F-120E-D74D-645A088ECE8C}"/>
                    </a:ext>
                  </a:extLst>
                </p14:cNvPr>
                <p14:cNvContentPartPr/>
                <p14:nvPr/>
              </p14:nvContentPartPr>
              <p14:xfrm>
                <a:off x="1402269" y="1640434"/>
                <a:ext cx="154080" cy="202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3D1E21-873F-120E-D74D-645A088ECE8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96149" y="1634314"/>
                  <a:ext cx="166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4C91EC-62D1-0AD0-EE0B-6EACAD1CB1F0}"/>
                    </a:ext>
                  </a:extLst>
                </p14:cNvPr>
                <p14:cNvContentPartPr/>
                <p14:nvPr/>
              </p14:nvContentPartPr>
              <p14:xfrm>
                <a:off x="1555269" y="1641874"/>
                <a:ext cx="156240" cy="180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4C91EC-62D1-0AD0-EE0B-6EACAD1CB1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49149" y="1635754"/>
                  <a:ext cx="1684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1983F3B-FD1B-2969-38E3-BC2EE33C1CBD}"/>
              </a:ext>
            </a:extLst>
          </p:cNvPr>
          <p:cNvGrpSpPr/>
          <p:nvPr/>
        </p:nvGrpSpPr>
        <p:grpSpPr>
          <a:xfrm>
            <a:off x="6846189" y="1274314"/>
            <a:ext cx="1145520" cy="651600"/>
            <a:chOff x="6846189" y="1274314"/>
            <a:chExt cx="114552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5A8E76-3828-48B0-1744-469BBA1DF540}"/>
                    </a:ext>
                  </a:extLst>
                </p14:cNvPr>
                <p14:cNvContentPartPr/>
                <p14:nvPr/>
              </p14:nvContentPartPr>
              <p14:xfrm>
                <a:off x="6894789" y="1586434"/>
                <a:ext cx="32760" cy="120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5A8E76-3828-48B0-1744-469BBA1DF5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8669" y="1580314"/>
                  <a:ext cx="450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26F32F-4371-DEF3-FC1D-2A19B84E9DA6}"/>
                    </a:ext>
                  </a:extLst>
                </p14:cNvPr>
                <p14:cNvContentPartPr/>
                <p14:nvPr/>
              </p14:nvContentPartPr>
              <p14:xfrm>
                <a:off x="6846189" y="1331194"/>
                <a:ext cx="183600" cy="12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26F32F-4371-DEF3-FC1D-2A19B84E9D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40069" y="1325074"/>
                  <a:ext cx="195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772AA45-CBED-A403-162C-786DB28D818C}"/>
                    </a:ext>
                  </a:extLst>
                </p14:cNvPr>
                <p14:cNvContentPartPr/>
                <p14:nvPr/>
              </p14:nvContentPartPr>
              <p14:xfrm>
                <a:off x="7142469" y="1485994"/>
                <a:ext cx="34560" cy="25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772AA45-CBED-A403-162C-786DB28D81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36349" y="1479874"/>
                  <a:ext cx="46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EE6A98-1D9D-89BD-EB2B-2F01291FD3C5}"/>
                    </a:ext>
                  </a:extLst>
                </p14:cNvPr>
                <p14:cNvContentPartPr/>
                <p14:nvPr/>
              </p14:nvContentPartPr>
              <p14:xfrm>
                <a:off x="7118709" y="1627474"/>
                <a:ext cx="199080" cy="14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EE6A98-1D9D-89BD-EB2B-2F01291FD3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12589" y="1621354"/>
                  <a:ext cx="211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F774F73-0FE8-A114-27CD-2604B8282185}"/>
                    </a:ext>
                  </a:extLst>
                </p14:cNvPr>
                <p14:cNvContentPartPr/>
                <p14:nvPr/>
              </p14:nvContentPartPr>
              <p14:xfrm>
                <a:off x="7418589" y="1494274"/>
                <a:ext cx="18360" cy="263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F774F73-0FE8-A114-27CD-2604B82821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12469" y="1488154"/>
                  <a:ext cx="30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721D2C2-2C8A-92E4-BF9B-42E133C37B80}"/>
                    </a:ext>
                  </a:extLst>
                </p14:cNvPr>
                <p14:cNvContentPartPr/>
                <p14:nvPr/>
              </p14:nvContentPartPr>
              <p14:xfrm>
                <a:off x="7357389" y="1640074"/>
                <a:ext cx="217080" cy="1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721D2C2-2C8A-92E4-BF9B-42E133C37B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51269" y="1633954"/>
                  <a:ext cx="22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8A937A3-4F85-7982-D0C7-34B097D8110C}"/>
                    </a:ext>
                  </a:extLst>
                </p14:cNvPr>
                <p14:cNvContentPartPr/>
                <p14:nvPr/>
              </p14:nvContentPartPr>
              <p14:xfrm>
                <a:off x="7521549" y="1274314"/>
                <a:ext cx="168840" cy="642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8A937A3-4F85-7982-D0C7-34B097D811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15429" y="1268194"/>
                  <a:ext cx="1810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F67537-34A1-3806-8DCD-767D44C669A2}"/>
                    </a:ext>
                  </a:extLst>
                </p14:cNvPr>
                <p14:cNvContentPartPr/>
                <p14:nvPr/>
              </p14:nvContentPartPr>
              <p14:xfrm>
                <a:off x="7810629" y="1298434"/>
                <a:ext cx="181080" cy="627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F67537-34A1-3806-8DCD-767D44C669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04509" y="1292314"/>
                  <a:ext cx="193320" cy="63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DE0097C-4586-526E-8652-1F2D34C39358}"/>
              </a:ext>
            </a:extLst>
          </p:cNvPr>
          <p:cNvGrpSpPr/>
          <p:nvPr/>
        </p:nvGrpSpPr>
        <p:grpSpPr>
          <a:xfrm>
            <a:off x="1395069" y="854194"/>
            <a:ext cx="480960" cy="358920"/>
            <a:chOff x="1395069" y="854194"/>
            <a:chExt cx="4809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C9B666-4F26-87E1-FD8E-ECD104DE8FCE}"/>
                    </a:ext>
                  </a:extLst>
                </p14:cNvPr>
                <p14:cNvContentPartPr/>
                <p14:nvPr/>
              </p14:nvContentPartPr>
              <p14:xfrm>
                <a:off x="1431069" y="1050034"/>
                <a:ext cx="3960" cy="129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C9B666-4F26-87E1-FD8E-ECD104DE8F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24949" y="1043914"/>
                  <a:ext cx="16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4C5001-B221-8D8C-BE7C-9511D245C332}"/>
                    </a:ext>
                  </a:extLst>
                </p14:cNvPr>
                <p14:cNvContentPartPr/>
                <p14:nvPr/>
              </p14:nvContentPartPr>
              <p14:xfrm>
                <a:off x="1395069" y="854194"/>
                <a:ext cx="78480" cy="125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4C5001-B221-8D8C-BE7C-9511D245C33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88949" y="848074"/>
                  <a:ext cx="90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310B044-C49D-D5D4-8E85-26860876142D}"/>
                    </a:ext>
                  </a:extLst>
                </p14:cNvPr>
                <p14:cNvContentPartPr/>
                <p14:nvPr/>
              </p14:nvContentPartPr>
              <p14:xfrm>
                <a:off x="1525389" y="1033114"/>
                <a:ext cx="164880" cy="180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310B044-C49D-D5D4-8E85-26860876142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19269" y="1026994"/>
                  <a:ext cx="177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1FD3D40-5177-18F1-039E-44784D6548E2}"/>
                    </a:ext>
                  </a:extLst>
                </p14:cNvPr>
                <p14:cNvContentPartPr/>
                <p14:nvPr/>
              </p14:nvContentPartPr>
              <p14:xfrm>
                <a:off x="1736709" y="958594"/>
                <a:ext cx="23760" cy="248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1FD3D40-5177-18F1-039E-44784D6548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30589" y="952474"/>
                  <a:ext cx="36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987DDC-DFA4-9B21-C65D-181AC9DBAF47}"/>
                    </a:ext>
                  </a:extLst>
                </p14:cNvPr>
                <p14:cNvContentPartPr/>
                <p14:nvPr/>
              </p14:nvContentPartPr>
              <p14:xfrm>
                <a:off x="1716549" y="1060474"/>
                <a:ext cx="159480" cy="12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987DDC-DFA4-9B21-C65D-181AC9DBAF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710429" y="1054354"/>
                  <a:ext cx="1717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7AB2C6A-D096-8480-33F2-4430E9BCC0C5}"/>
              </a:ext>
            </a:extLst>
          </p:cNvPr>
          <p:cNvGrpSpPr/>
          <p:nvPr/>
        </p:nvGrpSpPr>
        <p:grpSpPr>
          <a:xfrm>
            <a:off x="2103549" y="939874"/>
            <a:ext cx="1656360" cy="1047600"/>
            <a:chOff x="2103549" y="939874"/>
            <a:chExt cx="1656360" cy="10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2B5925-905A-2277-18A4-68716786678B}"/>
                    </a:ext>
                  </a:extLst>
                </p14:cNvPr>
                <p14:cNvContentPartPr/>
                <p14:nvPr/>
              </p14:nvContentPartPr>
              <p14:xfrm>
                <a:off x="2126589" y="1329394"/>
                <a:ext cx="141120" cy="658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2B5925-905A-2277-18A4-6871678667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0469" y="1323274"/>
                  <a:ext cx="15336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85F8578-1F02-846D-B538-D0CB737F3CFA}"/>
                    </a:ext>
                  </a:extLst>
                </p14:cNvPr>
                <p14:cNvContentPartPr/>
                <p14:nvPr/>
              </p14:nvContentPartPr>
              <p14:xfrm>
                <a:off x="2404869" y="1628194"/>
                <a:ext cx="29160" cy="182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85F8578-1F02-846D-B538-D0CB737F3C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98749" y="1622074"/>
                  <a:ext cx="41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379B5F-BE60-9ABD-5BA1-8BEB00358A17}"/>
                    </a:ext>
                  </a:extLst>
                </p14:cNvPr>
                <p14:cNvContentPartPr/>
                <p14:nvPr/>
              </p14:nvContentPartPr>
              <p14:xfrm>
                <a:off x="2388669" y="1424434"/>
                <a:ext cx="128880" cy="147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379B5F-BE60-9ABD-5BA1-8BEB00358A1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382549" y="1418314"/>
                  <a:ext cx="14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652305-1CD1-1956-372D-90E4D1D8C532}"/>
                    </a:ext>
                  </a:extLst>
                </p14:cNvPr>
                <p14:cNvContentPartPr/>
                <p14:nvPr/>
              </p14:nvContentPartPr>
              <p14:xfrm>
                <a:off x="2549229" y="1602634"/>
                <a:ext cx="314640" cy="209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652305-1CD1-1956-372D-90E4D1D8C5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43109" y="1596514"/>
                  <a:ext cx="326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D7BFBAF-067B-419F-5CEF-EB127F5CC04F}"/>
                    </a:ext>
                  </a:extLst>
                </p14:cNvPr>
                <p14:cNvContentPartPr/>
                <p14:nvPr/>
              </p14:nvContentPartPr>
              <p14:xfrm>
                <a:off x="2867109" y="1495714"/>
                <a:ext cx="217080" cy="32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D7BFBAF-067B-419F-5CEF-EB127F5CC04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0989" y="1489594"/>
                  <a:ext cx="22932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2AB245-24E7-9085-BE7E-760711F305F9}"/>
                    </a:ext>
                  </a:extLst>
                </p14:cNvPr>
                <p14:cNvContentPartPr/>
                <p14:nvPr/>
              </p14:nvContentPartPr>
              <p14:xfrm>
                <a:off x="3443469" y="1598674"/>
                <a:ext cx="25560" cy="179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2AB245-24E7-9085-BE7E-760711F305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7349" y="1592554"/>
                  <a:ext cx="37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F4F87B-D5BB-BDFC-5476-9F7A1DF231B9}"/>
                    </a:ext>
                  </a:extLst>
                </p14:cNvPr>
                <p14:cNvContentPartPr/>
                <p14:nvPr/>
              </p14:nvContentPartPr>
              <p14:xfrm>
                <a:off x="3387309" y="1443154"/>
                <a:ext cx="130680" cy="99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F4F87B-D5BB-BDFC-5476-9F7A1DF231B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81189" y="1437034"/>
                  <a:ext cx="142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AD2B79-42D6-315B-09E0-F0B7912FEC0A}"/>
                    </a:ext>
                  </a:extLst>
                </p14:cNvPr>
                <p14:cNvContentPartPr/>
                <p14:nvPr/>
              </p14:nvContentPartPr>
              <p14:xfrm>
                <a:off x="3674589" y="1618834"/>
                <a:ext cx="85320" cy="85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AD2B79-42D6-315B-09E0-F0B7912FEC0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68469" y="1612714"/>
                  <a:ext cx="97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126357-8557-486E-E234-AF668CAE7107}"/>
                    </a:ext>
                  </a:extLst>
                </p14:cNvPr>
                <p14:cNvContentPartPr/>
                <p14:nvPr/>
              </p14:nvContentPartPr>
              <p14:xfrm>
                <a:off x="2103549" y="982354"/>
                <a:ext cx="114840" cy="196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126357-8557-486E-E234-AF668CAE71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7429" y="976234"/>
                  <a:ext cx="127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07286EB-923C-AFDD-FEA9-CE3F8ACC44EC}"/>
                    </a:ext>
                  </a:extLst>
                </p14:cNvPr>
                <p14:cNvContentPartPr/>
                <p14:nvPr/>
              </p14:nvContentPartPr>
              <p14:xfrm>
                <a:off x="2266629" y="1041754"/>
                <a:ext cx="153000" cy="145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07286EB-923C-AFDD-FEA9-CE3F8ACC44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0509" y="1035634"/>
                  <a:ext cx="165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0358D2-246E-DC75-FB9F-F7C1045DB804}"/>
                    </a:ext>
                  </a:extLst>
                </p14:cNvPr>
                <p14:cNvContentPartPr/>
                <p14:nvPr/>
              </p14:nvContentPartPr>
              <p14:xfrm>
                <a:off x="2484789" y="1077034"/>
                <a:ext cx="279720" cy="111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0358D2-246E-DC75-FB9F-F7C1045DB8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78669" y="1070914"/>
                  <a:ext cx="291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287356-7999-C826-1860-EA96AC271BB0}"/>
                    </a:ext>
                  </a:extLst>
                </p14:cNvPr>
                <p14:cNvContentPartPr/>
                <p14:nvPr/>
              </p14:nvContentPartPr>
              <p14:xfrm>
                <a:off x="2854509" y="1049314"/>
                <a:ext cx="70920" cy="33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287356-7999-C826-1860-EA96AC271B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48389" y="1043194"/>
                  <a:ext cx="83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18F1E74-A770-EB2E-4520-67B20423CF33}"/>
                    </a:ext>
                  </a:extLst>
                </p14:cNvPr>
                <p14:cNvContentPartPr/>
                <p14:nvPr/>
              </p14:nvContentPartPr>
              <p14:xfrm>
                <a:off x="2898069" y="1095034"/>
                <a:ext cx="58320" cy="19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18F1E74-A770-EB2E-4520-67B20423CF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91949" y="1088914"/>
                  <a:ext cx="705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896C3FC-7D17-7C18-F52C-07E61B9875DB}"/>
                    </a:ext>
                  </a:extLst>
                </p14:cNvPr>
                <p14:cNvContentPartPr/>
                <p14:nvPr/>
              </p14:nvContentPartPr>
              <p14:xfrm>
                <a:off x="3035229" y="939874"/>
                <a:ext cx="117360" cy="213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896C3FC-7D17-7C18-F52C-07E61B9875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9109" y="933754"/>
                  <a:ext cx="1296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D8E3D5-266A-A629-5A3D-3996089D21FA}"/>
                    </a:ext>
                  </a:extLst>
                </p14:cNvPr>
                <p14:cNvContentPartPr/>
                <p14:nvPr/>
              </p14:nvContentPartPr>
              <p14:xfrm>
                <a:off x="3255549" y="1003954"/>
                <a:ext cx="16560" cy="45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D8E3D5-266A-A629-5A3D-3996089D21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49429" y="997834"/>
                  <a:ext cx="2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EDDCE8-25D3-42CB-386F-AF7B3FA1600F}"/>
                    </a:ext>
                  </a:extLst>
                </p14:cNvPr>
                <p14:cNvContentPartPr/>
                <p14:nvPr/>
              </p14:nvContentPartPr>
              <p14:xfrm>
                <a:off x="3046029" y="1193314"/>
                <a:ext cx="181080" cy="183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EDDCE8-25D3-42CB-386F-AF7B3FA1600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39909" y="1187194"/>
                  <a:ext cx="19332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1FD5E93-6600-537E-AC5C-F71E5CC7047C}"/>
              </a:ext>
            </a:extLst>
          </p:cNvPr>
          <p:cNvGrpSpPr/>
          <p:nvPr/>
        </p:nvGrpSpPr>
        <p:grpSpPr>
          <a:xfrm>
            <a:off x="3513309" y="2372674"/>
            <a:ext cx="2202840" cy="477720"/>
            <a:chOff x="3513309" y="2372674"/>
            <a:chExt cx="220284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156D02-573B-2B91-69F5-CFFE56F9C30C}"/>
                    </a:ext>
                  </a:extLst>
                </p14:cNvPr>
                <p14:cNvContentPartPr/>
                <p14:nvPr/>
              </p14:nvContentPartPr>
              <p14:xfrm>
                <a:off x="3513309" y="2613874"/>
                <a:ext cx="186840" cy="2365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156D02-573B-2B91-69F5-CFFE56F9C3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07189" y="2607754"/>
                  <a:ext cx="199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464C5EB-AE96-C7BF-DA65-FAA6DD1B11A3}"/>
                    </a:ext>
                  </a:extLst>
                </p14:cNvPr>
                <p14:cNvContentPartPr/>
                <p14:nvPr/>
              </p14:nvContentPartPr>
              <p14:xfrm>
                <a:off x="3783309" y="2669674"/>
                <a:ext cx="173520" cy="133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464C5EB-AE96-C7BF-DA65-FAA6DD1B11A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77189" y="2663554"/>
                  <a:ext cx="185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9563050-93C5-B03B-71D1-3FF121E06BE8}"/>
                    </a:ext>
                  </a:extLst>
                </p14:cNvPr>
                <p14:cNvContentPartPr/>
                <p14:nvPr/>
              </p14:nvContentPartPr>
              <p14:xfrm>
                <a:off x="4068429" y="2689114"/>
                <a:ext cx="303840" cy="140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9563050-93C5-B03B-71D1-3FF121E06B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62309" y="2682994"/>
                  <a:ext cx="316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D643CD-748D-396B-EA7C-C9A0FC2E8022}"/>
                    </a:ext>
                  </a:extLst>
                </p14:cNvPr>
                <p14:cNvContentPartPr/>
                <p14:nvPr/>
              </p14:nvContentPartPr>
              <p14:xfrm>
                <a:off x="4512669" y="2594434"/>
                <a:ext cx="67320" cy="220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D643CD-748D-396B-EA7C-C9A0FC2E802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06549" y="2588314"/>
                  <a:ext cx="795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6C17B90-B173-A923-0648-DE46B5F6C29F}"/>
                    </a:ext>
                  </a:extLst>
                </p14:cNvPr>
                <p14:cNvContentPartPr/>
                <p14:nvPr/>
              </p14:nvContentPartPr>
              <p14:xfrm>
                <a:off x="4492869" y="2715394"/>
                <a:ext cx="81720" cy="23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6C17B90-B173-A923-0648-DE46B5F6C29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86749" y="2709274"/>
                  <a:ext cx="93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572C6F5-7A5D-661D-F075-E5E7F11406F3}"/>
                    </a:ext>
                  </a:extLst>
                </p14:cNvPr>
                <p14:cNvContentPartPr/>
                <p14:nvPr/>
              </p14:nvContentPartPr>
              <p14:xfrm>
                <a:off x="4747389" y="2628634"/>
                <a:ext cx="148320" cy="122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572C6F5-7A5D-661D-F075-E5E7F11406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41269" y="2622514"/>
                  <a:ext cx="160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77587BC-DD68-2DD5-BCDA-5A1CC258CF22}"/>
                    </a:ext>
                  </a:extLst>
                </p14:cNvPr>
                <p14:cNvContentPartPr/>
                <p14:nvPr/>
              </p14:nvContentPartPr>
              <p14:xfrm>
                <a:off x="5047269" y="2394634"/>
                <a:ext cx="193680" cy="424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77587BC-DD68-2DD5-BCDA-5A1CC258CF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41149" y="2388514"/>
                  <a:ext cx="2059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012E1A-1E3C-C229-9E85-75121C4BD39E}"/>
                    </a:ext>
                  </a:extLst>
                </p14:cNvPr>
                <p14:cNvContentPartPr/>
                <p14:nvPr/>
              </p14:nvContentPartPr>
              <p14:xfrm>
                <a:off x="5327349" y="2615314"/>
                <a:ext cx="41760" cy="1447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012E1A-1E3C-C229-9E85-75121C4BD3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21229" y="2609194"/>
                  <a:ext cx="54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7138E8A-A590-F373-1217-AA7042BB8070}"/>
                    </a:ext>
                  </a:extLst>
                </p14:cNvPr>
                <p14:cNvContentPartPr/>
                <p14:nvPr/>
              </p14:nvContentPartPr>
              <p14:xfrm>
                <a:off x="5323389" y="2500834"/>
                <a:ext cx="30960" cy="27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7138E8A-A590-F373-1217-AA7042BB807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17269" y="2494714"/>
                  <a:ext cx="4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A8EC61C-E1FC-7AD8-FAB2-2ED0A3BAB737}"/>
                    </a:ext>
                  </a:extLst>
                </p14:cNvPr>
                <p14:cNvContentPartPr/>
                <p14:nvPr/>
              </p14:nvContentPartPr>
              <p14:xfrm>
                <a:off x="5498709" y="2372674"/>
                <a:ext cx="217440" cy="453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A8EC61C-E1FC-7AD8-FAB2-2ED0A3BAB73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92589" y="2366554"/>
                  <a:ext cx="229680" cy="46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4A0FA20-9CA7-E617-8894-CD5217BFB19F}"/>
                  </a:ext>
                </a:extLst>
              </p14:cNvPr>
              <p14:cNvContentPartPr/>
              <p14:nvPr/>
            </p14:nvContentPartPr>
            <p14:xfrm>
              <a:off x="1536189" y="3376714"/>
              <a:ext cx="197280" cy="5932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4A0FA20-9CA7-E617-8894-CD5217BFB19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530069" y="3370594"/>
                <a:ext cx="209520" cy="60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9C1CB0D-8EB8-F871-C169-D7617181ADEF}"/>
              </a:ext>
            </a:extLst>
          </p:cNvPr>
          <p:cNvGrpSpPr/>
          <p:nvPr/>
        </p:nvGrpSpPr>
        <p:grpSpPr>
          <a:xfrm>
            <a:off x="1942989" y="2583994"/>
            <a:ext cx="1197000" cy="313200"/>
            <a:chOff x="1942989" y="2583994"/>
            <a:chExt cx="119700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81D5935-7970-C06C-8DAD-56205E720680}"/>
                    </a:ext>
                  </a:extLst>
                </p14:cNvPr>
                <p14:cNvContentPartPr/>
                <p14:nvPr/>
              </p14:nvContentPartPr>
              <p14:xfrm>
                <a:off x="1942989" y="2583994"/>
                <a:ext cx="205200" cy="313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81D5935-7970-C06C-8DAD-56205E7206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36869" y="2577874"/>
                  <a:ext cx="2174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28A93F8-F1E6-C57B-A729-B9353D35CC6F}"/>
                    </a:ext>
                  </a:extLst>
                </p14:cNvPr>
                <p14:cNvContentPartPr/>
                <p14:nvPr/>
              </p14:nvContentPartPr>
              <p14:xfrm>
                <a:off x="2208309" y="2694514"/>
                <a:ext cx="181080" cy="168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28A93F8-F1E6-C57B-A729-B9353D35CC6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02189" y="2688394"/>
                  <a:ext cx="1933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5DAF4B-7B55-55DA-303E-7D03A91884F8}"/>
                    </a:ext>
                  </a:extLst>
                </p14:cNvPr>
                <p14:cNvContentPartPr/>
                <p14:nvPr/>
              </p14:nvContentPartPr>
              <p14:xfrm>
                <a:off x="2481909" y="2677954"/>
                <a:ext cx="402120" cy="214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5DAF4B-7B55-55DA-303E-7D03A91884F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75789" y="2671834"/>
                  <a:ext cx="414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E122BAF-72E4-20B6-5D63-AAEE9DB64D8F}"/>
                    </a:ext>
                  </a:extLst>
                </p14:cNvPr>
                <p14:cNvContentPartPr/>
                <p14:nvPr/>
              </p14:nvContentPartPr>
              <p14:xfrm>
                <a:off x="3053229" y="2656714"/>
                <a:ext cx="86760" cy="95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E122BAF-72E4-20B6-5D63-AAEE9DB64D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47109" y="2650594"/>
                  <a:ext cx="990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8CEAA23-DA50-D871-1090-6E84883B8D35}"/>
              </a:ext>
            </a:extLst>
          </p:cNvPr>
          <p:cNvGrpSpPr/>
          <p:nvPr/>
        </p:nvGrpSpPr>
        <p:grpSpPr>
          <a:xfrm>
            <a:off x="3889509" y="1439554"/>
            <a:ext cx="370440" cy="496800"/>
            <a:chOff x="3889509" y="1439554"/>
            <a:chExt cx="3704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9BD43F2-5965-9F06-66A3-1CEDADE14AE9}"/>
                    </a:ext>
                  </a:extLst>
                </p14:cNvPr>
                <p14:cNvContentPartPr/>
                <p14:nvPr/>
              </p14:nvContentPartPr>
              <p14:xfrm>
                <a:off x="3889509" y="1439554"/>
                <a:ext cx="146160" cy="249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9BD43F2-5965-9F06-66A3-1CEDADE14A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883389" y="1433434"/>
                  <a:ext cx="1584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68998DA-AFE4-9EB4-BA51-F2B7C938E866}"/>
                    </a:ext>
                  </a:extLst>
                </p14:cNvPr>
                <p14:cNvContentPartPr/>
                <p14:nvPr/>
              </p14:nvContentPartPr>
              <p14:xfrm>
                <a:off x="4237989" y="1537474"/>
                <a:ext cx="5760" cy="53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68998DA-AFE4-9EB4-BA51-F2B7C938E86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31869" y="1531354"/>
                  <a:ext cx="18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A889BBB-934E-9AD2-51D4-665E64E54E3B}"/>
                    </a:ext>
                  </a:extLst>
                </p14:cNvPr>
                <p14:cNvContentPartPr/>
                <p14:nvPr/>
              </p14:nvContentPartPr>
              <p14:xfrm>
                <a:off x="4131429" y="1683274"/>
                <a:ext cx="128520" cy="253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A889BBB-934E-9AD2-51D4-665E64E54E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25309" y="1677154"/>
                  <a:ext cx="14076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324331A-049E-0123-1D69-35DADAB2E94C}"/>
              </a:ext>
            </a:extLst>
          </p:cNvPr>
          <p:cNvGrpSpPr/>
          <p:nvPr/>
        </p:nvGrpSpPr>
        <p:grpSpPr>
          <a:xfrm>
            <a:off x="4498629" y="1352074"/>
            <a:ext cx="303480" cy="372600"/>
            <a:chOff x="4498629" y="1352074"/>
            <a:chExt cx="3034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FBB1A12-3BEB-E40A-5FC1-6D0BB431DF3D}"/>
                    </a:ext>
                  </a:extLst>
                </p14:cNvPr>
                <p14:cNvContentPartPr/>
                <p14:nvPr/>
              </p14:nvContentPartPr>
              <p14:xfrm>
                <a:off x="4500069" y="1574914"/>
                <a:ext cx="5760" cy="1087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FBB1A12-3BEB-E40A-5FC1-6D0BB431DF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493949" y="1568794"/>
                  <a:ext cx="18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72FF3E4-C9FB-4E14-D28C-6ACAA40B06DE}"/>
                    </a:ext>
                  </a:extLst>
                </p14:cNvPr>
                <p14:cNvContentPartPr/>
                <p14:nvPr/>
              </p14:nvContentPartPr>
              <p14:xfrm>
                <a:off x="4498629" y="1352074"/>
                <a:ext cx="75240" cy="140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72FF3E4-C9FB-4E14-D28C-6ACAA40B06D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92509" y="1345954"/>
                  <a:ext cx="87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749CA4F-60F0-8378-FF59-51BF3B0144B1}"/>
                    </a:ext>
                  </a:extLst>
                </p14:cNvPr>
                <p14:cNvContentPartPr/>
                <p14:nvPr/>
              </p14:nvContentPartPr>
              <p14:xfrm>
                <a:off x="4588629" y="1429474"/>
                <a:ext cx="213480" cy="295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749CA4F-60F0-8378-FF59-51BF3B0144B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82509" y="1423354"/>
                  <a:ext cx="225720" cy="30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0B89004-4418-5040-9BCC-EFF19DD41E5D}"/>
              </a:ext>
            </a:extLst>
          </p:cNvPr>
          <p:cNvGrpSpPr/>
          <p:nvPr/>
        </p:nvGrpSpPr>
        <p:grpSpPr>
          <a:xfrm>
            <a:off x="5008749" y="1381594"/>
            <a:ext cx="1171440" cy="641520"/>
            <a:chOff x="5008749" y="1381594"/>
            <a:chExt cx="117144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B805AA5-34DA-0194-8081-FBADDA79E0E7}"/>
                    </a:ext>
                  </a:extLst>
                </p14:cNvPr>
                <p14:cNvContentPartPr/>
                <p14:nvPr/>
              </p14:nvContentPartPr>
              <p14:xfrm>
                <a:off x="5008749" y="1419754"/>
                <a:ext cx="549000" cy="603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B805AA5-34DA-0194-8081-FBADDA79E0E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002629" y="1413634"/>
                  <a:ext cx="5612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03B6DBC-D348-158C-6672-71AA6B8468E5}"/>
                    </a:ext>
                  </a:extLst>
                </p14:cNvPr>
                <p14:cNvContentPartPr/>
                <p14:nvPr/>
              </p14:nvContentPartPr>
              <p14:xfrm>
                <a:off x="5623269" y="1381594"/>
                <a:ext cx="23760" cy="247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03B6DBC-D348-158C-6672-71AA6B8468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7149" y="1375474"/>
                  <a:ext cx="360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1305B39-A33B-F2A8-9CB0-0BFC33DCB4D3}"/>
                    </a:ext>
                  </a:extLst>
                </p14:cNvPr>
                <p14:cNvContentPartPr/>
                <p14:nvPr/>
              </p14:nvContentPartPr>
              <p14:xfrm>
                <a:off x="5614269" y="1395274"/>
                <a:ext cx="415800" cy="299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1305B39-A33B-F2A8-9CB0-0BFC33DCB4D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08149" y="1389154"/>
                  <a:ext cx="428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6E1E1EF-0660-250D-A5FC-16B773BA30BC}"/>
                    </a:ext>
                  </a:extLst>
                </p14:cNvPr>
                <p14:cNvContentPartPr/>
                <p14:nvPr/>
              </p14:nvContentPartPr>
              <p14:xfrm>
                <a:off x="6176229" y="1541794"/>
                <a:ext cx="3960" cy="32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6E1E1EF-0660-250D-A5FC-16B773BA30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70109" y="1535674"/>
                  <a:ext cx="162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D21DC1-095D-0620-1948-B3116007DC57}"/>
                    </a:ext>
                  </a:extLst>
                </p14:cNvPr>
                <p14:cNvContentPartPr/>
                <p14:nvPr/>
              </p14:nvContentPartPr>
              <p14:xfrm>
                <a:off x="5997309" y="1719634"/>
                <a:ext cx="164880" cy="233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D21DC1-095D-0620-1948-B3116007DC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91189" y="1713514"/>
                  <a:ext cx="177120" cy="24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935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45CB6D-6098-EA43-D14D-9012D660B856}"/>
                  </a:ext>
                </a:extLst>
              </p14:cNvPr>
              <p14:cNvContentPartPr/>
              <p14:nvPr/>
            </p14:nvContentPartPr>
            <p14:xfrm>
              <a:off x="2444929" y="484700"/>
              <a:ext cx="498600" cy="242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45CB6D-6098-EA43-D14D-9012D660B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8809" y="478580"/>
                <a:ext cx="5108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29998F3-1071-DD62-5F1F-B116E7AA666F}"/>
              </a:ext>
            </a:extLst>
          </p:cNvPr>
          <p:cNvGrpSpPr/>
          <p:nvPr/>
        </p:nvGrpSpPr>
        <p:grpSpPr>
          <a:xfrm>
            <a:off x="3361489" y="522140"/>
            <a:ext cx="1180440" cy="470880"/>
            <a:chOff x="3361489" y="522140"/>
            <a:chExt cx="118044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8555420-CB7B-BBD3-9045-54F75A69987F}"/>
                    </a:ext>
                  </a:extLst>
                </p14:cNvPr>
                <p14:cNvContentPartPr/>
                <p14:nvPr/>
              </p14:nvContentPartPr>
              <p14:xfrm>
                <a:off x="3361489" y="529340"/>
                <a:ext cx="193320" cy="17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8555420-CB7B-BBD3-9045-54F75A6998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55369" y="523220"/>
                  <a:ext cx="205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9016DA-8B57-DE92-C126-17914E6FA2ED}"/>
                    </a:ext>
                  </a:extLst>
                </p14:cNvPr>
                <p14:cNvContentPartPr/>
                <p14:nvPr/>
              </p14:nvContentPartPr>
              <p14:xfrm>
                <a:off x="3594769" y="522140"/>
                <a:ext cx="163440" cy="158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9016DA-8B57-DE92-C126-17914E6FA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88649" y="516020"/>
                  <a:ext cx="175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762888-092C-8597-7E53-07630C008618}"/>
                    </a:ext>
                  </a:extLst>
                </p14:cNvPr>
                <p14:cNvContentPartPr/>
                <p14:nvPr/>
              </p14:nvContentPartPr>
              <p14:xfrm>
                <a:off x="3784129" y="537260"/>
                <a:ext cx="109800" cy="16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762888-092C-8597-7E53-07630C0086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8009" y="531140"/>
                  <a:ext cx="122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45DDE6-C4A9-C1FB-FAF6-8E08D4344BD1}"/>
                    </a:ext>
                  </a:extLst>
                </p14:cNvPr>
                <p14:cNvContentPartPr/>
                <p14:nvPr/>
              </p14:nvContentPartPr>
              <p14:xfrm>
                <a:off x="4031449" y="575420"/>
                <a:ext cx="510480" cy="417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45DDE6-C4A9-C1FB-FAF6-8E08D4344B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5329" y="569300"/>
                  <a:ext cx="522720" cy="42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BD72B9-25D0-922D-6E07-6067390D0752}"/>
              </a:ext>
            </a:extLst>
          </p:cNvPr>
          <p:cNvGrpSpPr/>
          <p:nvPr/>
        </p:nvGrpSpPr>
        <p:grpSpPr>
          <a:xfrm>
            <a:off x="412009" y="208580"/>
            <a:ext cx="1568880" cy="695160"/>
            <a:chOff x="412009" y="208580"/>
            <a:chExt cx="156888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D3F1AD-20D8-B6A3-2E98-3FEED857053D}"/>
                    </a:ext>
                  </a:extLst>
                </p14:cNvPr>
                <p14:cNvContentPartPr/>
                <p14:nvPr/>
              </p14:nvContentPartPr>
              <p14:xfrm>
                <a:off x="997729" y="381020"/>
                <a:ext cx="52920" cy="25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D3F1AD-20D8-B6A3-2E98-3FEED85705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1609" y="374900"/>
                  <a:ext cx="65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F38C97-688F-E4ED-6AA7-2016235FDAD4}"/>
                    </a:ext>
                  </a:extLst>
                </p14:cNvPr>
                <p14:cNvContentPartPr/>
                <p14:nvPr/>
              </p14:nvContentPartPr>
              <p14:xfrm>
                <a:off x="998089" y="356180"/>
                <a:ext cx="290520" cy="302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F38C97-688F-E4ED-6AA7-2016235FDA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91969" y="350060"/>
                  <a:ext cx="302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CACCC1-A841-F8E4-ECC1-0F6125DDC478}"/>
                    </a:ext>
                  </a:extLst>
                </p14:cNvPr>
                <p14:cNvContentPartPr/>
                <p14:nvPr/>
              </p14:nvContentPartPr>
              <p14:xfrm>
                <a:off x="1323169" y="501980"/>
                <a:ext cx="141840" cy="136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CACCC1-A841-F8E4-ECC1-0F6125DDC47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049" y="495860"/>
                  <a:ext cx="1540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3F97C62-220B-ECE0-6C96-4F98506FA081}"/>
                    </a:ext>
                  </a:extLst>
                </p14:cNvPr>
                <p14:cNvContentPartPr/>
                <p14:nvPr/>
              </p14:nvContentPartPr>
              <p14:xfrm>
                <a:off x="1520089" y="489740"/>
                <a:ext cx="124200" cy="168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3F97C62-220B-ECE0-6C96-4F98506FA0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13969" y="483620"/>
                  <a:ext cx="136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81E76D-5826-FE40-C971-3600A2411A96}"/>
                    </a:ext>
                  </a:extLst>
                </p14:cNvPr>
                <p14:cNvContentPartPr/>
                <p14:nvPr/>
              </p14:nvContentPartPr>
              <p14:xfrm>
                <a:off x="1661929" y="500540"/>
                <a:ext cx="74160" cy="16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81E76D-5826-FE40-C971-3600A2411A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55809" y="494420"/>
                  <a:ext cx="86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798262-B2DE-41A5-A521-1CCF79CC0854}"/>
                    </a:ext>
                  </a:extLst>
                </p14:cNvPr>
                <p14:cNvContentPartPr/>
                <p14:nvPr/>
              </p14:nvContentPartPr>
              <p14:xfrm>
                <a:off x="1847329" y="509180"/>
                <a:ext cx="133560" cy="145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798262-B2DE-41A5-A521-1CCF79CC08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41209" y="503060"/>
                  <a:ext cx="145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E634CB-1B73-E91D-F4DC-4835B4D813C5}"/>
                    </a:ext>
                  </a:extLst>
                </p14:cNvPr>
                <p14:cNvContentPartPr/>
                <p14:nvPr/>
              </p14:nvContentPartPr>
              <p14:xfrm>
                <a:off x="1389049" y="363020"/>
                <a:ext cx="174600" cy="97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E634CB-1B73-E91D-F4DC-4835B4D813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82929" y="356900"/>
                  <a:ext cx="186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3F959E6-A13F-BE9B-7453-514D13C44BCB}"/>
                    </a:ext>
                  </a:extLst>
                </p14:cNvPr>
                <p14:cNvContentPartPr/>
                <p14:nvPr/>
              </p14:nvContentPartPr>
              <p14:xfrm>
                <a:off x="412009" y="353660"/>
                <a:ext cx="203400" cy="39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3F959E6-A13F-BE9B-7453-514D13C44B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889" y="347540"/>
                  <a:ext cx="2156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283CFF-4FE1-F6AB-DF2D-3C4C271F9CB1}"/>
                    </a:ext>
                  </a:extLst>
                </p14:cNvPr>
                <p14:cNvContentPartPr/>
                <p14:nvPr/>
              </p14:nvContentPartPr>
              <p14:xfrm>
                <a:off x="581929" y="208580"/>
                <a:ext cx="262800" cy="695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283CFF-4FE1-F6AB-DF2D-3C4C271F9C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5809" y="202460"/>
                  <a:ext cx="2750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B16910-CEB7-0FD9-608F-4EA0AEBED199}"/>
              </a:ext>
            </a:extLst>
          </p:cNvPr>
          <p:cNvGrpSpPr/>
          <p:nvPr/>
        </p:nvGrpSpPr>
        <p:grpSpPr>
          <a:xfrm>
            <a:off x="2224149" y="1921234"/>
            <a:ext cx="378720" cy="338040"/>
            <a:chOff x="2224149" y="1921234"/>
            <a:chExt cx="37872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4D27133-DF10-30FC-3780-CA9A2D66C318}"/>
                    </a:ext>
                  </a:extLst>
                </p14:cNvPr>
                <p14:cNvContentPartPr/>
                <p14:nvPr/>
              </p14:nvContentPartPr>
              <p14:xfrm>
                <a:off x="2224149" y="1921234"/>
                <a:ext cx="78120" cy="33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4D27133-DF10-30FC-3780-CA9A2D66C3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18029" y="1915114"/>
                  <a:ext cx="903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326603-2368-7AD4-0B0D-6F5F0BE7CD33}"/>
                    </a:ext>
                  </a:extLst>
                </p14:cNvPr>
                <p14:cNvContentPartPr/>
                <p14:nvPr/>
              </p14:nvContentPartPr>
              <p14:xfrm>
                <a:off x="2417829" y="1978834"/>
                <a:ext cx="185040" cy="246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326603-2368-7AD4-0B0D-6F5F0BE7CD3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1709" y="1972714"/>
                  <a:ext cx="1972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ABAF78-B953-F362-D6BE-B754FDB3F4FE}"/>
              </a:ext>
            </a:extLst>
          </p:cNvPr>
          <p:cNvGrpSpPr/>
          <p:nvPr/>
        </p:nvGrpSpPr>
        <p:grpSpPr>
          <a:xfrm>
            <a:off x="3324669" y="1987114"/>
            <a:ext cx="412200" cy="268200"/>
            <a:chOff x="3324669" y="1987114"/>
            <a:chExt cx="41220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E900202-896C-1AA4-0559-CC0FF28B7765}"/>
                    </a:ext>
                  </a:extLst>
                </p14:cNvPr>
                <p14:cNvContentPartPr/>
                <p14:nvPr/>
              </p14:nvContentPartPr>
              <p14:xfrm>
                <a:off x="3324669" y="1987114"/>
                <a:ext cx="212760" cy="255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E900202-896C-1AA4-0559-CC0FF28B77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18549" y="1980994"/>
                  <a:ext cx="2250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C8BFC0-AAB7-9476-4D66-4037B92CAAC8}"/>
                    </a:ext>
                  </a:extLst>
                </p14:cNvPr>
                <p14:cNvContentPartPr/>
                <p14:nvPr/>
              </p14:nvContentPartPr>
              <p14:xfrm>
                <a:off x="3699789" y="2004754"/>
                <a:ext cx="37080" cy="250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C8BFC0-AAB7-9476-4D66-4037B92CAA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93669" y="1998634"/>
                  <a:ext cx="493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F3B29D-4B7E-2908-8B09-145DE3316929}"/>
              </a:ext>
            </a:extLst>
          </p:cNvPr>
          <p:cNvGrpSpPr/>
          <p:nvPr/>
        </p:nvGrpSpPr>
        <p:grpSpPr>
          <a:xfrm>
            <a:off x="4376949" y="1954354"/>
            <a:ext cx="443160" cy="287640"/>
            <a:chOff x="4376949" y="1954354"/>
            <a:chExt cx="4431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348D34-2BAB-92AE-9D84-4F1152D64E49}"/>
                    </a:ext>
                  </a:extLst>
                </p14:cNvPr>
                <p14:cNvContentPartPr/>
                <p14:nvPr/>
              </p14:nvContentPartPr>
              <p14:xfrm>
                <a:off x="4376949" y="1980634"/>
                <a:ext cx="30600" cy="253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348D34-2BAB-92AE-9D84-4F1152D64E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70829" y="1974514"/>
                  <a:ext cx="42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F132AC-2C0B-C79B-0B06-F29572B6D25F}"/>
                    </a:ext>
                  </a:extLst>
                </p14:cNvPr>
                <p14:cNvContentPartPr/>
                <p14:nvPr/>
              </p14:nvContentPartPr>
              <p14:xfrm>
                <a:off x="4519869" y="1954354"/>
                <a:ext cx="141120" cy="287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F132AC-2C0B-C79B-0B06-F29572B6D25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3749" y="1948234"/>
                  <a:ext cx="153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A20728-0E25-952C-00C7-369058B87D8A}"/>
                    </a:ext>
                  </a:extLst>
                </p14:cNvPr>
                <p14:cNvContentPartPr/>
                <p14:nvPr/>
              </p14:nvContentPartPr>
              <p14:xfrm>
                <a:off x="4613829" y="2119954"/>
                <a:ext cx="20628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A20728-0E25-952C-00C7-369058B87D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07709" y="2113834"/>
                  <a:ext cx="21852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D056E0-EDDA-824D-2EC0-6FF0909EBC6D}"/>
                  </a:ext>
                </a:extLst>
              </p14:cNvPr>
              <p14:cNvContentPartPr/>
              <p14:nvPr/>
            </p14:nvContentPartPr>
            <p14:xfrm>
              <a:off x="1185549" y="1404994"/>
              <a:ext cx="139320" cy="213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D056E0-EDDA-824D-2EC0-6FF0909EBC6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79429" y="1398874"/>
                <a:ext cx="15156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B308E54-C403-C627-3753-5C4DFBC67AC0}"/>
                  </a:ext>
                </a:extLst>
              </p14:cNvPr>
              <p14:cNvContentPartPr/>
              <p14:nvPr/>
            </p14:nvContentPartPr>
            <p14:xfrm>
              <a:off x="2366709" y="1383754"/>
              <a:ext cx="15120" cy="2635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B308E54-C403-C627-3753-5C4DFBC67AC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0589" y="1377634"/>
                <a:ext cx="27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830B838-3D9D-A7CC-927F-DB2A89606420}"/>
                  </a:ext>
                </a:extLst>
              </p14:cNvPr>
              <p14:cNvContentPartPr/>
              <p14:nvPr/>
            </p14:nvContentPartPr>
            <p14:xfrm>
              <a:off x="3394509" y="1454674"/>
              <a:ext cx="209880" cy="238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830B838-3D9D-A7CC-927F-DB2A8960642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88389" y="1448554"/>
                <a:ext cx="222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2EF4021-A4A5-0490-D623-7A76EEDF3CC8}"/>
                  </a:ext>
                </a:extLst>
              </p14:cNvPr>
              <p14:cNvContentPartPr/>
              <p14:nvPr/>
            </p14:nvContentPartPr>
            <p14:xfrm>
              <a:off x="4413669" y="1443154"/>
              <a:ext cx="208080" cy="216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2EF4021-A4A5-0490-D623-7A76EEDF3C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07549" y="1437034"/>
                <a:ext cx="220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BCB43DF-4209-06B6-D3DC-A9303CD444BD}"/>
                  </a:ext>
                </a:extLst>
              </p14:cNvPr>
              <p14:cNvContentPartPr/>
              <p14:nvPr/>
            </p14:nvContentPartPr>
            <p14:xfrm>
              <a:off x="5112789" y="1471954"/>
              <a:ext cx="157320" cy="1990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BCB43DF-4209-06B6-D3DC-A9303CD444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06669" y="1465834"/>
                <a:ext cx="1695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DD20C39-91DC-E1D5-E41E-4B9AED42EE4D}"/>
                  </a:ext>
                </a:extLst>
              </p14:cNvPr>
              <p14:cNvContentPartPr/>
              <p14:nvPr/>
            </p14:nvContentPartPr>
            <p14:xfrm>
              <a:off x="5425629" y="2287714"/>
              <a:ext cx="286560" cy="56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DD20C39-91DC-E1D5-E41E-4B9AED42EE4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419509" y="2281594"/>
                <a:ext cx="2988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12ED499-0B7A-9E60-3D22-6C284DDF4039}"/>
                  </a:ext>
                </a:extLst>
              </p14:cNvPr>
              <p14:cNvContentPartPr/>
              <p14:nvPr/>
            </p14:nvContentPartPr>
            <p14:xfrm>
              <a:off x="5459109" y="2393554"/>
              <a:ext cx="329040" cy="47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12ED499-0B7A-9E60-3D22-6C284DDF40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52989" y="2387434"/>
                <a:ext cx="34128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C79584C-1D43-2368-4682-E3BD54AD93D7}"/>
              </a:ext>
            </a:extLst>
          </p:cNvPr>
          <p:cNvGrpSpPr/>
          <p:nvPr/>
        </p:nvGrpSpPr>
        <p:grpSpPr>
          <a:xfrm>
            <a:off x="5302869" y="1961554"/>
            <a:ext cx="468000" cy="263880"/>
            <a:chOff x="5302869" y="1961554"/>
            <a:chExt cx="4680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72BC7E-E576-97B4-28FD-05A2809E90FC}"/>
                    </a:ext>
                  </a:extLst>
                </p14:cNvPr>
                <p14:cNvContentPartPr/>
                <p14:nvPr/>
              </p14:nvContentPartPr>
              <p14:xfrm>
                <a:off x="5302869" y="1974154"/>
                <a:ext cx="164160" cy="232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72BC7E-E576-97B4-28FD-05A2809E90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96749" y="1968034"/>
                  <a:ext cx="17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8A5587-5416-0B7F-3958-E10C17A997AE}"/>
                    </a:ext>
                  </a:extLst>
                </p14:cNvPr>
                <p14:cNvContentPartPr/>
                <p14:nvPr/>
              </p14:nvContentPartPr>
              <p14:xfrm>
                <a:off x="5527509" y="1961554"/>
                <a:ext cx="243360" cy="218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8A5587-5416-0B7F-3958-E10C17A997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21389" y="1955434"/>
                  <a:ext cx="255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B1E24B5-E720-5D9B-F94C-5798FDCA6756}"/>
                    </a:ext>
                  </a:extLst>
                </p14:cNvPr>
                <p14:cNvContentPartPr/>
                <p14:nvPr/>
              </p14:nvContentPartPr>
              <p14:xfrm>
                <a:off x="5451909" y="2218954"/>
                <a:ext cx="11160" cy="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B1E24B5-E720-5D9B-F94C-5798FDCA67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45789" y="2212834"/>
                  <a:ext cx="234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6B3B9B-13C3-5D30-7EE8-710FD79E6BB0}"/>
              </a:ext>
            </a:extLst>
          </p:cNvPr>
          <p:cNvGrpSpPr/>
          <p:nvPr/>
        </p:nvGrpSpPr>
        <p:grpSpPr>
          <a:xfrm>
            <a:off x="1004829" y="1841674"/>
            <a:ext cx="492480" cy="597240"/>
            <a:chOff x="1004829" y="1841674"/>
            <a:chExt cx="492480" cy="59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2039844-D958-9C74-4584-07FADB4EF615}"/>
                    </a:ext>
                  </a:extLst>
                </p14:cNvPr>
                <p14:cNvContentPartPr/>
                <p14:nvPr/>
              </p14:nvContentPartPr>
              <p14:xfrm>
                <a:off x="1004829" y="1841674"/>
                <a:ext cx="177120" cy="40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2039844-D958-9C74-4584-07FADB4EF61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8709" y="1835554"/>
                  <a:ext cx="189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3237CC-5C70-5E7F-5ED7-1A6579432039}"/>
                    </a:ext>
                  </a:extLst>
                </p14:cNvPr>
                <p14:cNvContentPartPr/>
                <p14:nvPr/>
              </p14:nvContentPartPr>
              <p14:xfrm>
                <a:off x="1310469" y="1898914"/>
                <a:ext cx="186840" cy="35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3237CC-5C70-5E7F-5ED7-1A65794320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04349" y="1892794"/>
                  <a:ext cx="1990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F5B76A-BE0C-3FD1-5C96-7B12A23C49DA}"/>
                    </a:ext>
                  </a:extLst>
                </p14:cNvPr>
                <p14:cNvContentPartPr/>
                <p14:nvPr/>
              </p14:nvContentPartPr>
              <p14:xfrm>
                <a:off x="1066029" y="2306074"/>
                <a:ext cx="260640" cy="88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F5B76A-BE0C-3FD1-5C96-7B12A23C49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9909" y="2299954"/>
                  <a:ext cx="272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E4EAE6-94C1-3177-489C-B9029E57166E}"/>
                    </a:ext>
                  </a:extLst>
                </p14:cNvPr>
                <p14:cNvContentPartPr/>
                <p14:nvPr/>
              </p14:nvContentPartPr>
              <p14:xfrm>
                <a:off x="1109949" y="2367994"/>
                <a:ext cx="230400" cy="70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E4EAE6-94C1-3177-489C-B9029E5716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3829" y="2361874"/>
                  <a:ext cx="242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97FB29-5ABE-1BEC-1F51-89B293174A19}"/>
                    </a:ext>
                  </a:extLst>
                </p14:cNvPr>
                <p14:cNvContentPartPr/>
                <p14:nvPr/>
              </p14:nvContentPartPr>
              <p14:xfrm>
                <a:off x="1303269" y="2132554"/>
                <a:ext cx="360" cy="5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97FB29-5ABE-1BEC-1F51-89B293174A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97149" y="2126434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895F39-6D89-0199-6C7E-D937A4BAFC9E}"/>
                    </a:ext>
                  </a:extLst>
                </p14:cNvPr>
                <p14:cNvContentPartPr/>
                <p14:nvPr/>
              </p14:nvContentPartPr>
              <p14:xfrm>
                <a:off x="1259709" y="2118514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895F39-6D89-0199-6C7E-D937A4BAFC9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53589" y="21123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0585FE2-A998-45A9-8C6C-6AA8481EBB8A}"/>
                  </a:ext>
                </a:extLst>
              </p14:cNvPr>
              <p14:cNvContentPartPr/>
              <p14:nvPr/>
            </p14:nvContentPartPr>
            <p14:xfrm>
              <a:off x="1245669" y="4275994"/>
              <a:ext cx="159120" cy="262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0585FE2-A998-45A9-8C6C-6AA8481EBB8A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239549" y="4269874"/>
                <a:ext cx="171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BE90FD8-D5A8-AA82-7577-5A3390977EA0}"/>
                  </a:ext>
                </a:extLst>
              </p14:cNvPr>
              <p14:cNvContentPartPr/>
              <p14:nvPr/>
            </p14:nvContentPartPr>
            <p14:xfrm>
              <a:off x="2690709" y="4250794"/>
              <a:ext cx="55800" cy="281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BE90FD8-D5A8-AA82-7577-5A3390977EA0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684589" y="4244674"/>
                <a:ext cx="680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0A81619-2ACD-07FD-ACF4-CC7AE00860A7}"/>
                  </a:ext>
                </a:extLst>
              </p14:cNvPr>
              <p14:cNvContentPartPr/>
              <p14:nvPr/>
            </p14:nvContentPartPr>
            <p14:xfrm>
              <a:off x="3619509" y="4292914"/>
              <a:ext cx="264960" cy="260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A81619-2ACD-07FD-ACF4-CC7AE00860A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13389" y="4286794"/>
                <a:ext cx="2772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9258862-3837-8C57-1556-F0C7B0AB7C76}"/>
                  </a:ext>
                </a:extLst>
              </p14:cNvPr>
              <p14:cNvContentPartPr/>
              <p14:nvPr/>
            </p14:nvContentPartPr>
            <p14:xfrm>
              <a:off x="4547949" y="4220914"/>
              <a:ext cx="187560" cy="249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9258862-3837-8C57-1556-F0C7B0AB7C7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541829" y="4214794"/>
                <a:ext cx="1998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65FB8DC-2EB7-BC0C-3BB4-76013E134F95}"/>
                  </a:ext>
                </a:extLst>
              </p14:cNvPr>
              <p14:cNvContentPartPr/>
              <p14:nvPr/>
            </p14:nvContentPartPr>
            <p14:xfrm>
              <a:off x="5443269" y="4261954"/>
              <a:ext cx="186840" cy="274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65FB8DC-2EB7-BC0C-3BB4-76013E134F9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437149" y="4255834"/>
                <a:ext cx="199080" cy="28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0650E1B2-D76D-5D00-0AC8-B7722E19A18A}"/>
              </a:ext>
            </a:extLst>
          </p:cNvPr>
          <p:cNvGrpSpPr/>
          <p:nvPr/>
        </p:nvGrpSpPr>
        <p:grpSpPr>
          <a:xfrm>
            <a:off x="958029" y="4960714"/>
            <a:ext cx="387000" cy="352080"/>
            <a:chOff x="958029" y="4960714"/>
            <a:chExt cx="38700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84510D-6424-D6C7-D9D3-366633FBEED6}"/>
                    </a:ext>
                  </a:extLst>
                </p14:cNvPr>
                <p14:cNvContentPartPr/>
                <p14:nvPr/>
              </p14:nvContentPartPr>
              <p14:xfrm>
                <a:off x="958029" y="4968994"/>
                <a:ext cx="152640" cy="313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84510D-6424-D6C7-D9D3-366633FBEE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51909" y="4962874"/>
                  <a:ext cx="1648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32001A-5616-791B-3F20-19B721134794}"/>
                    </a:ext>
                  </a:extLst>
                </p14:cNvPr>
                <p14:cNvContentPartPr/>
                <p14:nvPr/>
              </p14:nvContentPartPr>
              <p14:xfrm>
                <a:off x="1162149" y="4960714"/>
                <a:ext cx="182880" cy="352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32001A-5616-791B-3F20-19B72113479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6029" y="4954594"/>
                  <a:ext cx="19512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581BBA8-569B-77F1-D060-F48950DF1501}"/>
              </a:ext>
            </a:extLst>
          </p:cNvPr>
          <p:cNvGrpSpPr/>
          <p:nvPr/>
        </p:nvGrpSpPr>
        <p:grpSpPr>
          <a:xfrm>
            <a:off x="5306109" y="4895194"/>
            <a:ext cx="470880" cy="263880"/>
            <a:chOff x="5306109" y="4895194"/>
            <a:chExt cx="470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CB1324-4477-29DD-A9D7-20BA935F142D}"/>
                    </a:ext>
                  </a:extLst>
                </p14:cNvPr>
                <p14:cNvContentPartPr/>
                <p14:nvPr/>
              </p14:nvContentPartPr>
              <p14:xfrm>
                <a:off x="5306109" y="4895194"/>
                <a:ext cx="130320" cy="263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CB1324-4477-29DD-A9D7-20BA935F14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99989" y="4889074"/>
                  <a:ext cx="142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8DE8F83-4540-C3B2-2149-ECF5E83A660A}"/>
                    </a:ext>
                  </a:extLst>
                </p14:cNvPr>
                <p14:cNvContentPartPr/>
                <p14:nvPr/>
              </p14:nvContentPartPr>
              <p14:xfrm>
                <a:off x="5570349" y="4949554"/>
                <a:ext cx="206640" cy="19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8DE8F83-4540-C3B2-2149-ECF5E83A660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564229" y="4943434"/>
                  <a:ext cx="2188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6B4816-0908-5595-ABF4-1D16C9382D55}"/>
                  </a:ext>
                </a:extLst>
              </p14:cNvPr>
              <p14:cNvContentPartPr/>
              <p14:nvPr/>
            </p14:nvContentPartPr>
            <p14:xfrm>
              <a:off x="2602149" y="2247754"/>
              <a:ext cx="202320" cy="1166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6B4816-0908-5595-ABF4-1D16C9382D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596029" y="2241634"/>
                <a:ext cx="21456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D9CDB96-1A08-6920-5F94-97E146473A1C}"/>
              </a:ext>
            </a:extLst>
          </p:cNvPr>
          <p:cNvGrpSpPr/>
          <p:nvPr/>
        </p:nvGrpSpPr>
        <p:grpSpPr>
          <a:xfrm>
            <a:off x="2585589" y="4834714"/>
            <a:ext cx="410400" cy="336960"/>
            <a:chOff x="2585589" y="4834714"/>
            <a:chExt cx="41040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BF9287-2DC3-00ED-C85C-AF6540E3EEF7}"/>
                    </a:ext>
                  </a:extLst>
                </p14:cNvPr>
                <p14:cNvContentPartPr/>
                <p14:nvPr/>
              </p14:nvContentPartPr>
              <p14:xfrm>
                <a:off x="2585589" y="4875034"/>
                <a:ext cx="61920" cy="277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BF9287-2DC3-00ED-C85C-AF6540E3EEF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579469" y="4868914"/>
                  <a:ext cx="74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85683F5-3BBE-EBBF-1056-9304F3842B43}"/>
                    </a:ext>
                  </a:extLst>
                </p14:cNvPr>
                <p14:cNvContentPartPr/>
                <p14:nvPr/>
              </p14:nvContentPartPr>
              <p14:xfrm>
                <a:off x="2755149" y="4834714"/>
                <a:ext cx="141480" cy="336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85683F5-3BBE-EBBF-1056-9304F3842B4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749029" y="4828594"/>
                  <a:ext cx="153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DA0ACA-F7BC-0387-4F73-B62D76BA2F03}"/>
                    </a:ext>
                  </a:extLst>
                </p14:cNvPr>
                <p14:cNvContentPartPr/>
                <p14:nvPr/>
              </p14:nvContentPartPr>
              <p14:xfrm>
                <a:off x="2825709" y="5020834"/>
                <a:ext cx="170280" cy="30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DA0ACA-F7BC-0387-4F73-B62D76BA2F0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819589" y="5014714"/>
                  <a:ext cx="18252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DCD5291-FA12-2144-782A-4314C13FE28E}"/>
              </a:ext>
            </a:extLst>
          </p:cNvPr>
          <p:cNvGrpSpPr/>
          <p:nvPr/>
        </p:nvGrpSpPr>
        <p:grpSpPr>
          <a:xfrm>
            <a:off x="4561269" y="4795474"/>
            <a:ext cx="365760" cy="318600"/>
            <a:chOff x="4561269" y="4795474"/>
            <a:chExt cx="36576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959B57D-70DA-2C7D-C5DB-F83ABE92BD3A}"/>
                    </a:ext>
                  </a:extLst>
                </p14:cNvPr>
                <p14:cNvContentPartPr/>
                <p14:nvPr/>
              </p14:nvContentPartPr>
              <p14:xfrm>
                <a:off x="4561269" y="4838674"/>
                <a:ext cx="56520" cy="25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959B57D-70DA-2C7D-C5DB-F83ABE92BD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55149" y="4832554"/>
                  <a:ext cx="68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221218-3571-D74A-13D1-4E71715667DA}"/>
                    </a:ext>
                  </a:extLst>
                </p14:cNvPr>
                <p14:cNvContentPartPr/>
                <p14:nvPr/>
              </p14:nvContentPartPr>
              <p14:xfrm>
                <a:off x="4765389" y="4795474"/>
                <a:ext cx="161640" cy="318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221218-3571-D74A-13D1-4E71715667D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59269" y="4789354"/>
                  <a:ext cx="17388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82B2257-B02A-D45C-4685-CEA6045A96EE}"/>
              </a:ext>
            </a:extLst>
          </p:cNvPr>
          <p:cNvGrpSpPr/>
          <p:nvPr/>
        </p:nvGrpSpPr>
        <p:grpSpPr>
          <a:xfrm>
            <a:off x="3536349" y="4810234"/>
            <a:ext cx="425880" cy="322920"/>
            <a:chOff x="3536349" y="4810234"/>
            <a:chExt cx="42588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D701C3D-6736-AF8C-E9A8-899C413B3E32}"/>
                    </a:ext>
                  </a:extLst>
                </p14:cNvPr>
                <p14:cNvContentPartPr/>
                <p14:nvPr/>
              </p14:nvContentPartPr>
              <p14:xfrm>
                <a:off x="3536349" y="4810234"/>
                <a:ext cx="216000" cy="322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D701C3D-6736-AF8C-E9A8-899C413B3E3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30229" y="4804114"/>
                  <a:ext cx="2282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0284998-3760-C577-0879-AACCDFBE25D9}"/>
                    </a:ext>
                  </a:extLst>
                </p14:cNvPr>
                <p14:cNvContentPartPr/>
                <p14:nvPr/>
              </p14:nvContentPartPr>
              <p14:xfrm>
                <a:off x="3891309" y="4853074"/>
                <a:ext cx="70920" cy="268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0284998-3760-C577-0879-AACCDFBE25D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885189" y="4846954"/>
                  <a:ext cx="8316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3446BD1-2414-1FF8-DC47-80C05AEDFF22}"/>
                  </a:ext>
                </a:extLst>
              </p14:cNvPr>
              <p14:cNvContentPartPr/>
              <p14:nvPr/>
            </p14:nvContentPartPr>
            <p14:xfrm>
              <a:off x="1682349" y="3046954"/>
              <a:ext cx="193680" cy="1209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3446BD1-2414-1FF8-DC47-80C05AEDFF2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676229" y="3040834"/>
                <a:ext cx="20592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3B563AC-2877-17B9-7BA3-FA2DE18CA70E}"/>
                  </a:ext>
                </a:extLst>
              </p14:cNvPr>
              <p14:cNvContentPartPr/>
              <p14:nvPr/>
            </p14:nvContentPartPr>
            <p14:xfrm>
              <a:off x="1068189" y="5520154"/>
              <a:ext cx="4160160" cy="103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3B563AC-2877-17B9-7BA3-FA2DE18CA70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62069" y="5514034"/>
                <a:ext cx="4172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1E65420D-7C8D-BF2C-89EB-6A0AA5A5F7A4}"/>
                  </a:ext>
                </a:extLst>
              </p14:cNvPr>
              <p14:cNvContentPartPr/>
              <p14:nvPr/>
            </p14:nvContentPartPr>
            <p14:xfrm>
              <a:off x="5200629" y="4261234"/>
              <a:ext cx="87120" cy="100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1E65420D-7C8D-BF2C-89EB-6A0AA5A5F7A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194509" y="4255114"/>
                <a:ext cx="993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E8B32A1-50BD-14DA-03AD-9FC00AB678F3}"/>
                  </a:ext>
                </a:extLst>
              </p14:cNvPr>
              <p14:cNvContentPartPr/>
              <p14:nvPr/>
            </p14:nvContentPartPr>
            <p14:xfrm>
              <a:off x="1008429" y="5497834"/>
              <a:ext cx="231840" cy="180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E8B32A1-50BD-14DA-03AD-9FC00AB678F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02309" y="5491714"/>
                <a:ext cx="24408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AAB03EA-104E-EECF-7EE3-DEED3BA9AB5C}"/>
              </a:ext>
            </a:extLst>
          </p:cNvPr>
          <p:cNvGrpSpPr/>
          <p:nvPr/>
        </p:nvGrpSpPr>
        <p:grpSpPr>
          <a:xfrm>
            <a:off x="6546309" y="572314"/>
            <a:ext cx="342720" cy="376920"/>
            <a:chOff x="6546309" y="572314"/>
            <a:chExt cx="3427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6F934CD-DC69-157F-D8FA-A7016633EEC0}"/>
                    </a:ext>
                  </a:extLst>
                </p14:cNvPr>
                <p14:cNvContentPartPr/>
                <p14:nvPr/>
              </p14:nvContentPartPr>
              <p14:xfrm>
                <a:off x="6546309" y="741514"/>
                <a:ext cx="172080" cy="207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6F934CD-DC69-157F-D8FA-A7016633EEC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540189" y="735394"/>
                  <a:ext cx="184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C23C2BB-E7AD-C85D-96F3-2C1A185990CF}"/>
                    </a:ext>
                  </a:extLst>
                </p14:cNvPr>
                <p14:cNvContentPartPr/>
                <p14:nvPr/>
              </p14:nvContentPartPr>
              <p14:xfrm>
                <a:off x="6580509" y="572314"/>
                <a:ext cx="66960" cy="121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C23C2BB-E7AD-C85D-96F3-2C1A185990C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574389" y="566194"/>
                  <a:ext cx="7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8F5A5D-EBE8-32A3-02A2-73313CCCCF10}"/>
                    </a:ext>
                  </a:extLst>
                </p14:cNvPr>
                <p14:cNvContentPartPr/>
                <p14:nvPr/>
              </p14:nvContentPartPr>
              <p14:xfrm>
                <a:off x="6779589" y="776074"/>
                <a:ext cx="109440" cy="104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8F5A5D-EBE8-32A3-02A2-73313CCCCF1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73469" y="769954"/>
                  <a:ext cx="12168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5BDCA01-D67F-F034-D3B2-DB7A6D130DB5}"/>
                  </a:ext>
                </a:extLst>
              </p14:cNvPr>
              <p14:cNvContentPartPr/>
              <p14:nvPr/>
            </p14:nvContentPartPr>
            <p14:xfrm>
              <a:off x="7122669" y="636394"/>
              <a:ext cx="168840" cy="2962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5BDCA01-D67F-F034-D3B2-DB7A6D130DB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116549" y="630274"/>
                <a:ext cx="18108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DB82B46-DDD4-7A18-1BDD-8CC86E4759DB}"/>
              </a:ext>
            </a:extLst>
          </p:cNvPr>
          <p:cNvGrpSpPr/>
          <p:nvPr/>
        </p:nvGrpSpPr>
        <p:grpSpPr>
          <a:xfrm>
            <a:off x="6546309" y="1172074"/>
            <a:ext cx="455400" cy="583920"/>
            <a:chOff x="6546309" y="1172074"/>
            <a:chExt cx="45540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BF69FD3-1630-A2BF-F51A-C954D0313CB8}"/>
                    </a:ext>
                  </a:extLst>
                </p14:cNvPr>
                <p14:cNvContentPartPr/>
                <p14:nvPr/>
              </p14:nvContentPartPr>
              <p14:xfrm>
                <a:off x="6546309" y="1389874"/>
                <a:ext cx="155520" cy="366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BF69FD3-1630-A2BF-F51A-C954D0313CB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40189" y="1383754"/>
                  <a:ext cx="167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6DBB9E-D779-6120-B154-CD12AA93C880}"/>
                    </a:ext>
                  </a:extLst>
                </p14:cNvPr>
                <p14:cNvContentPartPr/>
                <p14:nvPr/>
              </p14:nvContentPartPr>
              <p14:xfrm>
                <a:off x="6593109" y="1172074"/>
                <a:ext cx="51120" cy="118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6DBB9E-D779-6120-B154-CD12AA93C88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86989" y="1165954"/>
                  <a:ext cx="63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92FD8FA-0E25-0EFF-F439-B3B678B7F30F}"/>
                    </a:ext>
                  </a:extLst>
                </p14:cNvPr>
                <p14:cNvContentPartPr/>
                <p14:nvPr/>
              </p14:nvContentPartPr>
              <p14:xfrm>
                <a:off x="6867789" y="1418314"/>
                <a:ext cx="133920" cy="6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92FD8FA-0E25-0EFF-F439-B3B678B7F30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61669" y="1412194"/>
                  <a:ext cx="146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56C9DF7-8920-BFA6-5A7E-1A56C3195934}"/>
                    </a:ext>
                  </a:extLst>
                </p14:cNvPr>
                <p14:cNvContentPartPr/>
                <p14:nvPr/>
              </p14:nvContentPartPr>
              <p14:xfrm>
                <a:off x="6849789" y="1515874"/>
                <a:ext cx="139320" cy="6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56C9DF7-8920-BFA6-5A7E-1A56C319593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43669" y="1509754"/>
                  <a:ext cx="15156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1D5F56D0-0E5A-3B46-6F37-73FFDFA65DC0}"/>
                  </a:ext>
                </a:extLst>
              </p14:cNvPr>
              <p14:cNvContentPartPr/>
              <p14:nvPr/>
            </p14:nvContentPartPr>
            <p14:xfrm>
              <a:off x="8852829" y="340114"/>
              <a:ext cx="379800" cy="273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1D5F56D0-0E5A-3B46-6F37-73FFDFA65DC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46709" y="333994"/>
                <a:ext cx="3920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BE13271-3686-F0F5-57F5-A4EC83D475F9}"/>
                  </a:ext>
                </a:extLst>
              </p14:cNvPr>
              <p14:cNvContentPartPr/>
              <p14:nvPr/>
            </p14:nvContentPartPr>
            <p14:xfrm>
              <a:off x="9233709" y="463594"/>
              <a:ext cx="293040" cy="3855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BE13271-3686-F0F5-57F5-A4EC83D475F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227589" y="457474"/>
                <a:ext cx="3052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58AF3B1-0CF2-ACB8-9408-A5EFDD6F6360}"/>
                  </a:ext>
                </a:extLst>
              </p14:cNvPr>
              <p14:cNvContentPartPr/>
              <p14:nvPr/>
            </p14:nvContentPartPr>
            <p14:xfrm>
              <a:off x="9595149" y="376474"/>
              <a:ext cx="133560" cy="232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58AF3B1-0CF2-ACB8-9408-A5EFDD6F636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589029" y="370354"/>
                <a:ext cx="1458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80CE25D-360B-4016-7805-612BFFE4DC35}"/>
                  </a:ext>
                </a:extLst>
              </p14:cNvPr>
              <p14:cNvContentPartPr/>
              <p14:nvPr/>
            </p14:nvContentPartPr>
            <p14:xfrm>
              <a:off x="9531789" y="398434"/>
              <a:ext cx="18000" cy="1789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80CE25D-360B-4016-7805-612BFFE4DC3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525669" y="392314"/>
                <a:ext cx="30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C51A714-A4E7-8D33-48DD-72377EFC83FA}"/>
                  </a:ext>
                </a:extLst>
              </p14:cNvPr>
              <p14:cNvContentPartPr/>
              <p14:nvPr/>
            </p14:nvContentPartPr>
            <p14:xfrm>
              <a:off x="9508389" y="476554"/>
              <a:ext cx="150120" cy="64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C51A714-A4E7-8D33-48DD-72377EFC83F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502269" y="470434"/>
                <a:ext cx="1623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1A420C2-CD98-F92E-B1EB-98A78D5A9448}"/>
                  </a:ext>
                </a:extLst>
              </p14:cNvPr>
              <p14:cNvContentPartPr/>
              <p14:nvPr/>
            </p14:nvContentPartPr>
            <p14:xfrm>
              <a:off x="9959829" y="439474"/>
              <a:ext cx="83520" cy="165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1A420C2-CD98-F92E-B1EB-98A78D5A944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953709" y="433354"/>
                <a:ext cx="957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DC828C4-34D8-2493-EF1E-8A0C85384AFB}"/>
                  </a:ext>
                </a:extLst>
              </p14:cNvPr>
              <p14:cNvContentPartPr/>
              <p14:nvPr/>
            </p14:nvContentPartPr>
            <p14:xfrm>
              <a:off x="9940029" y="524434"/>
              <a:ext cx="133920" cy="12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DC828C4-34D8-2493-EF1E-8A0C85384AFB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933909" y="518314"/>
                <a:ext cx="1461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34F7A475-BE8A-830D-49DD-4BF2E86F3BC1}"/>
                  </a:ext>
                </a:extLst>
              </p14:cNvPr>
              <p14:cNvContentPartPr/>
              <p14:nvPr/>
            </p14:nvContentPartPr>
            <p14:xfrm>
              <a:off x="8984589" y="974794"/>
              <a:ext cx="110880" cy="1396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34F7A475-BE8A-830D-49DD-4BF2E86F3BC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978469" y="968674"/>
                <a:ext cx="123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3B03B31-BD30-5726-AD75-CDC720F45C27}"/>
                  </a:ext>
                </a:extLst>
              </p14:cNvPr>
              <p14:cNvContentPartPr/>
              <p14:nvPr/>
            </p14:nvContentPartPr>
            <p14:xfrm>
              <a:off x="9222909" y="994234"/>
              <a:ext cx="12960" cy="74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3B03B31-BD30-5726-AD75-CDC720F45C2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216789" y="988114"/>
                <a:ext cx="25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6A254CE2-E9B7-4097-8954-033C3082273F}"/>
                  </a:ext>
                </a:extLst>
              </p14:cNvPr>
              <p14:cNvContentPartPr/>
              <p14:nvPr/>
            </p14:nvContentPartPr>
            <p14:xfrm>
              <a:off x="9188709" y="888394"/>
              <a:ext cx="23760" cy="475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6A254CE2-E9B7-4097-8954-033C3082273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182589" y="882274"/>
                <a:ext cx="360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9D4DF0D-20A1-4153-6C59-ABEECE1A0874}"/>
                  </a:ext>
                </a:extLst>
              </p14:cNvPr>
              <p14:cNvContentPartPr/>
              <p14:nvPr/>
            </p14:nvContentPartPr>
            <p14:xfrm>
              <a:off x="9307869" y="1025914"/>
              <a:ext cx="92520" cy="261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9D4DF0D-20A1-4153-6C59-ABEECE1A087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301749" y="1019794"/>
                <a:ext cx="104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B681DA1-55F8-AC5A-CE35-9DE0D5822F3D}"/>
                  </a:ext>
                </a:extLst>
              </p14:cNvPr>
              <p14:cNvContentPartPr/>
              <p14:nvPr/>
            </p14:nvContentPartPr>
            <p14:xfrm>
              <a:off x="9491829" y="996034"/>
              <a:ext cx="121680" cy="1292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B681DA1-55F8-AC5A-CE35-9DE0D5822F3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85709" y="989914"/>
                <a:ext cx="1339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9B3D90D-FA46-5923-9E82-4E9CCAACF466}"/>
              </a:ext>
            </a:extLst>
          </p:cNvPr>
          <p:cNvGrpSpPr/>
          <p:nvPr/>
        </p:nvGrpSpPr>
        <p:grpSpPr>
          <a:xfrm>
            <a:off x="9796029" y="693274"/>
            <a:ext cx="2242800" cy="1148040"/>
            <a:chOff x="9796029" y="693274"/>
            <a:chExt cx="2242800" cy="11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DC2A846-E766-A1E8-CCB5-070F1C8C9A19}"/>
                    </a:ext>
                  </a:extLst>
                </p14:cNvPr>
                <p14:cNvContentPartPr/>
                <p14:nvPr/>
              </p14:nvContentPartPr>
              <p14:xfrm>
                <a:off x="10021389" y="998914"/>
                <a:ext cx="132120" cy="27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DC2A846-E766-A1E8-CCB5-070F1C8C9A1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15269" y="992794"/>
                  <a:ext cx="144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B131723-877A-1B4E-05E0-A281A094106F}"/>
                    </a:ext>
                  </a:extLst>
                </p14:cNvPr>
                <p14:cNvContentPartPr/>
                <p14:nvPr/>
              </p14:nvContentPartPr>
              <p14:xfrm>
                <a:off x="9796029" y="840154"/>
                <a:ext cx="256320" cy="441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B131723-877A-1B4E-05E0-A281A094106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789909" y="834034"/>
                  <a:ext cx="2685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C79B49D-4E87-C381-1663-F32994D0C182}"/>
                    </a:ext>
                  </a:extLst>
                </p14:cNvPr>
                <p14:cNvContentPartPr/>
                <p14:nvPr/>
              </p14:nvContentPartPr>
              <p14:xfrm>
                <a:off x="10008789" y="1070194"/>
                <a:ext cx="121320" cy="36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C79B49D-4E87-C381-1663-F32994D0C18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02669" y="1064074"/>
                  <a:ext cx="133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1F99E94-1DC8-E393-54DE-BCAAC1DA775F}"/>
                    </a:ext>
                  </a:extLst>
                </p14:cNvPr>
                <p14:cNvContentPartPr/>
                <p14:nvPr/>
              </p14:nvContentPartPr>
              <p14:xfrm>
                <a:off x="10208229" y="801994"/>
                <a:ext cx="86040" cy="3337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1F99E94-1DC8-E393-54DE-BCAAC1DA775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02109" y="795874"/>
                  <a:ext cx="982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54033D6-ADE6-F376-8A74-75625AAEB15B}"/>
                    </a:ext>
                  </a:extLst>
                </p14:cNvPr>
                <p14:cNvContentPartPr/>
                <p14:nvPr/>
              </p14:nvContentPartPr>
              <p14:xfrm>
                <a:off x="10318029" y="912154"/>
                <a:ext cx="245520" cy="144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54033D6-ADE6-F376-8A74-75625AAEB15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311909" y="906034"/>
                  <a:ext cx="257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3BD9AB-0F30-AEC6-49B7-EEE17A2A0717}"/>
                    </a:ext>
                  </a:extLst>
                </p14:cNvPr>
                <p14:cNvContentPartPr/>
                <p14:nvPr/>
              </p14:nvContentPartPr>
              <p14:xfrm>
                <a:off x="10579389" y="797314"/>
                <a:ext cx="47160" cy="403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3BD9AB-0F30-AEC6-49B7-EEE17A2A071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573269" y="791194"/>
                  <a:ext cx="594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BE56682-73D8-6283-D70F-95765D256A5D}"/>
                    </a:ext>
                  </a:extLst>
                </p14:cNvPr>
                <p14:cNvContentPartPr/>
                <p14:nvPr/>
              </p14:nvContentPartPr>
              <p14:xfrm>
                <a:off x="10825269" y="693274"/>
                <a:ext cx="106560" cy="47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BE56682-73D8-6283-D70F-95765D256A5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819149" y="687154"/>
                  <a:ext cx="11880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3ED735F-6088-3588-86BE-DEB21C82C5C0}"/>
                    </a:ext>
                  </a:extLst>
                </p14:cNvPr>
                <p14:cNvContentPartPr/>
                <p14:nvPr/>
              </p14:nvContentPartPr>
              <p14:xfrm>
                <a:off x="10130109" y="1529194"/>
                <a:ext cx="135360" cy="1612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3ED735F-6088-3588-86BE-DEB21C82C5C0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123989" y="1523074"/>
                  <a:ext cx="147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582C065-085B-3FC4-CAD0-190C786D480A}"/>
                    </a:ext>
                  </a:extLst>
                </p14:cNvPr>
                <p14:cNvContentPartPr/>
                <p14:nvPr/>
              </p14:nvContentPartPr>
              <p14:xfrm>
                <a:off x="10377069" y="1559794"/>
                <a:ext cx="9360" cy="90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582C065-085B-3FC4-CAD0-190C786D480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370949" y="1553674"/>
                  <a:ext cx="21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C1A7FDC-01CA-8A47-47CA-595EA4A4CA71}"/>
                    </a:ext>
                  </a:extLst>
                </p14:cNvPr>
                <p14:cNvContentPartPr/>
                <p14:nvPr/>
              </p14:nvContentPartPr>
              <p14:xfrm>
                <a:off x="10328469" y="1428034"/>
                <a:ext cx="78120" cy="70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C1A7FDC-01CA-8A47-47CA-595EA4A4CA7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322349" y="1421914"/>
                  <a:ext cx="90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6784FB1-1509-18BD-20A4-AB0A592D00A7}"/>
                    </a:ext>
                  </a:extLst>
                </p14:cNvPr>
                <p14:cNvContentPartPr/>
                <p14:nvPr/>
              </p14:nvContentPartPr>
              <p14:xfrm>
                <a:off x="10433229" y="1573114"/>
                <a:ext cx="103320" cy="268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6784FB1-1509-18BD-20A4-AB0A592D00A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427109" y="1566994"/>
                  <a:ext cx="115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F7D842C-BDF0-00B9-7A59-3001BC3402E9}"/>
                    </a:ext>
                  </a:extLst>
                </p14:cNvPr>
                <p14:cNvContentPartPr/>
                <p14:nvPr/>
              </p14:nvContentPartPr>
              <p14:xfrm>
                <a:off x="10622949" y="1523794"/>
                <a:ext cx="96120" cy="146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F7D842C-BDF0-00B9-7A59-3001BC3402E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16829" y="1517674"/>
                  <a:ext cx="108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B392B15-643C-D6AE-A651-39E8BA449C40}"/>
                    </a:ext>
                  </a:extLst>
                </p14:cNvPr>
                <p14:cNvContentPartPr/>
                <p14:nvPr/>
              </p14:nvContentPartPr>
              <p14:xfrm>
                <a:off x="10834989" y="1508674"/>
                <a:ext cx="122040" cy="11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B392B15-643C-D6AE-A651-39E8BA449C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828869" y="1502554"/>
                  <a:ext cx="134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0514C23-39AA-9429-9B15-02DFF298520C}"/>
                    </a:ext>
                  </a:extLst>
                </p14:cNvPr>
                <p14:cNvContentPartPr/>
                <p14:nvPr/>
              </p14:nvContentPartPr>
              <p14:xfrm>
                <a:off x="10975029" y="1392754"/>
                <a:ext cx="78120" cy="388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0514C23-39AA-9429-9B15-02DFF29852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968909" y="1386634"/>
                  <a:ext cx="903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0AE7DE-EB6A-E684-90FA-B7A28181038B}"/>
                    </a:ext>
                  </a:extLst>
                </p14:cNvPr>
                <p14:cNvContentPartPr/>
                <p14:nvPr/>
              </p14:nvContentPartPr>
              <p14:xfrm>
                <a:off x="11003829" y="1596154"/>
                <a:ext cx="81720" cy="3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0AE7DE-EB6A-E684-90FA-B7A28181038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997709" y="1590034"/>
                  <a:ext cx="939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B17755B-C002-525C-FA5C-575442A984E6}"/>
                    </a:ext>
                  </a:extLst>
                </p14:cNvPr>
                <p14:cNvContentPartPr/>
                <p14:nvPr/>
              </p14:nvContentPartPr>
              <p14:xfrm>
                <a:off x="11228109" y="1361794"/>
                <a:ext cx="74520" cy="303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B17755B-C002-525C-FA5C-575442A984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1221989" y="1355674"/>
                  <a:ext cx="867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D58F1E0-B6DA-B4D8-1F72-1477F3FA4E3A}"/>
                    </a:ext>
                  </a:extLst>
                </p14:cNvPr>
                <p14:cNvContentPartPr/>
                <p14:nvPr/>
              </p14:nvContentPartPr>
              <p14:xfrm>
                <a:off x="11327109" y="1480234"/>
                <a:ext cx="155520" cy="128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D58F1E0-B6DA-B4D8-1F72-1477F3FA4E3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320989" y="1474114"/>
                  <a:ext cx="16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FD0E87B-DFC0-2212-3BFB-C05A5A446630}"/>
                    </a:ext>
                  </a:extLst>
                </p14:cNvPr>
                <p14:cNvContentPartPr/>
                <p14:nvPr/>
              </p14:nvContentPartPr>
              <p14:xfrm>
                <a:off x="11504949" y="1396714"/>
                <a:ext cx="144000" cy="290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FD0E87B-DFC0-2212-3BFB-C05A5A4466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498829" y="1390594"/>
                  <a:ext cx="156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8AE417E-F195-B016-3528-4074710E0774}"/>
                    </a:ext>
                  </a:extLst>
                </p14:cNvPr>
                <p14:cNvContentPartPr/>
                <p14:nvPr/>
              </p14:nvContentPartPr>
              <p14:xfrm>
                <a:off x="11657589" y="1524154"/>
                <a:ext cx="38520" cy="91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8AE417E-F195-B016-3528-4074710E077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651469" y="1518034"/>
                  <a:ext cx="50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5CFF516-2E14-8A6C-ACC0-3F6B1BBEC31E}"/>
                    </a:ext>
                  </a:extLst>
                </p14:cNvPr>
                <p14:cNvContentPartPr/>
                <p14:nvPr/>
              </p14:nvContentPartPr>
              <p14:xfrm>
                <a:off x="11632389" y="1424794"/>
                <a:ext cx="201240" cy="2685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5CFF516-2E14-8A6C-ACC0-3F6B1BBEC31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626269" y="1418674"/>
                  <a:ext cx="2134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42AFBE5-5E4C-1B85-1D62-23722C696DE7}"/>
                    </a:ext>
                  </a:extLst>
                </p14:cNvPr>
                <p14:cNvContentPartPr/>
                <p14:nvPr/>
              </p14:nvContentPartPr>
              <p14:xfrm>
                <a:off x="11776749" y="1318234"/>
                <a:ext cx="262080" cy="480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42AFBE5-5E4C-1B85-1D62-23722C696DE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770629" y="1312114"/>
                  <a:ext cx="274320" cy="49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0A9AB87-1374-F227-40BA-E9701A65D847}"/>
              </a:ext>
            </a:extLst>
          </p:cNvPr>
          <p:cNvGrpSpPr/>
          <p:nvPr/>
        </p:nvGrpSpPr>
        <p:grpSpPr>
          <a:xfrm>
            <a:off x="5361549" y="1542154"/>
            <a:ext cx="303840" cy="162000"/>
            <a:chOff x="5361549" y="1542154"/>
            <a:chExt cx="30384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08ACB65-B618-0FDD-A49C-D0AAEADC11FA}"/>
                    </a:ext>
                  </a:extLst>
                </p14:cNvPr>
                <p14:cNvContentPartPr/>
                <p14:nvPr/>
              </p14:nvContentPartPr>
              <p14:xfrm>
                <a:off x="5426349" y="1542154"/>
                <a:ext cx="196200" cy="106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08ACB65-B618-0FDD-A49C-D0AAEADC11F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20229" y="1536034"/>
                  <a:ext cx="208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4DF99E-0394-D90D-B225-21E4DD2DA594}"/>
                    </a:ext>
                  </a:extLst>
                </p14:cNvPr>
                <p14:cNvContentPartPr/>
                <p14:nvPr/>
              </p14:nvContentPartPr>
              <p14:xfrm>
                <a:off x="5420949" y="1604074"/>
                <a:ext cx="171000" cy="946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4DF99E-0394-D90D-B225-21E4DD2DA59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414829" y="1597954"/>
                  <a:ext cx="1832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DAA563A-A862-0867-D3AF-ECAFBB71363B}"/>
                    </a:ext>
                  </a:extLst>
                </p14:cNvPr>
                <p14:cNvContentPartPr/>
                <p14:nvPr/>
              </p14:nvContentPartPr>
              <p14:xfrm>
                <a:off x="5487909" y="1611994"/>
                <a:ext cx="177480" cy="92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DAA563A-A862-0867-D3AF-ECAFBB71363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481789" y="1605874"/>
                  <a:ext cx="1897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28FAA65-1F7C-D968-0858-7EBE378FB1C2}"/>
                    </a:ext>
                  </a:extLst>
                </p14:cNvPr>
                <p14:cNvContentPartPr/>
                <p14:nvPr/>
              </p14:nvContentPartPr>
              <p14:xfrm>
                <a:off x="5365149" y="1547914"/>
                <a:ext cx="173880" cy="106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28FAA65-1F7C-D968-0858-7EBE378FB1C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59029" y="1541794"/>
                  <a:ext cx="186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5AF4EAB-41CA-3B17-AAEE-40133630C554}"/>
                    </a:ext>
                  </a:extLst>
                </p14:cNvPr>
                <p14:cNvContentPartPr/>
                <p14:nvPr/>
              </p14:nvContentPartPr>
              <p14:xfrm>
                <a:off x="5361549" y="1608394"/>
                <a:ext cx="157320" cy="58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5AF4EAB-41CA-3B17-AAEE-40133630C55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355429" y="1602274"/>
                  <a:ext cx="16956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D1FD5AE-8F99-9392-886A-ED8992A16F4B}"/>
              </a:ext>
            </a:extLst>
          </p:cNvPr>
          <p:cNvGrpSpPr/>
          <p:nvPr/>
        </p:nvGrpSpPr>
        <p:grpSpPr>
          <a:xfrm>
            <a:off x="7184229" y="1286554"/>
            <a:ext cx="724320" cy="505080"/>
            <a:chOff x="7184229" y="1286554"/>
            <a:chExt cx="7243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77767FB-5826-76CA-FFE4-27952FD80657}"/>
                    </a:ext>
                  </a:extLst>
                </p14:cNvPr>
                <p14:cNvContentPartPr/>
                <p14:nvPr/>
              </p14:nvContentPartPr>
              <p14:xfrm>
                <a:off x="7184229" y="1286554"/>
                <a:ext cx="460800" cy="505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77767FB-5826-76CA-FFE4-27952FD8065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178109" y="1280434"/>
                  <a:ext cx="4730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4D65B4-21A8-A215-42ED-40BECAB92761}"/>
                    </a:ext>
                  </a:extLst>
                </p14:cNvPr>
                <p14:cNvContentPartPr/>
                <p14:nvPr/>
              </p14:nvContentPartPr>
              <p14:xfrm>
                <a:off x="7689669" y="1359994"/>
                <a:ext cx="3960" cy="260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4D65B4-21A8-A215-42ED-40BECAB9276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683549" y="1353874"/>
                  <a:ext cx="162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663EA8E-3D6E-44FA-E780-889CF616F568}"/>
                    </a:ext>
                  </a:extLst>
                </p14:cNvPr>
                <p14:cNvContentPartPr/>
                <p14:nvPr/>
              </p14:nvContentPartPr>
              <p14:xfrm>
                <a:off x="7714869" y="1435594"/>
                <a:ext cx="193680" cy="161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663EA8E-3D6E-44FA-E780-889CF616F56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08749" y="1429474"/>
                  <a:ext cx="20592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961B480-891C-88B1-A1DB-6899DEB82410}"/>
              </a:ext>
            </a:extLst>
          </p:cNvPr>
          <p:cNvGrpSpPr/>
          <p:nvPr/>
        </p:nvGrpSpPr>
        <p:grpSpPr>
          <a:xfrm>
            <a:off x="8142909" y="1325074"/>
            <a:ext cx="194040" cy="242640"/>
            <a:chOff x="8142909" y="1325074"/>
            <a:chExt cx="19404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83C8D5F-47C7-215D-C1D8-595676621205}"/>
                    </a:ext>
                  </a:extLst>
                </p14:cNvPr>
                <p14:cNvContentPartPr/>
                <p14:nvPr/>
              </p14:nvContentPartPr>
              <p14:xfrm>
                <a:off x="8142909" y="1452514"/>
                <a:ext cx="97920" cy="3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83C8D5F-47C7-215D-C1D8-5956766212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36789" y="1446394"/>
                  <a:ext cx="11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F4C3792-B51D-0A85-3782-2711A55B5F73}"/>
                    </a:ext>
                  </a:extLst>
                </p14:cNvPr>
                <p14:cNvContentPartPr/>
                <p14:nvPr/>
              </p14:nvContentPartPr>
              <p14:xfrm>
                <a:off x="8300229" y="1325074"/>
                <a:ext cx="36720" cy="242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F4C3792-B51D-0A85-3782-2711A55B5F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294109" y="1318954"/>
                  <a:ext cx="4896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D01885A-AECD-1634-7F8D-413694CADE7B}"/>
              </a:ext>
            </a:extLst>
          </p:cNvPr>
          <p:cNvGrpSpPr/>
          <p:nvPr/>
        </p:nvGrpSpPr>
        <p:grpSpPr>
          <a:xfrm>
            <a:off x="6520749" y="2501554"/>
            <a:ext cx="911160" cy="293040"/>
            <a:chOff x="6520749" y="2501554"/>
            <a:chExt cx="91116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56A4279-ABD7-CB66-F1A8-870BB435D3CD}"/>
                    </a:ext>
                  </a:extLst>
                </p14:cNvPr>
                <p14:cNvContentPartPr/>
                <p14:nvPr/>
              </p14:nvContentPartPr>
              <p14:xfrm>
                <a:off x="6520749" y="2551234"/>
                <a:ext cx="302400" cy="241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56A4279-ABD7-CB66-F1A8-870BB435D3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514629" y="2545114"/>
                  <a:ext cx="314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928C249-02D0-91BE-A695-841B6A65B274}"/>
                    </a:ext>
                  </a:extLst>
                </p14:cNvPr>
                <p14:cNvContentPartPr/>
                <p14:nvPr/>
              </p14:nvContentPartPr>
              <p14:xfrm>
                <a:off x="6831789" y="2501554"/>
                <a:ext cx="263880" cy="293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928C249-02D0-91BE-A695-841B6A65B27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825669" y="2495434"/>
                  <a:ext cx="276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4381AD3-8197-8D4B-575F-12ECD2384EB1}"/>
                    </a:ext>
                  </a:extLst>
                </p14:cNvPr>
                <p14:cNvContentPartPr/>
                <p14:nvPr/>
              </p14:nvContentPartPr>
              <p14:xfrm>
                <a:off x="6972549" y="2534314"/>
                <a:ext cx="85320" cy="87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4381AD3-8197-8D4B-575F-12ECD2384EB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966429" y="2528194"/>
                  <a:ext cx="97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74CA7F7-3475-69F7-0C45-5FDCDC54E1FA}"/>
                    </a:ext>
                  </a:extLst>
                </p14:cNvPr>
                <p14:cNvContentPartPr/>
                <p14:nvPr/>
              </p14:nvContentPartPr>
              <p14:xfrm>
                <a:off x="7158669" y="2528194"/>
                <a:ext cx="45360" cy="2325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74CA7F7-3475-69F7-0C45-5FDCDC54E1F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152549" y="2522074"/>
                  <a:ext cx="57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E9C69B2-F158-C802-B503-30BC3510FC78}"/>
                    </a:ext>
                  </a:extLst>
                </p14:cNvPr>
                <p14:cNvContentPartPr/>
                <p14:nvPr/>
              </p14:nvContentPartPr>
              <p14:xfrm>
                <a:off x="7256229" y="2595874"/>
                <a:ext cx="175680" cy="175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E9C69B2-F158-C802-B503-30BC3510FC7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50109" y="2589754"/>
                  <a:ext cx="18792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CA5FD8DD-486B-981C-B883-A767701BF9AC}"/>
              </a:ext>
            </a:extLst>
          </p:cNvPr>
          <p:cNvGrpSpPr/>
          <p:nvPr/>
        </p:nvGrpSpPr>
        <p:grpSpPr>
          <a:xfrm>
            <a:off x="7686069" y="2227234"/>
            <a:ext cx="1243440" cy="644760"/>
            <a:chOff x="7686069" y="2227234"/>
            <a:chExt cx="124344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F1BC561-2557-31E5-2ECA-921362744A03}"/>
                    </a:ext>
                  </a:extLst>
                </p14:cNvPr>
                <p14:cNvContentPartPr/>
                <p14:nvPr/>
              </p14:nvContentPartPr>
              <p14:xfrm>
                <a:off x="7686069" y="2234074"/>
                <a:ext cx="145080" cy="637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F1BC561-2557-31E5-2ECA-921362744A0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679949" y="2227954"/>
                  <a:ext cx="15732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C029CD-D4A3-34C2-7C76-CDCC1C07BC8D}"/>
                    </a:ext>
                  </a:extLst>
                </p14:cNvPr>
                <p14:cNvContentPartPr/>
                <p14:nvPr/>
              </p14:nvContentPartPr>
              <p14:xfrm>
                <a:off x="7987389" y="2481394"/>
                <a:ext cx="114120" cy="187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C029CD-D4A3-34C2-7C76-CDCC1C07BC8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981269" y="2475274"/>
                  <a:ext cx="126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B9D766F-1586-37C4-ECEB-EF0A19201FA0}"/>
                    </a:ext>
                  </a:extLst>
                </p14:cNvPr>
                <p14:cNvContentPartPr/>
                <p14:nvPr/>
              </p14:nvContentPartPr>
              <p14:xfrm>
                <a:off x="7978389" y="2271874"/>
                <a:ext cx="95040" cy="138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B9D766F-1586-37C4-ECEB-EF0A19201F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972269" y="2265754"/>
                  <a:ext cx="107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5784497-7667-A6C8-1631-A33C4966B29F}"/>
                    </a:ext>
                  </a:extLst>
                </p14:cNvPr>
                <p14:cNvContentPartPr/>
                <p14:nvPr/>
              </p14:nvContentPartPr>
              <p14:xfrm>
                <a:off x="8191869" y="2379874"/>
                <a:ext cx="197280" cy="3679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5784497-7667-A6C8-1631-A33C4966B29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85749" y="2373754"/>
                  <a:ext cx="2095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0EEA763-EA73-5A09-F4EE-FC09131068BA}"/>
                    </a:ext>
                  </a:extLst>
                </p14:cNvPr>
                <p14:cNvContentPartPr/>
                <p14:nvPr/>
              </p14:nvContentPartPr>
              <p14:xfrm>
                <a:off x="8554029" y="2496874"/>
                <a:ext cx="145440" cy="345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0EEA763-EA73-5A09-F4EE-FC09131068B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547909" y="2490754"/>
                  <a:ext cx="1576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B182B9A-B0A2-BE0C-D396-2C435799C42C}"/>
                    </a:ext>
                  </a:extLst>
                </p14:cNvPr>
                <p14:cNvContentPartPr/>
                <p14:nvPr/>
              </p14:nvContentPartPr>
              <p14:xfrm>
                <a:off x="8630709" y="2290234"/>
                <a:ext cx="62280" cy="9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B182B9A-B0A2-BE0C-D396-2C435799C42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24589" y="2284114"/>
                  <a:ext cx="74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AD9161E-FBE9-7936-F225-9DA022E5A860}"/>
                    </a:ext>
                  </a:extLst>
                </p14:cNvPr>
                <p14:cNvContentPartPr/>
                <p14:nvPr/>
              </p14:nvContentPartPr>
              <p14:xfrm>
                <a:off x="8821149" y="2227234"/>
                <a:ext cx="108360" cy="518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AD9161E-FBE9-7936-F225-9DA022E5A86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815029" y="2221114"/>
                  <a:ext cx="12060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3700E5D-4F91-76B8-5190-ECD5FEB079AD}"/>
                    </a:ext>
                  </a:extLst>
                </p14:cNvPr>
                <p14:cNvContentPartPr/>
                <p14:nvPr/>
              </p14:nvContentPartPr>
              <p14:xfrm>
                <a:off x="8420469" y="2505514"/>
                <a:ext cx="127800" cy="15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3700E5D-4F91-76B8-5190-ECD5FEB079A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14349" y="2499394"/>
                  <a:ext cx="140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FA8330E-2792-4164-0CDC-48E5A42A8B74}"/>
                    </a:ext>
                  </a:extLst>
                </p14:cNvPr>
                <p14:cNvContentPartPr/>
                <p14:nvPr/>
              </p14:nvContentPartPr>
              <p14:xfrm>
                <a:off x="8424789" y="2584714"/>
                <a:ext cx="164880" cy="5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FA8330E-2792-4164-0CDC-48E5A42A8B7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418669" y="2578594"/>
                  <a:ext cx="177120" cy="1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62DFA824-D460-36F6-E0F5-108606523493}"/>
                  </a:ext>
                </a:extLst>
              </p14:cNvPr>
              <p14:cNvContentPartPr/>
              <p14:nvPr/>
            </p14:nvContentPartPr>
            <p14:xfrm>
              <a:off x="9055509" y="2173234"/>
              <a:ext cx="301320" cy="6256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62DFA824-D460-36F6-E0F5-108606523493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9049389" y="2167114"/>
                <a:ext cx="31356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85CF15C8-AA63-7395-E89F-A4CE6DED44C1}"/>
                  </a:ext>
                </a:extLst>
              </p14:cNvPr>
              <p14:cNvContentPartPr/>
              <p14:nvPr/>
            </p14:nvContentPartPr>
            <p14:xfrm>
              <a:off x="6398349" y="5993914"/>
              <a:ext cx="243000" cy="4478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85CF15C8-AA63-7395-E89F-A4CE6DED44C1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392229" y="5987794"/>
                <a:ext cx="25524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9FBB6DA-EF0B-D3FB-470B-661D7C8994D7}"/>
                  </a:ext>
                </a:extLst>
              </p14:cNvPr>
              <p14:cNvContentPartPr/>
              <p14:nvPr/>
            </p14:nvContentPartPr>
            <p14:xfrm>
              <a:off x="5323389" y="2110954"/>
              <a:ext cx="175680" cy="158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9FBB6DA-EF0B-D3FB-470B-661D7C8994D7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317269" y="2104834"/>
                <a:ext cx="18792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14B4238-F504-F23F-962F-5CE63345B2FD}"/>
                  </a:ext>
                </a:extLst>
              </p14:cNvPr>
              <p14:cNvContentPartPr/>
              <p14:nvPr/>
            </p14:nvContentPartPr>
            <p14:xfrm>
              <a:off x="4654869" y="2742754"/>
              <a:ext cx="571320" cy="1544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14B4238-F504-F23F-962F-5CE63345B2FD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648749" y="2736634"/>
                <a:ext cx="583560" cy="16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3C492E3-EC35-1105-9904-10255E22B356}"/>
              </a:ext>
            </a:extLst>
          </p:cNvPr>
          <p:cNvGrpSpPr/>
          <p:nvPr/>
        </p:nvGrpSpPr>
        <p:grpSpPr>
          <a:xfrm>
            <a:off x="7102509" y="3302914"/>
            <a:ext cx="544320" cy="269280"/>
            <a:chOff x="7102509" y="3302914"/>
            <a:chExt cx="54432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431D80-6281-CC96-366B-DC3E241B92C3}"/>
                    </a:ext>
                  </a:extLst>
                </p14:cNvPr>
                <p14:cNvContentPartPr/>
                <p14:nvPr/>
              </p14:nvContentPartPr>
              <p14:xfrm>
                <a:off x="7146069" y="3382114"/>
                <a:ext cx="85320" cy="1900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431D80-6281-CC96-366B-DC3E241B92C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39949" y="3375994"/>
                  <a:ext cx="97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DF0D2A3-3EFD-12EF-30E3-7551EBBAB9FB}"/>
                    </a:ext>
                  </a:extLst>
                </p14:cNvPr>
                <p14:cNvContentPartPr/>
                <p14:nvPr/>
              </p14:nvContentPartPr>
              <p14:xfrm>
                <a:off x="7102509" y="3302914"/>
                <a:ext cx="30240" cy="94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DF0D2A3-3EFD-12EF-30E3-7551EBBAB9F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96389" y="3296794"/>
                  <a:ext cx="42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B939F82-A8DD-B55C-4CFF-2F91A149A3EE}"/>
                    </a:ext>
                  </a:extLst>
                </p14:cNvPr>
                <p14:cNvContentPartPr/>
                <p14:nvPr/>
              </p14:nvContentPartPr>
              <p14:xfrm>
                <a:off x="7272429" y="3386434"/>
                <a:ext cx="199080" cy="165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B939F82-A8DD-B55C-4CFF-2F91A149A3E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66309" y="3380314"/>
                  <a:ext cx="211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780C723-FEF5-FD30-43D3-329D3D158F42}"/>
                    </a:ext>
                  </a:extLst>
                </p14:cNvPr>
                <p14:cNvContentPartPr/>
                <p14:nvPr/>
              </p14:nvContentPartPr>
              <p14:xfrm>
                <a:off x="7541349" y="3312634"/>
                <a:ext cx="29160" cy="221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780C723-FEF5-FD30-43D3-329D3D158F4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535229" y="3306514"/>
                  <a:ext cx="414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2931A3A-60CC-94B1-EDDB-6916D47A8608}"/>
                    </a:ext>
                  </a:extLst>
                </p14:cNvPr>
                <p14:cNvContentPartPr/>
                <p14:nvPr/>
              </p14:nvContentPartPr>
              <p14:xfrm>
                <a:off x="7556109" y="3399034"/>
                <a:ext cx="90720" cy="7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2931A3A-60CC-94B1-EDDB-6916D47A860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549989" y="3392914"/>
                  <a:ext cx="1029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5E64A46-2E6D-CF5C-480A-6FB0B698AE66}"/>
              </a:ext>
            </a:extLst>
          </p:cNvPr>
          <p:cNvGrpSpPr/>
          <p:nvPr/>
        </p:nvGrpSpPr>
        <p:grpSpPr>
          <a:xfrm>
            <a:off x="7868589" y="3250714"/>
            <a:ext cx="818280" cy="467280"/>
            <a:chOff x="7868589" y="3250714"/>
            <a:chExt cx="818280" cy="46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88FBE74-11F3-60CB-76FC-289C2DDD2883}"/>
                    </a:ext>
                  </a:extLst>
                </p14:cNvPr>
                <p14:cNvContentPartPr/>
                <p14:nvPr/>
              </p14:nvContentPartPr>
              <p14:xfrm>
                <a:off x="7882989" y="3264394"/>
                <a:ext cx="47160" cy="236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88FBE74-11F3-60CB-76FC-289C2DDD2883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876869" y="3258274"/>
                  <a:ext cx="594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76DBDC7-5948-9C43-AD3D-0F60ACEF0B3C}"/>
                    </a:ext>
                  </a:extLst>
                </p14:cNvPr>
                <p14:cNvContentPartPr/>
                <p14:nvPr/>
              </p14:nvContentPartPr>
              <p14:xfrm>
                <a:off x="7868589" y="3379954"/>
                <a:ext cx="81720" cy="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76DBDC7-5948-9C43-AD3D-0F60ACEF0B3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862469" y="3373834"/>
                  <a:ext cx="9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EF93C65-3F8A-5C47-7FEA-8A75E7E06D1F}"/>
                    </a:ext>
                  </a:extLst>
                </p14:cNvPr>
                <p14:cNvContentPartPr/>
                <p14:nvPr/>
              </p14:nvContentPartPr>
              <p14:xfrm>
                <a:off x="7988469" y="3296794"/>
                <a:ext cx="96120" cy="1821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EF93C65-3F8A-5C47-7FEA-8A75E7E06D1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982349" y="3290674"/>
                  <a:ext cx="1083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9A44445-E90A-C068-22B9-C6D83177C037}"/>
                    </a:ext>
                  </a:extLst>
                </p14:cNvPr>
                <p14:cNvContentPartPr/>
                <p14:nvPr/>
              </p14:nvContentPartPr>
              <p14:xfrm>
                <a:off x="8160909" y="3329194"/>
                <a:ext cx="309240" cy="147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9A44445-E90A-C068-22B9-C6D83177C03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154789" y="3323074"/>
                  <a:ext cx="321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8AF7323-E7E9-A1FF-C7CE-4B655C9ECC7F}"/>
                    </a:ext>
                  </a:extLst>
                </p14:cNvPr>
                <p14:cNvContentPartPr/>
                <p14:nvPr/>
              </p14:nvContentPartPr>
              <p14:xfrm>
                <a:off x="8497509" y="3250714"/>
                <a:ext cx="45000" cy="4672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8AF7323-E7E9-A1FF-C7CE-4B655C9ECC7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491389" y="3244594"/>
                  <a:ext cx="5724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6545E68-6F3E-D0D1-869D-29450C83FF11}"/>
                    </a:ext>
                  </a:extLst>
                </p14:cNvPr>
                <p14:cNvContentPartPr/>
                <p14:nvPr/>
              </p14:nvContentPartPr>
              <p14:xfrm>
                <a:off x="8531349" y="3439714"/>
                <a:ext cx="155520" cy="73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6545E68-6F3E-D0D1-869D-29450C83FF1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525229" y="3433594"/>
                  <a:ext cx="16776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F0B46E2E-C483-43C1-7150-E98AA789C633}"/>
              </a:ext>
            </a:extLst>
          </p:cNvPr>
          <p:cNvGrpSpPr/>
          <p:nvPr/>
        </p:nvGrpSpPr>
        <p:grpSpPr>
          <a:xfrm>
            <a:off x="8970189" y="3333514"/>
            <a:ext cx="168120" cy="128880"/>
            <a:chOff x="8970189" y="3333514"/>
            <a:chExt cx="16812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5343A71-51AA-063F-4B8D-1F367DF3B26F}"/>
                    </a:ext>
                  </a:extLst>
                </p14:cNvPr>
                <p14:cNvContentPartPr/>
                <p14:nvPr/>
              </p14:nvContentPartPr>
              <p14:xfrm>
                <a:off x="8970189" y="3333514"/>
                <a:ext cx="130320" cy="39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5343A71-51AA-063F-4B8D-1F367DF3B26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964069" y="3327394"/>
                  <a:ext cx="142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499F163-8AAF-6315-960A-D833EE64B478}"/>
                    </a:ext>
                  </a:extLst>
                </p14:cNvPr>
                <p14:cNvContentPartPr/>
                <p14:nvPr/>
              </p14:nvContentPartPr>
              <p14:xfrm>
                <a:off x="8998989" y="3456634"/>
                <a:ext cx="139320" cy="57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499F163-8AAF-6315-960A-D833EE64B4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992869" y="3450514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D1A178B7-0295-E102-8511-18A16E84CB51}"/>
              </a:ext>
            </a:extLst>
          </p:cNvPr>
          <p:cNvGrpSpPr/>
          <p:nvPr/>
        </p:nvGrpSpPr>
        <p:grpSpPr>
          <a:xfrm>
            <a:off x="9533949" y="3196354"/>
            <a:ext cx="930240" cy="469800"/>
            <a:chOff x="9533949" y="3196354"/>
            <a:chExt cx="93024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16FEC88-EF90-6950-B420-66FF452418D1}"/>
                    </a:ext>
                  </a:extLst>
                </p14:cNvPr>
                <p14:cNvContentPartPr/>
                <p14:nvPr/>
              </p14:nvContentPartPr>
              <p14:xfrm>
                <a:off x="9533949" y="3359074"/>
                <a:ext cx="195120" cy="2318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16FEC88-EF90-6950-B420-66FF452418D1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527829" y="3352954"/>
                  <a:ext cx="207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154C064-0436-6E06-379C-9F0B0758D36D}"/>
                    </a:ext>
                  </a:extLst>
                </p14:cNvPr>
                <p14:cNvContentPartPr/>
                <p14:nvPr/>
              </p14:nvContentPartPr>
              <p14:xfrm>
                <a:off x="9799269" y="3280954"/>
                <a:ext cx="179280" cy="372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154C064-0436-6E06-379C-9F0B0758D36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93149" y="3274834"/>
                  <a:ext cx="1915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2CE2778-D9D1-C82B-60A8-04D4CD0FCEF3}"/>
                    </a:ext>
                  </a:extLst>
                </p14:cNvPr>
                <p14:cNvContentPartPr/>
                <p14:nvPr/>
              </p14:nvContentPartPr>
              <p14:xfrm>
                <a:off x="10084389" y="3404434"/>
                <a:ext cx="47160" cy="1299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2CE2778-D9D1-C82B-60A8-04D4CD0FCEF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078269" y="3398314"/>
                  <a:ext cx="59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82254D1-C69F-E858-E17A-9E28256B982F}"/>
                    </a:ext>
                  </a:extLst>
                </p14:cNvPr>
                <p14:cNvContentPartPr/>
                <p14:nvPr/>
              </p14:nvContentPartPr>
              <p14:xfrm>
                <a:off x="10068189" y="3231274"/>
                <a:ext cx="53280" cy="676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82254D1-C69F-E858-E17A-9E28256B982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062069" y="3225154"/>
                  <a:ext cx="65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7DEAC4C-48DD-605C-DCAE-11CD0A32D779}"/>
                    </a:ext>
                  </a:extLst>
                </p14:cNvPr>
                <p14:cNvContentPartPr/>
                <p14:nvPr/>
              </p14:nvContentPartPr>
              <p14:xfrm>
                <a:off x="10209309" y="3196354"/>
                <a:ext cx="131040" cy="3308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7DEAC4C-48DD-605C-DCAE-11CD0A32D77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203189" y="3190234"/>
                  <a:ext cx="143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4D43AA3-8F9F-935F-B70D-E1C6A8BF93F0}"/>
                    </a:ext>
                  </a:extLst>
                </p14:cNvPr>
                <p14:cNvContentPartPr/>
                <p14:nvPr/>
              </p14:nvContentPartPr>
              <p14:xfrm>
                <a:off x="10447629" y="3346114"/>
                <a:ext cx="16560" cy="45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4D43AA3-8F9F-935F-B70D-E1C6A8BF93F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441509" y="3339994"/>
                  <a:ext cx="288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F11BF7F-4AD8-43C5-FD51-9CDDE0699FAB}"/>
                    </a:ext>
                  </a:extLst>
                </p14:cNvPr>
                <p14:cNvContentPartPr/>
                <p14:nvPr/>
              </p14:nvContentPartPr>
              <p14:xfrm>
                <a:off x="10324869" y="3548794"/>
                <a:ext cx="92520" cy="117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F11BF7F-4AD8-43C5-FD51-9CDDE0699FA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318749" y="3542674"/>
                  <a:ext cx="1047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45C996F-C164-A836-DED7-29AE62741D2D}"/>
              </a:ext>
            </a:extLst>
          </p:cNvPr>
          <p:cNvGrpSpPr/>
          <p:nvPr/>
        </p:nvGrpSpPr>
        <p:grpSpPr>
          <a:xfrm>
            <a:off x="7131309" y="3800434"/>
            <a:ext cx="1062720" cy="395640"/>
            <a:chOff x="7131309" y="3800434"/>
            <a:chExt cx="106272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75B6031-0AC5-CD9D-D572-6A92A4D84F2C}"/>
                    </a:ext>
                  </a:extLst>
                </p14:cNvPr>
                <p14:cNvContentPartPr/>
                <p14:nvPr/>
              </p14:nvContentPartPr>
              <p14:xfrm>
                <a:off x="7131309" y="3907714"/>
                <a:ext cx="206280" cy="1900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75B6031-0AC5-CD9D-D572-6A92A4D84F2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125189" y="3901594"/>
                  <a:ext cx="218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F91D4BC-9C73-3B18-DC2C-C049A50402AD}"/>
                    </a:ext>
                  </a:extLst>
                </p14:cNvPr>
                <p14:cNvContentPartPr/>
                <p14:nvPr/>
              </p14:nvContentPartPr>
              <p14:xfrm>
                <a:off x="7395909" y="3800434"/>
                <a:ext cx="162000" cy="395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F91D4BC-9C73-3B18-DC2C-C049A50402A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89789" y="3794314"/>
                  <a:ext cx="1742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0F53E7D-61BE-2803-153A-E862A1532AB2}"/>
                    </a:ext>
                  </a:extLst>
                </p14:cNvPr>
                <p14:cNvContentPartPr/>
                <p14:nvPr/>
              </p14:nvContentPartPr>
              <p14:xfrm>
                <a:off x="7668069" y="4031554"/>
                <a:ext cx="16560" cy="792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0F53E7D-61BE-2803-153A-E862A1532AB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661949" y="4025434"/>
                  <a:ext cx="28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F94B05FA-2DE2-7C36-BB59-3B5B335E546F}"/>
                    </a:ext>
                  </a:extLst>
                </p14:cNvPr>
                <p14:cNvContentPartPr/>
                <p14:nvPr/>
              </p14:nvContentPartPr>
              <p14:xfrm>
                <a:off x="7646109" y="3895474"/>
                <a:ext cx="63720" cy="18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F94B05FA-2DE2-7C36-BB59-3B5B335E546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639989" y="3889354"/>
                  <a:ext cx="75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CCFEA39-88FB-55DD-15CE-08EDFD17B95B}"/>
                    </a:ext>
                  </a:extLst>
                </p14:cNvPr>
                <p14:cNvContentPartPr/>
                <p14:nvPr/>
              </p14:nvContentPartPr>
              <p14:xfrm>
                <a:off x="7714869" y="3843634"/>
                <a:ext cx="148320" cy="3488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CCFEA39-88FB-55DD-15CE-08EDFD17B95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708749" y="3837514"/>
                  <a:ext cx="160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33CCF6A-C4A1-52E9-DE6A-1D7E532374F6}"/>
                    </a:ext>
                  </a:extLst>
                </p14:cNvPr>
                <p14:cNvContentPartPr/>
                <p14:nvPr/>
              </p14:nvContentPartPr>
              <p14:xfrm>
                <a:off x="8103309" y="3840034"/>
                <a:ext cx="34560" cy="32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33CCF6A-C4A1-52E9-DE6A-1D7E532374F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097189" y="3833914"/>
                  <a:ext cx="46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31DF4D4-C806-ED0A-C555-EEBE2CDF789C}"/>
                    </a:ext>
                  </a:extLst>
                </p14:cNvPr>
                <p14:cNvContentPartPr/>
                <p14:nvPr/>
              </p14:nvContentPartPr>
              <p14:xfrm>
                <a:off x="8020149" y="3966034"/>
                <a:ext cx="153720" cy="39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31DF4D4-C806-ED0A-C555-EEBE2CDF789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014029" y="3959914"/>
                  <a:ext cx="165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8172F03-481C-D027-48DC-12D6D9CFD316}"/>
                    </a:ext>
                  </a:extLst>
                </p14:cNvPr>
                <p14:cNvContentPartPr/>
                <p14:nvPr/>
              </p14:nvContentPartPr>
              <p14:xfrm>
                <a:off x="8007549" y="3850474"/>
                <a:ext cx="186480" cy="79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8172F03-481C-D027-48DC-12D6D9CFD31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001429" y="3844354"/>
                  <a:ext cx="1987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E2385B5-1FAF-3A66-F154-24391699C5D5}"/>
              </a:ext>
            </a:extLst>
          </p:cNvPr>
          <p:cNvGrpSpPr/>
          <p:nvPr/>
        </p:nvGrpSpPr>
        <p:grpSpPr>
          <a:xfrm>
            <a:off x="8442429" y="3822754"/>
            <a:ext cx="1066320" cy="560520"/>
            <a:chOff x="8442429" y="3822754"/>
            <a:chExt cx="1066320" cy="5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138356D-0565-DFBF-266F-41378292B35F}"/>
                    </a:ext>
                  </a:extLst>
                </p14:cNvPr>
                <p14:cNvContentPartPr/>
                <p14:nvPr/>
              </p14:nvContentPartPr>
              <p14:xfrm>
                <a:off x="8442429" y="3951274"/>
                <a:ext cx="204840" cy="1836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138356D-0565-DFBF-266F-41378292B3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36309" y="3945154"/>
                  <a:ext cx="217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662EE84-C101-AD0B-6901-8686880FA274}"/>
                    </a:ext>
                  </a:extLst>
                </p14:cNvPr>
                <p14:cNvContentPartPr/>
                <p14:nvPr/>
              </p14:nvContentPartPr>
              <p14:xfrm>
                <a:off x="8729709" y="3822754"/>
                <a:ext cx="209880" cy="376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662EE84-C101-AD0B-6901-8686880FA27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723589" y="3816634"/>
                  <a:ext cx="222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0C5742E6-F5B2-4661-8458-63B7A1CCD3FA}"/>
                    </a:ext>
                  </a:extLst>
                </p14:cNvPr>
                <p14:cNvContentPartPr/>
                <p14:nvPr/>
              </p14:nvContentPartPr>
              <p14:xfrm>
                <a:off x="9020589" y="4018234"/>
                <a:ext cx="39960" cy="1130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0C5742E6-F5B2-4661-8458-63B7A1CCD3F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014469" y="4012114"/>
                  <a:ext cx="52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2D8CE74-B7D4-CACA-28AD-CEDC27E105E0}"/>
                    </a:ext>
                  </a:extLst>
                </p14:cNvPr>
                <p14:cNvContentPartPr/>
                <p14:nvPr/>
              </p14:nvContentPartPr>
              <p14:xfrm>
                <a:off x="9029589" y="3914194"/>
                <a:ext cx="48600" cy="540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2D8CE74-B7D4-CACA-28AD-CEDC27E105E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23469" y="3908074"/>
                  <a:ext cx="60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D7E3335-10F3-5FD6-4297-044318B9D6DF}"/>
                    </a:ext>
                  </a:extLst>
                </p14:cNvPr>
                <p14:cNvContentPartPr/>
                <p14:nvPr/>
              </p14:nvContentPartPr>
              <p14:xfrm>
                <a:off x="8878029" y="3984034"/>
                <a:ext cx="161280" cy="399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D7E3335-10F3-5FD6-4297-044318B9D6D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871909" y="3977914"/>
                  <a:ext cx="1735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041200A9-585A-A3B4-90D2-7D3E5753BCF9}"/>
                    </a:ext>
                  </a:extLst>
                </p14:cNvPr>
                <p14:cNvContentPartPr/>
                <p14:nvPr/>
              </p14:nvContentPartPr>
              <p14:xfrm>
                <a:off x="9204909" y="3842554"/>
                <a:ext cx="193320" cy="3369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041200A9-585A-A3B4-90D2-7D3E5753BCF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198789" y="3836434"/>
                  <a:ext cx="205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EAE1F72-5200-3021-6340-8FA795B41D69}"/>
                    </a:ext>
                  </a:extLst>
                </p14:cNvPr>
                <p14:cNvContentPartPr/>
                <p14:nvPr/>
              </p14:nvContentPartPr>
              <p14:xfrm>
                <a:off x="9495789" y="4052434"/>
                <a:ext cx="12960" cy="46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EAE1F72-5200-3021-6340-8FA795B41D6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489669" y="4046314"/>
                  <a:ext cx="25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E835E1B-96FC-9A87-7FE2-45832792397F}"/>
                    </a:ext>
                  </a:extLst>
                </p14:cNvPr>
                <p14:cNvContentPartPr/>
                <p14:nvPr/>
              </p14:nvContentPartPr>
              <p14:xfrm>
                <a:off x="9298869" y="4187434"/>
                <a:ext cx="175680" cy="130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E835E1B-96FC-9A87-7FE2-45832792397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292749" y="4181314"/>
                  <a:ext cx="18792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EB838F0B-8D34-42C2-88F4-54ED670608E8}"/>
              </a:ext>
            </a:extLst>
          </p:cNvPr>
          <p:cNvGrpSpPr/>
          <p:nvPr/>
        </p:nvGrpSpPr>
        <p:grpSpPr>
          <a:xfrm>
            <a:off x="6978309" y="4339354"/>
            <a:ext cx="802080" cy="442080"/>
            <a:chOff x="6978309" y="4339354"/>
            <a:chExt cx="80208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C2B9AEF-E74E-33C6-A34B-265E92AB4510}"/>
                    </a:ext>
                  </a:extLst>
                </p14:cNvPr>
                <p14:cNvContentPartPr/>
                <p14:nvPr/>
              </p14:nvContentPartPr>
              <p14:xfrm>
                <a:off x="6978309" y="4568314"/>
                <a:ext cx="164160" cy="1720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C2B9AEF-E74E-33C6-A34B-265E92AB451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972189" y="4562194"/>
                  <a:ext cx="1764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55A78B11-99C0-2276-B887-38C48908A00D}"/>
                    </a:ext>
                  </a:extLst>
                </p14:cNvPr>
                <p14:cNvContentPartPr/>
                <p14:nvPr/>
              </p14:nvContentPartPr>
              <p14:xfrm>
                <a:off x="7250829" y="4339354"/>
                <a:ext cx="209880" cy="4186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55A78B11-99C0-2276-B887-38C48908A00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44709" y="4333234"/>
                  <a:ext cx="2221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33B1188-CC05-D9FC-5B65-70F97ED6EB2F}"/>
                    </a:ext>
                  </a:extLst>
                </p14:cNvPr>
                <p14:cNvContentPartPr/>
                <p14:nvPr/>
              </p14:nvContentPartPr>
              <p14:xfrm>
                <a:off x="7463949" y="4549594"/>
                <a:ext cx="65520" cy="2318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33B1188-CC05-D9FC-5B65-70F97ED6EB2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457829" y="4543474"/>
                  <a:ext cx="77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AEDF03C-9A6B-6A59-B500-D43FE0258B82}"/>
                    </a:ext>
                  </a:extLst>
                </p14:cNvPr>
                <p14:cNvContentPartPr/>
                <p14:nvPr/>
              </p14:nvContentPartPr>
              <p14:xfrm>
                <a:off x="7557909" y="4413154"/>
                <a:ext cx="52560" cy="882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AEDF03C-9A6B-6A59-B500-D43FE0258B8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551789" y="4407034"/>
                  <a:ext cx="64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6FF0F8-1EEB-E612-BAEB-5FF3E8FA7E75}"/>
                    </a:ext>
                  </a:extLst>
                </p14:cNvPr>
                <p14:cNvContentPartPr/>
                <p14:nvPr/>
              </p14:nvContentPartPr>
              <p14:xfrm>
                <a:off x="7616589" y="4426474"/>
                <a:ext cx="163800" cy="318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6FF0F8-1EEB-E612-BAEB-5FF3E8FA7E7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10469" y="4420354"/>
                  <a:ext cx="17604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4A32D91-AD14-86F0-2F25-8A9A95011DF1}"/>
              </a:ext>
            </a:extLst>
          </p:cNvPr>
          <p:cNvGrpSpPr/>
          <p:nvPr/>
        </p:nvGrpSpPr>
        <p:grpSpPr>
          <a:xfrm>
            <a:off x="8215269" y="4647874"/>
            <a:ext cx="133920" cy="118800"/>
            <a:chOff x="8215269" y="4647874"/>
            <a:chExt cx="1339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DD36C89-7ABB-2600-4F78-60520EAD69EA}"/>
                    </a:ext>
                  </a:extLst>
                </p14:cNvPr>
                <p14:cNvContentPartPr/>
                <p14:nvPr/>
              </p14:nvContentPartPr>
              <p14:xfrm>
                <a:off x="8224269" y="4647874"/>
                <a:ext cx="101520" cy="17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DD36C89-7ABB-2600-4F78-60520EAD69E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218149" y="4641754"/>
                  <a:ext cx="11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61C44C3-CC57-FE69-1B29-20E97A5FB88B}"/>
                    </a:ext>
                  </a:extLst>
                </p14:cNvPr>
                <p14:cNvContentPartPr/>
                <p14:nvPr/>
              </p14:nvContentPartPr>
              <p14:xfrm>
                <a:off x="8215269" y="4756594"/>
                <a:ext cx="133920" cy="10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61C44C3-CC57-FE69-1B29-20E97A5FB88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209149" y="4750474"/>
                  <a:ext cx="14616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B825CDD-EDA4-F400-F429-A9C6CB3D9FBA}"/>
              </a:ext>
            </a:extLst>
          </p:cNvPr>
          <p:cNvGrpSpPr/>
          <p:nvPr/>
        </p:nvGrpSpPr>
        <p:grpSpPr>
          <a:xfrm>
            <a:off x="8606949" y="4527994"/>
            <a:ext cx="773280" cy="369000"/>
            <a:chOff x="8606949" y="4527994"/>
            <a:chExt cx="77328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4347484-387D-F17E-2556-74348F44F107}"/>
                    </a:ext>
                  </a:extLst>
                </p14:cNvPr>
                <p14:cNvContentPartPr/>
                <p14:nvPr/>
              </p14:nvContentPartPr>
              <p14:xfrm>
                <a:off x="8634309" y="4527994"/>
                <a:ext cx="34560" cy="260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4347484-387D-F17E-2556-74348F44F10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628189" y="4521874"/>
                  <a:ext cx="46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9B6262E-A107-FBF3-E46B-2D196E95CBB2}"/>
                    </a:ext>
                  </a:extLst>
                </p14:cNvPr>
                <p14:cNvContentPartPr/>
                <p14:nvPr/>
              </p14:nvContentPartPr>
              <p14:xfrm>
                <a:off x="8606949" y="4706554"/>
                <a:ext cx="81720" cy="2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9B6262E-A107-FBF3-E46B-2D196E95CBB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600829" y="4700434"/>
                  <a:ext cx="939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3E3B54E9-0DE9-3E27-6D00-BB279ECC2A10}"/>
                    </a:ext>
                  </a:extLst>
                </p14:cNvPr>
                <p14:cNvContentPartPr/>
                <p14:nvPr/>
              </p14:nvContentPartPr>
              <p14:xfrm>
                <a:off x="8834829" y="4596394"/>
                <a:ext cx="419400" cy="300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3E3B54E9-0DE9-3E27-6D00-BB279ECC2A1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828709" y="4590274"/>
                  <a:ext cx="4316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35E8A3A-F3BD-60F8-5CB6-95674E98CF71}"/>
                    </a:ext>
                  </a:extLst>
                </p14:cNvPr>
                <p14:cNvContentPartPr/>
                <p14:nvPr/>
              </p14:nvContentPartPr>
              <p14:xfrm>
                <a:off x="9134349" y="4712674"/>
                <a:ext cx="245880" cy="126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35E8A3A-F3BD-60F8-5CB6-95674E98CF71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9128229" y="4706554"/>
                  <a:ext cx="2581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D4D6390F-4527-2CE9-E4AC-768CF84DC8E8}"/>
              </a:ext>
            </a:extLst>
          </p:cNvPr>
          <p:cNvGrpSpPr/>
          <p:nvPr/>
        </p:nvGrpSpPr>
        <p:grpSpPr>
          <a:xfrm>
            <a:off x="990789" y="2114914"/>
            <a:ext cx="1372680" cy="1113120"/>
            <a:chOff x="990789" y="2114914"/>
            <a:chExt cx="1372680" cy="11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C1D812F-6BDB-3111-AD36-1DE943FAB915}"/>
                    </a:ext>
                  </a:extLst>
                </p14:cNvPr>
                <p14:cNvContentPartPr/>
                <p14:nvPr/>
              </p14:nvContentPartPr>
              <p14:xfrm>
                <a:off x="990789" y="2114914"/>
                <a:ext cx="289440" cy="1090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C1D812F-6BDB-3111-AD36-1DE943FAB915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84669" y="2108794"/>
                  <a:ext cx="301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3761445-3F0A-DC89-C330-175CCE1D9F85}"/>
                    </a:ext>
                  </a:extLst>
                </p14:cNvPr>
                <p14:cNvContentPartPr/>
                <p14:nvPr/>
              </p14:nvContentPartPr>
              <p14:xfrm>
                <a:off x="1307229" y="2784514"/>
                <a:ext cx="110160" cy="278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3761445-3F0A-DC89-C330-175CCE1D9F85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01109" y="2778394"/>
                  <a:ext cx="1224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185951F-6366-FA92-29E8-1B8350B72C9F}"/>
                    </a:ext>
                  </a:extLst>
                </p14:cNvPr>
                <p14:cNvContentPartPr/>
                <p14:nvPr/>
              </p14:nvContentPartPr>
              <p14:xfrm>
                <a:off x="1207509" y="2654914"/>
                <a:ext cx="132840" cy="2322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185951F-6366-FA92-29E8-1B8350B72C9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201389" y="2648794"/>
                  <a:ext cx="145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3AC2E86-5AB3-C971-8B6F-236480271EAC}"/>
                    </a:ext>
                  </a:extLst>
                </p14:cNvPr>
                <p14:cNvContentPartPr/>
                <p14:nvPr/>
              </p14:nvContentPartPr>
              <p14:xfrm>
                <a:off x="1528989" y="2807194"/>
                <a:ext cx="696240" cy="1749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3AC2E86-5AB3-C971-8B6F-236480271EA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522869" y="2801074"/>
                  <a:ext cx="708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6FB3983A-0A5A-13C5-B6D8-4AFC868E8443}"/>
                    </a:ext>
                  </a:extLst>
                </p14:cNvPr>
                <p14:cNvContentPartPr/>
                <p14:nvPr/>
              </p14:nvContentPartPr>
              <p14:xfrm>
                <a:off x="1071789" y="2407594"/>
                <a:ext cx="502920" cy="8204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6FB3983A-0A5A-13C5-B6D8-4AFC868E844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65669" y="2401474"/>
                  <a:ext cx="5151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2387F90-9F4E-F44C-E046-74B12396CC10}"/>
                    </a:ext>
                  </a:extLst>
                </p14:cNvPr>
                <p14:cNvContentPartPr/>
                <p14:nvPr/>
              </p14:nvContentPartPr>
              <p14:xfrm>
                <a:off x="1102749" y="2304634"/>
                <a:ext cx="318240" cy="2977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2387F90-9F4E-F44C-E046-74B12396CC1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96629" y="2298514"/>
                  <a:ext cx="330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74DC6AF-C5AC-B544-67E1-3E3BBC7D4518}"/>
                    </a:ext>
                  </a:extLst>
                </p14:cNvPr>
                <p14:cNvContentPartPr/>
                <p14:nvPr/>
              </p14:nvContentPartPr>
              <p14:xfrm>
                <a:off x="1463829" y="2768314"/>
                <a:ext cx="899640" cy="357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74DC6AF-C5AC-B544-67E1-3E3BBC7D451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7709" y="2762194"/>
                  <a:ext cx="91188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394C9AF-172F-1A83-A923-9C6B3DE594E9}"/>
              </a:ext>
            </a:extLst>
          </p:cNvPr>
          <p:cNvGrpSpPr/>
          <p:nvPr/>
        </p:nvGrpSpPr>
        <p:grpSpPr>
          <a:xfrm>
            <a:off x="6995949" y="5090314"/>
            <a:ext cx="639720" cy="473400"/>
            <a:chOff x="6995949" y="5090314"/>
            <a:chExt cx="6397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D51DEAC-418E-392E-6BB1-5B29C6160C06}"/>
                    </a:ext>
                  </a:extLst>
                </p14:cNvPr>
                <p14:cNvContentPartPr/>
                <p14:nvPr/>
              </p14:nvContentPartPr>
              <p14:xfrm>
                <a:off x="7028709" y="5317114"/>
                <a:ext cx="68760" cy="1540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D51DEAC-418E-392E-6BB1-5B29C6160C0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022589" y="5310994"/>
                  <a:ext cx="81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991BF54-86ED-E279-2176-B80C1E2602D2}"/>
                    </a:ext>
                  </a:extLst>
                </p14:cNvPr>
                <p14:cNvContentPartPr/>
                <p14:nvPr/>
              </p14:nvContentPartPr>
              <p14:xfrm>
                <a:off x="6995949" y="5090314"/>
                <a:ext cx="85320" cy="1681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991BF54-86ED-E279-2176-B80C1E2602D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89829" y="5084194"/>
                  <a:ext cx="97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B9679B2-85D3-13A3-35BC-2CDAC549E423}"/>
                    </a:ext>
                  </a:extLst>
                </p14:cNvPr>
                <p14:cNvContentPartPr/>
                <p14:nvPr/>
              </p14:nvContentPartPr>
              <p14:xfrm>
                <a:off x="7176669" y="5260954"/>
                <a:ext cx="47880" cy="2059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B9679B2-85D3-13A3-35BC-2CDAC549E42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170549" y="5254834"/>
                  <a:ext cx="60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A149D98-5899-37D8-F9BD-7BFC42E3425D}"/>
                    </a:ext>
                  </a:extLst>
                </p14:cNvPr>
                <p14:cNvContentPartPr/>
                <p14:nvPr/>
              </p14:nvContentPartPr>
              <p14:xfrm>
                <a:off x="7185669" y="5339794"/>
                <a:ext cx="135720" cy="100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A149D98-5899-37D8-F9BD-7BFC42E3425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7179549" y="5333674"/>
                  <a:ext cx="147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C9BB7724-6C7C-C458-2BCE-7D6BA377FBA9}"/>
                    </a:ext>
                  </a:extLst>
                </p14:cNvPr>
                <p14:cNvContentPartPr/>
                <p14:nvPr/>
              </p14:nvContentPartPr>
              <p14:xfrm>
                <a:off x="7377189" y="5216314"/>
                <a:ext cx="56520" cy="1854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C9BB7724-6C7C-C458-2BCE-7D6BA377FBA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71069" y="5210194"/>
                  <a:ext cx="68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09D00FF-2D4E-D0E8-5E65-01C1B2CA837A}"/>
                    </a:ext>
                  </a:extLst>
                </p14:cNvPr>
                <p14:cNvContentPartPr/>
                <p14:nvPr/>
              </p14:nvContentPartPr>
              <p14:xfrm>
                <a:off x="7364589" y="5336914"/>
                <a:ext cx="99720" cy="4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09D00FF-2D4E-D0E8-5E65-01C1B2CA837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358469" y="5330794"/>
                  <a:ext cx="11196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A3DCCF9-4F80-7A82-C419-3D55DBBF82D4}"/>
                    </a:ext>
                  </a:extLst>
                </p14:cNvPr>
                <p14:cNvContentPartPr/>
                <p14:nvPr/>
              </p14:nvContentPartPr>
              <p14:xfrm>
                <a:off x="7593909" y="5269954"/>
                <a:ext cx="41760" cy="48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A3DCCF9-4F80-7A82-C419-3D55DBBF82D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587789" y="5263834"/>
                  <a:ext cx="54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4E55E7A-5340-BFE8-DE6C-79DED94873E0}"/>
                    </a:ext>
                  </a:extLst>
                </p14:cNvPr>
                <p14:cNvContentPartPr/>
                <p14:nvPr/>
              </p14:nvContentPartPr>
              <p14:xfrm>
                <a:off x="7465749" y="5442034"/>
                <a:ext cx="142920" cy="1216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4E55E7A-5340-BFE8-DE6C-79DED94873E0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459629" y="5435914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A55815E5-766D-4794-33B3-C34C5BEEDB1A}"/>
              </a:ext>
            </a:extLst>
          </p:cNvPr>
          <p:cNvGrpSpPr/>
          <p:nvPr/>
        </p:nvGrpSpPr>
        <p:grpSpPr>
          <a:xfrm>
            <a:off x="4705989" y="2419114"/>
            <a:ext cx="1210320" cy="827640"/>
            <a:chOff x="4705989" y="2419114"/>
            <a:chExt cx="1210320" cy="82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59EC5B8-F7CE-89FD-C35A-492C9951384D}"/>
                    </a:ext>
                  </a:extLst>
                </p14:cNvPr>
                <p14:cNvContentPartPr/>
                <p14:nvPr/>
              </p14:nvContentPartPr>
              <p14:xfrm>
                <a:off x="5229069" y="2825554"/>
                <a:ext cx="196200" cy="4212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59EC5B8-F7CE-89FD-C35A-492C9951384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222949" y="2819434"/>
                  <a:ext cx="20844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F76BC40-C7B4-A6C7-3E0C-D93F7F06B87E}"/>
                    </a:ext>
                  </a:extLst>
                </p14:cNvPr>
                <p14:cNvContentPartPr/>
                <p14:nvPr/>
              </p14:nvContentPartPr>
              <p14:xfrm>
                <a:off x="5383149" y="2675074"/>
                <a:ext cx="75240" cy="108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F76BC40-C7B4-A6C7-3E0C-D93F7F06B87E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377029" y="2668954"/>
                  <a:ext cx="87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E497C77-C4B1-2EC0-8E84-589C5AE6DE92}"/>
                    </a:ext>
                  </a:extLst>
                </p14:cNvPr>
                <p14:cNvContentPartPr/>
                <p14:nvPr/>
              </p14:nvContentPartPr>
              <p14:xfrm>
                <a:off x="5155629" y="2577874"/>
                <a:ext cx="366840" cy="564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E497C77-C4B1-2EC0-8E84-589C5AE6DE9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149509" y="2571754"/>
                  <a:ext cx="37908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0A7B4FE-F72A-B187-86ED-30456C4B5F2D}"/>
                    </a:ext>
                  </a:extLst>
                </p14:cNvPr>
                <p14:cNvContentPartPr/>
                <p14:nvPr/>
              </p14:nvContentPartPr>
              <p14:xfrm>
                <a:off x="5587989" y="2419114"/>
                <a:ext cx="328320" cy="438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0A7B4FE-F72A-B187-86ED-30456C4B5F2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581869" y="2412994"/>
                  <a:ext cx="3405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2D61C8D-F564-ABEB-0409-50412A7A1AD4}"/>
                    </a:ext>
                  </a:extLst>
                </p14:cNvPr>
                <p14:cNvContentPartPr/>
                <p14:nvPr/>
              </p14:nvContentPartPr>
              <p14:xfrm>
                <a:off x="4705989" y="2754274"/>
                <a:ext cx="687960" cy="3286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2D61C8D-F564-ABEB-0409-50412A7A1AD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699869" y="2748154"/>
                  <a:ext cx="70020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F994D85-AD5F-584B-CD7F-8CB7B9759133}"/>
              </a:ext>
            </a:extLst>
          </p:cNvPr>
          <p:cNvGrpSpPr/>
          <p:nvPr/>
        </p:nvGrpSpPr>
        <p:grpSpPr>
          <a:xfrm>
            <a:off x="6998109" y="5665234"/>
            <a:ext cx="164880" cy="410040"/>
            <a:chOff x="6998109" y="5665234"/>
            <a:chExt cx="164880" cy="41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D72CD10-CBA9-626A-FBD2-A442D5B09A1E}"/>
                    </a:ext>
                  </a:extLst>
                </p14:cNvPr>
                <p14:cNvContentPartPr/>
                <p14:nvPr/>
              </p14:nvContentPartPr>
              <p14:xfrm>
                <a:off x="6998109" y="5843434"/>
                <a:ext cx="162720" cy="231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D72CD10-CBA9-626A-FBD2-A442D5B09A1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991989" y="5837314"/>
                  <a:ext cx="174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614FC37-59B3-EC92-94E6-CE61B1315A74}"/>
                    </a:ext>
                  </a:extLst>
                </p14:cNvPr>
                <p14:cNvContentPartPr/>
                <p14:nvPr/>
              </p14:nvContentPartPr>
              <p14:xfrm>
                <a:off x="7097109" y="5665234"/>
                <a:ext cx="65880" cy="1076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614FC37-59B3-EC92-94E6-CE61B1315A7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090989" y="5659114"/>
                  <a:ext cx="7812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441A3BD1-AB9A-BDD3-1B0D-FEB9648B739B}"/>
              </a:ext>
            </a:extLst>
          </p:cNvPr>
          <p:cNvGrpSpPr/>
          <p:nvPr/>
        </p:nvGrpSpPr>
        <p:grpSpPr>
          <a:xfrm>
            <a:off x="7346589" y="5766034"/>
            <a:ext cx="540360" cy="60120"/>
            <a:chOff x="7346589" y="5766034"/>
            <a:chExt cx="540360" cy="6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3E6260C-E2A8-B894-7434-C3E8F1371C70}"/>
                    </a:ext>
                  </a:extLst>
                </p14:cNvPr>
                <p14:cNvContentPartPr/>
                <p14:nvPr/>
              </p14:nvContentPartPr>
              <p14:xfrm>
                <a:off x="7346589" y="5817514"/>
                <a:ext cx="123120" cy="86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3E6260C-E2A8-B894-7434-C3E8F1371C7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340469" y="5811394"/>
                  <a:ext cx="135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6365CB3-B1F7-BE84-6A09-C89A027D2332}"/>
                    </a:ext>
                  </a:extLst>
                </p14:cNvPr>
                <p14:cNvContentPartPr/>
                <p14:nvPr/>
              </p14:nvContentPartPr>
              <p14:xfrm>
                <a:off x="7604709" y="5807074"/>
                <a:ext cx="97920" cy="13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6365CB3-B1F7-BE84-6A09-C89A027D233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598589" y="5800954"/>
                  <a:ext cx="11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9536658-BF7F-AAA0-E96B-0F4CB5EF4AA8}"/>
                    </a:ext>
                  </a:extLst>
                </p14:cNvPr>
                <p14:cNvContentPartPr/>
                <p14:nvPr/>
              </p14:nvContentPartPr>
              <p14:xfrm>
                <a:off x="7875789" y="5766034"/>
                <a:ext cx="11160" cy="190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9536658-BF7F-AAA0-E96B-0F4CB5EF4AA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869669" y="5759914"/>
                  <a:ext cx="23400" cy="3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56E07D74-B23E-41BA-5686-2C21B6E96C73}"/>
                  </a:ext>
                </a:extLst>
              </p14:cNvPr>
              <p14:cNvContentPartPr/>
              <p14:nvPr/>
            </p14:nvContentPartPr>
            <p14:xfrm>
              <a:off x="7745469" y="6001474"/>
              <a:ext cx="65520" cy="3780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56E07D74-B23E-41BA-5686-2C21B6E96C73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7739349" y="5995354"/>
                <a:ext cx="77760" cy="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62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80367D1-9177-FD58-99FB-D5085D1697A1}"/>
              </a:ext>
            </a:extLst>
          </p:cNvPr>
          <p:cNvGrpSpPr/>
          <p:nvPr/>
        </p:nvGrpSpPr>
        <p:grpSpPr>
          <a:xfrm>
            <a:off x="1067929" y="350420"/>
            <a:ext cx="352440" cy="331920"/>
            <a:chOff x="1067929" y="350420"/>
            <a:chExt cx="3524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CC233FE-5759-E887-A701-8F55BC51ED50}"/>
                    </a:ext>
                  </a:extLst>
                </p14:cNvPr>
                <p14:cNvContentPartPr/>
                <p14:nvPr/>
              </p14:nvContentPartPr>
              <p14:xfrm>
                <a:off x="1093129" y="452660"/>
                <a:ext cx="29520" cy="229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CC233FE-5759-E887-A701-8F55BC51ED5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7009" y="446540"/>
                  <a:ext cx="41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C33BA94-0393-198E-FD7C-150B915AA0B0}"/>
                    </a:ext>
                  </a:extLst>
                </p14:cNvPr>
                <p14:cNvContentPartPr/>
                <p14:nvPr/>
              </p14:nvContentPartPr>
              <p14:xfrm>
                <a:off x="1067929" y="350420"/>
                <a:ext cx="196560" cy="157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C33BA94-0393-198E-FD7C-150B915AA0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1809" y="344300"/>
                  <a:ext cx="208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AACF12-9E6F-8A2F-BD54-84941D3FA535}"/>
                    </a:ext>
                  </a:extLst>
                </p14:cNvPr>
                <p14:cNvContentPartPr/>
                <p14:nvPr/>
              </p14:nvContentPartPr>
              <p14:xfrm>
                <a:off x="1288249" y="486500"/>
                <a:ext cx="132120" cy="171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AACF12-9E6F-8A2F-BD54-84941D3FA5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2129" y="480380"/>
                  <a:ext cx="14436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97B95D-7F02-A6B3-2417-C2BE0DE809D4}"/>
              </a:ext>
            </a:extLst>
          </p:cNvPr>
          <p:cNvGrpSpPr/>
          <p:nvPr/>
        </p:nvGrpSpPr>
        <p:grpSpPr>
          <a:xfrm>
            <a:off x="502729" y="327020"/>
            <a:ext cx="311760" cy="544680"/>
            <a:chOff x="502729" y="327020"/>
            <a:chExt cx="31176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1D0F16-1344-82BF-38EE-57B8CD370990}"/>
                    </a:ext>
                  </a:extLst>
                </p14:cNvPr>
                <p14:cNvContentPartPr/>
                <p14:nvPr/>
              </p14:nvContentPartPr>
              <p14:xfrm>
                <a:off x="502729" y="436460"/>
                <a:ext cx="165600" cy="322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1D0F16-1344-82BF-38EE-57B8CD3709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6609" y="430340"/>
                  <a:ext cx="17784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ADE73D-CC2B-4BDF-08BD-770929E46FAC}"/>
                    </a:ext>
                  </a:extLst>
                </p14:cNvPr>
                <p14:cNvContentPartPr/>
                <p14:nvPr/>
              </p14:nvContentPartPr>
              <p14:xfrm>
                <a:off x="643849" y="327020"/>
                <a:ext cx="170640" cy="54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ADE73D-CC2B-4BDF-08BD-770929E46F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7729" y="320900"/>
                  <a:ext cx="182880" cy="55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BC5F32-56FE-E397-D26A-6C8EB0ED4017}"/>
              </a:ext>
            </a:extLst>
          </p:cNvPr>
          <p:cNvGrpSpPr/>
          <p:nvPr/>
        </p:nvGrpSpPr>
        <p:grpSpPr>
          <a:xfrm>
            <a:off x="1472209" y="337820"/>
            <a:ext cx="476280" cy="301680"/>
            <a:chOff x="1472209" y="337820"/>
            <a:chExt cx="47628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0AC08F-8B2B-A207-0596-7CBCEFD4812D}"/>
                    </a:ext>
                  </a:extLst>
                </p14:cNvPr>
                <p14:cNvContentPartPr/>
                <p14:nvPr/>
              </p14:nvContentPartPr>
              <p14:xfrm>
                <a:off x="1520809" y="468500"/>
                <a:ext cx="8280" cy="146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0AC08F-8B2B-A207-0596-7CBCEFD4812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4689" y="462380"/>
                  <a:ext cx="20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E7963AF-E0DE-C028-B3B0-90648A6F45F6}"/>
                    </a:ext>
                  </a:extLst>
                </p14:cNvPr>
                <p14:cNvContentPartPr/>
                <p14:nvPr/>
              </p14:nvContentPartPr>
              <p14:xfrm>
                <a:off x="1472209" y="337820"/>
                <a:ext cx="83880" cy="130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E7963AF-E0DE-C028-B3B0-90648A6F45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6089" y="331700"/>
                  <a:ext cx="961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E9E34F-1656-E965-9621-5F08334480B4}"/>
                    </a:ext>
                  </a:extLst>
                </p14:cNvPr>
                <p14:cNvContentPartPr/>
                <p14:nvPr/>
              </p14:nvContentPartPr>
              <p14:xfrm>
                <a:off x="1600009" y="502700"/>
                <a:ext cx="168840" cy="136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E9E34F-1656-E965-9621-5F08334480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93889" y="496580"/>
                  <a:ext cx="181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69895A3-A0D6-7158-0B38-D03F89A2E468}"/>
                    </a:ext>
                  </a:extLst>
                </p14:cNvPr>
                <p14:cNvContentPartPr/>
                <p14:nvPr/>
              </p14:nvContentPartPr>
              <p14:xfrm>
                <a:off x="1868929" y="413420"/>
                <a:ext cx="19800" cy="21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69895A3-A0D6-7158-0B38-D03F89A2E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2809" y="407300"/>
                  <a:ext cx="320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BC90D8B-3327-2682-CCDF-33C70DB19322}"/>
                    </a:ext>
                  </a:extLst>
                </p14:cNvPr>
                <p14:cNvContentPartPr/>
                <p14:nvPr/>
              </p14:nvContentPartPr>
              <p14:xfrm>
                <a:off x="1837969" y="520700"/>
                <a:ext cx="1105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BC90D8B-3327-2682-CCDF-33C70DB1932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31849" y="514580"/>
                  <a:ext cx="12276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7FC2B6-9552-B465-A7C7-9BB292B3AC04}"/>
              </a:ext>
            </a:extLst>
          </p:cNvPr>
          <p:cNvGrpSpPr/>
          <p:nvPr/>
        </p:nvGrpSpPr>
        <p:grpSpPr>
          <a:xfrm>
            <a:off x="2662089" y="345020"/>
            <a:ext cx="601560" cy="277200"/>
            <a:chOff x="2637889" y="367700"/>
            <a:chExt cx="6015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73E1C1F-4AF3-F88C-F54B-6F9C3FBA5CE9}"/>
                    </a:ext>
                  </a:extLst>
                </p14:cNvPr>
                <p14:cNvContentPartPr/>
                <p14:nvPr/>
              </p14:nvContentPartPr>
              <p14:xfrm>
                <a:off x="2637889" y="474620"/>
                <a:ext cx="48960" cy="12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73E1C1F-4AF3-F88C-F54B-6F9C3FBA5C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31769" y="468500"/>
                  <a:ext cx="61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E6ED9F2-A2FF-C96F-ABB2-9082F9781063}"/>
                    </a:ext>
                  </a:extLst>
                </p14:cNvPr>
                <p14:cNvContentPartPr/>
                <p14:nvPr/>
              </p14:nvContentPartPr>
              <p14:xfrm>
                <a:off x="2834089" y="388940"/>
                <a:ext cx="146160" cy="25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E6ED9F2-A2FF-C96F-ABB2-9082F97810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7969" y="382820"/>
                  <a:ext cx="158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433E5E-2540-2043-A3BF-DEBBAB83A0BA}"/>
                    </a:ext>
                  </a:extLst>
                </p14:cNvPr>
                <p14:cNvContentPartPr/>
                <p14:nvPr/>
              </p14:nvContentPartPr>
              <p14:xfrm>
                <a:off x="3093289" y="367700"/>
                <a:ext cx="146160" cy="277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433E5E-2540-2043-A3BF-DEBBAB83A0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7169" y="361580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690B53-C7CD-CA8F-8154-C2668263ED69}"/>
              </a:ext>
            </a:extLst>
          </p:cNvPr>
          <p:cNvGrpSpPr/>
          <p:nvPr/>
        </p:nvGrpSpPr>
        <p:grpSpPr>
          <a:xfrm>
            <a:off x="4175809" y="264740"/>
            <a:ext cx="327240" cy="380880"/>
            <a:chOff x="4175809" y="264740"/>
            <a:chExt cx="32724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C4D909A-0D39-72E7-62F1-A2518799D1E2}"/>
                    </a:ext>
                  </a:extLst>
                </p14:cNvPr>
                <p14:cNvContentPartPr/>
                <p14:nvPr/>
              </p14:nvContentPartPr>
              <p14:xfrm>
                <a:off x="4237369" y="451580"/>
                <a:ext cx="12240" cy="126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C4D909A-0D39-72E7-62F1-A2518799D1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31249" y="445460"/>
                  <a:ext cx="24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A913284-2988-D15A-4933-4CF6CF976107}"/>
                    </a:ext>
                  </a:extLst>
                </p14:cNvPr>
                <p14:cNvContentPartPr/>
                <p14:nvPr/>
              </p14:nvContentPartPr>
              <p14:xfrm>
                <a:off x="4175809" y="264740"/>
                <a:ext cx="101160" cy="15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A913284-2988-D15A-4933-4CF6CF9761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69689" y="258620"/>
                  <a:ext cx="113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711264-679C-0655-1972-32A418C9044A}"/>
                    </a:ext>
                  </a:extLst>
                </p14:cNvPr>
                <p14:cNvContentPartPr/>
                <p14:nvPr/>
              </p14:nvContentPartPr>
              <p14:xfrm>
                <a:off x="4278049" y="482540"/>
                <a:ext cx="225000" cy="163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711264-679C-0655-1972-32A418C904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71929" y="476420"/>
                  <a:ext cx="23724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C8D43A-986B-934F-64C1-444B6ECEC141}"/>
                  </a:ext>
                </a:extLst>
              </p14:cNvPr>
              <p14:cNvContentPartPr/>
              <p14:nvPr/>
            </p14:nvContentPartPr>
            <p14:xfrm>
              <a:off x="4991569" y="470300"/>
              <a:ext cx="384120" cy="176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C8D43A-986B-934F-64C1-444B6ECEC14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85449" y="464180"/>
                <a:ext cx="39636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6439667B-1B8A-3D1D-A2F8-742D32559B4A}"/>
              </a:ext>
            </a:extLst>
          </p:cNvPr>
          <p:cNvGrpSpPr/>
          <p:nvPr/>
        </p:nvGrpSpPr>
        <p:grpSpPr>
          <a:xfrm>
            <a:off x="5792929" y="483620"/>
            <a:ext cx="1063080" cy="503280"/>
            <a:chOff x="5792929" y="483620"/>
            <a:chExt cx="106308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1BF69A-9129-9A66-61E2-107613F72C2A}"/>
                    </a:ext>
                  </a:extLst>
                </p14:cNvPr>
                <p14:cNvContentPartPr/>
                <p14:nvPr/>
              </p14:nvContentPartPr>
              <p14:xfrm>
                <a:off x="5792929" y="483620"/>
                <a:ext cx="151920" cy="14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01BF69A-9129-9A66-61E2-107613F72C2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6809" y="477500"/>
                  <a:ext cx="164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E7E900C-C432-F0D5-4607-83FC0DEDC96B}"/>
                    </a:ext>
                  </a:extLst>
                </p14:cNvPr>
                <p14:cNvContentPartPr/>
                <p14:nvPr/>
              </p14:nvContentPartPr>
              <p14:xfrm>
                <a:off x="5944849" y="486860"/>
                <a:ext cx="172440" cy="14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E7E900C-C432-F0D5-4607-83FC0DEDC9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38729" y="480740"/>
                  <a:ext cx="184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5366644-EEF1-3786-B596-12E99ED80E50}"/>
                    </a:ext>
                  </a:extLst>
                </p14:cNvPr>
                <p14:cNvContentPartPr/>
                <p14:nvPr/>
              </p14:nvContentPartPr>
              <p14:xfrm>
                <a:off x="6147529" y="501260"/>
                <a:ext cx="124200" cy="142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5366644-EEF1-3786-B596-12E99ED80E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41409" y="495140"/>
                  <a:ext cx="136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85B1B5-4E22-9DA5-3DA7-5723FA5A944E}"/>
                    </a:ext>
                  </a:extLst>
                </p14:cNvPr>
                <p14:cNvContentPartPr/>
                <p14:nvPr/>
              </p14:nvContentPartPr>
              <p14:xfrm>
                <a:off x="6361009" y="510620"/>
                <a:ext cx="495000" cy="47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85B1B5-4E22-9DA5-3DA7-5723FA5A9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54889" y="504500"/>
                  <a:ext cx="507240" cy="48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6CB24D7-21D4-FE1F-4F53-574E3D194C4D}"/>
                  </a:ext>
                </a:extLst>
              </p14:cNvPr>
              <p14:cNvContentPartPr/>
              <p14:nvPr/>
            </p14:nvContentPartPr>
            <p14:xfrm>
              <a:off x="3585769" y="432500"/>
              <a:ext cx="282600" cy="189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6CB24D7-21D4-FE1F-4F53-574E3D194C4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79649" y="426380"/>
                <a:ext cx="29484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DCD9AA44-6F89-8165-AACE-4AB9B8047EBB}"/>
              </a:ext>
            </a:extLst>
          </p:cNvPr>
          <p:cNvGrpSpPr/>
          <p:nvPr/>
        </p:nvGrpSpPr>
        <p:grpSpPr>
          <a:xfrm>
            <a:off x="1536189" y="1567354"/>
            <a:ext cx="585360" cy="793800"/>
            <a:chOff x="1536189" y="1567354"/>
            <a:chExt cx="585360" cy="7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63DF74D-4ADF-5716-0B55-BDD778DF9B14}"/>
                    </a:ext>
                  </a:extLst>
                </p14:cNvPr>
                <p14:cNvContentPartPr/>
                <p14:nvPr/>
              </p14:nvContentPartPr>
              <p14:xfrm>
                <a:off x="1536189" y="1567354"/>
                <a:ext cx="207000" cy="793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63DF74D-4ADF-5716-0B55-BDD778DF9B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30069" y="1561234"/>
                  <a:ext cx="219240" cy="80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FFA61D-E5CE-5C35-660C-DE188F4712FD}"/>
                    </a:ext>
                  </a:extLst>
                </p14:cNvPr>
                <p14:cNvContentPartPr/>
                <p14:nvPr/>
              </p14:nvContentPartPr>
              <p14:xfrm>
                <a:off x="1597389" y="2008354"/>
                <a:ext cx="191880" cy="3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FFA61D-E5CE-5C35-660C-DE188F4712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91269" y="2002234"/>
                  <a:ext cx="204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3D54E5-6EC9-F368-1F1B-C0BAA8B5B436}"/>
                    </a:ext>
                  </a:extLst>
                </p14:cNvPr>
                <p14:cNvContentPartPr/>
                <p14:nvPr/>
              </p14:nvContentPartPr>
              <p14:xfrm>
                <a:off x="1820949" y="1935274"/>
                <a:ext cx="113400" cy="169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3D54E5-6EC9-F368-1F1B-C0BAA8B5B4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4829" y="1929154"/>
                  <a:ext cx="125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F9D4C6-8D66-1AF8-1912-FC21CA8DDF40}"/>
                    </a:ext>
                  </a:extLst>
                </p14:cNvPr>
                <p14:cNvContentPartPr/>
                <p14:nvPr/>
              </p14:nvContentPartPr>
              <p14:xfrm>
                <a:off x="1994109" y="1907554"/>
                <a:ext cx="127440" cy="18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F9D4C6-8D66-1AF8-1912-FC21CA8DDF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7989" y="1901434"/>
                  <a:ext cx="13968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8A818A-802D-4513-0F4B-CE18035E699B}"/>
              </a:ext>
            </a:extLst>
          </p:cNvPr>
          <p:cNvGrpSpPr/>
          <p:nvPr/>
        </p:nvGrpSpPr>
        <p:grpSpPr>
          <a:xfrm>
            <a:off x="2441949" y="1634314"/>
            <a:ext cx="631440" cy="545760"/>
            <a:chOff x="2441949" y="1634314"/>
            <a:chExt cx="63144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0F3361-F00B-EB3F-FC59-EE7167FE2DFB}"/>
                    </a:ext>
                  </a:extLst>
                </p14:cNvPr>
                <p14:cNvContentPartPr/>
                <p14:nvPr/>
              </p14:nvContentPartPr>
              <p14:xfrm>
                <a:off x="2441949" y="1634314"/>
                <a:ext cx="100440" cy="52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0F3361-F00B-EB3F-FC59-EE7167FE2D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5829" y="1628194"/>
                  <a:ext cx="1126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3158F8-2FFA-E3DC-C33C-2F0E746500A4}"/>
                    </a:ext>
                  </a:extLst>
                </p14:cNvPr>
                <p14:cNvContentPartPr/>
                <p14:nvPr/>
              </p14:nvContentPartPr>
              <p14:xfrm>
                <a:off x="2695749" y="1950034"/>
                <a:ext cx="27360" cy="182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3158F8-2FFA-E3DC-C33C-2F0E746500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89629" y="1943914"/>
                  <a:ext cx="396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6BA932-FD91-D259-1B22-4F129098796B}"/>
                    </a:ext>
                  </a:extLst>
                </p14:cNvPr>
                <p14:cNvContentPartPr/>
                <p14:nvPr/>
              </p14:nvContentPartPr>
              <p14:xfrm>
                <a:off x="2639589" y="1717834"/>
                <a:ext cx="140400" cy="172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6BA932-FD91-D259-1B22-4F12909879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3469" y="1711714"/>
                  <a:ext cx="152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DB9DB6-18EA-8E88-3A3F-E70E421F1B56}"/>
                    </a:ext>
                  </a:extLst>
                </p14:cNvPr>
                <p14:cNvContentPartPr/>
                <p14:nvPr/>
              </p14:nvContentPartPr>
              <p14:xfrm>
                <a:off x="2769549" y="1962634"/>
                <a:ext cx="211680" cy="207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DB9DB6-18EA-8E88-3A3F-E70E421F1B5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3429" y="1956514"/>
                  <a:ext cx="223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3D9A646-9728-E0CF-314A-1D689D65C80E}"/>
                    </a:ext>
                  </a:extLst>
                </p14:cNvPr>
                <p14:cNvContentPartPr/>
                <p14:nvPr/>
              </p14:nvContentPartPr>
              <p14:xfrm>
                <a:off x="2972949" y="1915114"/>
                <a:ext cx="100440" cy="26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3D9A646-9728-E0CF-314A-1D689D65C8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66829" y="1908994"/>
                  <a:ext cx="1126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B5F3A78-D428-5B75-9B76-F08590406956}"/>
              </a:ext>
            </a:extLst>
          </p:cNvPr>
          <p:cNvGrpSpPr/>
          <p:nvPr/>
        </p:nvGrpSpPr>
        <p:grpSpPr>
          <a:xfrm>
            <a:off x="3642189" y="1786234"/>
            <a:ext cx="381240" cy="309600"/>
            <a:chOff x="3642189" y="1786234"/>
            <a:chExt cx="38124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7AFC7D-200F-0CB5-5F92-14418014F4A6}"/>
                    </a:ext>
                  </a:extLst>
                </p14:cNvPr>
                <p14:cNvContentPartPr/>
                <p14:nvPr/>
              </p14:nvContentPartPr>
              <p14:xfrm>
                <a:off x="3642189" y="1982074"/>
                <a:ext cx="3276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7AFC7D-200F-0CB5-5F92-14418014F4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6069" y="1975954"/>
                  <a:ext cx="45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594B13-EC18-1014-4F60-AC233CA9A3B5}"/>
                    </a:ext>
                  </a:extLst>
                </p14:cNvPr>
                <p14:cNvContentPartPr/>
                <p14:nvPr/>
              </p14:nvContentPartPr>
              <p14:xfrm>
                <a:off x="3669189" y="1786234"/>
                <a:ext cx="72720" cy="90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594B13-EC18-1014-4F60-AC233CA9A3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63069" y="1780114"/>
                  <a:ext cx="849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4012885-E4EA-21E5-9E0C-EA6E4DEFA7FE}"/>
                    </a:ext>
                  </a:extLst>
                </p14:cNvPr>
                <p14:cNvContentPartPr/>
                <p14:nvPr/>
              </p14:nvContentPartPr>
              <p14:xfrm>
                <a:off x="3866109" y="1957594"/>
                <a:ext cx="157320" cy="100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4012885-E4EA-21E5-9E0C-EA6E4DEFA7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59989" y="1951474"/>
                  <a:ext cx="16956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77C9B8A-68D9-13F5-7F0F-13597521E706}"/>
              </a:ext>
            </a:extLst>
          </p:cNvPr>
          <p:cNvGrpSpPr/>
          <p:nvPr/>
        </p:nvGrpSpPr>
        <p:grpSpPr>
          <a:xfrm>
            <a:off x="4211709" y="1853914"/>
            <a:ext cx="350280" cy="492840"/>
            <a:chOff x="4211709" y="1853914"/>
            <a:chExt cx="35028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2417AE-940F-9DF9-B75D-8606C9DFFA73}"/>
                    </a:ext>
                  </a:extLst>
                </p14:cNvPr>
                <p14:cNvContentPartPr/>
                <p14:nvPr/>
              </p14:nvContentPartPr>
              <p14:xfrm>
                <a:off x="4211709" y="1853914"/>
                <a:ext cx="15876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2417AE-940F-9DF9-B75D-8606C9DFFA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05589" y="1847794"/>
                  <a:ext cx="171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35E680-EA1E-4997-8348-372CBCF61DD9}"/>
                    </a:ext>
                  </a:extLst>
                </p14:cNvPr>
                <p14:cNvContentPartPr/>
                <p14:nvPr/>
              </p14:nvContentPartPr>
              <p14:xfrm>
                <a:off x="4543269" y="2012674"/>
                <a:ext cx="14760" cy="34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35E680-EA1E-4997-8348-372CBCF61DD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537149" y="2006554"/>
                  <a:ext cx="27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2CDB249-C3FD-99A8-F75E-BD65C28C7F6F}"/>
                    </a:ext>
                  </a:extLst>
                </p14:cNvPr>
                <p14:cNvContentPartPr/>
                <p14:nvPr/>
              </p14:nvContentPartPr>
              <p14:xfrm>
                <a:off x="4389909" y="2158834"/>
                <a:ext cx="172080" cy="187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2CDB249-C3FD-99A8-F75E-BD65C28C7F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83789" y="2152714"/>
                  <a:ext cx="1843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AE1B245-C78B-21E4-E9F2-FA4586297ED3}"/>
              </a:ext>
            </a:extLst>
          </p:cNvPr>
          <p:cNvGrpSpPr/>
          <p:nvPr/>
        </p:nvGrpSpPr>
        <p:grpSpPr>
          <a:xfrm>
            <a:off x="4964109" y="1681474"/>
            <a:ext cx="498600" cy="545400"/>
            <a:chOff x="4964109" y="1681474"/>
            <a:chExt cx="498600" cy="54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D21968-4366-A529-5B89-FAA0DCD4C430}"/>
                    </a:ext>
                  </a:extLst>
                </p14:cNvPr>
                <p14:cNvContentPartPr/>
                <p14:nvPr/>
              </p14:nvContentPartPr>
              <p14:xfrm>
                <a:off x="5072469" y="1912234"/>
                <a:ext cx="27360" cy="195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D21968-4366-A529-5B89-FAA0DCD4C4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66349" y="1906114"/>
                  <a:ext cx="39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83F832-607A-861B-FD35-2CBC1F53925A}"/>
                    </a:ext>
                  </a:extLst>
                </p14:cNvPr>
                <p14:cNvContentPartPr/>
                <p14:nvPr/>
              </p14:nvContentPartPr>
              <p14:xfrm>
                <a:off x="4964109" y="1681474"/>
                <a:ext cx="192600" cy="14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83F832-607A-861B-FD35-2CBC1F5392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57989" y="1675354"/>
                  <a:ext cx="204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D7E553-FA83-69E6-32FA-1B5FAD10486D}"/>
                    </a:ext>
                  </a:extLst>
                </p14:cNvPr>
                <p14:cNvContentPartPr/>
                <p14:nvPr/>
              </p14:nvContentPartPr>
              <p14:xfrm>
                <a:off x="5186949" y="1806394"/>
                <a:ext cx="275760" cy="420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D7E553-FA83-69E6-32FA-1B5FAD10486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0829" y="1800274"/>
                  <a:ext cx="288000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E3DFF1-B9AE-490C-974C-9A19ED891D2A}"/>
              </a:ext>
            </a:extLst>
          </p:cNvPr>
          <p:cNvGrpSpPr/>
          <p:nvPr/>
        </p:nvGrpSpPr>
        <p:grpSpPr>
          <a:xfrm>
            <a:off x="5637669" y="1829434"/>
            <a:ext cx="379800" cy="544320"/>
            <a:chOff x="5637669" y="1829434"/>
            <a:chExt cx="37980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F01E65-D7C2-0083-46C6-B9508C88C58B}"/>
                    </a:ext>
                  </a:extLst>
                </p14:cNvPr>
                <p14:cNvContentPartPr/>
                <p14:nvPr/>
              </p14:nvContentPartPr>
              <p14:xfrm>
                <a:off x="5637669" y="1846354"/>
                <a:ext cx="101520" cy="258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F01E65-D7C2-0083-46C6-B9508C88C5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31549" y="1840234"/>
                  <a:ext cx="113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16C636-1890-ECE4-951A-2C7D96CB86E8}"/>
                    </a:ext>
                  </a:extLst>
                </p14:cNvPr>
                <p14:cNvContentPartPr/>
                <p14:nvPr/>
              </p14:nvContentPartPr>
              <p14:xfrm>
                <a:off x="5661429" y="1829434"/>
                <a:ext cx="199080" cy="111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16C636-1890-ECE4-951A-2C7D96CB86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55309" y="1823314"/>
                  <a:ext cx="2113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625BC8-8F1E-2EFD-C8E4-DF2219D72C07}"/>
                    </a:ext>
                  </a:extLst>
                </p14:cNvPr>
                <p14:cNvContentPartPr/>
                <p14:nvPr/>
              </p14:nvContentPartPr>
              <p14:xfrm>
                <a:off x="6000909" y="1987474"/>
                <a:ext cx="9360" cy="52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625BC8-8F1E-2EFD-C8E4-DF2219D72C0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994789" y="1981354"/>
                  <a:ext cx="21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D3120C1-D153-5A84-1B9C-52E537112271}"/>
                    </a:ext>
                  </a:extLst>
                </p14:cNvPr>
                <p14:cNvContentPartPr/>
                <p14:nvPr/>
              </p14:nvContentPartPr>
              <p14:xfrm>
                <a:off x="5843589" y="2180434"/>
                <a:ext cx="173880" cy="19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D3120C1-D153-5A84-1B9C-52E5371122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37469" y="2174314"/>
                  <a:ext cx="18612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47737E-BA61-F7C2-6788-D6BBC63286CF}"/>
              </a:ext>
            </a:extLst>
          </p:cNvPr>
          <p:cNvGrpSpPr/>
          <p:nvPr/>
        </p:nvGrpSpPr>
        <p:grpSpPr>
          <a:xfrm>
            <a:off x="6293589" y="1802074"/>
            <a:ext cx="792360" cy="546480"/>
            <a:chOff x="6293589" y="1802074"/>
            <a:chExt cx="792360" cy="5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C8435C-E51F-A6C6-5584-20B4738CADE4}"/>
                    </a:ext>
                  </a:extLst>
                </p14:cNvPr>
                <p14:cNvContentPartPr/>
                <p14:nvPr/>
              </p14:nvContentPartPr>
              <p14:xfrm>
                <a:off x="6293589" y="2046874"/>
                <a:ext cx="61920" cy="151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C8435C-E51F-A6C6-5584-20B4738CAD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287469" y="2040754"/>
                  <a:ext cx="741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7BDECE-9878-8D97-9B79-A3A6D619BBCB}"/>
                    </a:ext>
                  </a:extLst>
                </p14:cNvPr>
                <p14:cNvContentPartPr/>
                <p14:nvPr/>
              </p14:nvContentPartPr>
              <p14:xfrm>
                <a:off x="6379989" y="1802074"/>
                <a:ext cx="85680" cy="118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7BDECE-9878-8D97-9B79-A3A6D619BB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73869" y="1795954"/>
                  <a:ext cx="97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9E9C20-93D2-0C5A-5205-8D6E6311DE34}"/>
                    </a:ext>
                  </a:extLst>
                </p14:cNvPr>
                <p14:cNvContentPartPr/>
                <p14:nvPr/>
              </p14:nvContentPartPr>
              <p14:xfrm>
                <a:off x="6576909" y="1967314"/>
                <a:ext cx="36360" cy="212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9E9C20-93D2-0C5A-5205-8D6E6311DE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70789" y="1961194"/>
                  <a:ext cx="48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98C15C-A48D-E309-56D8-EDE91D2D98AB}"/>
                    </a:ext>
                  </a:extLst>
                </p14:cNvPr>
                <p14:cNvContentPartPr/>
                <p14:nvPr/>
              </p14:nvContentPartPr>
              <p14:xfrm>
                <a:off x="6540909" y="2074594"/>
                <a:ext cx="184680" cy="2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98C15C-A48D-E309-56D8-EDE91D2D98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34789" y="2068474"/>
                  <a:ext cx="196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EEE94E-0F08-359B-4DFA-A05AFF3D06DE}"/>
                    </a:ext>
                  </a:extLst>
                </p14:cNvPr>
                <p14:cNvContentPartPr/>
                <p14:nvPr/>
              </p14:nvContentPartPr>
              <p14:xfrm>
                <a:off x="6750429" y="1963714"/>
                <a:ext cx="60120" cy="26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EEE94E-0F08-359B-4DFA-A05AFF3D06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44309" y="1957594"/>
                  <a:ext cx="72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9312174-ACA7-E2A9-0BCB-85CABFF5FDF4}"/>
                    </a:ext>
                  </a:extLst>
                </p14:cNvPr>
                <p14:cNvContentPartPr/>
                <p14:nvPr/>
              </p14:nvContentPartPr>
              <p14:xfrm>
                <a:off x="6736029" y="2118514"/>
                <a:ext cx="177480" cy="2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9312174-ACA7-E2A9-0BCB-85CABFF5FD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29909" y="2112394"/>
                  <a:ext cx="189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7704D8-FAFD-D756-DB1B-65D9A7C405BC}"/>
                    </a:ext>
                  </a:extLst>
                </p14:cNvPr>
                <p14:cNvContentPartPr/>
                <p14:nvPr/>
              </p14:nvContentPartPr>
              <p14:xfrm>
                <a:off x="6954549" y="1808554"/>
                <a:ext cx="131400" cy="540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7704D8-FAFD-D756-DB1B-65D9A7C405B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48429" y="1802434"/>
                  <a:ext cx="143640" cy="55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FFDEEB9-8BDB-6656-5A1B-56205125E8B3}"/>
                  </a:ext>
                </a:extLst>
              </p14:cNvPr>
              <p14:cNvContentPartPr/>
              <p14:nvPr/>
            </p14:nvContentPartPr>
            <p14:xfrm>
              <a:off x="7310949" y="1742674"/>
              <a:ext cx="177840" cy="646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FFDEEB9-8BDB-6656-5A1B-56205125E8B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304829" y="1736554"/>
                <a:ext cx="19008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2E6BC31-317D-AA13-50EA-271EB0B80E95}"/>
                  </a:ext>
                </a:extLst>
              </p14:cNvPr>
              <p14:cNvContentPartPr/>
              <p14:nvPr/>
            </p14:nvContentPartPr>
            <p14:xfrm>
              <a:off x="1588749" y="4808074"/>
              <a:ext cx="189720" cy="565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2E6BC31-317D-AA13-50EA-271EB0B80E9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82629" y="4801954"/>
                <a:ext cx="201960" cy="5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D46F9F2F-0D38-5D8D-D2FE-755F2A1A1B93}"/>
              </a:ext>
            </a:extLst>
          </p:cNvPr>
          <p:cNvGrpSpPr/>
          <p:nvPr/>
        </p:nvGrpSpPr>
        <p:grpSpPr>
          <a:xfrm>
            <a:off x="3073029" y="2947594"/>
            <a:ext cx="475560" cy="692640"/>
            <a:chOff x="3073029" y="2947594"/>
            <a:chExt cx="4755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AE73C84-84AA-2597-0E5E-4F4E287605D7}"/>
                    </a:ext>
                  </a:extLst>
                </p14:cNvPr>
                <p14:cNvContentPartPr/>
                <p14:nvPr/>
              </p14:nvContentPartPr>
              <p14:xfrm>
                <a:off x="3125589" y="3285274"/>
                <a:ext cx="30960" cy="148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AE73C84-84AA-2597-0E5E-4F4E287605D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19469" y="3279154"/>
                  <a:ext cx="43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5EDEE75-4471-B17C-58F3-A7EE783188F6}"/>
                    </a:ext>
                  </a:extLst>
                </p14:cNvPr>
                <p14:cNvContentPartPr/>
                <p14:nvPr/>
              </p14:nvContentPartPr>
              <p14:xfrm>
                <a:off x="3073029" y="3009154"/>
                <a:ext cx="95760" cy="121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5EDEE75-4471-B17C-58F3-A7EE783188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66909" y="3003034"/>
                  <a:ext cx="108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DD0833-59D0-749A-0C39-46F79ED66AE3}"/>
                    </a:ext>
                  </a:extLst>
                </p14:cNvPr>
                <p14:cNvContentPartPr/>
                <p14:nvPr/>
              </p14:nvContentPartPr>
              <p14:xfrm>
                <a:off x="3322509" y="2947594"/>
                <a:ext cx="156960" cy="692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DD0833-59D0-749A-0C39-46F79ED66A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16389" y="2941474"/>
                  <a:ext cx="16920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EBA18-26CE-551D-588D-0010882458E1}"/>
                    </a:ext>
                  </a:extLst>
                </p14:cNvPr>
                <p14:cNvContentPartPr/>
                <p14:nvPr/>
              </p14:nvContentPartPr>
              <p14:xfrm>
                <a:off x="3333309" y="3318034"/>
                <a:ext cx="215280" cy="44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EBA18-26CE-551D-588D-0010882458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27189" y="3311914"/>
                  <a:ext cx="22752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251E1D4-B286-5762-B238-3C8C73E4EAEE}"/>
              </a:ext>
            </a:extLst>
          </p:cNvPr>
          <p:cNvGrpSpPr/>
          <p:nvPr/>
        </p:nvGrpSpPr>
        <p:grpSpPr>
          <a:xfrm>
            <a:off x="3779709" y="2915554"/>
            <a:ext cx="1193760" cy="568080"/>
            <a:chOff x="3779709" y="2915554"/>
            <a:chExt cx="119376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57F085-3D51-8250-78FB-5E0EEBA10EE4}"/>
                    </a:ext>
                  </a:extLst>
                </p14:cNvPr>
                <p14:cNvContentPartPr/>
                <p14:nvPr/>
              </p14:nvContentPartPr>
              <p14:xfrm>
                <a:off x="3779709" y="2915554"/>
                <a:ext cx="180360" cy="568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57F085-3D51-8250-78FB-5E0EEBA10EE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773589" y="2909434"/>
                  <a:ext cx="19260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4DB9EF-249F-5716-3EF6-A9215BFDCA8E}"/>
                    </a:ext>
                  </a:extLst>
                </p14:cNvPr>
                <p14:cNvContentPartPr/>
                <p14:nvPr/>
              </p14:nvContentPartPr>
              <p14:xfrm>
                <a:off x="4025589" y="3161074"/>
                <a:ext cx="254520" cy="161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4DB9EF-249F-5716-3EF6-A9215BFDCA8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19469" y="3154954"/>
                  <a:ext cx="266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AEE34A-615E-C818-C022-2CA198D7E609}"/>
                    </a:ext>
                  </a:extLst>
                </p14:cNvPr>
                <p14:cNvContentPartPr/>
                <p14:nvPr/>
              </p14:nvContentPartPr>
              <p14:xfrm>
                <a:off x="4344549" y="2929594"/>
                <a:ext cx="217080" cy="491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AEE34A-615E-C818-C022-2CA198D7E6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38429" y="2923474"/>
                  <a:ext cx="2293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E046A2-D176-6CE9-2D6D-1A873E2D9A8C}"/>
                    </a:ext>
                  </a:extLst>
                </p14:cNvPr>
                <p14:cNvContentPartPr/>
                <p14:nvPr/>
              </p14:nvContentPartPr>
              <p14:xfrm>
                <a:off x="4700589" y="3198154"/>
                <a:ext cx="21960" cy="134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E046A2-D176-6CE9-2D6D-1A873E2D9A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94469" y="3192034"/>
                  <a:ext cx="34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14CCCF-20CC-FB1D-D21D-B330E1B12731}"/>
                    </a:ext>
                  </a:extLst>
                </p14:cNvPr>
                <p14:cNvContentPartPr/>
                <p14:nvPr/>
              </p14:nvContentPartPr>
              <p14:xfrm>
                <a:off x="4685829" y="3027514"/>
                <a:ext cx="88920" cy="125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14CCCF-20CC-FB1D-D21D-B330E1B1273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79709" y="3021394"/>
                  <a:ext cx="10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80F2A4-B575-B79F-0E0F-752383DF3C8A}"/>
                    </a:ext>
                  </a:extLst>
                </p14:cNvPr>
                <p14:cNvContentPartPr/>
                <p14:nvPr/>
              </p14:nvContentPartPr>
              <p14:xfrm>
                <a:off x="4852149" y="3001594"/>
                <a:ext cx="121320" cy="423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80F2A4-B575-B79F-0E0F-752383DF3C8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46029" y="2995474"/>
                  <a:ext cx="13356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C14D32C-5341-4201-EE05-150094937A56}"/>
              </a:ext>
            </a:extLst>
          </p:cNvPr>
          <p:cNvGrpSpPr/>
          <p:nvPr/>
        </p:nvGrpSpPr>
        <p:grpSpPr>
          <a:xfrm>
            <a:off x="5352549" y="2984314"/>
            <a:ext cx="411840" cy="426600"/>
            <a:chOff x="5352549" y="2984314"/>
            <a:chExt cx="4118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99659C4-9EB9-D8B2-66D5-C8CEA084D2DA}"/>
                    </a:ext>
                  </a:extLst>
                </p14:cNvPr>
                <p14:cNvContentPartPr/>
                <p14:nvPr/>
              </p14:nvContentPartPr>
              <p14:xfrm>
                <a:off x="5352549" y="3102394"/>
                <a:ext cx="86760" cy="91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99659C4-9EB9-D8B2-66D5-C8CEA084D2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46429" y="3096274"/>
                  <a:ext cx="99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66F2574-0C7F-6F45-9399-1568151C9BE6}"/>
                    </a:ext>
                  </a:extLst>
                </p14:cNvPr>
                <p14:cNvContentPartPr/>
                <p14:nvPr/>
              </p14:nvContentPartPr>
              <p14:xfrm>
                <a:off x="5480709" y="2984314"/>
                <a:ext cx="245880" cy="426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66F2574-0C7F-6F45-9399-1568151C9B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74589" y="2978194"/>
                  <a:ext cx="2581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1F0D25-3074-33C6-DEFC-3FC73E1167F0}"/>
                    </a:ext>
                  </a:extLst>
                </p14:cNvPr>
                <p14:cNvContentPartPr/>
                <p14:nvPr/>
              </p14:nvContentPartPr>
              <p14:xfrm>
                <a:off x="5679429" y="3245674"/>
                <a:ext cx="84960" cy="91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1F0D25-3074-33C6-DEFC-3FC73E1167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673309" y="3239554"/>
                  <a:ext cx="9720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4DBA0A9-3DDF-33C7-813D-F288C7C2F9B4}"/>
                  </a:ext>
                </a:extLst>
              </p14:cNvPr>
              <p14:cNvContentPartPr/>
              <p14:nvPr/>
            </p14:nvContentPartPr>
            <p14:xfrm>
              <a:off x="6046269" y="3081154"/>
              <a:ext cx="204120" cy="281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4DBA0A9-3DDF-33C7-813D-F288C7C2F9B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40149" y="3075034"/>
                <a:ext cx="21636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D035317-CBF1-E6CE-4FF1-FDBC5B815E1F}"/>
                  </a:ext>
                </a:extLst>
              </p14:cNvPr>
              <p14:cNvContentPartPr/>
              <p14:nvPr/>
            </p14:nvContentPartPr>
            <p14:xfrm>
              <a:off x="6683469" y="3604954"/>
              <a:ext cx="20160" cy="34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D035317-CBF1-E6CE-4FF1-FDBC5B815E1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677349" y="3598834"/>
                <a:ext cx="324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35E22FF-B9C0-AE67-4A6F-A81DDDC7113D}"/>
              </a:ext>
            </a:extLst>
          </p:cNvPr>
          <p:cNvGrpSpPr/>
          <p:nvPr/>
        </p:nvGrpSpPr>
        <p:grpSpPr>
          <a:xfrm>
            <a:off x="7465029" y="2844634"/>
            <a:ext cx="855720" cy="702360"/>
            <a:chOff x="7465029" y="2844634"/>
            <a:chExt cx="85572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93DFCF-994F-ECE0-6EF6-6FDD5647A6BA}"/>
                    </a:ext>
                  </a:extLst>
                </p14:cNvPr>
                <p14:cNvContentPartPr/>
                <p14:nvPr/>
              </p14:nvContentPartPr>
              <p14:xfrm>
                <a:off x="7465029" y="3121834"/>
                <a:ext cx="212040" cy="243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93DFCF-994F-ECE0-6EF6-6FDD5647A6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58909" y="3115714"/>
                  <a:ext cx="224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EFA06A9-0B26-E9A2-6666-548C6C1FBE29}"/>
                    </a:ext>
                  </a:extLst>
                </p14:cNvPr>
                <p14:cNvContentPartPr/>
                <p14:nvPr/>
              </p14:nvContentPartPr>
              <p14:xfrm>
                <a:off x="7781469" y="2864434"/>
                <a:ext cx="142920" cy="632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EFA06A9-0B26-E9A2-6666-548C6C1FBE2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75349" y="2858314"/>
                  <a:ext cx="1551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3F4EB9-9E3F-0FC8-0147-76C0524A1908}"/>
                    </a:ext>
                  </a:extLst>
                </p14:cNvPr>
                <p14:cNvContentPartPr/>
                <p14:nvPr/>
              </p14:nvContentPartPr>
              <p14:xfrm>
                <a:off x="8021229" y="2844634"/>
                <a:ext cx="299520" cy="702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3F4EB9-9E3F-0FC8-0147-76C0524A190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15109" y="2838514"/>
                  <a:ext cx="311760" cy="71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01D9F1-1FB6-06B3-7002-CE09E3469715}"/>
              </a:ext>
            </a:extLst>
          </p:cNvPr>
          <p:cNvGrpSpPr/>
          <p:nvPr/>
        </p:nvGrpSpPr>
        <p:grpSpPr>
          <a:xfrm>
            <a:off x="4785189" y="3747874"/>
            <a:ext cx="1669680" cy="713160"/>
            <a:chOff x="4785189" y="3747874"/>
            <a:chExt cx="166968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F39A252-2FFF-ABC6-8B0E-D8A70970BD89}"/>
                    </a:ext>
                  </a:extLst>
                </p14:cNvPr>
                <p14:cNvContentPartPr/>
                <p14:nvPr/>
              </p14:nvContentPartPr>
              <p14:xfrm>
                <a:off x="4785189" y="3858034"/>
                <a:ext cx="43200" cy="603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F39A252-2FFF-ABC6-8B0E-D8A70970BD8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779069" y="3851914"/>
                  <a:ext cx="554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BD6E4B9-6C39-8B9D-8C99-FE5D98EBAAC0}"/>
                    </a:ext>
                  </a:extLst>
                </p14:cNvPr>
                <p14:cNvContentPartPr/>
                <p14:nvPr/>
              </p14:nvContentPartPr>
              <p14:xfrm>
                <a:off x="4839549" y="4082674"/>
                <a:ext cx="147960" cy="172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BD6E4B9-6C39-8B9D-8C99-FE5D98EBAA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33429" y="4076554"/>
                  <a:ext cx="160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AED6862-75DA-3CCC-B206-A96FC1DC72FE}"/>
                    </a:ext>
                  </a:extLst>
                </p14:cNvPr>
                <p14:cNvContentPartPr/>
                <p14:nvPr/>
              </p14:nvContentPartPr>
              <p14:xfrm>
                <a:off x="5001909" y="4059994"/>
                <a:ext cx="177480" cy="16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AED6862-75DA-3CCC-B206-A96FC1DC72F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95789" y="4053874"/>
                  <a:ext cx="189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DD08B73-B169-5CE4-CEA5-8E36074933F6}"/>
                    </a:ext>
                  </a:extLst>
                </p14:cNvPr>
                <p14:cNvContentPartPr/>
                <p14:nvPr/>
              </p14:nvContentPartPr>
              <p14:xfrm>
                <a:off x="5235189" y="4071874"/>
                <a:ext cx="30960" cy="14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DD08B73-B169-5CE4-CEA5-8E36074933F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29069" y="4065754"/>
                  <a:ext cx="43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E513421-6600-0DCE-8DE5-9437BDAE5733}"/>
                    </a:ext>
                  </a:extLst>
                </p14:cNvPr>
                <p14:cNvContentPartPr/>
                <p14:nvPr/>
              </p14:nvContentPartPr>
              <p14:xfrm>
                <a:off x="5227989" y="3962434"/>
                <a:ext cx="45360" cy="70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E513421-6600-0DCE-8DE5-9437BDAE57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21869" y="3956314"/>
                  <a:ext cx="576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32BD312-DD89-01AB-3A1F-C7CA9E519541}"/>
                    </a:ext>
                  </a:extLst>
                </p14:cNvPr>
                <p14:cNvContentPartPr/>
                <p14:nvPr/>
              </p14:nvContentPartPr>
              <p14:xfrm>
                <a:off x="5348949" y="4088074"/>
                <a:ext cx="202680" cy="118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32BD312-DD89-01AB-3A1F-C7CA9E5195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2829" y="4081954"/>
                  <a:ext cx="214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81681A9-094D-163E-0052-73621303F397}"/>
                    </a:ext>
                  </a:extLst>
                </p14:cNvPr>
                <p14:cNvContentPartPr/>
                <p14:nvPr/>
              </p14:nvContentPartPr>
              <p14:xfrm>
                <a:off x="5621469" y="3948394"/>
                <a:ext cx="54720" cy="250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81681A9-094D-163E-0052-73621303F3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15349" y="3942274"/>
                  <a:ext cx="66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B6F89E9-2326-ACC1-FE6A-94DBC8418D09}"/>
                    </a:ext>
                  </a:extLst>
                </p14:cNvPr>
                <p14:cNvContentPartPr/>
                <p14:nvPr/>
              </p14:nvContentPartPr>
              <p14:xfrm>
                <a:off x="5641269" y="4041994"/>
                <a:ext cx="94320" cy="12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B6F89E9-2326-ACC1-FE6A-94DBC8418D0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35149" y="4035874"/>
                  <a:ext cx="106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3D5E04A-24CF-809E-E853-81841A259905}"/>
                    </a:ext>
                  </a:extLst>
                </p14:cNvPr>
                <p14:cNvContentPartPr/>
                <p14:nvPr/>
              </p14:nvContentPartPr>
              <p14:xfrm>
                <a:off x="5769789" y="3876034"/>
                <a:ext cx="85320" cy="458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3D5E04A-24CF-809E-E853-81841A2599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63669" y="3869914"/>
                  <a:ext cx="975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71F9520-868B-5F04-7071-46DE37C0C34A}"/>
                    </a:ext>
                  </a:extLst>
                </p14:cNvPr>
                <p14:cNvContentPartPr/>
                <p14:nvPr/>
              </p14:nvContentPartPr>
              <p14:xfrm>
                <a:off x="5766189" y="4177714"/>
                <a:ext cx="168480" cy="30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71F9520-868B-5F04-7071-46DE37C0C34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60069" y="4171594"/>
                  <a:ext cx="1807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069AAC5-BE28-E37A-588F-DBAE7BA64698}"/>
                    </a:ext>
                  </a:extLst>
                </p14:cNvPr>
                <p14:cNvContentPartPr/>
                <p14:nvPr/>
              </p14:nvContentPartPr>
              <p14:xfrm>
                <a:off x="6089469" y="3747874"/>
                <a:ext cx="124920" cy="607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069AAC5-BE28-E37A-588F-DBAE7BA646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83349" y="3741754"/>
                  <a:ext cx="1371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803455-4517-9144-8243-26126977A09A}"/>
                    </a:ext>
                  </a:extLst>
                </p14:cNvPr>
                <p14:cNvContentPartPr/>
                <p14:nvPr/>
              </p14:nvContentPartPr>
              <p14:xfrm>
                <a:off x="6306189" y="3938674"/>
                <a:ext cx="99720" cy="198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803455-4517-9144-8243-26126977A09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00069" y="3932554"/>
                  <a:ext cx="111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5271F2-B6A0-2BBF-B718-49B1FFD307D6}"/>
                    </a:ext>
                  </a:extLst>
                </p14:cNvPr>
                <p14:cNvContentPartPr/>
                <p14:nvPr/>
              </p14:nvContentPartPr>
              <p14:xfrm>
                <a:off x="6391149" y="3963874"/>
                <a:ext cx="63720" cy="182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5271F2-B6A0-2BBF-B718-49B1FFD307D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385029" y="3957754"/>
                  <a:ext cx="7596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5A90606-0FD9-DF5F-C264-FC195B5933AF}"/>
              </a:ext>
            </a:extLst>
          </p:cNvPr>
          <p:cNvGrpSpPr/>
          <p:nvPr/>
        </p:nvGrpSpPr>
        <p:grpSpPr>
          <a:xfrm>
            <a:off x="6639189" y="3863434"/>
            <a:ext cx="1086840" cy="614160"/>
            <a:chOff x="6639189" y="3863434"/>
            <a:chExt cx="108684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9CCFD86-39AC-4E18-9F24-0DF59AF94E63}"/>
                    </a:ext>
                  </a:extLst>
                </p14:cNvPr>
                <p14:cNvContentPartPr/>
                <p14:nvPr/>
              </p14:nvContentPartPr>
              <p14:xfrm>
                <a:off x="6639189" y="4111834"/>
                <a:ext cx="75600" cy="92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9CCFD86-39AC-4E18-9F24-0DF59AF94E6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33069" y="4105714"/>
                  <a:ext cx="87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0969AD2-5DA6-5458-29DB-4DF779A2A7E4}"/>
                    </a:ext>
                  </a:extLst>
                </p14:cNvPr>
                <p14:cNvContentPartPr/>
                <p14:nvPr/>
              </p14:nvContentPartPr>
              <p14:xfrm>
                <a:off x="6712629" y="4041274"/>
                <a:ext cx="188280" cy="283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0969AD2-5DA6-5458-29DB-4DF779A2A7E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706509" y="4035154"/>
                  <a:ext cx="200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2660A-5046-B3E8-1009-5B3558B6AB6D}"/>
                    </a:ext>
                  </a:extLst>
                </p14:cNvPr>
                <p14:cNvContentPartPr/>
                <p14:nvPr/>
              </p14:nvContentPartPr>
              <p14:xfrm>
                <a:off x="6885789" y="4216954"/>
                <a:ext cx="65520" cy="31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2660A-5046-B3E8-1009-5B3558B6AB6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879669" y="4210834"/>
                  <a:ext cx="77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AA9569C-83DE-9533-FB2B-7B7A2CAE7CB3}"/>
                    </a:ext>
                  </a:extLst>
                </p14:cNvPr>
                <p14:cNvContentPartPr/>
                <p14:nvPr/>
              </p14:nvContentPartPr>
              <p14:xfrm>
                <a:off x="7115829" y="3938314"/>
                <a:ext cx="156960" cy="325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AA9569C-83DE-9533-FB2B-7B7A2CAE7CB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09709" y="3932194"/>
                  <a:ext cx="169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F25942-D649-2918-39C6-FF15AF5B388A}"/>
                    </a:ext>
                  </a:extLst>
                </p14:cNvPr>
                <p14:cNvContentPartPr/>
                <p14:nvPr/>
              </p14:nvContentPartPr>
              <p14:xfrm>
                <a:off x="7389789" y="3863434"/>
                <a:ext cx="14760" cy="104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F25942-D649-2918-39C6-FF15AF5B388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83669" y="3857314"/>
                  <a:ext cx="27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15E91C-6B52-1061-EAED-FC2F000C473B}"/>
                    </a:ext>
                  </a:extLst>
                </p14:cNvPr>
                <p14:cNvContentPartPr/>
                <p14:nvPr/>
              </p14:nvContentPartPr>
              <p14:xfrm>
                <a:off x="7480149" y="3923554"/>
                <a:ext cx="25560" cy="177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15E91C-6B52-1061-EAED-FC2F000C473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74029" y="3917434"/>
                  <a:ext cx="37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5389FB9-5BA3-EBCA-F91C-3F3F0262D655}"/>
                    </a:ext>
                  </a:extLst>
                </p14:cNvPr>
                <p14:cNvContentPartPr/>
                <p14:nvPr/>
              </p14:nvContentPartPr>
              <p14:xfrm>
                <a:off x="7537749" y="4310914"/>
                <a:ext cx="188280" cy="166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5389FB9-5BA3-EBCA-F91C-3F3F0262D65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531629" y="4304794"/>
                  <a:ext cx="2005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6AF7862-7D2E-2890-1064-38AC8DBEB716}"/>
              </a:ext>
            </a:extLst>
          </p:cNvPr>
          <p:cNvGrpSpPr/>
          <p:nvPr/>
        </p:nvGrpSpPr>
        <p:grpSpPr>
          <a:xfrm>
            <a:off x="7947069" y="3832834"/>
            <a:ext cx="1220400" cy="601920"/>
            <a:chOff x="7947069" y="3832834"/>
            <a:chExt cx="1220400" cy="60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350655A-22A7-0CB0-25A2-799E253A55C0}"/>
                    </a:ext>
                  </a:extLst>
                </p14:cNvPr>
                <p14:cNvContentPartPr/>
                <p14:nvPr/>
              </p14:nvContentPartPr>
              <p14:xfrm>
                <a:off x="7947069" y="3965314"/>
                <a:ext cx="171000" cy="254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350655A-22A7-0CB0-25A2-799E253A55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40949" y="3959194"/>
                  <a:ext cx="183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1B6EE0-51C8-4A70-57EA-439E4BDED746}"/>
                    </a:ext>
                  </a:extLst>
                </p14:cNvPr>
                <p14:cNvContentPartPr/>
                <p14:nvPr/>
              </p14:nvContentPartPr>
              <p14:xfrm>
                <a:off x="8245149" y="3848314"/>
                <a:ext cx="141840" cy="386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1B6EE0-51C8-4A70-57EA-439E4BDED74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39029" y="3842194"/>
                  <a:ext cx="1540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C3A7EC2-F1AB-4E74-312D-005CF0E20442}"/>
                    </a:ext>
                  </a:extLst>
                </p14:cNvPr>
                <p14:cNvContentPartPr/>
                <p14:nvPr/>
              </p14:nvContentPartPr>
              <p14:xfrm>
                <a:off x="8455389" y="4064314"/>
                <a:ext cx="27360" cy="128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C3A7EC2-F1AB-4E74-312D-005CF0E204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449269" y="4058194"/>
                  <a:ext cx="39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5902C8A-C190-D198-97C3-867DDD5C4384}"/>
                    </a:ext>
                  </a:extLst>
                </p14:cNvPr>
                <p14:cNvContentPartPr/>
                <p14:nvPr/>
              </p14:nvContentPartPr>
              <p14:xfrm>
                <a:off x="8504349" y="3904114"/>
                <a:ext cx="81720" cy="39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5902C8A-C190-D198-97C3-867DDD5C438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98229" y="3897994"/>
                  <a:ext cx="9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41D550-CED2-9C84-3E6A-0BEC2A9437D1}"/>
                    </a:ext>
                  </a:extLst>
                </p14:cNvPr>
                <p14:cNvContentPartPr/>
                <p14:nvPr/>
              </p14:nvContentPartPr>
              <p14:xfrm>
                <a:off x="8564109" y="3862354"/>
                <a:ext cx="186840" cy="432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41D550-CED2-9C84-3E6A-0BEC2A9437D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57989" y="3856234"/>
                  <a:ext cx="199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CA28A5-DAA6-C97A-90C4-5F6C933AF9F9}"/>
                    </a:ext>
                  </a:extLst>
                </p14:cNvPr>
                <p14:cNvContentPartPr/>
                <p14:nvPr/>
              </p14:nvContentPartPr>
              <p14:xfrm>
                <a:off x="8787669" y="3832834"/>
                <a:ext cx="156240" cy="446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CA28A5-DAA6-C97A-90C4-5F6C933AF9F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781549" y="3826714"/>
                  <a:ext cx="168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72D2E8E-DD09-63A5-D359-171E9668E1E8}"/>
                    </a:ext>
                  </a:extLst>
                </p14:cNvPr>
                <p14:cNvContentPartPr/>
                <p14:nvPr/>
              </p14:nvContentPartPr>
              <p14:xfrm>
                <a:off x="9163509" y="4066474"/>
                <a:ext cx="3960" cy="36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72D2E8E-DD09-63A5-D359-171E9668E1E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57389" y="4060354"/>
                  <a:ext cx="162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0DF583-E1A4-28E0-D40D-29D6F73B2DB9}"/>
                    </a:ext>
                  </a:extLst>
                </p14:cNvPr>
                <p14:cNvContentPartPr/>
                <p14:nvPr/>
              </p14:nvContentPartPr>
              <p14:xfrm>
                <a:off x="8782269" y="4281034"/>
                <a:ext cx="311040" cy="153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0DF583-E1A4-28E0-D40D-29D6F73B2DB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76149" y="4274914"/>
                  <a:ext cx="323280" cy="16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C7DF713-2B1A-045D-1957-28AC8209C2BE}"/>
                  </a:ext>
                </a:extLst>
              </p14:cNvPr>
              <p14:cNvContentPartPr/>
              <p14:nvPr/>
            </p14:nvContentPartPr>
            <p14:xfrm>
              <a:off x="2799069" y="4222354"/>
              <a:ext cx="163800" cy="5346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C7DF713-2B1A-045D-1957-28AC8209C2B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92949" y="4216234"/>
                <a:ext cx="176040" cy="54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CE3A2A9-2716-9315-B1F2-3DB0DAE03BF0}"/>
              </a:ext>
            </a:extLst>
          </p:cNvPr>
          <p:cNvGrpSpPr/>
          <p:nvPr/>
        </p:nvGrpSpPr>
        <p:grpSpPr>
          <a:xfrm>
            <a:off x="8518749" y="4654354"/>
            <a:ext cx="155520" cy="98640"/>
            <a:chOff x="8518749" y="4654354"/>
            <a:chExt cx="15552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137FFF2-56CA-B5AD-BC56-98964B8A16F4}"/>
                    </a:ext>
                  </a:extLst>
                </p14:cNvPr>
                <p14:cNvContentPartPr/>
                <p14:nvPr/>
              </p14:nvContentPartPr>
              <p14:xfrm>
                <a:off x="8518749" y="4654354"/>
                <a:ext cx="117720" cy="14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137FFF2-56CA-B5AD-BC56-98964B8A16F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512629" y="4648234"/>
                  <a:ext cx="129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8E48DF0-0F8D-26C1-2FDE-6188A92128B6}"/>
                    </a:ext>
                  </a:extLst>
                </p14:cNvPr>
                <p14:cNvContentPartPr/>
                <p14:nvPr/>
              </p14:nvContentPartPr>
              <p14:xfrm>
                <a:off x="8536749" y="4749754"/>
                <a:ext cx="137520" cy="3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8E48DF0-0F8D-26C1-2FDE-6188A92128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30629" y="4743634"/>
                  <a:ext cx="14976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98F9388B-02EB-012F-61CB-C2F607AC4FFC}"/>
                  </a:ext>
                </a:extLst>
              </p14:cNvPr>
              <p14:cNvContentPartPr/>
              <p14:nvPr/>
            </p14:nvContentPartPr>
            <p14:xfrm>
              <a:off x="8038509" y="796954"/>
              <a:ext cx="442440" cy="3139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98F9388B-02EB-012F-61CB-C2F607AC4FF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032389" y="790834"/>
                <a:ext cx="4546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BD9D3D-01A1-F14F-3E62-C754C9C0D1D2}"/>
                  </a:ext>
                </a:extLst>
              </p14:cNvPr>
              <p14:cNvContentPartPr/>
              <p14:nvPr/>
            </p14:nvContentPartPr>
            <p14:xfrm>
              <a:off x="8896749" y="785794"/>
              <a:ext cx="147960" cy="275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BD9D3D-01A1-F14F-3E62-C754C9C0D1D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90629" y="779674"/>
                <a:ext cx="160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6450FF3-9E01-7E2A-C1F4-A0B2829CF2F1}"/>
                  </a:ext>
                </a:extLst>
              </p14:cNvPr>
              <p14:cNvContentPartPr/>
              <p14:nvPr/>
            </p14:nvContentPartPr>
            <p14:xfrm>
              <a:off x="9656349" y="823594"/>
              <a:ext cx="47160" cy="300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6450FF3-9E01-7E2A-C1F4-A0B2829CF2F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50229" y="817474"/>
                <a:ext cx="594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B3867AF-6DFD-AF5A-2CD7-6DE7E46EECBC}"/>
                  </a:ext>
                </a:extLst>
              </p14:cNvPr>
              <p14:cNvContentPartPr/>
              <p14:nvPr/>
            </p14:nvContentPartPr>
            <p14:xfrm>
              <a:off x="10132269" y="848074"/>
              <a:ext cx="258120" cy="2574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B3867AF-6DFD-AF5A-2CD7-6DE7E46EECB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126149" y="841954"/>
                <a:ext cx="270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EC0B0C6-2388-8885-7F90-BE9BAC9A7CB4}"/>
                  </a:ext>
                </a:extLst>
              </p14:cNvPr>
              <p14:cNvContentPartPr/>
              <p14:nvPr/>
            </p14:nvContentPartPr>
            <p14:xfrm>
              <a:off x="9617469" y="1957954"/>
              <a:ext cx="669240" cy="736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EC0B0C6-2388-8885-7F90-BE9BAC9A7CB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611349" y="1951834"/>
                <a:ext cx="681480" cy="74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1DBB763-A383-636A-E659-84E6C888444F}"/>
              </a:ext>
            </a:extLst>
          </p:cNvPr>
          <p:cNvGrpSpPr/>
          <p:nvPr/>
        </p:nvGrpSpPr>
        <p:grpSpPr>
          <a:xfrm>
            <a:off x="7086309" y="3270154"/>
            <a:ext cx="178920" cy="105480"/>
            <a:chOff x="7086309" y="3270154"/>
            <a:chExt cx="17892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5C51594-5884-F6EA-4935-E6D051ACDDA2}"/>
                    </a:ext>
                  </a:extLst>
                </p14:cNvPr>
                <p14:cNvContentPartPr/>
                <p14:nvPr/>
              </p14:nvContentPartPr>
              <p14:xfrm>
                <a:off x="7086309" y="3270154"/>
                <a:ext cx="121320" cy="9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5C51594-5884-F6EA-4935-E6D051ACDDA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80189" y="3264034"/>
                  <a:ext cx="133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EE0329-A728-8E8B-430B-BED09E4398C6}"/>
                    </a:ext>
                  </a:extLst>
                </p14:cNvPr>
                <p14:cNvContentPartPr/>
                <p14:nvPr/>
              </p14:nvContentPartPr>
              <p14:xfrm>
                <a:off x="7107909" y="3371674"/>
                <a:ext cx="157320" cy="3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EE0329-A728-8E8B-430B-BED09E4398C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101789" y="3365554"/>
                  <a:ext cx="169560" cy="1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25B365C-BEF0-2076-23F6-A8F9D0D60748}"/>
                  </a:ext>
                </a:extLst>
              </p14:cNvPr>
              <p14:cNvContentPartPr/>
              <p14:nvPr/>
            </p14:nvContentPartPr>
            <p14:xfrm>
              <a:off x="8945349" y="1391674"/>
              <a:ext cx="313920" cy="2354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25B365C-BEF0-2076-23F6-A8F9D0D60748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939229" y="1385554"/>
                <a:ext cx="326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DAC73E64-7218-CD7C-2D54-6C30222FDF2F}"/>
                  </a:ext>
                </a:extLst>
              </p14:cNvPr>
              <p14:cNvContentPartPr/>
              <p14:nvPr/>
            </p14:nvContentPartPr>
            <p14:xfrm>
              <a:off x="9661749" y="1421914"/>
              <a:ext cx="227880" cy="291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DAC73E64-7218-CD7C-2D54-6C30222FDF2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655629" y="1415794"/>
                <a:ext cx="2401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B29020F-3DC6-9E6A-F870-ED1FE10A7DE7}"/>
                  </a:ext>
                </a:extLst>
              </p14:cNvPr>
              <p14:cNvContentPartPr/>
              <p14:nvPr/>
            </p14:nvContentPartPr>
            <p14:xfrm>
              <a:off x="6826389" y="3129394"/>
              <a:ext cx="35280" cy="274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B29020F-3DC6-9E6A-F870-ED1FE10A7DE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820269" y="3123274"/>
                <a:ext cx="475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5C75EE4-AA95-8074-CE5E-A33F2C3B9AA1}"/>
                  </a:ext>
                </a:extLst>
              </p14:cNvPr>
              <p14:cNvContentPartPr/>
              <p14:nvPr/>
            </p14:nvContentPartPr>
            <p14:xfrm>
              <a:off x="6793629" y="3660034"/>
              <a:ext cx="30960" cy="27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5C75EE4-AA95-8074-CE5E-A33F2C3B9AA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787509" y="3653914"/>
                <a:ext cx="432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752FB08-7FA3-439C-FC2A-CC76BC29EB08}"/>
                  </a:ext>
                </a:extLst>
              </p14:cNvPr>
              <p14:cNvContentPartPr/>
              <p14:nvPr/>
            </p14:nvContentPartPr>
            <p14:xfrm>
              <a:off x="1295709" y="2306434"/>
              <a:ext cx="163080" cy="56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752FB08-7FA3-439C-FC2A-CC76BC29EB0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289589" y="2300314"/>
                <a:ext cx="175320" cy="6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285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</TotalTime>
  <Words>4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Degular</vt:lpstr>
      <vt:lpstr>Office Theme</vt:lpstr>
      <vt:lpstr>1D Arrays in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Aakifur Rahman</dc:creator>
  <cp:lastModifiedBy>Ahan Ghosh</cp:lastModifiedBy>
  <cp:revision>1</cp:revision>
  <dcterms:created xsi:type="dcterms:W3CDTF">2025-04-04T14:04:17Z</dcterms:created>
  <dcterms:modified xsi:type="dcterms:W3CDTF">2025-04-29T04:27:22Z</dcterms:modified>
</cp:coreProperties>
</file>