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20F9BC9-1097-489A-9D25-E641CAD6DDF3}">
          <p14:sldIdLst>
            <p14:sldId id="256"/>
            <p14:sldId id="259"/>
            <p14:sldId id="260"/>
            <p14:sldId id="25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4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0:57.85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331 330 8612,'0'0'9076,"0"-11"-8790,0-47 1336,0 87-1620,0-25-8,-1 1 0,0-1 0,0 0 0,0 0 0,0 1-1,-1-1 1,-2 4 0,-5 23 53,9-30 822,0-45 1095,15-53-1665,-14 67-229,-1 10-23,0-1 0,-5-38 0,4 54-38,0-1 1,0 1 0,-1 0 0,1 0 0,-1 0 0,0 1 0,-1-1 0,1 0 0,-1 1-1,0 0 1,0-1 0,-1 1 0,1 0 0,-1 1 0,0-1 0,-6-4 0,8 6-15,0 1 0,0 0 0,0 1 0,-1-1 0,1 0 1,0 0-1,-1 1 0,1 0 0,0-1 0,-1 1 0,1 0 1,-1 0-1,1 0 0,0 1 0,-1-1 0,1 0 0,0 1 0,-1 0 1,1-1-1,0 1 0,-1 0 0,1 0 0,0 0 0,0 1 1,0-1-1,0 0 0,0 1 0,0-1 0,1 1 0,-1 0 1,0 0-1,1-1 0,-2 3 0,-8 10-58,1-1 0,0 1-1,-11 23 1,15-27 48,-17 35 1,2 1-1,1 1 1,3 1 0,2 0-1,2 1 1,3 1-1,1 0 1,3 0-1,1 1 1,4 0-1,6 79 1,-5-123 23,2 0 0,-1 0 0,1 0 0,0 0 0,0-1 0,1 1 0,0-1 0,0 1 0,1-1 0,-1 0 0,1-1 0,1 1 0,-1-1 0,1 1 0,0-1 0,0-1 0,0 1 0,1-1 0,0 0 0,0 0 0,0 0 0,11 4 0,-11-6-2,-1 0 1,0 0-1,1-1 0,-1 0 1,1 0-1,-1 0 1,1-1-1,-1 1 0,1-1 1,-1-1-1,1 1 1,-1-1-1,1 0 0,-1 0 1,1-1-1,-1 1 1,0-1-1,0-1 0,0 1 1,0-1-1,0 1 1,0-1-1,-1-1 0,1 1 1,-1-1-1,0 1 1,0-1-1,7-9 0,-5 3-700,-6 7 142,2 0 0,-1 1 0,0-1 0,0 1 0,1 0 0,0-1 0,-1 1 0,1 0 0,0 0 1,0 0-1,0 0 0,0 0 0,4-2 0,3 4-8779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1:01.249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333 28 11989,'0'0'12278,"0"-8"-11542,0 8-732,1-1-1,-1 0 0,0 1 0,0-1 0,0 1 0,0-1 0,0 0 0,0 1 0,1-1 0,-2 0 1,1 1-1,0-1 0,0 0 0,0 1 0,0-1 0,0 0 0,0 1 0,-1-1 0,1 1 0,0-1 1,-1 0-1,1 1 0,0-1 0,-1 1 0,1-1 0,0 1 0,-1-1 0,1 1 0,-1-1 0,1 1 1,-1 0-1,-1-1 0,-14 18-63,-21 58 7,24-46 73,1 0 1,2 2-1,0-1 1,2 1-1,2 0 0,0 1 1,3 0-1,-1 48 1,4-76-64,1 1 0,-1 0-1,1-1 1,0 1 0,0-1 0,1 1 0,-1-1-1,4 6 1,-4-8-34,0 0 0,0-1 0,0 1 0,1-1-1,-1 1 1,0-1 0,1 0 0,-1 0 0,1 1-1,-1-1 1,1 0 0,-1 0 0,1 0 0,0-1-1,0 1 1,-1 0 0,1-1 0,0 1 0,0-1 0,0 1-1,0-1 1,0 0 0,2 0 0,-3 0 73,-1 0 1,1 0-1,0 0 1,0-1-1,-1 1 1,1 0-1,0 0 1,-1-1-1,1 1 1,0 0 0,-1-1-1,1 1 1,0-1-1,-1 1 1,1-1-1,-1 1 1,1-1-1,-1 1 1,1-1-1,-1 0 1,0 1-1,1-1 1,-1 0-1,0 1 1,1-1-1,-1-1 1,6-30 80,-9-41 281,2 66-315,-1-5 31,0 0 1,-1 0-1,0 0 0,-1 1 0,0-1 1,-1 1-1,-1 0 0,1 0 1,-2 1-1,1 0 0,-2 0 1,1 0-1,-1 1 0,-18-16 0,-5-1 61,0 2 0,-2 0 0,-44-22 0,76 45-1749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11.24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270 466 7043,'0'0'11918,"10"-10"-7402,-5-1-3731,5-1-815,-9 12 30,-1 1 0,1-1 0,0 1 0,-1-1-1,1 1 1,0-1 0,-1 1 0,1-1-1,0 0 1,-1 0 0,1 1 0,0-1 0,0 0-1,-1 0 1,1 0 0,0 0 0,0 1-1,0-1 1,-1-1 0,1 1 0,0 0 0,0 0-1,0 0 1,-1 0 0,1 0 0,0-1-1,-1 1 1,1 0 0,0-1 0,0 1 0,-1 0-1,1-1 1,0 1 0,-1-1 0,2 0-1,6-11 36,0-1 0,-1 1 0,0-1 0,-1 0 0,8-26 0,16-74-31,-23 81-6,-1-1 0,-2 1 0,0-52 0,-4 83 3,1 0 0,-1-1 0,0 1 0,0 0 0,0 0 0,0-1 0,0 1 1,-1 0-1,1-1 0,0 1 0,0 0 0,-1 0 0,1-1 0,-1 1 0,1 0 0,-1 0 0,0 0 0,1 0 1,-1 0-1,0 0 0,0 0 0,0 0 0,0 0 0,0 0 0,0 0 0,0 0 0,0 1 0,0-1 0,0 0 1,0 1-1,0-1 0,0 1 0,-1-1 0,1 1 0,0 0 0,0-1 0,-1 1 0,1 0 0,0 0 0,-1 0 1,0 0-1,-3 1-6,0 0 0,0 0 1,0 0-1,1 1 0,-1 0 0,1 0 1,-1 0-1,1 0 0,0 1 1,-1 0-1,-3 3 0,-17 16-13,2 1-1,0 0 1,1 2-1,2 0 1,-20 32-1,7-3 105,-46 101 1,66-125-77,1 0 1,2 1 0,1 0 0,2 1 0,1 0 0,1 0 0,2 0 0,1 1 0,2-1 0,7 65 0,-5-88-1,1 1 0,0 0 1,0-1-1,1 0 1,0 0-1,1 0 0,0 0 1,0 0-1,1-1 0,0 0 1,0-1-1,1 1 1,0-1-1,0 0 0,1-1 1,0 0-1,0 0 0,1-1 1,-1 0-1,1 0 1,0-1-1,17 6 0,1-1-280,1-2 0,-1 0 0,1-2 0,0-1 0,1-1 0,49-2 0,-69-1-391,0-1-1,0 0 0,0 0 1,0-1-1,0 0 0,0 0 1,-1-1-1,1 0 0,-1-1 1,0 0-1,0 0 1,11-8-1,34-31-8820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11.50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200 0 13078,'0'0'8262,"-11"17"-7813,-1 3-325,0 0-1,1 0 1,2 1 0,0 1 0,1-1 0,1 1 0,1 1 0,-4 35 0,9-56-113,0 14 38,0-1-1,0 1 1,2-1 0,0 1-1,3 16 1,-3-29-42,-1-1 1,1 1-1,0 0 0,0-1 0,0 1 0,0 0 1,0-1-1,0 1 0,1-1 0,0 0 0,-1 0 1,1 1-1,0-1 0,0 0 0,0 0 1,0-1-1,0 1 0,0 0 0,1-1 0,-1 1 1,1-1-1,-1 0 0,1 1 0,-1-1 0,1-1 1,0 1-1,-1 0 0,1-1 0,0 1 0,0-1 1,0 0-1,-1 0 0,1 0 0,0 0 1,4-1-1,-6 0-2,1 1 0,-1-1 0,0 1 0,1-1 1,-1 0-1,0 1 0,1-1 0,-1 0 0,0 0 0,0 0 0,0 0 1,0 0-1,0 0 0,0 0 0,0-1 0,0 1 0,0 0 0,-1 0 1,1-1-1,0 1 0,-1-1 0,1 1 0,-1 0 0,0-1 1,1 1-1,-1-3 0,5-46 181,-4 42-140,0-15 27,-1 0 1,0-1-1,-2 1 1,-1-1-1,-6-24 1,8 43-73,0 0 1,0 0-1,-1 0 1,0 0-1,0 0 1,0 0-1,-1 1 0,1-1 1,-1 1-1,0 0 1,-1 0-1,1 0 1,-1 0-1,1 0 1,-1 1-1,0-1 1,0 1-1,-1 0 1,1 0-1,-1 1 1,1-1-1,-1 1 1,0 0-1,0 1 1,0-1-1,0 1 1,0 0-1,0 0 1,-8 0-1,9 1-65,1 0 0,0 1 0,0-1 0,0 1 0,0 0 0,0 0 0,0 0 0,1 1 0,-1-1 0,0 0 0,1 1 0,-1 0 0,0 0-1,1 0 1,0 0 0,0 0 0,-1 0 0,1 0 0,0 1 0,1-1 0,-1 1 0,0-1 0,1 1 0,-1 0 0,1 0 0,-2 6 0,-1 4-923,0 0 1,0 0-1,1 1 1,-2 25-1,4 27-5309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12.207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0 590 15783,'0'0'5987,"3"25"-5923,3 53 53,23 182 438,-21-238-490,-7-22-61,-1 0 0,1 0 0,-1 0 1,0 0-1,1 0 0,-1 0 0,0 0 0,1 0 0,-1 0 1,1 0-1,-1 0 0,0 0 0,1 0 0,-1-1 0,0 1 0,1 0 1,-1 0-1,0 0 0,1 0 0,-1-1 0,0 1 0,0 0 0,1 0 1,-1-1-1,0 1 0,1 0 0,-1 0 0,0-1 0,0 1 1,0 0-1,1-1 0,-1 1 0,0-1 0,20-43 351,-18 37-305,148-342 1052,-142 335-755,0 15-236,2 24-309,-8-20 127,11 38-37,-9-24 115,2-1 0,0 1 0,2-1 0,0 0 0,18 28 0,-25-43-9,0-1 0,0 0 0,1-1 1,-1 1-1,1 0 0,0 0 0,0-1 0,-1 1 0,1-1 1,0 1-1,0-1 0,0 0 0,1 0 0,-1 0 1,0 0-1,0 0 0,1 0 0,-1 0 0,0-1 0,1 0 1,-1 1-1,5-1 0,-4-1 2,1 1-1,0-1 0,-1-1 1,1 1-1,-1 0 1,0-1-1,1 0 1,-1 0-1,0 0 1,0 0-1,0 0 1,0 0-1,3-4 1,6-8 24,0 0 0,-1-1 0,-1 0 1,14-24-1,-8 5 56,-12 25-54,-1 1 0,2-1 0,-1 1 1,10-12-1,-13 19-35,0 1 1,-1-1 0,1 1-1,0-1 1,-1 1 0,1 0-1,0-1 1,0 1-1,-1 0 1,1 0 0,0 0-1,0-1 1,-1 1 0,1 0-1,0 0 1,0 0 0,-1 0-1,1 0 1,0 0 0,0 0-1,0 1 1,-1-1 0,1 0-1,0 0 1,-1 1 0,1-1-1,0 0 1,0 1-1,-1-1 1,1 0 0,0 1-1,0 0 1,23 19-294,-20-15 314,5 2-50,0-1 1,0 0-1,0-1 0,0 1 1,1-2-1,0 0 0,0 0 1,1 0-1,-1-1 0,0-1 1,1 0-1,0 0 0,0-1 1,-1-1-1,1 0 0,0 0 1,0-1-1,0 0 0,-1-1 1,1 0-1,-1-1 0,1 0 1,18-8-1,-17 5 12,1 0 0,-1-1 0,0 0 0,0-1 0,-1 0 0,0-1 0,-1 0 0,0-1 0,0 0 0,-1-1 0,0 1 0,-1-2 0,0 1 0,-1-1 0,0-1 0,-1 1 0,0-1 0,3-14 0,-3-2 72,-2 0 0,0-1 0,-3 0 1,-2-45-1,1 25 30,0 34 8,-1-1 0,-1 1-1,0-1 1,-7-21 0,7 31 25,0 0-1,0 0 1,-1 0-1,-1 0 0,1 0 1,-1 1-1,0 0 1,0-1-1,-1 2 1,0-1-1,-9-8 1,14 13-93,0 1 0,-1-1 0,1 1 1,0-1-1,-1 1 0,1-1 0,0 1 1,-1-1-1,1 1 0,-1 0 0,1-1 1,-1 1-1,1 0 0,-1-1 0,1 1 1,-1 0-1,1 0 0,-1 0 0,1-1 0,-1 1 1,1 0-1,-1 0 0,0 0 0,1 0 1,-1 0-1,1 0 0,-1 0 0,0 0 1,1 0-1,-1 0 0,1 0 0,-1 1 1,1-1-1,-1 0 0,1 0 0,-1 0 1,1 1-1,-1-1 0,1 0 0,-1 1 1,1-1-1,-1 0 0,1 1 0,-1-1 1,1 1-1,0-1 0,-1 1 0,1-1 0,0 0 1,-1 1-1,1-1 0,0 1 0,0 0 1,0-1-1,-1 1 0,1-1 0,0 1 1,0 0-1,-2 44-288,2-30 285,-1 592 182,2-67 87,-2-500-296,2-20-23,-1 1 0,-1-1 0,-1 0-1,0 0 1,-2 0 0,-10 33-1,14-53-13,0 0 0,0 0 0,0 1 0,0-1 0,0 0-1,0 0 1,0 0 0,0 0 0,0 0 0,0 1 0,-1-1-1,1 0 1,0 0 0,0 0 0,0 0 0,0 0 0,0 1 0,0-1-1,0 0 1,0 0 0,-1 0 0,1 0 0,0 0 0,0 0-1,0 0 1,0 0 0,0 0 0,-1 1 0,1-1 0,0 0-1,0 0 1,0 0 0,0 0 0,0 0 0,-1 0 0,1 0-1,0 0 1,0 0 0,0 0 0,0 0 0,-1 0 0,1 0-1,0 0 1,0 0 0,0-1 0,0 1 0,0 0 0,-1 0 0,1 0-1,0 0 1,0 0 0,0 0 0,0 0 0,-1-1 0,-5-11-1671,-3-19-1450,-2-22-3634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12.41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138 0 10101,'0'0'7827,"108"2"-7571,-57 30-192,-5 3 0,-15 7-48,-21 3-16,-10 6-128,-36 2 80,-20 1-16,-11-9 64,1-11-416,4-9-448,6-11-1217,15-10-2081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12.76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5 121 7267,'0'0'12726,"0"18"-12307,-1 30-126,-2-12-16,2 1 0,2-1 0,11 72 0,-10-103-270,0 1 0,0-1 0,0 0 0,1 1 1,0-1-1,0 0 0,0-1 0,0 1 0,1 0 1,0-1-1,0 0 0,0 0 0,1 0 0,-1-1 1,1 1-1,0-1 0,0 0 0,0 0 0,0-1 1,1 1-1,-1-1 0,1 0 0,-1-1 0,1 0 1,0 1-1,0-2 0,-1 1 0,1-1 0,0 0 1,0 0-1,0 0 0,8-2 0,-10 0 8,0 1 0,1-1-1,-1 1 1,0-1 0,0 0 0,0-1-1,-1 1 1,1-1 0,0 1-1,-1-1 1,0 0 0,0 0 0,0-1-1,0 1 1,0-1 0,-1 1 0,1-1-1,-1 0 1,0 0 0,0 0 0,1-5-1,6-13 89,-1-1 0,8-38 0,-15 54-85,9-41 381,-3-1 0,-1 1 0,-2-62-1,-4 106-356,0 0 0,-1 0-1,1 1 1,-1-1-1,0 0 1,0 1-1,0-1 1,-1 1-1,1-1 1,-1 1-1,-4-7 1,6 9-88,-1 0 1,0 0-1,0 0 0,0 1 1,0-1-1,0 0 1,0 0-1,0 0 0,0 1 1,0-1-1,-1 0 0,1 1 1,0-1-1,0 1 1,-1 0-1,1-1 0,0 1 1,-1 0-1,1 0 1,0 0-1,-1 0 0,1 0 1,0 0-1,0 0 0,-1 0 1,1 0-1,0 1 1,-1-1-1,1 0 0,0 1 1,0-1-1,-1 1 1,1 0-1,0-1 0,0 1 1,0 0-1,0 0 0,-1 1 1,-23 26-3530,-1 10-2756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13.015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 1 8756,'0'0'15100,"0"12"-14969,-2 105 46,3 144 352,2-214-667,2 1 1,2-1-1,19 68 0,-25-115 17,-1-1-1,0 0 1,0 1 0,0-1 0,0 1 0,0-1-1,0 1 1,1-1 0,-1 1 0,0-1 0,0 1-1,1-1 1,-1 1 0,0-1 0,1 1 0,-1 0-1,1-1 1,-1 1 0,0-1 0,1 1 0,-1 0-1,1-1 1,-1 1 0,1 0 0,-1 0 0,1 0-1,-1-1 1,1 1 0,-1 0 0,1 0 0,-1 0-1,1 0 1,0 0 0,-1 0 0,1 0 0,-1 0-1,1 0 1,-1 0 0,1 0 0,-1 0 0,1 0-1,-1 0 1,1 1 0,0-1 0,-1 0 0,1 0-1,-1 1 1,0-1 0,1 0 0,-1 1 0,1-1-1,-1 0 1,1 1 0,-1-1 0,0 1 0,1-1-1,-1 0 1,0 1 0,1-1 0,-1 1 0,0-1-1,0 1 1,0-1 0,1 1 0,-1 0 0,0-1-1,0 1 1,0-1 0,0 1 0,10-35-4188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13.12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50 8132,'0'0'10052,"20"-50"-12037,31 54-1440,11 2-8261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13.43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144 173 11573,'0'0'6326,"6"-16"-5787,18-47 77,-23 58-520,1 0 0,-1 0-1,0 1 1,0-1 0,-1 0-1,1 0 1,-1 0 0,-1-8 0,1 11-39,0 0 1,-1 0 0,1 1 0,-1-1-1,1 0 1,-1 1 0,0-1 0,0 0-1,0 1 1,0-1 0,0 1 0,0-1-1,0 1 1,0 0 0,-1-1 0,-1-1-1,-2 1 41,1 0 0,-1 0 0,0 1 0,1-1 0,-1 1 0,0 0 0,0 0 0,0 1 0,0-1-1,0 1 1,0 0 0,-8 2 0,9-2-79,0 1 0,0 0 0,0 0 0,1 0 0,-1 1 0,0-1 0,1 1 0,-1 0 0,1 0 0,0 0 0,0 0 0,-1 1 0,2-1 0,-1 1 0,0 0 0,0 0 0,1 0 0,0 0 0,-1 0-1,1 1 1,0-1 0,1 1 0,-1-1 0,1 1 0,-1 0 0,0 6 0,-2 6 10,0 1-1,1 0 0,1-1 0,0 34 1,1-44-25,2 1 0,-1-1 0,1 0 0,0 0 0,0 0 0,1 0 0,-1 0 0,1 0 1,1-1-1,-1 1 0,1 0 0,0-1 0,0 0 0,1 0 0,-1 0 0,1 0 0,0 0 0,1-1 0,-1 0 1,1 0-1,-1 0 0,1 0 0,9 4 0,-5-3-343,1 0 0,0-1-1,0 0 1,1-1 0,13 3 0,-7-3-1729,0-1 1,32 0-1,6-4-3412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13.719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456 20 11333,'0'0'12003,"-9"8"-11715,1-1-271,0 0-1,1 1 1,0 0 0,0 1-1,1 0 1,0 0 0,1 0-1,0 0 1,0 1 0,1 0-1,0 0 1,1 0 0,-3 18-1,-1 6 5,2 1 1,2 0-1,1 43 0,5-52-403,-3-25 367,0-1-1,0 0 0,0 1 1,0-1-1,0 1 1,0-1-1,0 1 0,1-1 1,-1 0-1,0 1 0,0-1 1,0 1-1,1-1 0,-1 0 1,0 1-1,0-1 0,1 0 1,-1 1-1,0-1 1,1 0-1,-1 1 0,0-1 1,1 0-1,-1 0 0,1 1 1,-1-1-1,0 0 0,1 0 1,-1 0-1,1 0 1,-1 0-1,1 0 0,-1 1 1,0-1-1,1 0 0,-1 0 1,1 0-1,-1 0 0,1-1 1,-1 1-1,1 0 1,-1 0-1,0 0 0,1 0 1,-1 0-1,1 0 0,-1-1 1,0 1-1,1 0 0,0-2 22,0 0 0,0 0 0,0 1 1,0-1-1,0 0 0,0 0 0,-1 0 0,1 0 0,-1 0 0,0 0 0,1 0 0,-1 0 0,0 0 0,0 0 0,0 0 0,-1 0 0,1 0 0,-1-3 0,0-5 56,1-9 9,0 0 0,-2 0 0,0 0 0,-1 1 1,-10-32-1,8 38-46,0 0-1,0 1 1,-1-1 0,-1 1 0,0 1-1,0-1 1,-1 1 0,0 1 0,-17-15-1,14 14-2,0 1-1,-1 1 0,-1-1 0,1 2 1,-18-8-1,25 13-59,1 0 1,-1 0-1,1 0 0,-1 1 1,0-1-1,0 1 1,0 0-1,0 1 1,0-1-1,0 1 0,0 0 1,0 1-1,0-1 1,0 1-1,0 0 1,1 0-1,-1 0 0,0 1 1,-8 3-1,-23 30-2696,-4 15-2218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14.33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456 1 9941,'0'0'11429,"-17"20"-10946,-12 14-397,-109 133 902,113-134-800,2 1-1,0 1 1,-23 53 0,41-77-164,1 0 0,1 0 0,0 0 0,0 1 0,1-1 0,1 1 0,0-1 0,0 1 0,1 0 0,3 21 0,-2-30-22,-1 1-1,1 0 1,0-1-1,0 1 0,1-1 1,-1 0-1,1 1 1,0-1-1,0 0 1,0 0-1,0 0 0,0 0 1,0-1-1,1 1 1,0 0-1,-1-1 1,1 0-1,0 0 0,0 0 1,0 0-1,1 0 1,-1 0-1,0-1 0,1 0 1,-1 1-1,1-1 1,-1 0-1,1-1 1,-1 1-1,1-1 0,0 0 1,-1 0-1,1 0 1,0 0-1,-1 0 1,8-2-1,-9 1 1,0 1 1,0-1-1,0 1 1,0-1-1,0 0 0,0 0 1,-1 0-1,1 0 1,0 0-1,0 0 0,-1 0 1,1 0-1,-1-1 1,1 1-1,-1-1 0,1 1 1,-1-1-1,0 0 1,0 1-1,0-1 1,0 0-1,0 0 0,0 0 1,0 0-1,-1 1 1,1-4-1,2-5 28,-2 0 0,1-1 0,0-20 0,-2 22-10,0-11-5,0 0-1,-1 0 1,-1-1 0,-1 1-1,-1 1 1,0-1-1,-2 0 1,0 1-1,-1 0 1,-1 1-1,-1-1 1,-1 1-1,0 1 1,-1 0 0,-1 1-1,-1 0 1,0 0-1,-1 2 1,-30-26-1,40 37-12,0-1-1,0 1 1,0 0-1,-1 0 1,1 1-1,-1-1 1,0 1-1,0 0 1,0 0-1,0 1 1,0-1-1,0 1 0,-1 0 1,1 1-1,0-1 1,-1 1-1,-5 0 1,10 1-31,0 0 0,0-1 0,0 1 0,0 0 0,0 0 0,0 0 0,0 0 0,0 0 0,1 0 0,-1 0 0,0 0 0,0 0 0,1 0 1,-1 0-1,1 0 0,-1 1 0,1-1 0,-1 0 0,1 0 0,0 1 0,0-1 0,0 0 0,-1 1 0,2 1 0,-2 41-1279,1-33 656,0 42-2800,0 3-1804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1:02.43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29 162 4882,'0'0'12035,"-7"-3"-11016,-14-9-229,21 12-767,0 0 0,0 0 1,0-1-1,0 1 0,0 0 0,0 0 1,0 0-1,0-1 0,0 1 0,0 0 0,0 0 1,0 0-1,0 0 0,0-1 0,0 1 0,0 0 1,0 0-1,1 0 0,-1 0 0,0 0 0,0-1 1,0 1-1,0 0 0,0 0 0,1 0 0,-1 0 1,0 0-1,0 0 0,0 0 0,0 0 0,1 0 1,-1-1-1,0 1 0,0 0 0,0 0 0,0 0 1,1 0-1,-1 0 0,0 0 0,0 0 0,0 0 1,1 0-1,-1 0 0,0 1 0,0-1 0,0 0 1,0 0-1,1 0 0,-1 0 0,0 0 1,0 0-1,1 0 0,57 6 2143,-18-1-2297,335-9 1208,0-31-776,19-1-142,386 28 79,-96 4-137,-77-16 16,-497 12-137,127-25 0,-235 33 7,-40-6-9295,-6 6-4707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14.665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11 101 2913,'0'0'17358,"-2"26"-16897,-6 183 772,7-197-1187,2 0 1,0 0-1,0 0 1,1 0-1,0 0 1,1 0-1,1 0 1,6 15-1,-8-23-35,1 1 0,-1-1-1,1 0 1,0 0 0,0 0-1,0-1 1,1 1 0,-1-1-1,1 1 1,0-1 0,0 0-1,0-1 1,0 1 0,1-1 0,-1 1-1,1-1 1,-1-1 0,1 1-1,0-1 1,0 0 0,0 0-1,0 0 1,5 0 0,-5-1-4,-1 1 1,0-1 0,1 0 0,-1 0 0,0-1-1,1 0 1,-1 1 0,0-1 0,0-1 0,0 1-1,1 0 1,-1-1 0,-1 0 0,1 0-1,0 0 1,0-1 0,4-4 0,-2 1 21,-1 0 0,0 0 0,-1 0 1,0-1-1,0 0 0,0 0 0,-1 0 0,0 0 1,3-11-1,5-24 144,-2 0-1,-2-1 1,-1-1 0,-3 1-1,-1 0 1,-5-51-1,3 90-142,1 1 0,-1-1-1,-1 0 1,1 0 0,-1 0-1,1 0 1,-1 1-1,0-1 1,0 0 0,-1 1-1,1-1 1,-1 1 0,1-1-1,-1 1 1,0 0-1,-1 0 1,1 0 0,-4-4-1,6 7-32,0 0 0,-1 0 0,1 0 0,0 0-1,-1-1 1,1 1 0,-1 0 0,1 0 0,0 0-1,-1 0 1,1 0 0,0 0 0,-1 0 0,1 0-1,-1 1 1,1-1 0,0 0 0,-1 0 0,1 0-1,0 0 1,-1 0 0,1 0 0,0 1 0,-1-1-1,1 0 1,0 0 0,0 1 0,-1-1 0,1 0-1,0 0 1,0 1 0,-1-1 0,1 0 0,0 1-1,0-1 1,0 0 0,-1 1 0,1-1 0,0 0-1,0 1 1,0-1 0,0 0 0,0 1 0,0-1 0,0 1-1,0-1 1,0 0 0,0 1 0,0-1 0,0 0-1,0 1 1,0-1 0,0 1 0,0-1 0,1 0-1,-1 1 1,0-1 0,0 0 0,0 1 0,0-1-1,1 1 1,-1 0-57,0 168-6930,0-93 520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15.06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0 131 6723,'0'0'13262,"11"22"-12918,-9-17-312,10 21 220,-1 0 0,-2 1 0,0 0 0,9 52 0,-12-36 188,-2 0 0,-2 80 0,10-176-231,2 1 1,3 0-1,2 1 0,2 1 1,2 1-1,3 0 0,1 2 0,46-58 1,-70 100-192,-1 2 1,2-1 0,-1 0-1,0 1 1,1-1 0,-1 1-1,1 0 1,0 0 0,0 1-1,1-1 1,-1 1 0,5-2-1,-8 3-13,0 1 1,0 0-1,0 0 0,0 0 0,0 0 0,0 0 0,-1 0 0,1 0 0,0 1 1,0-1-1,0 0 0,0 0 0,0 1 0,0-1 0,-1 0 0,1 1 0,0-1 1,0 1-1,-1-1 0,1 1 0,0 0 0,0-1 0,0 2 0,1 0-9,0 1-1,-1 0 0,1 0 0,-1 0 0,0 0 0,0 0 0,0 0 0,0 0 1,0 0-1,0 3 0,6 55-49,1 92 0,-8-96 117,3-1-1,13 70 1,-15-116-66,1-1 1,1 1-1,0-1 1,0 1 0,0-1-1,2 0 1,-1 0-1,1 0 1,0-1-1,0 0 1,1 0-1,13 13 1,-18-20-52,0 0 1,0 0-1,0 0 1,0-1 0,0 1-1,0 0 1,0-1-1,0 1 1,1 0-1,-1-1 1,0 0-1,0 1 1,1-1-1,-1 0 1,0 1-1,1-1 1,-1 0-1,0 0 1,1 0-1,-1 0 1,0-1 0,1 1-1,-1 0 1,0 0-1,0-1 1,1 1-1,1-2 1,0 1-44,-1-1 1,1 0 0,-1-1 0,0 1 0,0 0 0,0-1-1,0 1 1,0-1 0,0 0 0,-1 1 0,3-5-1,1-4-1108,-1 0-1,0-1 1,-1 1-1,0-1 1,2-12-1,-4 2-5770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15.50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303 1 13142,'0'0'9279,"-6"31"-8959,-85 422 1097,-66 492-718,155-885-1705,-16-58-5474,-10 6-1783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15.975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50 340 13254,'0'0'4114,"22"-2"-3071,73-6-125,-86 7-821,0-1 0,0-1 0,-1 0 0,1 0 0,-1 0 0,0-1 0,0 0 0,0-1 0,0 0 0,-1 0 0,0-1 0,0 1 0,0-2 1,-1 1-1,0-1 0,0 0 0,-1 0 0,0 0 0,0-1 0,6-13 0,-6 10-24,0-1 0,0 0 0,-1 0 0,-1-1 0,0 1 0,0-1 0,-2 1 0,0-1 1,0 0-1,-1 0 0,0 0 0,-4-21 0,3 33-49,1-1-1,-1 1 1,1 0 0,-1-1-1,1 1 1,-1-1 0,0 1-1,0 0 1,0 0 0,0-1-1,0 1 1,0 0 0,0 0-1,0 0 1,-1 0 0,1 0-1,0 0 1,-1 0 0,1 1-1,0-1 1,-1 0 0,1 1-1,-1-1 1,1 1 0,-1 0-1,1-1 1,-1 1 0,1 0-1,-1 0 1,1 0 0,-1 0-1,0 0 1,1 0 0,-1 1-1,1-1 1,-1 0 0,1 1-1,-1-1 1,1 1 0,-1 0-1,-1 0 1,-6 3 7,-1 0 1,1 0-1,0 1 0,0 0 0,-10 7 1,-3 5 7,0 2 1,1 0-1,1 1 1,0 1-1,2 1 1,-26 41-1,35-49-25,0 1 0,1 1 0,1-1 0,1 1 0,0 1 0,1-1 0,1 1 0,0 0 1,2 0-1,0 0 0,0 0 0,2 27 0,1-38-20,0 0 0,0 0 0,0-1 0,0 1 0,1 0 0,0 0 0,0-1 0,1 1 0,0-1 1,-1 1-1,2-1 0,-1 0 0,1 0 0,0-1 0,4 5 0,-1-3 39,0-1 0,0 0 0,0 0 1,1 0-1,-1-1 0,1 0 0,0-1 0,0 0 0,12 3 0,1-1-408,1-1 0,42 2 0,36-5-4090,-97-1 4237,40-5-6089,-2-14-5550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16.159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385 0 12966,'0'0'7427,"-108"111"-6226,52-32 31,0 6-687,-6-3-225,21-11-64,11-17-240,9-23-16,11-17-704,10-30-5475,0-43 976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16.33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1 13510,'0'0'6499,"25"136"-5026,11-77-769,0 4-336,10-4-320,-5-5 16,-5-11-64,-6-4-2065,1-11-1888,-11-16-3587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16.677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16 314 11141,'0'0'5531,"20"1"-4614,1 0-794,-3 0 135,1 0 0,-1-1 0,1-1 0,26-5 1,-39 5-200,-1 0 0,1-1 0,-1 0-1,0 0 1,1 0 0,-1 0 0,0-1 0,0 0 0,-1 0 0,1 0 0,-1-1 0,1 1 0,-1-1 0,0 0 0,0-1 0,-1 1 0,1 0 0,-1-1 0,0 0 0,-1 0 0,4-7 0,-1-3 98,0 0 1,-1 0-1,-1 0 1,0-1-1,-1 1 0,-1-1 1,0 1-1,-1-1 1,-3-23-1,2 37-118,1 0 1,-1 0-1,0-1 1,1 1-1,-1 0 1,0 0-1,0 0 1,0 0-1,-1 0 1,1 0-1,0 0 0,-1 0 1,1 1-1,-1-1 1,0 0-1,0 1 1,1-1-1,-1 1 1,-4-2-1,1 0 29,0 1 0,-1 0 0,1 0 1,-1 0-1,0 1 0,1 0 0,-1 0 0,-6 0 0,2 0-20,1 1 0,-1 0 0,0 1 0,0 0 0,0 1-1,0 0 1,1 0 0,-1 1 0,-14 6 0,18-5-35,-1 1 1,1 0-1,0 0 1,0 0 0,1 1-1,-1 0 1,1 0-1,0 0 1,1 0-1,0 1 1,0 0-1,0 0 1,1 0-1,0 0 1,0 1-1,-2 9 1,0 5 17,1 1 1,0-1-1,2 1 0,1 32 1,1-44-36,1 1 0,0-1 0,1 1 0,1-1 0,0 0 0,0 1 0,1-1 0,0-1 0,1 1 0,0-1 0,1 0 0,0 0 0,1 0 0,0-1 0,0 0 0,1 0 0,0-1 0,1 0 0,-1 0 0,2-1 0,-1 0 0,1-1 0,15 7 0,-13-7-564,0-1 1,0 0-1,1-1 0,0 0 1,0-1-1,0-1 1,24 2-1,8-3-4128,-3-1-3998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16.91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287 0 11909,'0'0'5894,"-17"3"-3600,13-2-2181,-3-1 4,-1 1-1,1 0 0,0 1 0,0-1 0,0 1 0,0 1 0,1-1 0,-1 1 0,1 1 0,-1-1 0,1 1 0,0 0 0,0 0 0,1 1 0,-1-1 0,1 2 0,0-1 1,-8 11-1,-13 23 478,-42 81 0,60-103-535,1 1 0,1-1-1,0 1 1,1 0 0,2 1 0,-1-1 0,0 37 0,4-52-56,0 1-1,0-1 1,0 1 0,1-1-1,-1 0 1,1 1-1,0-1 1,0 0 0,0 0-1,1 0 1,-1 0 0,1 0-1,-1 0 1,1 0-1,0 0 1,0 0 0,0-1-1,1 1 1,-1-1 0,4 3-1,-1-2 3,0 0-1,0 0 1,1-1 0,-1 0-1,0 0 1,1 0-1,-1-1 1,1 1-1,-1-1 1,1-1 0,7 1-1,3-1-8,-1-1-1,0 0 1,0-1-1,0-1 1,0 0-1,0-1 0,0-1 1,21-9-1,52-39-1034,-53 26-3156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17.097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42 19897,'0'0'3698,"118"-41"-5523,-113 62-2609,-5 3-2481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18.139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36 72 7459,'0'0'11491,"2"-15"-9850,-1 9-1302,3-35 130,-1 31 93,-3 24 738,-19 330-8,12-96-747,8-177-450,-1-63-73,-1-5-18,1 0 1,0 0 0,0 0-1,0 0 1,0 0 0,1 0-1,-1 0 1,1 0 0,-1 0 0,1 0-1,0-1 1,3 6 0,3-5 11,-6-3 197,-10-25-4764,-7 24-3114,5-3 683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1:04.559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306 359 1505,'0'0'13334,"11"2"-8420,-11 7-4534,0 0-1,-1 0 1,1 0-1,-2 0 1,1 0 0,-4 9-1,1-2 229,6-37 19,-2-38-528,0 59-149,0 8-60,0-47 233,0 38-230,0 19-293,-10 41 275,10-59 498,0 34-928,0-18 889,0-39-95,2-44-97,7-213 44,-10 217-129,2 62-59,-1 0-1,0 0 1,0 0 0,0 0-1,0 0 1,0-1 0,0 1 0,-1 0-1,1 0 1,0 0 0,-1 0-1,1 0 1,0 0 0,-1 0 0,1 0-1,-1 0 1,0 0 0,1 0-1,-1 0 1,0 0 0,0 0 0,1 1-1,-1-1 1,0 0 0,0 0-1,0 1 1,0-1 0,0 1 0,0-1-1,0 1 1,0-1 0,0 1-1,0 0 1,0-1 0,0 1 0,0 0-1,0 0 1,-1 0 0,1 0-1,0 0 1,0 0 0,0 0 0,0 0-1,0 0 1,0 0 0,-1 1-1,1-1 1,0 1 0,0-1 0,0 0-1,0 1 1,0 0 0,0-1-1,0 1 1,-1 1 0,-14 16-41,0 1 1,1 0-1,2 2 0,-14 23 1,-43 96-27,66-130 65,-15 31-7,2 1 1,2 1-1,1 1 0,3 0 0,2 1 0,1 0 0,3 0 0,1 1 0,5 87 0,0-125 11,0-1 1,0 1-1,0-1 0,1 1 1,0-1-1,1 0 0,0 0 0,0 0 1,0 0-1,1 0 0,0-1 1,0 1-1,1-1 0,-1 0 1,1 0-1,1-1 0,-1 0 0,1 0 1,0 0-1,0 0 0,12 6 1,-6-6-1,-1 0 0,1 0 0,1-1 0,-1-1 0,1 0 0,-1 0 0,1-1 1,0-1-1,0 0 0,0-1 0,25-3 0,-30 2 90,-1-1 1,1 0-1,-1 0 1,0-1-1,1 0 1,9-5-1,9-13-1078,-25 19 576,0 1-1,1-1 1,-1 1 0,0-1-1,-1 0 1,1 1 0,0-1-1,0 0 1,-1 0-1,1 1 1,-1-1 0,0 0-1,1-4 1,-17 2-16396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19.045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318 0 7780,'0'0'9439,"-9"19"-8095,1-4-1093,1 1-45,-1-1 0,-1 0-1,0 0 1,-1 0 0,0-1 0,-19 18 0,1-6 236,-36 27 0,55-46-381,-1 0 1,0-1 0,0 0 0,-1 0 0,0-1 0,0-1 0,0 0-1,-16 3 1,26-6-55,1-1 0,-1 0-1,1 0 1,-1 0 0,1 0 0,-1 0-1,0 0 1,1 0 0,-1 0 0,1-1-1,-1 1 1,1 0 0,-1 0-1,1 0 1,-1-1 0,0 1 0,1 0-1,-1 0 1,1-1 0,0 1 0,-1 0-1,1-1 1,-1 1 0,1-1-1,-1 1 1,1-1 0,0 1 0,-1-1-1,1 1 1,0-1 0,0 1 0,-1-1-1,1 1 1,0-1 0,0 1-1,0-2 1,0-29 118,2 23-118,0 0-1,0 0 1,0 0 0,1 1-1,7-14 1,-8 18-5,0 0 1,0 0-1,0 1 1,0-1-1,1 0 0,-1 1 1,1-1-1,0 1 1,0 0-1,0 0 1,0 0-1,0 0 1,0 1-1,0-1 0,1 1 1,-1 0-1,0 0 1,1 0-1,-1 0 1,1 0-1,-1 1 1,1 0-1,0-1 0,-1 2 1,1-1-1,-1 0 1,1 1-1,-1-1 1,1 1-1,-1 0 1,1 0-1,-1 0 0,0 1 1,1-1-1,-1 1 1,0 0-1,0 0 1,0 0-1,3 3 1,12 11 25,-1 0 1,-1 0-1,0 2 1,25 37 0,-25-33 10,6 7-288,6 7 572,28 50 0,-50-75-719,0-1 0,-1 2 0,0-1 0,-1 0-1,0 1 1,-1 0 0,0 0 0,-1 0 0,1 20 0,-1-12-3580,6-12-2453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19.437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278 65 9076,'0'0'11555,"-19"-13"-10613,7 4-808,-1 0 0,-1 1 0,-27-12 0,38 19-125,1 1 0,0-1 1,0 1-1,-1 0 0,1 0 0,0 0 1,0 0-1,0 1 0,-1-1 1,1 1-1,0-1 0,0 1 0,0 0 1,0 0-1,0 0 0,0 0 1,0 0-1,0 0 0,0 0 0,0 1 1,-2 1-1,-31 39 69,24-28-40,1-3-17,1 1 0,1 0 1,0 1-1,1 0 0,0 0 0,1 1 0,0 0 0,1 0 1,1 0-1,0 0 0,1 1 0,0 0 0,2-1 1,-1 1-1,2 0 0,0 0 0,3 20 0,-3-32-20,1-1-1,0 0 1,0 0-1,-1 1 0,2-1 1,-1 0-1,0 0 0,0 0 1,1 0-1,-1 0 1,1 0-1,-1-1 0,1 1 1,0 0-1,0-1 0,0 1 1,-1-1-1,2 0 0,-1 1 1,0-1-1,0 0 1,0 0-1,0-1 0,1 1 1,-1 0-1,0-1 0,1 1 1,-1-1-1,1 0 1,-1 0-1,0 0 0,1 0 1,-1 0-1,1-1 0,2 0 1,1 1 2,0-1 1,0 0-1,1-1 1,-1 1-1,0-1 1,-1 0-1,1-1 1,0 1-1,-1-1 1,1 0-1,-1-1 1,8-5-1,-4-3 10,1-1-1,-2 0 1,0 0-1,0-1 1,-1 0-1,-1 0 1,-1-1-1,0 0 1,0 1-1,-2-2 1,3-16-1,0-9 457,1-84 1,-6 153-612,1 0 0,1 0 0,13 46 1,-9-47-2301,21 46 0,-27-70 1914,1 0 0,-1 0 0,1 0 0,0 0 0,0 0 0,0 0 0,0 0 0,1-1 0,3 4 0,31 11-7529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19.719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335 0 11669,'0'0'10258,"-8"16"-10127,-8 21-70,1 0 0,-15 55 1,25-71-65,0-1 0,1 1 1,2 0-1,0 0 1,1 0-1,1 1 0,4 27 1,-4-47-57,0 1 1,0 0-1,1-1 0,-1 1 1,1 0-1,0-1 1,0 1-1,0-1 0,0 1 1,0-1-1,1 0 1,-1 1-1,1-1 0,-1 0 1,1 0-1,0 0 1,0 0-1,0 0 0,0-1 1,0 1-1,0-1 1,1 1-1,-1-1 0,0 0 1,1 1-1,-1-1 1,1-1-1,2 2 0,-4-3 52,0 1 0,0-1-1,0 1 1,0-1-1,0 0 1,-1 0 0,1 1-1,0-1 1,-1 0-1,1 0 1,0 0 0,-1 0-1,1 0 1,-1 0-1,1 0 1,-1 0 0,0 0-1,1 0 1,-1 0-1,0 0 1,0 0 0,0 0-1,0 0 1,0 0-1,0 0 1,0 0 0,0-1-1,0 1 1,-1-1-1,-1-44 229,2 42-209,-3-16 42,-1-1 0,-1 1 0,0 0 0,-2 0 1,0 1-1,-1 0 0,-1 0 0,-1 1 0,-23-32 0,27 40-10,-1 1-1,0 0 1,-1 1 0,0-1-1,0 1 1,-1 1 0,0 0-1,0 0 1,0 1 0,-1 0-1,0 0 1,-1 1-1,1 0 1,-1 1 0,0 1-1,0-1 1,0 2 0,0 0-1,-16-2 1,26 5-124,0-1 0,0 1 0,0-1-1,0 1 1,0 0 0,1-1 0,-1 1 0,0 0-1,0 0 1,1 0 0,-1 0 0,1-1 0,-1 1 0,1 0-1,-1 0 1,1 0 0,-1 0 0,1 0 0,0 0 0,0 0-1,0 0 1,-1 0 0,1 0 0,0 1 0,0-1-1,0 0 1,0 0 0,1 0 0,-1 0 0,0 1 0,6 39-5543,15 0-3749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20.11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333 0 14231,'0'0'5637,"-24"10"-5328,6-4-283,5-1-4,1-1 0,-1 1 0,1 1 0,0 0 1,0 1-1,1 0 0,0 1 0,0 0 0,1 1 1,-17 17-1,23-21-10,-1 0-11,1 0-1,-1 0 1,1 0 0,1 1 0,-1-1 0,1 1 0,0 0 0,0 0-1,1 0 1,-1 0 0,1 0 0,1 1 0,-2 7 0,3-13-7,1 1 1,-1-1 0,1 0-1,-1 0 1,1 0 0,0 0-1,-1 0 1,1 0 0,0 0-1,0 0 1,0 0 0,0 0 0,0 0-1,0 0 1,0 0 0,0-1-1,0 1 1,0 0 0,0-1-1,0 1 1,0-1 0,1 0-1,-1 1 1,0-1 0,0 0-1,0 1 1,3-1 0,47 6-71,-34-4 79,-5-1-5,0 2 0,-1 0 0,0 0 1,1 1-1,-1 0 0,-1 1 0,1 0 0,11 8 0,-19-11-6,1 0 1,-1 1-1,0-1 0,0 1 1,0 0-1,-1 0 0,1 0 1,-1 0-1,1 0 0,-1 1 1,0-1-1,0 1 0,-1-1 1,1 1-1,-1 0 0,0 0 1,1 0-1,-2 0 0,1-1 1,0 1-1,-1 0 0,0 0 1,0 0-1,0 0 0,0 0 0,-1 0 1,-1 6-1,1-7 9,0 0-1,0 0 1,-1-1-1,1 1 1,-1 0-1,0-1 0,1 0 1,-1 1-1,0-1 1,0 0-1,-1 0 1,1 0-1,0 0 1,-5 3-1,-42 20 69,33-18-30,-2 2-14,1-1 0,-1-1 0,0 0 0,-1-2 0,0 0 0,1-1 0,-2-1 0,1 0 0,0-2 0,-28 0 0,46-2-86,0 1 0,0 0 0,0 0 0,0 0 0,0-1 0,1 1 0,-1-1 0,0 1 0,0-1 0,0 1 0,1-1 0,-1 1 0,0-1 1,1 1-1,-1-1 0,0 0 0,1 1 0,-1-1 0,1 0 0,-1 0 0,1 0 0,-1 1 0,1-1 0,0 0 0,-1 0 0,1 0 0,0-1 0,0 1-160,0 0 0,0 1 0,0-1 0,0 1-1,0-1 1,0 0 0,0 1 0,0-1 0,1 1-1,-1-1 1,0 1 0,0-1 0,1 0 0,-1 1-1,0-1 1,1 1 0,-1 0 0,1-1-1,-1 1 1,1-1 0,-1 1 0,1 0 0,-1-1-1,1 1 1,-1 0 0,1-1 0,-1 1 0,1 0-1,0-1 1,30-5-7681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20.48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343 73 13558,'0'0'6435,"-21"-15"-5293,8 5-983,5 3-96,0 1-1,-1 0 0,1 0 0,-2 1 0,-11-6 0,18 10-47,-1 0 1,1 0-1,-1 0 0,0 0 0,1 0 1,-1 1-1,0-1 0,1 1 0,-1 0 1,0 1-1,0-1 0,1 0 1,-1 1-1,0 0 0,1 0 0,-1 0 1,1 0-1,-1 1 0,1-1 0,0 1 1,0 0-1,-4 3 0,-9 7 47,0 1 0,1 0 0,1 2 0,0 0 0,1 0 0,-17 27 0,24-33-59,1 0-1,0 0 1,1 1-1,0 0 1,0 0-1,1 0 1,0 0-1,0 0 1,2 1 0,-1-1-1,1 1 1,1-1-1,0 1 1,1 12-1,0-20-15,0 0 1,-1 0-1,2 0 0,-1 0 0,0-1 0,0 1 1,1 0-1,-1-1 0,1 0 0,0 1 0,0-1 1,0 0-1,0 0 0,0 0 0,1 0 0,-1 0 1,0 0-1,1-1 0,-1 1 0,1-1 0,0 1 1,0-1-1,-1 0 0,1 0 0,0-1 0,0 1 1,0-1-1,0 1 0,0-1 0,0 0 0,0 0 1,5 0-1,-3 0 4,1-1 0,-1 1 1,0-1-1,1 0 0,-1 0 1,0 0-1,0-1 0,0 0 1,0 0-1,0 0 0,-1 0 1,1-1-1,-1 0 0,1 0 0,-1 0 1,0 0-1,7-8 0,-4-2 21,-1-1-1,0 0 0,-1 0 0,0 0 1,-1-1-1,-1 1 0,0-1 0,-1 0 1,0-22-1,6-23 84,-7 48-139,5-10 504,-5 22-460,0 0 1,0 0-1,-1 0 1,1 0 0,0 0-1,0 0 1,0 0-1,-1 1 1,1-1-1,0 0 1,0 0-1,0 1 1,-1-1-1,1 0 1,0 1 0,-1-1-1,1 1 1,0-1-1,-1 1 1,1-1-1,0 1 1,-1 0-1,1-1 1,-1 1-1,1-1 1,-1 1-1,1 0 1,-1 0 0,0-1-1,1 2 1,170 210-2034,-134-169-5125,-26-35 2201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20.73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1 15831,'0'0'5096,"4"25"-4773,-2-14-273,6 39 349,29 91 0,20-7 206,-41-102-534,-1 2 1,-2 0 0,-1 0-1,12 61 1,-23-80-4408,0-33-2077,3-25-5675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21.01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367 0 15271,'0'0'7801,"-25"19"-7676,4-3-83,-141 115 194,160-128-240,-24 21-58,-2 0-1,0-2 1,-46 29-1,74-51 59,1 0 0,-1 0 0,0 0 0,0 0 0,0-1 0,0 1 0,0 0 0,1 0-1,-1 0 1,0 0 0,0 0 0,0 0 0,0 0 0,0 0 0,0 0 0,0 0 0,1-1 0,-1 1 0,0 0-1,0 0 1,0 0 0,0 0 0,0 0 0,0 0 0,0-1 0,0 1 0,0 0 0,0 0 0,0 0 0,0 0-1,0 0 1,0-1 0,0 1 0,0 0 0,0 0 0,0 0 0,0 0 0,0 0 0,0-1 0,0 1 0,0 0-1,0 0 1,0 0 0,0 0 0,0 0 0,0-1 0,-1 1 0,1 0 0,0 0 0,0 0 0,0 0 0,0 0-1,0 0 1,0 0 0,0 0 0,-1 0 0,1-1 0,0 1 0,0 0 0,0 0 0,0 0 0,0 0 0,0 0-1,-1 0 1,1 0 0,0 0 0,0 0 0,0 0 0,-1 0 0,9-13-19,4 2-20,-1 0 0,2 0-1,0 1 1,0 1 0,1 1 0,0 0 0,0 0 0,1 1 0,-1 1 0,2 1 0,-1 0 0,1 1-1,-1 0 1,1 1 0,0 1 0,0 1 0,1 0 0,19 2 0,-30 0 65,0 0 0,0 1 0,0-1 0,0 1 0,0 0 0,0 1 0,0 0 0,-1-1 0,1 2 0,-1-1 0,0 1 0,0 0 1,0 0-1,-1 0 0,1 0 0,-1 1 0,0 0 0,0 0 0,-1 0 0,4 6 0,-2-2-250,0 1 0,-1-1 0,0 1 0,4 16 0,-5-15-1381,-1 0 1,0 1 0,0 19 0,-2-15-4955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21.249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11 1 14215,'0'0'4978,"-10"122"-3281,20-61-737,0 2-608,0-4 32,1-3-64,4-5 17,0-10-289,-4-9 64,-1-10-112,0-9-288,-10-1-1697,-15-12-7892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21.372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93 8884,'0'0'8372,"128"-63"-8372,-67 49-1873,-5-2-4642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21.699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114 212 6115,'0'0'5850,"21"-5"-4556,63-16-45,-81 20-1157,-1-1 0,1 1 0,0-1-1,-1 0 1,0 0 0,1 0 0,-1 0 0,0 0 0,0 0 0,0 0 0,0-1 0,0 1-1,-1-1 1,1 1 0,-1-1 0,1 0 0,-1 0 0,0 1 0,0-1 0,0 0-1,-1 0 1,1 0 0,-1 0 0,0 0 0,1 0 0,-1 0 0,-1 0 0,1 0-1,0 0 1,-2-6 0,1-5 221,1 11-207,0-1 0,0 1 0,0-1 0,-1 1 0,1-1-1,-1 1 1,0 0 0,0-1 0,0 1 0,0 0 0,-1-1 0,0 1-1,1 0 1,-1 0 0,0 0 0,-1 1 0,1-1 0,0 0-1,-1 1 1,-4-5 0,2 5 44,0-1 0,1 1 0,-1 0 0,0 0 0,-1 0 0,1 1 0,0-1 0,0 1 0,-1 0 0,1 1 0,0 0 0,-1 0-1,-7 0 1,8 1-122,1 0-1,-1 0 1,1 1 0,-1-1-1,1 1 1,0 0-1,0 0 1,0 1-1,0-1 1,0 1-1,0 0 1,1 0-1,-1 0 1,1 0-1,0 0 1,0 1-1,0 0 1,1-1 0,-5 9-1,-4 7-9,2 1 1,-14 37-1,18-44-11,1 1 0,0 0 0,1 0-1,0 0 1,1 0 0,1 1 0,0-1 0,1 0 0,3 25-1,-2-34-12,0 1 0,1-1-1,0 1 1,-1-1 0,2 0 0,-1 0-1,0 0 1,1 0 0,0 0-1,0 0 1,1-1 0,-1 1 0,1-1-1,0 0 1,0 0 0,1-1-1,-1 1 1,1-1 0,-1 0 0,1 0-1,0 0 1,0-1 0,0 0-1,1 0 1,-1 0 0,11 2 0,7 0 61,0 0 1,0-2-1,0-1 1,0 0 0,33-4-1,-42 1-417,-1 0 0,1-1 1,-1 0-1,0-1 0,1 0 0,-2-1 0,1 0 0,-1-1 0,1-1 0,12-9 1,-16 6-3575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1:04.93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70 0 10853,'0'0'10194,"-3"5"-9845,-7 15-272,0 0-1,1 1 0,1 1 0,1-1 0,1 1 0,1 1 0,0-1 1,2 1-1,1-1 0,1 1 0,1 0 0,4 38 0,-3-58-73,-1 1 1,1-1-1,0 0 0,0 0 0,0 1 0,0-1 0,1 0 1,-1 0-1,1 0 0,0 0 0,0 0 0,0 0 0,0-1 1,0 1-1,1-1 0,-1 0 0,1 1 0,0-1 0,0 0 1,-1 0-1,1-1 0,0 1 0,1-1 0,-1 1 0,4 0 1,2 1 13,0-1 1,0-1 0,0 1 0,0-2 0,0 1 0,0-1-1,0 0 1,13-3 0,-19 3-6,0-1 0,0 0 0,-1 0-1,1 0 1,0 0 0,0-1 0,-1 1 0,1-1 0,-1 1-1,1-1 1,-1 0 0,0 0 0,0 0 0,0 0 0,0-1-1,0 1 1,0 0 0,-1-1 0,1 0 0,-1 1 0,1-1-1,-1 0 1,0 1 0,0-1 0,0 0 0,0-6 0,2-7 95,-1 0 0,0 0 1,-2-27-1,0 31-34,0-2-33,-1 0-1,0 1 1,-1-1 0,0 1 0,-1-1 0,-1 1 0,0 0-1,-7-13 1,9 22-42,0-1 0,0 1-1,-1 0 1,1-1 0,-1 1 0,0 0-1,-1 1 1,1-1 0,0 1-1,-1-1 1,0 1 0,0 0 0,0 0-1,0 1 1,-1-1 0,1 1-1,-1 0 1,1 0 0,-1 0 0,0 1-1,1 0 1,-1 0 0,0 0 0,-10 0-1,14 1-46,1 0-1,-1 0 0,1 0 1,-1 1-1,1-1 0,-1 0 1,0 0-1,1 1 0,-1-1 1,1 1-1,-1-1 0,1 0 1,0 1-1,-1-1 0,1 1 1,-1-1-1,1 1 0,0-1 1,-1 1-1,1-1 0,0 1 1,-1-1-1,1 1 0,0-1 1,0 1-1,0 0 0,0-1 1,0 1-1,-1 0 0,1-1 1,0 1-1,0 0 0,0 28-2737,1-18 880,-1 21-4051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22.34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1 14599,'0'0'8873,"1"1"-8601,3 14-181,2 56 389,-5 116-1,-3-108-86,11 112 0,-5-177-327,2-13 36,8-22 70,-9 12-160,26-42 29,2 1 0,2 2 0,2 1 1,2 2-1,2 2 0,85-69 0,-125 111-49,0 1 0,0-1 0,-1 0-1,1 1 1,0-1 0,0 1 0,0 0 0,0-1 0,0 1-1,0 0 1,0-1 0,0 1 0,0 0 0,0 0 0,0 0-1,0 0 1,0 0 0,0 0 0,0 0 0,0 0 0,0 0 0,0 1-1,0-1 1,0 0 0,0 1 0,0-1 0,-1 1 0,1-1-1,0 1 1,0-1 0,0 1 0,0-1 0,-1 1 0,1 0-1,0-1 1,-1 1 0,1 0 0,0 0 0,-1 0 0,1 0 0,-1-1-1,1 1 1,-1 0 0,0 0 0,1 0 0,-1 0 0,0 0-1,0 0 1,1 2 0,3 10-9,-1 0 0,-1-1 0,2 17-1,-2-14 31,2 18-46,0-8-741,0 0-1,11 37 1,-14-59 491,0-1 1,0 1-1,0-1 0,1 0 1,-1 1-1,1-1 0,-1 0 1,1 0-1,0 0 0,0 0 1,0 0-1,0-1 0,0 1 1,0 0-1,0-1 0,1 0 1,-1 1-1,1-1 0,-1 0 0,1 0 1,-1 0-1,1-1 0,3 2 1,4-1-1196,0 0 0,0-1 0,0 0 0,19-2 0,41-10-7028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22.63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156 127 8836,'0'0'3156,"5"-17"-186,16-57-92,-21 73-2786,1 0 0,-1 0-1,1 0 1,-1 0 0,0 0-1,0 0 1,1 0 0,-1 0-1,0 0 1,0 0 0,0 0-1,0 0 1,0 0 0,0 0 0,0 0-1,-1 0 1,1 0 0,0 0-1,-1 0 1,1 0 0,0 0-1,-1 0 1,1 0 0,-1 0-1,1 0 1,-1 1 0,0-1 0,1 0-1,-1 0 1,0 0 0,0 1-1,1-1 1,-1 1 0,0-1-1,0 0 1,0 1 0,0-1-1,0 1 1,0 0 0,0-1-1,0 1 1,0 0 0,0 0 0,0-1-1,0 1 1,0 0 0,0 0-1,0 0 1,0 0 0,0 0-1,0 1 1,0-1 0,0 0-1,0 0 1,0 1 0,0-1 0,-2 1-1,-3 1 23,-1-1 1,1 2-1,0-1 0,-1 0 0,1 1 0,-10 7 1,7-1-75,0 0 1,1 0 0,0 0 0,1 1-1,0 1 1,0-1 0,1 1 0,-7 19-1,9-22-32,1 1 1,0 0-1,0 0 0,1 0 0,0 0 0,1 1 0,0-1 0,0 1 0,1-1 0,0 0 1,1 1-1,1 9 0,-1-17-13,-1-1 1,0 0 0,1 0-1,-1 0 1,1 1 0,-1-1-1,1 0 1,0 0 0,-1 0-1,1 0 1,0 0-1,0 0 1,0 0 0,0 0-1,0 0 1,0-1 0,0 1-1,0 0 1,0-1-1,0 1 1,0 0 0,0-1-1,1 0 1,-1 1 0,0-1-1,0 0 1,1 1-1,-1-1 1,0 0 0,0 0-1,1 0 1,-1 0 0,0 0-1,0 0 1,1 0 0,-1-1-1,0 1 1,0 0-1,1-1 1,-1 1 0,0-1-1,0 1 1,0-1 0,0 0-1,2-1 1,3-1 10,0 0-1,0-1 1,-1 0 0,1 0 0,-1-1 0,0 0-1,5-5 1,10-16 160,-1-1-1,27-51 0,-46 77-156,1 0-1,0 0 0,-1 0 0,1 0 0,-1 1 1,1-1-1,0 0 0,0 0 0,-1 1 0,1-1 1,0 0-1,0 1 0,0-1 0,0 1 0,0-1 1,0 1-1,0 0 0,0-1 0,0 1 0,0 0 1,0-1-1,0 1 0,0 0 0,0 0 0,0 0 1,0 0-1,0 0 0,0 0 0,0 1 0,0-1 1,1 0-1,36 15 223,-26-9-204,9 3-554,0-2 1,0-1-1,1 0 1,0-2 0,27 2-1,113 0-6501,-160-6 6935,50 0-9493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32.203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735 1 4898,'0'0'14364,"-13"17"-13395,-214 337 800,116-175-1281,-11 12-16,-119 256 0,234-436-455,6-9-14,-1 0-1,1-1 1,0 1-1,0 0 1,1 0 0,-1 0-1,0-1 1,0 1-1,1 0 1,0 0 0,-1 0-1,1 0 1,0 0 0,0 0-1,0 4 1,0-4-6,-2-9-407,1 1 1,1-1-1,-1 1 0,1-1 0,0 0 0,1 1 1,-1-1-1,3-8 0,-1 4-488,11-96-8437,-8 46-216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32.50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66 67 8948,'0'0'12865,"-14"-15"-12014,-26-26-702,29 30-116,28 31 52,116 125 316,6-5 1,172 132 0,-258-231-345,27 18 62,-3 3-1,-2 4 1,85 98-1,-152-149-1593,-23-13-1313,11-2 2588,-31 1-6139,-9 6-6165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33.41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456 425 4930,'0'0'8938,"13"10"-7378,2 1-1087,-9-7-262,0 1 0,0-1-1,0 1 1,-1 0 0,1 1-1,-2-1 1,1 1 0,6 10-1,-1-6 795,-4-15 328,-1-22 6,-5 26-1358,3-47 508,-2 0 0,-9-93 1,6 125-487,-1 1 0,0 0 0,-1 0 1,-1 0-1,0 0 0,-1 1 0,-1 0 0,0 0 1,-1 1-1,0 0 0,-1 0 0,-1 1 1,-13-15-1,20 24-2,1 0 0,-1 1 0,0-1 0,1 1 0,-1 0 0,0 0 0,-1 0 0,1 0 0,0 0 0,0 1 0,-1-1 0,1 1 0,-1 0 0,1 0 0,-1 0 0,1 1 0,-1-1 0,0 1 0,1 0 1,-1 0-1,0 0 0,1 1 0,-1-1 0,0 1 0,1 0 0,-1 0 0,1 0 0,-1 0 0,1 0 0,0 1 0,-1 0 0,1 0 0,0 0 0,-4 3 0,-7 8-13,0 0-1,1 1 1,1 1-1,0 0 1,-14 24-1,15-22 14,-30 49 24,3 2 0,3 2 0,-34 98-1,57-131-1,1 1 1,2 1-1,2-1 0,2 1 0,1 0 1,2 58-1,2-85-18,0 0 0,0 1 0,1-1-1,0 0 1,1 0 0,1 0 0,0-1 0,1 1 0,0-1 0,0 1 0,1-1-1,1 0 1,0-1 0,0 0 0,1 0 0,0 0 0,1 0 0,0-1 0,1-1-1,-1 1 1,2-2 0,18 14 0,-13-12-81,1-1 0,0 0 0,1-1 0,0-1 1,0 0-1,0-1 0,1-1 0,0-1 0,-1 0 0,1-2 0,0 0 0,0-1 0,20-2 1,-19 0-567,1-1 1,-1 0 0,0-2 0,0 0 0,0-1 0,0-1 0,-1-1 0,-1-1-1,1 0 1,-1-1 0,28-22 0,26-37-4572,-8-6-1833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33.685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164 1 5250,'0'0'13129,"-5"1"-12142,3-1-962,1 1 0,-1 0-1,0-1 1,1 1-1,-1 0 1,1 0 0,-1 0-1,1 0 1,-1 0 0,1 0-1,0 1 1,0-1 0,-1 0-1,1 1 1,0-1 0,0 1-1,0-1 1,0 1 0,1-1-1,-2 3 1,-8 40 78,6-25-3,-6 31 294,2-1 0,2 2 0,1 95 0,5-144-389,1 1 0,-1 0-1,0-1 1,1 1 0,-1-1 0,1 1-1,0 0 1,0-1 0,0 1-1,0-1 1,1 0 0,-1 1-1,1-1 1,-1 0 0,1 0 0,0 0-1,0 0 1,0 0 0,0 0-1,0-1 1,0 1 0,0-1 0,1 1-1,-1-1 1,0 0 0,1 0-1,-1 0 1,1 0 0,4 1 0,-3-2-3,0 1 1,0-1 0,-1 1-1,1-1 1,0-1 0,0 1-1,0 0 1,0-1 0,0 0-1,0 0 1,-1 0 0,1-1-1,0 1 1,-1-1 0,1 0-1,-1 1 1,1-2 0,-1 1-1,5-4 1,-2-1 29,-1 0 1,0-1-1,0 1 1,0-1-1,-1 0 1,0 0-1,-1 0 1,0-1-1,0 1 0,0-1 1,-1 0-1,-1 0 1,0 1-1,0-1 1,0-15-1,-1 11 2,-1-1 1,0 1-1,0 0 0,-1 0 0,-1 0 1,0 0-1,-1 0 0,-1 1 0,-10-23 1,9 25-22,0 1 0,0 0 1,-1 0-1,-1 0 0,1 1 1,-1 0-1,-15-11 0,18 16-7,0 0 0,0 0-1,0 0 1,0 1 0,-1-1-1,1 1 1,-1 0 0,0 1-1,0 0 1,1 0 0,-1 0-1,0 0 1,0 1 0,0 0-1,0 0 1,-7 2 0,10-1-30,0-1 1,0 1 0,0 0-1,1 1 1,-1-1 0,0 0 0,1 1-1,-1 0 1,1-1 0,-1 1-1,1 0 1,0 0 0,0 0 0,0 1-1,0-1 1,0 0 0,0 1 0,1-1-1,-1 1 1,1 0 0,0-1-1,0 1 1,0 0 0,0 0 0,0 0-1,0 3 1,-2 10-617,1 0 0,0 0 0,1 26 0,1-35 232,0 2-335,0-1 0,1 0-1,0 1 1,3 13 0,-2-16-191,1 0-1,0 0 1,0 0 0,0-1 0,8 10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34.305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1 602 11717,'0'0'6323,"4"29"-5744,29 195 1006,-29-200-1492,1-1 1,1 0-1,0 0 0,2-1 1,1 0-1,1 0 1,17 27-1,-10-35-45,-17-14-42,1 0 0,-1 0-1,1 0 1,-1 0 0,1 0 0,-1 0-1,1 0 1,-1-1 0,1 1 0,-1 0-1,0 0 1,1 0 0,-1-1 0,1 1-1,-1 0 1,0-1 0,1 1-1,-1 0 1,0-1 0,1 1 0,-1 0-1,0-1 1,0 1 0,1-1 0,-1 1-1,0-1 1,9-41 405,-8 38-374,42-293 1153,-39 270-1014,-4 27-173,0 0 0,0-1 1,0 1-1,0 0 0,0-1 1,0 1-1,0 0 0,0 0 1,1-1-1,-1 1 0,0 0 1,0 0-1,0-1 0,0 1 1,1 0-1,-1 0 0,0 0 1,0-1-1,1 1 0,-1 0 1,0 0-1,0 0 0,1 0 0,-1 0 1,0-1-1,0 1 0,1 0 1,-1 0-1,0 0 0,1 0 1,-1 0-1,0 0 0,0 0 1,1 0-1,-1 0 0,0 0 1,1 0-1,-1 0 0,0 0 1,1 1-1,1 1-9,1 0 0,-1 0 0,0 0 0,0 0 0,0 1 1,0-1-1,0 1 0,-1 0 0,1-1 0,-1 1 0,0 0 0,1 0 0,-1 0 1,-1 0-1,2 4 0,2 4-4,9 28-6,-6-16 29,1 0 1,1 0 0,1-1 0,1-1 0,17 26 0,-27-45-11,0-1 0,0 1 0,0-1 0,0 1 0,0-1 0,0 0 0,1 0 0,-1 0 0,0 0 0,1 0 0,-1 0 0,1 0 0,-1 0 0,1 0 0,0-1 0,-1 1 0,1 0 0,0-1 1,-1 0-1,1 1 0,0-1 0,-1 0 0,1 0 0,0 0 0,0 0 0,0 0 0,-1 0 0,1-1 0,0 1 0,-1-1 0,1 1 0,0-1 0,-1 1 0,1-1 0,-1 0 0,1 0 0,-1 0 0,1 0 1,-1 0-1,1 0 0,-1 0 0,1-2 0,4-3 10,-1 0 1,0 0 0,0-1-1,-1 1 1,1-1-1,-2 0 1,6-12 0,18-50 114,26-101 0,-53 170-130,0-1-1,0 1 1,0-1 0,1 1 0,-1-1 0,0 1 0,0-1 0,0 1-1,0-1 1,1 1 0,-1-1 0,0 1 0,1-1 0,-1 1-1,0 0 1,1-1 0,-1 1 0,0-1 0,1 1 0,-1 0 0,1-1-1,-1 1 1,0 0 0,1 0 0,-1-1 0,1 1 0,-1 0-1,1 0 1,-1 0 0,1-1 0,-1 1 0,1 0 0,0 0 0,-1 0-1,1 0 1,-1 0 0,1 0 0,-1 0 0,1 0 0,-1 1-1,1-1 1,-1 0 0,1 0 0,-1 0 0,1 0 0,-1 1 0,1-1-1,-1 0 1,1 0 0,-1 1 0,1-1 0,-1 0 0,0 1-1,1-1 1,0 1 0,32 31-202,-17-15 139,-6-10 67,0 1 0,0-2 0,0 1 0,1-2 0,0 1 0,1-2 0,-1 1-1,1-1 1,0-1 0,0 0 0,15 1 0,-19-3 0,0-1 0,0 0 0,0 0 1,0 0-1,0-1 0,0-1 0,0 1 0,0-1 0,0 0 0,0-1 1,-1 0-1,1 0 0,-1-1 0,0 0 0,0 0 0,0-1 1,11-10-1,-3 1 13,-1-2 0,0 0 0,-1 0 0,-1-1 0,-1-1 0,-1 0 0,0 0 0,-1-1 0,-1 0 0,-1-1 1,9-39-1,-7 10 31,-3-1 1,-1 0 0,-5-88 0,0 133-34,0-8 31,1 1 0,-2 0 0,0-1 0,0 1 0,-1 0 0,-1 0 0,0 0 0,-1 0 0,0 1 0,0-1 0,-8-12 0,2 14 715,5 16-403,3 24-278,3-20-83,4 178 39,9 0 1,8 0 0,9-2-1,63 214 1,-79-347-73,27 112-1085,-42-165 1036,0-1-1,-1 1 0,1 0 0,0 0 1,-1-1-1,1 1 0,0 0 0,0 0 1,-1 0-1,1 0 0,0-1 0,-1 1 1,1 0-1,0 0 0,-1 0 0,1 0 0,0 0 1,-1 0-1,1 0 0,0 0 0,-1 0 1,1 0-1,0 0 0,-1 0 0,1 0 1,0 0-1,-1 0 0,1 0 0,0 0 1,-1 1-1,1-1 0,0 0 0,-1 0 1,1 0-1,0 0 0,-1 1 0,1-1 0,0 0 1,0 0-1,-1 1 0,1-1 0,0 0 1,0 0-1,0 1 0,0-1 0,-1 0 1,1 1-1,0-1 0,0 0 0,0 1 1,0-1-1,0 0 0,0 1 0,0-1 1,0 0-1,0 1 0,0-1 0,0 0 0,0 1 1,0-1-1,0 0 0,0 1 0,0-1 1,-28-24-2033,-26-39-4003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34.50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2 197 10853,'0'-16'1777,"-1"6"-1531,1 5-107,-1-1 0,1 0 1,0 0-1,1 1 0,-1-1 0,1 0 1,0 0-1,1 1 0,-1-1 0,1 1 1,0-1-1,0 1 0,1 0 0,0 0 1,0 0-1,0 0 0,0 0 1,8-7-1,-2 5 50,1 0 0,-1 1 0,1 1 0,0-1 0,1 2 1,-1-1-1,1 1 0,0 1 0,0 0 0,16-2 0,-10 3-125,0 0 0,0 1-1,0 1 1,0 0 0,1 2 0,16 2-1,-30-3-55,-1-1-1,1 1 1,-1 0-1,1 0 0,-1 0 1,0 0-1,1 1 1,-1-1-1,0 1 1,0 0-1,0-1 0,0 2 1,0-1-1,-1 0 1,1 1-1,-1-1 1,1 1-1,-1-1 1,0 1-1,0 0 0,0 0 1,0 0-1,-1 1 1,1-1-1,-1 0 1,0 0-1,0 1 0,0-1 1,0 1-1,-1-1 1,1 1-1,-1-1 1,0 1-1,0-1 1,-1 6-1,0 0 37,-1 0 0,0-1 0,0 1 0,-1-1 0,0 0 0,-1 0 0,0 0 0,0 0 0,0 0 1,-1-1-1,-1 0 0,-11 13 0,-7 3 34,-1-1 1,-36 24 0,-4-9-1778,54-32 248,0 0 0,0-1 0,-20 4-1,7-6-6583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34.822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1 314 5987,'0'0'12392,"3"28"-11439,0 12-616,-1-10-103,1 0 1,1 0-1,15 51 1,-16-72-216,0 0 1,1 1-1,0-2 1,1 1 0,0 0-1,0-1 1,1 0-1,-1 0 1,2-1 0,-1 0-1,1 0 1,1 0-1,-1-1 1,1 0-1,0 0 1,14 7 0,-16-11-7,0 1 1,0-1 0,1 0 0,-1 0 0,0-1 0,1 1 0,-1-2 0,1 1-1,0-1 1,-1 0 0,1 0 0,-1-1 0,1 1 0,-1-2 0,1 1 0,-1-1 0,0 0-1,0 0 1,1 0 0,-1-1 0,-1 0 0,1-1 0,0 1 0,-1-1 0,8-7-1,-3 2 15,0-1-1,0-1 1,-1 0-1,0 0 1,-1-1-1,-1 0 0,0-1 1,0 1-1,-1-1 1,-1-1-1,0 1 1,-1-1-1,5-26 0,-3-9 174,-1-1-1,-3-80 0,-3 85-29,2 20-87,-4-60 238,2 78-240,0 0 0,-1 0 0,0 0 0,0 0 0,0 1 0,-1-1 1,1 1-1,-2-1 0,-5-8 0,-2 6 257,12 15-455,-1-6 117,0 123-5566,0-79 253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35.03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79 1 6739,'0'0'14844,"-11"28"-14457,7-18-358,-9 21 103,2 1 0,1 0 0,2 1 0,0 0 1,-2 45-1,7-35-53,2 0 0,2 0 0,2 0 0,2-1 0,1 1 0,3-1 0,1-1 0,2 1 0,30 67-1,-40-105-218,0 0-1,0 0 1,1 1-1,-1-2 1,1 1-1,0 0 1,0 0-1,6 4 1,-10-36-5465,-16-21 754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1:05.399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 47 2865,'0'0'14807,"-1"6"-14732,1 14 233,0-1 1,1 1-1,6 31 0,2 41 825,-9 17-332,0-109-700,0-21 849,0-2-734,2-1-1,0 0 1,2 1 0,1 0 0,11-35-1,-11 45-201,0-1-1,1 1 1,0 0-1,1 1 1,0 0 0,1 0-1,1 0 1,0 1-1,0 0 1,18-15-1,-26 25-17,1-1-1,0 0 0,1 0 1,-1 1-1,0-1 1,0 1-1,1 0 1,-1 0-1,1 0 1,-1 0-1,1 0 1,-1 0-1,1 1 1,-1-1-1,1 1 0,0 0 1,-1-1-1,1 1 1,0 1-1,4-1 1,-5 2-2,0-1 1,0 0-1,0 0 0,-1 1 1,1-1-1,-1 1 1,1-1-1,-1 1 1,1 0-1,-1 0 1,0-1-1,0 1 0,0 0 1,0 0-1,0 0 1,0 0-1,0 0 1,-1 0-1,1 1 0,-1-1 1,0 0-1,1 0 1,-1 0-1,0 0 1,-1 3-1,2 55 37,-3 0 0,-15 92 0,16-102-84,1-49-37,1-1-1,-1 1 1,0-1-1,1 0 1,-1 1-1,1-1 1,-1 0-1,1 1 1,-1-1-1,1 0 1,-1 0-1,1 1 1,-1-1 0,1 0-1,0 0 1,-1 0-1,1 0 1,-1 0-1,1 0 1,-1 0-1,1 0 1,0 0-1,-1 0 1,1 0 0,-1 0-1,1 0 1,-1 0-1,1-1 1,-1 1-1,1 0 1,-1 0-1,1-1 1,-1 1-1,2-1 1,19-8-3496,-9-3-763,2-1-2524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35.16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1 131 9732,'0'0'5603,"123"-55"-5555,-47 29-128,6 0-2481,-15 3-3522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35.46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43 199 12358,'0'0'3316,"22"-7"-2212,66-25-378,-84 31-641,-1-1-1,0 1 1,0-1 0,0 0 0,0 0-1,0-1 1,0 1 0,-1-1-1,1 1 1,-1-1 0,1 0-1,-1 0 1,0 0 0,0 0-1,0 0 1,-1 0 0,1-1 0,-1 1-1,0-1 1,0 1 0,0-1-1,0 1 1,-1-1 0,1 1-1,-1-1 1,0 0 0,0 1 0,0-1-1,0 0 1,-2-6 0,1-8 325,1 16-360,0 1 0,0-1 1,-1 0-1,1 0 0,-1 0 0,1 0 0,-1 1 0,1-1 1,-1 0-1,0 0 0,0 1 0,0-1 0,0 1 0,0-1 1,0 1-1,0-1 0,-1 1 0,1 0 0,0-1 1,-1 1-1,1 0 0,-1 0 0,1 0 0,-1 0 0,0 0 1,1 1-1,-1-1 0,0 0 0,0 1 0,1-1 0,-1 1 1,0 0-1,-2-1 0,0 1-14,1 0 0,-1 0 0,1 0 0,-1 0 0,1 0 0,-1 1 0,1-1 0,-1 1 0,1 0 0,0 0 0,0 1 0,-1-1 0,1 1 0,0-1 0,0 1 0,0 0 0,0 0 0,-4 4 0,-2 6-10,-1 0-1,2 0 1,-1 1-1,2 0 1,0 1-1,0 0 1,1 0-1,1 0 0,1 0 1,-4 18-1,3-10-14,2 1 0,0 0-1,1 0 1,1-1 0,2 1 0,3 29-1,-2-44-64,0-1 0,0 0-1,0 0 1,1 0 0,0 0-1,1-1 1,0 1-1,0-1 1,0 0 0,1 0-1,0 0 1,0-1 0,0 1-1,0-1 1,1 0-1,0-1 1,0 0 0,1 0-1,-1 0 1,1 0 0,0-1-1,0 0 1,9 2 0,-2-1-589,-1 0 1,1 0 0,0-2-1,0 0 1,16 0 0,-18-1-602,1-2 1,0 1-1,0-2 1,0 0 0,16-5-1,40-25-7366,-67 31 8315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35.76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435 54 4034,'0'0'15754,"1"1"-14927,-2 21-616,-26 85 189,-11 56 162,34-140-530,2 0 0,0 0-1,2 0 1,0 0-1,5 30 1,-4-46-32,0-1 0,1 0 0,0 0 0,0-1 0,1 1 0,-1 0 1,1-1-1,1 0 0,-1 1 0,1-1 0,0 0 0,5 5 0,-7-8-11,1 0-1,-1 1 1,1-1-1,-1 0 1,1 0 0,0-1-1,0 1 1,0 0 0,0-1-1,0 0 1,0 0-1,1 0 1,-1 0 0,0 0-1,0-1 1,1 1 0,-1-1-1,0 0 1,1 0-1,-1 0 1,0-1 0,1 1-1,2-2 1,-4 1 17,0 0-1,0 0 1,0 0 0,0-1 0,-1 1-1,1 0 1,-1-1 0,1 0 0,-1 1-1,1-1 1,-1 0 0,0 0 0,0 0-1,0 0 1,0 0 0,0 0 0,-1 0-1,1 0 1,0 0 0,-1 0 0,0 0-1,1 0 1,-1-1 0,0-3 0,-3-52 277,0 46-256,0 1 0,-1 0 1,0 0-1,-1 1 0,0-1 0,-1 1 1,0 0-1,0 0 0,-15-15 0,-8-8 53,-43-35-1,55 53-59,-24-18 103,-2 3 1,-1 1 0,0 2 0,-62-26 0,103 51-261,-1 0 0,1 1 0,-1-1 0,1 0 0,-1-1 0,1 1 0,0-1 0,0 1 0,0-1 0,0 0 0,-2-4 0,3 4-560,1 1 0,0-1 0,0 0 0,0 1 0,1-1 0,-1 0 0,1 0 0,-1 0 0,1 0 0,0-4 0,0-26-10442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3:36.41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231 253 10085,'0'0'2470,"4"-21"-621,0-6-1177,1-6 939,2 1 1,14-44-1,-18 68-860,0 0-1,-1 0 0,0 0 0,0-1 0,1-13 0,-25 27 109,8 6-832,1 1-1,1 1 0,0 0 1,0 0-1,2 1 0,-1 1 1,-11 23-1,7-14 11,-5 9-6,1 0 0,1 1 0,3 1 1,0 1-1,3 0 0,1 0 0,1 2 0,2-1 0,2 1 0,-3 68 0,8-77-21,2 1 1,1-1 0,1 1-1,1-1 1,1 0-1,2 0 1,1 0 0,21 48-1,-21-61 3,0-1-1,1-1 0,0 1 1,1-2-1,0 1 1,2-1-1,-1-1 1,1 0-1,1-1 1,0 0-1,1-1 0,0 0 1,1-1-1,-1-1 1,2 0-1,24 8 1,4-3 19,0-2-1,1-2 1,56 4 0,-16-2-10,-73-12 10,-12-6 48,-20-17 137,0-1-68,20 25-176,4 0-88,0 0 80,30 0-135,54 6 0,-77-4 166,0 0 1,0 1 0,0 0-1,0 1 1,-1 0 0,1 1-1,-1 0 1,19 12 0,-27-15 2,0-1 0,0 1 0,0 0 0,0-1 0,0 1 0,0 0 0,0 0 0,-1 0 0,1 1 0,-1-1 1,0 0-1,1 0 0,-1 1 0,0-1 0,-1 1 0,1-1 0,0 1 0,-1-1 0,1 1 0,-1 4 0,0-2 5,-1-1-1,1 1 0,-1-1 1,-1 1-1,1-1 0,-1 0 1,1 1-1,-1-1 1,0 0-1,-1 0 0,-2 4 1,-9 9-86,0-1 1,-1 0 0,-33 27-1,41-37-16,-15 13-690,-20 17-1596,13-11-3107,8-9-3398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3:36.983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153 116 7603,'0'0'4512,"7"-17"-1935,3-6-1688,-3 10 88,-1 0 0,-1-1 0,6-21 0,-17 74 3760,-5 38-4944,-48 126 1211,31-118-781,4 2 1,4 0-1,-11 106 0,30-172-370,-2 30 537,3-49-531,-1 1 1,1-1-1,0 1 0,-1-1 0,0 0 1,1 1-1,-1-1 0,0 0 1,0 1-1,-1-1 0,1 0 0,0 0 1,-1 0-1,-1 2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3:37.292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1 291 10981,'3'-19'2257,"-2"15"-2210,4-25 956,1 0 1,2 0-1,14-36 1,-18 55-624,1 0 1,1 0-1,-1 1 1,1-1-1,1 2 1,8-11-1,-11 15-247,0 0 0,0 1-1,1-1 1,-1 1-1,1 0 1,-1 0-1,1 1 1,0-1-1,0 1 1,0 0-1,0 0 1,1 1-1,8-2 1,-10 2-98,-1 1-1,1 0 1,-1 0-1,0 0 1,1 1-1,-1-1 1,0 1-1,1 0 1,-1-1 0,0 2-1,0-1 1,0 0-1,0 1 1,0-1-1,0 1 1,3 2-1,0 1 1,-1-1 0,-1 1 0,1 0 0,-1 0 0,0 1 0,0-1 0,5 11 0,2 8 117,-1-1 0,-1 2 0,7 32-1,-13-47-30,34 163 745,23 252 0,-59-422-929,-1-1 1,0 1-1,0-1 0,0 1 1,0-1-1,0 0 0,0 1 1,-1-1-1,1 1 0,-1-1 0,0 3 1,0-4-84,0-1 0,1 1 0,-1 0 0,0-1 0,0 0 0,1 1 0,-1-1 1,0 1-1,0-1 0,0 0 0,0 0 0,1 1 0,-1-1 0,0 0 0,0 0 0,0 0 0,0 0 1,0 0-1,0 0 0,1 0 0,-1 0 0,0-1 0,0 1 0,0 0 0,0 0 0,0-1 0,1 1 0,-1-1 1,0 1-1,0 0 0,1-1 0,-1 0 0,0 1 0,0-2 0,-28-21-5518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3:37.46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96 12870,'0'0'8292,"61"-24"-8164,-4 10 16,9-2-96,-4 3-48,-1 3-400,-10 0-2370,-5 2-3440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3:37.71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20 0 13910,'0'0'9914,"-4"22"-9762,-8 116 537,8 218-1,4-342-759,1 1 1,0 0-1,1-1 1,0 1-1,1-1 1,1 0-1,0 0 1,8 16-1,-12-29-34,1-1-1,-1 1 1,1-1 0,-1 1 0,0-1-1,1 1 1,-1-1 0,1 0 0,-1 1-1,1-1 1,-1 1 0,1-1 0,-1 0-1,1 0 1,0 1 0,-1-1 0,1 0-1,-1 0 1,1 0 0,0 0-1,-1 0 1,1 1 0,0-1 0,-1 0-1,1 0 1,0-1 0,-1 1 0,1 0-1,-1 0 1,1 0 0,0 0 0,-1 0-1,1-1 1,-1 1 0,1 0 0,-1-1-1,1 1 1,0 0 0,-1-1-1,0 1 1,1-1 0,-1 1 0,1 0-1,-1-1 1,1 1 0,-1-1 0,0 0-1,1 1 1,-1-2 0,21-30-2533,-20 30 2335,29-62-5294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3:37.90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1 5923,'0'0'16618,"1"0"-16007,6 16-326,-5 15 387,-3 48 1,-1-45-441,2-1 0,0 0 0,12 65 0,-11-92-225,0 1 0,1 0 1,0 0-1,0-1 0,1 1 0,0-1 1,0 0-1,1 0 0,-1 0 1,1 0-1,0-1 0,1 1 0,0-1 1,-1 0-1,2-1 0,-1 1 1,0-1-1,1 0 0,0 0 0,0 0 1,0-1-1,0 0 0,1-1 1,7 3-1,-6-3-213,1 0 1,0-1 0,0 0-1,0-1 1,-1 1 0,11-2-1,48-13-4957,-31 2-410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3:38.35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312 97 13830,'0'0'9719,"-17"-16"-8889,-57-47-224,72 61-583,0 0 0,-1 0 1,1 1-1,-1-1 0,1 1 1,-1 0-1,0-1 0,1 1 1,-1 1-1,0-1 0,0 0 1,0 1-1,0-1 0,0 1 1,0 0-1,0 0 0,1 0 1,-1 0-1,0 0 0,0 1 1,0 0-1,0-1 0,0 1 1,0 0-1,1 0 0,-1 1 1,0-1-1,-3 3 0,-1 2 3,0 0 0,0 1 0,0 0 0,1 0-1,0 0 1,-7 13 0,5-7-8,-4 3 6,2 1 1,0 0 0,1 1-1,-13 36 1,19-45-21,0 0 1,1 1 0,0-1 0,1 0-1,0 1 1,0 0 0,1-1-1,0 1 1,1 0 0,0-1 0,0 1-1,4 12 1,-3-18-4,0 1-1,1-1 1,-1 0 0,1 1-1,0-1 1,0 0 0,0-1 0,0 1-1,1 0 1,-1-1 0,1 0-1,0 0 1,0 0 0,0 0-1,1-1 1,-1 0 0,1 0-1,-1 0 1,1 0 0,0 0 0,0-1-1,5 1 1,-7-1 1,1-1 1,0 1-1,0-1 1,0 0-1,0 0 1,0 0-1,0 0 1,0-1-1,-1 0 1,1 0-1,0 0 1,0 0-1,-1 0 1,1-1-1,0 1 1,-1-1-1,0 0 1,1 0-1,-1-1 1,0 1-1,0 0 1,0-1-1,0 0 1,-1 0-1,1 0 1,-1 0-1,0 0 0,3-6 1,3-11 42,0 0 0,-2 0 1,0-1-1,-2 0 0,4-35 0,-2-89-105,-4 164-52,0-1-1,0 0 1,2 1 0,0-1 0,1-1 0,1 1-1,1-1 1,0 0 0,2 0 0,-1-1 0,2 0-1,0-1 1,1 0 0,1-1 0,0 0 0,1 0-1,0-2 1,18 14 0,-26-22-416,0 0 0,0-1 1,1 0-1,-1 0 0,1 0 0,7 2 0,-11-4 61,0-1-1,0 1 1,0-1 0,0 1-1,0-1 1,1 0-1,-1 0 1,0 0-1,0-1 1,0 1-1,0 0 1,1-1-1,1 0 1,12-11-6334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1:05.743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1 131 12534,'0'0'9353,"0"13"-9155,2 3-163,0 1 1,0 0-1,1-1 1,2 0 0,-1 0-1,10 20 1,-12-31-24,0 0 1,1 0-1,0 0 1,0 0-1,0 0 1,0-1-1,1 0 1,0 1-1,0-1 1,0 0-1,0-1 1,1 1-1,0-1 1,-1 0-1,1 0 1,0 0-1,0-1 0,1 0 1,-1 0-1,0 0 1,1 0-1,0-1 1,-1 0-1,1 0 1,8 0-1,-12-2 2,0 1 0,0-1-1,0 1 1,0-1 0,0 0-1,0 0 1,-1 0-1,1 0 1,0 0 0,0 0-1,-1 0 1,1 0 0,-1-1-1,1 1 1,-1-1 0,1 1-1,-1-1 1,0 1-1,0-1 1,0 0 0,0 0-1,0 0 1,1-2 0,19-56 284,-13 36-161,4-7 163,-2 0-1,-1-1 0,-1 0 0,-1-1 1,3-53-1,-10 86-387,0 2-2231,6 39-6156,3-13-962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3:38.59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11 140 2369,'0'0'9394,"0"-21"-5619,-1-66-475,-2 56 1603,2 51-3827,-1 114-707,6 177 267,0-274-545,11 44 0,-9-51-660,0 0 0,2 54-1,-13-80-3321,-4-10 1290,-8-11-3307,2-14-5988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3:38.713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21 133 6963,'0'0'15479,"-20"-103"-15431,50 97-48,27 1-16,-1-1-64,10 2-1953,-9 0-1936,-6 0-5332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3:39.11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307 9 12758,'0'0'10178,"-19"1"-9679,10-1-465,4-1-22,0 1 1,0 0 0,0 0 0,0 1 0,1-1 0,-1 1 0,0 0-1,0 1 1,0-1 0,1 1 0,-1 0 0,0 0 0,1 0 0,0 0-1,-1 1 1,1 0 0,0 0 0,1 0 0,-1 0 0,0 1 0,1-1-1,0 1 1,0 0 0,0 0 0,-4 8 0,-3 7 47,2 1 0,1 0 0,0 0 0,1 1 0,1-1 0,1 1 0,1 0 0,1 0 0,1 0 0,0 1 0,5 35 0,-2-53-55,-1 0 1,1 1-1,0-1 0,0 0 0,0 0 0,0 0 1,1-1-1,0 1 0,0 0 0,0-1 1,0 0-1,0 0 0,1 0 0,-1 0 0,1 0 1,0-1-1,6 4 0,-8-5 2,0 0 0,0 0 0,0 0 0,0 0 0,0-1-1,0 1 1,0 0 0,1-1 0,-1 0 0,0 1 0,0-1 0,0 0 0,1 0 0,-1 0 0,0 0 0,0-1 0,1 1-1,-1-1 1,0 1 0,0-1 0,0 0 0,0 0 0,0 0 0,0 0 0,0 0 0,0 0 0,0 0 0,-1-1-1,1 1 1,0-1 0,-1 1 0,1-1 0,-1 0 0,1 0 0,-1 0 0,2-3 0,4-12 42,0-1 0,-1 0 0,-1 0 0,0-1 0,-2 1 0,0-1 0,-1 0 0,-1 0-1,0 0 1,-2 0 0,0 0 0,-1 0 0,-6-22 0,5 34-40,0-1-1,-1 1 0,0 1 0,0-1 0,-1 0 0,1 1 1,-2 0-1,1 0 0,-1 0 0,1 1 0,-1 0 0,-1 0 1,1 0-1,-1 1 0,0 0 0,0 0 0,0 1 1,0 0-1,-1 0 0,1 1 0,-1-1 0,0 2 0,0-1 1,1 1-1,-1 0 0,0 1 0,0 0 0,0 0 0,0 1 1,-9 2-1,13-2-56,1 1 0,-1-1 0,1 1 0,0 0 0,0 0 0,0 1 0,0-1 0,0 0 0,0 1 0,0 0 0,1 0 0,0 0 0,-1 0 1,1 0-1,0 0 0,0 1 0,1-1 0,-1 1 0,1-1 0,-2 8 0,-1 2-994,2 0 0,-1 0 0,2 0 0,-1 24 1,2 7-4645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3:39.492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0 7027,'0'0'15154,"3"19"-14877,8 56 380,0 105-1,-12-151-575,0-20-34,1 0 0,-1 0 1,1 0-1,1 0 0,0 0 0,0 0 0,1 0 0,0-1 0,5 14 0,-7-22-42,0 0-1,0 1 0,1-1 1,-1 0-1,0 0 1,0 1-1,1-1 1,-1 0-1,0 0 1,1 1-1,-1-1 1,0 0-1,1 0 0,-1 0 1,1 1-1,-1-1 1,0 0-1,1 0 1,-1 0-1,1 0 1,-1 0-1,0 0 0,1 0 1,-1 0-1,1 0 1,-1 0-1,1 0 1,-1 0-1,0 0 1,1-1-1,-1 1 0,0 0 1,1 0-1,-1 0 1,1 0-1,-1-1 1,0 1-1,1 0 1,-1 0-1,0-1 0,0 1 1,1 0-1,-1-1 1,0 1-1,0 0 1,1-1-1,-1 1 1,0 0-1,0-1 0,1 0 1,21-32 256,-2 0 0,23-50 0,8-15-116,-35 71-88,-3 3 98,1 1-1,26-31 1,-40 54-155,1 1 0,-1-1 1,1 0-1,-1 1 1,1-1-1,-1 1 0,1-1 1,-1 1-1,0-1 1,1 1-1,-1-1 1,1 1-1,-1-1 0,0 1 1,0-1-1,1 1 1,-1 0-1,0-1 0,0 1 1,0-1-1,0 1 1,0 0-1,1-1 1,-1 1-1,0 0 0,0-1 1,-1 1-1,1-1 1,0 1-1,0 0 0,3 26-74,22 199-521,-25-221 291,1-2-52,-1 1 0,1-1 0,-1 1 0,1-1 0,0 0 0,0 1 0,1-1 0,2 5-1,-4-7-52,1 0-1,0-1 1,-1 1-1,1 0 0,0 0 1,0-1-1,0 1 0,0 0 1,0-1-1,0 1 1,0-1-1,0 1 0,0-1 1,0 0-1,0 1 0,0-1 1,0 0-1,0 0 1,2 0-1,17 1-8973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3:39.67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94 0 960,'0'0'21968,"-10"7"-21461,3-2-448,1 0 0,-1 1 1,1 0-1,1 0 1,-1 0-1,1 0 0,0 1 1,1 0-1,-1 0 0,1 1 1,1-1-1,-1 1 0,1 0 1,1 0-1,0 0 1,0 0-1,0 0 0,1 0 1,0 10-1,-1-7-17,1 1 0,1-1 1,0 0-1,1 1 0,0-1 0,0 0 0,5 16 0,-5-23-56,1-1-1,-1 1 0,1-1 0,0 0 1,0 0-1,0 1 0,0-1 0,0-1 1,1 1-1,-1 0 0,1 0 0,0-1 0,0 0 1,0 1-1,0-1 0,0 0 0,1-1 1,-1 1-1,1 0 0,-1-1 0,1 0 0,-1 0 1,1 0-1,0 0 0,-1-1 0,6 1 1,-3-1-458,1 0 0,0 0 0,0 0 1,0-1-1,-1 0 0,1-1 1,0 1-1,-1-1 0,1 0 0,-1-1 1,0 0-1,0 0 0,0 0 1,0-1-1,7-6 0,34-29-6312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3:40.02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138 265 5442,'0'0'13540,"12"2"-12564,-9-1-944,6 1 223,0 0 1,1 0-1,-1-1 1,1-1-1,17 0 0,-24 0-184,1-1-1,-1 0 0,1 0 0,-1 0 0,1 0 0,-1 0 0,0-1 1,0 1-1,1-1 0,-1 0 0,0 0 0,-1 0 0,1-1 1,0 1-1,-1-1 0,1 1 0,-1-1 0,0 0 0,1 0 0,-2 0 1,1 0-1,2-4 0,1-4 18,0 0 0,-1 0 0,-1 0 0,1 0 0,-2-1 0,0 0 0,0 1 0,-1-1 0,0 0 0,-1 0 0,0 0 0,-4-17 0,4 26-62,-1 0 1,0 1-1,0-1 0,0 1 0,0-1 0,-1 1 0,1-1 0,-1 1 0,1 0 0,-1 0 0,0-1 0,0 1 0,0 1 0,0-1 0,0 0 0,0 0 0,-1 1 0,-2-2 0,0 0 22,-1 1 0,1 0 0,-1 0 0,0 0 0,0 1 0,0 0 0,0 0 0,-7 0 0,3 0-4,1 1 1,0 1-1,0-1 1,0 2-1,0-1 0,0 1 1,0 0-1,0 1 1,0 0-1,1 1 0,-12 6 1,12-4-21,1 0 0,0 0-1,0 1 1,0 0 0,1 1 0,0-1 0,0 1 0,1 0 0,0 1 0,1-1 0,0 1-1,-5 12 1,3 1 10,0-1-1,1 1 1,1 0-1,-1 28 0,5-43-28,0 0 0,0 0 0,0 0 0,1-1 0,0 1 0,0 0 0,0-1 0,1 1 0,0-1 0,1 1 0,-1-1 0,1 0 0,1 0 0,-1 0 0,8 10 0,-4-9 1,0 1-1,1-1 1,0-1 0,0 1-1,1-1 1,-1 0-1,1-1 1,1 0-1,13 5 1,7 0 18,1-1-1,-1-2 1,2-1-1,-1-1 1,61 1 0,-67-6-43,93-2 268,-106 1-318,-1 0 1,0-1-1,0-1 0,0 0 0,-1 0 0,1-1 0,-1-1 0,12-6 0,-20 10-94,0 0-1,-1 0 0,1 0 1,-1 0-1,1 0 1,-1 0-1,1 0 0,-1-1 1,0 1-1,0-1 1,0 1-1,0-1 0,0 1 1,0-1-1,1-2 0,0-18-4520,-2-12-6435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3:41.64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129 0 10533,'0'0'13822,"-6"4"-13392,3-1-423,0-1 0,0 1 0,1 0 0,-1 0 0,1 0 0,0 1 0,0-1 0,0 0 0,0 1 0,1-1 1,0 1-1,-1 0 0,1-1 0,0 1 0,1 0 0,-1 0 0,1-1 0,-1 7 0,1 15 51,4 47 0,-1-34 12,3 136 205,18 199 293,-51-398-3043,-30-31-7370,14 26-1910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3:41.83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27 602 10453,'0'0'2273,"-26"-134"-256,26 67 640,15-1-336,31 1-1072,16 0-193,20 4-416,4 10-127,12 10-225,-17 15-144,-9 16-80,-11 12-64,-9 0 48,-22 18-128,-9 25-689,-16 24-2064,-5 26-688,-36 19-1954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3:42.019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1 105 10629,'0'0'10981,"36"4"-10725,15-26 304,10-2-288,6-1-31,9 3-241,-14 10-33,-1 8-1167,-5 4-1153,-15 0-1809,-15 10-4914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3:42.422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6 13206,'0'0'10314,"2"9"-10250,77 329 763,-75-312-770,-3-23 46,0-9 58,1-10 41,2-16-83,2 0 0,1 0 0,2 1 0,1 0 0,1 1 0,2 0 0,1 1 0,1 0 0,26-37 0,-40 65-126,-1 0 0,1-1 0,0 1-1,0 0 1,0 0 0,0 0 0,0 0 0,0 0 0,1 0 0,-1 0-1,0 1 1,0-1 0,1 0 0,-1 1 0,0-1 0,1 1 0,-1-1 0,1 1-1,-1-1 1,1 1 0,-1 0 0,1 0 0,-1 0 0,0 0 0,1 0-1,-1 0 1,1 0 0,-1 0 0,1 1 0,-1-1 0,1 1 0,-1-1 0,0 1-1,1-1 1,-1 1 0,0 0 0,1 0 0,-1-1 0,0 1 0,0 0-1,0 0 1,0 0 0,0 0 0,0 1 0,2 1 0,4 6-59,-1 0 1,1 0-1,-1 1 0,7 16 1,5 18 95,-1 0 0,18 83 0,-28-100-30,7 19-7,-2-24-1471,-11-22 1220,-1 1 0,0-1 0,1 1 1,-1 0-1,1-1 0,0 1 0,-1-1 0,1 1 1,-1-1-1,1 0 0,0 1 0,-1-1 0,1 0 1,0 1-1,-1-1 0,1 0 0,0 0 1,0 1-1,-1-1 0,3 0 0,9-7-6059,6-23-6025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1:06.117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28 182 10197,'0'0'5992,"15"2"-5323,43 4-103,-57-6-532,0 0-1,0 0 1,0 0 0,0 0 0,0 0-1,0 0 1,0 0 0,0 0-1,0 0 1,-1-1 0,1 1 0,0 0-1,0-1 1,0 1 0,0-1-1,-1 1 1,1-1 0,0 1 0,-1-1-1,1 1 1,0-1 0,-1 0-1,1 1 1,0-1 0,-1 0-1,1 0 1,-1 0 0,0 1 0,1-1-1,-1 0 1,0 0 0,1 0-1,-1 0 1,0 0 0,0 1 0,0-1-1,1 0 1,-1 0 0,0 0-1,0 0 1,-1 0 0,1-1 0,0-4 199,3-6 74,-1 0-1,-1 0 0,0 0 0,-1-1 1,0 1-1,-4-23 0,4 32-261,-1 1 1,1 0-1,-1-1 0,0 1 1,0-1-1,0 1 0,0 0 1,0 0-1,0 0 0,0 0 1,-1 0-1,1 0 0,-1 0 1,0 0-1,1 0 0,-1 1 1,0-1-1,0 1 0,0-1 0,0 1 1,0 0-1,-1-1 0,1 1 1,0 0-1,0 1 0,-1-1 1,1 0-1,-1 1 0,1-1 1,0 1-1,-1 0 0,1 0 1,-1 0-1,1 0 0,-1 0 1,1 1-1,-1-1 0,1 1 1,0-1-1,-1 1 0,-2 1 1,3-1-52,-1 1 1,1-1-1,0 0 1,0 1-1,0 0 1,0-1 0,0 1-1,1 0 1,-1 0-1,1 0 1,-1 0-1,1 0 1,0 1 0,-1-1-1,1 0 1,0 1-1,1-1 1,-1 0-1,0 1 1,0 4 0,-10 60-47,10-55 66,-1 3-13,1 1 0,0 0 0,1-1 1,1 1-1,0-1 0,4 18 1,-3-27 0,-1 0 0,2 0 0,-1-1 0,0 1 1,1-1-1,0 1 0,1-1 0,-1 0 0,1 0 0,0-1 1,0 1-1,0-1 0,1 0 0,-1 0 0,1 0 1,0 0-1,0-1 0,9 4 0,-3-1-343,0-2 1,0 1-1,0-2 0,17 5 0,24-4-7770,-27-4 1740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3:42.673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17 30 12342,'0'0'12429,"-2"-8"-12157,-7-13-256,8 21-16,1 0-1,0 0 0,0 0 1,0 0-1,0 0 0,0 0 1,-1 0-1,1 0 1,0 0-1,0 0 0,0 0 1,0 0-1,0 0 0,-1 0 1,1 0-1,0 0 1,0 0-1,0 0 0,0 0 1,0 0-1,-1 0 0,1 0 1,0 0-1,0 0 1,0 1-1,0-1 0,0 0 1,0 0-1,0 0 0,-1 0 1,1 0-1,0 0 1,0 1-1,0-1 0,0 0 1,0 0-1,0 0 0,0 0 1,0 0-1,0 0 1,0 1-1,0-1 0,0 0 1,0 0-1,0 0 0,0 0 1,0 1-1,0-1 1,0 0-1,0 0 0,0 0 1,0 0-1,0 0 1,0 1-1,0-1 0,0 0 1,0 0-1,0 0 0,0 0 1,0 56-79,1-20 123,0 91 255,23 154 0,-15-187-166,-7-53-5255,-5-51-488,-10-25-4686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3:42.81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54 15015,'0'0'5618,"179"-22"-5890,-97 5-1921,-21 3-3281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3:43.15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0 284 10165,'0'0'6405,"23"-2"-4665,76-10-473,-92 11-1170,-1-1-1,1 1 1,0-1 0,-1-1 0,0 1 0,1-1-1,-1 0 1,0 0 0,0-1 0,-1 0-1,1 0 1,-1 0 0,0-1 0,0 1-1,0-1 1,-1 0 0,1-1 0,-1 1-1,-1-1 1,1 0 0,3-8 0,-2 0 84,-1 0 1,0-1-1,-1 0 0,0 1 1,-1-1-1,-1 0 1,-1-22-1,0 35-155,0 0 0,0 1 0,-1-1 1,1 0-1,-1 1 0,1-1 0,-1 1 0,1-1 0,-1 1 0,0-1 0,0 1 0,1-1 0,-1 1 0,0 0 0,-1-1 0,1 1 0,0 0 1,0 0-1,0 0 0,-1 0 0,1 0 0,0 0 0,-1 0 0,1 0 0,-1 1 0,1-1 0,-1 0 0,0 1 0,1 0 0,-1-1 0,1 1 0,-1 0 1,0 0-1,-1 0 0,-2-1-18,0 1 1,0 0-1,0 0 1,0 0-1,0 1 1,0 0-1,0 0 1,0 0-1,1 1 1,-9 3-1,6 0-6,0 0 0,0 0 0,1 0 0,0 1 0,0 0 0,0 0 0,1 1 1,0 0-1,0 0 0,-7 13 0,3-1 25,0 1 0,1-1 0,-6 25 0,11-33-19,0 0 1,0 0 0,1 1-1,1-1 1,0 1 0,1-1-1,0 1 1,0-1 0,1 1 0,4 17-1,-3-23-2,1 0 0,-1-1 0,1 1 0,0 0 0,0-1 0,0 0 0,1 0 0,0 0 0,0 0 0,0-1 0,1 1 0,0-1 0,-1 0 0,1-1 0,1 1 0,-1-1 0,0 0 0,1 0 0,0-1 0,-1 1 0,9 1 0,13 3-1,1 0 1,1-2 0,-1-2 0,1 0-1,50-3 1,13-11-2436,-59 0-1169,-19 0-1481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3:43.495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292 3 6643,'0'0'17069,"0"-2"-16683,-9 13-329,-14 25-4,1 2 1,-22 54-1,34-68-26,1 1-1,1 0 1,1 0 0,1 1 0,-3 39-1,9-63-26,1 47-407,-1-47 385,1-1 1,-1 1-1,0-1 0,0 1 0,1-1 1,-1 0-1,1 1 0,-1-1 1,1 0-1,0 1 0,0-1 0,-1 0 1,1 0-1,0 0 0,0 0 0,0 0 1,0 0-1,0 0 0,1 0 0,-1 0 1,0 0-1,0 0 0,0-1 0,1 1 1,-1 0-1,0-1 0,1 0 1,-1 1-1,3 0 0,-3-1 11,-1-1 1,1 1-1,0 0 0,0 0 0,0 0 1,0 0-1,-1-1 0,1 1 1,0 0-1,0-1 0,-1 1 0,1-1 1,0 1-1,-1-1 0,1 1 0,0-1 1,-1 1-1,1-1 0,-1 0 1,1 1-1,-1-1 0,1 0 0,-1 1 1,0-1-1,1 0 0,-1 0 0,0 0 1,1 1-1,-1-1 0,0 0 1,0 0-1,0 0 0,0 1 0,0-2 1,2-35 202,-2 30-188,0-13 25,-2-1 0,0 1 0,-1-1-1,-1 1 1,-1 0 0,-1 0 0,-16-37-1,18 48 18,0 0-1,-1 0 0,0 0 1,-1 1-1,0 0 0,-1 0 1,1 0-1,-1 1 0,-1 0 1,1 0-1,-1 1 0,0 0 1,-1 0-1,0 1 0,1 0 1,-2 1-1,1 0 0,-13-4 0,20 7-90,2 4-222,1 4-237,1-1 0,0 0-1,0 0 1,1-1-1,-1 1 1,1 0 0,1-1-1,-1 1 1,1-1-1,0 0 1,0 0 0,0-1-1,1 1 1,-1-1 0,1 0-1,7 4 1,42 31-8023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3:43.882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21 57 16888,'0'0'8822,"-3"-13"-8467,1 7-338,-7-27 3,4 29-110,4 20-126,1-6 178,-1 72 49,17 129 0,-2-121 8,54 455 661,-66-490-641,1 20 70,21 119-1,-24-194-74,0 0 0,0 0 1,-1 0-1,1 0 0,0 0 1,0 1-1,-8-31-657,-6-49-2350,13 22-701,1-10-2105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3:44.119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135 34 14663,'0'0'8075,"19"-7"-7840,-9 2-229,-3 2-5,-1-1 0,1 1 0,0 1 1,-1 0-1,1 0 0,0 0 0,0 1 0,0-1 0,1 2 1,-1-1-1,0 1 0,0 0 0,0 1 0,0 0 0,1 0 1,-1 0-1,11 4 0,-11-1-3,-1-1 1,1 1-1,-1 0 1,0 0-1,0 1 1,0-1-1,-1 1 0,1 1 1,-1-1-1,-1 1 1,1 0-1,4 8 1,-7-10 0,0 0 0,0 0 0,-1-1 0,0 1 0,1 0 1,-2 1-1,1-1 0,0 0 0,-1 0 0,0 0 1,0 0-1,0 0 0,0 1 0,-1-1 0,1 0 0,-1 0 1,0 0-1,0 0 0,-1 0 0,1 0 0,-1 0 0,0-1 1,-4 6-1,-3 3 28,0 0 0,-1-1 0,-1 0 0,0-1 0,-1 0 0,0-1 0,0 0 0,-1-1 0,0 0 0,0-1 0,-29 10 0,13-6-986,-48 11 0,-24-6-6686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3:44.48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333 1 13158,'0'0'10610,"-13"18"-10514,7-10-81,-4 5-2,0 0 0,1 0-1,0 1 1,1 0 0,1 1 0,0 0-1,1 0 1,0 0 0,2 1 0,-1 0 0,-1 20-1,5-25-11,1 0 0,1 1 0,0-1 0,0 1 0,1-1 0,6 18 0,-7-25-7,1 1 0,0-1 0,0 1 0,0-1 0,1 0 0,-1 1 0,1-1 0,0-1 0,0 1 0,1 0 0,-1-1 0,1 1 0,0-1 0,0 0 0,0-1 1,0 1-1,0 0 0,7 2 0,-11-5 2,0 0 1,0 0-1,1 0 0,-1 0 1,0 0-1,0 0 1,0 0-1,1 0 1,-1 0-1,0 0 1,0 0-1,1 0 1,-1 0-1,0 0 1,0 0-1,1 0 1,-1 0-1,0 0 0,0 0 1,0 0-1,1 0 1,-1-1-1,0 1 1,0 0-1,0 0 1,1 0-1,-1 0 1,0 0-1,0-1 1,0 1-1,0 0 1,1 0-1,-1 0 0,0-1 1,0 1-1,0 0 1,0 0-1,0 0 1,0-1-1,1-4 30,0 1 0,-1-1-1,1 1 1,-1-1 0,0 0 0,-1 1-1,1-1 1,-1 0 0,0 1 0,-3-9-1,-18-48 60,14 46-47,0 0 0,0 0-1,-2 0 1,0 1 0,0 1-1,-2 0 1,1 0 0,-23-18-1,25 24-14,0 0 0,-1 1 0,0 0 1,0 0-1,0 1 0,-1 0 0,0 1 0,0 0 0,0 1 0,0 0 0,-1 0 0,1 2 0,-18-2 0,28 3-41,1 0-1,0 0 1,-1 0-1,1 0 1,0 0-1,-1 0 1,1 0-1,0 0 1,0 1 0,-1-1-1,1 0 1,0 0-1,-1 0 1,1 0-1,0 1 1,0-1-1,-1 0 1,1 0-1,0 0 1,0 1 0,-1-1-1,1 0 1,0 0-1,0 1 1,0-1-1,-1 0 1,1 0-1,0 1 1,0-1 0,0 0-1,0 1 1,0-1-1,0 0 1,0 1-1,0-1 1,0 1-1,3 16-1096,15 15-2457,22-2-2106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3:44.793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15 270 11717,'0'0'2188,"17"-12"-619,60-41-307,-71 49-1064,0-1 1,0 0 0,0 0 0,-1-1-1,0 0 1,0 0 0,0 0 0,-1 0-1,0-1 1,0 0 0,-1 0 0,0 0 0,0 0-1,-1 0 1,0-1 0,0 1 0,0-1-1,-1 1 1,0-1 0,-1 0 0,0 0-1,0 1 1,-1-11 0,0 16-146,1 1 1,-1-1-1,0 0 1,1 0-1,-1 1 1,0-1 0,0 1-1,0-1 1,0 0-1,0 1 1,0 0-1,-1-1 1,1 1-1,0 0 1,-1 0-1,1-1 1,-1 1-1,1 0 1,-1 1-1,0-1 1,1 0-1,-1 0 1,0 1 0,1-1-1,-1 1 1,0-1-1,0 1 1,0 0-1,-3 0 1,1-1-34,0 1 1,0 0 0,0 0 0,0 0-1,0 0 1,0 1 0,0 0 0,0 0-1,0 0 1,0 0 0,0 0 0,-6 4-1,4 0-27,0 1 0,0-1 0,0 1 0,1 1 0,0-1 0,0 1-1,1-1 1,0 1 0,0 1 0,0-1 0,1 0 0,0 1 0,-2 9-1,1-1-26,0 0 0,1 0 0,1 0 0,0 1 0,1 26 0,2-36 27,-1-1 0,1 0 0,1 0 0,-1 1 0,1-1 0,0 0 0,0 0 0,1-1 0,0 1 0,0 0 0,0-1 0,1 0 0,-1 0 0,8 7 0,-4-4 77,2-1-1,-1 0 1,1-1 0,0 1-1,0-2 1,1 1 0,19 7-1,-11-6-259,1-1-1,0-1 1,36 5 0,-36-8-826,1-1 0,-1-1 0,26-2 1,3-8-3572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3:45.045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126 0 14455,'0'0'9577,"-19"19"-9203,13-13-364,-3 2 4,1 0 0,-1 0 0,2 1-1,-1 1 1,1-1 0,0 1 0,1 0 0,0 0 0,1 1 0,0 0 0,1 0-1,0 0 1,1 1 0,0-1 0,-2 21 0,1 36 141,3 0-1,4 0 1,2 0 0,3 0 0,30 116-1,-29-171-1634,-9-13 1304,1 0 1,0 0 0,-1-1 0,1 1 0,-1 0 0,1 0 0,0-1 0,-1 1 0,1 0 0,-1-1 0,1 1 0,-1-1-1,1 1 1,-1-1 0,1 1 0,-1-1 0,1 1 0,-1-1 0,1 1 0,-1-1 0,0 0 0,1 1 0,-1-1-1,0 1 1,0-1 0,1 0 0,13-35-5177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3:45.153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72 15399,'0'0'5475,"163"-71"-12519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1:06.473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302 0 11461,'0'0'11163,"-2"5"-11009,-27 45-92,5-9 17,-22 52 1,39-77-73,2 0-1,0 1 1,0-1 0,2 1 0,0 0 0,1 0-1,0 18 1,2-27 39,0-7-96,-1-1 1,1 1 0,0 0 0,0 0 0,0-1-1,-1 1 1,1 0 0,0 0 0,0-1 0,0 1-1,0 0 1,0 0 0,0 0 0,1-1 0,-1 1-1,0 0 1,0 0 0,1-1 0,-1 1 0,0 0-1,1-1 1,-1 1 0,0 0 0,1-1 0,-1 1-1,1 0 1,-1-1 0,1 1 0,-1-1 0,1 1-1,0-1 1,-1 1 0,1-1 0,0 0 0,-1 1-1,1-1 1,0 0 0,0 1 0,-1-1 0,1 0 0,0 0-1,0 0 1,-1 0 0,1 1 0,0-1 0,0 0-1,0 0 1,-1-1 0,3 1 0,-2-1 48,-1 1 0,1-1 0,0 1 0,0-1 0,0 0 0,0 0 0,-1 1 0,1-1 0,0 0 0,-1 0 0,1 0 0,0 0 0,-1 0 0,1 0 0,-1 0 0,0 0 0,1 0 1,-1 0-1,0 0 0,0 0 0,1 0 0,-1 0 0,0 0 0,0 0 0,0-1 0,0 1 0,-1 0 0,1 0 0,0 0 0,0 0 0,-1 0 0,0-2 0,1-7 46,0 0 47,0 0-1,0 0 1,-1 1 0,0-1-1,-1 0 1,0 1 0,0-1-1,-1 1 1,-1-1 0,1 1-1,-2 0 1,1 1-1,-1-1 1,0 1 0,-1 0-1,0 0 1,0 0 0,-1 1-1,-14-12 1,12 12 16,0 0 1,-1 1-1,0 0 0,0 1 1,0 0-1,0 0 0,-1 1 0,0 1 1,-14-4-1,23 18-1663,2-7 1034,0 0 0,0-1 1,1 1-1,-1 0 1,1 0-1,0 0 0,0-1 1,0 1-1,1 0 0,-1-1 1,1 1-1,2 3 0,23 21-6383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3:45.46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210 157 9716,'0'0'7238,"6"-19"-5890,18-58-380,-23 75-922,-1 0 0,1 1 1,-1-1-1,0 0 0,1 0 0,-1 0 0,0 0 0,0 0 0,0 0 1,-1 1-1,1-1 0,0 0 0,-1 0 0,1 0 0,-1 0 0,1 0 1,-1 1-1,0-1 0,0 0 0,0 1 0,0-1 0,0 1 0,0-1 0,0 1 1,-1-1-1,1 1 0,0 0 0,-1-1 0,1 1 0,-1 0 0,0 0 1,1 0-1,-1 0 0,0 1 0,1-1 0,-1 0 0,0 1 0,0-1 1,0 1-1,0 0 0,0-1 0,1 1 0,-4 0 0,-4-1 45,-1 1-1,1-1 0,-1 2 1,1-1-1,-1 1 0,-11 3 1,15-2-65,0 1 1,1 0 0,-1 0 0,1 0-1,-1 0 1,1 1 0,0 0 0,0 0-1,1 1 1,0-1 0,-1 1-1,1 0 1,1 0 0,-1 0 0,1 0-1,0 1 1,-5 11 0,2-3 2,1 0 0,0 1 0,1-1 1,0 1-1,1 0 0,-1 22 0,3-24 2,1 1 0,0-1 0,1 1 0,1-1-1,0 1 1,0-1 0,9 24 0,-7-28-17,0-1 1,1 1 0,0-1-1,0 0 1,1-1-1,0 1 1,0-1 0,1 0-1,0-1 1,0 1-1,17 9 1,-13-9-180,0 0 0,1-1 1,-1-1-1,1 0 0,1-1 0,-1 0 1,1 0-1,0-2 0,16 3 0,-19-5-665,-1 1 0,0-1 0,1-1 0,-1 0 0,0 0-1,1-1 1,-1 0 0,12-4 0,26-21-8097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3:45.802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418 1 11845,'0'0'10381,"-6"8"-9727,-15 20-636,2 0-1,1 2 1,1 0 0,1 1-1,2 1 1,2 0 0,0 1-1,3 0 1,0 0 0,-5 48 0,14-77-29,0 0 0,0-1 1,1 1-1,-1 0 1,1-1-1,-1 1 1,1-1-1,0 1 1,1-1-1,-1 0 0,1 1 1,-1-1-1,1 0 1,0 0-1,0 0 1,0 0-1,1 0 1,-1-1-1,1 1 0,-1-1 1,1 1-1,0-1 1,0 0-1,0 0 1,0 0-1,0-1 1,1 1-1,-1-1 0,0 1 1,1-1-1,-1 0 1,1-1-1,-1 1 1,1-1-1,0 1 1,-1-1-1,1 0 0,0 0 1,-1 0-1,1-1 1,-1 0-1,1 1 1,-1-1-1,1 0 1,5-3-1,-7 3 10,-1 0 1,1 0-1,0 0 0,-1-1 0,1 1 1,-1 0-1,1-1 0,-1 1 1,0-1-1,1 0 0,-1 1 0,0-1 1,0 0-1,0 0 0,0 1 0,-1-1 1,1 0-1,0 0 0,-1 0 1,1 0-1,-1-3 0,3-47 79,-3 41-65,0 2 25,0 0 0,0 0 1,-1-1-1,0 1 0,-1 0 1,0 0-1,0 0 1,-1 0-1,0 0 0,-1 1 1,0 0-1,0-1 0,-1 1 1,0 0-1,0 1 0,0 0 1,-1-1-1,-1 2 0,1-1 1,-1 1-1,0 0 0,-1 0 1,-10-6-1,-20-11 226,-2 1 0,0 2 0,-1 2 1,0 2-1,-46-11 0,82 26-239,13 5-9804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3:47.11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10 528 1569,'0'0'19678,"-2"4"-18966,-1-1-745,-2 9 865,30-10-51,2-6-580,0-2 0,0 0 0,-1-2 0,1-1 0,40-21 0,-12 7-31,39-15-69,415-162 230,-341 143-292,192-39 0,-343 93-87,-14 3 83,-16-1 74,-70-9 46,-142-34-1,223 41-244,11 0 14,16 1-16,-11 1 62,233-4-82,-245 5 107,-1 0 0,1 0 0,0 0 0,0 0 0,0 1 0,-1-1 0,1 0 0,0 1 0,0-1 0,-1 1 1,1-1-1,0 1 0,-1 0 0,1 0 0,-1 0 0,1 0 0,-1 0 0,0 0 0,1 0 0,-1 1 0,0-1 0,1 0 0,-1 1 0,1 1 0,-1 1-6,0 0 0,0 0 1,-1 0-1,1 0 0,-1 0 0,0 0 1,0 0-1,0 0 0,-1 0 0,0 4 1,-2 4-100,-1-1 0,1 1 1,-2-1-1,0-1 1,0 1-1,0-1 0,-2 0 1,1 0-1,-1 0 1,-11 11-1,-36 35-2891,2-13-3677,23-23-4456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3:47.70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45 53 13542,'0'0'9933,"-1"-11"-9360,0 2-502,-4-20 36,3 25-82,0 19-17,-14 166 174,5-87 79,4 1 1,9 146-1,0-227-256,0-1 0,2 1 0,-1-1 0,2 0 0,0-1-1,0 1 1,1-1 0,1 0 0,0 0 0,0-1 0,1 0 0,18 19 0,-20-24 15,-1 0-1,1-1 1,0 0-1,0 0 1,0-1 0,1 0-1,0 0 1,-1 0 0,1-1-1,1 0 1,-1 0 0,0-1-1,1 0 1,-1 0-1,1-1 1,0 0 0,0 0-1,-1 0 1,1-1 0,0-1-1,0 1 1,-1-1 0,1-1-1,11-3 1,-12 2 11,1-1 1,-1 0-1,0 0 1,-1-1 0,1 0-1,-1 0 1,0 0-1,0-1 1,-1 0-1,1 0 1,-2 0-1,1-1 1,0 0 0,5-13-1,7-15 46,23-68 0,-27 64-27,-4 19-60,-2 0-1,-1-1 0,0 0 1,-2 0-1,3-26 0,-5 60-94,1 17 8,1 0 0,2-1 0,13 39 0,-16-60 107,1 1-1,0-1 1,0 1 0,1-1-1,0 0 1,0-1 0,1 1-1,0-1 1,0-1 0,1 1-1,0-1 1,0 0 0,0 0-1,1-1 1,10 6 0,-11-7-234,1 0 1,-1 0-1,1-1 1,0 0-1,-1-1 1,1 0 0,0 0-1,0-1 1,1 0-1,-1 0 1,10-1-1,-17 0 66,0 0-1,1 0 1,-1 0-1,0 0 1,0 0-1,0 0 1,0 0-1,0-1 1,0 1-1,0 0 1,0-1-1,0 1 1,0-1-1,0 1 1,0-1-1,0 0 1,0 1-1,-1-1 0,1 0 1,0 0-1,1-1 1,4-29-5039,-5-22-6194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3:47.95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47 254 14134,'0'0'5141,"16"-10"-3809,-7 4-1171,7-2 148,-1-2 1,0 0-1,16-14 1,-26 19-212,0 0 0,0 0 1,0 0-1,-1-1 1,0 0-1,0 0 1,0 0-1,-1 0 1,0 0-1,0-1 1,-1 1-1,1-1 1,1-12-1,-2 14-67,-2 0 0,1 0-1,0 0 1,-1 0 0,0 0 0,0 0-1,-1 0 1,1 0 0,-1 1 0,0-1-1,-3-8 1,2 11-41,1 0 0,-1 0 0,0 0-1,1 1 1,-1-1 0,0 0 0,0 1 0,-1 0 0,1-1-1,0 1 1,0 0 0,-1 0 0,1 0 0,0 0 0,-1 1-1,1-1 1,-1 1 0,1 0 0,-1-1 0,1 1-1,-1 0 1,1 0 0,-1 0 0,-3 1 0,1 0-62,-1-1 0,1 1-1,0 0 1,-1 0 0,1 0 0,0 1 0,0 0 0,0 0 0,0 0 0,0 1 0,0-1 0,0 1 0,1 0-1,0 1 1,-1-1 0,1 1 0,1 0 0,-1 0 0,0 0 0,1 0 0,0 1 0,0-1 0,0 1-1,1 0 1,-1 0 0,1 0 0,-2 8 0,-2 7-1543,1 1 1,1 0-1,0 1 0,2-1 1,1 39-1,1 2-6960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3:48.47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1 135 9989,'0'0'9409,"3"20"-8875,-1-8-472,29 129 1297,-28-127-1229,2 0 0,-1-1 0,2 0 0,0 0 0,0 0 0,1 0 0,1-1 0,0 0 0,10 11 0,-17-23-121,-1 1 0,1 0 0,0-1 0,0 1 0,-1-1 1,1 1-1,0-1 0,0 0 0,0 1 0,-1-1 0,1 0 0,0 1 0,0-1 0,0 0 0,0 0 0,0 0 0,0 0 0,0 0 1,0 0-1,-1 0 0,1 0 0,0 0 0,0 0 0,0 0 0,0-1 0,0 1 0,0 0 0,0-1 0,-1 1 0,1-1 1,0 1-1,0-1 0,-1 1 0,1-1 0,0 1 0,-1-1 0,1 0 0,1-1 0,22-33 772,-18 25-555,103-161 937,-109 170-1164,0 1-1,1-1 1,-1 1 0,0-1-1,0 1 1,0-1 0,0 1-1,0-1 1,1 1 0,-1-1-1,0 1 1,1-1 0,-1 1-1,0 0 1,0-1 0,1 1-1,-1 0 1,1-1 0,-1 1-1,0 0 1,1-1 0,-1 1 0,1 0-1,-1 0 1,1-1 0,-1 1-1,1 0 1,-1 0 0,1 0-1,-1 0 1,1 0 0,-1 0-1,1 0 1,-1 0 0,1 0-1,-1 0 1,1 0 0,-1 0-1,1 0 1,-1 0 0,1 0-1,-1 0 1,1 1 0,-1-1 0,1 0-1,-1 0 1,0 0 0,1 1-1,-1-1 1,1 0 0,-1 1-1,1 0 1,14 28-409,-11-17 439,2-3-26,0 0 0,1 0 1,-1 0-1,2-1 0,-1 0 1,1 0-1,1 0 0,-1-1 0,1-1 1,0 0-1,1 0 0,-1 0 0,1-1 1,0-1-1,17 6 0,-20-8-7,0 0-1,0 0 1,0-1 0,1 1-1,-1-2 1,0 1 0,1-1-1,-1 0 1,0-1 0,0 1-1,1-2 1,-1 1 0,0-1 0,0 0-1,0 0 1,0-1 0,-1 0-1,1 0 1,-1 0 0,1-1-1,-1 0 1,0-1 0,-1 1-1,10-10 1,-8 6 11,-1-1 0,1-1-1,-2 1 1,1-1 0,-1 0 0,-1 0 0,1-1-1,-2 1 1,0-1 0,4-18 0,-4 8 11,-1 1 0,-1-1 0,0 0 0,-5-36 0,3 51-1,-1 1 1,1 0-1,-1-1 0,0 1 0,-1 0 0,1 0 0,-1 0 0,0 1 0,-5-7 0,8 10-15,-1 0 0,0 0 0,1 0 0,-1 0 0,0 0 1,0 1-1,1-1 0,-1 0 0,0 0 0,0 1 0,0-1 0,0 1 0,0-1 0,0 1 0,0-1 0,0 1 0,0-1 0,0 1 0,0 0 0,-1 0 0,1-1 0,0 1 0,0 0 0,0 0 0,0 0 0,0 0 0,0 0 0,-1 1 0,1-1 0,0 0 0,0 1 0,0-1 0,0 0 0,0 1 0,0-1 0,0 1 0,0-1 0,0 1 0,0 0 0,0-1 0,0 1 0,1 0 0,-1 0 0,0 0 0,0 0 0,1 0 0,-1-1 0,1 1 0,-1 0 0,1 0 0,-1 1 0,1-1 0,-1 1 0,-4 10-32,0 1-1,0-1 1,1 1-1,1 0 0,0 0 1,1 0-1,1 0 0,-1 15 1,2-18 29,0-1 1,0 0 0,1 0-1,0 0 1,0 0 0,1 0-1,0 0 1,0-1 0,1 1 0,1-1-1,-1 1 1,1-1 0,6 9-1,1-7 16,-1 1 0,1-2 0,1 1 0,0-2 0,0 0 0,1 0 0,0-1 0,0 0 0,0-1 0,1-1 0,0 0 0,0-1 0,24 4 0,-7-2-1198,57 2 0,22-10-7204,-61-4-3840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3:48.94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73 0 17288,'0'0'5707,"-2"17"-5406,1 29-162,2-1-1,11 75 1,23 184 237,-35-303-369,0-1 0,0 1 0,0-1 0,0 0 0,0 1 0,0-1 0,0 0 0,1 1 0,-1-1 0,0 0 0,0 1 0,0-1 0,1 0 0,-1 1 0,0-1 0,0 0 0,1 0 0,-1 1 0,0-1-1,1 0 1,-1 0 0,0 0 0,1 1 0,-1-1 0,0 0 0,1 0 0,-1 0 0,0 0 0,1 0 0,-1 0 0,1 0 0,-1 0 0,0 0 0,1 0 0,-1 0 0,0 0 0,1 0 0,-1 0 0,1 0 0,-1 0 0,0 0 0,1 0 0,-1 0-1,0-1 1,1 1 0,-1 0 0,0 0 0,1 0 0,-1-1 0,0 1 0,0 0 0,1 0 0,-1-1 0,0 1 0,0 0 0,1-1 0,-1 1 0,0 0 0,0-1 0,0 1 0,25-26 432,-18 18-259,4-3-137,-1 1 1,2 1-1,-1 0 1,1 1 0,1 0-1,21-10 1,-31 16-62,0 1-1,0-1 1,1 1 0,-1 0 0,0 0 0,1 0-1,-1 0 1,1 0 0,-1 1 0,1 0-1,0-1 1,-1 1 0,1 1 0,-1-1-1,1 0 1,-1 1 0,1 0 0,-1 0 0,0 0-1,1 0 1,-1 0 0,0 1 0,0 0-1,0-1 1,0 1 0,0 0 0,0 1 0,0-1-1,-1 0 1,1 1 0,-1-1 0,5 7-1,-2-1 24,-1 1-1,1 0 0,-2 0 0,1 0 0,-1 0 0,0 1 0,-1 0 1,0-1-1,-1 1 0,0 0 0,0 16 0,-1-21 2,0 0-1,-1-1 1,1 1-1,-1 0 1,0 0-1,-1-1 1,1 1-1,-1 0 0,0-1 1,0 0-1,0 1 1,0-1-1,-1 0 1,0 0-1,0 0 1,0 0-1,0-1 1,0 1-1,-1-1 1,0 0-1,0 0 1,1 0-1,-2-1 1,1 1-1,-5 1 0,-17 4 30,-1-2-1,0 0 1,0-2-1,0-1 0,0-2 1,-1 0-1,1-2 1,-38-5-1,27-3 54,36 9-146,1 0 1,0-1-1,-1 1 1,1-1-1,0 1 1,-1-1 0,1 1-1,0-1 1,0 0-1,0 1 1,-1-1-1,1 0 1,0 0-1,0 0 1,0 0-1,0 0 1,1 0-1,-1 0 1,0 0 0,0 0-1,1-1 1,-1 1-1,0-2 1,30 1-5783,14 0-24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3:49.45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82 130 8148,'0'0'15081,"-7"5"-14955,3-1-120,0 0 0,1 1 0,-1-1 0,1 1 1,0 0-1,0 0 0,0 0 0,1 0 0,0 0 1,0 1-1,0-1 0,1 0 0,-1 1 0,1 0 1,1-1-1,-1 1 0,1 0 0,0-1 0,0 1 1,1 0-1,-1-1 0,3 7 0,-3-6 4,1-1-1,1 0 0,-1 0 1,0 0-1,1 0 1,0 0-1,1 0 1,-1 0-1,1-1 1,0 1-1,0-1 0,0 0 1,0 1-1,1-2 1,0 1-1,0 0 1,0-1-1,0 0 1,0 1-1,1-2 1,-1 1-1,1 0 0,0-1 1,0 0-1,0 0 1,8 1-1,-8-1 4,0-1 0,0 0 0,1 0 0,-1-1 1,0 1-1,0-1 0,1 0 0,-1-1 0,0 1 0,0-1 0,1 0 0,-1 0 0,0-1 0,0 0 0,0 0 0,0 0 0,-1 0 0,1-1 0,-1 1 0,1-1 1,-1-1-1,0 1 0,0 0 0,0-1 0,0 0 0,-1 0 0,0 0 0,4-6 0,5-11 211,-1 0 0,0-1 0,-2-1 0,-1 0 1,-1 0-1,0-1 0,-2 1 0,-1-1 0,-1-1 0,-1 1 0,-1-37 0,56 900-592,-50-784 386,-3-29-7,0 1 0,-2 0 0,-1-1 1,-1 1-1,-1 0 0,-7 42 0,5-62-4,0 1-1,0-1 1,-1 0 0,0 0-1,0 0 1,0 0 0,-1-1-1,0 1 1,0-1 0,-1 0-1,0-1 1,0 1 0,0-1-1,-1-1 1,1 1 0,-1-1-1,0 0 1,-8 3 0,3-2 10,0 0-1,-1-1 1,1 0 0,-1-1 0,0 0 0,0-1 0,0 0 0,0-1 0,0-1-1,-18-1 1,24-1-6,1 1 0,-1-1 0,1 0 0,-1 0-1,1-1 1,-1 0 0,1 0 0,0 0 0,1-1-1,-1 0 1,0 0 0,1 0 0,0-1 0,0 0-1,1 0 1,-1 0 0,1-1 0,0 1 0,0-1-1,1 0 1,-1 0 0,2 0 0,-1 0 0,1-1 0,-3-8-1,-2-11-4,1 0-1,1 0 0,2 0 0,0-1 0,2-32 0,2 56-84,-1-1-1,1 1 0,0-1 0,0 1 1,0 0-1,0 0 0,1-1 0,-1 1 0,1 0 1,0 0-1,0 0 0,0 1 0,0-1 1,1 0-1,-1 1 0,1 0 0,-1-1 0,1 1 1,0 0-1,0 0 0,0 0 0,4-1 1,11-6-1220,0 1 1,33-10-1,-34 12 96,46-14-5110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3:50.09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0 725 17416,'0'0'-136,"1"14"312,5 43 259,-6-57-415,0 1-1,0-1 1,0 1 0,0-1 0,0 1-1,0-1 1,0 0 0,0 1-1,1-1 1,-1 1 0,0-1 0,0 1-1,0-1 1,1 0 0,-1 1 0,0-1-1,1 0 1,-1 1 0,0-1 0,0 0-1,1 1 1,-1-1 0,1 0 0,-1 1-1,0-1 1,1 0 0,-1 0-1,1 0 1,-1 1 0,0-1 0,1 0-1,-1 0 1,1 0 0,-1 0 0,1 0-1,-1 0 1,1 0 0,-1 0 0,1 0-1,-1 0 1,0 0 0,1 0-1,-1 0 1,1 0 0,-1-1 0,1 1-1,-1 0 1,1 0 0,-1 0 0,0-1-1,1 1 1,-1 0 0,0 0 0,1-1-1,-1 1 1,0 0 0,1-1 0,-1 1-1,0 0 1,1-2 0,18-21 858,-19 22-807,16-25 440,-1-1 1,-2 0-1,-1-1 1,15-50-1,20-121 155,-44 184-554,7-34 317,-3 0 1,-2-1-1,-2-96 1,-3 141-365,0 1-1,0 0 1,0-1 0,-1 1 0,0 0 0,0 0 0,0 0-1,0-1 1,0 1 0,-1 0 0,0 0 0,0 1 0,0-1-1,0 0 1,-1 1 0,1-1 0,-1 1 0,0 0 0,-5-5-1,7 8-75,-1 1-1,1-1 0,0 0 0,0 1 0,0-1 0,0 1 0,-1 0 0,1-1 0,0 1 0,0 0 0,0-1 0,0 1 1,0 0-1,0 0 0,1 0 0,-1 0 0,0 0 0,0 0 0,1 0 0,-1 0 0,0 0 0,1 0 0,-1 1 1,1-1-1,0 0 0,-1 0 0,1 2 0,-16 37-188,16-40 200,-14 48-8,2 1 1,2 0-1,2 1 0,3 0 1,2 0-1,5 84 0,-1-117 13,1 0 0,1 0-1,1-1 1,0 0 0,1 0-1,1 0 1,13 25-1,-16-35-4,0 0 0,0 0-1,1 0 1,0-1-1,1 1 1,-1-1-1,1 0 1,0 0-1,0-1 1,0 1-1,1-1 1,0 0-1,0-1 1,0 1-1,0-1 1,0 0 0,1-1-1,-1 1 1,1-2-1,-1 1 1,10 1-1,-10-2 7,0-1 0,1 0 0,-1 0-1,1 0 1,-1-1 0,0 0 0,1 0 0,-1-1-1,0 1 1,0-1 0,0-1 0,6-3 0,-4 1 15,-1 0 1,0-1 0,0 0 0,-1 0 0,1-1 0,-1 0 0,-1 0-1,7-10 1,3-5 21,-1 0-1,-1-1 1,-1 0-1,-2-1 1,0-1-1,-1 1 1,-1-1-1,-2-1 0,0 1 1,-2-1-1,2-33 1,-21 175-659,15-114 615,-2 21 16,2 1 0,0-1 0,1 1 0,9 42 0,-9-60-22,1 1 0,1-1 0,-1 0 0,1 1-1,0-1 1,0-1 0,1 1 0,0 0 0,0-1 0,0 0 0,1 0-1,0 0 1,-1-1 0,2 1 0,-1-1 0,0 0 0,1-1-1,0 1 1,0-1 0,0 0 0,10 3 0,-12-4-112,1-1 1,-1 1 0,1-1-1,0 0 1,-1 0-1,1-1 1,0 1-1,0-1 1,0 0-1,-1-1 1,1 1-1,0-1 1,0 0 0,4-1-1,-6 1-129,0-1 1,0 1-1,0-1 1,0 0-1,-1 0 0,1 0 1,-1 0-1,0 0 0,1-1 1,-1 1-1,0-1 1,0 0-1,-1 1 0,1-1 1,0 0-1,-1 0 0,0 0 1,0 0-1,0 0 0,0 0 1,1-6-1,6-56-5941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3:50.35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28 254 11189,'0'0'2524,"19"0"-753,-9 0-1514,68-4 1139,-71 3-1220,-1 0 0,1-1 0,-1 1-1,0-1 1,0 0 0,0-1 0,0 0-1,0 0 1,0 0 0,-1-1 0,1 1-1,5-6 1,-8 5 5,0 0-1,0-1 1,0 1-1,0 0 1,-1-1-1,0 0 1,0 1-1,0-1 1,-1 0-1,1 0 1,-1 0-1,0 0 1,-1 0 0,1-1-1,-1 1 1,0 0-1,0 0 1,-1 0-1,-1-9 1,1 9-133,0-1 1,0 0 0,-1 1 0,0-1-1,0 1 1,0 0 0,-1-1 0,0 1 0,0 0-1,0 1 1,0-1 0,-1 0 0,0 1-1,0 0 1,0 0 0,-7-6 0,7 8-47,0 0 1,1 0 0,-1 0 0,0 0-1,0 0 1,0 1 0,0 0 0,0 0-1,-1 0 1,1 0 0,0 1 0,0-1-1,-1 1 1,1 0 0,0 0 0,0 1-1,-1-1 1,1 1 0,0 0 0,-5 2-1,4 0-18,0-1-1,0 1 0,1 0 1,-1 1-1,1-1 0,0 1 1,0 0-1,0 0 0,1 0 1,-1 0-1,1 1 0,0-1 1,0 1-1,-4 9 0,0 3-265,1 0 0,0 0 0,1 0 0,1 1 0,1-1 0,-2 20 0,4-15-879,1 0 0,0 0 0,2 0 0,6 35 0,14 15-4404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1:06.80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62 5 14567,'0'0'8796,"0"-5"-8527,0 28-397,-8 303 808,4-291-801,1 46 0,-23-89-6789,6 2 219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3:50.923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97 6915,'0'0'14519,"1"13"-14300,32 282 2211,-31-268-2282,-3-20-127,1 0-1,1 0 1,0 1 0,0-1 0,0 0-1,0 0 1,1 0 0,1-1 0,-1 1-1,5 9 1,-7-16-17,1 0-1,-1 0 0,0 1 1,0-1-1,0 0 1,1 0-1,-1 0 1,0 1-1,0-1 0,1 0 1,-1 0-1,0 0 1,0 0-1,1 1 1,-1-1-1,0 0 0,1 0 1,-1 0-1,0 0 1,1 0-1,-1 0 1,0 0-1,0 0 0,1 0 1,-1 0-1,0 0 1,1 0-1,-1 0 0,0 0 1,1 0-1,-1-1 1,0 1-1,0 0 1,1 0-1,-1 0 0,0 0 1,0-1-1,1 1 1,-1 0-1,0 0 1,0 0-1,1-1 0,-1 1 1,0 0-1,0 0 1,0-1-1,0 1 1,1 0-1,-1 0 0,0-1 1,0 1-1,0-1 1,25-48 664,-7 10-192,30-45-216,89-119 0,-137 202-259,0 1 0,0 0 0,0-1 0,0 1-1,0 0 1,0-1 0,1 1 0,-1 0 0,0-1-1,0 1 1,0 0 0,1 0 0,-1-1-1,0 1 1,0 0 0,1 0 0,-1 0 0,0-1-1,1 1 1,-1 0 0,0 0 0,1 0 0,-1 0-1,0 0 1,1-1 0,-1 1 0,0 0 0,1 0-1,-1 0 1,0 0 0,1 0 0,-1 0 0,0 0-1,1 0 1,-1 0 0,0 0 0,1 1 0,-1-1-1,0 0 1,1 0 0,-1 0 0,0 0-1,1 0 1,-1 1 0,0-1 0,0 0 0,1 0-1,-1 0 1,0 1 0,0-1 0,1 1 0,6 17-155,10 71-211,-13-60 385,1 0 1,1 0-1,2-1 0,21 51 0,-26-73-11,0 0 0,1-1 0,0 1 0,0-1 0,0 0 0,1 0 1,0 0-1,-1-1 0,2 1 0,-1-1 0,0-1 0,1 1 0,0-1 0,0 0 0,0 0 0,0 0 0,0-1 0,1 0 0,-1 0 0,1-1 0,-1 0 0,1 0 0,-1 0 0,1-1 0,0 0 0,-1-1 0,1 1 0,0-1 1,-1 0-1,1-1 0,-1 0 0,1 0 0,-1 0 0,0 0 0,0-1 0,0 0 0,0-1 0,-1 1 0,1-1 0,5-6 0,6-5 16,-1-1 0,-1 0 1,-1-1-1,0-1 0,-1 0 0,-1-1 0,-1 0 1,10-24-1,-7 11 11,-1-1-1,-2-1 1,-2 0 0,8-49 0,-17 81-33,1-1 0,-1 0 0,1 0 0,-1 0 0,0 0 0,0 0 0,0 0 0,0 0 1,-1 0-1,1 1 0,-1-1 0,0 0 0,0 0 0,0 0 0,0 1 0,0-1 0,0 0 1,-1 1-1,1 0 0,-1-1 0,0 1 0,0 0 0,0-1 0,0 1 0,0 0 0,0 1 1,-1-1-1,1 0 0,0 1 0,-1-1 0,0 1 0,1 0 0,-1 0 0,0 0 0,0 0 1,1 0-1,-1 0 0,0 1 0,-4-1 0,2 1-11,-1-1 0,1 1 1,-1 1-1,1-1 0,-1 1 0,1 0 0,-1 0 0,1 0 1,0 1-1,0 0 0,0 0 0,0 0 0,0 1 0,0-1 1,0 1-1,1 1 0,0-1 0,-1 0 0,-6 9 1,4-3-24,0 2 1,1-1 0,1 1 0,0 0 0,0 0 0,1 0-1,0 0 1,1 1 0,-2 15 0,1 1 8,2 0 0,2 51-1,0-71 31,1 0-1,0-1 1,1 1-1,0-1 0,0 0 1,0 1-1,1-1 1,0 0-1,0 0 0,1-1 1,0 1-1,0-1 1,1 0-1,0 0 1,0 0-1,0 0 0,0-1 1,1 0-1,0 0 1,0-1-1,1 0 0,-1 0 1,1 0-1,0-1 1,11 5-1,0-2 18,2 0 0,-1-1 0,0 0-1,1-2 1,0-1 0,0 0 0,0-1 0,36-4 0,-49 2-146,0 0 0,0-1 0,0 0 0,0 0 0,0-1 0,-1 0 0,1 0 0,-1 0 0,0-1 0,0 0 0,0 0 0,-1-1 0,6-4 0,-6 3-818,0 1 0,1-1 1,-2 0-1,1-1 0,-1 1 0,0-1 0,3-7 0,2-22-10719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3:51.095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52 21082,'0'0'5970,"26"-25"-5970,-21 21 0,-5 2-176,0-4-1665,0-8-3153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4:28.24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390 633 9444,'0'0'8089,"0"-9"-2930,0-30-5142,-4 51-438,0 1 422,0 1 0,1 0 1,-3 20-1,6-33 95,0-31 175,0 19-527,0 27 17,0 19 350,0-66 410,0 30-609,0 31-419,0 11 555,0-41 147,1 0-88,2 0 69,-2 0-168,-1-5 112,3-51 336,13-71 0,1-15-440,-16 131-11,4-52 19,-8-121 1,2 176-11,-1-1 0,-1 1 0,1 0 1,-1 0-1,-1 0 0,0 0 0,0 1 1,0 0-1,-1 0 0,0 0 0,0 0 1,-8-7-1,11 12-16,0-1 1,-1 1-1,1 0 1,0 0-1,-1 0 1,1 0-1,-1 0 1,0 1 0,0-1-1,1 1 1,-1 0-1,0 0 1,0 0-1,0 0 1,-1 0-1,1 1 1,0-1-1,0 1 1,0 0-1,0 0 1,-1 0-1,1 0 1,0 0-1,0 1 1,0 0 0,0-1-1,0 1 1,0 0-1,0 1 1,0-1-1,0 0 1,0 1-1,1 0 1,-1-1-1,0 1 1,-3 4-1,-8 9-36,0 1-1,1 0 0,1 0 0,1 1 0,0 1 1,-15 36-1,-41 124-7,60-159 40,-11 40 16,2 0-1,3 0 1,3 1-1,2 1 0,0 92 1,8-128-6,-1 3-6,2 0 0,6 42 0,-5-60-1,1 0 1,0 0 0,0-1 0,1 1-1,0-1 1,1 1 0,0-1 0,0-1-1,1 1 1,9 9 0,-9-11 23,0-1 0,0 0 0,1 0 0,0 0 0,0-1 0,0 0 1,1-1-1,0 0 0,-1 0 0,1 0 0,12 3 0,-3-3-544,0-1 0,1 0 0,0-1 1,30-1-1,-44-1-322,0-1 1,1 1 0,-1-1 0,0 0-1,0 0 1,0-1 0,0 1 0,0-1-1,0 0 1,6-4 0,25-14-10559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4:28.60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78 20 9060,'0'0'14172,"-5"7"-13767,-6 14-356,1 1 0,1 1-1,1 0 1,0 0-1,2 0 1,1 1-1,1 0 1,1 0-1,1 1 1,1 33-1,1-54-47,0 0 0,1 0 0,-1 0 0,1 0 0,0 0 0,0 0-1,0-1 1,1 1 0,-1 0 0,1 0 0,0-1 0,0 1 0,0-1 0,1 0 0,-1 0 0,1 0 0,-1 0-1,1 0 1,0 0 0,0-1 0,1 1 0,-1-1 0,0 0 0,1 0 0,0 0 0,-1 0 0,1-1 0,0 1-1,0-1 1,0 0 0,-1 0 0,1-1 0,0 1 0,0-1 0,0 0 0,1 0 0,-1 0 0,0-1 0,0 1-1,6-2 1,-8 0 22,1 1-1,-1 0 0,0-1 0,1 1 1,-1-1-1,0 0 0,0 1 0,0-1 1,0 0-1,-1 0 0,1-1 0,0 1 0,-1 0 1,0-1-1,1 1 0,-1 0 0,0-1 1,0 1-1,0-1 0,-1 0 0,1 1 1,-1-1-1,1-4 0,1-11 86,0 1 0,-2-28-1,0 29-49,0 11-46,0-19 83,0-1-1,-2 1 1,-8-40-1,9 57-78,-1 1 0,0 0 0,0-1-1,-1 1 1,0 0 0,0 0-1,0 1 1,-1-1 0,1 1-1,-2-1 1,1 1 0,0 0 0,-1 1-1,0-1 1,0 1 0,0 0-1,-1 0 1,-9-5 0,14 8-33,-1 0 0,1 1 1,-1-1-1,1 0 0,-1 0 0,0 1 0,1-1 1,-1 1-1,0-1 0,1 1 0,-1 0 1,0 0-1,0 0 0,0 0 0,1 0 1,-1 0-1,0 0 0,0 1 0,1-1 1,-1 0-1,0 1 0,1 0 0,-1-1 1,0 1-1,1 0 0,-1 0 0,1 0 0,-1 0 1,1 0-1,0 0 0,-1 0 0,1 0 1,0 1-1,0-1 0,0 1 0,0-1 1,0 1-1,0-1 0,0 1 0,0-1 1,1 1-1,-1 0 0,1-1 0,-1 1 0,1 0 1,-1 2-1,-2 11-796,1-1 0,0 0 0,1 1 0,1 19 0,0-24-262,0-10 1075,0 5-877,0 0 1,0 0-1,0 1 0,1-1 1,0 0-1,2 7 1,-1-7-693,1-1 1,-1 0 0,1 0-1,0 0 1,0-1 0,7 7-1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4:29.08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0 3522,'0'0'16933,"0"19"-16565,2 72 924,16 116 1,-15-191-1145,1 10 17,1-1 0,1 1 0,12 32 0,-12-55-20,-1-13 52,4-25 245,-8 28-311,12-50 164,2 1-1,3 1 0,28-61 0,-46 115-301,0 0-1,1 0 1,-1 0-1,0 0 1,1 0 0,-1 0-1,1 0 1,-1 1-1,1-1 1,0 0-1,-1 0 1,1 1 0,0-1-1,0 0 1,-1 1-1,1-1 1,0 1 0,0-1-1,0 1 1,0 0-1,0-1 1,0 1 0,0 0-1,-1-1 1,1 1-1,0 0 1,0 0-1,0 0 1,2 0 0,-1 1-13,0-1 1,0 1 0,0 0-1,0 0 1,0 0 0,0 1-1,0-1 1,0 0-1,-1 1 1,1-1 0,0 1-1,1 2 1,34 53-99,-29-38 146,14 24-22,-21-41-2,0 0 1,0-1-1,0 1 1,0-1 0,0 0-1,0 1 1,1-1 0,-1 0-1,0 0 1,1 1-1,-1-1 1,1 0 0,0-1-1,-1 1 1,1 0-1,-1 0 1,1-1 0,0 1-1,0-1 1,2 1-1,-3-1 2,1 0-1,-1-1 0,0 1 0,1-1 0,-1 1 0,0-1 0,1 0 0,-1 1 0,0-1 0,0 0 0,0 0 1,0 0-1,0 0 0,0 0 0,0 0 0,0 0 0,0 0 0,0-1 0,0 1 0,-1 0 0,1 0 0,0-3 0,13-31 184,-13 30-158,9-33 114,-8 26-109,1-1-1,1 1 1,8-19 0,-11 30-60,5 19-528,1-2 540,0-1 0,1 0 0,0 0 0,1-1 1,1 0-1,16 19 0,-20-28-127,0 0 0,-1 0 0,2 0-1,-1-1 1,1 0 0,-1 0 0,1-1-1,0 1 1,0-1 0,1-1 0,-1 0 0,1 0-1,-1 0 1,1-1 0,-1 0 0,16 0-1,-23-1-74,1 0-1,0 0 0,0 0 1,0 0-1,0 0 1,0 0-1,-1 0 0,1 0 1,0 0-1,0-1 0,0 1 1,0 0-1,-1-1 0,1 1 1,0 0-1,0-1 1,-1 1-1,1-1 0,0 1 1,-1-1-1,1 0 0,0 1 1,-1-1-1,1 0 0,-1 1 1,1-1-1,-1 0 1,1 1-1,-1-1 0,1-1 1,9-25-6605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4:29.363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42 0 14231,'0'0'10676,"-7"6"-9811,4-3-859,0 1 0,0-1 0,1 0 1,-1 1-1,1-1 0,0 1 0,0 0 0,0 0 1,0 0-1,1 0 0,0 0 0,-1 0 0,1 5 0,-4 70-4,16 424 471,-1-361-243,45 218 1,-39-291-174,19 107 107,-47-224-3552,2 15-943,-11-68-1,19 8-4837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4:29.583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55 169 7716,'0'0'5610,"0"-19"-2793,4-60-573,-4 76-2131,1 0 0,-1-1 0,1 1 0,0 0 0,1 0-1,-1 0 1,0 1 0,1-1 0,0 0 0,-1 0 0,1 1 0,0-1 0,1 1 0,-1-1 0,0 1-1,1 0 1,-1 0 0,1 0 0,-1 0 0,1 1 0,0-1 0,0 1 0,0 0 0,0-1 0,4 0-1,4 0-51,0-1-1,0 2 1,0 0-1,0 0 0,12 1 1,-18 0-29,2 0-28,0 0 0,-1 0 0,1 0 0,-1 1 1,0 0-1,1 1 0,-1-1 0,0 1 0,0 1 1,0-1-1,0 1 0,0 0 0,10 7 0,-12-7-3,-1 1-1,0 0 1,0 0 0,0 0-1,0 0 1,0 0-1,-1 1 1,0-1-1,0 1 1,0-1-1,0 1 1,-1 0 0,0 0-1,0 0 1,0 0-1,-1 0 1,1 0-1,-2 9 1,0-4-125,0 1-1,-1-1 1,-1 0 0,1 1 0,-2-1-1,1 0 1,-2 0 0,1-1-1,-1 1 1,-1-1 0,0 0-1,0-1 1,0 1 0,-1-1 0,0-1-1,-1 1 1,0-1 0,0 0-1,-14 8 1,8-5-278,0-1 0,-1 0-1,0-1 1,0-1 0,-1-1 0,0 0-1,0 0 1,-1-2 0,0 0 0,1-1 0,-29 2-1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4:29.80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6 0 13014,'0'0'9941,"-5"132"-9653,5-62 128,0-11-128,5-8-240,15-12 0,6-11-48,-1-10 0,-4-6 0,-1-12-816,1 0-689,-11-22-1008,5-27-1809,-9-24-9364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4:30.047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134 266 12070,'0'0'7969,"10"-10"-7319,8-6-303,-4 4 96,-1-1 0,20-23 0,-30 31-367,-1 0 0,0 0-1,0 0 1,0 0 0,0 0 0,-1 0 0,0-1 0,0 1 0,-1 0-1,1-1 1,-1 1 0,-1-1 0,1 1 0,-1-1 0,1 1 0,-1 0-1,-1 0 1,1-1 0,-1 1 0,0 0 0,0 0 0,-1 0 0,1 1-1,-1-1 1,0 0 0,0 1 0,-1 0 0,1 0 0,-9-7 0,8 8-87,1 1 1,-1-1-1,0 1 1,0 0-1,0 0 1,0 1 0,-1-1-1,1 1 1,0 0-1,-1 0 1,1 0 0,-1 1-1,1 0 1,-1-1-1,1 2 1,-1-1-1,1 0 1,0 1 0,-1 0-1,1 0 1,-1 0-1,1 1 1,0-1-1,0 1 1,0 0 0,0 0-1,-7 6 1,5-4-75,0 1 0,1 1 1,0-1-1,0 1 1,0 0-1,0 0 0,1 0 1,0 1-1,1 0 0,0-1 1,-1 1-1,2 0 0,-1 1 1,1-1-1,-2 14 1,3-9-507,0 0 1,0 0 0,1 0 0,1-1 0,0 1 0,0 0 0,4 12 0,-3-17-146,0-1 0,1 1-1,-1-1 1,1 1 0,1-1 0,-1 0-1,1 0 1,5 5 0,39 33-9311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4:30.299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70 1 14743,'0'0'10023,"-10"21"-9935,8-17-87,-8 15 4,1 0 0,1 1 0,0 0 0,2 0-1,0 1 1,2 0 0,-3 24 0,9 352 601,5-154-4331,-7-268-26,5-17-3532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1:06.942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1 115 10005,'0'0'8644,"123"-81"-8436,-67 65-208,-5 6-1361,-5 4-3009,-15 4-5683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4:30.62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0 261 9396,'0'0'4349,"20"5"-2676,66 14-387,-81-19-1177,0 1 0,0-1 0,-1 0 0,1 0 0,0 0 1,0-1-1,0 0 0,0 0 0,-1 0 0,1 0 0,0-1 0,-1 0 1,1 0-1,-1 0 0,1 0 0,-1-1 0,0 0 0,0 0 1,0 0-1,-1 0 0,1 0 0,-1-1 0,0 0 0,0 1 0,0-1 1,4-8-1,-1 2 132,-2-1 0,1 1 1,-2-1-1,1 1 0,-1-1 0,-1 0 1,0 0-1,-1-1 0,1-16 0,-1 9 13,-3-31 465,1 49-680,1-1-1,-1 1 1,1-1-1,-1 1 1,1-1 0,-1 1-1,0-1 1,1 1 0,-1 0-1,0-1 1,0 1 0,0 0-1,0 0 1,0 0-1,-1 0 1,1 0 0,0 0-1,0 0 1,-1 0 0,1 0-1,0 0 1,-1 1 0,1-1-1,-1 1 1,1-1-1,-1 1 1,-1-1 0,-2 0-12,0 1-1,0-1 1,1 1 0,-1 0 0,0 0 0,0 1-1,1-1 1,-1 1 0,0 0 0,1 0 0,-1 1-1,1-1 1,-1 1 0,1 0 0,0 0 0,0 0 0,-4 4-1,3-2-24,0 1 0,0-1 0,1 1 0,0 0-1,0 1 1,0-1 0,0 1 0,1 0 0,0 0-1,-4 11 1,0 9-25,1-1-1,0 1 0,2 0 1,-1 53-1,4-58 17,0 1 10,1 1 0,3 26 0,-3-43-1,1 0 0,1 0 0,-1 0-1,1 0 1,0 0 0,0 0 0,1 0 0,0-1 0,0 0 0,0 1 0,0-1 0,8 8 0,-4-6-91,1 0-1,0 0 1,0-1 0,0 0 0,1-1 0,0 0 0,0 0 0,0-1 0,19 7 0,-21-9-364,0-1 0,1 1 0,0-1 1,-1-1-1,1 1 0,0-1 0,-1-1 0,1 1 0,0-1 0,-1 0 0,1-1 1,-1 0-1,0 0 0,11-5 0,42-30-5483,5-14-4093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4:30.92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328 11 688,'0'0'22675,"1"-5"-22011,-2 0-610,-3 10-28,-11 28-26,-21 54 8,26-57 61,-14 62 1,21-79-83,1 1 1,1-1-1,0 0 0,1 1 0,1-1 1,0 1-1,3 17 0,-3-28-37,-1-1-1,1-1 0,0 1 0,0 0 1,0 0-1,0 0 0,0 0 0,1-1 0,-1 1 1,0 0-1,1-1 0,-1 1 0,1-1 1,-1 0-1,1 1 0,0-1 0,0 0 0,0 0 1,-1 0-1,1 0 0,0 0 0,0-1 1,0 1-1,0-1 0,1 1 0,-1-1 0,0 0 1,0 1-1,0-1 0,3-1 0,-4 1 51,0 0-1,-1 0 0,1 0 0,-1-1 0,1 1 0,0 0 1,-1 0-1,1-1 0,-1 1 0,1-1 0,-1 1 1,1 0-1,-1-1 0,1 1 0,-1-1 0,1 1 1,-1-1-1,1 1 0,-1-1 0,0 0 0,1 1 0,-1-1 1,0 1-1,0-1 0,1 0 0,-1 1 0,0-1 1,0 0-1,0 1 0,0-1 0,0 0 0,0 1 1,0-2-1,-1-29 252,0 22-203,-1-3 16,0 1 0,-1-1 0,0 0 0,-1 1 0,0-1 0,-1 1 0,0 0 0,-1 0 0,0 1 0,-13-16 0,2 4 168,-1 1 0,-1 0 1,-36-28-1,42 39-70,-1 1-1,-29-14 1,-19-14 98,61 37-458,1 0-92,1 1 0,-1 0 0,0 0 0,0-1 0,0 1 0,1 0-1,-1 0 1,0-1 0,1 1 0,-1 0 0,1-1 0,-1 1 0,0 0 0,1-1 0,-1 1 0,1-1 0,0 1-1,-1-1 1,1 1 0,-1-1 0,1 0 0,0 1 0,0-1 0,-1 0 0,1 1 0,0-1 0,-1 0 0,1 0-1,0 1 1,0-1 0,-1 0 0,1 0 0,1 0 0,31 1-10507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4:31.58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56 13494,'0'0'10696,"2"5"-9941,17 42-725,1-1-1,47 78 1,68 76 364,-131-195-387,0 2 11,1 1 1,1-1-1,-1 0 1,1 0-1,1-1 1,-1 1-1,1-2 1,0 1-1,14 8 1,-21-14-15,1 0 1,-1 1 0,0-1-1,1 0 1,-1 0 0,0 0-1,1 0 1,-1 0 0,0 0 0,1 1-1,-1-1 1,0 0 0,1 0-1,-1 0 1,1 0 0,-1 0-1,0 0 1,1-1 0,-1 1-1,0 0 1,1 0 0,-1 0-1,0 0 1,1 0 0,-1 0-1,0-1 1,1 1 0,-1 0-1,0 0 1,1-1 0,-1 1 0,0 0-1,0 0 1,1-1 0,-1 1-1,0 0 1,0-1 0,0 1-1,0 0 1,1-1 0,-1 1-1,0 0 1,0-1 0,0 1-1,0 0 1,0-1 0,0 1-1,0 0 1,0-1 0,0 1-1,0 0 1,0-1 0,0 1 0,0-1-1,0 1 1,0-1 0,20-91 1111,11-115 0,-28 179-1086,4-23 62,0 1 12,1-69-1,-8 129-1116,-1 28-3659,8 50 0,2-44-2630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4:31.92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64 12 16039,'0'0'9170,"0"-9"-8461,0 7-837,0 10 128,-10 1881 1881,-29-1914-2249,37 22-91,0 0 0,1 0 0,-1 0-1,1 0 1,0 0 0,-1 0 0,1-1 0,1 1-1,-1-1 1,0 1 0,1-1 0,0 1 0,0 0-1,0-1 1,0 1 0,1-6 0,-1-4-1835,0-40-7241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4:32.325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226 0 12246,'0'0'11111,"-11"18"-10689,-60 99 33,-60 139 0,126-246-433,-2 17 12,12-25-56,11-4 45,0-1 0,0 0-1,0-1 1,-1-1 0,1-1-1,17-9 1,53-16 130,-64 27-137,0 1-1,1 0 0,40 2 1,-58 0-19,-1 2 0,1-1 1,-1 0-1,1 1 0,-1 0 0,1 0 1,-1 1-1,1-1 0,-1 1 0,0 0 1,0 0-1,0 0 0,0 0 0,0 1 1,-1 0-1,1-1 0,-1 1 1,1 1-1,-1-1 0,0 0 0,0 1 1,-1 0-1,1 0 0,-1-1 0,0 2 1,0-1-1,3 7 0,-2 1-6,0 1 0,0-1 0,-1 1 0,0 0 0,-2 0 0,1 0 0,-1 0 0,-4 20 0,3-26 38,0-1 0,-1 1 0,0-1 0,0 1 0,0-1 0,-1 0 0,0 0 0,0 0-1,-1-1 1,1 1 0,-1-1 0,-1 0 0,1 0 0,-1 0 0,1-1 0,-1 1 0,-1-1-1,1 0 1,-1-1 0,1 1 0,-1-1 0,0 0 0,0 0 0,0-1 0,-1 0 0,-12 3-1,-13 1 166,0-1 0,0-1 0,0-2 0,-38-2-1,54 0-165,15 0-82,-26-1 370,26 1-368,0 0 1,0 0-1,0 0 1,1 0-1,-1 0 0,0 0 1,0 0-1,0 0 1,0 0-1,1-1 1,-1 1-1,0 0 1,0-1-1,1 1 1,-1 0-1,0-1 0,0 1 1,1-1-1,-1 1 1,1-1-1,-1 0 1,0 1-1,1-1 1,-2-1-1,37-8-9726,12-7-3572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4:32.963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118 1 8468,'0'0'15367,"-2"18"-14633,-7 75-321,6 146 1,23 112 749,-7-227-850,4 93 252,-17-216-501,-14-23-342,-15-15-1368,8 12-2919,-29-48 1,11 9-6650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4:33.15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1 391 14054,'0'0'5619,"20"-148"-3730,42 87-769,19-2-591,17 8-241,9 13 0,-15 23-272,-10 17 80,-16 2-96,-15 33-48,-20 24-16,-16 22-1153,-15 26-1392,-15 21-880,-31 10-3507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4:33.33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1 126 9700,'0'0'13591,"51"-10"-13399,15-21-16,6-1-48,0 5-80,-16 9-48,-25 10-768,-1 8-1441,-14 0-1281,-6 8-2417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4:33.75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1 12358,'0'0'11279,"3"16"-11220,9 42 108,20 56 1,-17-69-55,-2 2 0,-2-1-1,-2 1 1,4 71 0,-13-86-54,1-46 346,5-48 185,0 29-508,1 1-1,23-61 1,-23 76-77,1 0 1,0 1-1,1 0 1,1 0-1,1 1 0,21-25 1,-30 39-14,0-1-1,-1 0 1,1 1 0,0 0 0,0-1-1,0 1 1,0 0 0,0 0 0,0 0-1,0 0 1,0 0 0,0 1-1,0-1 1,0 1 0,1-1 0,-1 1-1,0 0 1,1 0 0,-1 0 0,0 0-1,0 0 1,1 0 0,-1 1 0,0-1-1,0 1 1,0 0 0,0-1 0,1 1-1,-1 0 1,0 0 0,0 1 0,0-1-1,-1 0 1,1 0 0,0 1-1,0-1 1,-1 1 0,1 0 0,2 3-1,4 4-8,0 1 0,-1 1 1,1-1-1,-2 1 0,9 18 0,-9-11-155,0 1-1,-1-1 1,-1 1 0,-1 0 0,-1 0 0,0 0 0,-2 0 0,-1 26-1,0-10-2999,1-60-16630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4:34.05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41 35 13206,'0'0'12318,"-7"-8"-11851,0 1-430,-13-13-42,14 25-60,5 20-33,45 555 1072,-42-551-952,2 0 0,2 0 0,0-1 0,2 0 0,0 0 0,22 43 0,-30-70-60,0 0-1,0 0 0,1 0 1,-1 0-1,1 0 0,-1 0 0,1 0 1,-1 0-1,1 0 0,-1 0 1,1 0-1,0-1 0,-1 1 0,1 0 1,0 0-1,0-1 0,0 1 1,0 0-1,0-1 0,0 1 0,0-1 1,0 1-1,0-1 0,0 1 1,0-1-1,0 0 0,0 0 0,0 1 1,0-1-1,0 0 0,0 0 1,0 0-1,0 0 0,0 0 0,0 0 1,0-1-1,1 1 0,-1 0 1,0 0-1,0-1 0,0 1 0,0-1 1,0 1-1,0-1 0,-1 1 1,1-1-1,0 0 0,0 1 0,0-1 1,1-1-1,4-5-658,0-1 0,-1 1 0,0-1 0,8-16 1,-9 16 274,30-57-5708,2-7-5663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0:58.35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72 31 4674,'0'0'12643,"-4"-4"-11885,3 3-745,1 1 0,-1-1 0,1 0 1,-1 1-1,1-1 0,-1 1 0,1-1 0,-1 0 0,1 1 1,-1-1-1,0 1 0,1 0 0,-1-1 0,0 1 0,0 0 1,1-1-1,-1 1 0,0 0 0,0 0 0,1-1 0,-1 1 1,0 0-1,0 0 0,0 0 0,1 0 0,-1 0 0,0 0 1,0 0-1,1 1 0,-1-1 0,0 0 0,0 0 0,1 0 1,-1 1-1,0-1 0,0 1 0,1-1 0,-1 0 0,0 1 1,1-1-1,-2 2 0,-1 3 20,1 0-1,-1 0 1,1 0 0,0 1-1,0-1 1,-1 9 0,-4 19 30,1 1 0,2 0 0,1 0-1,2 44 1,1-75-54,0 1 0,0 0 0,1-1 0,-1 1 0,1-1 0,0 1 0,0-1 0,0 1 0,0-1 0,1 0-1,-1 1 1,1-1 0,0 0 0,0 0 0,0 0 0,0 0 0,1-1 0,-1 1 0,1-1 0,-1 1 0,1-1 0,0 0-1,0 0 1,0 0 0,0 0 0,0 0 0,1-1 0,-1 0 0,0 0 0,1 0 0,-1 0 0,1 0 0,0 0 0,-1-1-1,1 0 1,-1 0 0,1 0 0,-1 0 0,1 0 0,0-1 0,-1 1 0,1-1 0,3-2 0,-4 2 13,0 0 0,-1 0 0,1-1 1,0 0-1,-1 1 0,1-1 1,-1 0-1,1 0 0,-1-1 0,0 1 1,0 0-1,0-1 0,0 1 0,-1-1 1,1 1-1,-1-1 0,1 0 0,-1 0 1,0 0-1,0 0 0,1-4 1,11-66 813,-12 59-759,2-6 139,-1 0-1,-1 0 1,-1-1-1,-4-37 0,3 54-193,0 0 0,1 0 0,-1 0 0,-1 1 0,1-1 0,0 0 0,-1 1 0,0-1 0,0 1 0,0-1 0,0 1 0,0 0 0,-1 0-1,0 0 1,1 0 0,-1 1 0,0-1 0,0 1 0,-1-1 0,1 1 0,0 0 0,-1 0 0,1 1 0,-1-1 0,0 1 0,0 0 0,1-1 0,-1 2 0,0-1 0,0 0-1,-8 1 1,10 0-23,-3-1-99,0 1 1,0 0 0,0 0 0,0 0 0,0 1-1,1 0 1,-6 1 0,8-1 11,1 0 0,-1 0 0,1-1 0,0 1 0,-1 0 0,1 0 0,0 1 0,0-1 0,0 0 0,0 0 0,0 1 0,0-1 0,0 0 0,0 1 0,0-1 0,0 1 0,1-1 0,-1 1 0,1-1-1,-1 1 1,1 0 0,0-1 0,-1 1 0,1-1 0,0 4 0,-1 27-4220,1 0-2034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1:07.329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273 1 11397,'0'0'7006,"-19"9"-5904,0 0-857,8-5-122,0 1 0,1 0 1,0 0-1,-1 1 0,2 1 1,-1 0-1,1 0 0,0 1 1,-9 11-1,4-5 211,9-9-267,0 0-1,0 1 0,0-1 1,0 1-1,1 0 1,0 0-1,0 0 1,1 1-1,0-1 1,0 1-1,0 0 1,1 0-1,-2 7 1,6-13-69,-1 0 1,0 0-1,1 0 1,-1 0-1,0-1 1,1 1-1,-1 0 1,1-1-1,-1 0 1,1 1-1,-1-1 1,1 0-1,0 0 1,-1 0 0,1 1-1,-1-2 1,1 1-1,-1 0 1,4-1-1,0 1-8,9 0 45,3-1-38,0 2-1,0-1 1,-1 2 0,1 0 0,18 6 0,-32-7-16,1 0-1,-1 0 1,1 0 0,-1 1-1,0 0 1,0-1 0,1 1-1,-1 0 1,0 1 0,-1-1 0,1 1-1,0-1 1,-1 1 0,1 0-1,-1 0 1,0 0 0,0 0-1,0 0 1,0 0 0,-1 1-1,1-1 1,-1 1 0,0-1-1,0 1 1,0-1 0,0 1 0,-1 0-1,0-1 1,1 8 0,-1-6 22,0 0 0,1-1 1,-2 1-1,1 0 0,0 0 1,-1 0-1,0 0 0,0 0 1,-1 0-1,1-1 0,-1 1 1,0-1-1,0 1 0,0-1 1,-1 0-1,0 0 0,0 0 1,0 0-1,0 0 0,0 0 1,-1-1-1,0 0 0,0 0 1,0 0-1,0 0 0,0 0 1,-9 3-1,-3 1 60,-1-1 0,1-1 0,-2 0 1,1-1-1,0-1 0,-1-1 0,1-1 0,-1 0 1,-27-2-1,27 1 15,17-1-180,1 0 0,-1 0 0,0 1 0,1-1 0,-1 0 0,1 0 1,-1 0-1,1 0 0,-1 1 0,1-1 0,0 0 0,-1 0 1,1 0-1,0 0 0,0 0 0,0 0 0,0 0 0,0 0 0,0 0 1,0 0-1,0 0 0,0 0 0,0 0 0,1 0 0,-1 0 0,0 0 1,1 0-1,-1 0 0,0 0 0,1 0 0,-1 1 0,1-1 1,0-1-1,20-25-5957,0-7-5186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4:34.21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0 139 13094,'0'0'7924,"92"-40"-8373,-10 3-1007,-5 1-2674,-16 10-8836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4:34.572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13 278 2161,'0'0'16266,"19"1"-14609,59-4-371,-76 3-1226,1-1 0,-1 1 0,0-1 0,0 0 0,0 0 1,0 0-1,0 0 0,0 0 0,0 0 0,0 0 0,0-1 0,0 1 0,0-1 1,-1 1-1,1-1 0,-1 0 0,1 1 0,-1-1 0,0 0 0,1 0 0,0-3 1,10-43 724,-9 30-527,1-4 42,-1-1-1,0 0 1,-2-31-1,-2 52-252,1-1 0,0 1 1,-1-1-1,0 1 0,1-1 0,-1 1 1,0-1-1,0 1 0,-1 0 0,1 0 0,0 0 1,-1 0-1,1 0 0,-1 0 0,1 0 0,-1 0 1,0 0-1,0 1 0,0-1 0,0 1 0,0-1 1,-1 1-1,1 0 0,0 0 0,0 0 0,-1 0 1,1 0-1,-5-1 0,4 2-38,0-1 0,0 0 0,0 1-1,0 0 1,0 0 0,-1-1 0,1 2 0,0-1 0,0 0-1,0 1 1,0-1 0,0 1 0,0 0 0,0 0 0,1 0 0,-1 0-1,0 1 1,0-1 0,1 1 0,-1 0 0,1-1 0,0 1-1,-1 0 1,-2 4 0,-3 6-41,2 0 1,0 0-1,0 1 0,1 0 0,0 0 1,1 0-1,1 0 0,0 1 0,1-1 0,-1 19 1,0 22 51,6 66 0,-2-106 5,1-1 0,0 1 0,1-1 0,0 1 1,1-1-1,10 24 0,-12-33-162,0 1 1,1-1-1,-1 0 0,1 1 0,0-1 0,0 0 1,0-1-1,0 1 0,1-1 0,0 1 1,0-1-1,0 0 0,0 0 0,0-1 0,0 1 1,1-1-1,-1 0 0,1 0 0,-1 0 1,1-1-1,0 0 0,6 1 0,3 0-1038,1-2-1,0 0 0,-1-1 1,1 0-1,24-6 0,35-20-5379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4:34.89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480 24 10997,'0'0'14127,"-4"-6"-13332,3 5-789,1 0 1,-1 0 0,0 0-1,1 1 1,-1-1 0,0 0-1,0 0 1,0 1 0,1-1 0,-1 1-1,0-1 1,0 0 0,0 1-1,0 0 1,0-1 0,0 1-1,0 0 1,0-1 0,0 1 0,0 0-1,0 0 1,0 0 0,0 0-1,0 0 1,-2 0 0,1 1-3,0-1-1,-1 1 1,1 0 0,0 0 0,0 1 0,-1-1 0,1 0 0,0 1-1,0-1 1,0 1 0,-1 1 0,-10 12-14,0 0 0,-16 26 1,18-24 23,1-3-16,0 1 0,1 0 0,0 1 1,1 0-1,1 0 0,1 1 0,0 0 0,2 0 0,-1 0 0,2 1 1,0-1-1,0 35 0,3-49-91,0 1 0,0-1 0,0 0 1,0 1-1,0-1 0,1 0 0,-1 1 0,1-1 1,0 0-1,0 0 0,1 0 0,-1 1 0,0-1 0,1-1 1,0 1-1,0 0 0,0 0 0,0-1 0,0 1 0,0-1 1,1 1-1,-1-1 0,1 0 0,-1 0 0,1 0 0,0-1 1,0 1-1,0 0 0,0-1 0,0 0 0,0 0 0,1 0 1,4 1-1,-7-2 70,-1 0 0,1 0 0,-1 0-1,1 0 1,-1 0 0,1 0 0,-1 0 0,1 0 0,0 0 0,-1 0 0,1 0 0,-1 0-1,1 0 1,-1 0 0,1 0 0,-1-1 0,1 1 0,-1 0 0,1-1 0,-1 1 0,1 0-1,-1 0 1,1-1 0,-1 1 0,0-1 0,1 1 0,-1-1 0,0 1 0,1 0 0,-1-1-1,0 1 1,0-1 0,1 1 0,-1-1 0,0 1 0,0-1 0,0 0 0,1 0 0,-1-25 163,0 18-188,0-11 196,0 0-1,-2 1 0,0-1 0,-2 0 0,-7-27 0,6 34 15,1 0 0,-2 1-1,0-1 1,0 1 0,-1 1-1,-1-1 1,1 1 0,-2 0 0,-13-12-1,4 6 12,0 0-1,-1 2 1,-1 0-1,-1 2 1,1 0-1,-2 1 0,0 1 1,0 1-1,-1 1 1,-29-7-1,52 25-2346,3-3 1007,0-1 1,0 1-1,1 0 0,0-1 1,0 0-1,10 11 0,16 14-7421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4:35.317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221 177 14215,'0'0'2681,"-5"-22"-558,-2-7-1168,-6-26 360,-8-9 2354,16 57-1508,2 19-1551,0 35-1301,2-26 812,-67 1189 487,66-911-333,-19-302-85,15-1-459,0-2 0,1 1 0,0 0 0,1-1 0,-1 0 1,1 0-1,0 0 0,0-1 0,1 1 0,0-1 0,-4-10 1,3 4-1134,1-1 1,0 1-1,1-1 1,0 0-1,1-20 1,1-40-7160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4:35.553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75 71 7587,'0'0'12972,"23"-12"-12412,79-35-240,-96 45-304,0 0 1,0 0-1,0 0 0,0 1 1,1 0-1,-1 0 0,0 1 0,1 0 1,-1 0-1,0 0 0,1 1 1,-1 0-1,0 0 0,1 1 0,-1 0 1,0 0-1,0 0 0,0 1 1,-1-1-1,1 2 0,-1-1 0,1 0 1,-1 1-1,0 0 0,0 0 0,-1 1 1,7 7-1,-7-7-13,0 1-1,0-1 1,0 1 0,-1 1-1,1-1 1,-2 0 0,1 1 0,-1-1-1,0 1 1,0 0 0,-1 0-1,1 0 1,-2 0 0,1 0-1,-1 0 1,0 0 0,-1 0-1,1 0 1,-1 0 0,-1-1-1,1 1 1,-5 12 0,-1-6 22,-1 0-1,0-1 1,0 0 0,-1 0 0,0-1 0,-1-1-1,-1 1 1,1-2 0,-21 15 0,11-10-22,0-2 1,0 0-1,-1-1 1,-1-1 0,-29 10-1,35-16-342,0 0-1,-31 3 0,-5-5-4187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4:35.91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348 0 14999,'0'0'8305,"-15"26"-8164,-1 2-136,-6 10 50,1 1 1,-26 67-1,36-76-37,1 1 0,1 1 0,2 0 0,1 0 0,1 0 0,2 0 0,2 48 0,1-79-44,-1 1-1,1-1 1,0 0 0,1 0-1,-1 1 1,0-1-1,0 0 1,1 0 0,-1 1-1,0-1 1,1 0-1,-1 0 1,1 0 0,0 0-1,-1 0 1,1 0-1,0 0 1,0 0 0,-1 0-1,1 0 1,0 0-1,0 0 1,0 0 0,0-1-1,0 1 1,0 0-1,1-1 1,-1 1 0,0-1-1,0 1 1,0-1-1,0 0 1,1 1 0,-1-1-1,0 0 1,0 0-1,2 0 1,-2 0 31,0-1-1,0 0 1,0 1-1,0-1 1,-1 0 0,1 0-1,0 1 1,-1-1-1,1 0 1,0 0 0,-1 0-1,1 0 1,-1 0-1,0 0 1,1 0 0,-1 0-1,0 0 1,0 0-1,1 0 1,-1 0 0,0 0-1,0 0 1,0 0-1,0 0 1,0 0 0,-1-2-1,1-42 223,0 31-175,-1-8 63,0 1 1,-2-1 0,0 1-1,-2 0 1,0-1-1,-1 2 1,-1-1-1,-1 1 1,-1 0-1,-1 1 1,0 0-1,-26-34 1,27 42 32,0 2-1,0-1 1,-1 1-1,0 0 1,-1 1 0,-20-12-1,12 8-41,19 13-242,-1 0 0,1 0 1,0 0-1,-1 0 0,1 0 0,0 0 0,0 0 0,-1 0 1,1 0-1,0 0 0,0 0 0,0 0 0,0 0 0,1 0 0,-1 0 1,0 0-1,0 0 0,1 0 0,-1 0 0,0 0 0,1 0 0,-1 0 1,1 0-1,0 1 0,26 31-3687,12 0-2193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4:36.25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28 370 7235,'0'0'6980,"19"-5"-4924,-10 3-1868,72-23 1183,-73 22-1217,-1-1-1,1 1 0,-1-2 1,0 1-1,0-1 1,-1 0-1,0 0 1,1-1-1,-2 1 1,10-12-1,-7 5 97,-1 0-1,0 0 1,-1-1-1,0 0 1,-1 0 0,-1 0-1,0-1 1,0 1-1,-1-1 1,-1 0-1,-1 0 1,1-19-1,-2 29-189,0 1 0,0 0 0,-1 0 0,1 0-1,-1-1 1,1 1 0,-1 0 0,0 0 0,0 0-1,0 0 1,-1 0 0,1 0 0,-1 1 0,0-1-1,1 0 1,-1 1 0,0-1 0,-1 1-1,1 0 1,0-1 0,-1 1 0,1 0 0,-1 1-1,1-1 1,-1 0 0,0 1 0,-4-2 0,-2 0 13,0 0 1,0 1 0,0 1-1,0 0 1,0 0 0,0 0-1,0 1 1,-14 2-1,18-1-71,-1 1 0,1-1 0,0 1-1,-1 0 1,1 0 0,0 1-1,0 0 1,1-1 0,-1 2 0,1-1-1,-1 0 1,1 1 0,0 0-1,0 0 1,1 0 0,-1 1 0,1-1-1,0 1 1,0 0 0,0 0-1,1 0 1,-3 6 0,-2 5-12,1 1 1,1-1-1,0 1 0,1 0 0,-3 33 1,5-25 6,0 0 1,2 0 0,6 45-1,-5-61 6,2 1-1,-1-1 0,1 1 0,1-1 0,0 0 0,0 0 1,1-1-1,0 1 0,0-1 0,1 0 0,0 0 0,9 8 0,-7-8-170,1 0 0,0-1 0,0 0 0,1-1 0,0 0 0,0 0-1,0-1 1,1 0 0,0-1 0,11 3 0,-8-4-1129,0 0 0,1 0 0,-1-2 0,19 1 0,8-2-4199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4:36.553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103 14 14887,'0'0'10607,"-2"-5"-9852,2 5-753,-1-1 0,1 1-1,0-1 1,0 1-1,0 0 1,0-1-1,0 1 1,0 0 0,-1-1-1,1 1 1,0 0-1,0-1 1,0 1 0,-1 0-1,1-1 1,0 1-1,-1 0 1,1-1 0,0 1-1,-1 0 1,1 0-1,0 0 1,-1-1-1,1 1 1,0 0 0,-1 0-1,1 0 1,0 0-1,-1 0 1,1 0 0,-1-1-1,1 1 1,0 0-1,-1 0 1,1 0 0,-1 0-1,0 1 1,-7 16-35,-3 51-70,7-40 141,-17 180-203,7 300 0,14-460-207,-6-56-4302,-7-15-974,2-7-4802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4:36.677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0 140 2161,'0'0'18825,"138"-89"-18841,-56 68-1665,-5 5-2785,-16 2-9092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4:37.00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104 297 8932,'0'0'6166,"18"-2"-4395,62-9-477,-77 10-1169,1 0-1,-1 0 1,1-1 0,-1 1 0,0-1-1,1 0 1,-1 0 0,0 0-1,0 0 1,0-1 0,0 1-1,-1-1 1,1 0 0,-1 1 0,1-1-1,-1 0 1,0-1 0,0 1-1,2-6 1,-1 1 88,0 0 0,0 0 0,-1-1 1,-1 1-1,1 0 0,0-11 0,-1 8-26,-1 0 0,0 0 0,0 0-1,-1 0 1,-1 0 0,-4-20 0,4 28-136,1-1 1,-1 0-1,0 1 0,0-1 0,0 1 0,0 0 1,0-1-1,-1 1 0,0 0 0,1 0 1,-1 1-1,0-1 0,0 1 0,-1-1 0,1 1 1,-1 0-1,1 0 0,-1 1 0,1-1 1,-1 1-1,0-1 0,-4 0 0,2 1-19,0-1-1,1 1 0,-1 0 1,0 0-1,0 1 1,0-1-1,0 1 0,0 1 1,0-1-1,0 1 0,0 0 1,0 0-1,1 1 1,-1 0-1,0 0 0,1 0 1,-9 5-1,8-2-25,1-1 0,0 1 0,-1 0 0,2 0 0,-1 1-1,1-1 1,-1 1 0,2 0 0,-1 0 0,1 1 0,-1-1 0,-2 12 0,-2 9-2,2-1 1,1 1-1,1 0 0,2 0 1,0 0-1,4 40 1,-1-57 5,0-1 0,1 0-1,0 1 1,1-1 0,0 0 0,0-1 0,1 1 0,0 0 0,1-1 0,9 14 0,-11-17-115,1 0 1,0 0-1,0 0 0,1-1 1,0 1-1,-1-1 0,2 0 1,-1-1-1,0 1 0,1-1 1,-1 0-1,1 0 0,0-1 1,0 1-1,0-1 0,11 2 0,-7-3-627,1 0 0,-1-1 0,0 0 0,1 0 0,-1-1 0,0-1 0,15-3 0,35-23-4435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1:10.527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149 176 7475,'0'0'10362,"9"-13"-9100,72-114 1508,-74 102-2182,-9 15-77,-10 15 215,-27 38-776,2 1 1,1 2-1,-29 51 1,56-83 48,4-7 6,-1 0 0,1 1 0,1 0 0,-1 0 0,1 0 0,1 0 0,0 1 0,0-1 0,0 1 0,-2 17-1,6-25-13,-1 1-1,0-1 1,0 1-1,1-1 1,-1 1-1,1-1 0,-1 1 1,1-1-1,0 1 1,-1-1-1,1 0 1,0 1-1,0-1 0,0 0 1,0 0-1,0 0 1,0 0-1,0 1 1,1-1-1,-1-1 0,0 1 1,1 0-1,-1 0 1,0 0-1,1-1 1,-1 1-1,2 0 0,49 10-2,-37-9-6,45 6-19,-37-6 56,1 2 0,-1 0 0,37 12 1,-58-15-33,0-1 0,-1 0 0,1 1-1,0-1 1,-1 1 0,1 0 0,-1-1 0,1 1 0,-1 0 0,1 0 0,-1 0 0,0 0 0,1 0 0,-1 0 0,0 0 0,0 1 0,0-1 0,1 0 0,-2 1 0,1-1 0,0 1 0,0-1 0,0 1 0,-1-1 0,1 1 0,-1 0-1,1-1 1,-1 1 0,1 0 0,-1-1 0,0 1 0,0 0 0,0 0 0,0-1 0,0 1 0,-1 0 0,1-1 0,0 1 0,-1 0 0,1-1 0,-1 1 0,-1 2 0,0 0 7,-1 0 0,0 1 0,0-1 0,-1-1 0,1 1 0,-1 0 0,0-1 1,0 0-1,0 1 0,0-2 0,0 1 0,-8 3 0,-10 1 51,0-1-1,0-1 0,0-1 1,-1-1-1,1-1 1,-1-1-1,1-1 1,-39-5-1,54 4-311,24 0-11186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4:37.335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650 1 560,'0'0'23662,"-18"8"-23257,7-4-389,0 1 0,1 1 0,0 0 0,0 0-1,0 1 1,1 1 0,0-1 0,0 1 0,1 1 0,0-1-1,1 1 1,0 1 0,0 0 0,-7 14 0,-16 35 94,-24 72 0,45-106-107,1 1 1,1 0 0,2 1 0,1 0 0,-2 45 0,6-59 28,0-8-43,-1 0 0,1 0 0,0 0 0,1 0 0,0 0 0,-1 0 0,2-1 0,1 7-1,-2-9-17,0-1-1,0 1 0,1-1 0,-1 1 1,0-1-1,1 0 0,-1 0 0,1 0 1,0 0-1,-1 0 0,1 0 0,0 0 1,-1-1-1,1 1 0,0-1 0,0 1 1,0-1-1,0 1 0,0-1 0,-1 0 1,1 0-1,0 0 0,0 0 0,2-1 0,-2 1 30,-1 0 0,0 0 0,1 0 0,-1-1 0,0 1 0,0 0 0,1-1 0,-1 1 0,0-1 0,0 1 0,0-1-1,0 0 1,0 1 0,0-1 0,0 0 0,0 0 0,0 0 0,0 0 0,0 0 0,0 0 0,-1 0 0,1 0-1,0 0 1,-1 0 0,1 0 0,-1 0 0,1-1 0,-1 1 0,1 0 0,-1-3 0,4-42 147,-4 39-131,0-17 44,1 14-36,0 0 1,-1 0-1,0 0 1,-1 0-1,0 0 1,-1 0-1,0 0 1,0 0-1,-1 0 1,0 1-1,-1-1 0,0 1 1,-7-11-1,2 8 43,-1 1 0,0 0 0,0 1 0,-1 0 0,-1 1 0,1 0-1,-2 1 1,-21-12 0,-8 0 245,-64-19 0,-27-13 330,129 50-1123,-8-6 1281,10-1-7125,2-3-2054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4:40.557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43 511 7972,'0'0'11442,"-9"0"-10577,-22 0 356,29 0 200,23 0-1009,490-17 901,-18 12-1188,-219 7-66,-100-5 46,313 7-141,-404 1 26,0 5 1,-1 2 0,143 43 0,-158-30 21,-49-17-4,1-1-1,-1-1 0,1-1 0,0 0 1,38 4-1,-38-9-15,-1 0 0,0 0 0,1-2 0,-1 0 0,0-1 0,0-1 0,0-1 0,-1 0 0,1-2 0,-1 0 0,-1 0 0,25-16 0,14-11 12,-24 14-5,49-23 1,-68 38 2,1 0 1,-1 1 0,1 1-1,0-1 1,0 2 0,1 0-1,22 0 1,-12 3-22,1 2 0,-1 1 1,0 0-1,34 12 0,-34-8 10,0-2 0,0-1 0,1-1 0,36 2 0,-38-6 8,-1-1-1,1-1 0,-1-1 0,0-1 0,0-1 1,0-1-1,-1-1 0,39-19 0,-20 8 48,74-30-13,-100 43-38,0 1-1,0 0 1,1 1 0,0 1 0,-1 0 0,20 0 0,-25 4-7,0 0 1,0 0-1,0 1 1,0 0-1,0 1 1,-1 0-1,0 0 1,0 1-1,0 0 1,0 0-1,-1 1 1,13 12-1,39 25 15,-46-36 8,0-1 0,1 0-1,-1-1 1,1-1 0,1 0-1,14 2 1,-22-5-6,-1 0 0,1 0-1,0-1 1,0 0 0,0 0 0,0-1 0,0 1 0,0-1-1,-1-1 1,1 0 0,0 0 0,-1 0 0,1 0 0,-1-1 0,7-4-1,18-16-7,-9 7 10,0 0 0,1 1 0,37-17 0,-55 29-16,1 1 0,0 0 0,0 0 0,0 0-1,1 0 1,-1 1 0,0 0 0,1 1 0,-1-1-1,0 1 1,1 0 0,-1 1 0,0 0 0,1 0-1,-1 0 1,0 1 0,0-1 0,0 2 0,0-1-1,9 5 1,21 17-54,-25-17 63,-1 1 0,1-2 0,0 1 0,0-1 0,0-1 0,1 0 0,0-1-1,0 0 1,1-1 0,21 3 0,-13-5 22,1-1-1,-1-1 1,1-1-1,-1-1 1,1 0-1,-1-2 1,23-8-1,6-7-24,79-42 0,-111 51-5,0 2 1,1 0-1,0 2 1,1 0-1,-1 0 1,1 2-1,0 1 1,1 0-1,40-1 1,-51 7-4,0 0 1,0 1-1,0 0 1,0 1-1,-1 0 0,1 0 1,-1 1-1,0 1 1,0-1-1,9 8 1,42 23 14,-44-30 7,0-1-1,0 0 1,0-2 0,0 0 0,1 0-1,20-1 1,5-1 37,53-7 0,124-34-18,-160 26-25,0 3 0,100-7 0,506-22-315,-439 22 190,330 16 0,-357 6-26,62 5-2,59 0 85,31-25-340,2 1 72,746 10 54,-777-24 220,-211 14 79,116 0-1,-202 15-15,-24 0 68,15-28 151,-2-6-189,-10 22-26,1 0 0,0 1 0,0 0 0,1 0 0,0 0 0,15-17 0,-21 27-14,1 1 0,-1 0 0,1-1 0,-1 1 0,1 0 0,-1 0 0,1-1 0,-1 1 0,1 0 0,0 0 0,-1 0 0,1 0 0,-1 0 0,1 0 0,-1 0 0,1 0 0,0 0 0,-1 0 0,1 0-1,-1 0 1,1 0 0,-1 0 0,1 1 0,0-1 0,-1 0 0,1 0 0,-1 1 0,1-1 0,-1 0 0,0 1 0,1-1 0,-1 0 0,1 1 0,-1-1 0,1 1 0,-1-1 0,0 1 0,1-1 0,-1 1 0,0-1 0,0 1 0,1 0 0,15 30-252,-11-21 210,-2-4 56,0-1-1,1 0 1,0 0-1,0 0 1,0 0-1,0-1 1,1 0-1,0 1 1,0-2-1,0 1 1,0-1-1,1 1 1,0-2-1,-1 1 0,1 0 1,0-1-1,0 0 1,0-1-1,10 2 1,-7-2 7,1-1 0,-1 0 0,0 0 0,0-1 0,0-1 0,0 1 0,0-1 0,0-1 0,0 0 0,0 0 0,-1-1 0,15-8 0,-8 4-11,0 0-1,1 1 1,0 1-1,0 1 0,0 0 1,0 1-1,25-3 1,-32 6-14,1 0 1,-1 1-1,0 0 1,1 0-1,-1 1 1,0 1-1,0-1 0,1 1 1,-1 1-1,-1 0 1,1 0-1,0 1 1,-1 0-1,15 9 1,-14-7 4,0 0-1,0 0 1,0-1-1,1-1 1,0 0 0,0 0-1,0-1 1,0 0 0,1 0-1,-1-2 1,1 1-1,0-1 1,-1-1 0,1 1-1,0-2 1,-1 0 0,1 0-1,18-5 1,98-32 56,-87 24-29,70-14 0,-65 21-25,1 1 0,0 3 0,0 2 0,0 2 0,0 2-1,55 10 1,-45-4 63,1-3-1,0-2 1,94-7-1,-84 1 19,277-4 66,333-10-156,-136 9 127,-273-13 873,-266 20-979,0 0 0,-1 0 1,1 0-1,0 0 0,-1 0 0,1 0 0,0-1 1,-1 1-1,1-1 0,-1 1 0,1-1 0,-1 0 1,3-1-1,-7-3 183,-14 2-126,-80-1-981,-5 1-3531,-3-11-5716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4:43.105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133 0 656,'0'0'23835,"-6"0"-23624,5 0-210,0 1 0,-1-1 0,1 0 0,0 0 0,-1 1 0,1-1 1,0 0-1,-1 1 0,1 0 0,0-1 0,0 1 0,-1 0 0,1-1 0,0 1 0,0 0 0,0 0 0,0 0 0,0 0 0,0 0 1,0 0-1,1 0 0,-1 0 0,0 1 0,1-1 0,-1 0 0,0 0 0,1 1 0,0-1 0,-1 2 0,-7 53 12,6-37 6,-32 294 616,-19 358 109,53-671-742,21 707 626,-16-618-484,-5-93-75,0 0 0,1 1 0,-1-1 0,1 0 0,0 0 0,0 0 0,0 1 1,0-1-1,1 1 0,-1-1 0,1 1 0,0-1 0,0 1 0,0 0 0,1 0 0,-1 0 0,6-5 0,8 1-93,0 1 0,0 0 0,1 1 0,-1 0 1,1 2-1,28-3 0,108 2-121,-102 5 132,-14 1-203,66 11 0,-3 1-62,-98-14 289,0 1-1,1-1 1,-1 0-1,0 0 1,0 0-1,0 0 1,1 0-1,-1-1 1,0 1-1,0 0 1,0-1-1,0 0 1,3-1-1,-4 2 1,-1-1 0,0 1 0,0-1 0,1 1 0,-1-1 0,0 1 0,0-1 0,0 1 0,1-1 0,-1 1 0,0-1 0,0 1 0,0-1 0,0 1 0,0-1 1,0 1-1,0-1 0,0 1 0,0-1 0,-1 1 0,1-1 0,0 1 0,0-1 0,0 1 0,-1-1 0,0-7 14,-2-18 14,0 0 0,-1 0-1,-2 0 1,0 1 0,-2 0 0,-1 0 0,-1 1 0,-14-25-1,0-4 24,25 52-93,0 1 0,-1 0-1,1 0 1,0 0 0,0-1 0,-1 1 0,1 0 0,0 0 0,0 0 0,-1 0-1,1 0 1,0 1 0,0-1 0,0 0 0,-1 0 0,1 0 0,0 1 0,-1-1-1,1 0 1,0 1 0,-1-1 0,1 0 0,0 1 0,-1-1 0,2 2 0,26 11-22,37 20-170,91 31 0,-120-51-459,-35-11 586,-14-2 394,-25-2-174,-58 3-1,83 1-120,-1 0 0,0 0-1,1 2 1,-1-1 0,1 2 0,0 0 0,-20 11 0,24-11 20,0 0 1,1 1-1,-1 0 0,2 0 1,-1 1-1,1 0 0,-13 16 1,17-20-213,1 1 1,0-1-1,0 1 1,0 0 0,0 0-1,1 0 1,-1-1-1,1 2 1,0-1-1,0 0 1,1 0-1,-1 0 1,1 0-1,0 0 1,0 1-1,0-1 1,1 0 0,-1 0-1,1 0 1,0 0-1,3 8 1,18 17-5188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4:44.89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344 0 8404,'0'0'11629,"-6"27"-10588,-98 379 867,13-56-690,51-108-665,19-91-215,21-150-334,0-1 0,0 1 0,0-1 0,0 1 0,0-1 0,0 1 0,0-1 0,0 0 0,0 1 0,0-1-1,0 1 1,0-1 0,0 1 0,0-1 0,-1 1 0,1-1 0,0 0 0,0 1 0,-1-1 0,1 0 0,0 1 0,0-1-1,-1 1 1,1-1 0,0 0 0,-1 0 0,1 1 0,0-1 0,-1 0 0,1 0 0,-1 1 0,1-1 0,0 0-1,-1 0 1,1 0 0,-1 0 0,1 0 0,-1 1 0,1-1 0,0 0 0,-1 0 0,1 0 0,-1 0 0,1 0-1,-1 0 1,1-1 0,-1 1 0,1 0 0,0 0 0,-1 0 0,1 0 0,-1 0 0,1-1 0,-1 1 0,1 0-1,0 0 1,-1-1 0,-18-21-271,12 6-659,0 0-1,1 0 0,0 0 0,1-1 0,1 0 0,1 0 0,1 0 0,-1-23 0,1-43-5937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4:45.133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95 0,'0'0'16143,"1"-18"-13349,3-51-412,-4 69-2355,0 1 0,1-1 0,-1 1-1,0-1 1,0 1 0,1-1 0,-1 1 0,0-1-1,1 1 1,-1-1 0,0 1 0,1-1 0,-1 0-1,1 1 1,-1-1 0,1 0 0,-1 1 0,1-1 0,-1 0-1,1 0 1,-1 1 0,1-1 0,-1 0 0,1 0-1,0 0 1,-1 0 0,1 0 0,-1 0 0,1 0-1,-1 0 1,1 0 0,0 0 0,-1 0 0,1 0 0,-1 0-1,1 0 1,-1-1 0,1 1 0,-1 0 0,1 0-1,-1-1 1,1 1 0,-1 0 0,1 0 0,-1-1-1,1 1 1,-1-1 0,1 1 0,-1 0 0,0-1-1,1 1 1,-1-1 0,0 1 0,1-1 0,-1 1 0,0-1-1,0 1 1,0-1 0,1 0 0,-1 1 0,0-1-1,0 1 1,0-1 0,0 1 0,0-1 0,0 0-1,0 1 1,0-1 0,0 0 0,0 2 73,10 9-23,-2 2 1,1-1-1,12 25 1,0 0 122,21 35-3,-5 2 0,-2 1 0,-3 2 0,-4 1 0,-4 1 0,-2 1 0,-4 1 1,10 120-1,-26-86-312,-2-113 77,0-1 0,0 1 0,0-1 0,0 1 0,0-1 0,0 1 0,0-1 0,0 1 0,0-1 0,0 1 0,0-1 0,-1 1 0,1-1 0,0 0 0,0 1 0,-1-1 0,1 1 0,0-1 0,0 0 1,-1 1-1,1-1 0,0 0 0,-1 1 0,1-1 0,-1 0 0,1 1 0,0-1 0,-1 0 0,1 0 0,-1 0 0,1 1 0,-1-1 0,1 0 0,-1 0 0,1 0 0,-1 0 0,1 0 0,-1 0 0,1 0 0,0 0 0,-1 0 0,0 0 0,-1 0-188,0-1 1,0 1-1,0-1 1,0 0-1,0 0 0,1 1 1,-1-1-1,0 0 0,0 0 1,1-1-1,-3-1 0,-28-35-6051,-11-17-7273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4:45.289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77 14102,'0'0'7124,"123"-19"-7124,-37 3 0,1 0-561,5 2-2000,-25 2-4194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4:45.55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4 0 17032,'0'0'7510,"-1"27"-7358,0-5-153,-1 480 925,21-363-398,-4-28-1664,-14-55-6158,4-90 2745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4:45.82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0 12694,'0'0'11413,"2"1"-10583,6 14-748,2 63 192,2 135-1,-10-135-170,2 0 1,20 100-1,-16-134-197,-7-31-20,1 1 0,1-1 0,0 0-1,1 0 1,0 0 0,1 0 0,1 0 0,0-1 0,14 22 0,-19-33-371,1-1 0,-1 1 0,1-1 0,-1 0 0,1 1 0,0-1 0,-1 0 0,1 0 0,-1 0 0,1 0 0,-1-1 0,1 1 0,-1 0 0,1-1 0,-1 1 0,1-1 0,-1 1 0,1-1 0,-1 1 0,1-1 0,-1 0 0,2-1 0,16-12-8199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4:46.89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398 386 11813,'0'0'9407,"-1"-24"-8777,0 9-548,-8-132 407,6 126-356,0 0 1,-1 0-1,-1 0 1,-1 1-1,-14-33 0,19 51-113,0-1 0,0 1 0,0-1 0,-1 1 0,1 0 0,-1 0-1,1-1 1,-1 1 0,0 0 0,1 0 0,-1 1 0,0-1 0,0 0 0,-1 1-1,1-1 1,0 1 0,-1-1 0,1 1 0,0 0 0,-1 0 0,1 0 0,-1 1-1,0-1 1,1 1 0,-1-1 0,0 1 0,1 0 0,-1 0 0,0 0 0,1 0-1,-1 0 1,0 1 0,1-1 0,-1 1 0,1 0 0,-1-1 0,1 1 0,-1 1-1,-4 1 1,-2 3 51,0 0-1,1 1 1,0 0 0,0 0-1,0 0 1,1 1-1,0 1 1,-11 16-1,-14 25-67,2 2 0,-32 77-1,53-105-3,0-1 1,2 2-1,0-1 0,2 0 0,0 1 0,2 0 0,1 0 0,2 38 0,0-59 0,0 1-1,1-1 1,0 0-1,0 0 1,0 0-1,1 0 1,-1 0-1,1 0 1,0 0-1,0 0 1,0-1-1,1 1 1,-1-1-1,1 0 1,0 1-1,0-1 1,0 0-1,0-1 1,1 1-1,-1-1 1,1 1-1,-1-1 1,1 0-1,0 0 1,0-1-1,0 1 1,0-1-1,0 0 1,0 0-1,0 0 1,1 0-1,-1-1 1,5 0-1,4 1 9,-1-1 0,1-1 0,0 0 0,-1 0 1,0-2-1,1 1 0,-1-2 0,0 0 0,0 0 0,13-7 0,-11 4 7,0 0 0,-1-1 1,0-1-1,-1 0 0,0-1 0,0 0 1,-1-1-1,0 0 0,-1 0 0,0-1 0,-1-1 1,-1 0-1,0 0 0,0 0 0,-1-1 1,-1 0-1,0-1 0,-1 1 0,-1-1 1,0 0-1,-1 0 0,-1 0 0,1-29 0,-3 0 167,0 32 69,0 31-280,2 10 4,2 0 1,1 0-1,1 0 0,1-1 1,2 0-1,15 34 1,-18-50-122,0 0-1,0 0 1,1-1-1,16 19 1,-19-24-675,1-1 1,0 0-1,1 0 1,-1-1-1,13 8 0,-1-7-4409,7-4-2805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4:47.13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57 1 13350,'0'0'11725,"-7"4"-10833,3-1-877,0 0 1,1 0 0,0 0 0,-1 0-1,1 1 1,0 0 0,1-1 0,-1 1-1,1 0 1,0 0 0,-1 0 0,2 0 0,-1 1-1,0-1 1,1 1 0,0-1 0,-1 10-1,-1 10 16,1 1 0,3 33-1,-1-25 53,19 488 240,-19-455 144,-1-39-2266,2-10-5862,-10-56 2120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1:10.88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74 1 13958,'0'0'6235,"-10"26"-6043,-33 89 241,39-102-361,0 0 0,0 0 0,1 0 1,1 0-1,1 1 0,-1-1 0,2 1 1,0-1-1,1 1 0,3 19 0,-3-29-68,0 0 0,0 1 0,1-1-1,0 0 1,0 0 0,0-1-1,0 1 1,0 0 0,1-1-1,0 1 1,-1-1 0,1 0 0,1 0-1,-1 0 1,0 0 0,1 0-1,-1-1 1,1 0 0,0 1 0,0-1-1,0-1 1,0 1 0,0-1-1,0 1 1,0-1 0,1 0-1,-1-1 1,0 1 0,1-1 0,6 0-1,-6 1 8,0-1-1,0 0 1,0 0-1,0-1 1,0 1-1,0-1 1,0 0-1,0-1 1,0 1-1,-1-1 1,1 0-1,0 0 1,-1 0-1,1 0 1,-1-1-1,6-4 1,-7 2 4,1 1 0,-1-1 0,1 0 0,-1 0 0,-1 0 0,1-1 0,-1 1 0,0-1-1,0 1 1,0-1 0,-1 1 0,0-1 0,0 0 0,0-6 0,0 2 9,-1 0-1,0 0 1,-1 0-1,0 0 1,0 0-1,-1 0 1,-1 0-1,1 1 1,-2-1-1,1 1 1,-1 0-1,-1 0 1,-9-15-1,10 17 3,-1 1 1,0-1-1,-1 1 0,1 0 1,-1 0-1,0 1 0,-1 0 1,1 0-1,-1 0 0,0 1 1,0 0-1,-1 0 0,1 1 1,-1 0-1,0 0 0,-16-3 0,24 6-85,-1 0-1,0-1 0,1 1 1,-1 0-1,0 0 0,1 0 0,-1 0 1,0 0-1,1 1 0,-1-1 0,0 0 1,1 0-1,-1 0 0,0 1 0,1-1 1,-1 0-1,1 0 0,-1 1 0,0-1 1,1 1-1,-1-1 0,1 0 0,-1 1 1,1-1-1,-1 1 0,1-1 0,0 1 1,-1 0-1,1-1 0,0 1 0,-1-1 1,1 1-1,0 0 0,0-1 1,-1 1-1,1 0 0,0-1 0,0 1 1,0 0-1,0-1 0,0 1 0,0 0 1,4 32-6502,9-6-3806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4:47.27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1 105 14983,'0'0'8372,"82"-55"-8388,-6 33-336,11 4-1633,0 8-2065,-5 10-5571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4:47.629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191 0 13030,'0'0'11472,"-13"15"-11328,12-14-143,-7 7 5,1 0 1,0 1 0,0 0-1,1 0 1,1 0 0,-1 1 0,2 0-1,-1 0 1,1 0 0,1 1 0,0-1-1,-4 22 1,5-11 4,-1 56-18,3-72 8,0 0 0,1 0 0,-1 0 0,1 0 0,0-1 0,1 1-1,-1 0 1,1 0 0,0-1 0,0 1 0,0-1 0,4 5 0,0-3 7,1-1 0,0 0 0,0 0 0,0 0 0,0-1-1,1 0 1,0-1 0,-1 1 0,1-2 0,1 1 0,-1-1 0,0 0 0,1-1 0,13 1 0,-17-1-1,1-1 0,0 0 1,-1-1-1,1 1 1,-1-1-1,1 0 0,-1-1 1,0 1-1,1-1 1,8-4-1,-12 5 3,1-1 0,0 0 1,-1 0-1,0 0 0,0 0 1,1 0-1,-1 0 0,0-1 1,-1 1-1,1-1 0,0 1 0,-1-1 1,1 1-1,-1-1 0,0 0 1,0 0-1,0 0 0,0 0 1,0 0-1,0-4 0,-1-4 19,1 1 0,-1 0 0,-1-1 0,0 1 0,0 0 0,-1 0 0,0 0 0,-1 0 0,0 0 0,-1 0 0,0 1 0,0-1 0,-1 1 0,0 0 0,-1 0 0,1 1 0,-2 0 0,-14-15 0,12 15-20,0-1 1,0 2-1,-1-1 0,0 1 1,-1 1-1,0 0 1,0 1-1,0 0 1,0 0-1,-1 1 1,0 1-1,0 0 0,0 0 1,0 1-1,-22 0 1,31 2-44,-1 0 0,1 1 0,-1-1 1,1 1-1,0 0 0,-1 0 0,1 0 1,0 0-1,0 1 0,0-1 0,0 1 0,0 0 1,0 0-1,1 0 0,-1 0 0,0 1 0,1-1 1,0 1-1,0-1 0,-1 1 0,1 0 1,1 0-1,-1 0 0,0 0 0,1 0 0,0 0 1,-1 0-1,1 0 0,1 1 0,-1-1 0,0 5 1,-2 8-1081,1 0 0,0 1 1,1-1-1,1 1 0,3 19 0,6 15-6185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4:48.02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1 16231,'0'0'6323,"0"18"-6168,22 267 357,-22-283-508,0 1-1,1-1 0,-1 0 0,0 1 1,1-1-1,0 0 0,-1 0 1,1 1-1,0-1 0,0 0 1,0 0-1,1 0 0,-1 0 0,0 0 1,1-1-1,2 5 0,0-27 499,4-12-218,3-1 0,0 1 0,2 1 0,2 0 0,1 1 0,20-29-1,-36 59-286,0 1-1,0-1 1,0 1-1,0 0 0,0-1 1,1 1-1,-1-1 1,0 1-1,0 0 0,0-1 1,1 1-1,-1 0 1,0-1-1,0 1 0,1 0 1,-1 0-1,0-1 1,1 1-1,-1 0 0,0 0 1,1-1-1,-1 1 0,1 0 1,-1 0-1,0 0 1,1 0-1,-1-1 0,1 1 1,-1 0-1,0 0 1,1 0-1,-1 0 0,1 0 1,-1 0-1,1 0 1,-1 0-1,0 0 0,1 1 1,-1-1-1,1 0 1,-1 0-1,0 0 0,1 0 1,-1 1-1,0-1 1,1 0-1,-1 0 0,1 1 1,-1-1-1,1 1 0,9 19-290,-8-14 300,5 11-6,1 0 0,1 0 0,1-1 0,22 29-1,-28-39-3,1-1-1,0 0 0,1 1 0,-1-1 0,1-1 0,0 1 0,0-1 0,0 0 0,1-1 0,-1 0 0,1 0 0,0 0 0,0 0 0,0-1 0,14 2 0,-10-3-150,38 0-201,-48-1 275,0-1 1,1 1-1,-1 0 1,0 0-1,0-1 1,0 1-1,1-1 1,-1 1 0,0-1-1,0 0 1,0 1-1,0-1 1,0 0-1,0 0 1,0 1-1,0-1 1,-1 0 0,1 0-1,0 0 1,0 0-1,-1 0 1,1 0-1,-1 0 1,1-1-1,-1 1 1,1 0 0,-1 0-1,0 0 1,1-1-1,-1 1 1,0 0-1,0 0 1,0-2-1,0-9-2952,0 4-2071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4:48.37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202 0 14150,'0'0'7172,"-18"6"-5894,18-6-1274,-8 1 41,1 1-1,-1 1 1,1-1 0,0 1 0,0 0 0,0 1 0,0 0 0,0 0-1,1 0 1,0 1 0,0 0 0,0 0 0,0 1 0,1 0 0,0 0 0,0 0-1,1 0 1,-7 12 0,0 5 6,1 1 0,1-1 0,-9 40 0,15-48-37,0-1 0,1 1 0,1 0-1,0 0 1,1 0 0,0 0 0,5 24 0,-4-34-9,1 0 0,-1 0-1,1-1 1,0 1 0,1 0 0,-1-1 0,1 1 0,0-1 0,0 0-1,0 0 1,0 0 0,1 0 0,0-1 0,0 1 0,0-1 0,0 0-1,0 0 1,1-1 0,-1 1 0,1-1 0,-1 0 0,1 0 0,0 0-1,7 1 1,9 1 8,0 0 0,0-2 0,0 0 1,29-1-1,-44-1-192,0-1 0,0 1 0,-1-1 1,1 0-1,0-1 0,0 1 0,-1-1 1,1 0-1,-1 0 0,7-4 0,26-23-5314,-6-5-4634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4:48.68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1 265 7780,'0'0'3342,"24"2"-1181,77 4-245,-96-6-1784,-1 0 0,1-1 0,-1 1 0,0-1 0,1 0 0,-1 0 0,1 0 0,-1-1 1,0 1-1,0-1 0,0 0 0,0 0 0,0-1 0,0 1 0,-1-1 0,1 0 0,-1 0 0,0 0 0,0 0 0,0-1 0,0 1 0,0-1 0,-1 0 0,1 0 1,-1 0-1,0 0 0,1-4 0,1-6 262,-1 0 1,0 0 0,-1 0 0,0 0-1,-2 0 1,0-17 0,0 23-242,0 4-77,0 0 1,0 0 0,0 0 0,-1 0 0,0 0-1,0 0 1,0 1 0,0-1 0,-1 0-1,1 1 1,-1-1 0,0 1 0,0-1-1,0 1 1,-4-5 0,4 7-26,0-1 0,0 0-1,0 1 1,0-1 0,-1 1 0,1 0-1,0 0 1,-1 0 0,1 0 0,-1 0-1,1 0 1,-1 1 0,0-1 0,1 1-1,-1 0 1,1 0 0,-1 0 0,0 0-1,1 0 1,-1 0 0,0 1 0,1-1-1,-1 1 1,-3 1 0,3 0-43,-1 0 1,1-1-1,-1 2 1,1-1-1,0 0 1,0 1 0,0-1-1,0 1 1,1 0-1,-1 0 1,1 0-1,-1 0 1,1 0-1,0 1 1,-3 6-1,-20 59-134,23-64 118,-4 18 14,0 0 0,1 0-1,2 0 1,-2 37 0,5-53-6,0 1 0,0 0 0,0-1 0,1 1 0,1-1 0,-1 1 0,1-1 0,0 0 0,1 1 0,-1-1 0,1 0 0,1-1 0,0 1 1,0-1-1,0 1 0,0-1 0,11 10 0,-4-8 42,0 0 1,0-1-1,1 0 0,0-1 1,0-1-1,1 0 1,-1 0-1,1-1 1,26 4-1,59 2-1281,-34-7-3037,-43-3 1843,6 1-6573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4:49.84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57 43 10741,'0'0'13158,"0"-9"-12326,0 2-671,0-15 44,0 17-36,-1 10 142,-55 1009 780,56-900-1012,19 153 0,-13-226-74,41 238 168,-47-278-148,0 1 1,1-1-1,-1 0 0,0 0 0,1 1 0,-1-1 0,1 0 0,0 0 0,-1 0 0,1 0 0,0 1 0,-1-1 1,1 0-1,0 0 0,0 0 0,0-1 0,0 1 0,0 0 0,0 0 0,0 0 0,1-1 0,0 2 0,30 1 290,-22-3-569,131-8 198,251-45 0,-129 12-347,102 7-214,-330 31 551,-34 3 82,0-1-1,0 1 1,0-1-1,0 1 1,0-1-1,0 0 1,0 1-1,0-1 1,0 0-1,0 0 1,-1 1-1,1-1 1,0 0-1,0 0 1,-1 0-1,1 0 1,-1 0-1,1 0 1,-1 0-1,1 0 1,-1-1-1,0 1 1,1 0-1,-1 0 1,0 0-1,0 0 1,0 0-1,0-1 1,0 0-1,0-46 186,0 35-203,0 9 13,-1 0-1,1 0 1,-1 1-1,1-1 1,-1 0-1,0 0 1,0 0-1,-1 1 0,1-1 1,-1 1-1,0-1 1,0 1-1,0 0 1,0 0-1,0-1 1,-1 1-1,-4-4 0,-5-2-6,0 0-1,0 1 1,-22-12-1,7 5-61,26 14 18,14 4-352,28 18 328,72 50 0,-110-69 49,0 1 0,0-1 0,0 1-1,-1 0 1,1-1 0,-1 1 0,0 0 0,1 0-1,-1 1 1,-1-1 0,1 0 0,0 1 0,-1-1-1,0 1 1,0 0 0,0-1 0,0 1-1,0 0 1,-1-1 0,1 1 0,-1 0 0,0 0-1,-1 0 1,1-1 0,0 1 0,-1 0 0,0 0-1,0-1 1,-3 7 0,-1 5-588,-2-1 1,0 0 0,0 0-1,-2-1 1,-15 21-1,-12 11-3415,0-3-2660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4:50.699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1115 400,'0'0'17864,"7"9"-16732,24 30-119,-30-38-951,1 0-1,-1 0 0,0 0 0,1 0 1,-1-1-1,1 1 0,-1 0 0,1-1 1,0 1-1,-1-1 0,1 1 0,0-1 0,-1 0 1,1 1-1,0-1 0,-1 0 0,1 0 1,0 0-1,-1-1 0,1 1 0,0 0 1,-1-1-1,1 1 0,0-1 0,-1 1 1,1-1-1,-1 0 0,1 0 0,-1 1 1,1-1-1,1-2 0,35-33 823,-37 34-849,21-26 258,-1-2 0,-2 0 1,27-57-1,33-108 55,-53 122-240,-4-2 1,-3 0 0,-3-2-1,-3 0 1,-4 0-1,-1-130 1,-18 150 364,10 55-428,0 0-1,-1 0 1,1 0-1,-1 1 1,0-1-1,0 0 1,0 0-1,1 1 1,-1-1-1,-1 1 1,1-1-1,0 1 1,0-1 0,-1 1-1,1 0 1,0-1-1,-1 1 1,1 0-1,-1 0 1,0 0-1,1 0 1,-1 0-1,0 1 1,0-1-1,1 1 1,-5-2-1,4 3-48,1 0 0,-1 0-1,1 0 1,-1 0-1,0 0 1,1 0 0,0 0-1,-1 1 1,1-1-1,0 0 1,-1 1-1,1-1 1,0 1 0,0-1-1,0 1 1,1 0-1,-1-1 1,0 1 0,1 0-1,-1 0 1,0 2-1,-15 50-226,13-44 186,-16 63 10,4 0 1,-8 95-1,19-125 39,3 1 0,1 0 0,3 0 0,1-1 0,13 58 0,-11-81 1,-1-1-1,2 0 1,1 0 0,0-1-1,2 0 1,0 0 0,0-1-1,16 19 1,-19-28 0,1 1 0,0-1-1,0 0 1,1-1 0,0 1 0,0-2 0,0 0 0,1 0 0,0 0 0,0-1 0,1-1-1,-1 0 1,1 0 0,0-1 0,19 3 0,-22-5 4,0 0-1,0 0 1,0-1 0,0 0 0,0-1-1,0 1 1,0-2 0,0 1 0,0-1-1,0 0 1,-1-1 0,1 1 0,-1-2-1,10-5 1,-9 4 5,-2-1 1,1 0-1,-1-1 0,0 1 1,0-1-1,0-1 0,-1 1 1,-1-1-1,1 1 0,-1-2 1,0 1-1,4-13 0,4-12-5,-2-1 0,-1 0-1,-2-1 1,7-68-1,-17 175-475,1-37 467,1 0-1,2 0 0,6 43 1,-6-74-56,0 0 0,0 0 1,1 0-1,-1 0 1,1-1-1,0 1 0,0-1 1,0 1-1,1-1 0,-1 0 1,1 0-1,0 0 1,0 0-1,0 0 0,0 0 1,0-1-1,0 0 0,1 0 1,-1 0-1,1 0 1,0 0-1,-1 0 0,1-1 1,0 0-1,0 0 0,0 0 1,0 0-1,0-1 1,0 0-1,0 1 0,0-1 1,6-1-1,-8 0-138,0 0 0,0 0 0,0 0 0,0-1 0,0 1 1,0 0-1,-1-1 0,1 0 0,-1 1 0,1-1 0,-1 0 0,1 1 0,-1-1 0,0 0 0,0 0 0,0 0 0,0 0 0,0 0 1,-1-1-1,1 1 0,0 0 0,-1 0 0,1-4 0,7-58-5431,-8 58 4568,2-74-12077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4:50.94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60 280 15271,'0'0'5925,"17"-13"-5111,-4 3-604,48-41 552,-55 46-653,0-1 0,-1 0 0,0 0 0,0-1 0,0 1 0,-1-1 0,0 0 0,0 0 0,3-10 0,-5 7 29,1 1-1,-2 0 1,1-1 0,-2 1-1,1-1 1,-2-18-1,1 26-135,0 0-1,0 0 0,-1 0 0,1 0 1,0 0-1,-1 0 0,1 0 0,-1 0 1,0 1-1,1-1 0,-1 0 1,0 0-1,0 1 0,0-1 0,-1 0 1,1 1-1,0-1 0,0 1 0,-1 0 1,1-1-1,-1 1 0,1 0 1,-1 0-1,0 0 0,1 0 0,-1 0 1,0 0-1,0 1 0,0-1 0,0 1 1,1-1-1,-1 1 0,0-1 1,0 1-1,0 0 0,0 0 0,0 0 1,0 0-1,-3 1 0,-1 1-59,0 0-1,1 1 1,-1 0 0,1 0-1,-1 0 1,1 0 0,0 1-1,0 0 1,1 0 0,-1 0-1,1 1 1,0 0 0,0 0-1,1 0 1,-1 0-1,-4 9 1,-3 5-450,1 1-1,1 0 1,-10 32 0,13-29-818,1 0 0,1 0 0,-2 44 1,6-51-353,0 0 0,2-1 1,4 28-1,-3-33-709,1 0-1,0 1 0,11 17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4:51.44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1 161 11109,'0'0'9906,"2"11"-9322,9 62-58,-8-46-144,1 0-1,1 0 0,1 0 1,12 32-1,-11-42-305,-7-14-63,1 0 0,0 0 0,0 0 0,0 0 0,0 0-1,1-1 1,-1 1 0,1 0 0,0-1 0,0 1 0,0-1 0,0 1 0,5 3-1,-7-6-7,0 0-1,0 0 1,1 0-1,-1 0 0,0 0 1,0 0-1,1 0 1,-1 0-1,0 0 0,0 0 1,1 0-1,-1 0 1,0-1-1,0 1 0,1 0 1,-1 0-1,0 0 1,0 0-1,1 0 0,-1-1 1,0 1-1,0 0 1,0 0-1,1 0 1,-1 0-1,0-1 0,0 1 1,0 0-1,0 0 1,1-1-1,-1 1 0,0 0 1,0 0-1,0-1 1,0 1-1,0 0 0,0 0 1,0-1-1,0 1 1,38-85 1146,-30 65-1059,0 0 0,0 1 0,2 0-1,1 0 1,0 1 0,1 0 0,28-31 0,-39 49-112,-1 1-1,1-1 1,0 0 0,0 0 0,-1 0-1,1 0 1,0 1 0,-1-1 0,1 0 0,0 1-1,-1-1 1,1 0 0,-1 1 0,1-1-1,-1 1 1,1-1 0,-1 1 0,1-1 0,-1 1-1,1 0 1,-1-1 0,1 1 0,-1-1-1,0 1 1,1 0 0,-1-1 0,0 1 0,0 0-1,1 1 1,15 32-76,-11-24 81,2 5 19,2 1 0,0-1 0,21 26 0,-25-36 1,0 0 0,0 0 0,1-1 0,-1 0 0,1 0 0,0 0-1,0 0 1,0-1 0,1 0 0,-1-1 0,1 1 0,13 2 0,-3-2 1,0-1 0,0-1 0,0 0 0,0-1 0,0-1 0,1 0 0,-1-1 0,0-1 0,0-1-1,-1-1 1,1 0 0,-1-1 0,0 0 0,-1-2 0,1 0 0,-1 0 0,15-12 0,-18 11 3,-1-1 0,1 1 0,-2-2 0,1 0 0,-1 0 0,-1-1-1,0 0 1,-1 0 0,0-1 0,-1 0 0,0-1 0,-1 0 0,-1 0 0,0 0 0,0 0 0,-2-1 0,0 0 0,-1 0 0,1-25 0,-3 38 8,0 0 1,-1 0-1,1 0 1,0 0-1,-1 0 1,0 0 0,1 0-1,-1 0 1,0 1-1,0-1 1,0 0 0,0 0-1,0 1 1,-1-1-1,1 1 1,0-1-1,-1 1 1,1 0 0,-1-1-1,1 1 1,-1 0-1,0 0 1,0 0-1,1 0 1,-1 0 0,0 1-1,0-1 1,0 0-1,0 1 1,-2-1 0,0 0-8,1 1 1,-1-1 0,1 1 0,-1 0 0,1 0 0,0 0 0,-1 0 0,1 1 0,-1-1 0,1 1 0,-1 0 0,1 0 0,0 0 0,0 1-1,-1-1 1,1 1 0,-5 3 0,4 0-34,-1 0 1,1 0-1,0 1 0,0 0 0,0 0 0,1 0 0,0 0 0,0 1 1,1-1-1,-1 1 0,2 0 0,-1 0 0,1-1 0,-1 9 0,1-8 19,0 1 1,0-1-1,1 1 0,0 0 0,1-1 0,-1 1 0,2-1 0,-1 1 0,1-1 0,0 0 0,0 1 1,1-1-1,3 7 0,-1-8 0,1 0 0,-1 0 0,1-1 0,0 1 0,0-1 0,1-1 0,0 1 0,-1-1 0,1 0 0,1-1 0,-1 0 1,0 0-1,1 0 0,0-1 0,9 2 0,17 2-134,-1-1 0,39 0 0,-71-5 127,124 1-1612,-40-1-2701,-37 2-1353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4:52.02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282 6 13990,'0'0'11371,"-10"-3"-11043,9 3-329,-1-1 1,0 1-1,1-1 1,-1 1-1,0 0 0,0-1 1,0 1-1,1 0 0,-1 0 1,0 0-1,0 1 0,0-1 1,1 0-1,-1 1 0,0-1 1,0 1-1,1-1 1,-1 1-1,0 0 0,-2 1 1,2 1-10,1 0 1,-1-1-1,0 1 1,1 0-1,-1 0 1,1 0-1,0 0 1,0 0-1,0 0 1,0 1-1,1-1 1,-1 0-1,1 0 1,0 1-1,0 2 1,-3 342 214,4-191-109,-1-152-94,-1 49 37,2 1 0,3-1 0,18 93 0,-22-147-34,0 1 1,0-1 0,0 0 0,0 0 0,0 1 0,0-1 0,0 0 0,0 1 0,0-1 0,0 0 0,0 1 0,0-1 0,1 0 0,-1 0 0,0 1 0,0-1 0,0 0-1,0 0 1,1 1 0,-1-1 0,0 0 0,0 0 0,1 0 0,-1 1 0,0-1 0,0 0 0,1 0 0,-1 0 0,0 0 0,0 1 0,1-1 0,-1 0 0,0 0-1,1 0 1,-1 0 0,1 0 0,8-10 189,8-31 135,-13 29-213,3-2-96,-1 0-1,2 0 0,0 1 0,0 0 1,2 0-1,-1 1 0,23-22 1,-26 30-39,-1-1 0,1 1 0,0 0 1,0 0-1,0 1 0,0-1 0,1 1 1,-1 1-1,1-1 0,0 1 0,0 1 0,-1-1 1,1 1-1,1 0 0,-1 0 0,0 1 1,0 0-1,0 1 0,0-1 0,7 3 1,-9-2 9,0 1 0,-1 0 1,1 1-1,0-1 0,-1 1 1,0 0-1,0 0 1,0 0-1,0 1 0,0-1 1,-1 1-1,1 0 1,-1 0-1,0 0 0,0 0 1,-1 1-1,1-1 0,1 6 1,-2-6 2,0-1 1,-1 1 0,1 0-1,-1 0 1,0-1 0,0 1-1,0 0 1,-1 0 0,1 0-1,-1 0 1,0 0 0,0 0-1,-1 0 1,1 0 0,-1 0-1,0 0 1,1 0 0,-2 0-1,1 0 1,0 0 0,-1-1-1,0 1 1,0-1-1,-3 4 1,-3 2 10,-2-1-1,1 0 1,-1-1 0,-1 0-1,1 0 1,-1-1 0,0-1-1,0 0 1,-15 5 0,-9 1 28,-70 13 0,44-17 46,-103-2-1,150-5-56,-36-4 101,49 4-165,0 0 0,-1 0 1,1 0-1,0-1 0,-1 1 1,1 0-1,-1-1 0,1 1 0,0-1 1,0 1-1,-1-1 0,1 1 1,0-1-1,0 0 0,0 0 1,0 0-1,0 0 0,0 1 0,0-1 1,0-1-1,0 1 0,0 0 1,0 0-1,1 0 0,-1 0 1,0-1-1,1 1 0,-1-2 0,1 2-106,-1 1-1,1 0 0,1-1 0,-1 1 1,0-1-1,0 1 0,0-1 0,0 1 1,0 0-1,0-1 0,0 1 0,0 0 1,1-1-1,-1 1 0,0-1 1,0 1-1,1 0 0,-1-1 0,0 1 1,0 0-1,1 0 0,-1-1 0,0 1 1,1 0-1,-1 0 0,0-1 0,1 1 1,-1 0-1,1 0 0,-1 0 0,0 0 1,1 0-1,-1-1 0,1 1 0,-1 0 1,1 0-1,25-6-6010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1:11.227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78 1 13814,'0'0'5488,"-9"18"-5034,6-12-457,-8 17 152,0 1 0,2 0 0,0 0 0,2 1 0,1 0 0,-5 38 0,10-50-95,0 1 0,1 0 0,1 0-1,0-1 1,6 23 0,-6-32-55,0-1-1,0 1 1,1-1 0,-1 0 0,1 1-1,0-1 1,0 0 0,1 0 0,-1 0 0,0 0-1,1-1 1,0 1 0,0-1 0,-1 0-1,1 1 1,1-1 0,-1 0 0,0-1 0,0 1-1,1-1 1,-1 1 0,1-1 0,-1 0-1,1 0 1,7 0 0,-6 0-6,0 0 1,1 0-1,-1-1 1,1 0-1,-1 0 1,0 0-1,1-1 1,-1 0-1,0 0 1,1 0-1,-1-1 0,0 1 1,0-1-1,0 0 1,0-1-1,0 1 1,-1-1-1,1 0 1,-1-1-1,0 1 1,0 0-1,6-8 0,-4 3 33,0 0-1,-1 0 0,-1-1 0,1 0 1,-1 0-1,-1 0 0,0 0 0,0-1 0,-1 1 1,0-1-1,1-17 0,-3 22-14,3-19 328,-2 0 1,-2-41 0,0 59-243,1 0 0,-1 0-1,-1 0 1,1 1 0,-1-1 0,0 0 0,0 1 0,0-1-1,-1 1 1,0 0 0,0 0 0,0 0 0,-1 0-1,1 0 1,-1 1 0,-7-7 0,11 11-106,0 0 0,0 1-1,0-1 1,0 0 0,0 0 0,0 0 0,0 0-1,0 0 1,0 1 0,0-1 0,0 0 0,0 0-1,0 0 1,0 0 0,0 0 0,0 1 0,0-1-1,0 0 1,0 0 0,0 0 0,-1 0 0,1 0-1,0 0 1,0 1 0,0-1 0,0 0 0,0 0-1,0 0 1,0 0 0,0 0 0,0 0 0,-1 0-1,1 0 1,0 0 0,0 1 0,0-1 0,0 0-1,0 0 1,0 0 0,-1 0 0,1 0 0,0 0-1,0 0 1,0 0 0,0 0 0,0 0 0,-1 0-1,1 0 1,0 0 0,0 0 0,0 0 0,0 0-1,0 0 1,-1 0 0,1 0 0,0-1 0,0 1 0,0 0-1,0 0 1,0 0 0,0 0 0,-1 0 0,1 1-175,1 59-5496,4-23-411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4:52.553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248 1 9925,'0'0'12493,"-1"16"-12117,0 1-339,-1 11 21,1-1 1,1 1 0,1-1 0,10 54-1,-9-74-43,0 0-1,1 0 0,-1 0 1,1-1-1,0 1 0,1-1 1,0 1-1,0-1 0,0 0 0,0-1 1,7 7-1,-7-9-3,1 1 0,-1-1-1,1 0 1,0-1 0,-1 1 0,1-1 0,1 0 0,-1 0-1,0 0 1,0-1 0,1 0 0,-1 0 0,0 0-1,1-1 1,-1 0 0,1 0 0,5-1 0,-8 1 4,0-1 1,0 1-1,0-1 1,0 0 0,0 0-1,-1 0 1,1-1-1,0 1 1,0-1-1,-1 1 1,1-1 0,-1 0-1,0 0 1,1 0-1,-1 0 1,3-4-1,1-2 19,-1 0-1,1 0 0,-1-1 0,-1 0 0,5-9 0,1-12 314,0 0 0,7-41 0,-13 43 32,0-2 425,-2 25-376,0 13-54,10 576-521,-15-363 150,3-144 36,-3 0-1,-15 84 0,16-151-40,0 0-1,0 1 1,-2-1-1,-7 18 1,9-24 6,1-1 1,-1 0-1,0 0 0,0 0 0,-1 0 0,1-1 1,-1 1-1,1-1 0,-1 1 0,0-1 1,0 0-1,0 0 0,0 0 0,0 0 0,0-1 1,-1 1-1,-5 1 0,-5 0 14,-1-1 0,1-1 0,-1 0 0,0-1 0,1 0 0,-1-1 0,0-1-1,1 0 1,0-1 0,-1-1 0,1 0 0,1-1 0,-1 0 0,-13-8 0,8 4 3,0-2-1,1 0 1,1-1-1,0-1 1,0 0 0,2-1-1,-1-1 1,2 0-1,-14-20 1,23 30-46,1-1 0,1 0 0,-1 0 0,1 0 0,0 0 0,0 0 0,1-1 0,0 1 0,0-1 0,1 1 0,-1-1 1,1 0-1,1 0 0,-1 0 0,1 0 0,1 1 0,-1-1 0,1 0 0,0 0 0,1 0 0,-1 1 0,1-1 0,1 1 0,-1-1 0,1 1 0,0 0 0,1 0 0,-1 0 0,1 1 0,0-1 1,1 1-1,-1 0 0,1 0 0,0 0 0,0 1 0,8-6 0,18-9-2296,54-24-1,-4 2-4953,-4-6-6526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4:53.253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1132 12166,'0'0'9327,"14"-18"-7681,21-27-1123,-1-1 1,-3-2-1,26-52 1,-33 45-336,-2-1 0,-3-1 0,-2 0-1,15-99 1,-21 67-29,-3-1 0,-6-129 1,-10 164 212,8 53-340,-1-1 0,0 1 0,0-1 0,0 1 0,0-1 0,-1 1 0,1 0-1,-1 0 1,1 0 0,-1 0 0,0 0 0,0 0 0,0 0 0,0 0 0,0 1 0,0-1 0,-5-2 0,7 4-32,-1 0 1,1 0 0,-1 0 0,1 0 0,-1 0 0,1 0 0,-1-1-1,1 1 1,-1 1 0,1-1 0,-1 0 0,1 0 0,-1 0-1,1 0 1,-1 0 0,1 0 0,-1 1 0,1-1 0,-1 0-1,1 0 1,-1 1 0,1-1 0,-1 0 0,1 0 0,0 1 0,-1-1-1,1 1 1,0-1 0,-1 0 0,1 1 0,0-1 0,-1 1-1,1-1 1,0 2 0,-10 21-66,8-18 45,-11 39-95,1 0 1,3 0 0,-7 75 0,11-32 152,6 89-1,1-150-26,1-1 0,1 1 0,1-1 0,1 1 0,1-2 0,1 1 0,2-1 0,0 0 0,22 36 0,-25-48-4,1 0 1,1-1-1,-1 0 0,2 0 1,0-1-1,0 0 1,1-1-1,0 0 1,0-1-1,1 0 1,0-1-1,0 0 1,1-1-1,0 0 1,0-1-1,1 0 1,-1-1-1,1-1 0,14 2 1,-13-3 3,1-1-1,-1 0 1,0-1 0,1-1 0,29-5-1,-38 4 2,-1 0-1,1 0 0,-1-1 0,0 1 0,0-2 0,0 1 0,0-1 1,0 0-1,-1 0 0,1 0 0,-1-1 0,0 0 0,-1 0 0,1 0 1,6-11-1,0-2-12,-2-1 1,0 0-1,-1-1 1,-1 0-1,-1 0 0,-1-1 1,-1 0-1,0 0 1,0-38-1,-4 77-94,1-1 0,0 0-1,1 0 1,1 0-1,7 27 1,-7-36 97,0-1-1,0-1 1,0 1-1,1 0 1,0-1-1,0 0 1,1 0-1,0 0 1,0 0-1,0-1 0,0 0 1,1 0-1,0 0 1,0-1-1,0 0 1,9 5-1,-3-3-250,1-1-1,0 0 0,-1-1 0,1 0 0,0-1 0,1-1 1,-1 0-1,1 0 0,-1-2 0,1 1 0,-1-2 0,1 0 1,14-3-1,-26 4 62,-1-1 0,1 0 1,-1 1-1,1-1 0,0 0 0,-1 0 1,0 0-1,1 0 0,-1-1 0,0 1 1,1 0-1,-1 0 0,0-1 1,0 1-1,0-1 0,0 1 0,0-1 1,1-2-1,6-41-5209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4:53.502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72 283 4098,'0'0'14700,"19"-5"-13419,-12 3-1138,16-4 437,0-1 0,0-1 1,34-17-1,-51 23-462,0-1-1,-1 0 1,1-1 0,-1 0-1,0 1 1,0-2 0,0 1-1,0 0 1,-1-1 0,0 0-1,0 0 1,0 0 0,-1-1-1,1 1 1,-1-1 0,-1 0-1,1 0 1,-1 0 0,0 0-1,0 0 1,1-10 0,-2 11-55,-1 0 1,0 0 0,0-1 0,0 1 0,-1 0 0,1 0 0,-1 0 0,0-1 0,-1 1 0,1 0 0,-1 1-1,0-1 1,-1 0 0,-4-7 0,5 9-77,-1 0 0,0 0 1,-1 1-1,1-1 0,0 1 0,-1 0 0,1 0 0,-1 0 1,0 0-1,0 0 0,0 1 0,0 0 0,0 0 0,0 0 0,0 0 1,0 1-1,0 0 0,0-1 0,-6 2 0,2 0-74,0 0 1,0 1-1,1 0 1,-1 0-1,0 1 0,1 0 1,0 0-1,-1 1 0,1 0 1,1 0-1,-1 0 0,1 1 1,0 0-1,0 1 0,0-1 1,0 1-1,1 0 0,0 1 1,-5 9-1,0-2-699,0 1 0,1 1-1,1 0 1,1 0 0,0 0 0,1 1 0,-7 34 0,9 26-4971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4:54.02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1 103 12214,'0'0'5258,"2"19"-3428,1 2-1455,6 51 1552,27 104 0,-36-174-1903,1 0 1,-1-1 0,1 1-1,-1 0 1,1-1 0,0 1-1,0 0 1,0-1 0,0 1-1,0-1 1,0 0 0,0 1-1,0-1 1,1 0 0,2 3-1,-4-4 4,1 0-1,0 0 1,0 1-1,0-1 1,-1 0-1,1 0 1,0 0-1,0 0 1,-1 0-1,1-1 1,0 1-1,0 0 1,0 0-1,-1 0 1,1-1-1,0 1 1,-1 0-1,1-1 1,0 1-1,-1 0 1,1-1-1,0 1 1,-1-1-1,1 1 1,0-2-1,6-6 258,0 0 0,-1-1 0,0 0 0,7-14-1,2-3-56,9-9-155,1 2-1,2 1 1,1 1-1,53-45 1,-81 75-78,0 1 0,1-1 1,-1 0-1,1 1 0,-1-1 0,1 1 1,-1 0-1,1-1 0,-1 1 1,1-1-1,-1 1 0,1 0 0,0-1 1,-1 1-1,1 0 0,0 0 0,-1 0 1,1-1-1,0 1 0,-1 0 0,1 0 1,0 0-1,-1 0 0,1 0 1,0 0-1,0 0 0,-1 0 0,1 1 1,0-1-1,-1 0 0,1 0 0,0 0 1,-1 1-1,1-1 0,-1 0 1,1 1-1,0-1 0,-1 1 0,2 0 1,5 27-382,-5-15 358,1-1 27,1 0 0,0 0 0,1-1 0,0 1 0,0-1-1,1 0 1,1 0 0,0-1 0,9 10 0,-11-13 12,2-1-1,-1 0 1,0 0-1,1-1 1,0 0-1,1 0 1,-1-1-1,1 0 1,-1 0-1,1-1 1,1 0-1,-1 0 0,16 3 1,-4-3 6,0-1 0,0 0-1,0-1 1,0-1 0,0-1 0,1-1 0,-1-1-1,29-8 1,-38 8-9,0-1-1,0 0 1,-1-1 0,0 0-1,0-1 1,0 0-1,-1 0 1,0-1-1,0 0 1,0-1 0,-1 0-1,0 0 1,-1-1-1,0 0 1,0 0 0,7-15-1,-7 11 25,-1 0 0,0 0 0,-1 0 0,0-1 0,-1 0 0,-1 0 0,0 0 0,-1 0 0,-1 0 0,0 0 0,-2-22 0,1 35-20,0 0-1,-1-1 1,1 1 0,0 0-1,-1 0 1,1-1-1,-1 1 1,0 0-1,1 0 1,-1 0 0,0 0-1,1 0 1,-1 0-1,0 0 1,0 0-1,0 0 1,0 0-1,0 1 1,0-1 0,0 0-1,0 1 1,-1-1-1,1 1 1,0-1-1,0 1 1,-1-1 0,1 1-1,0 0 1,0 0-1,-1-1 1,1 1-1,0 0 1,0 0 0,-1 0-1,1 1 1,0-1-1,-1 0 1,1 0-1,0 1 1,0-1 0,-1 1-1,1-1 1,0 1-1,-2 0 1,-2 1-37,0 0 0,0 0-1,0 1 1,0-1 0,0 1 0,1 0 0,-1 1 0,1-1 0,-7 8 0,3 0 4,0 1 0,1 0 0,1 0 0,0 0 0,1 1 0,0 0 0,1 1 0,1-1 0,0 0 0,1 1 0,0 0 1,0 19-1,2-28 19,1 0 1,-1 0-1,1 0 1,0 0-1,1 0 1,-1 0-1,1 0 1,0 0-1,0 0 1,0-1 0,1 1-1,0-1 1,0 1-1,0-1 1,0 0-1,1 0 1,-1-1-1,1 1 1,0-1-1,0 1 1,1-1-1,-1-1 1,0 1 0,1-1-1,0 1 1,0-1-1,6 2 1,14 3 36,0 0 0,0-1 0,1-1 0,29 1 0,-54-6-33,298 13-507,-299-15 37,1 1 0,-1 0 0,0-1 0,0 1-1,0-1 1,0 1 0,-1-1 0,1 1 0,0 0-1,0-1 1,-1 1 0,1-1 0,-1 1-1,1 0 1,-1-1 0,0 1 0,-1-2 0,-20-22-9790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4:55.38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11 1 7459,'0'0'11875,"-3"13"-11672,0 22-56,1 1 1,2-1-1,6 51 1,-1 0 404,-10 532 2178,-3-202-284,17-427-1782,4 2-646,1 1 1,0 0-1,0 1 0,1 0 1,26-7-1,86-19 36,-120 32-55,76-16-52,1 4 0,1 3 0,0 4 0,147 9 0,-197 1 23,0 3-1,41 12 0,36 7 30,-111-26 12,-1-1 0,1 1 0,0 0 0,-1-1 0,1 1 1,-1-1-1,1 1 0,-1-1 0,1 1 0,-1-1 0,1 1 0,-1-1 0,0 1 0,1-1 0,-1 1 0,0-1 0,0 0 0,1 1 0,-1-1 1,0 0-1,0 1 0,0-1 0,0 0 0,1 1 0,-1-1 0,0 0 0,0 1 0,0-1 0,-1 0 0,1 1 0,0-1 0,0 0 0,-1 0 1,-2-28 62,-2 9-44,-1-1-1,-1 2 1,0-1 0,-2 1-1,0 0 1,-2 0 0,-17-24-1,26 38-18,2 5-126,46 32-558,-11-9 706,-29-17-75,-1-1-1,1 1 1,-1 0-1,0 1 1,0-1-1,-1 1 1,0 0-1,0 0 1,-1 0-1,0 1 1,0-1-1,-1 1 1,0 0-1,0-1 1,-1 1-1,0 0 1,0 0 0,-1 0-1,0 0 1,0 0-1,-1 0 1,0 0-1,-2 11 1,-5 14-1265,-1 0 1,-2-1-1,-28 61 1,-6 0-3846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5:10.455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118 382 9124,'0'0'8564,"11"1"-8046,-2 0-421,-2 0-13,1-1 0,-1 0-1,1 0 1,-1 0 0,0-1 0,1 0 0,-1 0-1,1-1 1,-1 0 0,9-4 0,7-5 65,0-2 0,-1-1 0,0 0 0,-1-2 1,-1 0-1,-1-1 0,0-1 0,-1-1 0,-1-1 0,25-36 1,-39 48-116,0 0 0,0 0 1,0 0-1,-1 0 1,-1 0-1,1-1 0,-1 1 1,-1 0-1,1-1 1,-2-11-1,1 6 33,0 13-52,0-1-1,-1 0 1,1 0-1,0 1 1,-1-1-1,1 0 1,-1 1-1,1-1 1,-1 0-1,0 1 1,1-1-1,-1 1 1,0-1-1,0 1 1,0-1-1,0 1 1,-1 0-1,1-1 1,0 1-1,-1 0 1,1 0-1,0 0 1,-1 0-1,1 0 1,-1 0-1,0 1 1,1-1-1,-1 0 1,0 1-1,1-1 1,-1 1-1,0 0 1,-3-1-1,0 1-6,-1-1 0,0 1 0,0 1 0,0-1 0,1 1 0,-1 0 0,0 0 1,1 0-1,-1 1 0,-7 3 0,0 2-13,0 0 1,0 2 0,1-1-1,0 2 1,0-1 0,-17 21-1,-57 75-7,50-56 41,-49 91 0,73-117-17,1 1 0,1 1 0,1 0 0,1 0 0,1 1 0,-5 39-1,12-61-12,-1 0 0,1 0-1,0 0 1,0-1-1,0 1 1,1 0-1,-1 0 1,1 0-1,0-1 1,0 1 0,0 0-1,1-1 1,-1 1-1,1-1 1,0 0-1,0 1 1,0-1 0,0 0-1,3 3 1,-1-3 2,0 0-1,0 0 1,0 0 0,1 0 0,-1-1 0,1 0-1,-1 1 1,1-2 0,0 1 0,0-1 0,0 0-1,8 2 1,3-2 13,0-1 0,0 0 0,-1 0 0,1-2 0,0 0-1,0-1 1,-1 0 0,18-7 0,-11 1 16,0 0 0,-1-1-1,0-2 1,0 0 0,30-24 0,-61 46-10,0 0 0,0 1-1,1 1 1,1 0 0,0 0 0,-11 21 0,0 0-23,-22 34-23,-85 145 110,100-163-39,2 1-1,-24 73 1,45-114-36,0 0 1,1 0-1,0 0 0,0 0 1,1 1-1,0-1 0,1 16 0,1-22-6,-1-1 0,1 0-1,-1 1 1,1-1-1,0 0 1,0 0 0,0 0-1,0 1 1,0-1-1,1 0 1,-1-1 0,1 1-1,-1 0 1,1 0-1,0 0 1,-1-1 0,1 1-1,0-1 1,0 0-1,0 1 1,0-1 0,1 0-1,-1 0 1,0 0-1,0-1 1,1 1 0,-1 0-1,0-1 1,1 1-1,-1-1 1,0 0 0,1 0-1,2 0 1,19 0 37,1 0 1,-1-2-1,0 0 1,0-2 0,0 0-1,43-15 1,132-66-296,-70 27-1447,-89 45-1065,-16 14-4150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5:10.83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556 1 5715,'0'0'16052,"-17"17"-15555,-7 8-424,1 1 1,1 1-1,2 1 1,-27 49 0,22-30 67,-51 110 188,67-134-312,1 0 0,1 0 0,1 1-1,1 0 1,-2 28 0,7-49-44,0-1 0,0 1 1,0-1-1,1 1 0,-1-1 1,0 1-1,1-1 0,0 0 1,0 1-1,-1-1 0,1 0 0,1 0 1,-1 1-1,0-1 0,0 0 1,1 0-1,-1 0 0,1-1 1,0 1-1,-1 0 0,1 0 1,0-1-1,0 1 0,0-1 1,0 0-1,1 0 0,-1 1 1,0-1-1,0-1 0,1 1 1,-1 0-1,0-1 0,1 1 1,-1-1-1,1 1 0,-1-1 1,1 0-1,-1 0 0,1 0 0,-1-1 1,0 1-1,1-1 0,-1 1 1,1-1-1,3-1 0,-4 1 30,-1 0-1,0 0 1,0 0-1,0 0 0,0 0 1,0-1-1,-1 1 0,1 0 1,0 0-1,0-1 1,-1 1-1,1 0 0,-1-1 1,1 1-1,-1 0 0,0-1 1,1 1-1,-1-1 1,0 1-1,0-1 0,0 1 1,0 0-1,0-1 0,-1-2 1,-6-39 148,1 28-127,-1 0-1,-1 1 1,0 0 0,-1 1-1,0 0 1,-1 0 0,-1 0-1,0 2 1,-14-13 0,-2 1 25,0 2 0,-2 0-1,-38-21 1,35 26 150,-28-19 211,117 82-9623,-18-14 2162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5:11.195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348 1 6883,'0'0'12718,"-7"18"-12112,-54 104 149,32-69-515,2 2-1,3 0 0,-19 66 0,41-115-229,0 1 0,1-1 0,0 0 0,0 1 0,1-1 0,0 0 0,0 1 0,0-1 0,1 1 0,2 9 0,-2-14-22,0 0 0,0 0-1,0 0 1,0 0 0,1-1 0,-1 1 0,1 0-1,-1-1 1,1 1 0,0-1 0,0 0 0,-1 1 0,1-1-1,0 0 1,0 0 0,0 0 0,0 0 0,1 0 0,-1-1-1,0 1 1,0-1 0,0 1 0,1-1 0,-1 0-1,0 0 1,0 0 0,1 0 0,-1 0 0,0-1 0,0 1-1,3-1 1,-3 0 14,-1 1-1,0 0 1,1 0-1,-1 0 1,0-1-1,1 1 1,-1-1-1,0 1 1,0-1 0,1 1-1,-1-1 1,0 0-1,0 1 1,0-1-1,0 0 1,0 0-1,0 0 1,0 0-1,0 0 1,0 0-1,0 0 1,-1 0-1,1-1 1,0 1-1,-1 0 1,1 0 0,0-3-1,0 0 17,-1 0 0,0 0 0,1 0-1,-1 0 1,-1 0 0,1 0 0,0 0 0,-1 0-1,-2-6 1,-1-5 17,-2 1 0,0 0 0,0 0-1,-10-14 1,8 13 22,-2 2 1,0-1-1,0 1 1,-1 1-1,-1 0 0,0 1 1,-1 0-1,0 0 0,0 2 1,-1-1-1,0 2 0,-1 0 1,-27-11-1,41 19-103,1 0 0,0 0-1,-1 0 1,1 0 0,0 0-1,-1 0 1,1 0 0,0 1 0,0-1-1,-1 0 1,1 0 0,0 0-1,0 0 1,-1 0 0,1 0 0,0 1-1,0-1 1,-1 0 0,1 0-1,0 0 1,0 1 0,0-1 0,-1 0-1,1 0 1,0 1 0,0-1 0,0 0-1,0 0 1,0 1 0,-1-1-1,1 0 1,0 1 0,0-1 0,0 0-1,0 0 1,0 1 0,0-1-1,0 0 1,0 1 0,0-1 0,0 0-1,0 1 1,0-1 0,0 0-1,0 0 1,1 1 0,-1-1 0,0 0-1,0 0 1,0 1 0,3 14-1393,17 15-2493,13-6-2274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5:11.51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78 50 9957,'0'0'8289,"-9"18"-6987,-2 3-1043,0 1 0,2 1 1,1 0-1,1 0 1,1 0-1,0 1 0,2 0 1,-2 34-1,6-30-142,-1-14-57,1 0 0,1-1 0,3 22 0,-3-31-55,0 0 0,0 0-1,1 0 1,0 0 0,-1 0 0,1 0 0,1 0 0,-1 0-1,1-1 1,-1 1 0,1-1 0,0 0 0,0 0 0,7 6 0,0-3 2,1 0 0,0-1 1,0 0-1,1 0 0,-1-1 1,1-1-1,0 0 1,0-1-1,0 0 0,0 0 1,0-1-1,0-1 0,0 0 1,0-1-1,0 0 1,18-5-1,-21 5 7,-1-1-1,0 0 1,0 0 0,0-1 0,0 0 0,0 0-1,0-1 1,-1 0 0,1 0 0,-1-1-1,-1 0 1,1 0 0,0-1 0,-1 0-1,0 0 1,-1 0 0,1-1 0,-1 0 0,-1 0-1,1 0 1,-1-1 0,0 1 0,-1-1-1,4-10 1,-5 5 27,0-1 0,0 0 0,-2 1 1,1-1-1,-2 0 0,0 1 0,-1-1 0,0 0 0,-1 1 0,0 0 0,-1-1 0,-1 2 0,0-1 1,0 0-1,-1 1 0,-1 0 0,-11-15 0,10 17-17,1 0-1,-1 1 1,-1 0-1,1 0 1,-2 1-1,1 1 1,-1-1 0,0 1-1,0 1 1,-1 0-1,0 1 1,0 0-1,-1 0 1,1 1-1,-1 1 1,0 0 0,0 0-1,0 1 1,-22 0-1,32 2-82,0 0-1,-1 1 0,1 0 1,-1 0-1,1-1 0,0 1 1,0 1-1,-1-1 0,1 0 1,0 0-1,0 1 0,0-1 1,1 1-1,-1 0 0,0 0 1,0-1-1,1 1 0,-1 0 1,1 0-1,0 0 0,0 1 1,-1-1-1,1 0 0,1 0 1,-1 1-1,0-1 0,0 1 1,1-1-1,0 0 0,-1 1 1,1-1-1,0 4 1,-1 0-651,1 1 0,0-1 0,0 1 0,0-1 0,0 0 0,1 1 0,0-1 1,1 0-1,-1 1 0,1-1 0,1 0 0,2 7 0,0-8-957,-1 1 0,1-1 0,0 0 0,0-1 0,9 7 0,-12-10 1323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5:11.853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492 1 11861,'0'0'10453,"-3"6"-10079,-23 47-151,1 1-1,-16 60 1,31-83-172,2 0-1,2 0 1,1 0-1,1 1 0,0 53 1,4-80-50,1 0 1,-1 0 0,1 0-1,0-1 1,0 1-1,0 0 1,0-1-1,1 1 1,0-1 0,0 0-1,0 1 1,1-1-1,-1 0 1,1 0 0,0-1-1,0 1 1,1 0-1,-1-1 1,1 0-1,7 6 1,-5-6-6,1 0 0,0 0 0,0 0 0,-1-1 1,2 0-1,-1 0 0,0 0 0,0-1 0,0-1 0,1 1 0,-1-1 0,0 0 0,8-1 0,-13 0 6,-1 1-1,0 0 1,1 0-1,-1-1 1,0 1-1,1-1 0,-1 1 1,0-1-1,1 0 1,-1 1-1,0-1 1,0 0-1,0 0 0,0 0 1,0 0-1,0 0 1,0 0-1,0 0 1,0 0-1,0 0 0,1-3 1,-1 0 6,1 1 0,-1-1-1,0 0 1,0 0 0,0 0 0,-1 1 0,1-1 0,-1-5 0,0-1 16,-1-1 0,0 0 1,0 1-1,-1-1 0,-6-19 1,0 13-9,0 0 0,-1 1 0,-1 0 0,0 0 0,-1 1 0,0 1 0,-17-16 0,5 7-9,-1 1 1,-1 2-1,-38-25 0,43 33 1,0 1 0,-1 0-1,-1 2 1,0 1 0,0 0 0,0 2-1,-1 0 1,0 2 0,0 0 0,-1 2 0,-27 0-1,50 2-28,1 0-1,-1 0 1,0 0-1,1 0 0,-1 1 1,1-1-1,-1 0 0,0 0 1,1 1-1,-1-1 1,1 0-1,-1 0 0,1 1 1,-1-1-1,1 1 0,-1-1 1,1 0-1,-1 1 1,1-1-1,-1 1 0,1-1 1,0 1-1,-1-1 1,1 1-1,0 0 0,0-1 1,-1 1-1,1-1 0,0 1 1,0 0-1,0-1 1,0 1-1,-1-1 0,1 1 1,0 0-1,0-1 1,0 1-1,1 0 0,-1-1 1,0 1-1,0-1 0,0 1 1,0 0-1,1-1 1,-1 1-1,0-1 0,0 1 1,1 0-1,-1-1 0,1 1 1,19 33-2281,-12-26 1467,0 0 0,1-1 0,0 0 0,9 5 0,56 30-5525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1:11.56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264 0 6963,'0'0'14004,"-6"11"-13873,-34 56-21,-28 54 146,62-109-247,0 1 0,1-1 0,1 2 0,0-1 0,1 0-1,1 1 1,-2 25 0,4-37-45,-1-1-1,1 0 0,0 1 1,0-1-1,0 0 0,0 1 1,0-1-1,0 0 1,0 1-1,1-1 0,-1 0 1,0 1-1,1-1 0,-1 0 1,1 0-1,-1 1 1,1-1-1,0 0 0,0 0 1,-1 0-1,1 0 0,0 0 1,0 0-1,0 0 0,0 0 1,0 0-1,0 0 1,0-1-1,0 1 0,1 0 1,-1-1-1,0 1 0,0-1 1,0 1-1,1-1 1,-1 0-1,0 1 0,1-1 1,-1 0-1,0 0 0,1 0 1,-1 0-1,0 0 1,1 0-1,-1 0 0,0-1 1,3 0-1,-3 1 32,0-1 0,-1 1 0,1 0-1,0-1 1,0 1 0,-1-1 0,1 0 0,-1 1-1,1-1 1,0 0 0,-1 1 0,1-1 0,-1 0 0,1 0-1,-1 1 1,0-1 0,1 0 0,-1 0 0,0 0 0,1 0-1,-1 1 1,0-1 0,0 0 0,0 0 0,0 0 0,0 0-1,0-1 1,0-33 140,-1 23-69,1-5 88,-2 0 1,0-1-1,-1 1 0,0 0 0,-1 0 1,-1 1-1,-9-20 0,9 25 7,0 0 0,-1 0 0,0 0 0,-1 1-1,0 0 1,-1 1 0,0-1 0,0 1 0,-1 1 0,0 0-1,-14-10 1,-10 4 162,46 42-3540,17 2-246,2 0-1812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5:12.15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266 10 12182,'0'0'3201,"-17"-3"-573,8 2-2317,3-1-159,-1 1 1,1 0 0,-1 0 0,1 0 0,-1 1-1,1 0 1,-1 1 0,1-1 0,-1 1 0,1 1-1,-1-1 1,1 1 0,0 0 0,0 0 0,0 1 0,0 0-1,0 0 1,1 0 0,-8 6 0,0 3 1,1 0 1,1 0-1,0 1 1,1 1-1,0 0 1,-13 24-1,20-31-132,0-1 0,1 0 0,0 0 0,0 1 0,0-1 0,1 1 0,0 0-1,0-1 1,1 8 0,0-10-19,0 0 1,1 0-1,0-1 0,-1 1 0,2 0 1,-1 0-1,0-1 0,1 1 0,-1-1 1,1 1-1,0-1 0,0 0 0,1 1 0,-1-1 1,1 0-1,4 4 0,13 7 1,0-1-1,0 0 1,2-2-1,-1-1 1,1 0-1,1-2 1,32 8-1,46 20 14,-101-36-17,23 10-21,-1 0 0,41 27 0,-59-34 17,1 0-1,-1 1 1,0-1 0,0 1 0,0-1 0,-1 1 0,1 0 0,-1 1-1,0-1 1,0 1 0,0-1 0,-1 1 0,1 0 0,-1 0-1,-1 0 1,1 0 0,-1 0 0,1 0 0,0 11 0,-3-13 4,1 0 0,-1 0 0,0 0 0,0 0 0,0-1 1,0 1-1,0 0 0,-1-1 0,1 1 0,-1 0 0,0-1 0,0 0 1,0 1-1,0-1 0,0 0 0,0 0 0,-1 0 0,1 0 0,0-1 1,-1 1-1,0-1 0,1 1 0,-5 1 0,-10 4 14,0-1 1,-29 8-1,34-11-4,-26 6-169,0-1 0,-67 3 0,-12-6-4238,112-5 4031,-25 0-4356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5:12.82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387 1 12294,'0'0'9729,"-15"31"-8990,-200 522 902,173-408-1343,6 2-1,7 0 1,-11 164-1,38-281-248,-6 311 277,10-305-296,2-1 0,1 0 0,2 0 1,1 0-1,2-1 0,1-1 0,23 47 0,-4-28-7,4-1 0,1-1-1,2-3 1,48 47-1,-20-20 17,-61-70-29,-1-1 0,1 1-1,-1 0 1,0 0-1,0 0 1,-1 1-1,1-1 1,-1 1-1,0-1 1,0 1 0,2 10-1,-5-15-62,0 0 1,0 0-1,0 0 0,0 0 1,0 0-1,0 0 0,0 0 0,0 0 1,-1 0-1,1 0 0,0 0 0,0-1 1,0 1-1,0 0 0,0-1 1,0 1-1,0-1 0,1 1 0,-1-1 1,-1 0-1,-2-2-407,-1 1 0,1-1 0,0 1 0,0-1 0,1 0 0,-1-1 0,1 1 0,-1-1 0,1 1 1,0-1-1,0 0 0,1 0 0,-1 0 0,-3-9 0,-4-21-4900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5:13.177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442 15 8996,'0'0'12505,"4"-11"-11480,-2 8-1113,-5 10 167,-21 61 193,-15 42 119,-47 208 0,84-306-385,-1 2-5,1 1 0,1 0 0,0-1 0,1 21 0,0-33-3,0 0 0,0 0 0,1 0 0,-1 0 0,1 0 0,-1 0 0,1 0 0,-1 0 0,1 0 0,0 0 0,0 0 0,0 0 0,0 0 0,1 0 0,-1-1 0,0 1 0,1-1 0,-1 1 0,1-1 0,0 1 0,-1-1 0,1 0 0,0 0 0,0 0 0,0 0 0,-1 0 0,1 0 0,0 0-1,0-1 1,1 1 0,-1-1 0,0 1 0,0-1 0,0 0 0,4 0 0,-5 0 8,1 0 0,-1 0 0,1-1 0,-1 1 0,0 0 0,1-1 0,-1 1 0,1-1-1,-1 1 1,0-1 0,0 0 0,1 0 0,-1 1 0,0-1 0,0 0 0,0 0-1,0 0 1,0 0 0,0-1 0,0 1 0,0 0 0,1-3 0,1 0 9,-1-1 0,0 0 0,0 0 0,-1 0 0,0 0 0,2-10 0,-1-2 6,-1-1-1,-1 1 1,-2-24-1,-1 22-4,-1 1-1,0-1 1,-2 1-1,0 0 1,-1 0 0,-1 0-1,0 1 1,-1 1-1,-1-1 1,-1 1-1,-24-27 1,25 31-1,0 1 0,-2 0 1,1 1-1,-1 0 1,-1 1-1,0 1 0,0-1 1,0 2-1,-1 0 0,-1 1 1,1 0-1,-1 1 0,0 1 1,0 0-1,-17-2 0,-1 8 47,32-1-100,1-1 1,-1 0 0,0 0 0,1 1 0,-1-1-1,1 0 1,-1 0 0,0 1 0,1-1-1,-1 1 1,1-1 0,-1 1 0,1-1 0,0 0-1,-1 1 1,1 0 0,-1-1 0,1 1 0,0-1-1,-1 1 1,1-1 0,0 1 0,0 0-1,-1-1 1,1 2 0,1 1-178,-1-1 0,1 1 0,0 0 0,0-1 0,0 1 0,1-1 0,-1 1 0,1-1 1,-1 0-1,1 1 0,0-1 0,-1 0 0,1 0 0,0 0 0,1 0 0,-1-1 0,3 3 0,41 24-5150,13-10-3765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5:13.52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124 295 10149,'0'0'4738,"22"-1"-3535,69-8-213,-86 8-913,-1-1 0,1 1 0,0-1 0,-1 0 0,1 0 0,-1 0 0,0-1 0,0 0 0,0 0 0,0 0 0,-1 0 0,1 0 0,-1-1 0,1 1 0,-1-1 0,0 0 0,-1 0 0,1-1 0,-1 1 0,0 0 0,0-1 0,0 1 1,2-10-1,0-3 197,-1 0 1,0-1-1,-2 0 1,0-28-1,-1 43-235,0-1 19,1 1-1,-1 0 1,0-1 0,-1 1 0,1-1-1,-1 1 1,1 0 0,-1-1 0,0 1-1,-1 0 1,1 0 0,0 0 0,-1 0-1,1 0 1,-1 0 0,0 0 0,0 0-1,-5-4 1,3 5 14,1 0 0,-1 0 1,0 0-1,0 1 0,0-1 0,0 1 0,0 0 0,0 0 1,-1 0-1,1 1 0,0 0 0,0 0 0,0 0 0,-1 0 1,-5 1-1,1 1-33,-1 1 1,1-1 0,-1 1-1,1 1 1,0 0 0,0 0 0,1 1-1,-1 0 1,1 1 0,0 0-1,0 0 1,1 0 0,0 1-1,0 0 1,-11 16 0,5-7-5,2 1 1,0 0-1,1 0 1,0 1-1,2 0 0,-13 38 1,18-47-35,1-1 0,0 1 0,1 0 0,0 0 0,0-1-1,0 1 1,2 0 0,-1 0 0,1 0 0,0 0 0,0 0 0,1-1 0,1 1 0,-1 0 0,2-1 0,6 15 0,-5-16-4,0-1-1,0 1 1,1-1 0,0 0 0,0-1 0,0 0-1,0 0 1,1 0 0,0 0 0,0-1-1,0 0 1,1-1 0,-1 0 0,1 0-1,0 0 1,0-1 0,0 0 0,8 0-1,9 3-338,0-2-1,0-1 1,0-1-1,38-3 0,-54 1-179,0-1 0,0 1-1,0-1 1,0-1-1,0 0 1,0 0 0,-1 0-1,1-1 1,-1-1 0,0 0-1,-1 0 1,1 0-1,-1-1 1,0 0 0,9-10-1,27-45-6528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5:13.785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63 8 14150,'0'0'9778,"-11"-3"-9252,10 2-522,0 0 1,0 1-1,-1-1 1,1 1-1,0-1 0,0 1 1,-1 0-1,1 0 1,0-1-1,-1 1 0,1 0 1,0 0-1,-1 0 1,1 0-1,0 1 0,-1-1 1,1 0-1,0 1 1,-1-1-1,1 0 1,0 1-1,0-1 0,-1 1 1,1 0-1,0 0 1,0-1-1,0 1 0,0 0 1,0 0-1,0 0 1,0 0-1,0 0 1,0 0-1,1 0 0,-1 0 1,0 2-1,-2 6 6,1 0 1,1 0-1,0 0 0,0 0 0,1 0 0,0 11 1,10 483 777,42 0-408,-33-402-362,-6-36-41,-3 0 0,4 91 0,-14-154-555,0-6-386,-10-51-3193,4 35 2368,-9-49-4700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5:14.003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57 51 12950,'0'0'3660,"23"-10"-2915,78-28-409,-95 37-315,1 0 1,0 1-1,-1-1 1,1 1 0,0 0-1,0 1 1,-1 0-1,1 0 1,-1 0-1,1 1 1,-1 0 0,1 0-1,-1 1 1,0 0-1,0 0 1,0 0-1,-1 0 1,1 1 0,-1 0-1,0 1 1,0-1-1,0 1 1,8 10-1,-9-11-15,-1 0-1,0 0 0,0 0 0,0 0 0,0 1 1,-1-1-1,0 1 0,0 0 0,0 0 0,0-1 1,-1 1-1,0 1 0,0-1 0,0 0 0,-1 0 1,1 0-1,-1 0 0,0 0 0,-1 1 0,0-1 1,1 0-1,-1 0 0,-1 0 0,1 0 0,-1 0 1,0 0-1,0-1 0,0 1 0,-1-1 0,0 1 1,0-1-1,0 0 0,-7 7 0,-1 1-61,0 0 0,-2-1-1,1 0 1,-1-1-1,0-1 1,-1 0 0,0-1-1,-1 0 1,-24 8-1,22-10-439,-1-1-1,0-1 0,-20 2 1,-24-4-5204,38-3-3010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5:14.329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52 0 11589,'0'0'8087,"-8"25"-7391,1-7-559,0 2-1,0 0 0,1 0 1,1 0-1,1 1 0,1 0 1,-1 33-1,4-29-61,-1-9-18,1 1-1,5 31 0,-4-42-46,1-1 0,-1 0 0,1 0 0,0 0 0,0 0 0,1 0 0,-1 0 0,1-1 0,0 1 0,1-1 0,-1 0 0,8 7 0,-3-4-2,1 0-1,0-1 1,0 0 0,1-1 0,0 0 0,0 0 0,0-1-1,0 0 1,1-1 0,-1 0 0,1-1 0,0 0 0,0-1 0,0 0-1,0-1 1,0 0 0,0 0 0,0-2 0,0 1 0,20-6-1,-22 4 13,-1 1-1,0-1 0,0 0 1,0-1-1,0 1 0,0-2 0,-1 1 1,0-1-1,0 0 0,0-1 1,0 0-1,-1 0 0,0 0 1,-1-1-1,1 1 0,-1-1 0,0-1 1,-1 1-1,0-1 0,0 0 1,0 0-1,-1 0 0,-1 0 0,1 0 1,-1-1-1,1-11 0,-2 8 20,0 0 1,-1 0-1,0 0 0,-1 0 0,0 0 0,-1 1 0,-1-1 0,0 0 0,0 1 1,-1 0-1,-9-19 0,9 24-22,0 0 0,0 0 0,-1 0 0,0 0 0,0 1 0,0 0 0,-1 0 0,0 0 0,0 1 0,0-1 0,0 1 0,-1 1 0,0 0 0,1-1 0,-1 2 0,0-1 0,0 1 0,-1 0 0,1 1 0,-9-1 0,10 1-76,-1 0 0,0 0-1,1 1 1,-1 0 0,0 0-1,1 1 1,-1 0-1,1 0 1,-1 0 0,1 1-1,-1 0 1,1 0 0,0 1-1,0 0 1,-6 4 0,7-4-75,1 1 0,0 0 1,0 1-1,0-1 0,0 1 0,1-1 1,-1 1-1,1 0 0,1 1 1,-1-1-1,1 0 0,0 1 1,0-1-1,0 1 0,1 0 1,0 0-1,-1 6 0,2 38-3654,13-3-1820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5:14.659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305 104 1056,'0'0'9744,"6"-18"-6463,18-54-592,-19 59 2255,-6 19-4076,-6 24-1154,-28 76 594,-12 39 31,42-125-327,1 0 1,1 0 0,1 0-1,1 0 1,1 28 0,1-41-11,0 1 1,0-1 0,0-1-1,1 1 1,0 0 0,1 0-1,0-1 1,-1 1 0,2-1 0,-1 0-1,1 0 1,0 0 0,5 6-1,-5-9-16,-1 1 0,1-1-1,0 0 1,0 0 0,0 0 0,0-1-1,0 1 1,1-1 0,-1 0-1,1 0 1,-1 0 0,1-1-1,0 0 1,0 0 0,0 0 0,-1 0-1,1-1 1,0 0 0,8 0-1,-11-1 21,0 0-1,0 0 0,-1 0 0,1 0 0,0 0 0,0 0 1,0 0-1,-1 0 0,1-1 0,-1 1 0,1-1 0,-1 1 1,0-1-1,1 1 0,-1-1 0,0 0 0,0 0 0,0 0 1,0 1-1,0-1 0,-1 0 0,1 0 0,-1 0 0,1 0 1,-1 0-1,0-1 0,0 1 0,1 0 0,-1 0 1,-1-3-1,1-7 45,0 0 0,0 0 0,-1 0 0,-4-16 0,1 15-33,0 0 0,-1 0 0,-1 1 0,0 0-1,-1 0 1,0 0 0,-1 0 0,0 1 0,-1 1 0,0-1-1,0 2 1,-1-1 0,-1 1 0,-21-14 0,18 13 3,-1 1 1,0 1-1,-1 0 1,0 1-1,0 1 1,0 0 0,-1 2-1,0 0 1,0 0-1,0 2 1,-23-1-1,38 2-46,0 1 0,0 1-1,0-1 1,0 0 0,0 0-1,0 1 1,1-1 0,-1 1 0,0 0-1,0-1 1,1 1 0,-1 0-1,0 0 1,1 0 0,-1 0 0,1 1-1,-1-1 1,1 0 0,-1 1-1,1-1 1,0 1 0,0-1 0,0 1-1,0-1 1,0 1 0,0 0-1,0-1 1,0 1 0,1 0 0,-1 0-1,1 0 1,-1 0 0,1-1-1,0 1 1,0 0 0,0 3 0,0 0-338,0 0 1,0-1 0,0 1 0,1 0-1,0 0 1,0-1 0,0 1-1,1-1 1,0 1 0,0-1 0,0 1-1,0-1 1,0 0 0,4 4 0,31 21-4730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5:14.925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31 87 13158,'0'0'4928,"-5"-17"-2351,-15-53-384,14 118-665,6 28-1446,4 174 312,0-198-311,2 0-1,22 90 1,-19-111-163,-4-6-75,2 0 0,1 0-1,1 0 1,1-1 0,22 38-1,-54-76-8472,-11-19 283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5:15.12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1 188 15367,'0'0'4306,"143"-97"-4130,-67 77 64,1 1-96,-15 3-64,-16 4-32,-11 2 48,-14 4 16,-16 4-80,-5-2-64,0 2-128,-10 2-1360,-31 0-2770,-15 10-6979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1:11.85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180 0 12998,'0'0'7219,"-21"21"-6987,-69 70-21,82-81-174,1 0-1,0 1 0,0-1 1,1 1-1,0 1 1,1-1-1,0 1 0,1 0 1,1 0-1,-1 0 1,2 0-1,0 1 0,0 0 1,1-1-1,1 1 1,1 16-1,-1-26-33,0 0 0,1 0 0,-1 0-1,1 1 1,-1-1 0,1 0 0,0 0 0,0 0 0,1 0 0,-1 0-1,1 0 1,-1 0 0,1 0 0,0-1 0,0 1 0,0-1 0,0 1-1,0-1 1,1 0 0,-1 0 0,1 0 0,0 0 0,-1 0 0,1-1-1,0 1 1,0-1 0,0 0 0,0 1 0,0-1 0,0-1-1,0 1 1,1 0 0,-1-1 0,5 0 0,1 1-29,0 0 1,0-1-1,-1-1 0,1 0 1,0 0-1,0 0 0,-1-1 1,1-1-1,-1 1 0,1-1 1,14-8-1,-14 6-386,31-22-1383,-24 2-3108,-14 9-1823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5:16.26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46 857 14551,'0'0'2865,"15"-2"-2107,-2 0-566,0-1 0,-1 0 0,0-1 0,0 0 0,0-1 0,0 0 0,-1-1 0,0 0 0,0-1 1,0 0-1,-1-1 0,0 0 0,-1 0 0,10-11 0,-12 10-73,0 0 0,0 0-1,-1-1 1,0 0 0,-1 0 0,0-1 0,0 0-1,-1 1 1,-1-1 0,0-1 0,0 1-1,-1 0 1,-1-1 0,0 1 0,0-1 0,-1 1-1,-1-1 1,-3-19 0,4 29-94,-1-1 0,1 1 0,-1 0 0,0 0 0,0-1 0,0 1 0,0 0 0,0 0 0,0 0 0,0 0 0,-1 0 0,1 0 0,-1 1 0,1-1 0,-1 0 0,0 1 0,0 0 0,0-1 0,0 1 0,0 0 0,0 0 0,0 0 0,0 0 1,0 0-1,0 0 0,-1 0 0,1 1 0,0 0 0,-1-1 0,1 1 0,0 0 0,-1 0 0,1 0 0,0 0 0,-4 1 0,0 0-9,-1-1 1,0 2-1,1-1 1,-1 1-1,0 0 1,1 1 0,0-1-1,0 1 1,0 0-1,0 1 1,-7 5-1,0 3-11,0 1-1,1 0 0,0 1 1,2 0-1,-1 1 0,2 0 1,0 0-1,1 1 0,0 0 1,-8 30-1,8-19 3,1 0 0,1 1 0,2-1 0,0 2-1,2-1 1,2 33 0,0-55-28,1 0 0,-1 1 0,1-1-1,0 0 1,1 0 0,0 0 0,0 0-1,0 0 1,0 0 0,1 0 0,0 0 0,1-1-1,-1 0 1,1 0 0,6 7 0,-5-7-64,1 0 0,0-1 0,0 0 0,1 0 0,-1 0 0,1-1 0,0 0 0,0 0 1,0-1-1,0 1 0,0-2 0,16 3 0,6-1-828,1-2 1,-1-1-1,1-1 1,-1-1-1,0-2 1,0-1-1,0-1 1,0-2-1,-1 0 1,31-15-1,16-12-2267,-1-3-1,90-62 0,-138 83 2992,9-5 657,47-39-1,-74 55 211,0-1-1,-1 0 1,0-1 0,0 0 0,-1 0-1,0 0 1,0-1 0,-1 0 0,0 0-1,-1 0 1,5-12 0,-9 19-516,1 1 0,-1 0-1,1 0 1,-1 0 0,1-1 0,-1 1 0,0 0 0,0-1 0,0 1-1,1 0 1,-1-1 0,0 1 0,-1 0 0,1-1 0,0 1-1,0 0 1,-1 0 0,1-1 0,0 1 0,-1 0 0,1 0-1,-1-1 1,0 1 0,1 0 0,-1 0 0,0 0 0,0 0-1,0 0 1,1 0 0,-1 0 0,0 0 0,0 0 0,-1 1-1,1-1 1,0 0 0,0 0 0,0 1 0,0-1 0,-1 1-1,1-1 1,0 1 0,0 0 0,-1 0 0,1-1 0,0 1-1,-1 0 1,1 0 0,0 0 0,-1 0 0,-1 1 0,-5 0-4,1-1 1,-1 2 0,1-1-1,0 1 1,-1 1 0,1-1-1,0 1 1,-8 5 0,2 0-81,1 1 1,0 1-1,1 0 0,0 0 1,0 1-1,1 1 1,1 0-1,0 0 0,0 1 1,2 0-1,-10 20 0,11-21-69,1 0-1,0 1 1,1-1-1,0 1 1,1 0-1,1 0 1,0 0-1,1 1 1,0-1-1,1 0 1,0 1-1,1-1 0,4 21 1,-3-29-39,0-1 1,0 0-1,0 0 0,0 0 1,1 0-1,-1 0 0,1 0 1,0-1-1,0 1 1,0-1-1,1 0 0,-1 0 1,1 0-1,0 0 0,0-1 1,0 1-1,0-1 0,0 0 1,0 0-1,1-1 1,-1 1-1,1-1 0,-1 0 1,6 0-1,-3 1-3,0-1 0,1-1 0,-1 1 0,0-1 0,0-1 1,1 1-1,-1-1 0,0 0 0,0-1 0,0 0 0,0 0 0,0 0 0,-1-1 0,1 0 1,6-4-1,-6 1 39,0 0 0,0 0 0,-1-1 0,1 0 0,-2 0 0,1 0 0,-1 0 0,0-1 0,0 0 0,-1 0 0,0-1 0,-1 1 0,0-1 0,4-16 0,-1-10 62,-1 1 0,2-55-1,-7 77-56,3-454 1088,-4 435-810,-2 0 0,-12-50 0,11 66-11,0 1 0,-1 0-1,-1 0 1,0 1 0,-1 0 0,0 0 0,-14-17-1,21 29-244,0 1-26,0 1-1,0-1 1,0 0 0,0 0-1,0 1 1,0-1 0,0 0-1,0 0 1,-1 1 0,1-1-1,0 0 1,0 0 0,0 0 0,0 1-1,0-1 1,0 0 0,-1 0-1,1 0 1,0 0 0,0 1-1,0-1 1,0 0 0,-1 0-1,1 0 1,0 0 0,0 0-1,0 0 1,-1 1 0,1-1-1,0 0 1,0 0 0,-1 0-1,1 0 1,0 0 0,0 0-1,-1 0 1,1 0 0,0 0 0,0 0-1,0 0 1,-1 0 0,1 0-1,0 0 1,0-1 0,-1 1-1,1 0 1,0 0 0,0 0-1,0 0 1,-1 0 0,1 0-1,0 0 1,0-1 0,0 1-1,-1 0 1,1 0 0,0 0-1,0 0 1,0-1 0,0 1-1,0 0 1,0 0 0,-1-1-1,1 1 1,0 0 0,0 0 0,0 0-1,0-1 1,-5 29-33,1 1-1,1 0 1,1 49 0,2-34 40,-1 66 31,5 0 0,5-1 0,5 0 0,29 114-1,-37-196-111,20 77-556,40 104 1,-52-163-1448,-12-28-6574,-2-35 3671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5:16.882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189 74 6403,'0'0'15252,"-5"-13"-14217,-14-37-368,17 40-558,8 12-103,45 40 157,-2 1 1,-1 3-1,70 88 1,-61-65 48,-3 2 1,-3 2 0,-4 3-1,-3 1 1,41 100 0,-63-124-173,-3 2 1,-3 0-1,-2 0 1,-2 2-1,-3-1 1,-2 1-1,-2 1 1,-4-1-1,-5 67 0,0-91-32,-2 0 0,-1 0-1,-2 0 1,0-1 0,-3 0-1,-17 34 1,7-23-41,-3 0-1,-1-2 1,-54 64 0,18-37-1158,-3-3 0,-3-3 0,-2-3 0,-83 53 0,-74 33-6095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5:17.55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154 0 11269,'0'0'10074,"-8"26"-9260,-9 30-233,3 2 1,-12 110 0,4 645 531,22-752-1458,-12-82-3446,-9-23-30,-12-13-2560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5:17.932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0 340 8228,'0'0'7433,"29"-13"-7372,349-138-10,-293 116-163,-1-3 1,84-53 0,-152 80 543,-19 11 1306,-28 28-72,11-1-1337,0 2-1,3 0 1,0 2-1,2-1 0,1 2 1,2 0-1,1 1 1,1 0-1,2 0 0,-4 39 1,11-65-305,0-1 0,1 1 1,0 0-1,1-1 0,-1 1 1,1 0-1,1-1 0,-1 1 0,3 6 1,-3-10-22,1-1 1,-1 1 0,1-1-1,0 1 1,0-1-1,0 0 1,0 0 0,0 1-1,0-2 1,0 1 0,1 0-1,-1 0 1,1-1 0,-1 1-1,1-1 1,0 0-1,0 0 1,-1 0 0,1 0-1,0 0 1,6 0 0,6 1 7,0-1 1,0-1-1,0-1 1,1 0-1,-1 0 1,0-2-1,-1 0 1,1-1-1,0 0 1,-1-1-1,0 0 1,22-13-1,-26 13 5,-1 0 1,1-1-1,-1 0 0,0-1 0,-1 0 0,0 0 0,0 0 0,0-1 1,-1-1-1,0 1 0,-1-1 0,0 0 0,0-1 0,-1 1 0,0-1 0,-1 0 1,0-1-1,4-14 0,-7 18-3,0 0 0,-1 0 0,1 0 0,-2 0 0,1 0 0,-1 0-1,0 0 1,0 0 0,-1 0 0,0 1 0,0-1 0,-1 0 0,1 1 0,-1 0 0,-1 0 0,1 0 0,-1 0 0,0 0 0,-1 1 0,1-1 0,-1 1 0,0 0 0,-1 1 0,1-1-1,-12-6 1,4 3-14,-1 0-1,0 2 1,0-1-1,0 2 1,0 0-1,-1 0 1,0 2-1,0 0 1,0 0-1,-30 0 1,44 3-42,0 0 0,0 0 0,0 0 0,0 0 0,0 0 0,0 0 0,-1 1 0,1-1 0,0 0 0,0 0 0,0 1 0,0-1-1,0 1 1,0-1 0,1 1 0,-1-1 0,0 1 0,0-1 0,0 1 0,0 0 0,1 0 0,-1-1 0,0 1 0,0 0 0,1 0 0,-1 0 0,1 0 0,-1 0 0,1 0 0,-1 0 0,0 1 0,1 1-142,0 0 0,0-1 0,0 1 0,0 0 0,0-1 1,1 1-1,-1 0 0,1-1 0,-1 1 0,1-1 0,0 1 0,2 3 1,3 4-547,1 0 0,0 0 0,1-1 0,0 1 0,0-2 0,1 1 0,0-1 0,0 0 0,20 11 0,58 28-4514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5:18.353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352 327 6499,'13'-16'2700,"-9"11"-2552,6-7 638,0-1 0,-1-1 0,13-23 1,-19 31-471,0-1 0,-1 1 0,1-1 0,-1 0 0,-1 0 0,1 0 0,-1 0 0,0 0 0,-1 0 0,0 0 0,0 0 0,0 0 0,-1 0 0,-3-12 0,2 12-171,0 1 0,-1-1 0,0 1 0,-1 0 0,0-1-1,1 2 1,-2-1 0,1 0 0,-1 1 0,0 0 0,0 0 0,0 0 0,-1 0 0,1 1 0,-1 0 0,0 0 0,-1 1 0,1 0 0,-1 0 0,1 0-1,-1 1 1,0 0 0,0 0 0,0 1 0,0 0 0,0 0 0,0 0 0,0 1 0,0 0 0,0 1 0,-1-1 0,1 1 0,0 1 0,0 0 0,1-1-1,-1 2 1,0-1 0,1 1 0,-9 5 0,0 2-110,0 1-1,0 1 1,2 0-1,-1 1 1,2 1 0,-1 0-1,2 0 1,0 1-1,1 1 1,1-1-1,0 2 1,1-1 0,0 1-1,2 1 1,0-1-1,1 1 1,1 0-1,0 0 1,1 1-1,2-1 1,-1 24 0,3-39-36,-1 0 1,0 0-1,1 1 1,0-1-1,0 0 1,0 0-1,0-1 1,0 1-1,1 0 1,-1 0-1,1-1 1,0 1-1,0-1 1,0 1-1,0-1 1,0 0-1,0 1 1,4 2-1,-1-2 0,1 0 1,-1-1-1,0 1 0,1-1 0,-1 0 0,1 0 1,0-1-1,0 0 0,7 1 0,6-1-4,0 0 1,0-2-1,-1 0 0,1-1 1,28-7-1,-27 3-15,0 0 0,0-1 0,0-1 0,-1-1 0,0-1 0,17-13-1,-28 18 26,0 0 0,0-1-1,-1 0 1,0 0 0,0-1-1,-1 0 1,1 0-1,-2 0 1,1-1 0,-1 0-1,0 0 1,-1-1 0,1 1-1,-2-1 1,6-17 0,-10-5 181,-6 28 95,-4 20-39,3 4-231,1 0-1,1 1 1,1 0 0,0 0-1,-1 28 1,-1 123 45,6-144-26,4 103-14,34 216-1,-37-344-14,2 9-2,4 24 7,-1 0 0,-2 1-1,-2-1 1,-1 1 0,-6 41 0,4-72-3,1 0-1,-2-1 1,1 0-1,-1 0 1,0 1-1,0-1 0,-1-1 1,1 1-1,-2-1 1,1 1-1,0-1 1,-1 0-1,0-1 1,0 1-1,0-1 0,-1 0 1,1 0-1,-1-1 1,0 1-1,0-1 1,-1-1-1,1 1 1,0-1-1,-9 2 0,7-2 4,-1 0-1,0 0 0,0-1 0,0 0 0,-1-1 1,1 0-1,0 0 0,0-1 0,0 0 0,0-1 1,0 0-1,0 0 0,0-1 0,1 0 0,-1-1 1,1 0-1,-12-7 0,11 4-104,1 0-1,1 0 1,-1 0-1,1-1 1,1-1-1,-1 1 1,1-1-1,1 0 1,0 0 0,0 0-1,1-1 1,0 0-1,0 0 1,1 0-1,1 0 1,-3-21-1,2 7-911,2-1 0,1 0 0,0 1-1,2-1 1,1 1 0,8-31 0,25-61-6414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5:18.663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194 606 12630,'0'0'2075,"5"-24"-463,1-8-936,2-7 540,21-66 0,-13 61-913,-1 0-1,-3-1 1,-1 0 0,-3-1 0,5-69 0,-13 110-266,0 1 1,0 0 0,0-1 0,-1 1-1,1 0 1,-1-1 0,0 1-1,-1 0 1,-2-8 0,3 11 1,0 0 1,0-1-1,-1 1 0,1 0 1,0 0-1,-1 0 1,1 0-1,-1 0 0,1 0 1,-1 0-1,1 0 1,-1 1-1,0-1 1,1 1-1,-1-1 0,0 1 1,1 0-1,-1-1 1,0 1-1,0 0 0,1 0 1,-1 0-1,0 0 1,0 1-1,1-1 1,-1 0-1,-2 1 0,-6 2 20,1 1-1,-1-1 0,1 1 0,0 1 0,0 0 0,0 0 0,0 1 0,1 0 0,0 0 0,0 1 1,1 0-1,0 0 0,0 1 0,-10 15 0,-2 4 15,1 0 0,2 1 0,-18 43 0,26-52-23,1 0-1,1 1 1,1-1 0,1 1 0,0 1 0,0 32 0,3-47-44,1-1 0,0 1 0,1-1 1,0 1-1,-1-1 0,2 1 0,-1-1 0,1 0 0,-1 1 0,2-1 0,-1 0 0,0 0 1,1-1-1,0 1 0,0 0 0,0-1 0,6 5 0,-3-3 5,1 0 1,0-1-1,1 0 0,-1 0 0,1 0 0,0-1 1,0-1-1,0 1 0,17 3 0,4-1-58,0-1 0,0-2 0,0 0-1,1-2 1,50-6 0,-64 4-434,1-2 0,-2 0 0,1-1 1,0 0-1,-1-2 0,0 0 0,0 0 1,0-1-1,-1-1 0,0-1 0,0 0 1,-1 0-1,-1-1 0,17-18 0,30-45-5036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5:18.81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108 1 13830,'0'0'9877,"-87"110"-9621,87-23-112,0-4-80,10-4-32,6-4-64,-6-8-80,-10-6-1745,0-14-1536,-21-21-1730,-14-26-8355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5:19.225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0 680 14391,'0'0'93,"20"-13"-24,56-37-55,179-130 12,-237 164-20,-1 0 1,0-1-1,-1-1 0,-1-1 0,-1 0 0,-1-1 0,-1 0 0,0-1 0,-2 0 0,0-1 0,-1 0 0,6-29 1,-9 26 949,-1 0 1,-2 0-1,1-45 1,-3 69-914,-1 1 0,0 0 0,0 0 0,0 0 0,0-1 0,0 1 0,0 0 0,0 0 0,0-1 0,1 1 0,-1 0 0,0 0 0,0-1 0,0 1 1,0 0-1,0 0 0,0-1 0,0 1 0,-1 0 0,1 0 0,0-1 0,0 1 0,0 0 0,0 0 0,0 0 0,0-1 0,0 1 0,0 0 0,-1 0 0,1 0 0,0-1 0,0 1 0,0 0 0,0 0 0,-1 0 0,1 0 0,0-1 0,0 1 0,0 0 0,-1 0 0,1 0 0,0 0 0,0 0 0,-1 0 0,1 0 0,0 0 0,0 0 0,-1 0 0,1-1 0,0 1 0,0 0 0,-1 1 1,1-1-1,0 0 0,0 0 0,-1 0 0,1 0 0,0 0 0,0 0 0,-1 0 0,1 0 0,0 0 0,0 0 0,0 1 0,-1-1 0,-11 21 676,1 36-540,4 1 0,1 0 1,4 102-1,2-119-157,0 9 48,10 77-1,-8-111-49,1-1 1,1 1-1,1-1 1,0 0-1,1 0 1,0 0-1,1-1 0,16 25 1,-21-35-20,1-1 1,0 1-1,-1-1 1,1 0-1,0 1 1,0-1-1,1-1 1,-1 1-1,1 0 1,-1-1-1,1 0 1,0 0-1,0 0 1,0 0-1,0 0 0,0-1 1,7 2-1,-7-3 1,-1-1-1,0 1 0,0-1 1,0 1-1,1-1 0,-1 0 1,0 0-1,0 0 1,0-1-1,0 1 0,0-1 1,-1 1-1,1-1 0,0 0 1,-1 0-1,1 0 0,-1-1 1,0 1-1,0 0 0,0-1 1,0 0-1,0 1 0,3-7 1,41-73 169,53-134 0,-78 168-113,-21 51-44,-1-1 0,1 0 1,0 1-1,0-1 0,1 0 0,-1 1 1,0-1-1,1 0 0,-1 0 1,2 5-1,2 5-46,-1 10-18,2-1-1,1 0 0,0 0 1,1 0-1,2-1 0,12 24 1,-17-38-229,-1-1 1,1 1 0,1-1 0,-1 0-1,1 0 1,-1-1 0,2 1 0,-1-1-1,0 0 1,11 6 0,-11-8-205,0 0 1,0-1-1,0 1 0,0-1 0,1 0 1,-1 0-1,0 0 0,1-1 1,-1 0-1,0 0 0,1-1 1,-1 1-1,0-1 0,0 0 0,8-2 1,38-22-6385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5:19.49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0 170 12102,'0'0'5602,"12"7"-5482,-11-6-113,10 5 41,1 0 1,-1-1-1,1 0 1,13 3 0,-23-7 5,1 0 1,-1 0 0,1-1 0,-1 1-1,1-1 1,-1 0 0,1 1-1,-1-1 1,1 0 0,0 0 0,-1-1-1,1 1 1,-1 0 0,1-1 0,-1 0-1,1 0 1,-1 1 0,0-1 0,1-1-1,-1 1 1,0 0 0,0 0-1,0-1 1,0 0 0,0 1 0,0-1-1,0 0 1,0 0 0,0 0 0,-1 0-1,2-3 1,1-4 163,0-1 0,-1 0-1,-1-1 1,0 1 0,0 0 0,-1-1 0,0 1 0,-1-15-1,0 20-129,0 0 0,-1 1 0,0-1-1,0 0 1,0 0 0,-1 1-1,1-1 1,-1 1 0,-3-6 0,4 8-28,0 0 1,0 1 0,-1-1 0,1 0 0,-1 1-1,1-1 1,-1 1 0,0 0 0,1 0 0,-1-1-1,0 1 1,0 0 0,0 0 0,0 1 0,0-1-1,0 0 1,0 1 0,0-1 0,0 1 0,0-1 0,-3 1-1,3 0-41,0 0-1,0 0 0,0 1 0,0-1 0,0 0 1,0 1-1,0 0 0,0-1 0,0 1 0,0 0 1,0 0-1,0 0 0,1 0 0,-1 0 1,0 1-1,1-1 0,-1 1 0,1-1 0,-1 1 1,1-1-1,0 1 0,0 0 0,-1-1 1,1 1-1,0 0 0,1 0 0,-2 3 0,-2 6-41,0 1-1,1-1 1,-4 21 0,6-22 52,-3 7-56,1 1-1,1 0 1,1 0 0,1 0 0,0 0-1,1 0 1,7 34 0,-7-46-242,1 0 0,0 0 0,0-1 0,1 1 0,0-1 1,0 1-1,0-1 0,1 0 0,-1 0 0,1 0 0,0-1 0,1 1 0,-1-1 0,1 0 0,0 0 1,0-1-1,0 0 0,0 1 0,1-2 0,-1 1 0,1-1 0,0 1 0,0-2 0,0 1 1,0-1-1,10 2 0,54 0-5446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5:19.759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656 50 2689,'0'0'16349,"-21"8"-14695,12-5-1541,-1 1 0,1 0 0,0 1 0,0 0 1,0 0-1,1 1 0,-1 0 0,2 0 0,-1 1 0,1 0 0,0 0 0,0 1 0,1 0 0,0 0 0,0 1 1,1-1-1,-7 17 0,-5 15 108,3 1 0,-15 65 1,24-84-196,1 0 0,2 1 1,0 0-1,1-1 0,2 1 1,5 39-1,-5-56-31,1 1 0,0-1 0,0 0 0,1 0 0,0 0 1,0 0-1,0 0 0,1 0 0,0-1 0,0 0 0,0 1 0,1-2 0,5 6 0,-7-7-16,0-1 0,0 0 1,0 1-1,0-1 0,0 0 0,1-1 0,-1 1 1,1-1-1,-1 1 0,1-1 0,-1 0 0,1 0 0,0-1 1,0 1-1,0-1 0,-1 0 0,1 0 0,0 0 0,0 0 1,-1-1-1,1 1 0,0-1 0,0 0 0,3-1 1,-4 0 21,-1 0 0,1 0 0,-1 0 0,1 0 1,-1 0-1,0 0 0,0 0 0,0-1 0,0 1 1,0-1-1,-1 1 0,1-1 0,-1 0 0,1 0 1,-1 0-1,0 0 0,0 1 0,-1-2 0,1 1 1,0 0-1,-1 0 0,0-4 0,1-7 50,0 0 0,-1 0 1,-4-23-1,-1 12-38,0 0 1,-2 0 0,-1 1 0,-1 0-1,-1 1 1,-1 0 0,-1 1 0,-1 0-1,-1 0 1,0 2 0,-28-30 0,23 29-16,-1 1 0,-1 2 0,-1 0 0,0 1 0,-1 1 0,-1 1 0,0 1 0,-1 1 0,-1 1 1,-34-10-1,-4 7-50,43 12-1404,1-2 1,-25-8 0,31 5-4060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1:12.19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17 229 9540,'0'0'4808,"22"1"-3018,-6 1-1437,-5-1-182,0 0 1,-1 0-1,1-1 1,0-1 0,0 0-1,-1 0 1,1-1-1,0 0 1,-1-1 0,1 0-1,12-6 1,-13 4-39,-1 0 0,1 0 0,-1-1 0,0-1 0,0 1 0,0-1 0,10-13 0,-16 18-66,-1-1 0,0 0 0,0 0 0,0-1-1,0 1 1,-1 0 0,1-1 0,-1 1 0,0-1 0,0 1 0,0-1 0,0 1 0,-1-1 0,1 0 0,-1 0-1,0 1 1,0-1 0,0 0 0,-1 1 0,1-1 0,-1 0 0,0 1 0,0-1 0,0 1 0,-1-1 0,-2-4-1,1 4-16,0 0 0,0 0-1,-1 0 1,1 0-1,-1 1 1,0 0 0,0-1-1,0 1 1,-1 1-1,1-1 1,-1 1-1,0 0 1,1 0 0,-1 0-1,0 0 1,0 1-1,0 0 1,0 0 0,0 0-1,0 1 1,-8 0-1,6-1-21,0 1-1,0 0 1,0 0-1,1 1 1,-1 0-1,0 0 1,0 1 0,1 0-1,-1 0 1,1 0-1,0 1 1,0 0-1,0 0 1,0 1-1,-10 7 1,8-3-11,1 1 1,1 0-1,-1 0 0,2 1 1,-1-1-1,1 1 0,1 0 1,0 1-1,0-1 1,-4 20-1,5-11 6,0 1 0,1-1-1,1 1 1,1 0 0,3 26 0,-2-41-16,0 1-1,0-1 1,0 1 0,1-1-1,0 1 1,0-1 0,1 0-1,0 0 1,0 0 0,0 0-1,0 0 1,1-1 0,-1 1-1,1-1 1,0 0 0,0 0-1,1-1 1,-1 1 0,1-1-1,0 0 1,0 0 0,0-1-1,0 1 1,1-1 0,-1 0-1,1-1 1,-1 1 0,7 0-1,18 3-18,0-1 0,0-1 0,1-2 0,33-2 0,-22 0-52,-32 1-136,73 0-1541,-28 0-4850,-27 0-3360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5:23.97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57 275 7603,'0'-21'4448,"0"-15"-3052,2-10 1756,-2 1 1,-12-82-1,5 190-1141,-10 284-1743,-6 221 169,23 188 30,0-754-406,8-2-30,0-1 0,0 0 0,-1-1 0,1 0 0,-1 0 0,1-1 1,11-6-1,9-2-19,26-7 18,0 2 0,1 3-1,1 3 1,59-4-1,229 2 12,4 0-144,-346 12 102,0 0 0,0 0 0,0 0 0,0 0 0,0 0 1,0-1-1,-1 1 0,1-1 0,0 1 0,0-1 0,0 0 0,-1 0 0,1 0 0,0 0 1,-1 0-1,1 0 0,-1 0 0,1 0 0,-1-1 0,0 1 0,1-1 0,-1 1 1,0-1-1,2-2 0,-2 0 14,-1-1 1,1 1-1,0-1 0,-1 1 1,0-1-1,0 0 1,-1 1-1,1-1 0,-2-5 1,-1-1-8,0-1 0,-1 2 0,0-1 0,-1 0 0,0 1 0,-1 0 0,0 0 0,0 0 0,-1 1-1,0 0 1,-1 0 0,0 1 0,0 0 0,-1 0 0,0 1 0,-18-11 0,21 15-59,36 16-180,0 2 0,26 19 1,14 6 308,-63-37-73,0 1-1,-1-1 1,1 2 0,-1-1-1,0 1 1,0 0 0,-1 0-1,1 0 1,-1 1-1,0 0 1,-1 0 0,0 0-1,6 10 1,-8-11-57,0 0-1,-1 0 1,0 0 0,1 1 0,-2-1-1,1 1 1,-1-1 0,1 1 0,-2-1-1,1 1 1,0-1 0,-1 1 0,0-1-1,-1 0 1,1 1 0,-1-1 0,0 0-1,0 0 1,-4 6 0,-9 14-1138,-2 0 0,0-1-1,-2-1 1,-1-1 0,-44 38 0,-5 0-5019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5:26.015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240 1 9989,'0'0'12547,"-2"1"-11840,-7 19-558,-24 165 355,-37 265 861,61-354-1196,5 0 1,13 170-1,-1-224 254,-2-5-2872,-6-36 2420,0-1 0,0 0 0,0 0 0,0 0-1,0 0 1,0 0 0,0 0 0,0 0-1,-1 1 1,1-1 0,0 0 0,0 0-1,0 0 1,0 0 0,0 0 0,0 0-1,0 0 1,0 0 0,-1 0 0,1 0-1,0 0 1,0 0 0,0 0 0,0 0 0,0 0-1,0 0 1,-1 0 0,1 0 0,0 0-1,0 0 1,0 0 0,0 0 0,0 0-1,0 0 1,-1 0 0,1 0 0,0 0-1,0 0 1,0 0 0,0 0 0,0 0 0,0 0-1,0 0 1,0 0 0,-1 0 0,1 0-1,0-1 1,0 1 0,0 0 0,0 0-1,0 0 1,0 0 0,0 0 0,0 0-1,0 0 1,0-1 0,0 1 0,0 0-1,0 0 1,0 0 0,0 0 0,0 0 0,0-1-1,-16-21-1961,5 1 688,0-1 0,2 0 0,1-1 0,0 0 1,2 0-1,0-1 0,-4-43 0,4-176-1830,6 172 3083,-1-18-33,5-149 3062,-1 200-1701,1 0 0,3 0 1,0 1-1,16-43 0,-22 76-1095,1 1 0,-1-1 0,1 1 0,-1-1 1,1 1-1,0-1 0,1 1 0,-1 0 0,0 0 0,1 0 0,0 1 1,0-1-1,0 0 0,0 1 0,0 0 0,0 0 0,1 0 1,-1 0-1,0 0 0,1 1 0,6-2 0,-4 2-114,0 0 0,0 0-1,0 1 1,0 0 0,0 1 0,0-1-1,0 1 1,0 0 0,0 0-1,0 1 1,-1 0 0,1 0 0,8 5-1,-2-1-17,0 1 1,0 1-1,-1 0 0,0 0 0,-1 1 0,0 1 0,-1 0 0,1 0 0,-2 0 0,0 2 0,0-1 0,-1 1 0,0 0 1,9 24-1,-10-21-19,-1 0 1,-1 0-1,0 0 1,-1 1-1,-1 0 1,0-1-1,-1 1 1,-1 0 0,0 0-1,-2 0 1,1-1-1,-2 1 1,-4 15-1,-2-5 6,-1 0-1,-1-1 0,-1-1 0,-1 0 1,-30 39-1,17-28 23,-3-2 1,-59 56 0,80-81-33,1-2 0,-1 1 0,0-1 0,0 0-1,-1-1 1,0 0 0,0 0 0,0-1 0,0 0 0,-1-1 0,0 0 0,1 0 0,-1-1 0,0 0 0,0-1 0,-11 0 0,42 29 246,-2-6-277,1-1 0,2-1 0,0-1-1,28 21 1,-35-31 12,0-2 0,0 0 0,1 0 0,0-1 0,0-1 0,1-1 0,0-1 0,30 7 0,-6-6 10,0-2 0,0-1 0,0-3 0,54-5 0,-73 3 2,0-2 1,0 0-1,0-1 1,-1-1-1,0-1 0,0-1 1,0-1-1,-1-1 1,30-19-1,-43 23-14,1-1 1,-1 1-1,0-1 1,0-1-1,-1 1 1,0-1-1,0 0 1,-1 0-1,0-1 1,0 0-1,-1 0 1,0 0-1,-1 0 1,5-19-1,-3-2 42,-1-1-1,-2 0 0,-1-40 1,-1 67-46,0 2 4,0-1-1,0 1 1,0 0-1,0 0 1,0-1-1,-1 1 1,1 0-1,-1-1 0,0 1 1,1 0-1,-1 0 1,0 0-1,0 0 1,-1 0-1,1 0 0,0 0 1,-1 0-1,1 0 1,-1 1-1,1-1 1,-1 1-1,0-1 1,0 1-1,0-1 0,1 1 1,-2 0-1,1 0 1,0 0-1,0 0 1,0 0-1,-4 0 0,1 0 6,0 1-1,0-1 0,-1 1 0,1 0 0,0 1 0,0-1 1,0 1-1,0 0 0,0 0 0,0 1 0,0 0 0,0 0 1,0 0-1,-6 4 0,1 0-1,1 1-1,-1 0 1,1 1-1,0 0 1,1 1 0,0-1-1,0 2 1,1-1 0,0 1-1,-9 17 1,8-12-1,1 0 0,1 1 0,1-1 0,0 1 0,1 0 1,0 0-1,-1 23 0,4-34-11,1 0 0,0 0 1,0 0-1,0 0 0,0 0 0,1 0 1,0 0-1,0 0 0,0 0 1,1 0-1,0 0 0,0-1 0,0 1 1,0-1-1,1 1 0,3 4 1,-2-5-2,1 0 0,-1 0 1,1 0-1,0-1 0,0 1 1,0-1-1,1-1 0,-1 1 0,1-1 1,0 1-1,-1-2 0,1 1 1,10 1-1,16 2-10,0-1 0,0-2 0,1-1 0,-1-1 0,1-2 0,-1-2 0,0 0 0,0-3 0,0 0 1,-1-2-1,34-14 0,-39 12-59,0-1 1,-1-1-1,-1-1 1,0-1 0,-1-1-1,0-1 1,-2-1-1,0-1 1,-1-1-1,-1-1 1,0 0 0,-2-1-1,16-28 1,-9 3 16,-2 0 1,-2-2 0,-2 0-1,-3-1 1,-1 0-1,-3-1 1,-2-1-1,-2 1 1,-1-76 0,-6 109 236,0 1 0,-1 0 1,-5-22-1,5 35-96,0 0-1,0 0 1,0 1 0,0-1-1,-1 0 1,1 1 0,-1-1 0,0 1-1,0 0 1,-1-1 0,1 1 0,0 0-1,-1 0 1,0 1 0,0-1-1,0 0 1,0 1 0,0 0 0,-6-4-1,8 6-62,0 0 0,0-1 0,0 1 0,0 0 0,0-1 0,0 1-1,0 0 1,0 0 0,0 0 0,0 0 0,0 0 0,0 0 0,0 0 0,1 0-1,-1 0 1,0 0 0,0 1 0,0-1 0,0 0 0,0 1 0,0-1 0,0 0-1,0 1 1,0-1 0,1 1 0,-1 0 0,0-1 0,0 1 0,1 0 0,-1-1-1,0 1 1,1 0 0,-1 0 0,1 0 0,-2 1 0,-12 39-95,11-29 115,-9 40-59,1-1 0,-5 88 0,7 112 101,9-229-74,-1 14-5,-3 249 146,33 300 0,-26-562-233,0-1 1,1 0-1,2 0 1,9 26-1,-18-126-7653,-14 3 1480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5:26.219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98 42 14839,'0'0'3185,"153"-41"-2801,-96 53-111,-11 17-161,-5 5-16,-21 5-96,-20 5-96,0 1 96,-36 0-16,-15 1-321,-20-5-191,-6-5-544,5-5-705,11-7-880,15-12-3474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5:26.51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99 1 12118,'0'0'5402,"-14"18"-4047,7-8-1181,-2 1 1,1 0 0,0 0 1,0 1-1,1 0 0,1 1 1,0 0-1,1-1 1,0 2-1,1-1 0,-4 22 1,6-18-75,1 1 0,0-1 1,1 0-1,1 0 0,4 21 1,-4-32-93,1 0 0,0 0-1,0 0 1,0 0 0,1 0 0,0-1 0,0 1 0,0-1-1,1 0 1,0 0 0,0 0 0,0 0 0,0-1 0,1 0 0,-1 0-1,1 0 1,1 0 0,4 3 0,2-2 15,0 0 0,1 0 0,-1-2 0,1 1 0,22 2 0,-26-4 16,0-1 0,0-1-1,0 1 1,0-1 0,1-1 0,-1 1-1,0-2 1,18-4 0,-25 5-25,0 0 1,0 0 0,0-1 0,0 1 0,0-1 0,0 0 0,-1 0 0,1 1 0,0-1 0,-1 0 0,1 0 0,-1-1 0,0 1 0,0 0 0,0 0 0,0-1 0,0 1 0,0 0 0,-1-1 0,1-3 0,4-54 620,-6 51-495,1-4-83,-1 0 0,-1 0 0,0 0 0,-1 1 0,0-1 0,-1 1 0,0-1 0,-1 1 0,-13-21 0,15 26-59,-1 1 0,-1-1 0,1 1 1,-1 0-1,0 0 0,-1 1 1,1-1-1,-1 1 0,0 1 0,0-1 1,-1 1-1,1 0 0,-1 0 0,0 1 1,0 0-1,-1 0 0,1 1 0,-9-2 1,15 3-39,-1 1 0,0-1 0,1 1 0,-1 0 0,0 0 0,1 0 0,-1 0 1,0 0-1,1 0 0,-1 1 0,0-1 0,1 1 0,-1-1 0,0 1 0,1-1 1,-1 1-1,1 0 0,-1 0 0,1 0 0,-1 0 0,1 0 0,0 0 0,-1 0 0,1 0 1,0 1-1,0-1 0,0 0 0,0 1 0,0-1 0,0 1 0,0-1 0,1 1 1,-1-1-1,0 1 0,0 3 0,0 2-524,0 0-1,0 0 1,0 1-1,1-1 1,1 0 0,-1 1-1,2 8 1,11 35-5058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5:26.81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458 0 10309,'0'0'12531,"-21"17"-12144,8-8-340,2-1-18,-1 0 0,1 1 1,0 1-1,1-1 1,0 2-1,1-1 1,0 1-1,0 1 1,1 0-1,1 0 0,-12 25 1,14-20-39,1 0 1,0 0-1,2 1 1,-1-1-1,2 1 1,1-1-1,1 21 1,0-33 1,-1 0 1,1 0 0,0 0-1,1 0 1,-1 0-1,1 0 1,0 0-1,0-1 1,0 1 0,1-1-1,0 0 1,5 7-1,-6-9 5,1 0 1,0 0-1,-1 0 0,1 0 0,0 0 0,0-1 0,0 0 1,0 1-1,0-1 0,0 0 0,0-1 0,0 1 0,1 0 0,-1-1 1,0 0-1,0 0 0,1 0 0,-1 0 0,0 0 0,0-1 1,6-1-1,-8 1 5,0 0 1,1 0 0,-1 0-1,0 0 1,0 0-1,0 0 1,0 0 0,-1-1-1,1 1 1,0 0-1,0-1 1,-1 1 0,1 0-1,-1-1 1,1 1 0,-1-1-1,0 1 1,0-1-1,1 1 1,-1-1 0,0 1-1,0-1 1,0 1-1,-1-1 1,1 1 0,0-1-1,0 1 1,-2-3-1,-8-46 146,3 33-128,-1 1 1,-1 0-1,0 1 0,-1 0 0,-1 1 1,0 0-1,-1 1 0,0 0 0,-1 0 1,-27-19-1,27 22-29,0 1 0,-1 0 0,0 2 0,-1-1 0,1 2 0,-2-1 0,1 2 1,0 0-1,-1 1 0,0 1 0,0 0 0,-21 0 0,36 3-54,0 0 1,0 0 0,0 1-1,0-1 1,0 0-1,0 0 1,-1 1-1,1-1 1,0 1-1,0-1 1,0 1-1,0-1 1,1 1-1,-1 0 1,0-1-1,0 1 1,0 0 0,0 0-1,1 0 1,-1 0-1,0-1 1,1 1-1,-1 0 1,1 0-1,-1 0 1,1 0-1,-1 0 1,1 1-1,0-1 1,-1 0-1,1 0 1,0 0 0,0 2-1,0 0-347,0 0 0,0 0 0,0 1 0,0-1 0,0 0 0,1 0 0,0 0-1,-1 0 1,1 0 0,0-1 0,1 1 0,-1 0 0,2 2 0,1 1-1071,1-1 1,0 0-1,0-1 1,0 1-1,9 5 0,-14-10 1447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5:27.013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21 1 15927,'0'0'8324,"-21"126"-8084,21-37-16,0 0-80,21-7-64,5-11-64,-6-17-32,-10-13-1344,-10-15-2002,-10-16-2785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5:27.12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1 178 17416,'0'0'1329,"122"-93"-1345,-50 68-64,25 7 48,10 0-1441,6-6-3201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5:27.745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1 217 13366,'0'0'5424,"14"-5"-5299,47-17-10,-58 20-77,0 0 0,0 0 0,1 0 0,-1 0 0,0-1 0,-1 1 0,1-1 0,0 0 0,-1 1-1,1-1 1,-1-1 0,0 1 0,0 0 0,0 0 0,-1-1 0,1 1 0,-1-1 0,0 1 0,1-6 0,1-3 199,-2 0 1,0 0-1,0-1 0,-1-12 1,-1 10 14,1-13 1182,0 17-641,0 14-445,-15 606 97,15-475-265,0-48-2899,-2-63-1235,-11-12-1972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5:27.885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1 162 288,'0'0'20217,"117"-71"-20185,-19 39-32,9 3 0,5 7-1472,-4 14-849,-11 8-2626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5:28.32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87 114 7764,'0'0'8139,"5"-18"-6586,18-54-35,-23 71-1464,1 0 0,-1-1 0,0 1 1,1 0-1,-1 0 0,1 0 0,-1 0 0,1 0 0,0 0 0,-1 0 0,1 0 0,0 0 1,0 0-1,0 0 0,0 0 0,0 0 0,0 1 0,0-1 0,0 0 0,0 1 1,0-1-1,0 0 0,0 1 0,1 0 0,-1-1 0,2 1 0,-2 0-43,0 0-1,0 0 0,0 1 1,0-1-1,0 0 0,0 1 1,0-1-1,0 1 0,0-1 1,0 1-1,0 0 0,0-1 1,-1 1-1,1 0 0,0 0 0,0 0 1,-1-1-1,1 1 0,0 0 1,0 1-1,2 7-3,1 0 0,-1 0 1,-1 1-1,1-1 0,-2 1 0,1-1 0,-1 1 0,-1-1 1,0 1-1,-1 16 0,-1-4 203,-2 1-1,0-1 1,-11 35 0,-1-17 250,-2-1-1,-42 67 1,4-6 285,88-106-668,-2-7-251,2 0-1503,60-18 1,-80 28 1161,0 0-1,0 2 1,1-1-1,-1 2 1,1 0-1,-1 0 1,0 1-1,1 0 1,11 4 0,38 20-5851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1:12.79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200 100 9829,'0'0'9681,"0"-13"-8608,-1-39-225,1 50-802,0 0 0,0 1-1,-1-1 1,1 1 0,0-1-1,-1 1 1,1 0 0,-1-1 0,0 1-1,1-1 1,-1 1 0,0 0-1,0 0 1,0-1 0,0 1 0,0 0-1,0 0 1,0 0 0,0 0-1,-1 0 1,1 0 0,0 0 0,-1 1-1,1-1 1,0 0 0,-1 1-1,1-1 1,-1 1 0,1-1 0,-1 1-1,1 0 1,-1 0 0,1 0-1,-4 0 1,1-1-20,0 2 0,-1-1-1,1 0 1,0 1 0,-1 0-1,1 0 1,0 0 0,0 0-1,-6 3 1,3 2-34,0 0 1,1 0-1,0 0 1,0 1-1,0-1 1,1 2-1,0-1 1,0 0-1,1 1 0,-5 13 1,0-1 22,0 2 1,2-1-1,-5 23 1,9-28 7,0 1 1,1 0 0,1 0-1,1 0 1,0 0 0,3 19-1,-2-29-10,1 1 0,-1-1 0,1 0 0,0 0 0,1 0-1,0 0 1,0 0 0,0-1 0,1 1 0,0-1-1,0 0 1,1 0 0,0 0 0,0-1 0,11 10-1,-7-8-12,0-1-1,1-1 0,-1 0 0,1 0 0,1-1 0,-1-1 0,0 1 0,1-1 0,0-1 0,0 0 0,11 0 0,40-2-2898,-57 0 2137,-1-1 0,0 0 0,1 0 0,-1 0 0,0-1 1,0 0-1,1 1 0,-1-1 0,-1-1 0,8-3 0,-9 4 248,39-19-10037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5:30.205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1127 54 3890,'0'0'10055,"6"-7"-8601,23-27 1641,-28 34-3062,-1 0 0,0-1 1,0 1-1,0 0 0,0 0 1,0 0-1,0-1 0,0 1 1,0 0-1,1 0 0,-1 0 1,0-1-1,0 1 0,0 0 1,0 0-1,0 0 0,0-1 0,0 1 1,0 0-1,0 0 0,0 0 1,0-1-1,0 1 0,-1 0 1,1 0-1,0 0 0,0-1 1,0 1-1,0 0 0,0 0 1,0 0-1,0-1 0,-1 1 1,1 0-1,0 0 0,0 0 0,0 0 1,0 0-1,0-1 0,-1 1 1,1 0-1,0 0 0,0 0 1,0 0-1,-1 0 0,1 0 1,0 0-1,0 0 0,0 0 1,-1 0-1,1 0 0,0 0 1,-1 0-1,-12-3 38,-4 2-55,0 0 0,1 2-1,-1 0 1,1 1 0,0 0 0,-1 2-1,1 0 1,-19 7 0,-2 5-21,0 1 1,-42 28-1,2 1 28,3 4-1,2 4 1,-92 86-1,120-95 61,1 1 0,3 1 0,2 3-1,3 1 1,-52 98 0,62-100 36,2 1 0,2 1 0,3 0-1,2 2 1,2 0 0,3 1 0,2 0 0,-4 87 0,13-99-67,1 1 1,2 0 0,14 66-1,-13-94-49,0-1 0,1 0 0,0 0-1,1 0 1,1-1 0,0 1-1,1-2 1,0 1 0,1-1-1,0 0 1,1-1 0,1 0-1,22 18 1,-15-16 9,1-2 0,1 0 0,-1-1-1,2-1 1,-1-1 0,37 10 0,134 19 145,-146-30-120,88 14-170,0-6 0,183-3-1,-314-12 142,0 0 0,0 0-1,0 1 1,0-1 0,0-1 0,0 1 0,0 0-1,0 0 1,-1-1 0,1 1 0,0-1-1,0 0 1,0 1 0,0-1 0,-1 0-1,1 0 1,0 0 0,-1 0 0,1-1-1,-1 1 1,1 0 0,-1-1 0,0 1-1,0-1 1,1 1 0,-1-1 0,0 1-1,0-1 1,-1 0 0,1 0 0,0 1-1,0-1 1,-1 0 0,1 0 0,-1 0-1,0 0 1,1 0 0,-1 0 0,0 0 0,0 1-1,0-1 1,-1 0 0,1 0 0,0 0-1,-1 0 1,1 0 0,-1 0 0,1 0-1,-1 1 1,0-1 0,0 0 0,0 0-1,-1-1 1,-1-1-6,0 0-1,0 0 1,0 0-1,0 0 1,-1 0-1,1 1 1,-1 0-1,0-1 1,0 2-1,0-1 1,0 0 0,-1 1-1,1 0 1,-1 0-1,0 0 1,1 0-1,-1 1 1,0 0-1,-5-1 1,-12-1-17,0 0 0,-44 2 0,48 1 13,18 0-4,0 0 0,0 0 0,0 0 0,0 1-1,-1-1 1,1 0 0,0 0 0,0 0 0,0 0 0,0 1 0,0-1-1,-1 0 1,1 0 0,0 0 0,0 0 0,0 1 0,0-1 0,0 0 0,0 0-1,0 0 1,0 1 0,0-1 0,0 0 0,0 0 0,0 1 0,0-1-1,0 0 1,0 0 0,0 0 0,0 1 0,0-1 0,0 0 0,0 0 0,0 0-1,0 1 1,0-1 0,0 0 0,1 0 0,-1 0 0,0 1 0,0-1-1,0 0 1,0 0 0,0 0 0,1 0 0,-1 0 0,0 1 0,0-1 0,0 0-1,0 0 1,1 0 0,-1 0 0,10 11-80,2-3 72,0-2 0,1 1 0,22 7 1,-21-9 16,0 1 1,-1 0 0,16 10 0,-28-15-6,0 0 0,0 0 0,-1 0 0,1-1 0,0 1 0,-1 0 0,1 0 1,0 0-1,-1 0 0,1 0 0,-1 0 0,0 0 0,1 1 0,-1-1 0,0 0 0,1 0 0,-1 0 0,0 0 0,0 0 0,0 0 0,0 1 0,0-1 0,0 0 0,-1 0 0,1 0 0,0 0 0,-1 0 0,1 0 1,0 0-1,-1 0 0,1 0 0,-1 0 0,0 0 0,1 0 0,-1 0 0,0 0 0,0 1 0,-32 34-21,29-32 19,-131 129-1997,47-46-3100,26-29-1662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5:28.89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257 125 10709,'0'0'8305,"-3"-17"-6875,-9-55-398,12 71-1007,0 0-1,-1 0 1,1 0-1,0-1 0,0 1 1,1 0-1,-1 0 1,0-1-1,0 1 0,1 0 1,-1 0-1,0 0 1,1 0-1,-1-1 0,1 1 1,0 0-1,-1 0 1,1 0-1,0 0 0,-1 0 1,1 0-1,0 1 1,0-1-1,0 0 0,0 0 1,0 0-1,0 1 1,0-1-1,0 1 0,0-1 1,0 1-1,3-1 1,34-2 29,-31 4-22,-4-2-33,1 1 1,-1-1 0,1 1 0,-1 1 0,1-1 0,-1 0 0,1 1 0,-1-1 0,1 1 0,-1 0 0,0 1 0,1-1 0,-1 0-1,0 1 1,0 0 0,0-1 0,0 1 0,4 4 0,-5-3-12,0 1 1,0 0-1,0 0 0,0 0 0,-1 0 1,0 0-1,0 1 0,0-1 0,0 0 1,-1 0-1,1 1 0,-1-1 0,0 0 1,0 1-1,-2 4 0,2 1 15,-2 1-1,0-1 1,0 0-1,-1 0 1,0-1 0,0 1-1,-1 0 1,0-1-1,-1 0 1,-10 15 0,-5 2 56,-1-1 0,-25 23 0,-9 10 42,55-58-107,0 1 0,-1-1 0,1 1 0,0-1 0,-1 1 0,1-1 0,0 1 0,0-1 0,-1 1 1,1-1-1,0 1 0,0 0 0,0-1 0,0 1 0,0-1 0,0 1 0,0 0 0,0-1 0,0 1 0,0-1 0,0 1 0,0-1 0,0 1 0,0 0 0,1-1 0,-1 1 0,0-1 0,0 1 1,1-1-1,-1 1 0,0-1 0,1 1 0,-1-1 0,1 1 0,-1-1 0,0 0 0,1 1 0,-1-1 0,1 1 0,0-1 0,23 14-198,-18-12 206,10 7 6,-1 0-1,0 2 0,0-1 0,-1 2 0,0 0 1,-1 0-1,0 2 0,18 24 0,-24-28-4,-1 0-1,0 1 1,-1 0 0,1-1-1,-2 2 1,0-1 0,0 1-1,-1-1 1,-1 1-1,0 0 1,0 0 0,-1 0-1,-1 0 1,-1 14-1,1-23 10,-1 0 0,0 0-1,0 0 1,0 1-1,0-1 1,-1 0 0,1-1-1,-1 1 1,0 0-1,0 0 1,0-1 0,0 1-1,0-1 1,0 1 0,-1-1-1,1 0 1,-1 0-1,0 0 1,0 0 0,1-1-1,-1 1 1,0-1-1,0 0 1,-1 0 0,1 0-1,0 0 1,-6 1-1,-11 2 121,0-2-1,1 0 1,-30 0 0,38-2-92,-226 0-523,237 0 343,0 1 0,-1-1 0,1 0 0,-1 0 0,1 0 0,0 0 0,-1 0 0,1 0 0,-1 0 0,1 0 0,-1 0 0,1 0 0,0-1 0,-1 1 0,1 0 0,-1 0 0,1 0 0,0 0 0,-1 0 0,1-1 0,0 1 0,-1 0 0,1 0 1,0-1-1,-1 1 0,1 0 0,0-1 0,-1 1 0,1 0 0,0-1 0,0 1 0,-1 0 0,1-1 0,0 1 0,0-1 0,0 1 0,0 0 0,0-1 0,0 1 0,-1-1 0,1 1 0,0-1 0,0 1 0,0 0 0,0-1 0,0 1 0,1-1 0,-1 1 0,0 0 0,0-1 0,0 1 0,0-1 1,1 0-1,-1-20-10628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5:31.20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37 0 12278,'0'0'9759,"-6"26"-9572,1-7-180,-2 1 2,2 2 0,0-1 0,2 0 0,0 1 1,2 0-1,0-1 0,3 27 0,-2-47-10,0 0 0,1 0 1,-1 1-1,1-1 1,-1 0-1,1 0 1,0 0-1,0 0 1,-1 0-1,1 0 1,0 0-1,0 0 1,0 0-1,0 0 0,0 0 1,0-1-1,0 1 1,1 0-1,-1-1 1,0 1-1,0-1 1,0 1-1,1-1 1,-1 1-1,0-1 1,1 0-1,-1 0 1,0 0-1,0 0 0,1 0 1,-1 0-1,0 0 1,1 0-1,1-1 1,3 1 4,0-1 0,0-1 0,-1 1 1,1-1-1,0 0 0,7-3 0,-2-2 15,-1-1 0,1 1-1,-1-2 1,-1 1 0,0-1 0,0-1-1,-1 0 1,0 0 0,8-12 0,-10 12 90,0 1 1,-1-1-1,1 0 1,-2-1-1,1 1 1,-2-1 0,1 0-1,-2 0 1,1 0-1,0-16 1,-3 454-246,0-243-4015,0-113-718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5:31.467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149 1 15479,'0'0'3180,"1"17"-2139,0-13-989,0 13 111,1-1-1,1 1 1,1 0-1,0-1 1,1 0-1,9 20 1,-2-11-110,-1-1 1,-1 1-1,-2 1 1,0-1-1,-2 2 0,5 39 1,-10-59-49,0 1 0,-1 0 0,0 0 0,-1 0-1,0 0 1,0 0 0,0 0 0,-1 0 0,0-1 0,-1 1 0,0-1 0,0 1 0,-1-1-1,1 0 1,-1 0 0,-1-1 0,0 1 0,0-1 0,0 0 0,0 0 0,-1-1 0,0 1-1,0-1 1,-1-1 0,-12 9 0,14-11-80,0 1 0,0-1 0,-1 1 0,1-1-1,0-1 1,-1 1 0,1-1 0,-1 0 0,1 0 0,-1-1-1,1 1 1,-1-1 0,-6-1 0,9 0-219,0 0 0,0 0 0,0 0 0,0 0 0,0 0 0,0-1-1,1 1 1,-1-1 0,1 0 0,-1 0 0,1 0 0,-1 0 0,1 0 0,0 0 0,0-1 0,0 1 0,1-1 0,-1 1 0,0-1 0,1 0 0,0 1-1,-1-1 1,1 0 0,-1-4 0,-15-67-11092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5:31.59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0 267 17176,'0'0'1409,"143"-117"-1409,-61 80 0,10 7 32,0 3-32,0 7-481,-20 2-3200,-36 0-4643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5:32.57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1245 0 8132,'0'0'8278,"-16"3"-7395,-38 7-682,0 3-1,0 3 0,1 2 1,2 2-1,0 2 1,1 3-1,1 1 0,1 3 1,-52 41-1,30-15-105,2 3 0,3 3 1,2 3-1,3 2 0,-60 88 0,89-110 40,2 1 0,3 0 1,1 3-1,2 0 0,2 1 0,-23 85 1,38-112-102,2 1 1,0-1 0,1 1-1,2 0 1,0 0 0,1 0-1,2 0 1,0-1 0,1 1 0,2 0-1,0-1 1,1 0 0,1 0-1,1-1 1,1 0 0,1 0-1,25 37 1,-18-35-4,1-1-1,1 0 1,2-1-1,0-1 0,0-1 1,2-1-1,0-1 1,29 15-1,-15-12 6,1-2-1,0-2 1,1-2-1,80 19 1,-40-18-9,138 7 0,73-16-122,-366-19 255,74 13-160,-54-4 20,0 2-1,0 3 0,-104 15 0,160-16-25,0 0 0,0 0 0,1 0 0,-1 0-1,0 0 1,0 0 0,0 0 0,1 0 0,-1 1-1,0-1 1,0 0 0,0 0 0,1 0 0,-1 0-1,0 0 1,0 0 0,0 0 0,0 1 0,1-1-1,-1 0 1,0 0 0,0 0 0,0 0 0,0 0-1,0 1 1,0-1 0,1 0 0,-1 0 0,0 0-1,0 1 1,0-1 0,0 0 0,0 0-1,0 0 1,0 1 0,0-1 0,0 0 0,0 0-1,0 1 1,0-1 0,0 0 0,0 0 0,0 0-1,0 1 1,0-1 0,0 0 0,0 0 0,0 0-1,-1 1 1,1-1 0,0 0 0,0 0 0,0 0-1,0 0 1,0 1 0,0-1 0,-1 0 0,1 0-1,0 0 1,0 0 0,0 0 0,-1 1 0,1-1-1,0 0 1,0 0 0,-1 0 0,20 8-139,80 16 14,-69-19 132,-1 2-1,0 0 1,0 3 0,54 24-1,-81-34-2,-1 1 0,0 0 0,1 0-1,-1 0 1,0-1 0,0 1 0,0 0 0,0 0-1,0 1 1,0-1 0,0 0 0,0 0 0,0 0 0,0 1-1,0-1 1,-1 0 0,1 1 0,-1-1 0,1 1-1,-1-1 1,1 0 0,-1 1 0,0-1 0,0 1-1,0-1 1,0 1 0,0-1 0,0 1 0,0-1 0,0 1-1,-1-1 1,1 1 0,0-1 0,-1 1 0,-1 2-1,0 0 2,0 0 0,-1 0-1,0 0 1,0 0-1,0 0 1,-1 0-1,1-1 1,-1 0-1,-7 6 1,-200 110-3379,157-92 848,-9 6-2153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5:33.38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1148 384 7860,'0'0'2449,"2"-21"-1417,9-67 900,-11 82-1665,0-1 0,0 0 1,0 0-1,-1 1 0,0-1 1,0 0-1,-1 1 0,0-1 1,0 1-1,0 0 0,-1 0 1,0 0-1,0 0 0,0 0 1,-6-6-1,-3-3 204,-1 1 1,0 0-1,-24-18 1,13 11 64,14 13-420,-1 0 1,0 1-1,0 0 1,-1 1-1,0 0 0,0 1 1,0 0-1,-1 1 1,0 0-1,0 1 1,0 1-1,0 0 0,-17 0 1,-2 1-41,0 1-1,0 2 1,1 1 0,-45 11 0,41-6-7,0 1 1,1 3-1,0 0 1,1 2-1,0 2 0,-45 29 1,55-30-33,1 2 1,1 0-1,1 1 0,0 2 0,2 0 1,0 0-1,1 2 0,1 0 1,-16 31-1,7-3 12,2 2 0,2 0 0,2 1-1,3 1 1,2 1 0,2 0 0,3 0 0,2 1 0,3 1 0,2-1 0,8 73 0,-3-110-48,1 0 0,0 0 1,2 0-1,0-1 0,1 0 0,1-1 1,1 1-1,0-1 0,1-1 1,1 0-1,1-1 0,0 0 1,1 0-1,0-1 0,1-1 0,24 17 1,-8-8 2,1-1 0,0-2 0,2-1 1,0-2-1,1-1 0,0-2 0,64 16 1,-64-22 0,0-2 1,0-1 0,0-2 0,0-1-1,0-2 1,1-1 0,-1-2-1,39-9 1,-21 0 4,0-2-1,-1-3 1,0-1-1,65-37 0,-95 45-5,0-2 0,0 0-1,-1-2 1,-1 0 0,0-1-1,-1 0 1,-1-2 0,-1 0-1,0-1 1,-1-1 0,-2 0-1,0-1 1,-1 0 0,0-1-1,-2 0 1,-1-1 0,-1 0-1,8-35 1,0-17 99,-4 0 0,-2 0 0,-4-1 0,-3 0 1,-11-126-1,6 186-78,0 0 0,-2 0 0,1 0 0,-2 0 0,0 1 1,-1-1-1,-1 1 0,0 1 0,-1-1 0,0 1 0,-1 1 0,-1-1 1,0 2-1,-1-1 0,0 1 0,-1 1 0,0 0 0,-1 1 0,0 0 1,-1 1-1,0 0 0,0 1 0,-1 1 0,0 1 0,-20-7 0,-2 1-1,0 3-1,0 1 0,0 1 1,-1 3-1,0 0 0,0 3 1,0 1-1,-64 9 1,72-4-431,1 1 1,-1 1 0,1 1 0,1 2 0,0 1 0,0 1 0,1 1-1,1 2 1,0 1 0,1 0 0,-33 30 0,-32 46-4967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5:34.002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0 3954,'0'0'10180,"113"14"-11076,-47-12-2033,1 0-3218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5:34.12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4 9748,'0'0'1393,"128"0"-2593,-61-4-4067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5:34.23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5 6787,'0'0'3282,"133"-4"-6468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1:13.097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84 24 12870,'0'0'9305,"-12"15"-9192,-37 50 39,46-60-133,0 0 0,0 1 0,1-1 0,0 0 0,0 1 0,0-1 0,0 1 0,1 0 0,0-1 0,0 1 0,1 0 0,0 0 0,0 0 0,1 8 0,-1 6 2,1-19-21,-1 1 1,0 0-1,0-1 0,1 1 0,-1 0 0,0 0 0,1-1 0,0 1 0,-1-1 0,1 1 0,0-1 0,0 1 0,0-1 0,0 1 0,0-1 0,0 0 1,0 1-1,1-1 0,-1 0 0,0 0 0,1 0 0,-1 0 0,1 0 0,-1 0 0,1-1 0,-1 1 0,1 0 0,0-1 0,-1 1 0,1-1 0,0 0 1,0 1-1,-1-1 0,1 0 0,0 0 0,-1 0 0,1 0 0,0-1 0,3 0 0,-1 1 5,0 0 0,0-1 0,0 0 0,0 0-1,0 0 1,0 0 0,0-1 0,0 1 0,0-1 0,0 0 0,-1 0-1,1-1 1,-1 1 0,0-1 0,1 0 0,2-3 0,-1-2 77,-1 0 1,0 0 0,-1 0-1,0 0 1,0-1 0,0 1-1,-1-1 1,-1 0 0,1 1-1,-2-1 1,1 0 0,-1 0-1,0 0 1,-3-15 0,3 21-69,-1-1 1,0 0-1,1 1 1,-1-1-1,-1 0 0,1 1 1,-1-1-1,1 1 1,-1 0-1,0 0 1,0-1-1,0 1 0,-1 0 1,1 1-1,-1-1 1,0 0-1,1 1 1,-1-1-1,0 1 1,0 0-1,-1 0 0,1 0 1,0 1-1,-1-1 1,1 1-1,-1 0 1,1 0-1,-1 0 0,0 0 1,0 0-1,1 1 1,-1 0-1,0 0 1,0 0-1,1 0 0,-8 2 1,10 0-257,0 0 1,0 0-1,0 0 0,0 0 1,0 1-1,1-1 1,-1 0-1,1 1 0,0-1 1,-1 0-1,1 1 0,0-1 1,0 1-1,1-1 0,-1 0 1,1 4-1,-1 1-1159,5 20-4330,16-3-3905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5:34.363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1 8004,'0'0'1088,"159"10"-9380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5:34.489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1 13638,'0'0'1009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5:35.035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154 260 10181,'0'0'5058,"12"0"-4447,9-1-478,0 1 87,0-1 0,0-1 0,0-1 0,-1 0 1,1-2-1,-1 0 0,35-15 0,-44 14-130,-1-1 0,0 0 0,0 0 0,-1-1-1,0 0 1,0-1 0,-1 0 0,8-12 0,-12 16-23,-1 1-1,0-1 1,-1 0 0,1 1-1,-1-1 1,0-1 0,0 1-1,-1 0 1,1 0 0,-1-1-1,-1 1 1,1 0 0,-1-1-1,1 1 1,-2-1 0,1 1-1,0-1 1,-1 1 0,0-1-1,-3-7 1,3 12-35,0-1 1,-1 0-1,1 1 1,-1-1-1,1 1 0,-1 0 1,1 0-1,-1-1 0,0 1 1,0 0-1,0 0 0,0 0 1,1 1-1,-1-1 0,0 0 1,0 1-1,0-1 0,0 1 1,-1 0-1,1 0 0,0 0 1,0 0-1,0 0 0,-3 1 1,-55 7 137,40 0-157,0 0 0,1 1 0,1 1 0,-1 1-1,2 0 1,-1 1 0,-18 18 0,10-7 7,1 1-1,1 2 1,-33 46 0,49-61-24,1 0 0,0 0 0,1 1 0,0 0 1,1 0-1,0 1 0,1 0 0,1 0 0,0 0 1,0 0-1,2 0 0,-1 0 0,2 24 0,0-34-3,0 0 0,1 1-1,-1-1 1,1 0 0,0 0-1,0 0 1,0 0 0,0 0-1,0 0 1,1 0 0,-1 0-1,1 0 1,0-1 0,0 1 0,0-1-1,0 1 1,0-1 0,1 0-1,-1 0 1,1 0 0,-1 0-1,1 0 1,0-1 0,0 1-1,0-1 1,0 1 0,0-1-1,0 0 1,5 1 0,8 1 19,1-1 0,0 0 0,0-2 0,26-1 0,-12 1 54,6-4 16,-32 4 34,-13 4-34,-12 8-93,-4 2-23,1 2-1,0 0 0,2 2 0,0 0 1,-27 31-1,38-38 21,1 0 0,1 0 1,0 1-1,0 0 0,1 1 1,1-1-1,0 1 0,0 0 0,2 1 1,-1-1-1,2 1 0,-4 25 1,7-36 3,-1 1 1,1-1 0,0 0 0,0 1-1,0-1 1,1 0 0,-1 0 0,1 1-1,0-1 1,0 0 0,0 0 0,0 0-1,0 0 1,1 0 0,-1 0 0,1 0-1,0 0 1,0 0 0,0-1 0,0 1-1,5 3 1,-1-2 5,0-1 0,0 0 1,0-1-1,0 0 0,0 0 0,1 0 0,-1 0 1,0-1-1,1 0 0,9 0 0,20 1-581,-1-1 0,1-1 0,-1-2 0,58-11 1,-67 7-870,-1-1 1,0-1-1,0-1 1,23-13 0,21-18-6735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5:35.315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311 26 2017,'0'0'17891,"-1"0"-17067,-10 12-464,-6 10-205,-13 16 139,-35 56 0,58-82-282,0 0-1,1 1 0,0 0 1,1 0-1,1 0 0,0 1 1,0-1-1,2 1 0,-3 27 1,5-42-21,0 1 0,1 0 0,-1 0 1,0 0-1,0 0 0,0 0 0,0 0 1,0 0-1,0 0 0,0 0 0,1 0 1,-1 0-1,0 0 0,0 0 0,0 0 0,0 0 1,0 0-1,0 0 0,0 0 0,1 0 1,-1 0-1,0 0 0,0 0 0,0 0 1,0 0-1,0 0 0,0 0 0,0 0 0,1 0 1,-1 0-1,0 0 0,0 1 0,0-1 1,0 0-1,0 0 0,0 0 0,0 0 1,0 0-1,0 0 0,0 0 0,1 1 0,4-18 50,-3-6 49,-1 0 0,-1-1 0,-1 1 1,-1 0-1,-10-44 0,10 57-81,-1 0 0,-1 1 0,1-1-1,-2 1 1,1 0 0,-1 0 0,0 0 0,-1 1 0,0-1-1,-1 1 1,0 1 0,0-1 0,0 1 0,-1 1 0,-16-12 0,24 18-27,-1-1 0,1 1 0,-1-1 0,0 1 0,1 0 0,-1-1 0,0 1 0,1 0 1,-1-1-1,0 1 0,1 0 0,-1 0 0,0-1 0,0 1 0,1 0 0,-1 0 1,0 0-1,0 0 0,1 0 0,-1 0 0,0 0 0,0 0 0,1 1 0,-1-1 0,0 0 1,0 0-1,1 1 0,-1-1 0,0 0 0,1 1 0,-1-1 0,1 1 0,-1-1 1,0 1-1,0 0 0,0 1-148,0 0 0,0 0 0,1 0 0,-1 0 0,0 0 0,1 0 0,-1 0 0,1 0 0,0 0 0,0 1 0,0-1 0,0 4 0,0-2-375,0 1 0,1 0 0,0-1 0,0 1 0,0 0 0,0-1 0,1 0 0,-1 1 0,1-1 0,0 0 0,1 0 0,-1 1 0,6 5 0,37 12-5784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5:35.585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742 1 7940,'0'0'9884,"-12"19"-9454,-8 12-186,-6 10 168,-28 55 0,48-85-376,1 1 1,0 0-1,1-1 1,0 1-1,1 1 1,0-1 0,1 0-1,0 1 1,1 0-1,2 24 1,-1-35-39,1 1 0,0-1 0,-1 0 0,1 1 0,0-1 1,1 0-1,-1 0 0,0 0 0,1 0 0,-1 0 0,1 0 1,0 0-1,-1 0 0,1 0 0,0-1 0,0 1 0,0-1 0,0 0 1,0 1-1,1-1 0,-1 0 0,0 0 0,5 1 0,-6-2 18,1 1 0,0-1 0,0 1-1,-1-1 1,1 0 0,0 0 0,0 0-1,0 0 1,0 0 0,-1 0-1,1 0 1,0-1 0,0 1 0,-1-1-1,1 1 1,0-1 0,-1 0 0,1 0-1,0 1 1,-1-1 0,1 0 0,-1-1-1,1 1 1,-1 0 0,0 0-1,1 0 1,-1-1 0,0 1 0,0-1-1,0 1 1,0-1 0,1-2 0,2-9 99,-1-1 1,0 1 0,-1 0-1,-1-1 1,0 1 0,-1-1 0,0 1-1,-1 0 1,-1-1 0,0 1-1,-1 0 1,0-1 0,-1 2 0,0-1-1,-11-22 1,12 30-115,0 1-1,1-1 1,-2 1-1,1 0 1,0-1-1,-1 2 1,0-1-1,0 0 1,0 1-1,0 0 1,-1-1-1,1 2 1,-1-1-1,0 0 1,1 1-1,-1 0 0,0 0 1,-1 1-1,1-1 1,0 1-1,0 0 1,-1 1-1,1-1 1,0 1-1,-1 0 1,1 0-1,0 1 1,-1 0-1,1 0 1,0 0-1,0 0 1,-9 4-1,-15 7-400,1 0 0,1 2 0,0 1 0,-40 29-1,37-24-303,-112 73-3517,-18 14-3187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5:36.202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0 487 12726,'0'0'4722,"62"-120"-4722,45 61 128,31-10-64,21 2-32,-1 6 80,-15 13-112,-25 15 16,-36 11-144,-31 14-912,-36 8-1922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5:36.40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0 259 14343,'0'0'1408,"133"-65"-848,-25 16-415,4 3 63,-4 7-160,-21 11-48,-11 11 0,-35 7 0,-20 6-1121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5:38.24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0 285 5891,'0'0'13622,"0"-9"-11821,2 17-1732,-1 1 0,1-1-1,1 1 1,-1-1 0,1 0 0,1 0 0,0 0 0,9 15 0,1 0 198,32 38 1,-38-52-235,1 0-1,0 0 1,0-1 0,1 0-1,0-1 1,0 0 0,1-1 0,0 0-1,0 0 1,0-1 0,1-1-1,14 4 1,-10-4-17,1-1-1,-1-1 1,1-1 0,0-1 0,0 0-1,0-1 1,-1 0 0,19-5-1,11-6 5,-1-2 0,-1-2 0,0-1 0,-1-3 0,59-37 0,349-250 12,-313 208-2655,-135 99-664,-5 5 2296,1-3 376,-17 33-3280,-27 14-1638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5:38.55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0 9989,'0'0'6296,"5"19"-5720,20 90 784,27 104 548,-48-199-1870,1-1 0,0 0-1,1 0 1,0 0 0,10 13-1,-13-21-28,0-1 0,1 0 0,-1 0 1,1-1-1,-1 1 0,1-1 0,0 0 0,1 0 0,-1 0 0,0 0 0,1-1 0,0 0 0,-1 0 0,1 0 0,0 0 1,0-1-1,8 1 0,1-1 14,0 0 0,-1-1 0,1-1 0,-1 0 0,1-1 0,-1-1 0,1 0 0,-1-1 0,18-7 0,12-8 45,58-36-1,-65 34-45,2 0-58,236-130-1301,-86 63-3605,-87 46-1309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5:41.29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5 36 5378,'0'0'10464,"-1"0"-10425,1 0 0,0 0 0,0 0 0,0 0 0,-1 0 0,1 0 0,0 0 0,0 0 0,0-1 0,-1 1 0,1 0 0,0 0 0,0 0 0,0 0 0,0 0-1,0-1 1,-1 1 0,1 0 0,0 0 0,0 0 0,0 0 0,0-1 0,0 1 0,0 0 0,0 0 0,0 0 0,0-1 0,0 1 0,-1 0 0,1 0 0,0 0 0,0-1 0,0 1 0,0 0 0,0 0 0,1 0 0,-1-1 0,0 1 0,0 0 0,0 0 0,0 0 0,0-1 0,0 1 0,0 0 0,0 0 0,0 0 0,0 0 0,1-1 0,-1 1 0,0 0-1,3-3 67,0 1-1,0-1 0,0 1 0,0 0 0,0 0 0,1 0 0,-1 1 0,1-1 0,-1 1 0,1 0 0,0 0 0,0 0 0,-1 0 1,1 1-1,4-1 0,66 1 204,-40 2-241,173-2 603,-204 0-668,-1 0 0,1 1-1,0 0 1,-1 0 0,0-1 0,1 2 0,-1-1-1,1 0 1,3 3 0,20 8 39,-10-11 54,0 0 1,0 0-1,0-2 1,1 0-1,-1-1 0,0 0 1,23-7-1,-23 4-6,1 2-1,-1 0 0,1 1 1,0 0-1,0 2 0,0 0 0,26 3 1,20 5 20,0-2 1,84-4 0,-120-2-116,58 14-731,-79-12-638,-15-2-9525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1:13.873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359 405 13926,'0'0'6761,"-21"-10"-5972,0 0-621,-1 1-1,-28-8 0,45 17-159,1-1-1,-1 1 1,0 0-1,1 0 1,-1 1 0,0-1-1,1 1 1,-1 0-1,0 0 1,1 1 0,0-1-1,-1 1 1,1 0-1,0 0 1,0 0 0,0 1-1,0 0 1,0-1-1,0 1 1,1 1-1,-5 5 1,-4 1 9,-3 2 15,0 2 0,1 0-1,0 1 1,1 0 0,-16 25 0,25-32-25,-1-1 1,1 1 0,0 0 0,1 1-1,0-1 1,0 0 0,1 1 0,0 0-1,1 0 1,0-1 0,0 1 0,1 0-1,0 0 1,2 16 0,-1-22-49,0 0-1,0 0 1,0-1-1,1 1 1,-1 0-1,1-1 1,-1 1 0,1-1-1,0 0 1,0 0-1,0 1 1,0-1-1,1-1 1,-1 1 0,0 0-1,1 0 1,0-1-1,-1 0 1,1 1-1,0-1 1,-1 0 0,1 0-1,0 0 1,0-1-1,6 1 1,-5 0-66,0 0 0,0-1-1,0 1 1,0-1 0,0 0 0,0-1 0,0 1 0,0-1-1,0 1 1,0-1 0,0-1 0,0 1 0,-1 0-1,1-1 1,0 0 0,-1 0 0,1 0 0,6-5 0,-5 1 75,0-1 1,0 0 0,0 0 0,-1-1 0,0 1 0,0-1-1,0 0 1,2-10 0,16-73 109,-17 66-65,21-127 1965,6-162 1,-28 283-1215,-4 31-734,0 0 0,0 0 0,0 0 0,0 0 0,0 0 0,0 0 0,0 0 0,0 0 0,0 0 1,0 0-1,0 0 0,0 0 0,0 0 0,1 0 0,-1 0 0,0 0 0,0 0 0,0 0 0,0 0 0,0 0 0,0 0 0,0 0 0,1 56-5,-1 328 178,0-371-197,1 0 0,-1-1 0,2 1 1,0 0-1,1 0 0,0-1 0,7 18 0,-8-25-26,0-1 1,0 0-1,1 0 1,-1 0-1,1 0 0,0 0 1,0 0-1,1-1 1,-1 0-1,1 1 0,-1-1 1,1-1-1,0 1 1,0 0-1,1-1 0,-1 0 1,0 0-1,1 0 1,-1-1-1,1 1 0,0-1 1,-1 0-1,7 0 0,0 0-24,1-1-1,-1 0 0,1 0 0,-1-1 0,1-1 0,-1 0 0,0-1 0,0 0 0,0 0 0,0-2 0,0 1 0,-1-1 0,0 0 1,0-1-1,0-1 0,-1 1 0,1-1 0,-2-1 0,1 0 0,-1 0 0,0-1 0,-1 0 0,0 0 0,-1 0 0,0-1 0,0 0 1,-1-1-1,0 1 0,-1-1 0,5-16 0,-7 16 54,0-1 1,-1 1-1,0-1 0,-1 0 1,0 1-1,-1-1 0,-2-14 1,2 24 3,0 0 0,0 1 0,0-1 0,-1 0 0,1 1 0,0-1 1,-1 1-1,1 0 0,-1 0 0,1-1 0,-1 1 0,1 0 1,-1 0-1,0 0 0,0 0 0,0 1 0,1-1 0,-1 0 1,0 1-1,0 0 0,0-1 0,0 1 0,0 0 0,0 0 0,0 0 1,0 0-1,0 0 0,-2 1 0,-1-1 7,-1 0-1,1 0 0,-1 1 1,1 0-1,0 0 1,-1 1-1,1 0 1,0-1-1,-6 5 1,6-3-20,1 1-1,1 0 1,-1 0 0,0 0-1,1 0 1,0 1 0,0 0-1,0-1 1,1 1 0,0 0 0,0 0-1,0 0 1,0 0 0,1 1-1,-1 6 1,-2 8-9,2 0 0,0 35 0,2-50 13,0-1 1,0 1-1,0 0 1,1-1-1,0 1 1,0-1 0,0 1-1,1-1 1,0 1-1,-1-1 1,2 0-1,-1 0 1,0 0-1,1 0 1,0 0-1,-1 0 1,7 5-1,-4-5-3,1 0 0,0 0 0,0 0 0,0-1 0,1 0 0,-1 0 0,1 0 0,0-1 0,0 0 0,-1 0 0,10 0 0,39 4-53,0-3 0,0-2 0,1-3 0,-1-2 0,96-20 0,-150 24 77,0-1 0,0 0-1,-1 0 1,1 0 0,0 0 0,0 0-1,-1 0 1,1 0 0,-1 0 0,1 0-1,-1 0 1,0-1 0,1 1 0,-1 0-1,0 0 1,0 0 0,0 0 0,0-1 0,0 1-1,0 0 1,0 0 0,0 0 0,0-1-1,-1 0 1,-1-18-1718,-2 7-4874,-1 3-2989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5:48.112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171 89 10549,'0'0'8329,"-17"-15"-6648,-59-44-411,74 57-1221,0 1 1,0-1-1,0 1 1,0 0-1,0 0 1,0-1-1,-1 2 1,1-1-1,0 0 1,0 0-1,-1 1 0,1-1 1,0 1-1,-1 0 1,1 0-1,-1 0 1,1 0-1,0 0 1,-1 0-1,-2 1 1,4 0-42,-1 0 0,0 0 0,1 0 0,-1 0 0,1 1 0,-1-1 0,1 0 0,0 1 0,0-1 0,0 1 1,-1-1-1,1 1 0,1-1 0,-1 1 0,0 0 0,0 0 0,1-1 0,-1 1 0,0 2 0,0 2-29,0 0-1,0 0 1,0 0 0,1 0-1,0 0 1,0 0 0,0 0-1,1 0 1,0 0 0,0 0-1,1-1 1,2 8 0,0-6 6,2 0-1,-1-1 1,1 1 0,0-1 0,0 0 0,1 0 0,-1-1-1,1 0 1,8 4 0,79 41 73,-36-20 44,-43-22-86,0 1 1,-1 0-1,0 1 0,-1 1 1,0 0-1,-1 1 1,0 0-1,-1 1 1,10 15-1,-15-18-8,0 1 0,-1-1 0,0 1 0,-1 1 0,0-1 1,-1 0-1,0 1 0,-1 0 0,0 0 0,-1 0 0,0-1 0,-1 1 0,-2 18 0,0-18-22,0-1 0,-1 0 0,0 0 1,0 0-1,-2 0 0,1-1 0,-1 0 0,-1 0 0,0 0 0,0 0 0,-1-1 0,0 0 0,-1-1 1,-12 12-1,14-14-271,-2 0 0,1-1 0,-1 1 0,0-2 0,0 1 0,0-1 0,-1 0 1,-9 3-1,11-5-230,1-1 0,0 0 0,-1 0-1,1 0 1,-1-1 0,1 0 0,-1 0 0,1 0 0,-1-1 0,1 0 0,0 0 0,-9-4 0,5 1-1592,0-1 1,0 0 0,-18-12-1,20 11 662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5:48.25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1 514 12886,'0'0'400,"97"-101"176,-25 36 385,30-8-705,5-6-256,26-12-176,10-13-3874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5:42.859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1 483 9780,'0'0'7727,"11"5"-6740,-2 0-702,-6-2-207,1-1 0,0 1 0,0-1 0,-1 0 0,1-1 0,0 1 0,1-1 0,-1 1 0,0-1 0,0 0-1,0-1 1,1 1 0,-1-1 0,0 0 0,1 0 0,-1 0 0,1 0 0,5-2 0,-1-2 25,-1 1 0,0-1 1,-1-1-1,1 0 0,-1 0 0,0 0 0,0-1 1,0 0-1,-1 0 0,0-1 0,0 1 0,-1-1 1,0-1-1,0 1 0,-1-1 0,1 0 0,-2 0 1,1 0-1,-1 0 0,-1-1 0,4-17 0,1-13 78,-1 0 1,-2-1-1,-3-60 0,-1 83-111,1-9 28,1 20-29,-2 0 0,1 0 0,-1 1 0,0-1 0,0 0 0,0 0 0,-1 0 1,0 1-1,0-1 0,-1 0 0,1 1 0,-1-1 0,-5-9 0,5 14 159,-1 7 235,-37 302-102,-1 447 1,41-741-630,1 0 280,-2 0-1,1 0 0,-4 17 0,-10 1-2611,13-30 2066,0 0-1,-1-1 1,0 1-1,1 0 0,-1 0 1,0-1-1,0 1 0,0-1 1,0 0-1,0 0 1,0 0-1,-3 1 0,-18 3-8709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5:43.017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1 143 12358,'0'0'9924,"87"-24"-9924,0-11 64,20-3-64,0 7-688,-15 17-1265,-5 14-1681,-30 4-3457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5:44.663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37 0 17832,'0'0'961,"-6"19"-745,3-9-121,-4 9 173,2 0 1,0 1-1,1-1 0,1 1 0,0 27 0,3-27-145,0-1-1,1 1 1,2-1-1,7 32 0,-9-47-120,-1-1 0,2 1 0,-1 0 0,0 0 1,1-1-1,0 1 0,0-1 0,0 0 0,0 1 0,0-1 0,1 0 0,0 0 0,-1-1 0,1 1 0,0 0 0,0-1 0,1 0 0,-1 1 0,0-1 0,1-1 0,-1 1 0,1 0 0,0-1 0,-1 0 0,1 0 0,0 0 0,0 0 0,0-1 0,6 1 0,-5-2 1,0 1 1,0-1-1,0-1 1,-1 1-1,1-1 1,-1 0-1,1 0 1,-1 0-1,1 0 1,-1-1-1,0 0 1,0 0-1,-1 0 1,1 0-1,0-1 1,-1 1-1,6-8 1,6-10 99,0 0-1,13-28 1,-14 26 3,-6 9-74,3-3 7,-1-1 0,10-26 1,-20 43-13,0 0 1,1 0-1,-1 0 1,0 0 0,0 0-1,1-1 1,-1 1-1,1 0 1,-1 0-1,1 0 1,-1 1-1,1-1 1,0 0 0,-1 0-1,1 0 1,0 0-1,0 0 1,0 1-1,-1-1 1,3-1-1,-2 4 23,-1 0-1,1-1 1,0 1-1,-1 0 0,1-1 1,-1 1-1,0 0 0,1 0 1,-1-1-1,0 1 1,0 0-1,0 0 0,-1 3 1,1 879-1342,0-931-1583,-2 0 0,-8-49 0,-9 5-3080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5:43.57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49 193 12134,'0'0'1918,"1"-20"-395,5-63-322,-5 79-1111,0 0 1,1-1 0,-1 1-1,0 0 1,1 0 0,0 0-1,0 0 1,1 0 0,-1 1 0,1-1-1,-1 1 1,1-1 0,0 1-1,0 0 1,1 0 0,-1 0-1,1 1 1,-1-1 0,1 1-1,0 0 1,0 0 0,0 0-1,0 0 1,0 1 0,5-2 0,0 1-37,1 0 1,0 1 0,-1 0 0,1 0-1,0 1 1,-1 0 0,1 1 0,0 0-1,14 3 1,-17-2-35,-1 0-1,1 1 1,-1 0 0,0 0-1,1 0 1,-1 0 0,-1 1-1,1 0 1,0 0-1,-1 1 1,0 0 0,0 0-1,6 8 1,-4-3 46,0 0 1,-1 1-1,0 0 0,-1 0 1,0 1-1,0-1 0,2 14 1,0 7 105,-2 0 1,0 0-1,-3 1 1,0-1-1,-4 34 1,0-43-86,-1-1 0,-1 0 0,0-1 0,-2 1 0,-1-1 0,0 0 0,-2 0 0,-18 31 0,11-24 3,-3-1 0,0-1 0,-1-1 0,-2 0 0,-32 28 0,46-46-60,1 0 0,-2-1 0,1 1 0,-1-2 0,1 1 0,-2-1 0,1-1-1,0 0 1,-1 0 0,0-1 0,0 0 0,0 0 0,-12 0 0,20-3-15,0 0 0,0 0 0,1-1 0,-1 1 0,0-1 0,0 1 0,0-1 0,1 0 0,-1 0 0,0 1 0,1-1 1,-1-1-1,1 1 0,-1 0 0,1 0 0,0 0 0,-1-1 0,1 1 0,0-1 0,0 1 0,0-1 0,0 1 0,0-1 0,0 0 0,0 1 0,1-1 0,-1 0 0,1 0 0,-1 0 0,1 0 0,0 1 0,-1-1 0,1 0 0,0 0 1,0-2-1,0-4-12,-1 1 1,1-1 0,0 0-1,1 0 1,0 1 0,0-1-1,4-11 1,-4 16-11,0-1 0,1 1 0,-1-1 0,1 1 1,0-1-1,0 1 0,0 0 0,1 0 0,-1 0 0,1 0 0,0 0 0,0 1 1,-1-1-1,2 1 0,-1 0 0,0-1 0,0 1 0,1 1 0,-1-1 0,1 1 1,0-1-1,-1 1 0,1 0 0,0 0 0,0 1 0,-1-1 0,1 1 0,0 0 1,0 0-1,0 0 0,6 1 0,0 1-2,0 0 0,0 1 0,0 0 0,-1 0 0,1 1 0,-1 1 0,0-1 0,0 1 0,-1 1 0,1 0 0,7 7 0,228 213 49,-226-210-692,-1 1 1,-1 1 0,20 28-1,-27-31-1063,0-1-1,-1 1 0,6 16 0,-2 6-6439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5:44.242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12 173 13286,'0'0'4506,"-3"-18"-3089,0 2-1100,0 1 1,0-31-1,4 42-287,0 1 0,0 0 0,0 0-1,0 0 1,0 0 0,1 0 0,0 0 0,-1 1-1,1-1 1,0 0 0,0 1 0,1 0 0,-1-1-1,0 1 1,1 0 0,-1 0 0,1 0-1,0 0 1,0 1 0,0-1 0,-1 1 0,2 0-1,-1 0 1,0 0 0,0 0 0,6-1 0,-4 0-13,12-2 20,0 0 0,0 1 0,1 1 0,-1 0 0,1 1 0,-1 1 0,27 3 0,-41-2-39,0-1 0,1 1 1,-1 0-1,0 0 0,0 0 0,0 0 0,0 1 1,0-1-1,0 1 0,0 0 0,0-1 0,0 1 1,-1 1-1,1-1 0,-1 0 0,0 1 0,1-1 1,-1 1-1,0 0 0,-1-1 0,1 1 0,0 0 0,-1 0 1,1 0-1,-1 1 0,1 5 0,1 6 12,-1 0-1,0-1 1,-1 1 0,-3 28-1,2-30 19,-1 1-10,0 0 0,-1 0-1,-1-1 1,0 1 0,-1 0 0,-1-1 0,-11 25 0,-3-4 40,-36 49 0,12-20 91,49-69-128,0 1-1,0 0 1,0 0 0,1 1 0,0 0 0,0 0-1,0 0 1,0 1 0,0 0 0,14-3-1,-17 4-5,4-1-22,0 0 0,1 1 0,-1-1 1,0 2-1,1-1 0,-1 1 0,1 0 0,-1 1 1,1 0-1,0 0 0,-1 1 0,1 0 0,-1 1 1,1 0-1,-1 0 0,0 1 0,0 0 0,0 0 1,0 1-1,-1 0 0,1 0 0,-1 1 1,0 0-1,0 0 0,-1 0 0,1 1 0,-1 0 1,-1 1-1,1-1 0,-1 1 0,0 0 0,0 0 1,-1 1-1,0 0 0,-1-1 0,1 1 0,-1 0 1,-1 1-1,0-1 0,0 0 0,0 1 1,-1-1-1,0 15 0,-1-15 23,1 0 0,-2 0 0,1 0-1,-1 0 1,0 0 0,0-1 0,-1 1 0,0 0 0,-1-1 0,0 0 0,0 1-1,0-1 1,-7 9 0,4-7 67,-1-1-1,-1 0 1,1-1 0,-1 0-1,-1 0 1,1-1 0,-1 1-1,0-2 1,-15 7-1,-1 0 28,-1-1 0,0-2-1,-1 0 1,0-2 0,0-1-1,0-1 1,-1-2-1,0 0 1,0-2 0,-41-3-1,68 2-308,0 0 1,1 1-1,-1-1 0,1 0 0,-1 1 0,1-1 0,-1 1 1,1-1-1,-1 1 0,1 0 0,0-1 0,-1 1 0,1-1 0,0 1 1,-1 0-1,1-1 0,0 1 0,0 0 0,-1-1 0,1 1 1,0 0-1,0 0 0,0-1 0,0 1 0,0 0 0,0-1 1,0 1-1,0 0 0,0-1 0,1 1 0,-1 0 0,0-1 0,0 1 1,1 0-1,-1 0 0,9 36-3389,-8-32 2526,14 49-7232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5:45.20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0 709 14727,'0'0'8404,"108"-134"-8100,-16 29-256,10-7 32,-15 0-48,-26 15-64,-25 20-176,-26 26-2081,-10 31-2690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5:45.98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41 959 9492,'0'0'13767,"-41"-12"-13191,87-53-512,21-28 32,14-17 16,1-13 0,-10-3-112,-6-6-704,-15 8-1905,-5 23-1889,-25 28-6516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5:47.16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1201 14134,'0'0'7716,"133"-228"-7604,-1 42-112,37-45-800,31-33-2434,15-28-5042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0:59.019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0 576,'0'0'15098,"0"12"-14098,0 306 1281,5-298-2376,-5-20 151,0 0-1,0 0 1,0 0 0,0 0-1,0 0 1,0-1 0,1 1-1,-1 0 1,0 0 0,0 0-1,0 0 1,0 0 0,0 0-1,0 0 1,1 0 0,-1 0-1,0 0 1,0 0 0,0 0-1,0 0 1,0 0 0,1 0-1,-1 0 1,0 0 0,0 0 0,0 0-1,0 0 1,0 0 0,1 0-1,-1 0 1,0 0 0,0 0-1,0 0 1,0 0 0,0 0-1,0 1 1,1-1 0,-1 0-1,0 0 1,-1-18 142,1 1-1,1-1 1,1 1 0,0-1-1,1 1 1,1 0 0,1-1-1,0 2 1,1-1 0,12-21-1,-18 36-203,1 1 1,0-1-1,-1 1 0,1 0 0,0-1 0,0 1 0,0 0 0,0 0 1,-1 0-1,2 0 0,-1 0 0,0 0 0,0 0 0,0 0 0,0 0 1,1 0-1,-1 1 0,0-1 0,1 0 0,-1 1 0,0-1 0,1 1 0,-1 0 1,1-1-1,1 1 0,-1 0-7,-1 1 0,1 0 0,0-1 0,0 1 0,-1 0 0,1 0 0,-1 0 0,1 0 0,-1 1 0,1-1 0,-1 0 0,0 0 0,1 1 0,-1-1 0,0 1 0,2 2 0,5 10-48,-1 0 1,0 1-1,6 23 1,-10-32 80,10 34-14,22 54 39,-27-83 57,-2-12 57,2-21 136,-7 15-256,17-51 186,49-110 1,-65 165-225,-1-2-3,1 1-1,0-1 1,0 1-1,1-1 1,-1 1-1,1 0 0,0 0 1,0 0-1,0 0 1,1 1-1,-1-1 0,1 1 1,4-3-1,-8 6-5,1 0 0,-1 0-1,1 0 1,-1 0 0,1 0 0,-1 0-1,1 0 1,-1 0 0,0 0 0,1 1 0,-1-1-1,1 0 1,-1 0 0,1 0 0,-1 1-1,0-1 1,1 0 0,-1 0 0,0 1-1,1-1 1,-1 0 0,0 1 0,1-1-1,-1 0 1,0 1 0,1-1 0,-1 1-1,0-1 1,0 0 0,0 1 0,0-1-1,1 1 1,5 16-37,0 0-1,-1 0 1,0 0 0,-1 0-1,-1 1 1,1 31 0,10 50 39,-12-88 33,1 0 0,0 0 0,1-1-1,1 1 1,0-1 0,0 1 0,12 15-1,-15-23-62,0-1 0,0 0 0,0 0 0,1 0 0,-1 0 0,1 0 0,-1 0-1,1-1 1,0 1 0,-1-1 0,1 0 0,0 1 0,0-1 0,0-1 0,0 1 0,0 0-1,0-1 1,0 0 0,0 1 0,0-1 0,0 0 0,0-1 0,1 1 0,-1-1-1,0 1 1,0-1 0,0 0 0,0 0 0,-1 0 0,1 0 0,0-1 0,0 1 0,4-4-1,53-35-6494,-29 18-333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1:18.70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27 14 6131,'0'0'12784,"-13"-13"-10674,10 12 1455,-7 186-3853,10-8 421,0-177-145,1 1 0,-1 0 0,0-1 0,1 1 0,-1-1 0,0 1 0,1-1 0,-1 1 0,1-1 0,-1 1 0,1-1 0,0 1 0,-1-1 0,1 0 0,-1 1 0,1-1-1,0 0 1,-1 1 0,1-1 0,0 0 0,-1 0 0,1 0 0,0 0 0,-1 1 0,1-1 0,0 0 0,-1 0 0,1 0 0,0-1 0,-1 1 0,1 0 0,0 0 0,-1 0 0,1 0 0,0-1 0,-1 1 0,1 0 0,0-1 0,-1 1-1,1 0 1,0-1 0,30-15-1037,-23 5 138,-1-1 1,0 1-1,-1-1 1,-1-1-1,1 1 1,-2-1-1,0 0 0,-1 0 1,3-13-1,5-36-7260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5:49.787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1112 421 5475,'0'0'3671,"-2"-24"-1238,1-7-1836,0-9 422,-2 1 0,-11-59 1,11 86-723,0 0 0,-1 0 1,0 1-1,-1-1 0,-1 1 1,0 0-1,0 0 0,-11-14 1,11 19-199,0-1 1,-1 1 0,1 1-1,-1-1 1,0 1 0,-1 0-1,1 1 1,-1 0 0,0 0-1,0 1 1,0-1 0,0 2-1,-9-3 1,8 3-67,1 1-1,-1 0 1,1 0 0,-1 1 0,0-1-1,1 2 1,-1 0 0,1 0 0,-1 0-1,1 1 1,-1 0 0,1 1 0,0 0-1,0 0 1,0 1 0,1 0 0,-1 0 0,-9 7-1,-8 9-62,1 1 0,1 2-1,-35 43 1,57-65 30,-76 96-1,3 4-1,-78 143 0,-86 239 151,220-442-144,2 1-1,2 0 0,-16 84 0,26-104-5,2 0 0,0 0 0,2 0 1,0 0-1,2 0 0,0 0 0,1-1 0,2 1 0,13 40 0,17 17 15,4-2 0,4-1 0,83 113 0,14 22 21,-111-161-23,-2 1 1,29 77 0,-38-71-4,-3 0 1,-2 0-1,-2 1 1,-3 1-1,-3 0 1,-2 0-1,-3 0 1,-9 75 0,-4-32 2,-6 0 1,-3-1-1,-67 183 1,63-218 19,-41 79 0,55-123-16,-1 0-1,-1 0 1,-1-2-1,-1 0 1,-1 0-1,-34 30 1,30-38 201,33-26-175,3 2-62,0 1 1,0 0 0,1 2-1,0 0 1,1 0-1,0 2 1,1 0 0,-1 1-1,1 0 1,0 2-1,1 0 1,-1 1-1,33-1 1,-37 4 15,-1 1 0,1 0-1,-1 1 1,1 0 0,-1 1 0,0 1 0,0 0-1,-1 1 1,1 0 0,-1 1 0,0 0 0,0 1-1,-1 0 1,0 1 0,0 0 0,-1 1-1,0 0 1,-1 1 0,1 0 0,7 11 0,-5-2-5,0 0 1,-2 1 0,0 0-1,-1 0 1,-1 1 0,-1 0-1,8 41 1,-4 2 19,3 96-1,-13 31 386,-43 336 0,6-142 21,32-329-335,-4 48 81,5 0 0,12 128 0,-6-209-150,1 0 0,1 0 0,1 0 1,1 0-1,1-1 0,1 0 0,1-1 1,1 0-1,1 0 0,0-2 0,2 1 0,0-1 1,30 29-1,-23-29-108,2 0 1,0-2 0,1 0-1,0-2 1,1 0-1,1-2 1,0-1-1,1-1 1,1-1-1,46 10 1,-36-11-547,-1-2 0,1-2-1,0-1 1,0-2 0,0-2 0,0-1 0,0-3 0,53-10-1,-56 3-683,-1-1 0,40-22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5:53.88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160 330 9540,'0'0'9522,"-17"2"-8791,-56 4-269,72-6-442,0 0 0,0 1 1,1-1-1,-1 0 0,0 0 1,0 0-1,0-1 0,0 1 1,0 0-1,1 0 0,-1 0 1,0 0-1,0-1 0,0 1 1,1-1-1,-1 1 1,0 0-1,0-1 0,1 1 1,-1-1-1,0 1 0,1-1 1,-1 0-1,1 1 0,-1-1 1,1 0-1,-1 1 0,1-1 1,-1 0-1,1 0 0,-1 1 1,1-1-1,0 0 0,-1-1 1,2-27 250,0 22-174,0-5-72,0 0 0,1 0 0,1 1 0,0-1 0,0 1 0,1 0 0,0 0 0,1 0 0,1 0 0,-1 1 0,2 0 0,-1 0 0,1 1-1,1 0 1,0 0 0,0 0 0,1 1 0,0 0 0,13-8 0,-9 6-19,0 2 1,1-1-1,0 2 0,1 0 0,-1 0 0,1 2 1,0 0-1,1 0 0,-1 1 0,1 1 1,0 1-1,0 0 0,-1 1 0,19 1 0,-28 1-9,0 0 0,0 1 0,-1-1 0,1 1-1,-1 0 1,1 1 0,-1-1 0,0 1-1,0 0 1,0 0 0,0 1 0,0-1 0,-1 1-1,0 0 1,1 0 0,-1 1 0,-1-1 0,1 1-1,-1 0 1,0 0 0,0 0 0,0 0-1,2 7 1,2 7 5,0 1 1,-1-1-1,-1 1 0,-1 0 0,2 33 0,-4-17 25,-2-1-1,-2 1 0,-1 0 0,-1-1 1,-3 0-1,0 0 0,-2-1 1,-2 0-1,-1 0 0,-19 36 1,7-22 2,-3-1 0,-1-2 0,-3 0 0,-1-2 1,-2-2-1,-44 42 0,70-75-25,1 0 0,-2 0 0,1-1 0,0 0-1,-1 0 1,-1-1 0,1-1 0,-1 1 0,0-2 0,0 1 0,0-1 0,-1-1 0,1 0 0,-20 3 0,28-6 4,0 0 0,0 0 0,1 0 1,-1 0-1,0 0 0,0-1 0,0 1 1,1-1-1,-1 1 0,0-1 0,1 0 1,-1 1-1,0-1 0,1 0 0,-1 0 1,1 0-1,-1 0 0,1-1 1,0 1-1,-1 0 0,-1-3 0,1 0 7,-1 1 0,1-1 0,0 0 0,1-1 0,-1 1 0,1 0 0,-1 0 0,0-9 0,0 0-3,1 0 1,1 0-1,0 0 0,1 0 0,3-21 0,-2 26-20,0 1 0,1 0 1,0 0-1,0 0 0,0 0 0,1 0 0,0 1 0,0 0 1,1 0-1,0 0 0,0 0 0,0 1 0,1-1 0,0 1 1,0 1-1,0-1 0,0 1 0,1 0 0,0 1 0,0-1 0,0 1 1,0 1-1,0-1 0,0 1 0,15-2 0,-9 2 5,-1 0 0,1 1-1,0 1 1,0 0 0,0 0-1,0 1 1,0 1 0,0 0-1,-1 1 1,1 0 0,-1 1 0,0 1-1,0 0 1,20 11 0,-17-6 18,-1 1 1,0 0 0,0 1-1,-1 1 1,-1 0 0,0 0-1,9 16 1,6 12-740,25 56 0,-36-66-312,-9-17 140,9 17-1745,-2-17-1967,6-11-5391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5:54.15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169 0 11781,'0'0'5427,"-61"185"-4659,35-88-384,6 0-272,-1-12-112,6-8-320,5-16-2305,-6-26-2129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5:54.69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9 279 12278,'0'0'1819,"-2"-23"-541,-4-77 157,6 94-1322,0 0 0,0 0-1,0 0 1,1 0 0,0 0 0,0 1-1,1-1 1,-1 0 0,1 0-1,1 1 1,-1-1 0,1 1 0,0 0-1,0 0 1,0 0 0,1 0-1,0 0 1,0 1 0,0-1-1,0 1 1,6-4 0,-3 4-23,0-1 0,1 1 1,0 0-1,0 1 0,0 0 0,0 0 0,0 1 1,1 0-1,-1 0 0,1 1 0,-1 0 0,12 0 1,-17 2-83,1-1 0,0 1-1,-1 0 1,1 0 0,0 0 0,-1 1 0,1-1 0,-1 1 0,0 0 0,1 0 0,-1 0 0,0 0 0,0 0-1,0 1 1,-1-1 0,1 1 0,0 0 0,-1 0 0,0 0 0,0 0 0,0 0 0,0 1 0,0-1 0,-1 1 0,1-1-1,-1 1 1,0-1 0,1 7 0,2 7 9,0-1 1,-2 1-1,0 0 1,-1-1-1,0 22 0,-4-16-3,-1 1 0,0-1 0,-2-1 0,0 1 0,-2-1 1,0 0-1,-1 0 0,-1-1 0,-15 22 0,-3 10 112,40-51-97,-5-3-32,1 0 0,-1 1 0,1 1-1,-1-1 1,1 1 0,0 0 0,-1 1-1,1-1 1,-1 2 0,1-1 0,-1 1 0,0 0-1,1 1 1,-1-1 0,0 2 0,0-1-1,-1 1 1,1 0 0,-1 0 0,0 0-1,0 1 1,0 0 0,-1 0 0,1 1-1,-1 0 1,-1 0 0,1 0 0,-1 0 0,0 1-1,0-1 1,-1 1 0,4 12 0,0-1 15,0 0 0,-1 0 1,-2 0-1,0 1 0,3 34 0,-6-44-8,0 0 0,-1 0-1,-1-1 1,1 1 0,-1 0-1,-1-1 1,0 1-1,0-1 1,0 1 0,-1-1-1,-1 0 1,1 0-1,-1 0 1,-8 11 0,5-11 27,0 0 0,-1 0 0,0-1 1,-1 0-1,1 0 0,-1-1 0,-1 0 0,1-1 1,-1 0-1,0 0 0,0-1 0,0-1 0,-16 4 1,8-3 89,0-2 0,1 0 0,-1-1 0,0 0 0,0-2 0,0 0 1,-27-6-1,44 7-144,0-1 1,0 1-1,0 0 1,-1 0-1,1 0 1,0 0-1,0 0 1,0 0 0,0 0-1,0 0 1,0 0-1,-1 0 1,1 1-1,0-1 1,0 0-1,0 1 1,0-1-1,0 1 1,-1 0 0,2-1-76,-1 1 0,1 0 0,-1-1 1,1 1-1,0-1 0,-1 1 1,1 0-1,0-1 0,0 1 0,0 0 1,-1-1-1,1 1 0,0 0 1,0-1-1,0 1 0,0 0 0,0-1 1,0 1-1,0 0 0,1-1 1,-1 1-1,0 1 0,1 1-301,0-1 0,0 1 1,1-1-1,-1 1 0,0-1 0,1 1 0,0-1 1,-1 0-1,1 0 0,0 0 0,0 0 0,0 0 1,1 0-1,3 2 0,37 13-6175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5:54.887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113 1 13126,'0'0'6195,"26"134"-4754,-31-53-449,-21 7-416,-5-3-416,11-8-144,-1-16 112,6-15-128,10-19-1088,0-13-1553,-5-14-1697,10-12-1681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5:56.027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549 418 7587,'0'0'8780,"3"-23"-7205,0 1-1207,0 11-226,-2 0 1,1 0-1,-1 0 0,-1 0 1,0 0-1,-1 0 0,0 0 1,0 0-1,-1 0 0,-7-19 1,3 12-18,-1 0 1,-1 0 0,0 1-1,-1 0 1,-1 1 0,-1 0-1,0 0 1,-16-15 0,22 24-116,-2 1 1,1 1 0,-1-1-1,0 1 1,0 0 0,0 1-1,-1 0 1,0 0 0,1 0-1,-1 1 1,-1 0 0,1 1 0,0 0-1,-1 0 1,1 1 0,-1 0-1,1 0 1,-1 1 0,0 0-1,-8 1 1,8 1-18,1 0 1,0 0-1,0 1 0,0 0 1,0 0-1,1 1 0,-1 0 1,1 0-1,0 1 0,0 0 1,1 0-1,-1 1 0,1 0 1,0 0-1,-7 9 0,-4 8-3,1 1-1,1 0 0,-13 30 1,14-25 1,1 2 0,2-1 0,1 2-1,1-1 1,2 1 0,1 1 0,-3 59 0,8-68 22,1 0 0,1 0-1,2 0 1,0 0 0,2 0 0,0-1-1,2 0 1,0 0 0,2 0-1,0-1 1,17 27 0,5-3 126,63 71 1,-68-90-99,-3 1-1,0 2 1,-2 0-1,-1 0 1,-1 2-1,17 42 1,-25-40 2,-1 1 0,-1 1-1,-3 0 1,-1 0 0,1 44 0,-5-24 108,-3 1 0,-15 90-1,6-90-97,-2 0-1,-2-2 0,-4 1 0,-1-2 1,-3-1-1,-2-1 0,-2-1 1,-3-1-1,-43 55 0,68-97-38,-1-1-1,0 1 1,-1-1 0,0-1-1,0 1 1,-1-1-1,1-1 1,-1 1-1,0-1 1,-15 6 0,22-10-6,0-1 0,0 0 0,0 0 0,0 1 0,0-1 0,0 0 0,0 0 0,0 0 0,0 0 0,0 0 0,0 0 0,0 0 0,0-1 0,0 1 0,0 0 0,0 0 0,0-1 0,0 1 0,0-1 0,0 1 0,0-1 0,0 1 0,1-1 0,-1 0 0,0 1 0,0-1 0,1 0 0,-1 1 0,0-1 0,1 0 0,-2-1 0,1-1 2,-1-1 1,0 1-1,1-1 1,0 0-1,0 1 1,0-1-1,0 0 1,1 0-1,-1-4 1,1 2-19,-1-1 1,1 1-1,1 0 1,-1-1 0,1 1-1,0 0 1,0-1-1,1 1 1,0 0 0,0 0-1,3-6 1,-5 12 5,1-1 0,-1 1 1,1-1-1,-1 1 0,1 0 1,-1-1-1,1 1 0,-1 0 0,1-1 1,-1 1-1,1 0 0,-1 0 1,1-1-1,-1 1 0,1 0 1,-1 0-1,1 0 0,0 0 0,-1 0 1,1 0-1,-1 0 0,1 0 1,-1 0-1,1 0 0,0 0 1,-1 0-1,1 0 0,-1 1 1,1-1-1,-1 0 0,1 0 0,0 1 1,1 0-2,-1 0-1,0 0 1,0 0 0,1 0 0,-1 1-1,0-1 1,0 0 0,0 1 0,0-1-1,-1 0 1,1 1 0,0-1 0,0 3-1,4 18-28,0 0 0,-2 1-1,-1-1 1,-1 41 0,0-36 39,-6 378 121,2 81-72,4-445-77,3-1 1,1 1-1,1-1 0,16 48 1,-18-74-107,2 1 1,0-1-1,1 0 1,0 0-1,1-1 1,12 16-1,-14-22-62,0 0-1,1-1 0,-1 1 0,1-2 1,1 1-1,-1-1 0,1 0 0,0 0 1,0-1-1,0 0 0,15 5 0,-5-4-285,0-1 1,1 0-1,0-2 0,-1 0 1,1-1-1,0-1 0,34-4 1,-20-1-595,0-2 0,0-1 0,51-20 0,82-44-4192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5:55.309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6 68 13990,'0'0'6673,"0"27"-6529,-2 7-107,0-14-9,1 0 1,1 1 0,1-1-1,0 0 1,2 0 0,5 22-1,-6-36-18,-1-1-1,1 1 1,1-1-1,-1 1 1,1-1-1,0 0 1,0 0-1,0 0 1,1-1-1,0 1 1,0-1-1,0 0 1,0 0-1,1 0 1,-1 0-1,1-1 0,0 0 1,0 0-1,0 0 1,1-1-1,-1 0 1,1 0-1,-1 0 1,1 0-1,0-1 1,-1 0-1,1 0 1,0-1-1,0 1 1,0-1-1,0-1 1,-1 1-1,1-1 1,0 0-1,0 0 1,-1-1-1,1 1 1,0-1-1,-1-1 1,0 1-1,1-1 0,-1 0 1,0 0-1,-1 0 1,1-1-1,7-7 1,6-9 39,-1-2 0,0 0 1,-2-1-1,0-1 0,-2 0 0,-1-1 1,-1 0-1,0-1 0,-3-1 0,0 1 1,-1-1-1,4-36 0,-62 311 1845,26-95-1807,6 2-1,3 249 0,16-392-183,5 46 325,-5-55-323,1 1 0,0-1 1,0 0-1,0 0 1,0 0-1,0 0 0,0 0 1,1 0-1,0 0 1,-1 0-1,1 0 0,0-1 1,0 1-1,4 2 1,-31-9-3585,-27-13-1012,-29-5-3611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5:56.74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1 132 9172,'0'0'5325,"19"-19"-3753,7-8-908,32-25 0,-50 47-576,1 0-1,-1 1 1,1 0-1,0 1 1,0 0-1,0 0 0,0 1 1,0 0-1,0 1 1,1 0-1,-1 0 1,1 1-1,-1 1 1,1-1-1,-1 1 0,0 1 1,17 4-1,-17-4-74,1 0 0,-1 0 1,0 1-1,0 1 0,0-1 0,-1 1 0,1 1 0,-1 0 0,0 0 0,0 0 0,-1 1 0,1 1 0,-1-1 0,-1 1 0,9 11 1,-7-7-3,-1 0 0,-1 1 0,0 0 0,-1 0 0,0 0 0,-1 1 0,0 0 0,-1 0 0,0 0 1,0 14-1,-1 6 83,-1-1 0,-2 0 0,-2 1 0,-1-1 1,-1 0-1,-1-1 0,-2 1 0,-18 43 1,-63 121 332,52-122-123,-49 142 0,86-216-303,-16 75 69,15-72-68,0 1 0,1-1 0,0 1 1,0 0-1,0-1 0,1 1 1,-1-1-1,1 1 0,0-1 1,-1 1-1,2-1 0,-1 1 1,0-1-1,1 0 0,-1 0 1,1 0-1,0 0 0,4 4 0,-1-2 5,1-1 0,0 0 0,0 0-1,1-1 1,-1 1 0,1-1 0,0-1-1,9 3 1,66 13 87,-56-13-83,6 1 15,16 2-17,0 2-1,-1 2 1,91 36 0,-125-41-15,-1-1 1,1 1-1,-1 1 0,-1 0 0,1 1 1,-1 0-1,-1 1 0,0 0 0,0 0 1,-1 1-1,0 1 0,-1-1 0,0 1 1,-1 1-1,-1 0 0,0-1 0,0 2 1,4 18-1,-3-11 24,-2 0 0,-1 1 1,-1-1-1,-1 1 0,0 0 0,-2 0 1,-1-1-1,-4 34 0,2-43 29,0 1-1,-1-1 1,0 0 0,-1 0-1,0 0 1,-1-1-1,0 1 1,-1-2-1,0 1 1,-1-1 0,0 0-1,-1 0 1,0-1-1,0 0 1,-19 13 0,11-10 3,0-2 0,0 0 0,-1-2 0,0 1 0,0-2 0,-1-1 0,0 0 0,-34 5 0,40-9-463,1-1-1,-1-1 1,1 0-1,-1-1 1,-13-2-1,23 3 71,0-1-1,0 0 1,0 0-1,0 0 1,0 0-1,1 0 1,-1 0-1,0-1 1,1 0-1,-1 1 1,-2-3-1,-26-36-6723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6:19.28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0 146 7828,'0'0'0,"5"-146"-6964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6:16.06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0 348 9316,'0'0'9159,"2"20"-8719,-1-9-377,-1-5-37,0 1 0,1-1 0,0 0 0,0 0 0,0 0 0,1 0 0,3 9 0,-3-12-14,-1-1 0,1 1-1,0-1 1,0 0 0,0 1 0,0-1 0,0 0 0,0 0-1,1-1 1,-1 1 0,0 0 0,1-1 0,0 1 0,-1-1 0,1 0-1,0 0 1,0 0 0,0 0 0,-1-1 0,1 1 0,0-1 0,0 1-1,4-1 1,24 1 115,-1-2 0,0 0 1,1-3-1,-1 0 0,0-2 0,-1-1 0,1-1 0,47-21 0,-60 21-83,0 0 0,-1-2-1,0 0 1,-1 0 0,0-1 0,24-25-1,-31 27-21,0 0 1,-1 0-1,0-1 0,-1 0 0,0 0 0,0 0 0,-1-1 0,0 0 0,-1 0 0,-1 0 1,4-19-1,-4 17 2,-1 0 1,0-1 0,-1 0 0,-1 1 0,0-1-1,-3-18 1,3 29-22,-1-1 0,0 1-1,0 0 1,0-1 0,-1 1 0,1 0-1,-1 0 1,1 0 0,-1 0 0,0 1-1,0-1 1,-1 0 0,1 1 0,-1-1-1,1 1 1,-1 0 0,1 0 0,-1 0-1,0 0 1,0 0 0,0 1 0,0-1-1,-1 1 1,1 0 0,0 0 0,0 0-1,-1 0 1,1 1 0,-1-1 0,-3 1-1,-2 0-3,0 0-1,0 0 0,1 1 0,-1 0 0,0 1 0,1-1 0,-1 2 0,1-1 1,0 1-1,-1 1 0,1 0 0,1 0 0,-1 0 0,-7 6 0,-12 11 7,1 0 0,-33 35 0,51-47-2,-33 32 105,3 1 0,-63 90 0,89-116-83,2 2 0,0-1 0,1 2 0,1-1 0,1 1 0,0 0 0,1 1 0,2-1 0,0 1 0,0 0 0,0 41 0,5-57-19,-1 1 1,0 0-1,1 0 0,0 0 0,0-1 1,1 1-1,-1 0 0,1-1 0,0 1 0,0-1 1,0 0-1,1 0 0,-1 0 0,1 0 1,0 0-1,1 0 0,-1-1 0,0 1 1,1-1-1,0 0 0,0 0 0,0-1 1,0 1-1,0-1 0,1 0 0,-1 0 1,0 0-1,1 0 0,6 1 0,12 1 46,1 0-1,-1-1 1,1-1 0,42-3-1,-32 1-29,-33 0-22,-1 0 1,1 0-1,0 0 0,-1 0 1,1 0-1,-1 0 0,1 1 1,-1-1-1,0 0 1,1 0-1,-1 1 0,1-1 1,-1 0-1,1 1 0,-1-1 1,0 0-1,1 1 0,-1-1 1,0 1-1,1-1 1,-1 1-1,0-1 0,1 1 1,-1-1-1,0 1 0,0-1 1,0 1-1,0-1 0,0 1 1,1-1-1,-1 1 1,0-1-1,0 1 0,0-1 1,0 1-1,0-1 0,0 1 1,-1-1-1,1 1 0,0-1 1,0 1-1,0-1 1,0 1-1,-1-1 0,1 1 1,0-1-1,0 1 0,-1-1 1,1 1-1,0-1 0,-1 1 1,-19 35-1,16-30 0,-33 55 24,-51 113 0,79-151-18,1 0 1,0 1-1,2-1 0,1 1 0,1 1 0,1-1 0,2 1 0,0-1 0,2 26 0,0-45-9,0-1 0,-1 1 0,1 0 0,1 0 0,-1-1 0,1 1 0,0-1 0,0 1-1,0-1 1,0 0 0,1 0 0,0 0 0,0 0 0,0 0 0,0-1 0,7 7 0,-4-6 13,1 0 1,-1 0-1,1 0 1,0 0-1,0-1 1,0-1 0,1 1-1,-1-1 1,15 2-1,-7-2-200,0 0 0,0-2 0,0 0 0,0 0-1,1-2 1,-1 0 0,0 0 0,-1-2 0,1 0 0,20-8 0,-16 4-887,-1-2-1,0 0 1,-1-1 0,0-1 0,-1 0 0,0-1 0,27-30-1,-2-9-3844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1:18.947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36 222 10069,'0'0'6309,"22"-14"-5492,68-46 76,-84 56-794,-1 1 1,1-1-1,-1-1 0,0 1 0,0-1 0,-1 0 1,0 0-1,1 0 0,5-10 0,-9 9 2,1 1 0,-1 0-1,1 0 1,-2-1 0,1 1 0,0 0-1,-1-1 1,-1-7 0,1 8-20,0 3-68,0 1 0,0-1-1,-1 1 1,1-1 0,-1 1 0,1 0 0,-1-1 0,1 1 0,-1 0 0,0-1 0,0 1-1,0 0 1,1 0 0,-1 0 0,0 0 0,0 0 0,-1 0 0,1 0 0,0 0-1,0 0 1,0 0 0,-1 1 0,1-1 0,0 0 0,-1 1 0,1-1 0,0 1 0,-1 0-1,1-1 1,-1 1 0,1 0 0,-1 0 0,1 0 0,-2 0 0,-2 0-30,1-1 1,-1 2-1,1-1 1,-1 0-1,0 1 1,1 0-1,-1 0 1,1 0-1,0 0 1,-8 4-1,6-1-87,-1 1 0,1 0 0,0 0 0,0 0 0,0 1 0,0 0 0,1 0 0,0 0 0,1 1 0,0 0 0,-5 8 0,1 1-865,1 1-1,1 0 0,1 0 1,-4 19-1,-2 23-3683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6:16.247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134 151 3426,'19'-18'4119,"107"-101"1286,-105 105-2482,-21 14-2871,0 1 0,1-1 0,-1 0 1,0 0-1,1 0 0,-1 1 0,0-1 1,0 0-1,1 0 0,-1 1 0,0-1 0,0 0 1,0 0-1,1 1 0,-1-1 0,0 0 1,0 1-1,0-1 0,0 0 0,0 1 0,1-1 1,-1 0-1,0 1 0,0-1 0,0 1 0,0-1 1,0 0-1,0 1 0,0-1 0,0 0 1,-1 1-1,1-1 0,0 0 0,0 1 0,0-1 1,-15 47 816,-70 117 1235,55-111-1711,-30 72-1,40-70-704,-22 105 0,34-142-2382,8-17 2508,-1-1 0,1 1-1,-1-1 1,1 0 0,-1 0-1,1 1 1,0-1 0,-1 0-1,1 0 1,-1 1-1,1-1 1,-1 0 0,1 0-1,-1 0 1,1 0 0,-1 0-1,1 0 1,-1 0 0,0 0-1,1 0 1,-1 0-1,1 0 1,-1 0 0,1 0-1,-1 0 1,1-1 0,-1 1-1,1 0 1,-1 0 0,1 0-1,0-1 1,-1 1 0,1 0-1,-1-1 1,1 1-1,0 0 1,-1-1 0,1 1-1,0-1 1,-1 1 0,1 0-1,0-1 1,-1 1 0,1-2-1,-23-32-9156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6:16.38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0 11781,'0'0'5667,"41"148"-5331,-1-101-304,6-9-32,-5-9-128,5-11-2593,-5-16-1521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6:16.88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16 270 12070,'0'0'2000,"14"8"-1205,-5-2-600,-6-3-144,-1-1 0,1 0 0,-1 0 0,1 0 0,0 0 0,0 0 0,0-1 0,0 1 0,0-1 0,0 0 0,0 0 0,0 0 1,0 0-1,1-1 0,-1 1 0,0-1 0,1 0 0,-1 0 0,0 0 0,1 0 0,-1-1 0,0 1 0,1-1 0,-1 0 0,0 0 0,0 0 0,0 0 0,0-1 0,0 1 0,5-4 0,-3 0 74,1 0 0,-1 0 0,0-1 0,0 1 0,-1-1 0,0-1-1,0 1 1,0 0 0,0-1 0,-1 0 0,3-9 0,-3 1 181,0 1 1,-1 0-1,0-1 1,-1-27-1,-1 40-260,0 0 0,0 1 0,0-1 1,0 0-1,-1 0 0,1 0 0,-1 0 0,1 0 0,-1 0 0,0 0 0,1 0 1,-1 1-1,0-1 0,0 0 0,0 1 0,-1-1 0,1 1 0,0-1 0,-1 1 1,1-1-1,-1 1 0,1 0 0,-1 0 0,1 0 0,-1 0 0,0 0 0,0 0 1,1 0-1,-1 1 0,0-1 0,-3 0 0,2 0-3,-1 1 0,1 0 0,-1-1 0,0 1 0,1 1 0,-1-1 0,0 1 0,1-1 0,-1 1 0,1 0-1,-1 0 1,1 0 0,0 1 0,-1-1 0,1 1 0,0 0 0,-3 2 0,-3 3-32,1 1-1,1 0 1,-1 0 0,1 0-1,1 1 1,0 0 0,0 0 0,0 1-1,1 0 1,1 0 0,0 0-1,0 0 1,-4 19 0,3-3 16,1-1 1,1 1 0,1 1-1,2 43 1,0-66-72,0 1 0,1-1-1,-1 0 1,1 0 0,0 0 0,0 0-1,0 0 1,1 0 0,-1 0 0,1 0-1,0 0 1,0-1 0,0 1-1,1-1 1,-1 1 0,1-1 0,6 6-1,-5-7-186,0 1 0,0-1 0,1 0 0,-1 0 0,1 0-1,-1 0 1,1-1 0,0 0 0,0 0 0,0 0 0,0-1-1,-1 0 1,1 0 0,0 0 0,8-1 0,-1-1-522,1-1 0,-1 0 0,0-1 1,0 0-1,0-1 0,0-1 0,-1 1 0,0-2 1,0 0-1,15-12 0,13-13-1659,45-48 1,-65 61 2271,10-11 547,-2 0 0,32-48 0,-47 61 919,-2 0-1,0-1 1,12-32-1,-20 43-297,-1 1-1,1-1 1,-1 1-1,0-1 1,-1 0-1,0-10 1,-21 28 1349,14-4-2318,0 1 0,1 1 0,0 0 0,1-1 0,0 2 0,0-1 0,1 1 0,0-1 0,0 1 1,-2 14-1,1-1 50,0 0 0,2 0 0,-1 40 0,4-59-102,0 0 0,1-1 0,-1 1 0,1 0 0,-1-1 0,1 1 0,0 0 0,0-1 0,1 1 0,-1-1 0,1 1 0,0-1 0,0 0 0,0 0 0,0 0 0,0 0 0,1 0 0,4 3 0,-2-2 34,0 0 0,0-1 0,0 0-1,1 0 1,-1-1 0,1 1 0,0-1 0,0-1 0,0 1 0,10 1 0,-3-2-167,1 0-1,0 0 1,0-1 0,-1-1-1,1-1 1,0 0 0,-1 0-1,1-2 1,22-8 0,26-18-6211,-41 19-100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6:17.027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24 18216,'0'0'3522,"10"-24"-4498,0 24-1938,-4 0-687,-1 0-2546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6:17.867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2904 1098 7860,'0'0'1091,"0"-18"-443,0 9-704,-4-102 3194,2 96-2594,0-1-1,-1 1 0,-1 0 1,0 0-1,-1 0 0,-8-17 1,-26-42 601,-67-96 0,82 137-933,-2 2 1,-1 1 0,-1 0 0,-2 2 0,-34-24 0,-21-9 40,-4 4 0,-1 4 0,-3 5 0,-121-46-1,169 77-168,-1 2-1,0 3 0,-1 1 1,-83-7-1,102 16-74,0 2 1,0 1 0,1 1-1,-1 1 1,1 1-1,0 2 1,0 1 0,0 0-1,-42 20 1,-54 38 66,3 5 0,2 5 0,-121 103 0,180-128 32,1 4 0,3 1 0,-63 83 0,-119 201 266,203-284-282,-50 107 0,70-129-88,2 1 1,1 1 0,2 0 0,-10 67 0,13-37 28,2 0 1,3 0 0,3 0 0,2 0 0,4-1-1,2 0 1,4 0 0,25 75 0,-17-76-30,4-2 1,2-1 0,3-1 0,2-1-1,3-2 1,48 58 0,-50-74-1,2-2-1,1-1 1,1-3 0,2 0-1,2-3 1,1-2 0,1-1 0,65 30-1,-34-25 19,1-4-1,1-2 0,1-4 0,1-3 0,1-4 0,1-4 0,0-3 0,0-3 0,148-9 0,-165-6-9,0-3 0,-2-3 0,1-2 0,112-49 0,224-135 30,-325 157-5,-1-2 1,-3-4 0,-2-2 0,-2-4 0,-3-2 0,86-103 0,-108 111-3,-3-2 0,-2-1 0,-2-3 0,-3 0 0,-2-2 0,-3-1 1,-2-1-1,-3-1 0,17-82 0,-32 105 1,-2-1 0,-2 0 1,-1 1-1,-2-1 0,-1 0 1,-2 1-1,-2-1 0,-2 1 1,-1 1-1,-22-57 0,-3 11 47,-4 1 0,-3 2 0,-74-105 0,92 150-95,-2 1 0,-1 1 1,-2 2-1,-1 1 0,-1 0 0,-34-24 0,43 39-5,-1 1-1,0 1 1,-1 1-1,0 0 0,-1 2 1,0 1-1,0 1 1,-1 1-1,0 1 1,0 1-1,-32-2 0,18 6-192,-1 2-1,1 1 0,0 2 1,0 2-1,1 2 0,-1 1 1,2 2-1,-63 26 0,-11 15-2019,-153 99-1,-33 38-3825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6:19.382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0 134 1361,'0'0'656,"87"-134"-1168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6:19.757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1 684 7395,'0'0'4338,"12"-25"-3249,12-23-458,2 1 1,55-73-1,-28 53-44,122-114 1,-132 144-519,2 1 0,1 3 0,96-52 0,-126 81-609,-10 11-2044,-7-4 2226,1 0 1,-1-1-1,1 1 0,-1 0 0,0 0 1,0-1-1,0 1 0,0 0 0,-3 3 1,-31 42-2706,-10 11-2332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6:19.963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1 549 9668,'0'0'5491,"123"-158"-4611,-52 85-271,6 4-513,-6 2 160,-4 8-208,-16 9-48,0 13 80,-15 13-240,-15 12 160,-21 28-9172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6:21.797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0 9829,'0'0'9727,"0"17"-8991,4 66-32,4 0 1,31 132-1,-36-201-704,0 0-1,-1 0 1,0-1 0,-1 1-1,-1 0 1,0 0 0,-3 18 0,-8 8-2224,-10-3-3322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6:22.09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93 0 12374,'0'0'2926,"-10"19"-1757,-4 10-830,1 0 1,1 1-1,2 0 1,1 1-1,1 0 1,1 1-1,-3 48 1,10-76-354,0 0 0,1 0 0,-1 0 1,1 0-1,-1 0 0,1-1 0,0 1 0,0 0 1,1 0-1,-1-1 0,1 1 0,0-1 0,0 0 1,0 1-1,0-1 0,1 0 0,-1 0 0,1 0 1,0 0-1,-1-1 0,1 1 0,1-1 0,-1 0 1,0 0-1,6 3 0,-1-2 32,-1-1 0,0 0 0,1 0 0,-1 0 0,1-1 0,0 0 0,0-1 0,-1 0 0,1 0 0,0-1 0,-1 0-1,14-3 1,-15 2 27,-1 0 0,0 0-1,1-1 1,-1 0 0,0 0-1,0 0 1,-1-1 0,1 0-1,-1 0 1,0 0 0,1 0-1,-2-1 1,1 1 0,-1-1 0,1 0-1,-1 0 1,-1-1 0,1 1-1,-1 0 1,0-1 0,0 0-1,0 1 1,-1-1 0,0 0-1,1-11 1,-1 8 22,0-1 0,-1 1 0,1 0 0,-2 0 0,1-1 0,-1 1 0,-1 0 0,0 0 0,0 0-1,-1 0 1,0 0 0,0 1 0,-1-1 0,0 1 0,-1 0 0,-7-12 0,5 14-56,1 0 0,-1 0 0,0 1-1,0 0 1,-1 0 0,0 0 0,0 1 0,0 0-1,0 1 1,0 0 0,-1 0 0,0 1 0,1 0-1,-1 1 1,0-1 0,0 2 0,0-1 0,-13 2 0,21-1-75,1 0 0,-1 0 0,0 1 1,0-1-1,0 0 0,0 0 0,0 1 1,1-1-1,-1 1 0,0-1 0,0 1 1,1-1-1,-1 1 0,0-1 0,1 1 1,-1 0-1,0-1 0,1 1 0,-1 0 1,1-1-1,-1 1 0,1 0 1,0 0-1,-1 0 0,1 0 0,0-1 1,-1 1-1,1 0 0,0 0 0,0 0 1,0 0-1,0 0 0,0 1 0,0 1-327,0 0-1,0 0 0,0 0 0,0-1 0,1 1 0,-1 0 0,1 0 0,0 0 1,0 0-1,1 3 0,24 23-5107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1:19.369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31 13702,'0'0'5950,"3"20"-5571,20 149 445,-23-168-818,9 37 57,-9-36-56,0-1-1,1 0 0,-1 1 0,1-1 0,-1 0 1,1 0-1,-1 1 0,1-1 0,0 0 1,-1 0-1,1 0 0,0 1 0,0-1 0,0 0 1,0 0-1,0-1 0,0 1 0,0 0 1,0 0-1,0 0 0,1-1 0,-1 1 0,3 1 1,-3-4 20,0 1 0,1 0 0,-1 0 0,0-1 0,0 1-1,0-1 1,0 1 0,0-1 0,-1 1 0,1-1 0,0 1 0,-1-1 0,1 0 0,-1 1 0,1-1 0,-1-3 0,3-4 176,12-30 457,27-51-1,-35 76-603,1 1 1,1 0-1,0 0 0,0 1 0,1 1 1,1 0-1,14-12 0,-24 22-63,0 0 0,0 0 0,1 0-1,-1 0 1,0 1 0,1-1 0,-1 1 0,1-1 0,-1 1-1,1-1 1,-1 1 0,1 0 0,-1 0 0,1 0 0,-1 0-1,1 0 1,-1 0 0,1 0 0,-1 0 0,1 0 0,-1 1-1,1-1 1,-1 1 0,1-1 0,-1 1 0,1 0-1,-1-1 1,0 1 0,1 0 0,-1 0 0,0 0 0,0 0-1,0 0 1,0 0 0,0 0 0,0 0 0,0 1 0,0-1-1,0 0 1,0 1 0,-1-1 0,1 0 0,0 2 0,6 10-30,-1 0 0,-1 0 0,7 23 0,-9-24 111,2 2 23,0 0 0,1 0 0,0-1 0,15 24 0,-18-34-287,-1 1 0,1-1 0,-1 0 0,1 1 0,0-1 1,0 0-1,1-1 0,-1 1 0,0 0 0,1-1 0,0 0 0,-1 0 1,1 0-1,0 0 0,0-1 0,0 0 0,0 1 0,1-1 0,-1-1 0,0 1 1,0-1-1,5 1 0,-7-2-64,1 1 1,-1-1-1,0 0 0,0 0 1,0 1-1,0-2 1,1 1-1,-1 0 1,0 0-1,-1-1 0,1 1 1,0-1-1,0 1 1,-1-1-1,1 0 1,-1 1-1,1-1 0,-1 0 1,0 0-1,2-3 1,22-31-4035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6:22.285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57 0 16440,'0'0'2977,"-36"103"-2305,26-26 273,10 2-561,0-6-288,10-4 0,5-6-96,-15-2-544,0-8-2386,-36-15-4337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6:27.502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154 21 9412,'0'0'9946,"1"-7"-9247,2-7-711,-2 20-36,-3 44 28,-59 554 1187,41-444-813,-40 774 596,60-933-878,-5-25-2319,-5-60-6247,10 16-2437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6:28.053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0 236 10709,'0'0'4466,"22"-19"-3391,-10 7-947,-1 2-66,0-1-1,0 2 0,2-1 1,-1 1-1,1 1 0,0 1 1,1-1-1,-1 2 0,2 0 1,-1 1-1,0 0 1,24-4-1,550-29 435,-338 30-467,509-47 313,-758 55-350,0 0-1,0 0 1,0 0-1,0 0 1,0 0-1,-1 0 1,1 0 0,0 0-1,0 0 1,0 0-1,0 0 1,0 1-1,0-1 1,0 0 0,0 1-1,-1-1 1,1 1-1,0-1 1,0 1 0,0-1-1,-1 1 1,1 0-1,0-1 1,-1 1-1,1 0 1,-1-1 0,1 1-1,-1 0 1,1 0-1,-1 0 1,1 0 0,0 1-1,2 36-58,-3-14 118,21 165 639,4 60 195,-11 39-231,28 299-129,-18-432-428,-6-49-24,7 176-1,-25-271-61,0-1-1,-1 1 0,0-1 0,-1 1 0,0-1 0,-1 0 0,0 0 0,-8 19 0,7-23 38,0 1 0,0 0 0,-1-1 0,0 0 0,0 0 0,-1 0 0,0-1 0,1 0 0,-2 0 0,1 0 0,-1-1 0,-11 6 0,0-2 117,-1 0-1,0-1 1,0-2-1,-1 0 0,1 0 1,-28 1-1,-126 0 208,117-5-350,-860 1-28,523-7-4753,286 0 488,8-5-2783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6:28.737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414 0 8452,'0'0'4970,"-22"21"-4740,-15 14-44,1 2 0,2 1 0,-37 54 0,40-46 113,-7 10 313,-59 114 0,88-153-566,2 1 0,0 0 1,1 1-1,1-1 0,1 1 0,0 0 1,1 1-1,2-1 0,0 0 1,0 1-1,5 27 0,-1-35-32,0 0-1,1 0 1,1 0-1,0 0 1,0-1-1,1 0 1,1 0-1,0 0 1,0-1-1,1 0 1,0-1-1,1 1 1,19 15-1,3-1 53,1 0-1,1-3 1,43 22-1,-48-29-22,1-2 0,41 11-1,6 3 1004,-63 0-198,10-5-841,1-1-1,0-1 0,2-1 1,0-1-1,1-2 1,0 0-1,39 13 0,10 8 122,-76-36-130,1 0-1,-1 0 1,1 0 0,-1 0-1,1 0 1,-1 0 0,1 0-1,-1 0 1,0 1 0,1-1-1,-1 0 1,1 0 0,-1 1-1,0-1 1,1 0-1,-1 0 1,1 1 0,-1-1-1,0 0 1,0 1 0,1-1-1,-1 1 1,0-1 0,0 0-1,1 1 1,-1-1 0,0 1-1,0-1 1,0 1 0,0-1-1,0 0 1,1 1-1,-1-1 1,0 1 0,0-1-1,0 1 1,0-1 0,-1 1-1,1-1 1,0 1 0,0-1-1,0 1 1,0-1 0,0 0-1,0 1 1,-1-1 0,1 1-1,0-1 1,0 0 0,-1 1-1,1-1 1,0 1-1,-1-1 1,1 0 0,0 1-1,-1-1 1,1 0 0,0 0-1,-1 1 1,0-1 0,-33 16-273,26-13 197,-51 20-1337,-1-2-1,-1-3 1,-74 11 0,-6-7-3790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6:29.672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113 0 8180,'0'0'2990,"-5"18"-2192,-13 54 6,4 1 0,-9 109 0,11 171 882,2-380 120,-1-32-1356,2-1 0,2 1 0,4-1-1,5-94 1,0 123-445,11-54 0,-11 75-11,1 1 0,0-1-1,0 1 1,1 0 0,0 0-1,0 0 1,1 0 0,1 1-1,10-14 1,-13 19-6,0 0-1,0 0 1,1 1-1,-1-1 1,1 1 0,-1 0-1,1 0 1,0 0 0,0 0-1,0 1 1,0-1 0,0 1-1,0 0 1,0 0 0,1 1-1,-1-1 1,0 1 0,1 0-1,-1 0 1,0 1 0,0-1-1,1 1 1,-1 0 0,0 0-1,0 0 1,0 1 0,0-1-1,0 1 1,6 3 0,3 3-1,0 0 1,-1 0-1,0 1 1,0 0 0,-1 1-1,-1 1 1,12 13-1,-14-15 4,-1 1-1,0-1 1,-1 2 0,0-1-1,-1 1 1,0-1-1,0 2 1,-2-1-1,1 0 1,-1 1-1,-1-1 1,2 23 0,-3-26 3,-1 0 1,-1 0 0,0-1 0,0 1 0,0 0 0,-1 0 0,0-1 0,-1 1 0,0-1 0,0 0 0,0 0 0,-1 0 0,0 0-1,0 0 1,-1-1 0,0 0 0,0 0 0,-1 0 0,1-1 0,-10 8 0,0-2 23,-1-1 1,0 0-1,0-1 1,0-1-1,-1-1 1,0 0-1,-1-1 1,0-1-1,0 0 1,0-2-1,0 0 1,-27 1-1,48 33-352,2-29 330,0 0-1,0-1 0,1 1 1,0-1-1,1 0 0,-1 0 1,1-1-1,1 0 0,-1 0 0,10 5 1,-4-3-109,-1-1 0,1-1 0,0 0 0,0 0 0,1-2-1,16 5 1,-14-6-140,1 0 0,0-1-1,0 0 1,0-2 0,0 0 0,0-1-1,31-5 1,-40 4 226,-1 0 0,0 0 1,0-1-1,0 0 0,0 0 0,-1-1 1,1 0-1,-1 0 0,0-1 1,0 1-1,0-1 0,-1 0 0,0-1 1,0 0-1,0 1 0,-1-1 0,1-1 1,-1 1-1,6-14 0,-3-1 915,0 1-1,6-28 1,-13 57-900,0 0 0,0 0 1,1 0-1,1 0 0,-1 0 0,6 13 0,-6-19 15,0 0 0,0 0 0,1 0-1,0-1 1,-1 1 0,1-1 0,0 1 0,0-1-1,1 1 1,-1-1 0,0 0 0,1 0-1,-1 0 1,1-1 0,0 1 0,0-1-1,-1 1 1,1-1 0,0 0 0,0 0-1,0 0 1,0 0 0,0-1 0,4 1-1,7 0 41,-1-1 0,1-1-1,0 0 1,-1-1-1,0-1 1,1 0-1,-1 0 1,0-2-1,0 1 1,-1-2-1,1 1 1,10-9 0,21-6-7,-38 18-61,1 1 0,0 0 0,-1 0 0,1 1 0,-1-1 0,1 1-1,0 1 1,-1 0 0,1-1 0,0 2 0,-1-1 0,0 1 0,11 4 0,37 6 115,-43-11-44,8 0 30,-1 0-1,26-4 1,-40 3-55,-1 0 0,1-1 0,-1 0 0,1 1 0,-1-1 0,1 0 0,-1-1 0,0 1 0,0-1 0,1 1 0,-1-1 0,0 0 0,-1 0 0,1 0 0,0-1 0,-1 1 0,1-1 0,-1 1 0,3-4 0,-5 5-36,1 1 0,-1-1-1,1 1 1,-1-1-1,0 0 1,0 1 0,1-1-1,-1 1 1,0-1-1,0 0 1,0 1 0,1-1-1,-1 0 1,0 1 0,0-1-1,0 1 1,0-1-1,0 0 1,0 1 0,-1-1-1,1 0 1,0 1 0,0-1-1,0 0 1,-1 0-1,-18-4-2692,-18 5-1512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6:30.67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411 112 8084,'0'0'3719,"2"-18"-937,5-56-717,-10 54 398,-8 21-1543,-15 25-746,22-21 44,-58 66 11,4 3 0,4 2 0,-70 126-1,111-176-205,1 1 0,1 0-1,2 1 1,0 0 0,2 0-1,1 1 1,-2 31 0,7-43-14,0 1 1,1-1 0,1 0 0,0 0-1,2 0 1,0 0 0,1 0-1,0 0 1,2-1 0,0 1 0,0-2-1,2 1 1,10 17 0,-1-9 5,1-1 0,2-1 0,0-1 1,1-1-1,0 0 0,2-2 0,1 0 0,0-2 1,30 16-1,-11-10 29,0-3-1,2-1 1,0-2 0,83 18 0,-124-33-62,30 3 186,-33-5-154,0 1-1,-1 0 1,1 0 0,0-1-1,-1 1 1,1-1 0,0 1-1,-1-1 1,1 1 0,-1-1-1,1 1 1,-1-1-1,1 1 1,-1-1 0,1 0-1,-1 1 1,1-1 0,-1 0-1,0 0 1,0 1-1,1-1 1,-1 0 0,0 0-1,0 1 1,0-1 0,0 0-1,0 0 1,0 1 0,0-1-1,0 0 1,0 0-1,0-1 1,0-9 91,1 9-95,-1 0 0,1 0-1,-1 0 1,0 0 0,0 0 0,0-1-1,0 1 1,0 0 0,0 0 0,-1 0-1,1-1 1,-1 1 0,1 0 0,-1 0-1,0 0 1,0 0 0,0 0 0,0 0-1,0 1 1,0-1 0,-1 0-1,1 0 1,-1 1 0,1-1 0,-1 1-1,-3-3 1,4 4-71,1 4-414,2 3 445,-1 0 0,1 0 0,0 0 0,0 0 0,1-1 0,0 1 0,0-1 0,0 0 0,1 0 0,5 7 0,-3-5 37,-1 0-1,0 0 1,-1 1 0,0-1 0,0 1-1,4 18 1,-7-20-71,0 0 1,-1 1-1,0-1 0,0 0 1,-1 1-1,0-1 0,-1 0 1,1 0-1,-1 0 0,0 0 1,-1 0-1,0-1 0,0 1 1,0-1-1,-1 0 0,0 1 1,-9 9-1,-5 4-1058,-2 0-1,0-2 1,-31 23 0,29-24-305,-25 18-2884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6:31.18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129 16 13350,'0'0'5517,"1"24"-5290,0 23-237,13 203 250,-4-180-128,34 129 0,-44-252 405,-8-96-153,-2-149-226,10 289-104,4-42 336,-3 48-315,-1 1 0,1-1 0,0 0 0,-1 0 0,1 1 0,0-1 0,1 0 0,-1 1 0,0-1 0,1 1 0,0 0 0,-1-1 1,1 1-1,2-2 0,-2 3-52,-1 0 0,0 1 0,0-1 0,0 1 0,0-1 0,1 1 0,-1 0 0,0-1 0,1 1 0,-1 0 0,0 0 1,0 0-1,1 0 0,-1 0 0,0 0 0,1 0 0,-1 0 0,0 1 0,1-1 0,-1 0 0,0 1 0,0-1 0,0 1 0,1 0 1,-1-1-1,0 1 0,1 1 0,29 24-180,-24-19 204,9 8-50,9 7 23,-2 1 0,31 40-1,-48-55-115,0 1-1,-1-1 0,0 1 1,0 0-1,-1 0 1,0 1-1,-1-1 0,0 1 1,-1 0-1,0 0 0,0 0 1,0 17-1,-12 259-822,8-284 914,1 0 0,-1-1 0,0 1 1,1 0-1,-1 0 0,0-1 0,0 1 0,0-1 0,0 0 0,0 0 0,-1 0 0,1 0 0,0 0 1,0 0-1,-1 0 0,1-1 0,-5 2 0,-2 0-7,-38 16-462,1 3 0,1 1 0,-45 29 0,57-28-2364,1 0 1,-37 36-1,46-36-4903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6:31.855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18 1 12294,'0'0'4116,"-4"1"-3403,3-1-711,0 0 0,1 0 0,-1 1 1,0-1-1,1 0 0,-1 1 0,0-1 1,1 1-1,-1-1 0,1 1 0,-1-1 1,1 1-1,-1-1 0,1 1 0,-1-1 1,1 1-1,-1 0 0,1-1 0,0 1 1,-1 0-1,1-1 0,0 1 0,0 0 1,-1 0-1,1-1 0,0 1 0,0 0 1,0 0-1,0-1 0,0 1 0,0 1 1,9 36 53,31 45 166,-33-71-146,12 20 4,2 0-1,2-1 0,0-2 0,2 0 1,2-1-1,0-2 0,1-1 0,35 23 1,41 23 101,117 59 1,-218-128-178,40 22 53,13 9 0,2-3 0,1-2 0,98 32 0,-116-53 17,-39-7-59,-1 0 0,1 0 0,-1-1 0,1 1 0,0 0 0,-1-1-1,1 1 1,-1-1 0,1 0 0,-1 0 0,1 1 0,-1-1 0,0 0 0,0 0-1,1 0 1,-1 0 0,0-1 0,0 1 0,0 0 0,0 0 0,0-1 0,1-1 0,7-15 144,-1 0 0,-1 0 0,-1-1 0,0 1 0,-1-1 0,-1-1 0,-1 1 0,-1-1 0,-1 1 1,-1-26-1,5 45-274,20 5 36,0 2 1,0 1-1,-1 1 1,29 15-1,-7-3 74,-33-16 13,-1 0 0,0 2 0,-1-1 1,1 1-1,14 13 0,-24-19-14,0 1 0,-1-1 1,1 0-1,-1 1 0,1 0 1,-1-1-1,1 1 1,-1 0-1,0 0 0,0-1 1,0 1-1,0 0 0,0 0 1,-1 0-1,1 0 0,0 0 1,-1 1-1,0-1 1,1 0-1,-1 0 0,0 0 1,0 0-1,0 0 0,0 1 1,-1-1-1,1 0 0,-1 0 1,1 0-1,-1 0 1,0 0-1,0 0 0,1 0 1,-1 0-1,-1 0 0,1 0 1,0-1-1,0 1 0,-1 0 1,1-1-1,-1 1 1,1-1-1,-1 1 0,0-1 1,-2 2-1,-20 15-204,0-2 0,0 0 0,-51 23-1,-87 28-3611,157-65 3592,-74 27-4116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6:32.33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47 5 11029,'0'0'5589,"0"-5"-4736,0 11-935,-3 35 180,-13 74-1,-1 8 447,12-79-411,3 1-1,2 0 1,1-1-1,2 1 1,14 64-1,-14-92-129,-2-13-10,0 1-1,0-1 0,0 0 0,0 0 1,0 0-1,1 0 0,0-1 0,0 1 0,4 6 1,-5-9-1045,-19-2-5980,-11-4-2164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6:33.28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129 74 9092,'0'0'7550,"19"-14"-7214,-2 1-318,0 1 0,32-16 0,-47 27-18,0 0-1,1 0 1,0 0 0,-1 0-1,1 1 1,0-1 0,-1 1-1,1 0 1,0 0 0,-1 0 0,1 0-1,0 0 1,-1 1 0,1-1-1,0 1 1,-1 0 0,1 0 0,-1 0-1,5 2 1,-1 1-4,0 0 1,-1 0-1,0 1 1,1-1-1,5 9 1,-4-6-5,2 3 8,0-1 0,-1 1 0,0 1 0,-1 0-1,0 0 1,0 0 0,-1 1 0,-1 0 0,0 0 0,-1 1 0,0-1 0,-1 1-1,0 0 1,-1 0 0,0 0 0,-1 0 0,-1 0 0,0 0 0,-1 0 0,-3 19-1,3-25 10,-1 0 0,1 0 1,-2-1-1,1 1 0,-1-1 0,0 1 0,0-1 0,0 0 0,-1 0 0,0 0 0,0-1 0,-1 1 0,-8 7 0,3-5 6,0 0 1,0-1 0,0 0-1,-1-1 1,0 0 0,-1-1-1,-13 5 1,-4-1 62,0-2-1,-1 0 1,0-3 0,0 0-1,-45-1 1,73-3-74,-25-1 355,27 1-307,-1 0 0,0-1 0,1 1 0,-1 0 0,0 0 0,1 0 0,-1 0-1,0-1 1,1 1 0,-1 0 0,1-1 0,-1 1 0,0 0 0,1-1 0,-1 1-1,1-1 1,-1 1 0,1-1 0,0 1 0,-1-1 0,1 1 0,-1-1 0,1 1 0,0-1-1,-1 0 1,1 1 0,0-1 0,0 0 0,0 1 0,-1-2 0,1 41-209,1 0 1,2 0 0,2 0-1,12 51 1,-14-78 170,1 0 1,0 0-1,1-1 0,0 1 1,1-1-1,0-1 1,0 1-1,1-1 0,1 0 1,0-1-1,0 1 0,1-2 1,0 1-1,0-1 1,1-1-1,0 1 0,21 10 1,-16-11 0,-1-1 0,1-1 0,1 0 0,29 4 1,-39-8-3,-1 0 1,1 0 0,0-1 0,0 0 0,-1 0 0,1 0 0,0-1 0,-1 0-1,1 0 1,0 0 0,-1-1 0,0 0 0,1 0 0,-1 0 0,0-1 0,0 0-1,6-3 1,7-14 66,-2 0 0,0-1 0,-1-1 0,-1 0 0,-1-1 0,0-1 1,13-39-1,-23 56-21,-1 0 1,0 0 0,0 0 0,-1-1 0,0 1 0,0 0 0,-1-1 0,0-7-1,0 14 342,0 4-305,0 16-175,1 0 0,1 0 0,0 0 0,6 20 0,-7-33 85,1 0 0,0-1 0,0 1 0,0-1 0,1 1 0,-1-1 1,1 0-1,1 0 0,-1 0 0,1-1 0,-1 1 0,1-1 0,1 0 0,-1 0 0,0 0 0,1 0 0,10 5 0,-13-8 2,0 0 1,0 0-1,0 0 0,0-1 0,0 1 0,0 0 0,0-1 0,0 0 1,1 1-1,-1-1 0,0 0 0,0 0 0,0 0 0,4-1 1,-5 0 9,0 1 0,0-1 0,0 1 0,0-1 0,0 0 0,0 1 0,0-1 1,0 0-1,0 0 0,0 1 0,0-1 0,-1 0 0,1 0 0,0 0 0,0 0 0,-1 0 1,1 0-1,-1-1 0,1 0 0,1-6 7,0 0-1,-1 1 1,0-1-1,-1 0 1,0 0 0,-1-10-1,1 1-371,0 16 245,0 0 1,-1-1-1,1 1 1,-1-1-1,1 1 1,-1 0 0,1 0-1,-1-1 1,0 1-1,0 0 1,0 0-1,1 0 1,-1 0 0,0 0-1,0 0 1,-1 0-1,1 0 1,0 0-1,0 1 1,0-1-1,0 0 1,-1 1 0,1-1-1,0 1 1,-1-1-1,-1 1 1,-43-11-2967,35 9 2021,-51-8-4561,-8 0-3116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1:19.637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 38 10485,'0'0'12283,"0"-9"-11448,0-20-698,0 60-315,0 71 125,-1-29 254,3 93 120,-1-150-304,1-1-1,1 1 1,0-1 0,1 1 0,1-1-1,0-1 1,2 1 0,7 15 0,-1-17-749,-13-13 584,0 0 0,1 0 0,-1 1 0,0-1 0,0 0 0,0 0 0,1 1 0,-1-1 0,0 0 0,0 0 0,1 0 0,-1 0-1,0 1 1,1-1 0,-1 0 0,0 0 0,0 0 0,1 0 0,-1 0 0,0 0 0,1 0 0,-1 0 0,0 0 0,1 0 0,-1 0 0,0 0 0,0 0 0,1 0 0,-1 0-1,0 0 1,1 0 0,-1 0 0,0 0 0,0-1 0,1 1 0,-1 0 0,0 0 0,0 0 0,1 0 0,-1-1 0,0 1 0,0 0 0,1 0 0,-1 0 0,0-1 0,0 1 0,0 0-1,0-1 1,1 1 0,0-17-4470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6:33.767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139 314 10677,'0'0'2606,"9"-1"-2224,28-4 582,-22 5-566,-1-2-1,0 0 0,0 0 0,-1-2 0,1 1 0,0-2 0,-1 0 0,0-1 0,16-9 1,-21 10-280,0-1 0,0-1 0,0 1 0,-1-1 0,0-1 0,-1 1 0,0-1 0,0 0 0,0-1 0,-1 0 1,5-12-1,-5 8-37,0 0 1,-2-1 0,1 0-1,-2 0 1,0 0 0,-1 0-1,0-19 1,-1 32-68,0 0 0,0-1 0,0 1 0,0-1 1,0 1-1,0 0 0,-1-1 0,1 1 0,-1 0 0,1 0 0,-1-1 1,1 1-1,-1 0 0,0 0 0,1 0 0,-1-1 0,0 1 1,0 0-1,0 0 0,0 0 0,0 0 0,0 1 0,0-1 0,0 0 1,0 0-1,-1 1 0,1-1 0,0 0 0,0 1 0,-1 0 0,1-1 1,0 1-1,-1 0 0,1-1 0,0 1 0,-1 0 0,1 0 1,-1 0-1,1 0 0,0 0 0,-1 0 0,1 1 0,0-1 0,-2 1 1,-6 1-34,-1 0 1,1 1 0,0 0 0,0 0 0,-14 8 0,-7 8 1,0 1 0,2 1 0,0 2 0,1 1 0,1 1 0,2 1 0,0 1-1,2 1 1,-35 58 0,50-73 17,1 0-1,1 0 1,1 0-1,-1 0 0,2 1 1,0 0-1,1 0 1,0 0-1,1 0 1,0 0-1,1 0 0,1 0 1,3 15-1,-3-24-1,0-1-1,1 1 0,-1-1 0,1 1 1,1-1-1,-1 0 0,0 0 1,1 0-1,0 0 0,0 0 0,0 0 1,1-1-1,-1 1 0,1-1 1,0 0-1,-1 0 0,1-1 0,1 1 1,-1-1-1,0 0 0,1 0 1,6 2-1,12 3 29,-1-1 0,1-2 0,38 4 0,11 3 36,-71-11-66,0 0-1,0 0 0,0 1 1,0-1-1,0 1 0,-1-1 1,1 1-1,0-1 1,0 1-1,-1 0 0,1-1 1,0 1-1,-1 0 0,1-1 1,-1 1-1,1 0 0,-1 0 1,1 0-1,-1-1 0,1 1 1,-1 0-1,0 0 1,0 0-1,1 0 0,-1 0 1,0 0-1,0 0 0,0 0 1,0 0-1,0-1 0,0 1 1,0 0-1,-1 2 0,-8 29-202,-26 40 164,28-61 52,0 0-1,1 1 1,0 0-1,1 0 0,0 0 1,1 0-1,1 1 1,0 0-1,0 0 1,2 0-1,-1 22 1,2-32-7,0 0 0,1 0 0,0-1 0,-1 1 0,1 0 0,0-1 0,1 1 0,-1-1 0,0 1 0,1-1 1,-1 0-1,1 1 0,0-1 0,0 0 0,0 0 0,0 0 0,0 0 0,0-1 0,0 1 0,1-1 1,-1 1-1,1-1 0,-1 0 0,1 0 0,-1 0 0,1 0 0,0 0 0,0 0 0,5 0 0,9 1 43,0 0 0,0-1 0,32-3-1,-27 2-8,-10-1-262,0 1-1,0-2 1,-1 1-1,1-2 1,0 1 0,13-7-1,-17 2-2454,-5 2 493,9-7-2080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6:34.015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203 0 3169,'0'0'14090,"-20"27"-13367,-6 7-440,-6 7 170,-43 73 0,70-105-402,-30 59 86,33-64-129,1 0 1,-1-1 0,1 1 0,0 0-1,0 0 1,1-1 0,-1 1 0,1 0-1,0 0 1,0 0 0,0 0 0,0 0 0,1 0-1,0 0 1,-1-1 0,3 6 0,-2-7-10,0-1 1,1 0-1,-1 1 0,0-1 1,1 0-1,-1 0 1,1 0-1,-1 0 1,1 0-1,-1 0 1,1-1-1,0 1 1,0 0-1,-1-1 1,1 1-1,0-1 0,0 0 1,-1 1-1,1-1 1,2 0-1,45 0 1,-33-1 41,-9 1-105,0-1 0,0 0 0,0 0 1,0-1-1,0 0 0,0 0 0,-1 0 0,10-6 0,-12 7-302,-1-1 0,1 0-1,-1 0 1,0 0 0,0-1-1,0 1 1,0-1 0,0 0-1,0 0 1,-1 0 0,0 0-1,1 0 1,-1 0 0,0-1-1,0 1 1,-1-1 0,2-4-1,0-26-8271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0:28.7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7780,'0'0'4962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0:42.4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62 7924,'0'0'8278,"-1"0"-8212,1-1-1,-1 1 1,1 0-1,-1 0 1,1-1-1,-1 1 1,1 0-1,-1-1 1,1 1-1,-1 0 1,1-1-1,0 1 1,-1 0-1,1-1 1,-1 1-1,1-1 1,0 1 0,0-1-1,-1 1 1,1-1-1,0 1 1,0-1-1,0 1 1,-1-2-1,19-7 400,0 0-1,1 1 1,0 0-1,24-5 0,-35 12-462,-1 0 0,0 0 0,0 0 0,0 1 0,1 0 0,-1 1 0,0 0 0,0 0 0,0 0 0,1 1 0,-2 0 0,1 0-1,0 1 1,0 0 0,10 6 0,12 8 32,64 29 0,-77-41-7,0 0 0,0-1 1,0 0-1,0-1 0,1-1 1,25 0-1,-34-4-12,0 0-1,0 0 1,0-1 0,0-1-1,0 1 1,0-1 0,-1 0-1,0-1 1,0 0-1,0 0 1,10-10 0,33-20 38,-41 31-53,-1 0 0,0 1-1,1 0 1,0 1-1,0 0 1,0 0 0,0 1-1,0 0 1,0 0-1,15 2 1,8 2-4,54 13 0,-57-9 4,-1-2 0,34 2-1,236-7 129,-283 1-128,0 1 0,0 0-1,-1 1 1,24 9 0,-24-8 16,1 1 0,0-2 1,0 0-1,25 1 0,-35-3-9,0-1 0,-1 0 0,1 0-1,-1-1 1,1 0 0,0 0 0,-1 0 0,1 0-1,-1 0 1,0-1 0,1 0 0,-1 0 0,0 0-1,0-1 1,0 1 0,-1-1 0,1 0 0,4-4-1,7-5 17,-9 9 34,-4 12-7248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0:47.3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336 615 11957,'0'0'1716,"-22"23"-830,1-2-537,-2 5 304,-2-1 1,-1-2 0,-54 38 0,62-48-202,4-4 242,0 0 0,-1-1 0,-17 8 0,32-47 1584,3 5-2144,2 1-1,1-1 1,1 1-1,1 0 0,20-42 1,1-4-113,-2-1-24,48-140 57,-65 178-38,-2 0 0,-1 0 0,-2 0 0,1-50 0,-6 82-7,0 0 0,0 0 0,0 1 1,0-1-1,0 0 0,0 0 0,0 0 1,0 1-1,-1-1 0,1 0 0,-1 0 1,0 1-1,1-1 0,-1 1 1,0-1-1,0 0 0,0 1 0,0-1 1,0 1-1,0 0 0,0-1 0,-1 1 1,1 0-1,0 0 0,-1 0 0,1 0 1,-1 0-1,0 0 0,1 0 0,-1 0 1,1 1-1,-1-1 0,0 1 0,0-1 1,1 1-1,-1-1 0,0 1 1,-2 0-1,-1 0-14,-1 1 1,1 0-1,0 0 0,0 0 1,0 1-1,0-1 1,0 1-1,0 0 0,0 1 1,0-1-1,1 1 1,-9 6-1,0 3-16,1-1 0,0 2 0,1 0 0,0 1 0,1-1 0,0 2 0,1 0-1,-13 30 1,13-23 17,1 1-1,0 0 1,2 0-1,1 0 1,1 0-1,-2 26 1,6-38 4,1 0 0,0 0 0,0 0 0,1 0 0,0 0 0,1-1 0,0 1 0,1-1 0,0 1 1,1-1-1,0 0 0,0-1 0,1 1 0,0-1 0,1 0 0,10 10 0,13 12 16,2-2 1,68 49-1,-40-34 8,-48-34-16,21 15 1,-2 1 0,37 40 0,-61-59-8,0 1-1,-1 0 0,0 1 1,0-1-1,-1 1 0,0 0 1,-1 1-1,0-1 0,0 1 1,-1-1-1,0 1 0,-1 0 1,0 1-1,1 15 0,-3-21 6,-1-1 0,1 1 0,-1-1 0,0 1 0,0-1 0,-1 1 0,0-1 0,1 0 0,-1 0 0,-1 1 0,1-1 0,0-1-1,-1 1 1,-3 3 0,-2 2 11,1-2-1,-2 1 1,1-1-1,-1 0 1,-16 9-1,7-6-4,0 0 0,-1-2 0,-1 0 0,1-1-1,-41 8 1,59-14-138,-1-1 0,1 0 0,0 1 0,0-1 0,-1 0 0,1 1 0,0-1 0,-1 0 0,1 0 0,-1 0 1,1 0-1,0 0 0,-1 0 0,1-1 0,0 1 0,0 0 0,-1-1 0,-1 0 0,26-17-4028,23-10-1921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0:47.5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 1 12566,'0'0'9940,"-25"108"-9780,25-42-48,0-3 0,0-8-31,20-14-1,-4-9-80,4-12-48,-5-12-161,1-8-1327,4-10-1041,-5-36-1121,1-23-3922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0:47.8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149 292 12726,'0'0'6328,"9"-9"-5202,0 2-931,-1-2 0,0 1 1,0-1-1,-1 0 0,0-1 1,0 1-1,-1-2 0,-1 1 1,1 0-1,-2-1 0,0 0 0,0 0 1,-1-1-1,3-15 0,-5 14-111,0 3-13,0 0-1,-1-1 1,-1 1-1,-1-12 1,2 20-67,0 0 1,-1 0-1,1 0 1,-1 0-1,0 0 1,1 0-1,-1 0 1,0 1-1,0-1 1,0 0-1,0 0 1,-1 1-1,1-1 1,0 1-1,-1-1 1,1 1 0,-1 0-1,1 0 1,-1-1-1,1 1 1,-1 0-1,0 0 1,0 0-1,0 1 1,1-1-1,-1 0 1,-3 0-1,-2 0-35,1 1-1,0-1 1,0 1 0,0 0-1,-1 1 1,1 0 0,0 0-1,0 0 1,0 0-1,0 1 1,0 0 0,0 0-1,0 1 1,1 0 0,-1 0-1,1 0 1,0 1-1,0-1 1,0 1 0,0 0-1,1 1 1,-1-1-1,1 1 1,0 0 0,-6 10-1,1 1-561,1-1 1,0 1-1,1 1 0,0-1 0,2 1 0,0 0 0,0 1 0,-1 21 0,2 38-4841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0:48.1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5843,'0'0'11138,"0"27"-9868,1 217 1014,0-229-2147,0 0 0,0 0 0,2 0 1,0 0-1,1 0 0,8 21 0,-12-36-130,0-1 0,0 1 0,0 0 0,0 0 0,0-1 0,0 1 0,0 0 0,0 0 0,0-1 0,0 1-1,0 0 1,1 0 0,-1 0 0,0-1 0,0 1 0,0 0 0,0 0 0,0 0 0,1-1 0,-1 1 0,0 0 0,0 0 0,0 0 0,1 0 0,-1 0 0,0 0-1,0-1 1,1 1 0,-1 0 0,0 0 0,0 0 0,0 0 0,1 0 0,-1 0 0,0 0 0,0 0 0,1 0 0,-1 0 0,0 0 0,0 0 0,1 0 0,-1 0-1,0 0 1,0 0 0,1 0 0,-1 1 0,0-1 0,0 0 0,0 0 0,1 0 0,-1 0 0,0 0 0,0 1 0,0-1 0,1 0 0,-1 0 0,0 0 0,0 0-1,0 1 1,0-1 0,0 0 0,1 0 0,-1 1 0,0-1 0,70-151 1944,-58 130-1913,0 0 1,2 2 0,0-1-1,1 2 1,20-20-1,-24 31 69,-9 12-147,-1-3 19,15 37-8,21 74 0,9 23-2117,-46-135 1953,0-1 0,0 1-1,0 0 1,0-1 0,1 1-1,-1 0 1,0-1 0,1 1 0,-1-1-1,0 1 1,1 0 0,-1-1-1,1 1 1,-1-1 0,1 1 0,-1-1-1,1 0 1,-1 1 0,1-1-1,0 1 1,-1-1 0,1 0 0,-1 1-1,1-1 1,0 0 0,-1 0-1,1 0 1,0 0 0,0 1 0,-1-1-1,1 0 1,0 0 0,-1 0 0,1 0-1,0 0 1,-1-1 0,2 1-1,9-3-7180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0:48.4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52 1 14855,'0'0'8855,"-6"3"-8546,3-1-306,1 0 0,0 0 0,-1 0 0,1 0 0,0 0 0,0 1 0,0-1-1,1 1 1,-1 0 0,1-1 0,-1 1 0,1 0 0,0 0 0,0 0 0,0 0 0,0 0 0,0 0 0,1 0 0,-1 4 0,1 75 131,1-44-28,-1 43 13,4 1 0,18 108 0,-14-153-138,-5-23-588,0 0 1,0 0-1,0 21 0,-8-34-4051,-17-2-24,-12-2-7855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0:48.5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83 10373,'0'0'6323,"163"-71"-6323,-96 63-208,-6 4-4114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1:19.84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79 13766,'0'0'5507,"128"-51"-5411,-87 37 80,5 6-176,-21 2 0,-9 6-1201,-11 0-864,-5 6-816,0 16-1809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0:48.8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0 245 5410,'0'0'9845,"18"-10"-8348,57-37-398,-70 43-971,-1 0-1,1 0 1,-1 0 0,-1-1 0,1 0 0,0 0 0,-1 0-1,0 0 1,0 0 0,-1-1 0,1 1 0,-1-1-1,-1 1 1,1-1 0,-1 0 0,0 0 0,0 0 0,0 0-1,-1 0 1,0 0 0,-1-11 0,1 10 75,-1 4-107,1 1 0,-1-1 1,1 1-1,-1-1 0,0 1 1,0-1-1,0 1 1,0 0-1,0-1 0,0 1 1,-1 0-1,1 0 0,-1 0 1,0 0-1,1 0 1,-1 0-1,0 1 0,0-1 1,-4-2-1,5 3-82,-1 0-1,1 0 1,-1 0 0,0 1-1,1-1 1,-1 0-1,0 1 1,0-1 0,1 1-1,-1 0 1,0 0 0,0-1-1,0 1 1,1 0 0,-1 0-1,0 1 1,0-1-1,0 0 1,1 1 0,-1-1-1,0 1 1,0-1 0,1 1-1,-1 0 1,0 0 0,1 0-1,-1 0 1,1 0-1,-1 0 1,1 0 0,-2 2-1,-3 4-25,0 1-1,1 0 1,0 0 0,0 0-1,1 0 1,0 1-1,0-1 1,1 1 0,0 0-1,1 0 1,0 1-1,-1 9 1,-1 19 60,0 62 0,4-93-52,0-2-14,0 0 0,0 0 0,1 0 0,-1 0 0,1 0 0,0 0 0,0-1 0,1 1 0,0 0 0,-1-1 0,2 1 0,-1-1 0,0 1-1,1-1 1,0 0 0,0 0 0,0 0 0,0-1 0,6 6 0,-5-7-361,0 1 0,0-1 0,1 1 0,-1-1-1,1 0 1,-1-1 0,1 1 0,0-1 0,0 0-1,0 0 1,0-1 0,-1 1 0,7-1 0,33-3-4821,2-8-3009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0:49.2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277 1 9845,'0'0'11245,"-15"3"-10410,9-2-827,-1 1 1,1 0-1,-1 0 0,1 1 1,0-1-1,0 1 1,0 1-1,0-1 1,1 1-1,-1 0 0,1 0 1,0 0-1,0 1 1,0 0-1,1 0 1,0 0-1,0 1 0,-4 6 1,-2 5 7,2 0-1,0 0 1,0 1 0,2 0 0,0 0 0,2 0-1,-1 1 1,2-1 0,1 1 0,0 0 0,1 0-1,3 30 1,-1-46-66,0-1 0,0 1 1,0 0-1,0-1 0,0 1 0,1-1 0,-1 0 0,1 1 0,0-1 0,-1 0 1,1 0-1,0 0 0,0 0 0,1 0 0,-1 0 0,0-1 0,0 1 0,1-1 0,-1 1 1,1-1-1,0 0 0,-1 0 0,1 0 0,0 0 0,-1-1 0,1 1 0,0-1 1,0 0-1,0 1 0,0-1 0,-1-1 0,6 0 0,-6 1 42,-1 0 0,0-1 0,1 0 1,-1 1-1,0-1 0,0 0 0,1 1 0,-1-1 0,0 0 0,0 0 0,0 0 0,0 0 0,0 0 1,0 0-1,0-1 0,0 1 0,-1 0 0,1 0 0,0-1 0,-1 1 0,1 0 0,-1-1 1,1 1-1,-1 0 0,0-3 0,6-42 120,-6 41-102,2-21 142,-2 0-1,-4-48 0,3 66-59,-1 0-1,0 0 1,0 1 0,0-1-1,-1 0 1,-1 1 0,1 0-1,-1-1 1,0 1 0,0 1-1,-1-1 1,0 1 0,-9-9-1,-44-33 409,54 45-465,-1-1 0,0 1-1,0 0 1,0 0 0,0 1 0,-1 0 0,1 0 0,-1 0 0,0 0-1,-10 0 1,15 2-59,1 0-1,-1 0 0,0 0 1,0 0-1,1 0 1,-1 1-1,1-1 0,-1 0 1,0 1-1,1-1 0,-1 0 1,1 1-1,-1-1 1,1 1-1,-1-1 0,1 1 1,-1-1-1,1 1 0,-1-1 1,1 1-1,-1-1 1,1 1-1,0 0 0,0-1 1,-1 1-1,1 0 1,0-1-1,0 1 0,0 0 1,-1-1-1,1 1 0,0 0 1,-1 28-1670,2-22 935,-1 30-4697,5-3-4826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0:49.5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41 5 13350,'0'0'10210,"0"0"-10198,0-1 1,-1 1-1,1 0 1,0-1-1,-1 1 0,1 0 1,0 0-1,0-1 0,-1 1 1,1 0-1,0 0 1,-1-1-1,1 1 0,-1 0 1,1 0-1,0 0 0,-1 0 1,1 0-1,-1 0 1,1 0-1,0 0 0,-1 0 1,1 0-1,-1 0 0,1 0 1,0 0-1,-1 0 1,1 0-1,-1 0 0,1 0 1,0 0-1,-1 0 0,1 1 1,0-1-1,-1 0 1,1 0-1,0 0 0,-1 1 1,1-1-1,0 0 0,-1 0 1,1 1-1,0-1 1,0 0-1,-1 1 0,1-1 1,0 0-1,0 1 0,0-1 1,0 0-1,-1 1 0,1-1 1,0 1-1,0-1 1,0 0-1,0 1 0,0 0 1,-2 12-16,0 0 1,1 1 0,0-1-1,3 27 1,-1-2 40,-1 677 507,-21-362-319,21-352-292,0-12-721,0-85-6462,0 55 1737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0:49.7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1 151 12774,'0'0'1462,"1"-18"573,0 6-1538,5-41 759,-5 50-1165,0 0-1,0 0 1,0 0 0,0 1-1,1-1 1,0 0-1,-1 0 1,1 1-1,0-1 1,0 1-1,0 0 1,1-1 0,-1 1-1,0 0 1,1 0-1,0 0 1,-1 1-1,4-3 1,4 1-24,-1-1 0,0 1 0,0 1 0,1-1 0,0 2 0,-1-1 0,1 1 0,0 1 0,0 0 0,0 0 0,-1 1 0,1 0 0,0 1 0,-1 0 0,18 6 0,-21-6-69,-1 0-1,1 1 1,0 0 0,-1 0 0,1 1-1,-1 0 1,0 0 0,0 0 0,0 0 0,-1 1-1,1 0 1,-1-1 0,-1 2 0,1-1-1,0 0 1,-1 1 0,0 0 0,-1 0-1,1-1 1,-1 2 0,0-1 0,-1 0 0,1 0-1,-1 1 1,0 6 0,-1-8 5,0-1 0,0 1 0,0 0 0,-1 0 0,0 0 0,0-1 1,0 1-1,0-1 0,-1 1 0,0-1 0,0 1 0,0-1 0,-1 0 0,1 0 0,-6 7 0,2-4-6,-1 0 0,0-1 0,0 1 0,-1-2 0,0 1 0,0-1 0,-14 7-1,4-4-203,0 0-1,0-2 0,-1 0 0,0-1 0,0-1 0,-1-1 1,-22 1-1,34-3-176,6-1 182,0 0 0,0 1 0,0-1-1,1 0 1,-1 0 0,0 0 0,0 0 0,0 0-1,0-1 1,1 1 0,-1 0 0,0-1 0,0 0-1,1 1 1,-1-1 0,1 0 0,-3-1 0,2-16-4587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0:50.1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53 291 8452,'0'0'7491,"19"-16"-6266,57-53-179,-72 65-940,0-1 1,-1 1 0,0 0-1,0-1 1,0 1 0,-1-1 0,0 0-1,0 0 1,0 0 0,0 0-1,-1 0 1,1 0 0,-2-1-1,1 1 1,0 0 0,-1-1-1,0 1 1,0 0 0,-2-7 0,2-7 323,0 16-365,0 0 0,0 0 0,0-1 0,0 1 0,-1 0 0,1 0 0,-1 0 0,0-1 0,0 1 0,0 0 1,0 0-1,0 0 0,-1 1 0,1-1 0,-1 0 0,0 0 0,0 1 0,0-1 0,0 1 0,0 0 1,-1-1-1,1 1 0,-1 0 0,0 1 0,1-1 0,-1 0 0,0 1 0,0-1 0,0 1 0,0 0 1,0 0-1,0 0 0,0 0 0,0 1 0,-1-1 0,1 1 0,0 0 0,0 0 0,-6 1 0,7-1-67,0 0 0,0 1-1,-1-1 1,1 1-1,0-1 1,0 1-1,0 0 1,0 0 0,0 0-1,0 0 1,0 0-1,0 0 1,0 1 0,1-1-1,-1 1 1,0-1-1,-1 4 1,-2 1-14,0 0-1,1 0 1,0 1-1,0 0 1,-3 9 0,1 0 3,0 1 1,1 0 0,1 0 0,-2 24 0,3-21 47,2 0 1,1 0-1,1 0 1,0 1-1,2-1 0,0 0 1,9 29-1,-9-41-108,0 0 0,0 0 0,1 0 0,0-1-1,0 1 1,1-1 0,0 0 0,0-1-1,0 1 1,1-1 0,0 0 0,1 0-1,-1-1 1,1 0 0,0 0 0,1 0 0,-1-1-1,1 0 1,-1-1 0,14 5 0,-11-6-1003,-1 0 0,1 0 0,0-1 0,0 0 0,0-1 0,13-1 0,22-4-6610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0:50.4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497 0 13078,'0'0'8164,"-17"2"-7417,12-2-744,-1 0 0,0 1 0,1-1 0,-1 2 0,1-1 0,-1 0 0,1 1 0,-1 0 0,1 1 0,0-1 0,0 1 0,0 0 0,0 0 0,1 0 0,-1 1 0,1 0 0,0 0 0,0 0 0,0 0-1,0 0 1,1 1 0,0 0 0,0 0 0,-5 9 0,-4 13 14,1 1-1,1 0 0,1 0 1,2 1-1,1 0 0,1 0 1,1 1-1,1 45 0,3-68-13,0 0 0,1 0 0,0-1 0,0 1 0,0 0-1,1-1 1,0 1 0,1-1 0,-1 1 0,7 9 0,-8-13-15,1-1-1,-1 0 1,1 0 0,0 0 0,0 0 0,0 0 0,0 0-1,0-1 1,0 1 0,0-1 0,1 1 0,-1-1 0,0 0-1,1 0 1,-1 0 0,1 0 0,-1-1 0,1 1 0,0-1-1,-1 1 1,1-1 0,0 0 0,-1 0 0,1 0-1,0 0 1,-1 0 0,1-1 0,0 1 0,4-3 0,-5 2 17,0 0 1,0 0-1,0 0 1,0 0-1,0-1 1,0 1-1,0-1 1,0 1-1,-1-1 1,1 0-1,0 0 1,-1 0-1,0 0 0,1 0 1,-1 0-1,0 0 1,0 0-1,0-1 1,0 1-1,-1 0 1,2-3-1,5-51 157,-6 49-148,0-11 91,-1 1 1,-3-28-1,3 39-67,-2 0-1,1 0 1,-1 1 0,0-1-1,0 1 1,0-1 0,-1 1-1,1 0 1,-1 0 0,-1 0-1,-6-8 1,-6-3 10,-2 1 0,0 0 0,0 1 0,-2 2-1,1 0 1,-2 0 0,1 2 0,-2 1 0,1 0-1,-1 2 1,0 0 0,-1 2 0,-29-4 0,49 8-267,0 1 0,-1 0 0,1 0-1,0 1 1,0-1 0,-1 0 0,1 1 0,-6 2 0,-18 16-6605,7 2-4229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0:43.9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195 383 11813,'0'0'5832,"0"-6"-3228,0 4-2145,0 5-432,0 126-190,0-129 371,0-23 1081,0 20-1205,0 2-76,-1 0 0,1 1-1,0-1 1,0 0 0,0 0 0,-1 0 0,1 0 0,0 0 0,0 0 0,0 0-1,1 0 1,-1 1 0,0-1 0,0 0 0,0 0 0,1 0 0,-1 0 0,0 0-1,1 0 1,-1 1 0,1-1 0,-1 0 0,1 0 0,-1 1 0,1-1 0,0 0-1,-1 1 1,1-1 0,0 1 0,1-2 0,0 1-16,-1 21-321,2-11 401,0-10 121,16-55-106,-2 0 0,-3 0 0,-2-2 0,-2 0 1,3-102-1,-13 158-86,0 1 0,1 0 0,-1 0 0,0-1 0,0 1 0,0 0 1,0 0-1,0-1 0,0 1 0,0 0 0,-1 0 0,1 0 0,0-1 0,-1 1 0,1 0 0,-1 0 1,1 0-1,-1 0 0,1 0 0,-1-1 0,0 1 0,0 1 0,1-1 0,-1 0 0,0 0 0,0 0 1,0 0-1,0 0 0,0 1 0,0-1 0,0 1 0,0-1 0,-1 0 0,1 1 0,0 0 1,0-1-1,0 1 0,-1 0 0,1 0 0,0-1 0,0 1 0,-1 0 0,1 0 0,0 0 0,0 1 1,-1-1-1,-1 1 0,-3 0-10,1 1 1,0 0-1,0 1 1,0 0-1,0-1 1,0 1-1,0 1 1,1-1-1,-8 8 1,-10 13-8,1 1-1,2 1 1,0 0 0,2 2 0,1 0 0,1 1 0,2 0-1,0 1 1,2 0 0,2 1 0,1 1 0,1-1 0,1 1-1,2 0 1,0 50 0,4-63 15,0 0 1,1 0-1,1-1 1,1 1-1,7 28 0,-8-42 8,0 0-1,0-1 1,0 1-1,1 0 1,-1-1 0,1 1-1,0-1 1,1 0-1,-1 0 1,1 0-1,-1 0 1,1-1-1,0 1 1,1-1 0,-1 0-1,1 0 1,-1-1-1,1 1 1,0-1-1,0 0 1,0 0-1,0-1 1,0 0 0,8 2-1,-3-1-130,0-1 0,1 0-1,-1 0 1,1-1 0,-1-1-1,15-1 1,2-7-2909,-2-7-3370,-6 0-1206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0:44.3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144 0 11157,'0'0'8564,"-15"14"-8281,4-5-225,2-2 1,-1 1 0,1 0 1,1 1-1,0 0 0,0 0 0,1 1 1,0 0-1,0 0 0,1 0 0,-5 13 0,5-6 10,1 0 0,0 0 0,1 1 0,1-1 0,1 1 0,1 0-1,0 0 1,2 22 0,-1-34-62,1 0 0,0-1 1,0 1-1,0 0 0,1-1 0,-1 1 0,1-1 0,1 0 0,-1 1 1,1-1-1,0 0 0,0-1 0,0 1 0,1 0 0,-1-1 1,1 0-1,0 0 0,1 0 0,-1 0 0,1-1 0,-1 1 0,1-1 1,0 0-1,0-1 0,1 1 0,-1-1 0,0 0 0,12 2 1,-8-2 9,0 0 0,0-1 1,0 0-1,1-1 0,-1 0 1,0 0-1,0-1 0,15-3 1,-19 3-7,-1-1 1,0 1-1,0-1 1,0 0-1,0 0 1,0-1-1,0 1 1,0-1-1,-1 0 1,1 0 0,-1 0-1,0 0 1,0 0-1,0-1 1,0 0-1,-1 1 1,1-1-1,-1 0 1,2-6-1,1-1 19,-1-1-1,-1 0 1,0 0-1,0 0 1,-1 0-1,-1 0 1,0-1-1,-1 1 1,0-1-1,-1 1 1,0 0-1,-4-16 1,3 18 2,0 1-1,-1 0 1,0 0-1,-1 1 1,0-1-1,0 1 1,-1-1 0,0 1-1,0 1 1,-1-1-1,0 1 1,0 0-1,-1 0 1,0 1 0,0-1-1,-12-6 1,17 11-27,1 1-1,-1 0 1,0 0 0,1 0 0,-1 1 0,0-1 0,0 0-1,0 1 1,0-1 0,0 1 0,1-1 0,-1 1 0,0 0-1,0 0 1,0 0 0,0 0 0,-4 1 0,5-1-46,0 1 1,0 0-1,0-1 1,0 1-1,0 0 1,0 0-1,0 0 1,0 0 0,0 0-1,0 0 1,0 0-1,0 0 1,1 0-1,-1 0 1,1 0-1,-1 0 1,1 0-1,-1 1 1,1-1-1,-1 2 1,0 4-694,0 0 0,1-1 0,-1 1 0,1 0 0,1 0 0,0 0 0,0-1 0,0 1 0,3 10 0,13 15-6327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0:45.1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0 350 13798,'0'0'3578,"1"18"-2647,30 276 104,-22-261-902,2 21 54,-7-51 12,4-14 982,6-39-757,3 2 1,1 0 0,3 1 0,44-72-1,-65 118-427,1 0 1,-1 1-1,0-1 0,0 0 0,1 1 0,-1-1 0,1 0 1,-1 1-1,1-1 0,-1 1 0,1-1 0,-1 1 0,1-1 1,-1 1-1,1-1 0,-1 1 0,1 0 0,0-1 0,-1 1 0,1 0 1,0-1-1,-1 1 0,1 0 0,0 0 0,0 0 0,-1 0 1,1 0-1,1 0 0,13 15-134,3 40-11,-17-49 179,11 50-23,-10-43-1,0 0-1,1-1 1,0 1 0,0-1 0,2 1 0,-1-1 0,2-1-1,0 1 1,0-1 0,10 13 0,-16-23-4,1 0 1,0 0-1,0 0 1,0 0-1,0 0 1,0 0-1,0 0 1,0 0-1,0-1 1,0 1-1,0 0 1,0-1-1,0 1 1,0-1-1,1 1 1,-1-1-1,0 1 1,0-1-1,1 0 1,-1 0-1,0 0 1,1 0-1,-1 0 0,0 0 1,1 0-1,-1 0 1,0 0-1,0-1 1,1 1-1,-1 0 1,0-1-1,0 1 1,0-1-1,1 0 1,-1 1-1,0-1 1,0 0-1,0 0 1,0 1-1,0-1 1,1-2-1,3-3 29,0 0-1,0-1 0,0 0 1,-1 0-1,4-10 0,-6 13-18,20-40 33,-11 18-30,2 1-1,26-40 1,-38 64-18,0 0-1,-1 1 1,1-1-1,-1 0 1,1 0-1,0 0 1,0 1 0,-1-1-1,1 0 1,0 1-1,0-1 1,0 1-1,0-1 1,0 1-1,0-1 1,0 1 0,0 0-1,0-1 1,0 1-1,0 0 1,0 0-1,0 0 1,0 0-1,0 0 1,0 0 0,0 0-1,0 0 1,0 0-1,0 0 1,0 1-1,0-1 1,0 0 0,0 1-1,0-1 1,0 0-1,0 1 1,0 0-1,1 0 1,30 35-147,-21-22 124,-6-8 29,1 0 1,0-1 0,1 1 0,-1-1 0,1-1-1,0 1 1,0-1 0,1 0 0,-1-1-1,1 0 1,0 0 0,0-1 0,0 0 0,0 0-1,0-1 1,0 1 0,0-2 0,1 0-1,-1 0 1,0 0 0,0-1 0,11-2 0,-9 1 2,-1-1 0,1 0 0,-1 0 1,0-1-1,0 0 0,0-1 0,0 0 1,-1 0-1,0-1 0,0 0 1,-1 0-1,1-1 0,-1 0 0,-1 0 1,1-1-1,-1 1 0,-1-1 0,7-12 1,-2-2-3,-1-1 1,-1 0-1,-1 0 1,-2 0-1,0-1 1,3-32-1,-1-146 50,-14 158 252,7 43-237,-1-1 0,1 0 0,-1 0 0,0 1 0,0-1 0,0 1 0,0-1 0,0 1 0,0-1 0,0 1 0,-1-1 0,1 1 0,0 0 0,-1 0 0,1 0 0,-1 0 0,0 0 0,1 0 0,-1 0 0,-3-1 0,5 2-66,0 0 0,-1 0 0,1 0 0,0 0 0,0 0 0,-1 0-1,1 0 1,0 0 0,0 0 0,-1 0 0,1 0 0,0 0 0,0 0 0,-1 0 0,1 0 0,0 0 0,0 1 0,-1-1 0,1 0 0,0 0 0,0 0 0,0 0 0,-1 0 0,1 1 0,0-1-1,0 0 1,0 0 0,0 0 0,-1 1 0,1-1 0,0 0 0,0 0 0,0 0 0,0 1 0,0-1 0,0 0 0,0 0 0,0 1 0,0-1 0,0 0 0,0 0 0,0 1 0,0-1-1,0 0 1,0 0 0,0 1 0,0-1 0,0 0 0,0 0 0,0 1 0,0-1 0,0 0 0,0 0 0,0 1 0,1-1 0,-2 7-46,-2 73-5,3-1 0,3 1 1,5-1-1,2 0 0,23 86 0,130 462 285,-156-606-197,0-2-448,-12-31-769,-2-6 206,-18-57-4372,14 4-552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0:45.3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139 102 4194,'0'0'13531,"7"-17"-12941,-3 6-536,-4 7-47,1 1 0,0-1 1,0 1-1,0-1 1,1 1-1,-1-1 1,1 1-1,0 0 1,0 0-1,0-1 0,0 2 1,0-1-1,1 0 1,0 0-1,-1 1 1,1-1-1,0 1 1,0 0-1,0 0 0,0 0 1,1 0-1,-1 0 1,0 1-1,1 0 1,-1-1-1,1 1 1,0 1-1,4-2 1,-2 2-2,9 0-9,0 0-1,-1 1 1,1 1-1,19 4 1,-31-6 2,-1 1 0,1 0-1,-1-1 1,0 1 0,1 0 0,-1 0-1,0 0 1,0 1 0,1-1-1,-1 0 1,0 1 0,0-1 0,0 1-1,-1 0 1,1 0 0,0 0 0,-1 0-1,1 0 1,-1 0 0,0 0 0,1 0-1,-1 0 1,0 1 0,0-1-1,-1 0 1,1 1 0,0-1 0,-1 1-1,0-1 1,1 1 0,-1-1 0,0 1-1,-1 3 1,0-2 10,0 1 0,-1 0 1,0-1-1,0 1 0,-1-1 0,1 0 0,-1 0 0,0 0 1,0 0-1,0 0 0,0 0 0,-1-1 0,0 0 0,0 1 0,0-1 1,0-1-1,-5 4 0,-12 6 18,0 0 0,-27 10 0,-32 8 13,1-1-2100,30-6-3785,32-14-1177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1:20.22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81 17 9316,'0'0'12539,"0"-5"-11722,-1-6-552,-2 11-178,-7 21-197,4-8 52,-5 12 88,1 0 1,1 1-1,1 0 0,1 1 1,1 0-1,2 0 1,1 0-1,0 0 1,4 48-1,0-71-31,0 0 1,0 0-1,1 1 1,0-1-1,0 0 0,0-1 1,0 1-1,1 0 1,-1-1-1,1 1 1,0-1-1,0 0 0,0 1 1,0-2-1,1 1 1,-1 0-1,1-1 1,0 1-1,0-1 0,0 0 1,0 0-1,0-1 1,0 1-1,0-1 1,0 0-1,1 0 0,-1-1 1,8 1-1,-7 0 6,0 0 0,0-1-1,0 1 1,0-1 0,0-1 0,0 1-1,0-1 1,0 0 0,0 0-1,0 0 1,0-1 0,0 1 0,0-1-1,-1 0 1,1-1 0,-1 1 0,1-1-1,-1 0 1,0 0 0,0 0-1,-1-1 1,1 1 0,0-1 0,3-6-1,-2-1 50,0 1-1,-1-1 1,-1 0-1,0 0 0,0 0 1,-1-1-1,-1 1 1,0 0-1,0-1 0,-1 1 1,-1-1-1,0 1 1,0-1-1,-1 1 1,-1 0-1,-5-17 0,5 20-7,0 0 0,0 0-1,-1 1 1,0-1 0,0 1-1,-1-1 1,0 1 0,0 1-1,0-1 1,-1 1 0,0 0-1,-1 0 1,1 1 0,-1 0-1,0 0 1,0 0 0,-1 1-1,1 0 1,-1 0 0,0 1-1,0 0 1,-10-2 0,15 5-361,3 23-9580,0-11-1593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0:45.5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12614,'0'0'4466,"0"109"-3522,5-60-319,15 0-321,-4-7-96,9-3-112,-4-9-32,4-7 64,-9-9-128,9-10-832,-9-4-2146,-1-26-1792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0:45.8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82 268 11077,'0'0'7369,"0"-3"-6724,2-2-406,0 0 0,1 0-1,-1 0 1,1 0-1,0 1 1,0 0-1,5-6 1,-4 4-43,1 1 1,-1-1-1,-1 0 1,1-1-1,-1 1 1,4-9 0,-5 4-90,1 0 0,-2 1 0,0-1 1,0 0-1,-1 0 0,0 0 1,0 0-1,-4-13 0,4 20-101,-1 1 1,0-1-1,0 1 0,-1-1 0,1 1 0,-1-1 1,1 1-1,-1 0 0,0 0 0,0 0 0,0 0 0,-5-4 1,5 5-9,0 1 1,0 0-1,0 0 1,0-1-1,0 1 1,0 1-1,-1-1 1,1 0-1,0 0 1,-1 1-1,1-1 1,0 1 0,-1 0-1,1 0 1,-1 0-1,1 0 1,0 0-1,-1 0 1,1 1-1,-1-1 1,-2 2-1,2-1-47,0 1-1,-1 0 0,1 0 1,0 0-1,0 0 0,0 0 1,0 1-1,1-1 0,-1 1 0,1 0 1,-1 0-1,1 0 0,0 0 1,0 0-1,0 0 0,0 1 1,1-1-1,0 1 0,-1-1 1,1 1-1,-1 5 0,-2 9-694,1-1 0,0 1 1,1 20-1,3 17-2759,12-3-2262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0:46.0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 1 9764,'0'0'12476,"-1"5"-11697,-4 44-653,1-1 1,3 1 0,5 59 0,28 147 248,-7-77-220,-27-123-1232,2-52-457,0-5-207,8-27-1764,13-21-2737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0:46.3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0 214 5202,'0'0'7449,"21"14"-6091,68 38-101,-87-52-1212,-1 1 1,1-1-1,-1 1 0,1-1 1,0 0-1,-1 1 1,1-1-1,0 0 1,0 0-1,-1 0 1,1 0-1,0 0 1,-1-1-1,1 1 0,0 0 1,-1-1-1,1 0 1,-1 1-1,1-1 1,0 0-1,-1 0 1,0 1-1,1-1 1,-1 0-1,1-1 0,-1 1 1,0 0-1,0 0 1,0 0-1,0-1 1,0 1-1,0-1 1,0 1-1,0-1 1,0 1-1,-1-1 0,1 1 1,-1-1-1,1 0 1,-1 1-1,1-4 1,2-2 150,3-11 160,0 0 1,-2 0 0,0-1 0,-1 0 0,-1 0 0,0 1-1,-3-31 1,1 47-303,0-1 0,0 0 0,0 1 0,-1-1 0,0 0 0,1 1 0,-1-1 0,0 1 0,0-1 0,0 1-1,0 0 1,-1-1 0,1 1 0,-1 0 0,1 0 0,-1 0 0,0 0 0,0 0 0,0 0 0,0 0 0,0 1 0,0-1 0,-1 1-1,1 0 1,0-1 0,-1 1 0,1 0 0,-1 0 0,1 1 0,-1-1 0,1 0 0,-1 1 0,0 0 0,1-1 0,-1 1 0,0 0 0,1 1-1,-1-1 1,0 0 0,1 1 0,-1-1 0,1 1 0,-1 0 0,0 0 0,1 0 0,-3 1 0,1 2-58,1-1 0,-1 1 1,1 0-1,-1 0 0,1 0 1,1 1-1,-1-1 0,1 1 0,-1-1 1,1 1-1,-2 6 0,-15 59-49,19-69 52,-4 14 8,1 1 0,0 1 0,2-1 0,0 0 0,0 0 0,2 1-1,0-1 1,4 20 0,-4-29-8,1 0 0,1 0 0,-1-1 0,1 1-1,0-1 1,0 1 0,1-1 0,0 0 0,0 0-1,1-1 1,-1 1 0,1-1 0,0 0 0,1 0-1,-1-1 1,1 0 0,0 0 0,0 0 0,0 0 0,13 4-1,-5-3-489,-1-1-1,1 0 0,0-1 0,0 0 0,19 0 0,-11-2-2192,0-1 1,38-5-1,5-10-6115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0:46.6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318 106 12454,'0'0'5271,"3"-18"-2229,5-53-1196,-11 56-1146,-5 13-465,-9 15-208,17-13-21,-13 14 0,1 1 0,1 0-1,1 0 1,0 1 0,0 1-1,2 0 1,0 0-1,1 1 1,1-1 0,-8 37-1,7-20 17,2-1 1,1 1-1,2 0 0,1 1 0,5 43 0,-4-73-36,1 1 0,0-1-1,0 0 1,1 0-1,-1 0 1,1-1 0,0 1-1,0 0 1,4 5 0,-4-8-47,-1 0 0,0-1 0,1 1 1,-1 0-1,1 0 0,0-1 0,-1 0 1,1 1-1,0-1 0,0 0 0,0 1 1,0-1-1,0 0 0,0-1 0,0 1 1,1 0-1,-1-1 0,0 1 0,0-1 1,5 1-1,-6-2 52,0 1 1,-1-1-1,1 1 0,0-1 0,0 1 1,-1-1-1,1 0 0,0 1 1,-1-1-1,1 0 0,0 0 1,-1 0-1,1 1 0,-1-1 1,1 0-1,-1 0 0,0 0 1,1 0-1,-1 0 0,0 0 1,0 0-1,0 0 0,0 0 0,1 0 1,-1 0-1,0 0 0,-1-1 1,2-36 99,-1 31-91,-1-3 28,1-1-1,-1 0 1,-1 1 0,0-1 0,0 0 0,-1 1-1,0 0 1,-1 0 0,0 0 0,-1 0 0,-10-15-1,5 11 58,-1 0 0,-1 1 0,0 0 0,-1 1 0,0 0 0,-23-15 0,-12 1 367,47 25-612,-1 0 1,1 1-1,-1-1 0,0 1 1,1-1-1,-1 1 1,1 0-1,-1 0 1,0 0-1,1 0 1,-1 0-1,0 0 0,1 0 1,-1 0-1,0 0 1,1 1-1,-1-1 1,1 1-1,-1-1 1,1 1-1,-1 0 0,1 0 1,-1 0-1,1 0 1,0-1-1,-1 2 1,1-1-1,0 0 0,-2 2 1,-4 14-5689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0:51.4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397 172 9060,'0'0'3879,"0"-18"-1459,0 12-2203,0-7 228,0 0 1,-1-1 0,-4-21 0,5 31-282,-1 1 0,0-1 1,0 0-1,0 0 0,-1 1 1,0-1-1,1 1 0,-1-1 1,0 1-1,0 0 0,-1-1 1,1 1-1,-1 0 0,0 1 1,1-1-1,-1 0 0,0 1 1,-1 0-1,1-1 0,-7-2 1,7 4-147,0 0 1,1 1 0,-2-1 0,1 1 0,0-1-1,0 1 1,0 0 0,0 0 0,0 0 0,0 1 0,0-1-1,0 1 1,0 0 0,0-1 0,0 1 0,0 1-1,1-1 1,-1 0 0,0 1 0,1-1 0,-1 1 0,1 0-1,-1 0 1,1 0 0,0 0 0,-4 4 0,-4 6-104,0 1 0,0 1 0,-13 26 0,12-22 111,-6 12-35,1 0-1,1 1 1,-16 50-1,27-72 11,2-1 0,-1 1-1,1 0 1,1 0 0,-1 0 0,2 0-1,-1 0 1,1 0 0,0 1 0,1-1-1,0 0 1,1 0 0,0 0 0,0 0-1,1-1 1,0 1 0,0-1 0,9 14-1,-5-12 9,1 0 0,1-1 0,0 0 0,0-1 0,1 0 0,0 0 0,12 6 0,84 41 173,-83-45-148,0 1 0,0 1 0,-2 1 1,1 1-1,28 25 0,-44-34-31,-1 1-1,0 0 1,0 0-1,-1 0 1,0 0-1,0 1 1,0 0 0,-1 0-1,0 0 1,-1 0-1,1 0 1,-1 1-1,-1-1 1,1 1-1,-1-1 1,-1 1 0,1-1-1,-1 1 1,0 0-1,-3 12 1,0-6 12,-1 1 0,0-1-1,-1 1 1,0-1 0,-1-1 0,-1 1 0,0-1 0,-1 0 0,-14 17 0,-15 15 47,-1-1 0,-2-2 0,-2-2 0,-2-2 0,-2-2 0,-1-1 0,-1-3 0,-70 34-1,118-66-44,0 1-1,-1-1 0,1 0 0,0 0 0,0 0 0,-1 0 0,1 1 0,0-1 0,0 0 0,-1 0 0,1 0 0,0 1 0,0-1 0,0 0 0,-1 0 1,1 1-1,0-1 0,0 0 0,0 1 0,0-1 0,0 0 0,0 0 0,0 1 0,-1-1 0,1 0 0,0 1 0,0-1 0,0 0 0,0 1 0,0-1 0,0 0 1,1 1-1,-1-1 0,0 0 0,0 1 0,0-1 0,0 0 0,0 0 0,0 1 0,0-1 0,1 0 0,-1 0 0,0 1 0,0-1 0,1 1 0,14 14-200,-6-6 163,-1 1 5,0 1 1,0 1-1,-1 0 1,0 0-1,-1 0 0,-1 1 1,0 0-1,0 0 1,-1 0-1,3 21 1,0 15 78,3 81 0,-9 127 80,1 25 5,0-247-118,2-1 0,1 1 0,16 55 0,-15-72-14,0 0 0,1-1 0,0 0 0,2-1 0,0 1 0,1-2 0,0 1 0,19 20 0,-26-33-82,0-1 1,-1 0 0,1 0-1,0 0 1,0 0 0,0 0-1,0-1 1,1 1 0,-1-1-1,0 0 1,1 0 0,-1 0-1,0-1 1,1 1 0,-1-1-1,1 0 1,-1 0 0,1 0-1,-1 0 1,1-1 0,-1 1-1,7-3 1,-2 1-425,0-1 1,0 0 0,0 0-1,0-1 1,0 0-1,-1 0 1,13-11-1,25-21-5633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0:53.5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21 131 10277,'0'0'8190,"9"-18"-7269,31-58-284,-37 73-607,0 0 0,0-1 0,0 2 0,1-1 0,0 0 1,-1 1-1,1-1 0,0 1 0,0 0 0,0 0 0,0 1 0,1-1 0,-1 1 0,0 0 0,1 0 0,-1 0 0,1 1 0,-1 0 0,1-1 0,-1 2 0,1-1 0,6 2 0,5-2-6,-9 0-30,1 0 0,-1 0 0,0 1 0,1 0 0,-1 0 0,0 1 1,0 0-1,0 0 0,0 1 0,0 0 0,-1 0 0,1 0 0,-1 1 0,0 0 0,0 1 0,0-1 0,0 1 0,-1 0 0,0 0 0,0 1 0,0-1 0,-1 1 0,1 0 0,-2 1 1,1-1-1,-1 1 0,0-1 0,0 1 0,0 0 0,-1 0 0,0 0 0,-1 0 0,0 1 0,1 11 0,-2-2 6,0-1 0,-2 1-1,0-1 1,0 0 0,-2 1-1,0-1 1,-8 21 0,-8 8 40,-27 49 1,-19 40 4,60-117-58,1-1-1,0 1 1,1 1-1,0-1 0,2 0 1,-1 28-1,3-41 17,0 0-1,0-1 0,0 1 0,1-1 0,-1 1 0,1-1 0,0 1 0,0-1 0,1 1 1,-1-1-1,1 0 0,-1 0 0,1 0 0,0 0 0,0 0 0,1 0 0,-1 0 0,0-1 1,5 5-1,-1-4 16,-1 1 0,1-1 0,-1 0 0,1-1-1,0 1 1,0-1 0,0-1 0,0 1 0,0-1 0,10 1 0,0 0 35,0-2 0,0 0 0,0-1 1,0-1-1,0 0 0,0-1 0,0-1 0,15-5 0,26-16 193,-55 25-9,-20 4-5,6 3-236,0 1 0,1 1-1,0-1 1,0 2 0,1-1 0,0 2 0,1-1-1,0 1 1,0 1 0,2-1 0,-1 2-1,1-1 1,1 1 0,0-1 0,1 2 0,-6 22-1,6-15 4,0 0-1,2 0 1,0 1-1,1-1 1,1 1-1,1 0 1,1-1-1,1 1 1,1-1 0,9 32-1,1-18 46,2-1 0,1-1-1,2 0 1,1-1 0,31 39 0,45 77 66,-86-131-109,-1 1 0,0 0 1,-2 0-1,0 0 0,-1 1 0,6 37 1,-11-49 3,0 0 0,-1 0 0,1 0 0,-1 0 0,0 0 0,-1 0 0,0 0 0,0 0 0,0-1 0,-1 1 0,0-1 0,0 0 0,-1 1 0,0-1 0,0-1 0,0 1 0,-1-1 0,0 0 0,0 0 0,0 0 0,-10 7 0,-7 3 43,-1 0-1,-1-1 1,0-1 0,-30 10 0,21-10-14,0-2 1,-1-2-1,-1-1 0,0-1 0,-54 2 1,-22-5-2856,98-7-2394,12-10-5286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1:01.0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 46 8500,'0'0'6051,"-20"0"-5955,40 0-144,11 0 48,20-4 64,16-6-64,9-5-1921,6-1-3426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1:01.5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6963,'0'0'7300,"26"0"-7220,10 0-16,15 0-32,15 0-32,6 0-913,20 0-2608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1:01.9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 21 3874,'0'0'10677,"-20"0"-10085,30 0-480,10 0-16,11 0-48,15 0 112,10 0-160,0-8-304,16 2-1793,-5 0-3025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1:21.919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56 1105,'0'0'11058,"-1"-11"-5058,4-13-4837,-2 22-1162,1 0 0,0 0 0,0 1 0,0-1 0,0 1 0,0-1 0,0 1 0,0 0 0,0 0 0,0 0-1,1 0 1,-1 0 0,1 0 0,-1 1 0,0-1 0,1 1 0,-1 0 0,1 0 0,-1 0 0,1 0 0,-1 0 0,4 1 0,-2-1-17,0 0 0,-1 1 0,1 0 0,0 0 1,0 0-1,-1 0 0,1 1 0,-1-1 0,1 1 0,-1 0 1,0 0-1,1 0 0,4 4 0,-3 1-13,0 1 1,-1-1-1,0 1 0,0 0 0,-1 0 0,0 0 1,0 0-1,0 0 0,-1 1 0,-1-1 1,0 1-1,1 11 0,-1 21 125,-4 53 0,1-58 22,-12 97 189,14-132 42,-1-7-132,0 1-1,0-1 1,0 0 0,1 0-1,0 1 1,1-1-1,-1 0 1,3-9-1,-1 0 55,1-9-234,2-1-1,1 1 1,0 0 0,2 0-1,1 1 1,1 0 0,1 0 0,1 1-1,1 1 1,0 0 0,32-36-1,-42 53-48,0 1 0,0 0 0,1 0 0,-1 0 0,1 0 0,0 1 0,-1-1 0,1 1 0,0 0 0,0 0 0,1 1 0,-1-1 0,0 1 0,1 0 0,-1 0 0,1 0 0,8 0 0,-9 2-2,0-1-1,0 1 1,-1 0 0,1 0 0,0 1 0,-1-1-1,1 1 1,-1 0 0,0 0 0,1 0 0,-1 0-1,0 1 1,0-1 0,0 1 0,0-1-1,-1 1 1,1 0 0,-1 0 0,0 1 0,3 3-1,2 6 16,0 1-1,-1-1 1,0 1-1,-1 0 1,-1 1-1,0-1 1,-1 1-1,0 0 0,-2 0 1,1 19-1,-2-3 50,-2 0 1,-1 0-1,-13 58 0,15-84-18,2-21-3,0 0 1,1 1 0,0-1 0,2 0-1,0 1 1,1-1 0,0 1-1,1 1 1,1-1 0,13-22 0,-8 19 7,0 1 1,1 1 0,1 0 0,0 1 0,1 0 0,1 1 0,30-21-1,-44 33-47,1 0 0,0 0 0,0 1-1,0-1 1,0 1 0,0-1-1,0 1 1,0 0 0,1 0-1,-1 0 1,0 1 0,1-1 0,-1 1-1,0 0 1,8 0 0,-10 1 3,1 0 0,0-1 0,0 1 0,0 1 0,-1-1 1,1 0-1,0 0 0,-1 0 0,1 1 0,-1-1 0,0 1 1,1-1-1,-1 1 0,0 0 0,0-1 0,0 1 0,0 0 0,0 0 1,-1 0-1,1 0 0,0 0 0,-1 0 0,1 0 0,-1 0 1,0 0-1,0 3 0,3 30-9,-1 0-1,-2 0 1,-7 55 0,-1 32 44,8-121-64,0 1 0,0-1 0,0 0 0,1 1 0,-1-1 0,0 0 0,1 0 0,-1 1 0,0-1 0,1 0 0,0 0 0,-1 0 0,1 0 0,0 0 1,-1 1-1,1-1 0,0 0 0,0-1 0,0 1 0,0 0 0,0 0 0,0 0 0,0 0 0,0-1 0,0 1 0,0-1 0,3 2 0,-1-1-428,-1-1 0,1 1 0,-1-1 0,1 0 0,0 1 0,-1-1 0,1 0 0,0-1 0,-1 1 0,1 0 0,0-1 0,-1 1 0,5-3 0,13-8-3716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1:54.5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36 129 5394,'0'0'14482,"-6"-5"-14029,-23-18 84,70 18-444,-26 3-85,386-5 196,-229 9-149,267-19-85,-421 16 48,389-30 28,-126 13-84,-20 3-433,-191 12 327,-68 3 88,-2-2-443,-1 1 1103,-19 12-12936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1:55.1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 6547,'0'0'4306,"107"-6"-3618,-56 6-368,5 0-143,6 0-33,20 0-32,-1 0-112,6 0 160,5 2-160,-10-2-497,0 0-2496,-15 0-5955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1:56.1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 2561,'0'0'10680,"3"0"-10221,284-2 1144,-141 1-2513,2 0-3929,-92 1-41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1:56.5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13 7027,'0'0'3970,"158"-12"-3890,-86 12-80,5 0 0,10 6-1761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2:06.1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0 3522,'0'0'9849,"-1"0"-9790,-2 0-16,2 0-121,-3 0-2850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2:06.9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34 6963,'0'0'5854,"92"-2"-4128,16 4-1555,-31 0-77,-1-3 0,119-17 0,-116 9-26,-1 3-1,87 6 1,-44-1-3798,-140 3-421,-2 2-2815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2:07.1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1 5987,'0'0'8468,"-5"0"-8372,31 0 64,20 0-144,5 0-32,0 0 32,11 0-32,-1 0-432,0 0-1761,6 0-2065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2:08.1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 22 4866,'0'0'6747,"-5"1"-5962,5-1-757,-1 0 0,1 0 1,-1 0-1,1 0 1,-1 0-1,1 0 0,-1 0 1,1 0-1,-1 0 0,1 0 1,-1 0-1,1 0 1,-1 1-1,1-1 0,-1 0 1,1 0-1,0 0 0,-1 1 1,1-1-1,-1 0 1,1 1-1,0-1 0,-1 0 1,1 1-1,0-1 0,-1 0 1,1 1-1,0-1 1,-1 1-1,1-1 0,0 1 1,0-1-1,0 1 0,-1 0 1,22 3 505,50-2-97,-63-2-344,273-19 539,0 0-4023,-236 19-1046,-33 0-213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2:08.5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 11 5987,'0'0'6787,"-21"0"-6723,32 0 80,14 0 160,6 0 112,10 0-224,0 0 16,20-2-208,-10-2-16,6 0-912,-6 4-1025,-15 0-2465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2:09.9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20 6403,'0'0'7937,"-7"-1"-6446,5 0-1302,7 0 865,222-14-1767,-72 13-6684,-119 2 722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1:22.419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11 7972,'0'0'9823,"0"-11"-7028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2:10.1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34 7972,'0'0'4626,"123"-10"-4594,-72-1-32,-5 3-1329,-5 4-1728,-10 4-3170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2:12.5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52 173 4418,'0'0'8230,"-2"-17"-6733,-2-58-462,4 73-983,0-1 1,1 0-1,-1 1 0,1-1 0,0 1 0,-1-1 1,1 1-1,1-1 0,-1 1 0,0 0 0,0-1 0,1 1 1,-1 0-1,1 0 0,0 0 0,0 0 0,0 0 0,0 1 1,0-1-1,0 0 0,0 1 0,0 0 0,1-1 1,-1 1-1,1 0 0,-1 0 0,5-1 0,4-3 112,-4 2-144,0 0 1,1 0-1,-1 0 0,1 1 1,-1 0-1,1 1 0,0 0 1,0 0-1,0 1 0,0-1 1,0 2-1,0-1 0,8 3 1,-12-3-26,0 1 0,-1 0 0,1 0 1,-1 0-1,0 1 0,1-1 0,-1 1 1,0 0-1,0 0 0,0 0 0,0 0 0,0 1 1,0-1-1,-1 1 0,1 0 0,-1-1 1,0 1-1,0 0 0,0 0 0,0 1 0,0-1 1,-1 0-1,1 1 0,-1-1 0,0 0 1,0 1-1,0 0 0,-1-1 0,1 8 0,-1 22 40,-1 0-1,-2 0 1,-2 0-1,-1 0 1,-11 35-1,-8 49 240,22-87-189,1 0 0,1-1 1,5 54-1,-3-77-77,1 0-1,-1-1 1,1 1 0,0 0-1,0-1 1,0 0-1,1 0 1,0 1 0,0-2-1,0 1 1,1 0-1,0-1 1,0 1 0,0-1-1,0 0 1,0 0-1,1-1 1,0 1 0,0-1-1,0 0 1,8 3 0,-4-2 26,-1-1 1,1 0 0,-1 0 0,1-1 0,0 0 0,0 0 0,0-1 0,0 0 0,0-1 0,0 0 0,0 0 0,0-1 0,13-3-1,-22 4-3,1 0 0,-1-1 0,0 1 0,1 0 0,-1-1 0,1 1-1,-1 0 1,0-1 0,1 1 0,-1 0 0,0-1 0,0 1 0,1-1-1,-1 1 1,0-1 0,0 1 0,1 0 0,-1-1 0,0 1 0,0-1-1,0 1 1,0-1 0,0 1 0,0-1 0,0 1 0,0-1 0,0 1-1,0-1 1,0 1 0,0-1 0,0 1 0,0-1 0,-1 1 0,1-1-1,0 1 1,0-1 0,0 1 0,-1 0 0,1-1 0,0 1 0,-1-1-1,0 0-23,0 1 0,1-1 0,-1 1 0,0-1 1,1 1-1,-1-1 0,0 1 0,1 0 0,-1 0 0,0-1 0,0 1 0,0 0 0,1 0 0,-1 0 0,0 0 0,0-1 0,0 1 0,1 1 0,-1-1 0,0 0 0,0 0 0,0 0 0,0 0 0,1 0 0,-1 1 0,0-1 0,0 0 0,1 1 0,-1-1 0,0 1 0,1-1 0,-1 1 0,0-1 0,1 1 0,-1-1 0,1 1 0,-1-1 0,1 1 0,-2 1 0,-5 6-27,0 1-1,0 0 1,1 1 0,0 0-1,0-1 1,1 2-1,1-1 1,0 1 0,0-1-1,-2 14 1,-1 4 33,1 0 1,-3 58-1,6-45-7,3-1 1,1 1-1,2 0 1,15 74-1,-14-101 5,0 1-1,-1 0 1,-1-1 0,0 1-1,-1 0 1,-1 0-1,-2 20 1,1-29-1,0 1 0,-1-1 0,0 1 0,0-1 0,0 0 0,-1 1 0,0-1 0,0-1 0,-1 1 0,0 0 0,0-1 0,0 0 0,-1 0 0,1 0 0,-1 0 0,0-1 0,0 0 0,-7 4 0,-2 1 32,1-1-1,-1-1 1,0 0 0,-1-1-1,1-1 1,-1 0-1,0-1 1,0-1 0,-1 0-1,1-1 1,-1-1 0,-16 0-1,-30-2-3994,32-8-2466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2:22.9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1 113 7459,'0'0'7124,"56"0"-7028,-10 0 416,10-14-224,21-13-160,5-3-128,-5 5-64,-16 9-1713,-15 16-3153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2:23.5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0 261 7267,'0'0'8996,"103"-59"-8932,-11 2-64,25-10-1536,16-10-3875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2:33.6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31 3522,'0'0'8649,"-7"-1"-7185,7 1-1445,0 0 0,0 0-1,0 0 1,0 0 0,0 0 0,0 0-1,0 0 1,0-1 0,1 1 0,-1 0 0,0 0-1,0 0 1,0 0 0,0 0 0,0 0-1,0 0 1,0 0 0,0 0 0,0 0 0,0-1-1,0 1 1,0 0 0,0 0 0,0 0-1,0 0 1,0 0 0,-1 0 0,1 0 0,0 0-1,0 0 1,0 0 0,0 0 0,0-1-1,0 1 1,0 0 0,0 0 0,0 0 0,0 0-1,0 0 1,0 0 0,0 0 0,0 0-1,0 0 1,0 0 0,-1 0 0,1 0 0,0 0-1,0 0 1,0 0 0,0 0 0,0 0-1,0 0 1,0 0 0,0 0 0,0 0 0,0 0-1,-1 0 1,21-7 8,0 2 1,0 0-1,0 1 0,1 1 0,27 0 0,110 6-588,-121-1 68,36 3-1812,0 5-1780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2:34.3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1 4434,'0'0'7203,"0"0"-7142,-1 0-1,1 0 0,0 0 1,-1 0-1,1 0 0,0 0 0,-1 0 1,1 1-1,0-1 0,-1 0 1,1 0-1,0 0 0,-1 1 1,1-1-1,0 0 0,0 0 1,0 1-1,-1-1 0,1 0 1,0 0-1,0 1 0,0-1 0,-1 0 1,1 1-1,0-1 0,0 0 1,0 1-1,0-1 0,0 0 1,0 1-1,0-1 0,0 0 1,0 1-1,0-1 0,0 1 0,0-1 1,0 1-1,14 3-12,0-1 0,0 0-1,0 0 1,1-2 0,-1 0 0,25-1-1,-17 0-45,-18 0-32,159 2-192,-56-2-4349,-34-2-4519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2:46.8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383 429 8020,'0'0'9892,"2"10"-9137,7 29 187,-9-38-911,0-1-1,0 0 1,0 0-1,0 1 1,0-1-1,0 0 1,0 0-1,0 1 1,0-1-1,0 0 1,0 1-1,1-1 1,-1 0-1,0 0 1,0 1 0,0-1-1,0 0 1,1 0-1,-1 0 1,0 1-1,0-1 1,0 0-1,1 0 1,-1 0-1,0 0 1,0 0-1,1 1 1,-1-1 0,0 0-1,1 0 1,-1 0-1,0 0 1,0 0-1,1 0 1,-1 0-1,0 0 1,1 0-1,-1 0 1,0 0-1,0 0 1,1 0-1,-1 0 1,0 0 0,1 0-1,10-13 809,4-19-24,-5-2-666,-1 0 1,-2 0-1,-2-1 1,0 0-1,-3 0 0,-1-1 1,-6-67-1,4 98-148,0 0-1,0 1 1,-1-1 0,1 1-1,-1-1 1,0 1 0,0 0-1,-1-1 1,1 1-1,-1 0 1,0 1 0,0-1-1,0 0 1,-1 1 0,1 0-1,-1 0 1,0 0-1,1 0 1,-1 1 0,-1-1-1,1 1 1,0 0 0,-1 0-1,1 0 1,-1 1-1,1 0 1,-1 0 0,0 0-1,1 0 1,-1 1 0,0 0-1,0-1 1,1 2-1,-1-1 1,0 1 0,0 0-1,1 0 1,-1 0 0,1 0-1,-1 1 1,1 0-1,-1 0 1,1 0 0,0 0-1,0 1 1,-6 4 0,-15 14-4,0 1-1,2 1 1,1 1 0,1 1 0,1 1 0,1 0 0,1 2 0,2 0 0,1 1 0,1 0 0,1 1 0,2 1-1,1 0 1,1 0 0,2 1 0,1 0 0,2 0 0,-1 54 0,5-80 5,0 1 1,1 0-1,0 0 1,0-1-1,1 1 0,-1-1 1,2 1-1,-1-1 1,1 0-1,0 0 1,0 0-1,0 0 1,1 0-1,0-1 0,0 1 1,0-1-1,1 0 1,0-1-1,0 1 1,0-1-1,1 0 0,-1 0 1,1 0-1,0-1 1,0 0-1,0 0 1,0-1-1,1 0 0,-1 0 1,1 0-1,-1-1 1,1 0-1,8 1 1,-4-1 3,0 1 1,0-2 0,0 0-1,0 0 1,0-1 0,-1 0-1,1-1 1,0 0 0,0-1-1,-1 0 1,0-1 0,1 0-1,-1 0 1,-1-1 0,1-1-1,-1 0 1,0 0 0,0 0-1,0-1 1,-1-1 0,0 1-1,-1-1 1,0-1 0,0 1-1,-1-1 1,0 0 0,0-1-1,-1 1 1,0-1 0,-1 0-1,0-1 1,0 1 0,3-22-1,1-13 43,-3-1 0,-1-1 0,-4-59 0,0 63 68,1 54-157,1 0 0,1 0 0,-1-1 0,2 1 0,-1-1 0,2 0 0,-1 0 0,7 10 0,1 4 39,10 22 189,50 74-1,-59-100-806,2-1 1,0-1 0,1 0-1,0-1 1,2-1 0,19 15 0,-11-19-2893,-1-10-1340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2:47.1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180 0 10453,'0'0'9316,"-31"47"-9188,6-5 48,4-11-48,1-5-80,9-10 48,6-6-96,0-6 0,0 4-304,-5-1-1313,0 3-896,-6 0-1665,-4-4-3793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2:48.0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0 111 2257,'0'0'1729,"11"-9"-1076,59-53 2456,-68 59-2483,0 1 0,-1-1 0,1 0 0,-1 0 0,0 0 0,0 0 0,0 0 0,1-6 0,1 1 1942,-3 17 859,-1 132-3194,-2-18 52,5-1 0,23 158 0,27-91-1200,-73-209-1849,-12-3-1920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2:48.2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83 12886,'0'0'5923,"169"-39"-5699,-62 25-208,6 2-32,-1 6 16,-4 2-2353,-16 2-1745,-10-4-4386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1:23.193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260 302 3474,'0'0'13227,"0"-31"-10402,1-31-2183,1 26-401,-7-69-1,5 102-213,-1 0 0,1 0 0,-1 0 0,0-1 0,0 1 0,0 0 0,0 0 0,-1 1 0,1-1 0,-1 0-1,0 0 1,0 1 0,0-1 0,0 1 0,0 0 0,0-1 0,-1 1 0,1 0 0,-1 0 0,1 0 0,-1 1 0,0-1-1,0 1 1,0-1 0,0 1 0,0 0 0,0 0 0,0 1 0,0-1 0,0 0 0,0 1 0,0 0 0,-1 0-1,1 0 1,0 0 0,0 0 0,0 1 0,0-1 0,-1 1 0,1 0 0,0 0 0,0 0 0,0 0 0,1 1-1,-5 1 1,-1 4-54,-1 1 0,1 0 0,0 0 0,0 1 0,1 0 0,0 0 0,1 1 0,0 0 0,0 0 0,-5 16 0,-1 2 50,1 0-1,-12 58 1,18-64-10,1 0 0,2 0 0,0 0 0,1 1 0,1-1 0,6 43 0,-5-62-16,0 0 1,1 0 0,-1 0 0,1 0 0,0 0 0,0 0-1,0 0 1,1-1 0,-1 1 0,1-1 0,-1 1-1,1-1 1,0 0 0,0 0 0,0 0 0,0-1 0,0 1-1,0-1 1,0 1 0,1-1 0,-1 0 0,0 0-1,1-1 1,-1 1 0,1-1 0,-1 0 0,1 1-1,-1-2 1,1 1 0,-1 0 0,1-1 0,-1 1 0,1-1-1,-1 0 1,0 0 0,1-1 0,-1 1 0,0 0-1,0-1 1,0 0 0,0 0 0,0 0 0,2-3 0,4-6 81,0-1 1,-1 0 0,-1-1 0,0 0 0,-1 0 0,9-28-1,19-88 383,-33 124-442,2-10 233,-1-1-1,0 1 0,-2-24 1,0 32 74,10 39-834,-7 2 526,2-1 1,2 0-1,18 55 1,8-13-2910,-33-74 2638,1 0-1,-1 0 1,1-1 0,-1 1 0,1 0-1,0 0 1,-1 0 0,1-1 0,0 1 0,0 0-1,0-1 1,-1 1 0,1 0 0,0-1-1,0 1 1,0-1 0,0 0 0,0 1 0,0-1-1,0 0 1,0 1 0,0-1 0,1 0-1,13 0-4848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2:48.6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60 0 13190,'0'0'5973,"-9"21"-5049,-1 5-858,1 0 1,1 0 0,2 1-1,0 0 1,-2 43 0,4 318 293,8-357-288,11 49 0,-1-11-16,-14-68-52,0-1 0,0 0 0,0 1 0,0-1 1,0 0-1,0 1 0,0-1 0,0 1 0,0-1 0,1 0 0,-1 1 1,0-1-1,0 0 0,0 1 0,0-1 0,0 0 0,1 1 0,-1-1 0,0 0 1,0 1-1,1-1 0,-1 0 0,0 0 0,0 1 0,1-1 0,-1 0 0,0 0 1,1 1-1,-1-1 0,0 0 0,1 0 0,-1 0 0,0 0 0,1 0 0,-1 0 1,1 1-1,-1-1 0,0 0 0,1 0 0,-1 0 0,0 0 0,1 0 1,-1 0-1,1 0 0,-1-1 0,0 1 0,1 0 0,-1 0 0,0 0 0,1 0 1,-1 0-1,0-1 0,1 1 0,-1 0 0,0 0 0,1 0 0,-1-1 0,0 1 1,0 0-1,1-1 0,-1 1 0,23-24 269,-17 17-159,3-4 95,19-21 187,56-49 0,-76 73-399,1 1 0,1 0 0,-1 1 0,1 0 0,0 1 0,0 0 1,1 0-1,0 1 0,-1 1 0,1 0 0,20-4 0,-26 8-8,-1-1 0,0 0 0,0 1 1,0-1-1,0 1 0,0 1 0,0-1 1,-1 0-1,1 1 0,0 0 0,0 0 0,-1 0 1,1 0-1,-1 0 0,0 1 0,0 0 1,0-1-1,0 1 0,0 0 0,-1 1 1,1-1-1,-1 0 0,0 1 0,0-1 0,0 1 1,2 5-1,5 11 17,-1 0-1,-1 1 1,6 32 0,-12-50-5,2 5 3,-2 0 0,1 1-1,-1-1 1,0 0 0,-1 0 0,1 1 0,-2-1-1,1 0 1,-1 0 0,-1 1 0,-2 11 0,2-16-8,-1 0 1,1 0 0,0 0-1,-1 0 1,0 0 0,0 0-1,0-1 1,0 1 0,-1-1-1,0 0 1,1 0 0,-1 0-1,0-1 1,0 1 0,0-1 0,-1 0-1,1 0 1,0-1 0,-1 1-1,-8 1 1,-3 0-22,0 0 1,-1 0 0,0-2-1,1 0 1,-1-1-1,0-1 1,1-1-1,-1 0 1,1-1-1,-1 0 1,-25-10-1,27 8-974,-1 1 0,0 1 0,-28-2 0,36 4 73,-5-2-3641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2:50.5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682 26 9893,'0'0'10767,"-8"-8"-9668,6 6-1085,1 1 1,0 0-1,-1-1 0,1 1 0,-1 0 0,1 0 0,-1-1 1,1 1-1,-1 0 0,0 1 0,0-1 0,0 0 0,1 0 0,-1 1 1,0-1-1,0 1 0,0 0 0,0 0 0,0-1 0,0 1 0,0 0 1,0 1-1,0-1 0,0 0 0,0 0 0,0 1 0,1-1 1,-1 1-1,0 0 0,0 0 0,-2 1 0,-5 5 8,-1 0 0,2 1 0,-1 0 0,1 1 0,-14 18 0,-67 85 384,5 5 0,5 3 0,-113 233 0,172-308-367,2 2 0,2 0-1,2 0 1,3 2 0,1-1-1,-3 56 1,11-80-31,1 0 0,1-1 0,2 1 0,0-1 0,1 1 0,2-1 0,0 0-1,1 0 1,2-1 0,0 0 0,1 0 0,2-1 0,0 0 0,25 35 0,-6-22-125,1-1-1,1-2 1,2-1 0,1-1-1,1-2 1,1-2 0,42 21-1,39 14-1065,137 49-1,-19-24-2727,0-14-2329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2:48.9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333 0 14086,'0'0'5758,"-24"24"-5553,2-4-184,0-2 7,2 2 1,0 0-1,1 2 1,1 0 0,-29 48-1,3 8 122,-47 121-1,87-193-3407,3-10 1212,1-18-830,0 17 1476,0-11-2837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2:49.4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524 17 8180,'0'0'10581,"4"-6"-9621,5-5-756,-9 12-78,-19 27-26,-38 56 68,-52 65 426,23-33-384,-79 142-1,143-219-192,8-16-9,1 1-1,1 0 0,1 0 0,-15 51 1,23-65-1746,4-22-3799,0-2 1807,-1-7-3706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2:49.7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 1 12998,'0'0'8422,"-5"0"-7624,5 0-800,-1 0 1,1 0-1,0 0 0,-1 0 0,1 0 0,0 0 1,-1 0-1,1 0 0,0 0 0,-1 0 0,1 0 1,0 0-1,-1 0 0,1 0 0,0 0 0,-1 0 1,1 0-1,0 1 0,-1-1 0,1 0 0,0 0 1,0 0-1,-1 1 0,1-1 0,0 0 0,0 0 1,-1 1-1,1-1 0,0 0 0,0 0 0,0 1 1,0-1-1,-1 0 0,1 1 0,0-1 0,0 0 1,0 1-1,0-1 0,0 0 0,0 1 1,0-1-1,0 0 0,0 1 0,0-1 0,0 0 1,0 1-1,0-1 0,0 1 0,12 25 8,39 42 182,-37-50-102,157 176 121,-67-80-134,-42-47-602,-28-32 1206,58 78 1,-83-99-1164,-1 0 0,0 1 0,9 24 0,-13-28-562,-1 0 1,0 1-1,-1-1 1,0 1-1,0 22 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2:49.9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384 88 14070,'0'0'977,"-19"-14"642,-63-44-117,78 55-1420,0 1 0,0 0 0,0 1 1,0-1-1,0 1 0,0 0 0,0-1 0,-1 2 0,1-1 0,0 1 0,-1-1 0,1 1 0,0 0 0,-1 1 0,1-1 0,0 1 0,0 0 0,-1 0 0,1 0 1,0 0-1,-8 4 0,4 0-19,1 1 1,-1-1-1,1 1 1,0 0-1,1 1 0,-1 0 1,-8 12-1,1 0-23,0 1-1,1 1 0,1 0 0,1 1 1,1 0-1,1 0 0,1 1 0,1 1 1,2-1-1,0 1 0,1 0 0,1 0 1,1 47-1,1-59-21,1-1-1,1 1 1,0-1-1,1 1 1,0-1-1,1 0 1,0 0 0,0 0-1,1 0 1,1-1-1,0 1 1,0-1 0,1 0-1,1-1 1,-1 1-1,1-1 1,1-1-1,0 1 1,0-1 0,1-1-1,9 8 1,-1-3 85,0-2 0,0 0 0,1 0 0,0-2 0,1 0 0,0-1 0,0-1 0,1-1 0,21 3 0,70 4-814,1-10-4322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2:51.2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379 88 6019,'0'0'12547,"-6"-12"-10912,-18-37-170,24 48-1423,-1 1 1,1-1-1,-1 1 0,1-1 0,0 1 1,-1-1-1,1 0 0,0 1 1,-1-1-1,1 0 0,0 1 1,0-1-1,0 1 0,0-1 0,0 0 1,0 1-1,0-1 0,0 0 1,0 0-1,0 1 0,0-1 1,0 0-1,0 1 0,0-1 1,0 1-1,1-1 0,-1 0 0,0 1 1,1-1-1,-1 1 0,0-1 1,1 0-1,-1 1 0,1-1 1,-1 1-1,1-1 0,-1 1 0,1 0 1,-1-1-1,1 1 0,-1-1 1,1 1-1,-1 0 0,1 0 1,0-1-1,29 1-134,-24 0 209,7 1-120,1 1 0,-1 0 0,1 1 0,-1 0 0,0 1 0,0 0 0,0 1 0,-1 1 0,0 0 0,0 0 0,0 1 0,-1 1 0,0 0 0,-1 1 0,1 0 0,-2 0 0,1 1 0,-1 0 0,9 15 0,3 4 6,-1 2-1,-2 0 1,-1 2-1,-1-1 1,-2 2-1,11 38 1,-11-16 31,-2 0-1,-2 0 1,-3 1 0,-3 1 0,-5 112 0,-2-136-13,-1-1 1,-2 1 0,-2-1-1,0 0 1,-3-1 0,0 0-1,-2 0 1,-2-1 0,0-1-1,-2 0 1,-2-2 0,0 0-1,-32 34 1,3-11-946,-2-2-1,-3-2 1,-1-2 0,-3-3-1,-90 52 1,-55 16-7434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2:57.4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15 184 5378,'0'0'11091,"-9"3"-10025,4-1-1020,6-4 323,23-14-320,2 1 1,0 1 0,35-13 0,-14 7-4,-4-1-247,69-29 562,-98 45-1264,0 0 0,0 1 0,1 1 0,-1 0 0,30-1 0,-40 4-3518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2:57.6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0 193 8260,'0'0'7235,"92"-77"-7203,-30 48 16,-1-1-48,-5 1-928,-5 1-3202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3:05.5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52 200 2481,'0'0'8780,"1"-20"-7302,1-54 50,0-31 3280,-23 359-2809,-4 50-1829,25-234-122,0-69 779,-10 12-11565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1:23.44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118 46 7043,'0'0'13049,"-9"-10"-11955,4 3-937,-20-19 50,24 25-207,1 1 0,-1 0 0,0 0-1,0-1 1,0 1 0,0 0 0,1 0 0,-1 0 0,0 0 0,0 0 0,0 0 0,0 0 0,0 0 0,0 0-1,1 0 1,-1 0 0,0 1 0,0-1 0,0 0 0,1 1 0,-1-1 0,0 0 0,0 1 0,1-1-1,-1 1 1,0-1 0,1 1 0,-1 0 0,0-1 0,1 1 0,-1 0 0,1-1 0,-1 1 0,1 0 0,-1 0-1,1-1 1,0 1 0,-1 0 0,1 0 0,0 0 0,-1 1 0,-7 17 21,0-1-1,0 2 1,2-1 0,1 1 0,0 0-1,1 0 1,1 0 0,0 34 0,3-51-17,0 0 0,0 0 0,1 0 0,-1 0 1,1 0-1,-1 0 0,1 0 0,0 0 1,0 0-1,0-1 0,1 1 0,-1 0 0,1-1 1,-1 1-1,1-1 0,0 1 0,0-1 1,4 4-1,-2-3 9,0 0 0,1-1-1,-1 1 1,0-1 0,1 0 0,0-1 0,-1 1 0,1-1-1,0 0 1,9 1 0,0 0-349,0-2 0,0 0 0,0-1-1,0 0 1,0-1 0,0-1 0,21-7 0,-27 8-574,0-1 0,0 0 1,0-1-1,-1 0 0,1 0 0,-1 0 1,13-11-1,2-12-7075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3:06.3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 0 8900,'0'0'7291,"0"18"-7112,-5 359 1318,5-322-2023,0-55 452,0 1-1,0-1 0,0 0 1,0 0-1,0 0 1,0 0-1,0 0 0,0 1 1,0-1-1,0 0 0,0 0 1,0 0-1,0 0 0,0 0 1,0 1-1,0-1 1,0 0-1,0 0 0,-1 0 1,1 0-1,0 0 0,0 0 1,0 1-1,0-1 1,0 0-1,0 0 0,0 0 1,0 0-1,-1 0 0,1 0 1,0 0-1,0 0 1,0 0-1,0 0 0,0 0 1,-1 0-1,1 0 0,0 1 1,0-1-1,0 0 0,0 0 1,0 0-1,-1 0 1,1 0-1,0-1 0,0 1 1,0 0-1,0 0 0,0 0 1,-1 0-1,1 0 1,0 0-1,0 0 0,0 0 1,0 0-1,0 0 0,-1 0 1,1-1-1,-3 1-951,-19-5-4771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3:06.4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97 9044,'0'0'8036,"51"-39"-8036,25 23-16,11-2-160,16 4-1585,-11 5-2577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3:06.9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56 141 10533,'0'0'4874,"0"-19"-3444,3-62-608,-2 79-804,-1 0 1,0 0 0,1 1 0,-1-1-1,1 0 1,0 0 0,0 1 0,-1-1-1,1 0 1,0 1 0,0-1 0,0 1-1,1-1 1,-1 1 0,0 0 0,1-1-1,-1 1 1,0 0 0,1 0 0,0 0-1,-1 0 1,1 0 0,0 0 0,-1 1-1,4-2 1,1 1-24,0 0 0,1 0 0,-1 1 0,0-1 0,10 2-1,-6-1-2,-9 0 4,1 0 1,-1 0-1,1 1 0,-1-1 1,1 0-1,-1 1 0,1-1 1,-1 0-1,0 1 0,1 0 1,-1-1-1,0 1 0,1 0 1,-1-1-1,0 1 0,0 0 1,0 0-1,0 0 0,0 0 1,0 0-1,0 1 0,0-1 1,0 0-1,0 0 0,-1 1 1,2 0-1,-1 3 0,1-1 1,-1 1 0,0-1-1,0 1 1,-1 0-1,1-1 1,-1 1-1,-1 8 1,0-1 13,0-1 0,-1 1 0,-1 0 1,0 0-1,0-1 0,-8 15 0,8-19-10,-19 41 40,22-46-40,-1-1 0,1 1 1,-1 0-1,1-1 0,0 1 1,0-1-1,0 1 0,-1 0 0,2-1 1,-1 1-1,0 0 0,0-1 1,0 1-1,1-1 0,-1 1 0,1 0 1,-1-1-1,1 1 0,0-1 1,0 0-1,-1 1 0,1-1 1,0 1-1,0-1 0,0 0 0,1 0 1,-1 0-1,2 2 0,29 17-5,-19-12 6,0 0 0,-1 0 0,1 2 0,10 11 0,-19-17 0,0 1-1,0 0 1,0 0-1,-1 0 1,0 0 0,0 1-1,-1-1 1,0 1-1,1 0 1,-2-1-1,1 1 1,-1 0-1,0 0 1,0 7-1,0-8 2,-1 0-1,1 0 0,-1 0 0,-1 0 1,1 0-1,-1 0 0,0 0 0,0-1 1,0 1-1,-1 0 0,0-1 0,0 1 1,0-1-1,0 1 0,-4 4 0,0-2 3,-1 0-1,1 0 1,-2-1-1,1 0 1,0-1-1,-1 1 1,-11 5-1,4-5 5,1 0 0,-1-1-1,0 0 1,0-1 0,0 0-1,-1-2 1,-27 2 0,6 0-96,36-4-10,-1 0 0,1 1 1,0-1-1,0 0 0,0 0 1,-1 1-1,1-1 0,0 1 1,0-1-1,0 1 1,0-1-1,0 1 0,0 0 1,0-1-1,0 1 0,0 0 1,0 0-1,0 1 0,0 12-5068,5-7-1648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3:07.1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 1 13190,'0'0'5282,"-26"164"-4609,21-74-177,5-3-288,0-8-112,10-8 96,11-12-112,-11-11-16,0-15 16,-5-13-80,-5-12-160,-20-8-3890,-11-30-1904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3:07.3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50 10741,'0'0'1345,"163"-38"-1313,-71 30-32,0 4-177,-10 4-3456,-10 0-4275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3:08.8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27 128 4946,'0'0'6385,"-10"-26"-1821,10 20-4389,1-1-1,0 0 0,1 1 1,0-1-1,0 1 0,0-1 1,1 1-1,-1 0 0,2 0 1,-1 0-1,1 0 0,4-5 1,-3 4-11,0 0 1065,-10 25-1143,-10 45-124,10-46 63,1 0 0,0 0-1,1 1 1,0 23-1,3-40-23,0 1-1,0-1 1,1 1-1,-1-1 1,1 1-1,-1-1 1,1 1-1,0-1 1,-1 1-1,1-1 0,0 0 1,0 0-1,0 1 1,0-1-1,0 0 1,0 0-1,0 0 1,0 0-1,1 0 1,-1 0-1,0 0 1,1-1-1,-1 1 1,0 0-1,1-1 0,-1 1 1,1-1-1,-1 1 1,1-1-1,-1 0 1,1 0-1,2 1 1,63 0 43,-47-2-10,25 0-8,-19 0 17,49 4 0,-72-2-49,0-1 1,0 1-1,0 0 0,0 0 1,0 0-1,0 0 0,0 1 1,0-1-1,0 1 1,-1 0-1,1-1 0,-1 1 1,1 1-1,-1-1 0,0 0 1,0 0-1,0 1 1,0-1-1,0 1 0,-1 0 1,1-1-1,-1 1 1,1 0-1,-1 0 0,0 0 1,0 0-1,0 4 0,2 8 5,-1 0-1,0 0 0,-2 1 1,0 20-1,-1-14 10,1-13 0,0-1 0,-1 1 0,0-1 0,0 1 0,-1-1 0,0 0 0,0 0 0,-1 0 0,0 0 0,-1 0 0,0 0 0,0-1 0,0 0 0,-1 0 0,0 0 0,-1 0 0,0-1 0,1 0 0,-2 0 0,-6 5 0,-9 7 38,-1 0 0,-41 25 0,54-38-45,0 0 0,0 0 0,0-1-1,-1-1 1,1 1 0,-1-2 0,0 1 0,0-2 0,0 1-1,-12-1 1,21-1-49,0 0 0,0-1-1,1 1 1,-1 0 0,0-1 0,0 1-1,0-1 1,1 0 0,-1 0 0,0 1-1,1-1 1,-1 0 0,1 0 0,-1-1-1,1 1 1,-1 0 0,1 0 0,0-1-1,-1 1 1,1-1 0,0 1-1,0-1 1,0 1 0,0-1 0,1 0-1,-1 1 1,0-1 0,1 0 0,-1 0-1,1 0 1,0 0 0,-1 1 0,1-4-1,-1-7-835,1 0-1,0 1 0,0-1 1,4-15-1,13-57-6369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3:08.9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14 11109,'0'0'4194,"169"-14"-4178,-61 14-16,4 0-3698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3:09.1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78 17896,'0'0'0,"143"-77"-14438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3:09.2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 12662,'0'0'0,"143"2"-3442,-87-8-4305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3:09.3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58 10325,'0'0'0,"107"-39"-1921,-51 21-6323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0:59.475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21 43 8660,'0'0'12971,"-4"-8"-11802,3 5-1116,-8-24 659,4 23-421,3 19-323,2 36 140,37 1080 1820,-32-1074-1804,9 65 107,-16-139-1873,-12-24-2543,-5 9-1431,-2-4-3730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1:2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29 0 12678,'0'0'8710,"-4"7"-8432,0 1-289,1-1 0,0 1 0,0 0 0,1 0 0,0 0 0,0 0 0,1 0-1,-1 14 1,2 79 141,1-52-91,-2 22 71,-1-27-19,2 1-1,9 61 1,-9-106-89,0 0 0,-1 1 0,1-1 0,0 1 0,0-1 0,0 0 0,0 1 0,0-1 0,0 0 0,0 1 0,0-1 0,0 0 0,0 1 0,0-1 0,1 1 0,-1-1 1,0 0-1,0 1 0,0-1 0,0 0 0,0 1 0,1-1 0,-1 0 0,0 0 0,0 1 0,1-1 0,-1 0 0,0 0 0,0 1 0,1-1 0,-1 0 0,0 0 0,1 1 0,-1-1 0,0 0 0,1 0 0,-1 0 0,0 0 0,1 0 1,-1 0-1,1 0 0,-1 0 0,0 0 0,1 0 0,-1 0 0,0 0 0,1 0 0,-1 0 0,1 0 0,-1 0 0,0 0 0,1 0 0,0-1 0,13-17 88,20-49 223,-15 27-167,2 1-1,29-40 1,-50 78-132,0 1 0,1-1 0,-1 0 0,0 0 0,1 1 0,-1-1 0,1 0 0,-1 1 0,1-1 0,-1 0 0,1 1 0,-1-1 0,1 0 0,0 1 0,-1-1 0,1 1 0,0 0 0,-1-1 0,1 1 0,0-1 0,0 1 0,0 0 0,-1 0 0,1-1 0,0 1 0,1 0 0,3 25-74,-5-24 40,1 43-46,-1-22 78,0-1 0,2 0 0,7 40 0,-8-57-12,0 0 0,0 0 0,1 0 0,-1-1-1,1 1 1,-1 0 0,1-1 0,0 1-1,1-1 1,-1 1 0,1-1 0,-1 0 0,1 0-1,0 0 1,0-1 0,0 1 0,0-1-1,1 1 1,-1-1 0,1 0 0,0 0-1,-1-1 1,1 1 0,0-1 0,0 0 0,4 1-1,-1-1-7,1-1 0,0 1-1,0-2 1,-1 1 0,1-1-1,0 0 1,-1-1 0,1 1-1,-1-2 1,0 1 0,1-1-1,-1 0 1,0 0 0,-1-1-1,1 0 1,-1 0 0,1-1-1,-1 0 1,0 0 0,-1 0-1,8-9 1,-1-1 35,-1 1 1,0-2-1,-1 0 0,-1 0 0,0 0 1,-2-1-1,12-33 0,-15 16 72,-2 18 304,-2 30 106,-5 60-870,2-55 376,1 1-1,1 0 1,1 0-1,3 26 1,-2-43-53,0 1 0,1-1 0,-1 0 0,1 1 0,-1-1 0,1 0 0,0 0 1,1 0-1,-1 0 0,0 0 0,1-1 0,-1 1 0,1-1 0,0 0 0,0 1 0,0-1 0,0 0 0,1-1 0,-1 1 0,0-1 0,1 1 0,-1-1 0,1 0 1,-1 0-1,1-1 0,-1 1 0,1-1 0,0 1 0,6-2 0,-5 2-296,-1-1 0,0 0 0,0 0 0,1-1 0,-1 1 0,0-1 0,0 0 0,1 0 0,-1 0 1,0-1-1,0 1 0,-1-1 0,1 0 0,0 0 0,0 0 0,-1-1 0,1 1 0,-1-1 0,0 0 0,0 0 0,0 0 0,0-1 0,-1 1 0,1 0 0,2-6 1,7-36-6647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3:09.5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72 6 15303,'0'0'2721,"-5"0"-2929,-21 0-3201,-15-6-8837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3:10.9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200 194 6435,'0'0'2601,"1"-19"-322,2-8-1390,2-19 86,-4-7 2891,-5 49-1558,-6 12-1634,-9 18-460,-92 203 63,97-194-218,2 0-1,1 1 0,2 0 0,-9 70 1,17-102-59,1 0 1,0 0 0,0 0-1,0 0 1,0 0-1,1 0 1,-1 0 0,1 0-1,0 0 1,0 0 0,0 0-1,1-1 1,0 1 0,-1 0-1,1-1 1,1 1 0,-1-1-1,0 0 1,1 0 0,-1 0-1,1 0 1,6 5 0,-3-5 6,0 0 1,0 0 0,0 0 0,1-1 0,-1 0 0,1 0 0,-1-1 0,1 0 0,-1 0-1,1 0 1,0-1 0,-1 0 0,8-1 0,-5 0 7,-1 0 0,0-1 0,0 0-1,1-1 1,-1 0 0,-1 0 0,1 0 0,0-1 0,-1 0 0,0-1 0,0 0 0,0 0-1,0 0 1,-1-1 0,0 0 0,0 0 0,-1-1 0,1 1 0,-1-1 0,-1 0 0,1-1 0,-1 1-1,5-15 1,0 1 13,-1-2 0,-1 1-1,-1-1 1,-1 0 0,-1-1-1,-1 1 1,0-37 0,-3 23 34,1 9-30,-1 0 0,-1-1 0,-7-31 1,6 51-10,1 2 1,-2-1 0,1 0-1,-1 0 1,0 1-1,-1-1 1,0 1-1,0 0 1,-1 0 0,1 1-1,-1-1 1,-1 1-1,1 0 1,-1 0 0,-12-8-1,16 12-12,0 0-1,-1 1 1,1-1-1,-1 1 1,1 0 0,-1-1-1,0 1 1,1 0-1,-1 1 1,0-1 0,0 0-1,0 1 1,0-1-1,1 1 1,-1 0-1,-3 0 1,4 1-18,0 0 0,0-1 0,0 1 0,0 0 0,0 0 0,0 0 0,0 0 0,1 0 0,-1 0 0,0 1 1,1-1-1,-1 0 0,1 1 0,-1 0 0,1-1 0,0 1 0,-2 2 0,-1 5-120,0 0 0,1 0 0,0 0 0,0 0 0,1 0 0,0 1 0,0-1 0,0 14 0,1-8-471,1-1 1,0 0 0,1 1 0,0-1 0,1 0 0,1 1 0,0-1 0,1 0 0,1-1-1,7 17 1,0-10-1428,0-1-1,16 18 0,-24-32 1618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3:11.2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103 1 13286,'0'0'7211,"-11"27"-7072,8-20-127,-14 35 129,1 1 0,2 1 0,-10 63 0,12 11-443,6 173 0,7-200-2821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3:11.4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118 0 5106,'0'0'14311,"0"116"-13703,0-25-128,-5 4-159,0-2-177,-5-9-32,0-11-48,-11-9-64,1-5-545,-1-10-2160,-4-17-2945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3:11.9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57 11637,'0'0'5950,"20"-10"-5462,69-29-131,-84 37-344,-1 1 0,0 0 0,1 0-1,-1 0 1,1 0 0,-1 1-1,1-1 1,-1 1 0,1 1-1,-1-1 1,1 0 0,-1 1 0,1 0-1,-1 0 1,1 1 0,-1-1-1,0 1 1,0 0 0,0 0-1,0 0 1,0 1 0,0-1 0,-1 1-1,1 0 1,-1 0 0,1 0-1,-1 0 1,4 7 0,0 0 1,0 0 0,-1 0 0,0 1-1,-1 0 1,0 1 0,-1-1 0,0 1 0,3 19 0,-3-8 86,-1-1-1,-2 1 1,0 0-1,-1 0 1,-1 0 0,-1-1-1,-2 1 1,-10 40-1,0-22 258,-1-1 0,-2-1 0,-39 66 0,34-69-173,13-23-7,1 0-1,0 1 1,1 0-1,-5 15 1,11-28-171,1-1 0,0 1-1,0 0 1,0-1 0,0 1 0,0 0 0,0-1 0,1 1-1,-1 0 1,0-1 0,0 1 0,0 0 0,1-1 0,-1 1 0,0-1-1,1 1 1,-1 0 0,0-1 0,1 1 0,-1-1 0,1 1-1,-1-1 1,1 1 0,-1-1 0,1 0 0,-1 1 0,1-1 0,-1 0-1,1 1 1,0-1 0,-1 0 0,1 0 0,-1 1 0,1-1-1,0 0 1,-1 0 0,1 0 0,0 0 0,-1 0 0,1 0 0,0 0-1,-1 0 1,2 0 0,43 0 35,-28-1-16,180-13-413,-94 3-1787,-2 7-3605,-47 4-1874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3:12.5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0 142 11541,'0'0'5120,"15"-19"-3952,-7 7-1007,-3 4-90,0 0-1,1 0 0,0 1 0,0 0 0,1 0 0,0 0 0,0 1 0,1 0 0,0 1 0,0 0 1,0 0-1,0 0 0,1 1 0,0 0 0,-1 1 0,14-4 0,12 3 146,1 1 0,49 1 0,-80 2-213,0 0 0,1 0 0,-1 1 0,0-1 0,0 1 0,1 0 0,-1 0-1,0 0 1,0 1 0,0-1 0,0 1 0,-1 0 0,1 0 0,0 0 0,-1 1-1,1-1 1,-1 1 0,0 0 0,0 0 0,0 0 0,3 5 0,-4-3-2,1 0 0,-1 1 0,0 0-1,0-1 1,-1 1 0,1 0 0,-2 0 0,1 0 0,0 0 0,-1 0 0,0 0 0,-1 0 0,1 0 0,-3 10 0,-1-1 18,-1-1 0,0 1 1,-1-1-1,0 0 0,-2 0 0,1 0 1,-2-1-1,0-1 0,-19 22 0,12-14 29,1 1 0,-18 31 0,22-17-22,10-34-26,1 0 0,0 0 1,1 0-1,-1 0 0,0 0 0,0 0 1,0 1-1,1-1 0,-1 0 0,0 0 1,1 0-1,-1 0 0,1 0 0,-1 0 1,1 0-1,0 0 0,-1-1 0,2 2 1,2 1-2,0-1 0,1 0 0,-1 0 0,0 0 0,1 0 1,-1-1-1,1 0 0,-1 0 0,1 0 0,7 0 0,64 8 7,-12-2 15,67 17-1,-114-20-17,-1 1 0,0 0 0,0 2-1,0-1 1,0 2 0,-1 0 0,0 1-1,-1 0 1,14 12 0,-25-17-2,1 0 0,-1-1-1,0 1 1,0 0 0,0 1 0,0-1 0,-1 0-1,0 1 1,0 0 0,0-1 0,0 1-1,-1 0 1,0 0 0,0 0 0,0 0 0,-1 0-1,1 0 1,-1 0 0,0 0 0,-1 0 0,1 0-1,-1 0 1,0 0 0,0 0 0,-1-1 0,1 1-1,-1 0 1,0 0 0,0-1 0,-1 0 0,0 1-1,1-1 1,-1 0 0,0 0 0,-1 0 0,-6 6-1,-12 6 39,0 0 0,-1-1 0,0-1 0,-2-1 0,1-1 0,-1-2 0,-40 12 0,0-5-420,-123 17-1,185-33-2027,11-1-2806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3:53.2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49 7555,'0'0'8146,"-3"0"-7782,7-1-350,108-4 615,138-24-1,-184 21-3113,99 2 0,-94 6-5607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4:10.1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9700,'0'0'8084,"102"4"-7908,-45-4-176,-1 0 0,10 0 112,1 5-112,-6 9-144,16 4-2209,-5-2-2961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4:12.0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6947,'0'0'1409,"133"0"-1409,-72 12 160,11-1-160,4 1-1553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4:14.6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20 4322,'0'0'9188,"21"0"-8467,9 0 111,11 0-144,10 0-208,6 0-191,14-4-177,16-4-80,10 4 128,16 4-160,5 0-1985,-1-4-3570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1:24.24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62 207 10853,'0'0'5285,"21"-4"-3759,65-15-400,-83 18-1061,0-1 0,0 1 1,1 0-1,-1-1 0,0 0 0,-1 1 0,1-1 0,0 0 1,0-1-1,-1 1 0,1 0 0,-1-1 0,0 1 1,0-1-1,0 0 0,0 0 0,0 0 0,-1 0 1,1 0-1,-1 0 0,2-6 0,-2 1 144,1-1-1,-1 0 1,-1 1 0,0-1-1,-2-17 1,2 23-152,0 0-37,-1 1 1,1-1-1,-1 1 1,1-1 0,-1 1-1,0-1 1,0 1-1,0-1 1,0 1 0,-1 0-1,1 0 1,-1 0-1,1 0 1,-1 0 0,0 0-1,0 0 1,0 0-1,0 0 1,0 1 0,0-1-1,0 1 1,0 0-1,-1 0 1,1 0 0,0 0-1,-1 0 1,1 0-1,-1 0 1,1 1 0,-1-1-1,0 1 1,1 0-1,-1 0 1,1 0 0,-6 0-1,2 1-35,-1-1-1,1 1 0,-1 0 1,1 1-1,0-1 0,0 1 1,0 0-1,0 1 1,0-1-1,0 1 0,0 0 1,1 1-1,-10 7 0,9-4-177,0 0 0,0 0 0,1 0 0,0 1 0,0 0 0,1 0 0,0 0 0,0 0 0,1 1 0,0 0 0,1-1 0,-2 11 0,2-7-758,0 0 1,2 0-1,-1 0 0,2-1 0,1 18 0,11 23-5975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4:34.9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 42 912,'0'0'9810,"-5"3"-8665,3-3-1028,0 1 0,-1 0 0,1 0 0,0 0 0,0 0 1,0 0-1,0 1 0,0-1 0,0 1 0,-2 2 0,4-4-86,1 1-1,-1-1 0,1 1 1,-1-1-1,1 0 0,-1 1 1,1-1-1,0 1 0,-1-1 1,1 0-1,-1 0 0,1 1 1,0-1-1,-1 0 0,1 0 1,0 0-1,-1 0 0,1 0 1,0 0-1,0 0 0,-1 0 1,2 0-1,-2 0-26,69 3 365,0-2 0,0-4 0,0-3 0,85-18 0,144-11-5653,-238 34-92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4:35.1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1 138 6995,'0'0'3378,"179"2"-2962,-72-29-416,11-9-128,-1-3-2081,-14 1-5683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4:38.7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0 751 9588,'0'0'7300,"8"-19"-6764,3-7-442,2 0 0,1 2-1,1-1 1,1 2 0,22-27 0,426-436 576,-448 471-696,-8 7-30,1 0 1,0 0 0,0 1-1,0 1 1,1-1-1,15-6 1,-24 26-3520,-3 18 125,-11 13-1605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4:38.9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1 720 6867,'0'0'11093,"97"-108"-10709,-10 17 49,15-16-225,6-5-144,-6 5-48,-25 13 80,-16 31-96,-35 25-80,-21 38-657,-5 12-1488,-26 35-3841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4:45.7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1102 284 6915,'0'0'7670,"-17"-20"-6090,-52-65-462,57 72-883,0 0 1,-1 1 0,0 1 0,-1 0 0,-18-10-1,-3-3 151,22 15-306,0 1-1,-1 0 0,0 1 0,0 1 0,-1 0 1,0 1-1,0 0 0,-20-2 0,-3 1-66,0 2-1,-49 1 0,70 5-15,-1 0 1,1 1-1,0 0 0,0 2 0,1 0 0,-1 0 1,1 2-1,0 0 0,1 1 0,-23 15 0,11-5-18,0 2-1,2 0 1,0 2-1,-37 42 0,37-32 12,2 1 0,1 1 0,1 1 0,2 0 0,2 2 0,1 0 0,-19 69 0,25-56-5,3 1 0,1 0 0,3 0 1,7 94-1,-3-126 10,2 1 1,0-1 0,1 0 0,1 0-1,1 0 1,1-1 0,0 0-1,2 0 1,0 0 0,0-1 0,2-1-1,0 0 1,1 0 0,1-1 0,0-1-1,1 0 1,0 0 0,27 17-1,-17-14 15,1-1-1,1-2 0,0-1 0,1-1 0,1-1 1,-1-1-1,2-2 0,-1-1 0,1-1 1,0-1-1,51 1 0,-56-5 12,1-1 1,-1-1-1,0-2 0,0 0 1,0-2-1,0 0 0,-1-2 1,0 0-1,0-2 0,-1-1 1,0 0-1,24-16 0,-2-2 20,-1-2 0,49-44 0,-72 56-28,-2-1-1,0 0 1,-1-2-1,-1 0 1,-1 0 0,18-35-1,-17 26 56,-2-1-1,-1 0 1,-2-1-1,-1 0 1,-2-1-1,0 0 1,-3 0-1,-1-1 1,0-34-1,-4 45-6,2 9 5,-2 0 0,0-1-1,0 1 1,-2 0 0,1-1 0,-2 1 0,0 0 0,-1 0 0,0 1 0,-1-1 0,0 1 0,-9-14 0,-2 4-7,-2 0-1,0 2 1,-2 0-1,0 1 1,-1 1 0,-1 1-1,-1 1 1,0 0 0,-33-15-1,11 8-54,-1 3-1,0 2 0,-2 2 1,-68-15-1,92 27-54,0 0 0,-1 2 0,0 0 0,0 2 0,-26 1-1,41 1-115,0 0-1,0 1 0,1 0 0,-1 0 0,1 1 0,-1 1 0,1-1 0,0 1 0,0 1 0,0 0 0,1 0 0,0 1 0,0-1 0,0 2 0,-9 9 0,-40 57-3457,1 13-2613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4:52.7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1 101 9364,'0'0'5736,"0"-17"-3807,0-50-197,0 50-204,0 20-597,0 127-803,6 1-1,34 196 0,-36-303-165,2 0 1,1-1-1,1 0 0,0 0 1,2 0-1,1-1 1,0-1-1,2 0 0,15 20 1,-63-41-5411,-21-7-1334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4:52.9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1 409 10981,'0'0'3730,"46"-140"-3314,25 69-16,16 2 1473,15 12-480,6 15-625,-11 19-368,-5 17-352,-15 6-16,-16 18-64,-20 37-96,-26 36-1088,-15 25-1906,-25 14-1904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4:53.1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90 11253,'0'0'6803,"179"-50"-6579,-108 33-208,1 5-16,-6 4 0,-9 6-1088,-17 2-1329,-4 0-3266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4:53.4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13238,'0'0'4271,"3"24"-3812,8 113 343,-5-49-445,20 108 0,-17-167-290,2 10-17,1-91 1380,0-3-1202,2 1 1,3 0-1,2 2 0,35-70 1,-51 116-217,19-36 55,-20 40-39,-1-1 0,1 1 0,-1 0-1,1 0 1,0 0 0,0 0 0,0 0 0,0 0 0,0 1 0,0-1 0,1 1 0,-1-1-1,5-1 1,-6 3-34,0 1 0,1-1-1,-1 0 1,0 1-1,0-1 1,0 1-1,0 0 1,0-1 0,0 1-1,0 0 1,0-1-1,0 1 1,0 0-1,0 0 1,0 0 0,0 0-1,-1 0 1,1 0-1,0 0 1,-1 0 0,1 0-1,-1 1 1,1-1-1,-1 0 1,0 0-1,1 0 1,-1 3 0,3 1-25,8 26 32,-1 1 0,-2 0 0,-1 1 1,4 34-1,14 65 49,-21-115-220,2 0 0,0-1 0,0 0 0,2-1 0,16 27 0,-22-39-376,6 7-484,-2-9-2839,-1-5-549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4:53.6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0 12806,'0'0'6963,"0"117"-6771,5-27 512,5 3-447,0-8-113,16-10-80,-16-12-64,-5-12 0,-5-9-449,-5-13-2144,-31-15-1489,6-14-4738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1:24.77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58 13270,'0'0'4565,"0"24"-3965,0 195 334,0-126-264,0-92-577,2-6 208,14-33 146,1 1 0,2 0 0,2 1 0,37-50-1,-29 44-337,-28 41-108,-1 0 1,0 0 0,1 0-1,-1 1 1,0-1 0,1 0-1,-1 0 1,1 0-1,0 1 1,-1-1 0,1 0-1,-1 1 1,1-1-1,0 1 1,0-1 0,-1 0-1,1 1 1,0-1 0,0 1-1,0 0 1,-1-1-1,1 1 1,0 0 0,0-1-1,0 1 1,0 0 0,0 0-1,0 0 1,0 0-1,0 0 1,0 0 0,0 0-1,-1 0 1,1 0 0,0 1-1,0-1 1,0 0-1,0 0 1,0 1 0,0-1-1,-1 1 1,1-1 0,0 1-1,0-1 1,0 1-1,-1-1 1,1 1 0,0 0-1,-1-1 1,1 1 0,-1 0-1,1 0 1,-1-1-1,1 1 1,0 1 0,3 6-45,0 0 1,0 0 0,-1 0 0,4 13 0,-1 1 11,-2-6 44,1 0 1,0-1-1,13 27 0,-16-38-31,0-1 1,0 1 0,1-1-1,-1 0 1,1 0 0,-1 0-1,1 0 1,0 0 0,1 0 0,-1-1-1,0 0 1,1 1 0,-1-1-1,1 0 1,0-1 0,-1 1-1,1-1 1,0 1 0,0-1-1,6 0 1,0 0-2,1 0-1,-1-1 0,1-1 1,0 0-1,-1 0 0,1-1 1,-1 0-1,0-1 0,1 0 1,-1-1-1,-1 0 0,1-1 1,0 0-1,-1 0 0,0-1 1,-1 0-1,17-14 0,-15 10 44,-1 0 0,0 0 1,0-1-1,-1 0 0,-1-1 0,0 1 0,0-1 0,-1-1 0,-1 1 1,0-1-1,0 0 0,-1 0 0,3-23 0,-7 33 18,1 0 0,-1 0 0,0 0 0,0 0 0,0 1 0,0-1 0,-1 0 0,1 0 0,-1 0 0,1 0 0,-1 0 0,0 1 1,0-1-1,-1 0 0,1 1 0,0-1 0,-1 1 0,0-1 0,1 1 0,-1 0 0,-3-3 0,3 4-18,0 0 0,0-1 0,0 1 0,-1 0 1,1 0-1,-1 0 0,1 1 0,-1-1 0,1 0 0,-1 1 0,1 0 1,-1-1-1,1 1 0,-1 0 0,1 1 0,-1-1 0,0 0 1,1 1-1,-1-1 0,1 1 0,-1 0 0,1 0 0,0 0 1,-1 0-1,-2 2 0,-2 2-30,1-1 0,0 1 0,0 1 0,0-1 0,1 1 0,-1 0 0,1 1 0,1-1 0,0 1 0,-1 0 0,2 0 0,-1 0 0,1 0 0,0 1 0,-2 11 0,0-3 8,1 1 1,1-1 0,0 1-1,2-1 1,-1 1 0,3 27 0,0-39-7,-1 0 0,1 0 0,1 0 0,-1 0 0,1 0 0,0 0 0,0-1 0,0 1 0,0-1 1,1 1-1,0-1 0,0 0 0,0 0 0,0 0 0,7 5 0,-3-3-29,1-1 0,0 0 1,0 0-1,0 0 0,0-1 0,1-1 0,17 6 0,7-2-351,0 0-1,0-3 1,54 1-1,-85-4 346,140 1-4600,-84-2 421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4:53.7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1 333 7716,'0'0'6835,"143"-120"-5795,-77 81-432,16-3-399,5-3-209,5 2-385,-15-1-3665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6:51.3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0 545 7491,'0'0'7092,"46"-150"-6932,-5 91-32,0-6-64,21-2-64,-6 0 128,-5 7-128,-5 17-16,-10 15-1057,-11 23-815,-14 5-658,-11 19-1792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6:51.4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0 450 2161,'0'0'9941,"46"-55"-9413,10-12-208,16-16-176,5-6-144,5 2-1185,-11 18-3072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6:59.1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0 610 13366,'0'0'5219,"52"-154"-5155,4 67-16,16-6-48,-6 6 128,6 12-128,-16 16-80,-5 22-1217,-20 19-1552,-11 18-1585,-10 6-4130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6:59.3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21 330 9380,'0'0'7940,"-20"4"-7940,61-51 32,20-22-32,5-8-320,16 0-2850,-15 14-4129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7:01.3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0 488 9989,'0'0'7107,"3"-7"-6990,4-8-77,1 0-1,1 1 1,0 0-1,1 1 1,1 0 0,16-17-1,8-9 66,214-235 137,-243 267-408,0 1 0,1 0 0,0 0 0,0 1 0,0 0 0,1 1 0,14-8 0,-21 12 96,-1-1-1,1 1 1,-1 0-1,0 0 1,1 0 0,-1-1-1,1 1 1,-1 0 0,0 0-1,1 0 1,-1 0-1,1 0 1,-1 0 0,1 0-1,-1 0 1,1 0 0,-1 0-1,1 0 1,-1 0 0,0 0-1,1 0 1,-1 0-1,1 1 1,-1-1 0,1 0-1,-1 0 1,0 0 0,1 1-1,-1-1 1,0 0-1,1 1 1,-1-1 0,0 0-1,1 1 1,-1-1 0,0 0-1,1 1 1,0 22-3153,-1-22 3082,-5 49-5352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7:01.5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1 435 3698,'0'0'10949,"87"-123"-10693,-21 52-112,-4-2-96,9 6-48,-9 14-1649,-16 20-1728,-5 19-6692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7:03.3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338 302 144,'0'0'11848,"-6"-18"-10348,-64-168 1938,62 166-3135,5 12-123,0 0 1,0 0-1,-1 0 1,0 0-1,-8-10 1,11 16-151,0 1 1,-1-1-1,1 1 1,-1-1-1,1 1 1,-1 0-1,0 0 1,1-1-1,-1 1 1,0 0-1,0 1 0,0-1 1,0 0-1,0 0 1,0 1-1,0 0 1,0-1-1,0 1 1,0 0-1,0 0 1,0 0-1,0 0 1,0 0-1,0 0 1,0 1-1,0-1 1,0 1-1,0-1 1,-3 2-1,1 0-45,0 1 0,0-1 0,0 1 0,0 0-1,1 0 1,-1 0 0,1 1 0,0-1 0,0 1 0,0 0-1,0 0 1,0 0 0,1 0 0,-3 6 0,-25 68-113,28-69 147,-18 53-11,4 1 0,2 1 0,3 0 0,-6 123 0,17-180-15,0 0 1,1 1-1,0-1 0,0 0 0,1 0 1,0 0-1,0 0 0,0 0 0,1-1 1,0 1-1,0-1 0,1 1 0,0-1 1,7 9-1,2-1 1,1-1-1,0-1 1,1 0 0,17 10-1,19 16 12,-44-31-3,0 0 1,0 1-1,-1 0 1,0 0-1,-1 0 0,0 1 1,0 0-1,0 0 1,-2 0-1,1 0 0,-1 1 1,0 0-1,-1-1 0,0 1 1,-1 0-1,0 0 1,0 0-1,-2 19 0,0-2 21,-2 0-1,-1 0 0,-1 0 0,-1 0 0,-16 44 1,7-34 16,-1 0 1,-33 54-1,41-79-19,0 0 0,-1 0 0,0 0 0,0-1 0,-1-1 0,-1 0 0,0 0 0,0-1 0,-1 0 0,-17 9 1,23-15-21,19 4-278,6 1 233,-1-1 35,0 2-1,0 0 1,19 12 0,-32-17 10,0 0 1,0 0 0,-1 0 0,1 1-1,-1 0 1,0-1 0,0 1 0,0 1 0,-1-1-1,0 0 1,0 1 0,0 0 0,-1 0 0,3 9-1,0 9 8,-1-1-1,-1 1 1,-1 0 0,-2 1-1,0-1 1,-7 45-1,-40 144 55,31-152-57,-56 285 52,64-282-30,2 1 0,3-1 1,8 96-1,-3-149-17,-1 0 0,2 0 1,-1 0-1,1-1 0,1 1 0,0-1 1,0 0-1,1 0 0,1 0 1,-1 0-1,2-1 0,-1 0 0,1 0 1,1-1-1,-1 0 0,1 0 0,1-1 1,12 10-1,-6-8-277,0 0 1,1-1-1,0-1 1,0 0-1,1-1 0,0-1 1,0-1-1,0 0 1,0-1-1,35 1 1,7-3-2752,-2-1-1328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7:08.5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8 900 9540,'0'0'8887,"-3"-4"-8433,3 3-441,-1 0 0,0 0-1,1-1 1,-1 1 0,1-1 0,-1 1 0,1 0 0,0-1 0,0 1 0,0-1 0,-1 1 0,1-1 0,0 1 0,1-1 0,-1 1 0,0 0 0,0-1 0,1 1-1,-1-1 1,1 1 0,-1 0 0,2-3 0,22-31 52,-16 24-38,340-400 180,-263 324-155,4 4 0,143-102 0,-215 173-130,-12 8-28,0 0-1,0 0 1,0 0 0,0 1 0,1 0 0,0 0-1,-1 0 1,1 1 0,0 0 0,0 0 0,8-1-1,-13 3-594,-16 28-6721,-16 11 3668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7:09.0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1 834 7171,'0'0'7759,"10"-17"-6959,28-39-335,2 2 0,93-98 0,-47 66-348,166-159 181,-181 183-268,136-93 0,-197 149-30,-8 5 307,-18 9-15061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1:25.72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245 226 13110,'0'0'6907,"2"-20"-6069,0-2-646,2-6 147,-1-1 0,-2 1-1,-3-43 1,1 69-326,1 1 0,0 0 0,0 0 0,-1-1 0,1 1 0,0 0 0,-1 0 0,1 0 0,-1-1 0,0 1 0,1 0 0,-1 0 0,0 0-1,0 0 1,0 0 0,0 0 0,0 1 0,1-1 0,-2 0 0,1 0 0,0 1 0,0-1 0,0 0 0,0 1 0,0-1 0,-1 1 0,1-1 0,0 1 0,0 0 0,0 0 0,-1 0-1,1-1 1,0 1 0,-1 0 0,1 0 0,0 1 0,0-1 0,-1 0 0,1 0 0,0 1 0,0-1 0,-1 0 0,1 1 0,0 0 0,0-1 0,0 1 0,-1 0 0,-5 2-20,0 1 0,0-1 1,1 1-1,0 0 0,0 1 1,0-1-1,-6 7 1,-7 10 3,1 0 1,1 2 0,1 0 0,-25 48 0,34-56 28,0 1 0,2 0 0,0 1 0,0-1 0,1 1 1,2-1-1,-1 1 0,2 0 0,1 28 0,1-37 2,1 0 0,0 0-1,0 0 1,1 0 0,1-1-1,-1 1 1,1-1 0,0 0 0,0 0-1,1 0 1,0 0 0,1-1-1,-1 0 1,1 0 0,0-1-1,0 1 1,1-1 0,0-1-1,0 1 1,8 3 0,-9-4-131,1 0-1,0-1 1,0 1 0,0-2 0,1 1-1,-1-1 1,0 0 0,1 0 0,0-1-1,-1 0 1,1-1 0,0 1 0,-1-2 0,1 1-1,0-1 1,-1 0 0,1 0 0,-1-1-1,1 0 1,-1-1 0,0 1 0,9-5-1,32-27-4422,64-59 1,-66 53 1224,-38 33 2921,69-64-2471,-46 30 4233,-28 35-611,0 1-1,0 0 0,-1-1 0,0 1 1,0-1-1,1-6 0,-6 31 5752,0 8-3348,-6 129-2857,9-153-314,0-1 1,0 1 0,0 0 0,1-1-1,-1 1 1,1 0 0,-1-1-1,1 1 1,0 0 0,0-1-1,0 1 1,0-1 0,0 0 0,1 1-1,-1-1 1,1 0 0,0 0-1,-1 0 1,1 0 0,0 0 0,0 0-1,0-1 1,1 1 0,-1 0-1,0-1 1,1 0 0,2 1-1,0 0 7,1 0-1,0-1 1,0 1-1,0-2 1,0 1-1,0-1 1,0 0-1,0 0 1,0 0-1,12-3 1,-14 1 10,0 1 0,-1-1 0,1 1 0,0-1 0,-1 0-1,0-1 1,1 1 0,-1 0 0,0-1 0,0 0 0,-1 0 0,1 0 0,-1 0 0,1 0 0,-1 0 0,0-1 0,0 1 0,0-1 0,-1 0 0,1 1 0,-1-1 0,0 0 0,0 0-1,0 0 1,0-6 0,2-6 110,-2 0 0,1 0-1,-2 1 1,0-1 0,-3-18-1,2 29-118,-1-1 0,1 1 1,-1-1-1,0 1 0,-1 0 0,1-1 0,-1 1 0,0 0 0,0 1 0,-1-1 0,1 1 0,-1-1 0,0 1 0,-1 0 0,1 0 0,0 1 0,-1-1 0,0 1 0,0 0 0,0 1 0,0-1 1,0 1-1,-1 0 0,1 0 0,-1 0 0,1 1 0,-8-1 0,12 13-2452,1-7 2028,0-1 1,0 0-1,1 1 0,0-1 1,-1 0-1,1 1 1,0-1-1,0 0 1,1 0-1,-1 0 0,1 0 1,0 0-1,-1 0 1,1-1-1,0 1 0,4 3 1,27 24-5295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3:31.2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6 111 7395,'0'0'9119,"-1"0"-9115,1 0 1,0 0-1,-1 0 0,1 0 0,0-1 0,-1 1 0,1 0 0,0 0 1,-1-1-1,1 1 0,0 0 0,0 0 0,0-1 0,-1 1 1,1 0-1,0-1 0,0 1 0,0 0 0,0-1 0,-1 1 1,1 0-1,0-1 0,0 1 0,0-1 0,0 1 0,0 0 0,0-1 1,0 1-1,0 0 0,0-1 0,0 1 0,0-1 0,0 1 1,0 0-1,1-1 0,-1 1 0,0 0 0,0-1 0,0 1 0,0 0 1,1-1-1,-1 1 0,6-4-6,0 0 0,0 0 0,0 1-1,1 0 1,-1 0 0,1 0 0,14-2 0,-12 2-2,52-14 59,1 3 0,1 3 0,90-6 0,196 11-4407,-256 6 680,-3 0-2795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3:31.5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1 164 4530,'0'0'3490,"117"-49"-3474,-25 23 144,21-3-32,20-1-128,10 1-672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3:35.0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9 823 9284,'0'0'9490,"-2"-3"-8484,1 2-970,0 0 0,1 0 0,-1 0 0,1 0 0,-1 0 0,1 0 0,-1 0 0,1 0 0,0 0 0,-1 0 0,1 0 0,0 0 0,0-1 0,0 1 0,0 0 0,0 0 0,0 0 0,0 0 0,0 0 0,0 0 0,0 0 0,1-2 0,15-28 183,-8 17-108,76-121 2,6 3 1,170-193 0,-233 294-114,-12 12-48,0 2 0,1 0 0,0 0 0,2 2 0,36-26 0,-53 42-198,0-1 1,-1 1-1,1 0 0,-1-1 1,1 1-1,-1 0 1,1-1-1,-1 1 0,1 0 1,-1 0-1,0 0 1,0-1-1,1 1 0,-1 0 1,0 0-1,0 0 0,0 0 1,0 0-1,0-1 1,0 1-1,0 0 0,0 0 1,0 0-1,-1 1 0,2 34-1793,-1-33 1455,0 51-3399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3:35.3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1 889 8084,'0'0'9479,"10"-20"-8385,11-17-950,1 1 0,1 0 0,42-47 0,537-573 571,-580 636-1144,-28 41-1381,2-10 1229,-16 39-3173,-9 8-2065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7:11.6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1529 269 4210,'0'0'10474,"-3"-12"-9268,1 0-865,1 8-251,1 0 0,-1 0 1,0 0-1,0 0 0,-1-1 0,1 2 0,-1-1 0,0 0 0,0 0 0,0 0 0,0 1 0,-1-1 0,1 1 0,-1 0 0,-5-5 0,-18-13 227,0 2 1,-1 1-1,-1 1 0,-1 2 0,0 1 0,-1 1 1,0 1-1,-46-11 0,39 14-342,-1 2 0,0 2 1,0 1-1,0 2 0,-1 2 0,-71 8 0,76-1 6,1 1-1,0 1 1,1 2-1,0 2 1,1 0-1,0 3 0,1 0 1,1 2-1,0 1 1,2 1-1,-31 29 1,6 0-1,3 2 1,1 2 0,4 2 0,-51 81-1,77-109 2,1 1-1,1 1 0,2 0 0,1 1 0,1 0 0,1 1 0,2 0 0,2 1 0,0 0 1,2 0-1,0 37 0,5-55 3,-1 6 8,0 0 0,2 0 0,0 0 0,2 0 0,0 0 0,1-1 0,1 1 0,11 28 0,-7-30 9,0 0 1,2-1-1,0-1 0,0 0 1,2 0-1,0-1 1,0-1-1,2 0 1,0-1-1,0 0 0,1-1 1,26 14-1,-16-13 12,1-1-1,-1-1 1,2-1-1,-1-2 1,2-1-1,-1-1 1,0-1-1,31 0 0,-18-2 10,-1-1-1,1-3 0,0-1 1,0-2-1,-1-2 0,1-2 1,56-18-1,-38 5 11,-2-3 0,0-2-1,80-50 1,-110 59-1,-1-2 1,-1-1-1,-1-2 0,-1 0 0,-1-1 1,-1-1-1,0-1 0,28-48 0,-23 24 167,-3-2 0,-1 0 0,-3-2 0,-3 0 0,-1-1 0,-3 0 0,-2-1 0,4-87 0,-14 131-140,1-1-1,-2 1 1,1 0-1,-1-1 1,-1 1-1,0 0 1,-1 0-1,0 0 1,-1 0-1,0 1 1,-9-18-1,4 15-13,0 0 1,0 1-1,-1 0 0,0 1 1,-1 0-1,-1 1 0,1 0 1,-17-10-1,-3 1-18,0 1 0,-1 1 0,-1 2 0,-61-20 0,22 14-11,-95-14 0,127 28-243,1 1 0,-1 2-1,0 2 1,0 1 0,0 2 0,0 2-1,1 2 1,-72 18 0,53-2-1306,2 4 0,0 2 0,2 2 0,-91 66 0,-76 71-6075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2:11.1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36 9588,'0'0'3570,"71"-10"-3426,-20 1 0,1-1-144,-6 4-608,-5 6-2049,-16 0-3714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2:11.3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11 4274,'0'0'3986,"102"4"-4002,-40-18-2834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2:13.9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235 161 8660,'0'0'7406,"-2"-19"-6064,-12-60-270,13 75-1001,0 1-1,0 0 0,0 0 1,0 0-1,-1 0 0,0 0 1,1 0-1,-1 1 0,0-1 1,0 0-1,-1 1 0,1 0 1,0-1-1,-1 1 0,0 0 1,1 0-1,-1 0 1,0 1-1,0-1 0,0 1 1,0 0-1,-6-2 0,0 1-25,-1 0 0,0 0 0,1 2 0,-1-1-1,-14 2 1,10-1-69,13 0 12,-1 0 0,1-1 0,-1 1 0,1 0 0,-1 0 0,0 1 0,1-1 0,-1 0 0,1 0 0,-1 1 0,1-1 0,-1 1 0,1-1 0,-1 1 0,1 0 0,-1 0 0,1-1 0,0 1 0,-1 0-1,1 0 1,0 0 0,0 1 0,-2 1 0,2 0-12,1 0-1,-1-1 1,1 1-1,-1 0 0,1 0 1,0 0-1,0 0 0,0 0 1,1 0-1,-1 0 1,1 0-1,1 4 0,2 6 23,1 0 1,0 0-1,1-1 0,1 0 0,0 0 0,1 0 0,0-1 0,10 11 0,-6-7 20,-1 1 1,0 0-1,12 24 0,-19-30-5,0 1-1,-1-1 0,-1 1 1,1 0-1,-2 0 1,1 0-1,-2 0 0,1 0 1,-2 0-1,1 0 0,-1 0 1,-1 0-1,0 0 0,-1 0 1,0-1-1,0 1 0,-10 18 1,5-13 3,-1 0 0,0-1 0,-1 0 0,-1-1-1,-1 0 1,0-1 0,0 0 0,-1-1 0,-1 0 0,-20 13 0,21-18 43,10-6 31,7-9 89,3 2-185,0 1-1,0 0 0,0 0 1,0 0-1,1 1 1,0 0-1,-1 1 1,2 0-1,-1 0 1,0 1-1,0 0 1,15-2-1,-19 3 0,0 1-1,0 0 0,0-1 1,1 1-1,-1 1 1,0-1-1,0 1 1,0-1-1,0 1 1,0 0-1,0 1 0,0-1 1,0 1-1,0-1 1,0 1-1,-1 0 1,1 1-1,-1-1 1,0 1-1,1-1 0,-1 1 1,0 0-1,-1 0 1,1 0-1,0 1 1,-1-1-1,0 1 0,3 5 1,0 6-3,0 0 0,-1-1 0,-1 1 0,-1 1 1,0-1-1,-1 0 0,-1 0 0,-1 17 0,-1-3 10,-1-1 0,-2 0 1,-12 42-1,2-29 7,-20 40 0,15-39 17,-17 56 0,33-85-25,1-1 1,0 1-1,1 0 0,0 0 1,1 0-1,1 0 1,0 0-1,1 1 0,2 12 1,-2-22 7,0-1-1,1 0 1,-1 0-1,1 0 1,0 0 0,0 0-1,0 0 1,0 0-1,1 0 1,-1-1 0,1 1-1,0-1 1,-1 0 0,1 0-1,0 0 1,0 0-1,0 0 1,1-1 0,-1 0-1,6 3 1,6 1-373,0-1 1,0 0-1,21 2 1,25-1-3893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7:15.5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1168 140 8244,'0'0'6155,"-19"-5"-5016,-147-44 1230,98 29-2119,0 2-1,-1 3 1,-1 4-1,0 2 1,0 3 0,-108 6-1,168 2-247,-1 0-1,1 0 0,0 1 0,0 0 0,0 1 0,0 0 1,1 1-1,0 0 0,0 0 0,0 1 0,0 1 0,1-1 1,0 1-1,0 0 0,-6 9 0,-13 16-26,1 0 0,-30 53-1,44-66 49,-5 8-33,2 2 1,1 0-1,1 1 1,1 0-1,2 1 1,1 0 0,1 1-1,2 0 1,1 0-1,2 0 1,1 0-1,3 54 1,1-67-2,0-1 0,1 0 0,1 0 0,1 0 0,0 0 0,2 0 0,0-1 0,0 0 0,2-1 0,0 1 0,1-2 0,0 1 0,1-2 0,1 1 0,1-1 0,27 23 0,-21-22 8,0 0 0,1-1 0,0-2-1,1 0 1,1-1 0,0-1-1,0-1 1,1 0 0,0-2-1,0-1 1,1-1 0,37 3-1,-34-6 14,0-1 0,0-2 0,0 0 0,0-2-1,-1-1 1,1-1 0,-1-1 0,47-18 0,-17 1 41,-1-3 0,-2-1 0,0-4 1,-2-1-1,-1-3 0,59-53 1,-90 69-35,-1 0 1,-1-1 0,0-1 0,-2-1 0,0 0-1,-2-1 1,14-30 0,-20 34 31,0-1 0,-1 1 1,-1-1-1,-1 0 0,-1-1 0,0 1 1,-2-1-1,0 1 0,-2-1 0,-3-28 1,2 36-12,-1 1 1,0-1 0,-1 1-1,0 0 1,-1 0 0,0 1-1,-1-1 1,0 1 0,-1 0-1,-11-13 1,5 8-13,-2 0 0,0 2-1,0-1 1,-2 2 0,-30-20 0,8 11-22,1 2 0,-2 2 0,-1 1 1,0 2-1,-62-13 0,52 18-186,0 2 0,0 2 0,-103 2 0,146 4 36,0 0 0,0 1 0,0 0 1,-1 0-1,1 1 0,1 0 0,-1 0 0,0 1 1,0 0-1,1 0 0,-14 9 0,16-8-250,-1 1 0,2-1 0,-1 1 0,1 0 0,-1 1 0,1-1 0,1 0 0,-1 1 0,1 0 0,0 0 0,0 0 0,1 0 0,-1 1 0,2-1 0,-3 10 0,-4 47-4863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7:21.1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0 373 10901,'0'0'7750,"12"-17"-7272,9-12-345,62-95 124,-75 112-184,-2 0 1,0 0-1,0-1 0,-2 1 0,1-1 1,-1-1-1,-1 1 0,-1 0 1,2-17-1,-4-29 2560,0 76-2555,-2 133-418,6 184 789,0-290-365,20 78 0,-24-121-151,0-1-1,0 1 1,0-1-1,0 0 1,0 1-1,0-1 1,0 0-1,0 1 1,0-1 0,0 1-1,0-1 1,0 0-1,0 1 1,0-1-1,0 0 1,-1 1-1,1-1 1,0 1 0,0-1-1,0 0 1,-1 0-1,1 1 1,0-1-1,0 0 1,-1 1 0,1-1-1,0 0 1,-1 0-1,1 1 1,0-1-1,-1 0 1,1 0-1,0 0 1,-1 0 0,1 0-1,0 1 1,-1-1-1,1 0 1,-1 0-1,-19 1-2276,9 0 690,-11 10-4229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1:26.34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240 482 11733,'0'0'8588,"-19"-12"-7627,-60-35-460,77 46-495,1 0-1,-1 0 1,0 0-1,1 0 1,-1 1-1,0-1 1,0 0 0,1 1-1,-1-1 1,0 1-1,0 0 1,0 0-1,0-1 1,0 1-1,0 1 1,0-1-1,0 0 1,0 0-1,1 1 1,-1-1-1,0 1 1,0-1 0,0 1-1,1 0 1,-1 0-1,0 0 1,1 0-1,-1 0 1,0 0-1,1 0 1,0 0-1,-1 1 1,1-1-1,0 1 1,-1-1-1,-1 4 1,-3 2-5,-2 2-5,1 1 1,0 0 0,0 0-1,1 1 1,1 0 0,-1 0-1,2 0 1,-1 0 0,-4 22-1,7-24-5,0 1 1,1-1-1,0 0 0,0 1 0,1-1 0,0 1 0,1-1 0,0 1 1,1-1-1,-1 0 0,2 1 0,-1-1 0,6 10 0,-6-15-86,1 1 0,-1-1 0,1 0 0,0-1 0,1 1 0,-1-1-1,1 1 1,-1-1 0,1 0 0,0 0 0,0-1 0,0 1 0,1-1 0,-1 0-1,1 0 1,-1 0 0,1-1 0,0 1 0,-1-1 0,11 1 0,-11-2 14,0 1 0,0-1 1,1 0-1,-1 0 0,0-1 0,0 1 1,1-1-1,-1 0 0,0 0 0,0 0 1,0-1-1,0 1 0,0-1 0,-1 0 1,1 0-1,0-1 0,-1 1 1,1-1-1,-1 1 0,0-1 0,0 0 1,0 0-1,4-6 0,1-7 181,0 1-1,-1-1 1,0-1-1,-1 0 1,-1 0 0,-1 0-1,3-20 1,7-128 1226,-12 123-1082,3-302 3753,-5 318-2749,-2 125-1525,0-33 295,10 102 1,-5-144-4,1-1 0,1-1 0,2 1 0,0-1 0,1 0 0,1 0 0,1-1 1,16 25-1,-18-34-77,0 0 1,1 0 0,1-1-1,0-1 1,0 1-1,1-1 1,1-1 0,-1 0-1,26 13 1,-29-17-35,1-1 1,1-1-1,-1 1 1,0-1-1,1-1 1,0 0-1,-1 0 1,1-1-1,0 0 1,0-1-1,0 0 1,0 0-1,0-1 0,-1 0 1,16-5-1,-17 3 67,0 0-1,-1-1 0,0 0 0,0 0 0,0-1 1,0 1-1,-1-2 0,0 1 0,0-1 0,0 0 1,-1 0-1,0 0 0,0-1 0,0 0 0,-1 0 1,5-10-1,-5 9 54,-1 0 1,1 0 0,-1 0-1,-1-1 1,1 1 0,-1-1-1,-1 0 1,0 1 0,0-1-1,-1 0 1,0 0 0,0 1-1,-1-1 1,0 0 0,-3-11-1,3 17 6,-1 0-1,1 0 0,-1 1 1,0-1-1,0 1 0,0-1 1,0 1-1,0 0 0,0 0 1,0 0-1,-1 0 0,1 0 1,-1 0-1,0 0 0,1 1 1,-1 0-1,0-1 0,0 1 1,0 0-1,0 0 0,0 1 1,0-1-1,0 1 0,0-1 1,0 1-1,-6 0 0,6 0-27,0 0 1,0 0-1,0 0 0,0 1 0,0-1 0,0 1 1,0 0-1,0 0 0,0 0 0,1 0 0,-1 0 1,0 1-1,0-1 0,1 1 0,-1-1 1,1 1-1,0 0 0,-1 0 0,1 0 0,0 1 1,0-1-1,0 0 0,1 1 0,-1-1 0,1 1 1,-1 0-1,-1 4 0,1-1-15,0 0 1,1 1-1,0 0 0,0-1 0,0 1 1,1 0-1,0 0 0,0-1 1,0 1-1,1 0 0,0-1 0,1 1 1,-1 0-1,1-1 0,0 0 1,1 1-1,0-1 0,0 0 0,0 0 1,1 0-1,0-1 0,0 1 0,0-1 1,0 0-1,1 0 0,0-1 1,0 1-1,1-1 0,5 4 0,1-1-471,1 0-1,0-1 0,0 0 0,0-1 0,1 0 0,20 4 0,46 0-7582,-33-9-3581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7:21.3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0 314 13654,'0'0'7204,"107"-114"-7172,-35 76 0,0 1 112,-1 3-144,-4 5-881,-16 5-1216,-10 4-1456,-21 3-4243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7:21.9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766 171 10757,'0'0'3922,"-20"-19"-2404,-102-100 317,118 115-1801,1 1-1,-1 0 1,0 1 0,0-1-1,0 0 1,0 1-1,-1 0 1,1 0-1,0 0 1,-1 1 0,1 0-1,-1-1 1,0 2-1,0-1 1,1 0-1,-1 1 1,0 0 0,0 0-1,1 0 1,-1 1-1,0 0 1,1 0 0,-1 0-1,0 0 1,1 1-1,-1-1 1,1 1-1,0 1 1,0-1 0,0 0-1,-5 4 1,-9 7 98,-1 1 1,1 1-1,1 0 1,-29 35-1,1 8-12,2 2-1,4 2 1,1 1-1,4 2 1,-40 105 0,55-116 49,1 1 1,3 1-1,3 0 0,2 0 1,2 1-1,3 0 1,5 102-1,2-130-148,1 0-1,1-1 1,2 1-1,1-1 1,2-1 0,0 0-1,2 0 1,0 0-1,2-2 1,1 1 0,1-2-1,2 0 1,0-1-1,1-1 1,1 0-1,1-1 1,1-1 0,1-2-1,0 0 1,2-1-1,0-1 1,1-1 0,0-1-1,1-2 1,0 0-1,1-2 1,1-1 0,-1-1-1,1-1 1,1-2-1,28 2 1,-27-5 48,59-4 0,-77 1-54,1-1 1,0-1-1,-1 0 1,1-1-1,-1-1 1,0 0-1,15-8 0,5-7 63,-1-1 0,-1-1 0,-1-1 0,-1-2 0,-1-1 0,-1-1 0,-1-2 0,-2 0 0,-1-1-1,-2-1 1,0-2 0,-2 1 0,-2-2 0,-1 0 0,-2-1 0,-1-1 0,-1 0 0,-3 0 0,6-51-1,-7 19 103,-4-1-1,-2 0 1,-4 1 0,-12-73-1,9 105-143,-1 1 0,-2 0 1,-2 0-1,-1 1 0,-2 0 0,-1 1 0,-1 1 0,-2 1 1,-31-43-1,34 57-34,0 0 0,-2 1 1,1 1-1,-2 1 1,0 0-1,-1 1 0,0 1 1,-1 1-1,0 0 0,-1 2 1,0 1-1,-29-9 0,34 13-263,-1 0-1,1 0 1,-1 2-1,1 0 1,-1 1-1,0 1 1,0 0-1,1 1 1,-1 1-1,0 1 1,1 0-1,0 1 1,0 1-1,0 0 0,0 1 1,1 1-1,-17 9 1,14-3-1425,0 0 0,-21 20 0,-21 32-6636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7:25.4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338 62 8580,'0'0'9690,"0"-9"-8925,0-27-87,-5 20 551,5 16-1194,-1-1-1,1 1 1,-1 0 0,1 0 0,-1 0 0,1 0 0,-1 0-1,1 0 1,-1 0 0,1 0 0,-1 0 0,1 0-1,-1 1 1,1-1 0,-1 0 0,1 0 0,-1 0-1,1 1 1,-1-1 0,1 0 0,0 0 0,-1 1-1,1-1 1,0 0 0,-1 1 0,1-1 0,-1 0-1,1 1 1,-1 0 0,-36 54-349,17-23 204,-51 75 53,34-56 82,2 2 0,3 1 0,-42 96 0,72-142-24,-1 1 1,1-1-1,0 0 1,1 1-1,0 0 1,0 16-1,19-27 258,63-29 113,-61 22-334,0 1 1,1 0 0,0 2 0,42-8 0,-62 14-31,37-3-35,-37 3 18,1 0-1,-1-1 1,0 1-1,1 0 1,-1 0-1,0 0 1,1 0-1,-1 0 0,1 1 1,-1-1-1,0 0 1,1 0-1,-1 1 1,0-1-1,0 1 1,1-1-1,-1 1 0,0 0 1,0 0-1,2 0 1,-3 0 273,-32-1-10330,7 0 1121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7:26.3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34 6067,'0'0'13537,"0"1"-13073,-5 969 1990,11-1060-2167,3 0 0,5 1-1,28-101 1,23-162 338,-63 292-535,0 59-157,3 7-34,3 14-131,6 28 177,1 0 0,2-1 0,2-1 0,3-1 0,41 66 0,-48-87 74,1-1-1,1-1 0,1 0 1,1-1-1,1-1 1,1-1-1,1-1 0,0-1 1,1-1-1,1-1 1,36 18-1,-58-32-13,-1-1 0,0 1-1,0 0 1,0-1 0,1 1 0,-1-1 0,0 0-1,0 1 1,1-1 0,-1 0 0,0 0 0,1 0-1,-1 0 1,0 0 0,1 0 0,-1 0 0,0 0-1,1-1 1,-1 1 0,0 0 0,1-1 0,-1 1 0,0-1-1,0 1 1,0-1 0,1 0 0,-1 0 0,0 1-1,0-1 1,0 0 0,0 0 0,0 0 0,1-2-1,0-1 25,0-1-1,0 0 0,0 0 1,0 0-1,-1-1 0,2-9 0,-1 2 8,14-63 34,-5-1 0,-2 0 0,-4-1 0,-7-126 0,0 188-64,-1 1-1,0 0 1,-1 0-1,-1 1 1,0-1-1,-1 1 1,0 0 0,-1 0-1,-1 1 1,-12-18-1,20 32-14,0-1 0,0 0 0,0 1 0,-1-1 0,1 0 0,0 1 0,0-1-1,0 0 1,0 1 0,0-1 0,0 0 0,-1 1 0,1-1 0,0 0 0,0 1-1,0-1 1,-1 0 0,1 0 0,0 1 0,0-1 0,-1 0 0,1 0 0,0 0 0,-1 1-1,1-1 1,0 0 0,-1 0 0,1 0 0,0 0 0,-1 0 0,1 0 0,0 1 0,-1-1-1,1 0 1,0 0 0,-1 0 0,1 0 0,0 0 0,-1 0 0,1-1 0,0 1 0,-1 0-1,1 0 1,0 0 0,-1 0 0,1 0 0,0 0 0,-1-1 0,1 1 0,0 0 0,-1 0-1,1 0 1,0-1 0,0 1 0,-1 0 0,1 0 0,0-1 0,0 1 0,0 0 0,-1-1-1,1 1 1,0-1 0,-1 46-1424,1-25 503,-9 183-6999,4-87-686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7:27.0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1 301 12198,'0'0'7958,"2"17"-8164,0 14 176,0-1 76,1-1 0,1 1-1,2-1 1,11 37 0,-15-60-39,0 1 0,1-1 1,0 1-1,0-1 0,0 0 0,1 0 0,-1-1 0,2 1 0,-1-1 1,0 1-1,1-1 0,0-1 0,0 1 0,1-1 0,-1 0 0,1 0 0,0 0 1,0-1-1,0 0 0,0 0 0,1 0 0,-1-1 0,1 0 0,0-1 1,12 2-1,-16-3 16,0 0 0,0 0 0,0 0 0,0-1 1,0 0-1,0 1 0,0-1 0,0 0 0,0 0 1,-1-1-1,1 1 0,0-1 0,-1 1 0,1-1 0,-1 0 1,1 0-1,-1 0 0,0 0 0,0 0 0,0-1 1,0 1-1,0-1 0,-1 1 0,1-1 0,-1 0 1,0 1-1,2-7 0,4-9 166,-1 0-1,-1-1 1,5-27 0,-5 18-134,57-312 1879,-62 340-1931,0-1 0,0 1-1,0 0 1,0 0 0,0 0-1,0 0 1,0 0 0,0 0-1,0-1 1,0 1 0,0 0 0,0 0-1,0 0 1,0 0 0,0 0-1,0 0 1,0 0 0,0-1-1,0 1 1,1 0 0,-1 0-1,0 0 1,0 0 0,0 0 0,0 0-1,0 0 1,0 0 0,0 0-1,0 0 1,1 0 0,-1 0-1,0 0 1,0 0 0,0 0 0,0 0-1,0 0 1,0-1 0,1 1-1,-1 1 1,0-1 0,0 0-1,0 0 1,0 0 0,0 0-1,0 0 1,1 0 0,-1 0 0,0 0-1,0 0 1,0 0 0,0 0-1,0 0 1,0 0 0,0 0-1,0 0 1,1 0 0,-1 1 0,0-1-1,0 0 1,0 0 0,0 0-1,0 0 1,0 0 0,0 0-1,0 0 1,0 0 0,0 1-1,6 8-145,19 54-249,-14-34 388,0-1 0,2 0 0,29 47 0,-38-69 10,1 0 1,-1 0 0,1 0-1,0-1 1,1 0-1,-1 0 1,1 0 0,0 0-1,0-1 1,1 0 0,-1-1-1,1 1 1,0-1-1,0-1 1,0 1 0,0-1-1,0 0 1,1-1 0,-1 0-1,14 1 1,-17-2 6,0-1-1,-1 0 1,1 0 0,-1 0 0,1 0 0,-1-1-1,1 1 1,-1-1 0,0 0 0,0 0 0,0 0-1,0-1 1,0 1 0,0-1 0,0 1 0,-1-1-1,0 0 1,4-5 0,7-10 24,-1-1 0,9-20 0,-4 7 22,6-9 11,-23 40-76,0 1 1,0 0 0,0 0-1,0 0 1,0-1 0,1 1-1,-1 0 1,0 0 0,0 0-1,0 0 1,1 0 0,-1-1-1,0 1 1,0 0 0,1 0-1,-1 0 1,0 0-1,0 0 1,1 0 0,-1 0-1,0 0 1,0 0 0,1 0-1,-1 0 1,0 0 0,0 0-1,1 0 1,-1 0 0,0 0-1,0 0 1,1 0 0,-1 0-1,0 0 1,0 1 0,1-1-1,-1 0 1,0 0 0,0 0-1,0 0 1,1 0 0,-1 1-1,0-1 1,0 0 0,0 0-1,0 0 1,1 1 0,-1-1-1,0 0 1,0 0 0,0 1-1,0-1 1,0 0 0,0 0-1,0 1 1,0-1 0,0 0-1,0 1 1,1-1-22,11 25-231,-7-14 237,0-1 0,1 1 1,0-1-1,1 0 0,10 12 1,-15-20 30,0 0 0,0 0 1,1 0-1,-1 0 0,0 0 1,1-1-1,0 1 0,-1-1 1,1 0-1,0 0 0,0 0 1,-1 0-1,1 0 0,0 0 1,0-1-1,0 1 0,0-1 1,0 0-1,0 0 0,0 0 1,0 0-1,0-1 0,0 1 1,0-1-1,0 0 0,0 0 1,3-1-1,-2-1 14,1 1 1,0-1-1,-1 0 0,0-1 1,1 1-1,-1-1 0,-1 0 1,1 0-1,4-6 0,22-21 75,-29 30-111,1 0 1,-1 1 0,1-1 0,0 0 0,-1 1-1,1-1 1,0 1 0,0-1 0,-1 1 0,1 0 0,0-1-1,0 1 1,0 0 0,-1 1 0,1-1 0,0 0-1,0 0 1,0 1 0,-1-1 0,4 2 0,36 18-187,-23-11 233,-5-3-24,1-1 0,1-1 0,-1 0-1,1-1 1,0 0 0,-1-2 0,1 1 0,0-2-1,0 0 1,0-1 0,0 0 0,0-1 0,0-1 0,19-6-1,-26 7 0,0 0 0,0-1-1,-1-1 1,1 1-1,-1-1 1,0 0-1,0-1 1,0 0-1,-1 0 1,1 0-1,-1-1 1,0 0-1,-1 0 1,0 0 0,0-1-1,0 0 1,-1 0-1,0 0 1,0 0-1,-1-1 1,1 1-1,-2-1 1,1 0-1,-1 0 1,-1 0 0,1 0-1,-1-9 1,0 1 36,1 2-27,-2 0 0,0 0 0,-1-1 0,-2-17 1,2 29-16,1 0 1,-1 0-1,0 0 1,0 0 0,0 0-1,0 1 1,-1-1 0,1 0-1,-1 1 1,1-1-1,-1 1 1,0-1 0,0 1-1,0 0 1,0 0 0,-1 0-1,1 0 1,-1 0-1,1 0 1,-1 1 0,1-1-1,-1 1 1,0 0 0,0-1-1,0 1 1,-3 0-1,4 1-14,0 0 0,0 0 0,-1 0 0,1 0-1,0 0 1,0 1 0,0-1 0,0 1-1,0-1 1,0 1 0,0 0 0,0 0 0,0 0-1,0 0 1,0 0 0,0 0 0,0 1-1,1-1 1,-1 1 0,1-1 0,-1 1 0,1 0-1,0-1 1,-1 1 0,1 0 0,0 0-1,0 0 1,0 0 0,0 0 0,1 0 0,-1 0-1,0 0 1,1 0 0,-1 3 0,-3 10-34,1 1 1,0 0 0,-1 21 0,3-25 30,0 0 1,1 0 0,0 0 0,1-1 0,1 1 0,0 0 0,4 16 0,-3-22 8,0 0 0,-1 0 0,2 0 0,-1 0 0,1 0 0,0-1-1,0 0 1,0 1 0,1-2 0,0 1 0,0 0 0,0-1 0,0 0 0,11 6 0,-1-3-341,-1-1 0,1 0 0,1-1-1,-1-1 1,1 0 0,0-1 0,27 1 0,-32-1-3217,-9 2-2254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7:28.3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10 350 11669,'0'0'7372,"1"20"-7071,2 56-197,13 242 1708,-12-289-1628,-2-38 683,-2-56 770,0 51-1655,-22-409 637,15 392-521,2 22 55,3 19-25,3 10-183,0-1-1,1 1 1,1-1-1,0 0 1,2 1-1,0-2 1,1 1-1,1-1 1,10 19-1,-13-29 66,0-1 0,1 0 0,-1 0 0,2 0 0,-1 0 0,1-1 0,-1 0 0,2 0 0,-1 0 0,1-1 0,0 0 0,0 0 0,0-1 0,1 0 0,-1 0 0,1-1 0,0 0 0,0 0 0,0-1 0,1 0 0,-1 0 0,0-1 0,15 1 0,-18-3 0,0 0 1,0 1-1,-1-2 0,1 1 0,0 0 0,-1-1 0,0 0 1,1 0-1,-1 0 0,0-1 0,0 1 0,0-1 0,0 0 1,0 0-1,-1-1 0,1 1 0,-1-1 0,3-4 1,9-12 41,-2 0 0,17-32 0,-12 21-36,17-28 29,51-119 0,-66 330-626,-18-135 597,1 1-1,1-1 1,0 0 0,2-1 0,0 1 0,0-1-1,2 0 1,0-1 0,13 20 0,-15-26-14,1-2 0,0 1 0,0 0 0,0-1 0,1-1 0,0 1 0,0-1 0,1-1 0,0 1 0,0-1 0,0-1 0,0 0 0,1 0 0,0-1 0,0 0 1,0-1-1,11 2 0,-9-3-7,0 1 0,0-2 1,1 0-1,-1 0 1,17-3-1,-25 2-4,0 0 1,-1 0-1,1 0 0,0 0 1,-1-1-1,1 1 0,-1-1 0,0 0 1,1 0-1,-1 0 0,0-1 0,0 1 1,0-1-1,0 0 0,-1 1 1,1-1-1,-1 0 0,0-1 0,0 1 1,2-4-1,3-11 20,0 0 1,-2 0-1,0-1 0,-2 1 1,0-1-1,0 0 0,-2-27 1,-1 44-9,0 1 1,0-1-1,0 1 1,0-1-1,0 1 1,-1 0-1,1-1 1,-1 1-1,1 0 1,-1-1 0,0 1-1,1 0 1,-1 0-1,0-1 1,0 1-1,0 0 1,0 0-1,0 0 1,-2-2-1,2 3-6,1 0-1,-1-1 0,0 1 1,0 0-1,0 0 1,0-1-1,1 1 0,-1 0 1,0 0-1,0 0 0,0 0 1,0 0-1,0 0 0,1 0 1,-1 1-1,0-1 0,0 0 1,0 0-1,0 1 0,1-1 1,-1 0-1,0 1 1,0-1-1,1 1 0,-1-1 1,0 1-1,1-1 0,-1 1 1,0 0-1,1-1 0,-1 1 1,1 0-1,-1-1 0,1 1 1,-1 0-1,1 1 1,-6 9-17,2 1 1,-1 0 0,2-1 0,-1 1 0,2 1 0,-1-1 0,2 0 0,0 1-1,0-1 1,1 0 0,1 1 0,0-1 0,0 1 0,2-1 0,-1 0 0,1 0-1,8 18 1,-7-25 1,1 0 0,-1 1 1,1-2-1,0 1 0,1 0 0,-1-1 0,1 0 0,0 0 0,0-1 0,0 0 0,1 0 0,-1 0 0,1-1 0,-1 0 0,1 0 0,0 0 0,0-1 0,13 1 0,-5-1-230,-1-1-1,0 0 0,1 0 0,-1-2 1,0 0-1,0 0 0,0-1 0,20-8 1,-21 5-192,0 0 0,-1-1 0,0-1 0,0 0 1,-1 0-1,0-1 0,-1-1 0,0 0 0,0 0 1,-1-1-1,-1 0 0,0-1 0,0 1 1,-1-2-1,0 1 0,-1-1 0,-1 0 0,0 0 1,4-18-1,-1 0-174,-1 0 0,5-59 0,-11-58 3221,0 141-2073,-1-1-1,-1 0 1,0 1 0,0-1-1,0 1 1,-1-1-1,0 1 1,0-1-1,-1 1 1,0 0 0,-1 0-1,1 0 1,-1 1-1,-8-11 1,10 25 605,2 46-1387,5 152 122,-2-173 161,2-1 0,1 1-1,1-1 1,16 42 0,-17-59-518,11 35 444,-12-17-8416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7:29.0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1 459 10309,'0'0'1387,"25"-14"-1280,175-86 31,-184 92-3,0 0-1,0-1 1,-1-1-1,-1 0 1,1-1-1,-1 0 1,-1-2-1,0 1 1,-1-2-1,12-17 1,-15 18 51,-1 0-1,-1-1 1,0 0 0,-1-1 0,-1 1 0,0-1 0,-1 0-1,0-1 1,-2 1 0,1-1 0,-2 1 0,0-18 0,-2 77 3839,3 194-3616,-1-224-409,0 0 1,1 0 0,1 0 0,4 15 0,-5-23 6,0 0 0,0 0 0,1-1 0,0 1 1,0 0-1,0-1 0,1 0 0,0 0 1,0 0-1,0 0 0,7 6 0,-10-11 14,0 0 0,-1-1 0,1 1 0,0 0-1,-1 0 1,1 0 0,-1 0 0,1-1 0,-1 1-1,1 0 1,0-1 0,-1 1 0,1 0 0,-1-1-1,1 1 1,-1-1 0,1 1 0,-1 0 0,0-1-1,1 1 1,-1-1 0,0 0 0,1 1 0,-1-1 0,0 1-1,1-1 1,-1 1 0,0-1 0,0 0 0,0 1-1,0-2 1,12-25 444,-11 24-350,5-14-33,2 0 0,0 0 0,0 1-1,2 0 1,16-22 0,-26 38-86,1 0 0,-1 0-1,0-1 1,0 1 0,0 0-1,0 0 1,1 0 0,-1 0 0,0 0-1,0-1 1,0 1 0,1 0-1,-1 0 1,0 0 0,0 0-1,1 0 1,-1 0 0,0 0 0,0 0-1,1 0 1,-1 0 0,0 0-1,0 0 1,1 0 0,-1 0 0,0 0-1,0 0 1,1 0 0,-1 0-1,0 0 1,0 0 0,1 0 0,-1 0-1,0 0 1,0 0 0,0 1-1,1-1 1,-1 0 0,0 0-1,0 0 1,0 0 0,1 1 0,-1-1-1,0 0 1,0 0 0,0 0-1,0 1 1,0-1 0,0 0 0,1 0-1,-1 1 1,0-1 0,0 0-1,0 0 1,0 1 0,0-1 0,0 0-1,0 1 1,4 17-352,-3-17 335,3 23 54,1-1 0,1 1 0,1-1 0,1 0 0,13 26 0,-18-43-81,1-1 0,-1 1 0,1-1 0,0 0 0,0 0 1,1 0-1,-1 0 0,1-1 0,0 0 0,0 0 1,7 4-1,-9-6-122,1-1 1,1 1-1,-1-1 1,0 0 0,0 0-1,0 0 1,1 0-1,-1-1 1,1 0-1,-1 0 1,0 0-1,1 0 1,-1-1-1,0 1 1,1-1 0,-1 0-1,0-1 1,6-2-1,-4 1-5,1-1-1,-1 0 1,0-1-1,0 0 1,0 0-1,-1 0 1,0-1-1,0 1 1,0-1-1,-1 0 0,0-1 1,0 1-1,0-1 1,-1 0-1,3-7 1,8-20 97,15-59 0,-28 89 94,7-35 562,-2 9 1026,-5 26-53,0 12 679,-1 12-2300,0 0 0,2 0 1,0 0-1,1 0 0,7 24 0,-8-39 78,-1 0-1,1 0 0,0 0 1,0-1-1,1 1 0,-1-1 0,1 0 1,0 0-1,0 0 0,0 0 1,1 0-1,0 0 0,-1-1 1,1 0-1,0 0 0,1 0 0,-1 0 1,0-1-1,1 1 0,0-1 1,-1 0-1,1-1 0,0 1 1,0-1-1,0 0 0,9 1 0,-9-2 10,-1 1 0,1-1 0,0 0-1,-1 0 1,1-1 0,0 1 0,-1-1-1,1 0 1,0 0 0,-1-1 0,1 1-1,-1-1 1,0 0 0,7-4 0,-7 3 16,0-1 1,-1 0-1,1 0 0,-1 0 1,0 0-1,0-1 1,0 1-1,0-1 0,-1 1 1,0-1-1,0 0 1,3-10-1,-1-1 27,0-1 1,-1 1-1,-1-1 0,0 1 1,-1-1-1,-3-25 0,2 36-10,0-1 0,-1 0 0,0 0 0,0 1 0,-1-1 0,0 1 0,0-1 0,-1 1 0,0 0 0,0 0 0,0 0 0,0 0 0,-1 0 0,0 1 0,-1 0 0,1 0-1,-1 0 1,-8-7 0,12 11-63,0 0-1,0 0 0,0 0 0,0 0 1,0 1-1,-1-1 0,1 0 0,0 1 1,0-1-1,0 1 0,-1-1 0,1 1 1,0-1-1,-1 1 0,1 0 0,0 0 1,-1 0-1,1 0 0,0 0 0,-1 0 1,1 0-1,0 0 0,-1 0 0,1 1 1,0-1-1,0 0 0,-1 1 0,1-1 1,0 1-1,0 0 0,-1-1 0,1 1 1,0 0-1,0 0 0,0-1 0,0 1 1,0 0-1,0 0 0,1 0 0,-1 0 1,0 1-1,0-1 0,1 0 0,-1 0 1,0 0-1,1 1 0,0-1 0,-1 0 0,1 0 1,0 1-1,-1 1 0,-1 9-630,0 0 0,0 1-1,1-1 1,1 18 0,0-23 96,4 47-4185,18-3-2529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7:29.6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211 386 13286,'0'0'7286,"-22"-13"-6640,8 4-598,-1 0 0,0 1 0,-31-11 0,44 18-48,0 1 1,0 0-1,0 0 0,0 0 1,0 0-1,0 0 0,0 1 1,0-1-1,0 1 1,0-1-1,0 1 0,0 0 1,0-1-1,0 1 0,0 0 1,1 0-1,-1 1 1,0-1-1,1 0 0,-1 1 1,1-1-1,-1 0 0,1 1 1,0 0-1,0-1 1,-2 4-1,-21 46-76,23-49 70,-5 13-10,2 0 0,0 0 0,0 1 1,1 0-1,1 0 0,1 0 0,0 0 0,1-1 1,1 1-1,0 0 0,6 24 0,-6-37-22,0 0-1,0 0 1,1 0-1,-1-1 1,1 1-1,0 0 1,0-1-1,0 1 1,0-1-1,0 1 1,0-1-1,1 0 1,-1 0-1,1 0 1,0-1-1,-1 1 1,1 0-1,0-1 1,0 0-1,0 0 1,0 0 0,0 0-1,0 0 1,0 0-1,1-1 1,-1 0-1,0 1 1,0-1-1,0 0 1,1-1-1,-1 1 1,0-1-1,0 1 1,0-1-1,0 0 1,0 0-1,0 0 1,0-1-1,0 1 1,0-1-1,0 1 1,-1-1-1,1 0 1,-1 0-1,1 0 1,-1 0-1,0-1 1,3-3-1,2-7 68,0-1-1,-2 0 1,0 0-1,0-1 1,-1 1 0,3-30-1,3-97 265,-8 94-223,0 11-31,3-48 1085,-7-85-1,-7 142-124,2 23-376,1 19-294,-2 33-443,1 0 0,3 1 0,3 87 0,2-121 116,0 1 1,1-1 0,1 1-1,0-1 1,1 0 0,1 0-1,0 0 1,1-1 0,0 1-1,2-1 1,-1-1 0,2 0-1,0 0 1,0 0 0,23 21-1,-24-27-31,1 0 0,1-1 1,-1 0-1,1 0 0,0-1 0,0-1 0,0 0 0,1 0 0,0-1 0,-1 0 1,1 0-1,0-2 0,1 1 0,13-1 0,-18-1 25,0 0 1,0-1-1,0 0 0,0 0 0,0-1 0,0 0 1,0 0-1,0 0 0,0-1 0,-1 0 0,1 0 1,-1-1-1,0 0 0,0 0 0,0 0 0,-1-1 1,0 0-1,0 0 0,0 0 0,0-1 0,-1 1 1,6-11-1,0-7 31,-1-1 0,-1-1 0,-1 1 0,-1-1 0,-1-1 0,2-37 0,-7 55-14,1-1 0,-1 0-1,0 0 1,-1 1 0,0-1-1,0 0 1,-1 1 0,0-1-1,-5-10 1,6 16-12,0 1 0,0-1 0,0 1 1,0 0-1,0 0 0,-1-1 0,0 1 0,1 0 0,-1 0 0,0 0 0,0 1 0,0-1 0,0 0 1,0 1-1,0-1 0,0 1 0,-1 0 0,1-1 0,-1 1 0,1 0 0,-1 1 0,1-1 1,-1 0-1,1 1 0,-1-1 0,0 1 0,1 0 0,-1 0 0,1 0 0,-1 0 0,0 1 0,1-1 1,-1 1-1,-3 0 0,4 0-13,1-1 1,-1 1 0,1 0-1,-1 0 1,0 0-1,1 0 1,0 0 0,-1 0-1,1 0 1,0 0-1,-1 0 1,1 1 0,0-1-1,0 1 1,0-1-1,0 1 1,0-1 0,1 1-1,-1-1 1,0 1-1,0 2 1,-1 1-9,1 1-1,0 0 1,0 1-1,0-1 1,1 0 0,0 9-1,1-2 1,1 0 1,0 1-1,1-1 0,0 0 0,8 20 1,0-14 5,0-1 0,1-1 0,1 0 0,1-1 1,0 0-1,1-1 0,20 15 0,22 24-108,-53-49 105,1 0-1,-1 1 0,0-1 1,0 1-1,-1 0 0,0-1 1,0 2-1,3 7 0,-5-12 10,-1 1-1,1-1 1,0 1-1,-1 0 1,0-1-1,1 1 1,-1 0-1,0-1 1,-1 1-1,1 0 1,0-1-1,-1 1 1,1 0-1,-1-1 1,0 1 0,0-1-1,0 1 1,0-1-1,0 1 1,-1-1-1,1 0 1,-1 0-1,-2 3 1,-6 5-145,-1-1 0,0 0 0,0-1 0,-1 0 0,-19 9 0,-74 31-3284,71-33 1194,-42 17-4699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7:32.6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164 194 11493,'0'0'3935,"3"-19"-2518,-1 4-1125,-2 8-213,0 0 0,1 1 1,0-1-1,0 1 0,0-1 1,1 1-1,0 0 0,1 0 0,-1 0 1,1 0-1,0 0 0,1 0 1,-1 1-1,1 0 0,0-1 0,0 1 1,1 1-1,4-5 0,0 3-2,0 1 0,1 0 0,-1 0 0,1 1 0,0 0 0,-1 1 0,2 0-1,-1 0 1,0 1 0,11 0 0,-17 1-76,0 1 0,-1 0 0,1-1 0,0 2 0,0-1 0,-1 0 0,1 1 0,0-1 0,-1 1 0,1 0-1,-1 0 1,1 1 0,-1-1 0,1 1 0,-1 0 0,0-1 0,0 1 0,0 1 0,0-1 0,0 0 0,0 1 0,-1 0 0,1-1 0,-1 1 0,0 0 0,0 0-1,0 0 1,0 1 0,0-1 0,1 6 0,2 8 15,-2 0 0,0 1-1,-1-1 1,-1 0-1,-1 1 1,0-1 0,-1 1-1,-1-1 1,-1 0 0,0 1-1,-1-1 1,-1-1 0,-1 1-1,-9 19 1,-4 3 77,-1-1 1,-1-2-1,-2 0 1,-47 54-1,67-86-75,-15 19 77,-2-1 0,-32 28 0,46-45-67,-1 0 0,1-1 0,-1 1 0,0-1-1,0 0 1,0-1 0,-1 0 0,1 0 0,-1-1 0,0 1 0,0-2 0,0 1 0,-14 0 0,19-3 21,1 1 1,-1-1 0,1 0 0,0 0 0,-1 0 0,1 0 0,0-1 0,0 1 0,0 0 0,0-1 0,0 0-1,0 1 1,0-1 0,1 0 0,-1 0 0,1 0 0,-1 0 0,1 0 0,0 0 0,0-1 0,0 1 0,0 0-1,0-1 1,0 1 0,1-1 0,-1 1 0,1 0 0,-1-1 0,1 0 0,0 1 0,0-3 0,0 1-42,-1 0 0,1-1 0,-1 1 0,1 0 0,1 0 0,-1-1 0,1 1 0,-1 0 0,1 0 0,0 0 0,1 0 0,-1 0 0,1 0 0,-1 0 0,1 0 1,0 1-1,1-1 0,3-4 0,-2 5-26,1 1 0,-1 0 0,1 0 1,-1 0-1,1 0 0,0 1 0,0 0 1,0 0-1,0 0 0,0 0 0,0 1 0,0 0 1,0 0-1,0 0 0,0 1 0,6 1 1,3 1-14,-1 0 1,0 0 0,0 2-1,24 11 1,2 3 56,-2 2-1,0 2 0,-1 1 1,-2 2-1,61 58 0,-93-82-194,0 0-1,0 0 1,0 0 0,0 0-1,-1 1 1,1-1-1,-1 1 1,1-1 0,-1 1-1,0 0 1,0-1-1,0 1 1,1 5-1,-2-18-11320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7:33.2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941 167 5042,'0'0'6865,"-10"-19"-3955,-35-58-1381,41 71-1372,0 1-1,0 0 1,-1 0-1,1 0 1,-1 0 0,-1 1-1,1 0 1,0 0-1,-1 0 1,0 1 0,0-1-1,0 1 1,0 1-1,0-1 1,-1 1-1,1 0 1,-1 1 0,0 0-1,1 0 1,-1 0-1,0 1 1,0-1-1,-11 3 1,3 0-166,1 0 1,0 1-1,0 1 0,0 0 1,1 1-1,-1 0 0,1 1 1,0 1-1,-13 9 0,-15 14 37,1 1 0,2 3-1,1 1 1,2 2 0,1 1-1,3 2 1,0 1 0,-31 58 0,24-29 224,3 1 0,3 1 0,3 2 0,-32 130 0,47-140 28,-11 129-1,23-153-233,2 0-1,1-1 1,2 1 0,14 62-1,-10-75-30,2-1 0,2 1-1,0-1 1,1-1 0,2 0-1,0-1 1,2-1 0,1 0-1,0-1 1,2-1 0,0 0 0,2-2-1,44 34 1,-35-32 13,1-1 0,0-1-1,2-2 1,0-1 0,1-2 0,0-1 0,1-2 0,0-1 0,1-2 0,49 5-1,-50-10 8,0-2 0,0 0-1,0-3 1,0-1 0,0-1-1,0-2 1,60-19 0,-75 18-20,-1-1 1,0-1 0,-1-1-1,0 0 1,-1-1 0,0-1-1,0-1 1,-2 0 0,1-1-1,-2-1 1,0 0 0,-1-1-1,0 0 1,18-32 0,-12 11 21,-2-1 1,-2-1 0,-1 0 0,-2-1 0,-1 0 0,-2-1-1,3-45 1,-4-17 27,-8-173 0,-3 218-49,-2 1 0,-3 0-1,-3 0 1,-2 0 0,-2 2 0,-3 0 0,-43-91 0,46 117-8,-1 1 0,0 1 0,-3 0 0,0 1 0,-1 1 0,-2 1 0,0 1 0,-1 1 0,-2 1 1,0 1-1,-1 1 0,-1 1 0,-1 2 0,0 0 0,-40-14 0,39 19-25,-1 2 0,0 1 0,0 2 0,-52-5 0,70 10-118,0 0 1,-1 1-1,1 1 0,0 0 1,-1 0-1,1 2 0,0-1 1,0 2-1,1-1 0,-1 2 1,1-1-1,-1 2 0,2-1 1,-15 11-1,7-1-967,2 2 0,0 0 0,1 0-1,0 1 1,2 1 0,0 1 0,-19 40 0,-22 63-9314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1:26.95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310 7 560,'0'0'23200,"3"-3"-23064,-3 2-136,0 1 0,1 0 0,-1 0 1,0 0-1,0-1 0,0 1 0,1 0 0,-1 0 0,0 0 0,0 0 0,1-1 0,-1 1 0,0 0 0,0 0 0,1 0 0,-1 0 0,0 0 0,1 0 1,-1 0-1,0 0 0,0 0 0,1 0 0,-1 0 0,0 0 0,1 0 0,-1 0 0,0 0 0,0 0 0,1 0 0,-1 0 0,0 0 0,1 0 0,-1 0 1,0 1-1,0-1 0,1 0 0,-1 0 0,5 15 1,-3 37 29,-2-40-13,-5 136 646,-35 219 1,-57 150-105,61-339-489,14-64-23,-69 291 244,88-394-267,-16 40 219,16-50-206,2-2-130,0 1 0,0 0 0,1-1 0,-1 1 0,0-1 0,0 1 0,1-1 0,-1 1 0,1-1 0,-1 0 0,0 1 0,1-1 0,-1 0 0,1 0 0,-1 1 0,1-1 0,0 0 0,-1 0 0,1 0 0,0 1 0,-1-1 0,1 0 0,0 0 0,0 0 0,0 0 0,0 0 0,0 0 0,0 1 0,0-1 0,0 0 0,1-2 0,1-32-3104,11-6-1869,19-10-3261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7:34.3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77 1 10405,'0'0'10645,"-1"34"-10504,1-32-138,-3 555 1915,7-388-1617,-17-175-1720,-16-29-1521,-6-22-2908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7:34.6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1 215 11685,'8'-17'2337,"-4"5"-2104,2 0 0,0 1-1,0 0 1,1 0-1,0 0 1,1 1 0,0 0-1,1 0 1,0 1-1,1 0 1,-1 1 0,2 0-1,-1 1 1,1 0 0,22-11-1,-12 11-42,0 0 1,1 2-1,0 0 1,0 1-1,0 2 0,35-1 1,-47 3-172,1 0 0,0 0 1,-1 1-1,1 1 1,-1 0-1,0 0 1,0 1-1,0 0 1,0 1-1,0 0 0,0 1 1,-1 0-1,0 0 1,0 1-1,14 12 1,-19-14-16,0 1 1,0-1 0,-1 1-1,0 0 1,0 0 0,0 0-1,-1 0 1,0 1 0,0-1-1,0 1 1,0-1 0,-1 1-1,0-1 1,0 1 0,-1 0-1,1 0 1,-1 0 0,-1-1-1,1 1 1,-1 0 0,0-1-1,0 1 1,-3 8 0,-1-2 5,1 0 0,-2-1 1,0 0-1,0 0 1,-1 0-1,0-1 0,-1 0 1,0 0-1,-14 13 1,-1-2-48,-1-1 1,-1-1-1,-53 31 1,58-40-695,-1 0 1,0-2-1,-34 10 1,31-11-1869,11 1-1526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7:35.0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332 242 7411,'0'0'4680,"-3"-18"-1935,1 6-2314,-3-14 778,0 0 1,-16-43-1,19 64-1037,1-1 0,-1 1-1,0 0 1,-1 0-1,1 0 1,-1 1-1,0-1 1,0 1-1,-1-1 1,1 1-1,-1 0 1,0 0-1,0 1 1,0-1-1,-1 1 1,1 0-1,-1 0 1,0 0-1,1 1 1,-1-1 0,-10-2-1,10 5-155,1 0-1,0 1 1,0-1 0,0 1-1,0 0 1,0 0-1,0 0 1,0 1 0,0-1-1,0 1 1,0 0 0,1 0-1,-1 0 1,1 1-1,-1-1 1,1 1 0,0 0-1,0 0 1,0 0 0,1 0-1,-1 1 1,1-1-1,-4 7 1,-7 12-61,1 0 0,-16 40 0,22-47 48,-10 22-4,-18 68-1,31-93 0,0 1-1,1-1 1,1 1 0,-1-1-1,2 1 1,0 0-1,0-1 1,2 1 0,4 23-1,-5-33-1,0 0 0,0 0-1,1 0 1,-1 0 0,0-1 0,1 1 0,0-1-1,0 1 1,0-1 0,0 0 0,0 1-1,0-1 1,0 0 0,1-1 0,-1 1-1,1 0 1,0-1 0,3 2 0,-1-1-8,1 0 0,0 0 1,-1-1-1,1 0 0,0 0 1,0 0-1,0-1 0,0 0 1,6-1-1,-1 0 1,0 0-1,-1-1 1,1 0-1,-1-1 1,0 0-1,1-1 1,-1 0-1,-1-1 1,19-11-1,-16 6 23,-1 0 0,0-1 0,-1 0 0,0 0 0,-1-2 0,0 1 0,-1-1 0,-1 0 0,0 0 0,0-1 0,6-19 0,-6 8 161,0-1 1,-2 1 0,0-1 0,-2 0 0,0-42 0,-3 102-476,-1-9 318,1 0 0,2 0 0,5 28 0,-5-43-139,0-1 0,1 0 0,0 0 0,1 0 0,0-1 0,1 1 0,-1-1 0,2 0 0,-1 0 0,1-1 0,0 0 0,8 7 0,-12-11-261,1-1-1,0 1 0,0-1 0,0 0 0,0 0 0,0-1 0,0 1 1,0 0-1,0-1 0,1 0 0,-1 0 0,1 0 0,-1 0 1,1-1-1,4 1 0,19 0-4523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7:35.2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93 0 10741,'0'0'11045,"-21"122"-11045,21-29 192,0 0-64,0-4-48,0-14 16,0-10 32,0-12-128,0-8-944,-20-13-1873,-6-16-2018,0-16-5105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7:35.3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0 105 11797,'0'0'1329,"174"-54"-1345,-82 31-848,-10-5-5443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7:35.5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93 1 4770,'0'0'15695,"-10"8"-14563,6-3-1130,-1 0 0,1 0 0,0 0 0,1 0 0,-1 1 1,1-1-1,0 1 0,1 0 0,-1 0 0,1 0 0,0 1 1,1-1-1,-2 12 0,0 11 22,1-1 0,3 31-1,-1-13 76,11 410-1735,-16-458-2684,-15-14 466,-1-29-6132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7:35.6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34 9060,'0'0'3042,"123"-16"-3042,-46-1-1873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7:35.9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32 199 8132,'0'0'4306,"18"2"-2532,58 5-221,-73-6-1465,1-1 0,-1 0 1,1 0-1,0-1 1,-1 1-1,1-1 0,-1 1 1,1-1-1,-1 0 1,0-1-1,1 1 0,-1 0 1,0-1-1,0 0 1,0 0-1,0 0 0,0 0 1,0 0-1,-1-1 1,1 1-1,-1-1 0,1 0 1,-1 1-1,0-1 1,0 0-1,0 0 0,-1-1 1,1 1-1,2-7 1,-1-2 279,0 0 1,-1-1-1,0 0 1,0 1 0,-2-25-1,0 34-301,0 1 1,0 0-1,0 0 0,-1 0 0,1 0 0,-1 0 1,1 0-1,-1 0 0,0 0 0,0 0 0,0 1 1,0-1-1,0 0 0,0 0 0,0 1 1,-1-1-1,1 1 0,0-1 0,-1 1 0,0-1 1,1 1-1,-1 0 0,0 0 0,1 0 0,-1 0 1,0 0-1,0 0 0,0 0 0,0 1 1,0-1-1,0 1 0,-4-1 0,2 1-43,0-1-1,0 1 1,0 0 0,-1 0-1,1 0 1,0 1 0,0 0-1,0 0 1,0 0 0,0 0-1,0 0 1,0 1-1,0 0 1,0 0 0,1 0-1,-6 3 1,1 3-43,0 1 1,0 0-1,0 0 1,1 0-1,1 1 1,0 0-1,0 0 1,0 1-1,-6 21 1,4-10 13,2 0-1,0 0 1,2 1 0,-3 28 0,5-35 13,2 0 0,0 0-1,0 0 1,1-1 0,1 1-1,7 26 1,-7-37-196,-1 0 0,1-1 0,0 1 0,1 0 0,-1-1 0,1 0 0,0 1 0,0-1 0,0 0 0,0-1-1,1 1 1,0 0 0,0-1 0,0 0 0,0 0 0,0 0 0,0-1 0,1 1 0,0-1 0,-1 0 0,1 0 0,0-1 0,0 1 0,9 0 0,46 1-4076,5-7-2659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7:36.2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329 1 5859,'0'0'15447,"-20"16"-14620,14-10-798,-5 2-29,1 0 0,0 1 0,1 0 0,0 1 0,0 0 0,1 1 0,0 0 0,1 0 0,0 0 0,1 1 0,0 0 0,1 1 0,-5 16 0,5-7 16,1 1-1,1-1 1,1 1 0,1 0-1,1 0 1,5 38 0,-4-58-74,0 0 1,0 0-1,0 0 1,1 0-1,-1 0 1,1 0-1,-1 0 1,1-1-1,0 1 1,0 0-1,1-1 1,-1 0-1,0 0 1,1 0-1,-1 0 1,1 0 0,5 3-1,-7-5 37,0 1 0,0 0 0,0-1 0,1 0 0,-1 1 0,0-1 0,0 0-1,1 0 1,-1 1 0,0-1 0,0 0 0,0 0 0,1 0 0,-1-1 0,0 1 0,0 0 0,1 0 0,-1-1 0,0 1 0,0 0 0,0-1-1,0 1 1,0-1 0,1 0 0,-1 1 0,0-1 0,0 0 0,-1 0 0,1 0 0,0 1 0,0-1 0,0 0 0,0 0 0,-1 0-1,1 0 1,0-1 0,-1 1 0,1 0 0,-1 0 0,0 0 0,1 0 0,-1-1 0,0 1 0,1 0 0,-1 0 0,0-3 0,2-8 66,-1 1 0,0-1 0,0 0 0,-2 0 0,1 0 1,-1 0-1,-1 0 0,0 0 0,-1 1 0,0-1 0,-1 1 1,0 0-1,-1 0 0,-11-19 0,12 23-4,0 0 1,-1 0-1,0 0 0,-1 1 1,0-1-1,0 2 0,0-1 0,0 1 1,-1-1-1,0 2 0,0-1 1,0 1-1,-1 0 0,0 1 1,1 0-1,-1 0 0,0 0 0,-1 1 1,1 0-1,0 1 0,0 0 1,-9 0-1,14 1-58,1 0 0,0 0 0,0 0 0,0 0 0,0 1 0,0-1 1,-1 1-1,1 0 0,0-1 0,0 1 0,0 0 0,1 0 0,-1 0 0,0 0 0,0 1 0,0-1 0,1 0 0,-1 1 1,1-1-1,-1 1 0,1 0 0,-1-1 0,1 1 0,0 0 0,0 0 0,0 0 0,0 0 0,0 0 0,0 0 0,0 3 0,-1 6-686,0 0 0,1 0-1,0 0 1,1 21-1,1-14-953,-1 34-4898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7:36.5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14439,'0'0'2278,"0"21"-1937,0 291 2197,4-290-2414,-4-22-121,0 1 1,1-1-1,-1 0 0,0 0 1,1 0-1,-1 1 1,0-1-1,1 0 0,-1 0 1,0 0-1,0 0 1,1 0-1,-1 0 0,1 1 1,-1-1-1,0 0 1,1 0-1,-1 0 0,0 0 1,1 0-1,-1 0 1,0 0-1,1-1 0,-1 1 1,0 0-1,1 0 1,-1 0-1,0 0 0,1 0 1,-1 0-1,0-1 1,0 1-1,1 0 0,3-4 79,0 1 0,-1 0 0,1-1 0,-1 0 0,0 0 0,5-7 0,15-25 689,22-35 266,91-109-1,-136 180-1031,0-1 1,1 0-1,-1 1 0,1-1 0,-1 0 0,1 1 0,0-1 0,-1 0 1,1 1-1,0-1 0,-1 1 0,1-1 0,0 1 0,-1 0 0,1-1 1,0 1-1,0 0 0,0-1 0,-1 1 0,1 0 0,0 0 1,0 0-1,0 0 0,0 0 0,-1 0 0,1 0 0,0 0 0,0 0 1,0 0-1,0 0 0,0 0 0,-1 1 0,1-1 0,0 0 0,0 1 1,-1-1-1,1 0 0,0 1 0,0-1 0,-1 1 0,1-1 0,0 1 1,-1 0-1,1-1 0,-1 1 0,1 0 0,0 0 0,19 44-135,-15-30 179,80 173-1661,-65-139-1678,-14-14-2397,-5 6-7143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1:27.383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47 161 1665,'0'0'13040,"10"14"-12357,36 40 54,-44-53-672,-1 1 0,0-1 1,1 0-1,0 1 0,-1-1 0,1 0 1,0 0-1,0 0 0,-1 0 0,1 0 1,0-1-1,0 1 0,0 0 1,0-1-1,0 1 0,0-1 0,0 0 1,0 0-1,0 0 0,1 0 1,-1 0-1,0 0 0,0-1 0,0 1 1,0 0-1,0-1 0,0 0 0,0 1 1,-1-1-1,1 0 0,0 0 1,0 0-1,0 0 0,-1-1 0,1 1 1,-1 0-1,1-1 0,-1 1 1,1-1-1,-1 1 0,0-1 0,0 0 1,0 0-1,0 1 0,0-1 0,1-3 1,1-12 342,0 1 1,-2-1 0,0 1-1,-2-29 1,0 7 80,1 35-440,0 1 0,0-1 0,0 1 0,0-1 0,0 1 0,-1-1 0,1 1 0,-1-1 0,0 1 0,0 0 0,0-1 0,0 1 0,0 0 0,0 0 0,-1 0 0,1-1 0,-1 1 0,1 1 0,-1-1 0,0 0 0,0 0 0,1 1 0,-1-1 0,0 1 0,-1-1 0,1 1 0,0 0 0,0 0 0,-1 0 0,1 0 0,0 1 0,-1-1 0,1 0 0,-1 1 0,1 0 0,-1 0 0,1-1 0,-1 1 0,1 1 0,-4-1 0,4 1-55,0-1 1,0 0 0,0 1-1,0-1 1,1 1-1,-1-1 1,0 1 0,0 0-1,1 0 1,-1 0 0,0 0-1,1 0 1,-1 0 0,1 0-1,-1 1 1,1-1 0,0 1-1,0-1 1,-2 2 0,-21 38-123,15-23 146,1-2-10,0-1-1,0 2 0,2-1 0,0 1 0,1 0 1,1 1-1,0-1 0,1 1 0,1-1 0,1 1 0,1 0 1,2 25-1,-2-39-19,1 1 1,0 0 0,0-1-1,1 1 1,0-1 0,-1 0-1,1 1 1,1-1 0,-1 0-1,1 0 1,-1 0-1,1 0 1,0-1 0,1 1-1,5 4 1,-2-3-45,0 0 0,0-1 0,0 0 0,1 0 0,0 0-1,0-1 1,0 0 0,9 1 0,14 2-377,1-1 0,0-2-1,51-2 1,-69-1 217,39 0-6467,-33 0 475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7:36.8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302 0 3330,'0'0'15511,"-102"129"-15511,56-45 256,5-13-240,10-15-16,11-17-112,4-21-2081,-4-18-2529,-6-4-5219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7:36.9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12982,'0'0'4434,"107"160"-4018,-61-103-32,0-7-352,5-9 144,-10-11-112,-15-11-64,-21-9-816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7:37.1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47 1 13238,'0'0'4722,"0"140"-4290,10-75-175,-5 0-113,-5-6-144,0-4-305,-25-13-3200,-11-15-4147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7:37.2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62 11269,'0'0'1441,"123"-61"-1441,-52 61-16,-4 0-1473,5 19-3313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3:12.7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 0 19129,'0'0'0,"-30"61"-11766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3:12.8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 6819,'0'0'3250,"122"-2"-6036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3:12.9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18 17352,'0'0'0,"133"-4"-1777,-81-4-896,4 2-3090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3:13.0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 46 13638,'0'0'3250,"-16"-46"-9957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7:37.5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205 1 12230,'0'0'4818,"-113"146"-4754,83-103-64,-1-13-1953,0-16-2929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7:37.6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7187,'0'0'9717,"153"4"-9445,-81 5-48,5 1-224,-11-2-256,-10-4-3586,-15-4-6675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1:27.603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287 1 11941,'0'0'10709,"-10"15"-10268,-219 319 394,182-235-2588,46-126-6630,1-11-77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7:37.8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 0 10661,'0'0'3009,"-20"119"-2913,9-106-96,11-9-3825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7:37.9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10837,'31'46'752,"15"-48"-704,5 0-96,15 2-112,-9 0-1296,-6 0-2866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7:38.7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0 226 11861,'0'0'2468,"5"-20"-507,-4 19-1954,3-16 597,1-1-1,1 1 1,15-30 0,-17 39-382,0 1 0,1 0 0,-1 1 0,1-1 1,1 1-1,0 0 0,-1 0 0,2 0 0,-1 1 1,1 0-1,0 0 0,0 1 0,0 0 1,11-5-1,-10 6-159,0 0 0,1 1 0,-1 0 0,0 0-1,1 1 1,0 0 0,-1 0 0,1 1 0,-1 0 0,1 1 0,10 2 0,-15-3-55,0 1 0,0 1 0,0-1 0,-1 1 0,1-1-1,-1 1 1,1 0 0,-1 0 0,0 1 0,1-1 0,-1 1 0,-1-1 0,1 1 0,0 0-1,-1 0 1,1 0 0,-1 1 0,0-1 0,0 1 0,0-1 0,0 1 0,-1-1 0,0 1 0,1 0-1,-1 0 1,0 5 0,1 5 2,-1 0 0,-1 0 0,0 0 0,-1 0 0,0 0 1,-1 0-1,-1-1 0,0 1 0,-1 0 0,-1-1 0,0 0 0,0 0 0,-1 0 0,-1-1 0,0 0 0,-11 14 0,2-5 13,0-1-1,-2-1 0,0 0 0,-1-1 1,0-1-1,-2-1 0,-43 26 1,48-35 22,16-12 37,21-19-55,-11 17-38,-1-1 0,1 2 0,0-1-1,0 1 1,1 1 0,0 0 0,0 0-1,0 1 1,1 0 0,-1 1 0,1 1-1,0 0 1,0 0 0,-1 1-1,1 0 1,0 1 0,22 3 0,-30-2 6,0 0 1,-1 0-1,1 0 1,-1 1 0,1 0-1,-1-1 1,1 1-1,-1 0 1,0 0 0,0 1-1,0-1 1,0 1-1,-1-1 1,1 1 0,0 0-1,1 3 1,0 1-3,0-1-1,-1 1 1,0-1 0,0 1 0,-1 0-1,0 0 1,0 0 0,1 8 0,-1-2 5,-1 1 1,0-1-1,-1 0 1,0 0-1,-2 1 1,1-1-1,-1 0 1,-1 0-1,-6 16 1,4-17 6,-2-1 1,1 0-1,-1-1 0,-1 1 1,0-1-1,0-1 0,-1 0 1,0 0-1,-1 0 0,0-1 1,0-1-1,-1 0 0,0 0 1,0-1-1,-1 0 0,1-1 1,-1-1-1,0 0 0,-1 0 1,1-1-1,-1-1 0,1 0 1,-1 0-1,0-1 0,-18-2 1,28 1-3,1 0-1,0-1 1,0 1 0,0-1 0,0 0 0,0 1 0,0-1 0,0 0 0,0 0 0,0 0 0,0-1-1,0 1 1,1 0 0,-1-1 0,0 1 0,1-1 0,-1 1 0,1-1 0,0 0 0,-1 0-1,1 1 1,0-1 0,0 0 0,0 0 0,0 0 0,1 0 0,-1 0 0,1-1 0,-1 1 0,1 0-1,-1 0 1,1 0 0,0 0 0,0-1 0,0 1 0,1 0 0,0-4 0,-1 1 1,1 0 1,0 0 0,0 0-1,0 0 1,0 1-1,1-1 1,0 0 0,0 1-1,0-1 1,1 1 0,-1 0-1,1 0 1,0 0-1,0 0 1,7-6 0,-5 7-13,1 0 1,-1 0 0,1 1-1,-1 0 1,1 0 0,0 0-1,0 1 1,0 0 0,0 0-1,0 0 1,0 1 0,0 0-1,1 0 1,7 2 0,-3-1-11,0 1 1,0 1-1,0 0 1,-1 0 0,1 1-1,17 9 1,-1 2 126,-1 1 1,29 25-1,-46-34-306,0 1-1,-1 1 1,12 15 0,-17-20-280,1 1 0,-2 0 0,1 0 0,0 0 0,-1 0 0,0 1 0,0-1-1,1 10 1,-2-5-4285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7:39.1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955 279 12134,'-15'-23'1598,"-1"-3"-1139,-9-13 1011,-56-68 0,74 99-1128,0 0 0,-1 1 0,0-1 1,-1 1-1,0 1 0,0 0 1,0 0-1,-1 1 0,1 0 1,-16-5-1,17 8-261,1 0 0,0 0-1,-1 1 1,1 1 0,-1-1 0,1 1-1,-1 0 1,1 1 0,-1 0 0,1 0-1,0 0 1,-1 1 0,1 0 0,0 1-1,0 0 1,-9 4 0,-7 7-56,1 1 1,0 0-1,2 2 0,-1 1 1,2 0-1,-32 38 0,-90 142 145,101-134-50,4 1 0,2 2 0,3 1 0,-28 92 0,44-108-32,3 1-1,1 0 0,3 0 0,3 1 0,1 0 1,7 94-1,0-118-80,2 0 0,1-1 0,0 0 1,3 0-1,0-1 0,2 0 0,1 0 0,1-1 0,1-1 1,2 0-1,0-1 0,2-1 0,0-1 0,2 0 1,0-2-1,2 0 0,0-1 0,2-1 0,0-1 0,0-2 1,2 0-1,0-1 0,1-2 0,0-1 0,1-1 0,0-1 1,1-2-1,48 9 0,-43-13 18,0-1-1,0-1 1,0-2-1,0-1 1,0-2-1,-1-1 1,1-2 0,63-19-1,-76 17-14,0-1 0,0-1 0,-1-1 0,0 0 0,0-2 0,-2 0 0,1-1 0,-2-1 0,0-1 0,-1 0 0,0-1 0,-2-1 0,0 0 0,13-24 0,-9 10-20,-1-2 0,-3 0 1,0-1-1,-3 0 0,0-1 1,-3 0-1,6-48 0,-4-17 46,-5-143 1,-7 172-23,-3 0 1,-23-122 0,20 160-17,-1 1 0,-1 0 0,-2 1 0,-2 0 0,0 0 1,-2 2-1,-38-54 0,43 71 3,-1 0 0,-1 1-1,0 0 1,0 1 0,-1 0 0,0 1 0,-1 0 0,-1 2 0,1 0-1,-1 0 1,0 2 0,-1 0 0,0 0 0,0 2 0,0 0 0,-31-2-1,35 5-19,1 0 0,-1 1-1,0 0 1,0 1-1,1 0 1,-1 1 0,1 1-1,-1 0 1,1 1-1,0 0 1,0 0 0,0 2-1,1-1 1,0 2 0,0-1-1,0 1 1,1 1-1,0 0 1,0 1 0,1-1-1,1 2 1,-1-1-1,-9 16 1,8-7-355,0 0 0,2 1-1,0 1 1,1-1 0,1 1 0,0 0 0,-3 37-1,4-17-1511,3 1-1,1 0 0,6 43 0,16 63-8958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7:39.6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238 0 12614,'0'0'9095,"-16"30"-8885,-8 14-124,-67 133 394,84-161-451,0 1 0,1 0 1,-6 25-1,11-38-29,0 0 1,0-1 0,0 1-1,1 0 1,0 0 0,0 0-1,0 0 1,0 0-1,0 0 1,1 0 0,0 0-1,-1 0 1,2-1 0,-1 1-1,0 0 1,1-1 0,-1 1-1,1 0 1,0-1-1,1 0 1,4 6 0,8 2 7,0-1 0,1-1 1,0 0-1,1-1 0,28 9 1,-20-7 11,40 21 0,-51-23-14,0 1-1,0 1 0,-1 0 0,20 20 0,-29-26-1,-1 0 0,1 0 0,-1 0 0,0 0 0,-1 0 0,1 1 0,-1-1-1,0 1 1,0-1 0,0 1 0,-1 0 0,1 0 0,-1 0 0,0 0 0,-1 0 0,1 0 0,-1 0 0,0 0 0,-2 10-1,1-11 2,-1 0-1,0 0 0,0-1 1,0 1-1,-1 0 0,1-1 0,-1 1 1,0-1-1,0 0 0,0 0 0,0 0 1,-1 0-1,1-1 0,-1 1 1,0-1-1,1 0 0,-1 0 0,0 0 1,-6 1-1,-14 6 49,-47 12 0,69-20-52,-36 7 70,0-2 1,0-1-1,-1-2 1,-56-3-1,76-6-80,19-5-697,1 8 442,1 1 0,0-1 0,0 1 0,0 0 1,0 0-1,1 0 0,-1 0 0,0 0 0,1 0 0,4-2 0,50-24-5413,13-8-4258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7:39.8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129 292 13366,'0'0'4888,"14"-16"-4152,44-52-274,-54 63-372,0 0 1,0-1 0,0 0 0,-1 0 0,0 0-1,0-1 1,0 1 0,-1-1 0,0 1 0,0-1-1,-1 0 1,0 0 0,0 1 0,0-1 0,-1 0 0,0 0-1,0 0 1,-1 0 0,0 0 0,0 0 0,-3-8-1,2 11-30,0 1 0,1-1 0,-1 1 0,0 0 0,0 0 0,-1-1 0,1 2 0,-1-1 0,1 0 0,-1 0 0,0 1 0,0 0 0,0-1 0,0 1 0,-1 0 0,1 1 0,-1-1 0,1 0 0,-1 1 0,1 0 0,-1 0 0,0 0 0,1 0 0,-1 1 0,0 0 0,0-1-1,0 1 1,1 1 0,-1-1 0,0 0 0,0 1 0,0 0 0,1 0 0,-1 0 0,-4 2 0,1 0-50,1 0-1,0 0 1,1 1-1,-1 0 1,0 0-1,1 0 1,0 1-1,0 0 1,1 0-1,-1 0 0,1 0 1,0 1-1,0-1 1,1 1-1,0 0 1,0 1-1,0-1 1,1 0-1,-1 1 1,0 7-1,-3 9-9,1 0 0,1 1-1,1-1 1,0 38 0,3-53 0,0 1 1,1-1 0,0 1-1,0-1 1,1 1 0,0-1 0,0 0-1,1 0 1,0 0 0,0 0-1,1 0 1,0-1 0,1 1 0,-1-1-1,2 0 1,-1-1 0,1 1-1,-1-1 1,2 0 0,-1-1 0,1 1-1,0-1 1,0 0 0,13 6-1,-11-7-651,1-1 0,-1 1 0,1-1 0,0-1 0,0 0-1,1-1 1,-1 1 0,12-2 0,22 0-4378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7:40.2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394 1 11845,'0'0'11835,"-15"10"-11549,3-1-271,1 0 0,0 1 0,0 0 0,1 1 1,0 0-1,1 1 0,0-1 0,1 2 0,-12 23 1,6-4 0,-15 48 1,26-69-9,0-1-1,1 1 1,0 0-1,1-1 1,1 1-1,-1 0 1,2 0 0,2 19-1,-3-29-22,0 0-1,0 0 1,0 0 0,1 0-1,-1 0 1,0 0 0,1 0-1,-1 0 1,1 0-1,-1-1 1,1 1 0,-1 0-1,1 0 1,0 0 0,-1-1-1,1 1 1,0 0 0,0 0-1,0-1 1,-1 1-1,1-1 1,0 1 0,0-1-1,0 1 1,0-1 0,0 0-1,0 1 1,0-1 0,0 0-1,0 0 1,0 0-1,0 0 1,0 0 0,0 0-1,0 0 1,0 0 0,0 0-1,2-1 1,-1 1-4,0-1 1,0 1 0,0-1-1,0 0 1,0 0-1,0 0 1,0 0-1,-1 0 1,1-1-1,0 1 1,-1 0 0,1-1-1,-1 1 1,1-1-1,-1 0 1,0 0-1,1 1 1,0-3-1,3-14 38,0 1-1,-1-1 0,-1 0 0,-1-1 0,0 1 0,-2 0 1,0-1-1,-1 1 0,0 0 0,-6-21 0,5 31-5,0 1-1,-1-1 0,0 1 1,0 0-1,-1 0 0,0 0 1,-1 0-1,1 0 0,-1 1 1,0 0-1,-1 0 0,1 0 1,-1 1-1,-1 0 1,1 0-1,-1 0 0,1 1 1,-1 0-1,-1 0 0,1 1 1,0 0-1,-1 0 0,0 1 1,1 0-1,-1 0 0,0 1 1,0 0-1,0 0 0,0 1 1,0 0-1,-13 1 0,17 1-19,0-1 0,1 0-1,-1 1 1,0 0 0,1-1-1,-1 1 1,1 1 0,0-1-1,0 0 1,0 1 0,0 0-1,0 0 1,0 0 0,1 0-1,-1 0 1,1 0 0,0 1-1,0-1 1,0 1 0,0-1-1,1 1 1,-2 6 0,-2 6-517,0 0 1,2 0 0,0 0-1,-1 19 1,3-28-346,1 1 0,0 0 0,0-1 1,1 1-1,2 14 0,0-14-969,0 0 0,1 0-1,0 0 1,8 11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7:40.4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62 1 16343,'0'0'7060,"-61"138"-6884,61-77 128,5-10-288,15-11 48,6-15-16,-1-9-48,1-14-176,5-2-704,-6-14-1185,1-25-1393,-16-18-3937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7:40.6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0 241 16231,'0'0'4739,"108"-65"-4019,-68 29-336,-9 1 0,-26 1-32,-5 5-47,0 3-145,-15 10-160,0 16-224,-11 0-977,11 34-1280,10 23-1489,5 16-2721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7:41.0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68 360 2801,'0'0'8650,"17"-16"-6009,58-56-451,-71 67-2030,0 0 1,0 0-1,0 0 0,0-1 1,-1 1-1,0-1 0,0 0 1,0 0-1,-1 0 0,0 0 0,0 0 1,-1 0-1,1-1 0,-1 1 1,-1-1-1,1 1 0,-1 0 1,0-1-1,-1 1 0,1-1 1,-1 1-1,-3-9 0,3 13-98,-1 0 1,1 0-1,-1 0 0,1 1 1,-1-1-1,0 1 0,1-1 1,-1 1-1,0 0 0,0 0 1,0-1-1,0 1 0,0 1 1,-1-1-1,1 0 0,0 0 1,0 1-1,0 0 0,-1-1 1,1 1-1,0 0 0,-1 0 1,1 0-1,0 0 0,0 0 1,-1 1-1,1-1 0,-4 2 1,0-1-7,0 1-1,0 0 1,0 0 0,1 0 0,-1 0 0,1 1 0,0 0 0,0 0 0,0 1 0,-7 4 0,5 0-53,1 0 1,0 1-1,0-1 0,0 1 1,1 0-1,1 0 1,-1 1-1,2 0 1,-1-1-1,-3 20 1,4-11-9,0 0 1,2 0-1,0 0 0,1 1 1,3 24-1,-3-36 8,2 1 1,-1-1-1,1 1 0,0-1 0,1 0 1,0 0-1,0 0 0,0 0 0,1 0 1,0-1-1,0 1 0,1-1 0,0 0 1,0-1-1,9 9 0,-4-6 3,0-1-1,0-1 1,0 0 0,0 0-1,1-1 1,0-1 0,1 1 0,-1-2-1,17 4 1,-8-3 9,0-2-1,0 0 1,0-1 0,0 0 0,0-2-1,0-1 1,0 0 0,0-2 0,0 0-1,-1-1 1,35-14 0,-38 11-8,-1-1 1,0-1-1,-1 0 0,0-1 1,-1-1-1,0 0 1,0-1-1,-2 0 0,0 0 1,0-2-1,-1 1 1,-1-1-1,0-1 0,-1 1 1,-1-2-1,-1 1 1,0-1-1,-1 0 1,0 0-1,-2 0 0,0 0 1,-1-1-1,-1 0 1,0 1-1,-1-1 0,-4-23 1,3 35-6,-1 0 1,0 1-1,0-1 1,0 1-1,-1 0 1,1 0-1,-1 0 1,0 0-1,-1 0 0,1 0 1,-1 1-1,0 0 1,0 0-1,-1 0 1,1 0-1,-1 0 1,0 1-1,0 0 1,0 0-1,-5-2 1,-1 1-1,1 0 1,-1 0-1,0 1 1,0 0-1,0 1 1,0 1 0,-1 0-1,1 0 1,-17 2-1,25-1-3,-1 0 0,1 0 0,-1 0 0,1 1 0,-1 0 0,1 0 0,-1 0 0,1 0 0,0 0-1,-1 1 1,1-1 0,0 1 0,0 0 0,0 0 0,0 0 0,0 0 0,1 1 0,-1-1 0,-3 6 0,3-4-10,1 1 0,0 0 0,0 0 0,1 0 0,-1 0 1,1 0-1,0 0 0,1 1 0,-1-1 0,1 0 0,0 0 0,0 1 1,1 5-1,0-2 9,1-1 1,-1 0 0,1 0-1,0 0 1,1-1 0,0 1-1,0-1 1,1 1 0,0-1 0,0 0-1,1 0 1,-1 0 0,2-1-1,9 10 1,5 2 5,1-1 0,1-1 0,27 15 0,-23-15-3,-1 0 0,24 22 1,-47-36-4,0 0 1,0 0 0,0 0 0,0 1-1,0-1 1,0 0 0,0 1-1,-1-1 1,1 1 0,-1 0-1,0-1 1,0 1 0,0 0-1,0 0 1,1 4 0,-2-5 1,0 0-1,0 0 1,-1 0 0,1 0-1,0 0 1,-1 0 0,0 0-1,1 0 1,-1 0 0,0 0 0,0 0-1,0 0 1,0 0 0,0-1-1,-1 1 1,1 0 0,-2 1-1,-6 5-107,-1-1 0,0 0 0,0 0 0,-1-1-1,-22 10 1,15-8-281,-66 31-3064,24-14-1604,-29 10-7280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1:27.80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0 14583,'0'0'7171,"56"128"-6963,-25-86 64,-5-5-160,-1-1-112,1-3 176,-11-1-176,11-1-496,-16 1-1505,0-4-1568,5-13-2226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7:49.4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 0 10741,'0'0'10554,"0"9"-10348,-13 206 439,0 18-178,13-230-463,0 1 0,0-1 0,0 0 0,0 1 0,1-1 0,-1 0 0,1 1 1,0-1-1,0 0 0,0 0 0,0 0 0,0 1 0,1-1 0,-1-1 0,1 1 0,4 5 0,-3-6 2,-1 0 1,1-1-1,0 1 0,0-1 1,0 0-1,0 0 0,0 0 1,0 0-1,0-1 0,0 1 1,0-1-1,0 0 0,0 0 1,0 0-1,1 0 0,-1 0 1,0-1-1,3 0 0,3-1 1,0-1-1,0 0 0,0 0 0,0-1 0,-1 0 0,1-1 0,-1 0 1,0 0-1,0 0 0,-1-1 0,0-1 0,0 1 0,10-13 0,6-9 32,0-1-1,18-34 0,-24 37-15,-1-1 0,-1 0 1,-2-1-1,-1-1 0,9-31 0,-37 127 403,-8 25-399,4 1-1,5 1 0,-6 135 0,11-229-10174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7:49.9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1099 177 13286,'0'0'1865,"-18"-19"-192,-9-13-1037,7 8 593,-45-42 0,60 62-1106,0 0 0,0 1 0,-1-1 0,1 1 0,-1 0 0,0 1 0,0-1 0,0 1-1,0 0 1,0 1 0,0-1 0,-1 1 0,1 1 0,0-1 0,-1 1 0,1 0-1,-1 0 1,1 1 0,-12 2 0,2 1-91,1 0 1,-1 1-1,1 1 0,0 1 1,0 0-1,-24 16 0,-14 14 22,2 2-1,2 2 0,2 3 0,-60 70 0,54-49 95,3 2 0,-82 146 0,104-156-28,2 1 0,2 1 1,3 2-1,-20 92 0,32-107-66,2 0-1,2 0 1,2 1 0,3-1-1,1 1 1,13 86-1,-9-113-40,0 1-1,1-1 0,1-1 0,0 1 0,2-1 0,0-1 0,2 0 0,0 0 1,0-1-1,2 0 0,0-1 0,1 0 0,1-1 0,17 13 0,-10-10-4,2-2-1,0 0 1,1-2-1,1-1 0,0-1 1,0-1-1,1-1 1,0-1-1,51 8 1,-31-9 0,1-2 1,-1-3 0,1-1-1,0-3 1,0-2 0,0-1-1,-1-3 1,1-2 0,-2-2-1,0-2 1,0-2 0,-1-2-1,-1-2 1,-1-2 0,61-39-1,-85 47-15,0-1-1,-2-1 0,0-1 0,-1 0 0,0-1 1,-1 0-1,-1-2 0,-1 1 0,0-2 0,-2 0 1,11-25-1,-8 10-6,-2-2-1,-1 1 1,-2-2 0,-2 1 0,6-75 0,-6 3 44,-6 0 0,-13-128 1,7 191-22,-2 0 0,-2 0 0,-2 0 0,-2 1-1,-3 1 1,-1 1 0,-38-72 0,42 94-5,-1 1-1,-1 0 1,0 1-1,-2 1 1,0 1-1,-1 0 1,0 1-1,-33-21 1,36 28-11,-1 0-1,0 1 1,-1 0 0,0 1-1,0 1 1,0 1-1,-1 0 1,0 1 0,0 1-1,0 1 1,0 1 0,-19 0-1,30 2-85,0-1 0,0 1 0,1 1 0,-1-1 0,0 1 0,0 0 0,1 1-1,0 0 1,-1 0 0,1 0 0,0 0 0,0 1 0,1 0 0,-1 1 0,1-1 0,0 1 0,0 0-1,0 0 1,1 1 0,-5 6 0,1 2-652,0 0 1,1 0-1,1 0 0,0 1 1,1 0-1,1 0 0,-5 32 0,0 54-5620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7:50.5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154 131 14215,'0'0'7021,"-7"25"-6122,-126 523 350,127-503-1209,1 0 0,3 68 0,2-100-37,0-13-1,1 0 0,0 0 0,-1 0 0,1 0 0,-1 0 0,1 0 0,0 0 1,-1 0-1,1 0 0,-1-1 0,1 1 0,0 0 0,-1 0 0,1 0 0,-1-1 0,1 1 0,-1 0 1,1-1-1,-1 1 0,1 0 0,-1-1 0,1 1 0,-1-1 0,0 1 0,1-1 0,-1 1 1,0-1-1,1 1 0,-1-1 0,0 1 0,1-1 0,-1 0 0,7-15 35,0 1 0,-2-1 1,0-1-1,5-27 0,-2 11 7,17-75 132,-4-1 1,-5-1 0,2-137 0,-16 245 512,2 12-566,6 21-196,-3 5 24,5 27 59,3-1 1,32 84-1,-42-131 1,2 0 0,-1 0 0,2-1 0,0 0 0,1 0 0,0-1 0,1 0 0,1-1 0,0 0 0,0 0 0,1-1 0,1-1-1,0 0 1,28 16 0,-29-21-5,0 0-1,0-1 0,0-1 1,1 0-1,-1 0 1,1-2-1,16 2 0,-24-3-5,0 0-1,0 0 0,1 0 0,-1 0 0,0-1 1,0 0-1,0 0 0,0-1 0,0 1 1,0-1-1,0 0 0,-1 0 0,1-1 0,-1 1 1,1-1-1,-1 0 0,0 0 0,0-1 1,0 1-1,3-5 0,0-2 1,-2 0-1,1 0 1,-1-1-1,-1 1 1,0-1-1,0 0 1,-1 0-1,2-16 1,0-11 12,0-45 1,-4 55-2,2-33 21,1 0 4,-5-72 1,0 115-34,-1 0-1,-1 0 1,-1 0 0,0 0 0,-1 1 0,-1 0 0,-1 0 0,-13-24 0,18 38-1,1 0 1,-1 0-1,0 0 0,-1 0 1,1 1-1,0-1 1,-1 1-1,1 0 1,-1-1-1,0 1 0,0 0 1,-3-2-1,5 4-5,0 0 0,1 0 0,-1 0 0,1 0 0,-1 0 0,0-1 0,1 1-1,-1 0 1,1 0 0,-1 0 0,0 1 0,1-1 0,-1 0 0,1 0 0,-1 0 0,0 0-1,1 0 1,-1 1 0,1-1 0,-1 0 0,1 1 0,-1-1 0,1 0 0,-1 1 0,1-1 0,-1 1-1,-1 1-15,1 0 0,0 0 0,0-1 0,0 1-1,1 0 1,-1 0 0,0 0 0,1 0 0,-1 1-1,1-1 1,-1 4 0,-11 261-6360,12-151-237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7:51.4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11 764 9877,'0'0'10687,"-3"27"-10591,-4 89 107,6-111-192,1 1 0,0-1 0,1 1 0,-1-1 0,1 1-1,0-1 1,1 1 0,-1-1 0,1 0 0,0 1 0,0-1 0,1 0 0,-1 0 0,1-1 0,0 1 0,1 0 0,-1-1 0,1 0 0,0 0-1,0 0 1,0 0 0,0-1 0,1 0 0,-1 0 0,1 0 0,0 0 0,0-1 0,0 1 0,0-1 0,0 0 0,1-1 0,-1 0-1,1 1 1,-1-2 0,1 1 0,-1-1 0,1 0 0,-1 0 0,1 0 0,-1-1 0,1 1 0,-1-2 0,1 1 0,-1 0 0,0-1 0,1 0-1,-1 0 1,0-1 0,0 0 0,-1 1 0,9-7 0,-4 0 24,0 0 0,-1-1 0,0 0 0,-1 0-1,0-1 1,0 0 0,-1 0 0,-1 0 0,0-1 0,0 0 0,-1 0-1,0 0 1,-1 0 0,1-15 0,3-24 647,-3 0 0,-2-58-1,-2 90-239,1 35-477,0 1 1,1 0 0,1 0 0,1 0 0,1-1-1,8 23 1,-9-30 43,0 0 0,0 0-1,1 0 1,0 0 0,0-1 0,1 0 0,0 0-1,1-1 1,-1 1 0,1-1 0,1-1-1,9 8 1,-12-11-24,1 0 1,0 0-1,0-1 0,-1 0 1,1 0-1,0 0 0,1-1 1,-1 1-1,0-2 0,0 1 1,1-1-1,-1 1 1,0-2-1,12-1 0,-9 0 9,-1 0-1,1-1 1,0 0-1,-1-1 1,0 0-1,0 0 1,0-1 0,0 0-1,8-7 1,0-3 13,0 1 0,-2-2 0,0 0 0,-1-1 1,0 0-1,-1-1 0,17-35 0,-21 31 18,3-6 16,-11 28-36,0 0 0,0 1 0,0-1 0,0 0 0,0 0 0,0 0 0,0 1 0,0-1 0,0 0 0,0 0 0,0 0 0,0 1 0,1-1 0,-1 0 0,0 0 0,0 0 0,0 0 0,0 0 0,0 1 0,1-1 0,-1 0 0,0 0 0,0 0 0,0 0 0,0 0 0,1 0 0,-1 0 0,0 0 0,0 0 0,0 1 0,0-1 0,1 0 1,-1 0-1,0 0 0,0 0 0,0 0 0,1 0 0,-1 0 0,0 0 0,0 0 0,0-1 0,1 1 0,-1 0 0,0 0 0,0 0 0,0 0 0,1 0 0,-1 0 0,0 0 0,0 0 0,0 0 0,0-1 0,0 1 0,1 0 0,-1 0 0,4 18-103,-2-4 83,0-1 1,2 1 0,0-1-1,0 0 1,10 20-1,-12-30 18,0 0-1,0 0 0,-1-1 1,1 1-1,1-1 1,-1 1-1,0-1 1,1 0-1,-1 0 1,1 0-1,0 0 0,-1-1 1,1 1-1,0-1 1,0 1-1,0-1 1,0 0-1,0 0 0,0 0 1,1-1-1,-1 1 1,0-1-1,0 0 1,1 0-1,-1 0 1,0 0-1,0 0 0,1-1 1,-1 1-1,4-2 1,1-1-2,0 0 0,0 0 0,-1-1 0,0 0 0,0 0 0,0-1 0,0 0 0,-1 0 0,0 0 0,0-1 0,0 0 0,0 0 0,-1-1 0,7-10 0,6-13 23,-1 0 0,15-36-1,-28 57-8,-4 9-17,0-1 0,0 0 0,1 1 1,-1-1-1,0 1 0,1-1 0,-1 1 0,0-1 0,1 1 0,-1-1 0,0 1 0,1-1 1,-1 1-1,1 0 0,-1-1 0,1 1 0,-1 0 0,1-1 0,-1 1 0,1 0 0,0 0 0,-1-1 1,1 1-1,-1 0 0,1 0 0,0 0 0,-1 0 0,1 0 0,-1 0 0,1 0 0,0 0 1,-1 0-1,1 0 0,-1 0 0,1 0 0,0 0 0,-1 1 0,1-1 0,-1 0 0,1 0 1,-1 1-1,1-1 0,-1 0 0,1 1 0,-1-1 0,1 0 0,-1 1 0,1-1 0,0 1 0,24 28-144,-21-22 136,4 2 6,0 1 1,0-1-1,1-1 0,0 1 0,1-1 0,0-1 0,0 0 0,0-1 0,22 11 0,-27-15 3,0-1-1,0 1 0,0-1 1,0 0-1,0 0 1,0-1-1,0 1 0,0-1 1,0 0-1,0-1 1,1 1-1,-1-1 0,0 0 1,0 0-1,0-1 0,-1 1 1,1-1-1,0 0 1,-1-1-1,1 1 0,-1-1 1,1 1-1,-1-2 1,0 1-1,0 0 0,5-6 1,0-3 4,0 1 1,0-2 0,-1 1-1,0-1 1,-1 0-1,-1-1 1,0 1 0,-1-1-1,0 0 1,-1-1 0,-1 1-1,2-20 1,1-24 40,-3-105 0,-3 105-9,0 33 11,0 1 157,0-1-1,-1 1 1,-9-42 0,5 55 387,2 19-422,0 26-224,3-33 66,-1 27-67,-1 193-32,3-192 107,3 1-1,0-1 1,2 0 0,0 0-1,17 42 1,75 145-311,-93-212-25,0-12 201,5-29 211,3-9-47,-7 33-42,1 0-1,0 1 1,1 0-1,0 0 1,1 1 0,0 0-1,13-12 1,-18 19-18,1 0-1,-1 0 1,1 0 0,0 0 0,0 1 0,0 0 0,1 0-1,-1 0 1,1 1 0,0 0 0,-1 0 0,1 0 0,0 1-1,0 0 1,0 0 0,0 0 0,0 1 0,1 0 0,9 1-1,-15 0 8,1 0-1,0 0 0,-1 0 1,1 1-1,-1-1 0,1 0 0,-1 1 1,0-1-1,1 0 0,-1 1 0,0 0 1,0-1-1,0 1 0,0 0 1,0 0-1,-1-1 0,1 1 0,0 0 1,-1 0-1,0 0 0,1 0 1,-1 0-1,0 0 0,0 0 0,0 0 1,0 3-1,0 4 9,0-1 0,-1 1 1,1-1-1,-2 1 0,-1 9 0,-2-9 0,1 0 0,-1 0-1,0 0 1,-1-1 0,0 0-1,0 0 1,-1 0 0,0-1-1,0 0 1,0 0-1,-1-1 1,0 0 0,-13 7-1,0-1-58,0 0 1,-1-1-1,0-2 0,-37 12 0,48-18-377,0 0-1,0 0 1,-1-1 0,1 0 0,-1-1-1,0-1 1,1 0 0,-22-2-1,32 2 310,0-1 0,1 1 0,-1 0 0,1-1 0,-1 1 0,0 0 0,1-1 0,-1 1 0,1 0 0,-1-1-1,1 1 1,-1-1 0,1 1 0,-1-1 0,1 1 0,-1-1 0,1 0 0,0 1 0,-1-1 0,1 1-1,0-1 1,0 0 0,-1 1 0,1-1 0,0 0 0,0-1 0,-2-33-5566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7:51.7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0 301 6435,'0'0'1577,"19"-4"776,-13 2-2197,11-1 570,0-1 1,0-1-1,25-11 1,-35 13-484,0-1 1,-1 1-1,0-1 1,1-1 0,-1 1-1,-1-1 1,1 0-1,-1 0 1,0-1-1,0 1 1,0-1-1,-1 0 1,0-1-1,4-7 1,-4 6 17,-1-1 1,0 0 0,0 0-1,-1 0 1,-1 0-1,1-1 1,-1 1 0,-1 0-1,0-1 1,-1-11-1,1 18-171,0 0 0,-1 0 0,1-1 0,-1 1 0,0 0-1,0 0 1,0 0 0,0 0 0,-1 0 0,1 0-1,-1 1 1,1-1 0,-1 0 0,0 1 0,0-1 0,-1 1-1,1 0 1,0 0 0,-1-1 0,1 2 0,-1-1 0,0 0-1,1 0 1,-1 1 0,0 0 0,0-1 0,0 1-1,0 0 1,0 1 0,-1-1 0,-5 0 0,4 0-66,0 1 1,0-1 0,1 1 0,-1 1-1,0-1 1,0 1 0,0 0-1,1 0 1,-1 0 0,0 0-1,1 1 1,-1 0 0,1 0-1,0 0 1,-1 0 0,1 1-1,0 0 1,0 0 0,1 0-1,-1 0 1,1 1 0,0-1-1,-1 1 1,1 0 0,1 0-1,-4 5 1,1 3-24,0-1 0,1 1 1,1 0-1,-1 0 0,2 1 0,0-1 0,0 0 0,2 1 0,-1 14 0,2-20-30,-1 0 0,1-1-1,0 1 1,0-1 0,1 1-1,0-1 1,0 0 0,1 0-1,-1 0 1,1 0 0,1 0-1,-1 0 1,1-1 0,0 1-1,0-1 1,1 0 0,-1-1-1,1 1 1,0-1-1,0 0 1,1 0 0,-1 0-1,13 5 1,-6-3-738,1-1 0,0 0 0,0-1 1,0 0-1,0-1 0,1-1 0,-1 0 0,1 0 0,0-2 0,26-1 0,21-9-4734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7:52.0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404 123 8468,'0'0'3492,"9"-18"-74,25-58-190,-26 51-722,-10 22-624,-4 9-910,-5 9-939,0 1 1,2 0-1,0 1 1,1 0 0,0 0-1,2 1 1,-6 21-1,5-10-16,0 0-1,3 0 0,0 0 0,1 31 0,3-42-8,-1-4 2,1-1 0,1 1 0,0 0 0,4 17 0,-4-28-29,0 0 0,0 0 0,0 0 1,0 0-1,0-1 0,1 1 0,-1 0 0,1-1 0,0 1 0,-1-1 1,1 0-1,0 1 0,0-1 0,1 0 0,-1 0 0,0-1 0,1 1 1,-1 0-1,1-1 0,0 1 0,-1-1 0,1 0 0,0 0 0,5 1 1,-7-2 5,0 1 1,0-1 0,0 0-1,0 0 1,0 0-1,0 0 1,0 0 0,0 0-1,0 0 1,0 0 0,0 0-1,0-1 1,0 1 0,0 0-1,-1-1 1,1 1 0,0 0-1,0-1 1,0 1 0,0-1-1,-1 0 1,1 1 0,0-1-1,0 1 1,-1-1-1,1 0 1,0-1 0,1 0 7,-1-1 1,0 0-1,0 1 0,0-1 1,0 0-1,0 0 0,-1 0 1,1 0-1,-1-4 1,0-4 30,0 1 0,-1-1 0,0 1 0,-4-19 0,0 15 3,-1-1 0,0 1 0,-1 0 0,-1 1 0,0-1 0,-1 2 0,0-1 0,-1 1 0,0 0 0,-22-17 0,16 14 14,-2 1 1,0 1 0,-1 1-1,0 0 1,-1 1 0,-40-15-1,54 24-125,-1-1 0,0 2 0,0-1 0,0 1 0,0 0 0,0 0 0,0 1 0,0 0 0,-10 1 0,13 0-478,0 0-1,0 0 1,0 0-1,0 1 1,1-1 0,-1 1-1,1 0 1,-1 0 0,1 0-1,-6 5 1,-21 19-7772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8:02.4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62 1 10373,'0'0'7715,"-4"26"-7432,-6 24-134,-22 150 959,25-152-801,-1 23 768,8-70-905,4-27 959,2 14-1074,0 1 1,1 0 0,0 0-1,0 0 1,1 1 0,1 1-1,0-1 1,0 1-1,1 1 1,0 0 0,1 0-1,19-11 1,-25 16-65,0 0 1,1 0-1,0 0 0,0 1 1,0-1-1,0 2 1,0-1-1,0 0 1,0 1-1,1 0 0,-1 1 1,0 0-1,1 0 1,-1 0-1,0 0 1,1 1-1,-1 0 0,0 1 1,0-1-1,0 1 1,0 0-1,0 1 1,0-1-1,-1 1 0,1 0 1,-1 1-1,10 7 1,-8-4 5,0 1 1,-1 0 0,0 0-1,0 0 1,0 1 0,-1 0 0,-1 0-1,0 0 1,0 1 0,-1-1-1,0 1 1,0 0 0,1 11-1,-1 9 15,0 0 1,-2 1-1,-3 33 0,-1-41 7,-1 0-1,-1 0 1,-1-1 0,0 0 0,-2 0 0,-1 0 0,0-1-1,-2-1 1,0 0 0,-1 0 0,-2-1 0,1 0-1,-2-2 1,-1 1 0,0-2 0,-1 0 0,-31 22 0,44-35-14,0 1 0,-1-2 0,1 1 1,-1 0-1,1-1 0,-1 0 1,0 0-1,0-1 0,0 1 0,0-1 1,0 0-1,0 0 0,0 0 1,0-1-1,-1 0 0,1 0 1,0-1-1,-7 0 0,8-1 1,1 1 0,0-1 1,0 1-1,0-1 0,0 0 0,0 0 0,0 0 0,1-1 1,-1 1-1,1-1 0,-1 1 0,1-1 0,0 0 0,0 0 0,0 0 1,1 0-1,-1 0 0,1-1 0,-1 1 0,1 0 0,0-1 1,0 1-1,1-1 0,-1 1 0,1-1 0,-1-4 0,0 1-3,1 0-1,-1 0 1,1 1-1,1-1 0,-1 0 1,1 0-1,0 0 1,1 1-1,-1-1 0,1 1 1,4-10-1,-4 13-4,0-1-1,1 1 1,-1 0 0,1 0-1,0 0 1,-1 1-1,1-1 1,0 1 0,1-1-1,-1 1 1,0 0 0,1 0-1,-1 0 1,1 1-1,0-1 1,-1 1 0,1 0-1,0 0 1,0 0-1,7 0 1,2-1-10,0 1 0,1 1 1,-1 0-1,1 1 0,-1 0 0,0 1 1,0 1-1,0 0 0,0 1 0,0 0 0,0 1 1,19 10-1,-24-10 11,0 0 0,0 0 0,-1 1 1,1 0-1,-1 0 0,-1 1 0,1 0 1,-1 0-1,0 1 0,-1-1 0,0 1 0,0 0 1,0 1-1,-1-1 0,-1 1 0,1 0 1,-1 0-1,3 16 0,-4-10 81,0 0 0,-1 0 0,0 0 0,-2 0 0,-2 24 0,2-35-163,1 0-1,-2 1 1,1-1-1,0 0 1,-1-1-1,0 1 1,1 0 0,-1 0-1,-1-1 1,-4 7-1,5-8-193,0 0 1,0 0-1,0-1 0,-1 1 0,1-1 1,0 0-1,-1 1 0,1-1 0,0 0 1,-1-1-1,0 1 0,1 0 0,-1-1 1,1 1-1,-1-1 0,0 0 0,1 0 1,-6 0-1,-8-2-4413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8:02.6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1 193 3618,'0'0'12854,"107"-100"-12694,-46 82-32,26-6 16,-10 3-144,-5 3 144,-26 8-144,-11 8-705,-24 2-1968,-22 16-9444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8:03.2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803 166 6611,'0'0'6950,"-16"-19"-5598,-49-62-196,60 75-1043,0 1 0,-1-1 1,1 1-1,-1 0 0,0 1 0,0-1 1,-1 1-1,1 0 0,-1 1 0,0 0 1,0 0-1,0 0 0,-1 1 0,1 0 1,0 0-1,-1 1 0,1 0 1,-1 0-1,1 1 0,-1 0 0,0 0 1,1 1-1,-1 0 0,1 0 0,-1 1 1,1 0-1,-13 5 0,-3 3-97,1 1 0,0 1-1,1 1 1,0 1 0,1 1-1,-26 24 1,16-10 78,0 2 0,2 1 0,1 1 1,2 1-1,2 2 0,0 0 0,3 2 0,1 0 0,2 1 0,2 0 0,-19 73 0,16-26 235,3 1-1,5 0 1,3 0 0,7 151-1,2-205-270,2 0-1,1 0 0,2 0 1,1-1-1,1 0 1,2 0-1,1-1 1,1 0-1,2-1 1,1-1-1,2 0 1,25 32-1,-24-38-38,0-1-1,1-1 1,2 0-1,0-2 1,1-1-1,1 0 1,0-2-1,2-1 1,-1-1-1,2-1 1,0-1-1,0-1 1,1-2-1,31 7 1,-2-8 40,0-2 0,98-2 1,-129-4-41,-6 0-3,-1 0 1,1-1-1,-1-2 1,0 1-1,1-2 1,-1-1-1,-1 0 1,1-2-1,-1 0 1,0 0-1,-1-2 0,0 0 1,0-2-1,-1 1 1,0-2-1,-1 0 1,0-1-1,-1-1 1,0 0-1,-1 0 1,-1-1-1,-1-1 0,19-33 1,-9 9 8,-3 0 0,-1-2 1,-2 0-1,-2-1 0,14-82 0,-16 46-6,-4 0 0,-4-116 0,-5 147-19,-2-1 0,-2 1 0,-3 0-1,-1 0 1,-3 1 0,-2 1 0,-1 0 0,-44-82 0,48 105-1,-2 0 1,-1 1-1,-1 1 1,0 0-1,-2 1 1,0 1-1,-1 0 0,-1 2 1,-1 0-1,0 2 1,-1 0-1,-1 1 1,0 1-1,-1 2 1,0 0-1,-1 1 1,-50-12-1,43 16-10,1 2-1,-1 0 0,0 2 1,-43 3-1,59 0-148,1 1 0,0 0 1,0 1-1,0 1 0,0 0 0,0 1 0,1 1 0,0 0 0,0 1 0,-26 17 0,18-5-1208,1 1-1,1 1 1,0 1-1,2 0 0,-22 36 1,-27 46-8442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8:04.1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358 1 11077,'0'0'7102,"-5"20"-6299,-126 341 1577,52-160-1604,70-175-704,-30 77 198,5 2-1,-26 134 1,61-317 364,7-8-527,37-165-1,52-80-46,-85 294-60,36-96 5,-40 115-7,0 0 0,2 1 0,0 0-1,23-29 1,-32 45-1,-1-1 0,1 1-1,0 0 1,0 0 0,0 0 0,-1 0-1,1 0 1,0 0 0,0 0 0,0 0-1,0 1 1,0-1 0,1 0-1,-1 1 1,0-1 0,0 0 0,0 1-1,1 0 1,-1-1 0,0 1 0,1 0-1,-1-1 1,0 1 0,1 0-1,-1 0 1,0 0 0,1 0 0,-1 0-1,0 1 1,0-1 0,1 0 0,-1 0-1,0 1 1,1-1 0,-1 1-1,0 0 1,0-1 0,0 1 0,0 0-1,0-1 1,2 3 0,1 2-9,0 0 0,0 0 0,-1 1 1,1-1-1,-1 1 0,-1 0 0,4 9 0,9 32 22,-1 0-1,-3 2 0,-2-1 1,6 82-1,-12 207 245,-6-179-91,4-150-322,-1 2 237,0-1 1,-1 1-1,0-1 0,-3 15 1,4-23-145,0 0 0,0 1 0,-1-1 0,1 0 0,0 0 0,-1 0 0,1 0 0,-1 0 0,1 0 0,-1 0 0,0 0 0,1 0 0,-1 0 0,0 0 0,0 0 1,0-1-1,0 1 0,0 0 0,0 0 0,0-1 0,0 1 0,0-1 0,0 1 0,0-1 0,0 1 0,0-1 0,0 0 0,0 1 0,-1-1 0,1 0 0,0 0 0,0 0 0,0 0 0,0 0 1,-1 0-1,1 0 0,0 0 0,0-1 0,0 1 0,0 0 0,-1-1 0,1 1 0,0-1 0,0 1 0,-1-2 0,-27-21-3941,-2-19-2772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1:28.163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86 242 12038,'0'0'4703,"12"0"-3873,4 2-586,-10-2-162,1 1 0,-1-1-1,0 1 1,0-2 0,0 1 0,1-1 0,7-2 0,-11 2-50,-1 0 1,0 0 0,0-1-1,0 1 1,0 0 0,0-1-1,-1 0 1,1 1-1,0-1 1,-1 0 0,1 0-1,-1 0 1,0 0-1,0 0 1,1 0 0,-1-1-1,-1 1 1,1 0 0,0 0-1,0-1 1,0-3-1,7-52 318,-7 42-354,1 6 184,-2-1 1,1 0 0,-2 1 0,-2-20-1,3 28-104,-1-1-1,0 1 0,1 0 0,-1-1 1,0 1-1,0 0 0,0 0 1,-1-1-1,1 1 0,0 0 0,-1 0 1,1 1-1,-1-1 0,0 0 1,0 0-1,0 1 0,0-1 0,0 1 1,0 0-1,0 0 0,0-1 1,0 1-1,-1 1 0,1-1 0,0 0 1,-4 0-1,2 0-38,0 0 0,0 0-1,0 0 1,0 1 0,0 0 0,0 0-1,0 0 1,0 0 0,0 1 0,0-1 0,0 1-1,0 0 1,0 0 0,1 1 0,-1-1-1,0 1 1,0 0 0,1 0 0,0 0 0,-1 0-1,1 1 1,0-1 0,0 1 0,-5 6-1,0 2-38,1 1-1,0 0 1,1 0-1,0 1 1,1 0-1,-4 15 1,4-14 10,1 0 0,1-1 1,0 1-1,1 1 0,0-1 0,1 0 1,1 0-1,0 1 0,4 19 0,-4-29-4,2 1-1,-1-1 0,1 0 0,-1 0 0,1 0 0,1 0 0,-1 0 1,1 0-1,0-1 0,0 1 0,0-1 0,0 0 0,1 0 0,0 0 1,0 0-1,0-1 0,0 1 0,1-1 0,-1 0 0,1 0 0,0-1 1,-1 1-1,1-1 0,1 0 0,-1-1 0,0 1 0,6 0 0,12 2-17,0-1-1,1-1 0,-1-1 1,41-4-1,-47 1-801,0-1-1,29-9 1,-37 9-531,0 0 1,0-1-1,0 0 0,0-1 1,13-9-1,-10 2-6390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8:04.3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1 141 10629,'0'0'6867,"77"-22"-6755,-1-1 128,11-5-240,0 2-128,-15 5-2737,-16 1-4419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8:04.5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84 1 8980,'0'0'12032,"-7"34"-11741,-20 90 365,7 0-1,-7 159 0,25-216-559,1-22-49,5 53 0,-3-93-29,0 0 0,0 1 0,1-1 1,-1 0-1,1 0 0,0 0 0,1 0 0,-1 0 1,4 4-1,-5-8-76,0 1 0,0-1 0,-1 0 1,1 0-1,1 0 0,-1 1 1,0-1-1,0 0 0,0-1 0,1 1 1,-1 0-1,0 0 0,1 0 0,-1-1 1,0 1-1,1-1 0,-1 1 0,1-1 1,-1 1-1,1-1 0,0 0 0,-1 0 1,1 0-1,-1 0 0,1 0 0,-1 0 1,1 0-1,-1 0 0,1-1 0,-1 1 1,1-1-1,-1 1 0,1-1 0,-1 1 1,2-2-1,5-4-693,1-1 0,-2 0 0,1 0 0,-1-1 0,0 1 0,8-14 0,1 1-1222,34-42-5268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8:04.8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74 41 7587,'0'0'11488,"-11"24"-11282,7-14-181,-10 24 328,-18 61 1,28-83-289,2 0 0,-1 1 0,1-1 0,1 1 0,0 0 1,1-1-1,1 1 0,0-1 0,0 1 0,7 23 0,-7-32-56,1 0 0,0 0 0,0 0 0,1-1-1,-1 1 1,1-1 0,0 1 0,0-1-1,0 0 1,0 0 0,0 0 0,1 0-1,0-1 1,-1 1 0,1-1 0,0 0-1,0 0 1,0-1 0,0 1 0,0-1-1,1 0 1,-1 0 0,8 1 0,-6-1 7,0-1-1,0 0 1,0 0 0,0 0 0,0 0 0,0-1 0,0 0 0,-1-1 0,1 1 0,0-1-1,-1 0 1,1 0 0,-1-1 0,0 0 0,1 0 0,-1 0 0,6-5 0,-3 0 18,-1-1 0,0 1 0,0-1 0,-1-1 0,0 1 0,0-1 0,-1 0 0,0 0 1,-1-1-1,0 1 0,3-18 0,-4 12-6,0 0 1,-1 0 0,-1 1-1,0-1 1,-2 0-1,1 0 1,-6-26-1,4 36-3,1 0-1,-1 1 0,-1-1 0,1 1 1,-1-1-1,0 1 0,0 0 0,-1 0 1,1 1-1,-1-1 0,0 1 0,0-1 1,-1 1-1,1 1 0,-1-1 0,0 0 1,0 1-1,-6-3 0,4 2-10,0 1 0,-1 0-1,1 0 1,-1 1 0,1 0 0,-1 0 0,0 1-1,0 0 1,1 0 0,-1 1 0,0 0-1,0 0 1,-9 2 0,15-1-70,0 0 0,0 0 0,0 0 0,0 0 0,0 0 0,0 0 0,0 0 0,1 1 0,-1-1 0,1 1 1,-1-1-1,1 1 0,-1 0 0,1 0 0,0-1 0,0 1 0,0 0 0,0 0 0,0 0 0,0 0 0,1 0 0,-1 0 0,0 1 0,1-1 0,-1 4 0,-2 63-4731,3-56 2855,0 31-5688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8:05.4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577 133 8964,'0'0'4994,"-9"-17"-2945,-34-55-459,41 69-1489,0 0 0,-1-1-1,0 1 1,1 0-1,-1 0 1,-1 1 0,1-1-1,0 1 1,-1 0-1,1-1 1,-1 1 0,1 1-1,-1-1 1,0 1-1,0-1 1,0 1-1,0 0 1,0 0 0,0 1-1,0-1 1,0 1-1,0 0 1,-5 0 0,2 1-38,0 1 0,0-1 0,0 1 0,1 0 0,-1 0 1,1 1-1,0 0 0,-1 0 0,1 1 0,1-1 0,-10 9 1,-3 3-39,1 2 0,1 0 1,1 1-1,1 0 1,0 1-1,1 1 0,1 0 1,1 1-1,1 0 1,1 1-1,0-1 1,2 2-1,1-1 0,0 1 1,2 0-1,-3 47 1,7-66-24,0 0 1,0 0 0,1 0 0,-1 0-1,1 1 1,0-1 0,0 0-1,0 0 1,1 0 0,-1-1-1,1 1 1,0 0 0,0-1 0,0 1-1,1-1 1,-1 1 0,1-1-1,0 0 1,0 0 0,0 0-1,0-1 1,6 4 0,-3-2 0,0-2 1,0 1 0,1-1-1,0 0 1,-1 0-1,1-1 1,0 1-1,-1-2 1,1 1-1,0-1 1,0 0 0,0 0-1,11-3 1,-9 2 10,-1-1-1,0 0 1,-1-1 0,1 0 0,0 0 0,-1-1 0,1 0-1,-1 0 1,0-1 0,-1 1 0,1-2 0,-1 1 0,0-1-1,0 0 1,7-9 0,0-3 30,-1-1 1,0 0-1,-1-1 0,11-30 1,-9-5 493,-14 48 291,-4 37-593,-18 120-177,-4 211-1,29-251-23,15 110 0,-10-171-2,-4 0 0,-3 93-1,-1-137-28,1 0-1,-1 0 0,0 0 0,0 0 1,0-1-1,-1 1 0,0 0 0,0-1 1,0 1-1,0-1 0,-1 0 0,0 0 1,0 0-1,0 0 0,0 0 0,0-1 1,-1 1-1,0-1 0,1 0 0,-1 0 1,0 0-1,-1-1 0,1 1 0,0-1 1,-1 0-1,0-1 0,1 1 0,-1-1 1,0 1-1,0-1 0,1-1 0,-1 1 0,-5-1 1,-4 1 18,-1-1 0,1-1 0,0 0 0,0-1 0,0 0 0,0-1 0,0-1 0,1 0 0,-1-1 0,-17-9 0,7 2 11,0-2 1,2 0-1,-40-33 0,55 41-44,1 0 0,-1-1 0,1 1 0,1-1 0,0 0 0,0-1 0,0 1 0,1-1 0,0 0 0,0 0 0,1 0 0,0 0 0,0-1 0,1 0 0,-2-13 0,4 18-133,0 1 0,0 0 0,0-1 0,1 1 0,-1-1 0,1 1 1,0 0-1,-1-1 0,2 1 0,-1 0 0,0 0 0,1 0 0,-1 0 0,1 0 0,0 0 0,0 0 0,4-4 0,2 0-662,0 0-1,0 0 1,1 1-1,12-7 1,-14 9 290,58-35-5735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8:05.6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 0 10885,'0'0'7139,"-30"114"-6675,30-39 177,0-6-385,15-7-192,16-19 0,-11-13 96,11-13-160,-11-13-1153,-4-4-1632,-11-27-1681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8:05.9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82 235 11157,'0'0'4690,"87"-101"-3969,-72 62-337,-15 3 128,0 7-144,-10 9-160,-16 10-32,-9 10-176,-6 22-48,5 29-32,10 20-1008,16 6-1665,10-2-2642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8:06.1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205 1 6307,'0'0'9972,"-16"24"-8616,-114 173 775,122-185-2032,1-1-1,0 1 0,1 1 0,0-1 1,1 1-1,0 0 0,1 0 0,1 0 0,0 1 1,-2 17-1,5-30-95,0 0-1,1 0 1,-1 0 0,0 0-1,0 0 1,1 0 0,-1 0-1,0 0 1,1 0 0,-1 0 0,1 0-1,-1 0 1,1 0 0,0 0-1,-1-1 1,1 1 0,0 0-1,0 0 1,-1 0 0,1-1 0,0 1-1,0-1 1,0 1 0,0-1-1,0 1 1,0-1 0,0 1-1,0-1 1,0 0 0,0 1 0,0-1-1,0 0 1,0 0 0,0 0-1,1 0 1,-1 0 0,0 0-1,0 0 1,0 0 0,0-1 0,0 1-1,0 0 1,0 0 0,0-1-1,0 1 1,2-2 0,2 1 16,0-1 0,1 0 0,-1 0 0,0-1 0,-1 1 0,1-1 0,0 0 1,7-7-1,-7 3 0,0 0 0,0-1 1,0 0-1,-1 0 0,0 0 1,0-1-1,-1 1 1,0-1-1,-1 0 0,0 0 1,-1 0-1,1 0 0,-1-13 1,0 15-10,-1 1 0,0-1-1,0 1 1,-1-1 0,0 1 0,0-1 0,0 1 0,-1-1 0,0 1 0,0 0 0,-1 0 0,1 0 0,-1 0 0,-1 0 0,1 1 0,-1-1-1,0 1 1,0 0 0,-5-5 0,3 6-21,1 0 0,-1 0 0,0 0 0,0 1 0,0-1 0,0 2-1,-1-1 1,1 1 0,-1 0 0,1 0 0,-12-1 0,16 3-1006,26-2-4273,-10 2 3510,30-6-4060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8:06.9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 1 6883,'0'0'12096,"0"23"-11749,0 371 2035,0-218-4609,-1-185 1612,0 0-1,-1 1 1,1-1 0,-5-11 0,-3-15-31,4 9 816,2 0 0,1 1 0,2-46 1,1 68-127,0 0 1,0-1-1,0 1 1,1 0-1,0 0 1,-1 0-1,1 0 1,0 0-1,0 1 1,1-1-1,-1 1 1,1-1-1,-1 1 1,1 0-1,0 0 1,4-3-1,60-33-70,-40 24 85,-8 1 36,-1 0 1,-1 0-1,0-2 0,0 0 0,-2-1 1,0-1-1,0 0 0,-2-1 0,18-31 1,-29 116 2062,-3 8-2072,4 101 255,-3-169-333,1-1 0,0 0 0,1 0 0,0 0 0,0 0 1,0 0-1,0 0 0,1 0 0,0-1 0,7 10 0,-8-13-3,-1 0 0,1-1 0,-1 1 1,1-1-1,0 1 0,0-1 0,-1 0 0,1 0 0,0 1 0,0-1 0,0-1 0,1 1 0,-1 0 0,0 0 0,0-1 0,0 1 0,1-1 0,-1 0 0,0 0 0,0 0 1,1 0-1,-1 0 0,0 0 0,0-1 0,1 1 0,-1-1 0,0 1 0,0-1 0,0 0 0,0 0 0,0 0 0,0 0 0,3-2 0,8-7 49,-1 0 0,-1-1 0,1-1 0,-2 0 0,0 0 0,0-1 0,-1 0 0,10-20 0,17-21 55,-28 42-135,-7 10 49,0 1 0,0-1-1,0 0 1,1 0 0,-1 1-1,0-1 1,1 0 0,-1 1-1,1-1 1,0 1 0,0 0 0,2-2-1,-3 4-18,1-1 0,-1 1 0,0 0 0,0-1 0,0 1 0,0 0 0,0 0 0,0 0 0,0 0 0,0 0 0,0 0 0,0 0 0,-1 0 0,1 0 0,0 1 0,-1-1 0,1 0 0,-1 0 0,1 1 0,-1-1-1,1 0 1,-1 3 0,3 3 4,0-1 0,0 0-1,0 0 1,1 0 0,0 0-1,0 0 1,1-1-1,0 0 1,0 0 0,0 0-1,0 0 1,1-1-1,-1 0 1,1 0 0,10 5-1,-11-7-1,1 0 0,-1-1-1,0 1 1,1-1-1,0 0 1,-1-1 0,1 1-1,-1-1 1,1 0 0,0 0-1,-1-1 1,1 0 0,-1 0-1,1 0 1,-1 0-1,0-1 1,1 0 0,-1 0-1,0-1 1,8-4 0,-1-2 24,-1 0 0,0 0 1,0-1-1,-1-1 0,0 0 1,-1 0-1,11-17 0,3-2 56,-23 29-86,0 1 1,0 0 0,0-1-1,0 1 1,0 0-1,0 0 1,0 0 0,0-1-1,0 1 1,0 0 0,0 0-1,0-1 1,1 1 0,-1 0-1,0 0 1,0 0-1,0-1 1,0 1 0,1 0-1,-1 0 1,0 0 0,0 0-1,0-1 1,1 1 0,-1 0-1,0 0 1,0 0-1,1 0 1,-1 0 0,0 0-1,0 0 1,1 0 0,-1 0-1,0-1 1,0 1 0,1 0-1,-1 0 1,0 0-1,0 1 1,1-1 0,-1 0-1,0 0 1,0 0 0,1 0-1,-1 0 1,0 0-1,0 0 1,0 0 0,1 0-1,-1 1 1,0-1 0,0 0-1,0 0 1,1 0 0,-1 0-1,0 1 1,0-1-1,0 0 1,0 0 0,1 0-1,-1 1 1,0-1 0,0 0-1,0 0 1,0 1 0,0-1-1,0 0 1,1 1-7,-1 0 2,6 9-13,0 1 0,1-1 0,0-1 0,15 17 0,-17-22 24,-1-1-1,1 0 1,0 0-1,-1 0 1,2-1-1,-1 1 1,0-1 0,0 0-1,1-1 1,-1 1-1,1-1 1,-1 0-1,9 0 1,-2 0 2,0-1 0,0 0 0,0-1 0,0 0 0,0-1 1,0 0-1,0-1 0,0 0 0,-1-1 0,1 0 0,-1-1 1,18-11-1,-22 12 13,-1 0 1,0 0 0,-1-1-1,1 0 1,-1 0-1,0-1 1,0 1 0,0-1-1,-1 0 1,0 0-1,0-1 1,-1 1 0,0-1-1,0 0 1,0 0-1,-1 0 1,0 0 0,0 0-1,-1 0 1,0-1-1,0-12 1,-1 18 292,3 17-214,-1-9-111,1 0-1,0 0 0,0 0 1,1 0-1,0-1 0,0 1 1,0-1-1,0 0 0,1 0 1,0-1-1,0 1 0,8 4 1,6 3 28,0 0-1,30 11 1,-31-16 9,-1 2-1,0 0 1,24 18-1,-38-26-25,0 1 0,-1 0 0,1 0 0,-1 1 0,0-1 0,1 0-1,-1 1 1,0-1 0,-1 1 0,1 0 0,0 0 0,-1 0-1,0 0 1,1 0 0,-1 0 0,0 0 0,-1 0 0,1 0 0,0 0-1,-1 0 1,0 4 0,0-3 4,-1 0 0,0 0 0,-1 0 0,1-1 1,-1 1-1,1 0 0,-1-1 0,0 1 0,0-1 0,-1 0 0,1 0 0,-1 0 0,1 0 0,-6 5 0,-7 4-213,-1-1-1,0 0 0,0-1 0,-1-1 0,-31 12 1,-30 4-2859,23-15-2265,-16-6-7941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8:15.2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287 29 672,'0'0'20740,"-3"-8"-19832,-11-11-612,14 19-289,0-1 1,-1 1-1,1 0 0,-1 0 1,1 0-1,-1 0 1,1-1-1,0 1 1,-1 0-1,1 0 0,-1 0 1,1 0-1,-1 0 1,1 0-1,-1 0 0,1 0 1,-1 1-1,1-1 1,-1 0-1,1 0 1,0 0-1,-1 0 0,1 1 1,-1-1-1,1 0 1,0 0-1,-1 1 0,0-1 1,-4 6 26,1 0 1,0 0-1,-1 0 1,2 1-1,-5 8 1,-5 9-28,-22 38 212,-47 114 0,77-161-198,2 0 0,-1 1 1,2-1-1,0 1 0,1 0 1,0-1-1,2 1 0,2 24 1,-2-36-20,0-1 0,0 1 0,0-1-1,1 1 1,-1-1 0,1 0 0,0 0 0,0 1 0,0-1 0,0-1 0,1 1 0,-1 0 0,1 0 0,0-1-1,-1 0 1,1 1 0,0-1 0,0 0 0,1-1 0,-1 1 0,0 0 0,1-1 0,-1 0 0,1 0-1,-1 0 1,1 0 0,6 0 0,11 2 24,-1-1 0,1 0 1,33-3-1,-46 0-19,0 1 8,-1 0 0,0-1 0,1 0 0,-1 0 0,0-1 0,0 0 0,9-4 0,-15 5-1,1 0 0,0 0-1,0 0 1,-1 0 0,1 0-1,0 0 1,-1-1 0,1 1 0,-1-1-1,0 1 1,1-1 0,-1 0-1,0 1 1,0-1 0,0 0-1,0 0 1,-1 0 0,1 0-1,0 0 1,-1 0 0,1 1 0,-1-2-1,0 1 1,0 0 0,1 0-1,-1 0 1,0 0 0,-1 0-1,0-4 1,1 4-9,-1 0 0,0 0 1,0 0-1,0 1 0,0-1 0,0 0 0,-1 0 0,1 0 0,0 1 0,-1-1 0,0 1 1,1-1-1,-1 1 0,0 0 0,1-1 0,-1 1 0,0 0 0,0 0 0,0 0 1,0 1-1,0-1 0,0 0 0,0 1 0,0-1 0,-1 1 0,1 0 0,-2 0 0,-69-3-11,58 3-27,2 1-9,0 1-1,0 0 1,0 1-1,0 0 1,0 1-1,1 0 1,0 1-1,0 1 0,0 0 1,-18 12-1,18-10-1027,1 0 0,0 1 0,0 0 0,1 1 0,-14 16 0,17-14-4560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8:15.8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688 199 9524,'0'0'7198,"-6"-17"-5624,-16-57-189,19 67-1219,0 0 1,0 1-1,-1-1 0,0 1 1,0 0-1,-1 0 1,0 1-1,0-1 0,0 1 1,0 0-1,-1 1 0,0-1 1,0 1-1,0 0 1,-1 0-1,1 1 0,-1 0 1,0 0-1,0 1 0,0 0 1,0 0-1,0 0 1,0 1-1,-12-1 0,7 2-148,1 0-1,0 1 0,0 0 1,0 1-1,0 0 1,0 1-1,1 0 0,-1 0 1,1 1-1,-1 1 1,1 0-1,1 0 0,-1 1 1,1 0-1,0 1 1,0 0-1,-11 12 0,-6 8-20,0 2-1,2 0 1,-36 60-1,35-48 51,1 2 1,3 0-1,1 1 1,2 1-1,2 1 1,2 1-1,3 0 1,1 0-1,2 1 1,3 0-1,2 1 0,1-1 1,8 68-1,-4-96-24,2 0 0,0 0 0,1-1 0,1 1 0,1-1 0,0 0 0,2-1 0,0 0 0,1 0 0,23 30 0,-15-26-7,1-2 0,1 0-1,1-1 1,0-1 0,1-1 0,1-1 0,32 17 0,-11-11-5,1-2 0,1-2 0,0-2-1,1-3 1,1-1 0,0-2 0,1-2 0,81 2 0,-112-10 16,0 0 0,0-1 0,0 0 1,1-2-1,-2 0 0,1-1 0,0-1 0,30-13 0,-37 13-4,0-2-1,0 0 0,-1 0 0,0-1 0,0 0 0,-1 0 1,0-1-1,-1 0 0,0-1 0,0 0 0,-1 0 0,0-1 1,9-20-1,1-9 24,-1-1 1,-2-1-1,-2 0 1,-2-1-1,8-73 1,-10 17 39,-6-138 0,-3 204-72,-2 1 0,-1 0 0,-2 0 1,-1 0-1,-1 1 0,-22-53 0,22 66 29,-1 0 0,-1 0 0,-1 1 0,0 0-1,-1 1 1,-1 1 0,0 0 0,-1 0 0,-1 2 0,0-1-1,-1 2 1,-19-12 0,6 8-31,-1 2 0,-1 1 0,0 1 1,-1 1-1,0 2 0,0 2 0,-1 0 0,0 3 0,0 0 0,-62 2 0,80 3-221,0-1-1,0 2 0,0-1 1,0 2-1,0 0 1,0 1-1,1 1 0,0 0 1,0 1-1,0 0 0,0 1 1,1 1-1,1 0 0,-1 1 1,1 0-1,1 1 1,-1 0-1,-9 13 0,-41 51-5987,14-2-5705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0:59.75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45 109 1088,'0'0'17214,"11"-17"-15518,0 0-1438,1 1 0,16-19 0,-25 32-240,0 1-1,0-1 0,0 1 1,1 0-1,-1 0 1,1 1-1,-1-1 0,1 1 1,-1-1-1,1 1 1,0 0-1,-1 1 0,1-1 1,0 1-1,0-1 1,0 1-1,-1 0 0,1 1 1,0-1-1,0 0 1,4 2-1,0 0-27,-1 0 0,0 1 0,1 0 0,-1 0 0,0 0 0,-1 1 0,1 0 1,7 6-1,-9-7 25,-1 1 0,1 0 1,-1 0-1,0 1 1,0-1-1,-1 1 0,1 0 1,-1 0-1,0 0 0,0 0 1,-1 1-1,1-1 0,-1 1 1,0-1-1,-1 1 1,1 0-1,-1 0 0,-1 0 1,1 0-1,-1 0 0,0 0 1,0 0-1,0 0 1,-1-1-1,0 1 0,0 0 1,-1 0-1,0 0 0,0-1 1,0 1-1,0-1 1,-1 0-1,0 1 0,0-1 1,-1 0-1,1-1 0,-1 1 1,0-1-1,0 1 1,0-1-1,-10 6 0,6-5 21,0-1 0,-1 0 0,0 0 0,1-1 0,-1 0 0,-1 0 0,1-1 0,-18 2 0,-77-3-693,90-1 393,-14-5-65,16 1-1303,12 4 1528,0-1-1,-1 1 1,1 0 0,0 0 0,0 0 0,0 0 0,0 0 0,0 0 0,0 0 0,0 0 0,0 0 0,-1 0 0,1 0 0,0-1-416,0 1 416,0 0 0,0 0 0,0 0 0,0 0 0,0 0-1,0 0 1,0 0 0,0 0 0,0-1 0,0 1 0,0 0 0,0 0 0,0 0 0,0 0 0,0 0 0,0 0 0,0 0 0,0-1 0,0 1 0,0 0 0,0 0 0,0 0 0,0 0 0,0 0 0,0 0 0,0 0 0,0-1-1,0 1 1,0 0 0,0 0 0,1 0-416,-1 0 416,0 0 0,0 0 0,0 0 0,0 0 0,0 0 0,1-1 0,16-6-6467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1:28.537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223 0 10229,'0'0'9930,"-17"7"-9608,13-5-302,-6 2 15,0-1-1,1 2 1,0-1-1,0 1 1,0 1 0,0 0-1,1 0 1,0 1-1,0-1 1,1 2 0,0-1-1,-7 10 1,0 5 174,0 0 1,2 0 0,-14 34-1,22-46-163,1-1 1,0 0-1,0 1 0,1 0 1,1-1-1,0 1 0,0 0 1,0 0-1,2 0 1,-1 0-1,1-1 0,3 13 1,-2-17-47,-1-1 1,2 0 0,-1 1 0,0-1-1,1 0 1,0 0 0,0-1 0,0 1-1,0 0 1,1-1 0,0 0 0,-1 0-1,1 0 1,0 0 0,0-1 0,0 0 0,1 1-1,-1-1 1,1-1 0,-1 1 0,1-1-1,0 0 1,-1 0 0,9 1 0,12 1 24,-1-1 1,1-1 0,33-3 0,-52 2-7,0 0-34,0-1 0,0 1 1,-1-1-1,1 0 0,0-1 0,-1 1 0,1-1 1,-1 0-1,9-5 0,-11 5-144,0 0 1,0-1-1,0 1 0,-1-1 1,1 1-1,-1-1 0,0 0 1,0 0-1,0 0 0,0 0 1,0-1-1,0 1 0,-1 0 1,0-1-1,2-4 0,-1 4-362,0-2-3013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8:17.9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57 0 6307,'0'0'16776,"-9"14"-16670,2-4-86,1 1-1,0 0 0,1 0 1,0 0-1,1 1 0,1 0 1,-1 0-1,2 0 0,0 0 1,0 0-1,1 25 0,16 224 680,0 0-672,-25-406-11443,5 57-451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8:18.4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1 250 9284,'2'-19'3012,"0"5"-2442,-2 5-332,0 1-1,1-1 1,1 1 0,-1-1 0,1 1-1,1 0 1,0 0 0,0 0-1,0 0 1,1 1 0,0-1 0,0 1-1,11-13 1,-3 9-36,0 2 0,1 0 0,0 0 0,1 1 0,-1 1 0,1 0-1,1 1 1,-1 1 0,1 0 0,0 1 0,0 0 0,1 1 0,-1 1 0,1 0 0,-1 2 0,1-1 0,0 2 0,18 2 0,-31-2-200,0-1 1,0 1-1,0 0 1,1 0-1,-1 0 1,0 0 0,0 1-1,0-1 1,0 1-1,-1 0 1,1 0-1,0 0 1,-1 0 0,1 0-1,-1 0 1,0 1-1,0-1 1,0 1-1,0 0 1,2 3 0,-2-1 7,0 0 1,0 1-1,0 0 1,-1-1 0,0 1-1,0 0 1,0 0 0,-1 0-1,0 0 1,0 9-1,-2 0 23,0 1-1,-2-1 0,1 0 1,-2 0-1,0-1 0,0 1 1,-16 26-1,4-13 3,-3 0 0,0-1 0,-1-1 0,-32 30 0,44-47 44,0-1-1,-1-1 0,0 1 0,0-1 0,0-1 0,-1 0 0,0 0 0,0-1 1,-1-1-1,1 0 0,-1 0 0,0-1 0,0-1 0,-25 3 0,37 20 685,3-16-756,0-1-1,1 0 1,0-1-1,0 1 0,1-1 1,-1 0-1,2 0 1,-1 0-1,9 8 0,6 5 50,36 29 0,-38-37-38,0-1-1,1-1 0,0 0 1,1-2-1,0 0 1,0-1-1,0-1 0,1-1 1,0-1-1,0 0 0,1-2 1,-1 0-1,0-2 0,29-2 1,-30 1-4,0-2 1,-1 0-1,1 0 0,-1-2 1,0-1-1,0 0 1,0-1-1,-1-1 0,0-1 1,0 0-1,-1-2 1,0 0-1,-1-1 0,-1 0 1,21-21-1,-29 25-1,0-1 1,-1-1-1,0 0 0,0 1 0,-1-2 0,0 1 1,-1 0-1,0-1 0,0 0 0,-1 0 0,-1 0 0,0-1 1,-1 1-1,0 0 0,0-1 0,-2-18 0,0 26-8,1 1 1,-1-1-1,0 1 0,0-1 0,0 1 0,0-1 0,-1 1 0,0-1 0,1 1 0,-1 0 0,0 0 0,0 0 0,-1 0 0,1 0 1,-1 1-1,1-1 0,-1 1 0,-6-5 0,7 6 5,0 0-1,-1 0 1,1 0 0,0 0 0,-1 0 0,1 0-1,0 1 1,-1-1 0,1 1 0,-1-1 0,1 1-1,-1 0 1,1 0 0,-1 0 0,1 1 0,-1-1-1,1 0 1,-1 1 0,1 0 0,-1 0 0,1-1-1,0 1 1,-1 1 0,1-1 0,0 0 0,0 0-1,0 1 1,0 0 0,0-1 0,-2 3 0,-6 7 1,0 0 0,1 1-1,1 0 1,0 1 0,0-1 0,1 1 0,1 1 0,0 0 0,-4 15 0,4-9-7,1 0 1,0 1-1,2 0 0,0-1 0,2 1 0,0 23 0,2-39-5,-1 0 0,1 0-1,-1 0 1,2 0 0,-1 0-1,0-1 1,1 1 0,0 0-1,0-1 1,0 1 0,1-1-1,0 1 1,0-1 0,0 0-1,0 0 1,7 6 0,-4-5 24,1 0 0,0-1 0,0 0 0,0 0 1,0 0-1,0-1 0,1 0 0,-1-1 0,16 3 0,-3-1-493,1-2 0,-1-1 0,1 0 0,0-2 0,0 0 0,-1-1 0,32-8 0,8-12-3478,-7-7-1668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8:19.0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99 81 9236,'0'0'11469,"-9"4"-10866,3 0-573,0 0-1,1 0 1,-1 0-1,1 1 1,0-1-1,0 1 0,1 1 1,-1-1-1,1 1 1,0-1-1,1 1 0,-1 0 1,1 1-1,1-1 1,-1 0-1,1 1 1,0 0-1,-2 10 0,0 3 60,1 0 1,1 0-1,0 0 0,2 1 0,3 36 0,-3-53-82,1 1 0,0-1 0,0 1 0,1-1 0,-1 0 0,1 0-1,0 0 1,0 0 0,0 0 0,0 0 0,1 0 0,0-1 0,0 1 0,0-1 0,0 0-1,0 0 1,1 0 0,-1 0 0,1 0 0,0-1 0,-1 0 0,1 0 0,0 0-1,1 0 1,-1 0 0,0-1 0,0 0 0,1 0 0,-1 0 0,1-1 0,-1 1 0,6-1-1,-2 1 6,0-1 0,0-1 0,1 1 0,-1-1 0,0-1-1,0 1 1,0-1 0,0-1 0,0 0 0,-1 0 0,1 0-1,-1-1 1,0 0 0,0 0 0,0-1 0,0 0 0,6-6-1,-4 0 12,0 1-1,-1-1 0,-1-1 0,1 1 0,-2-2 0,0 1 0,0 0 0,-1-1 1,5-21-1,-4 7 76,-1 0 1,-2-1 0,1-51 0,-6 76 556,-1 9-517,-2 13-192,1 1 35,2 0 0,1 0 0,0 0-1,1 0 1,4 24 0,-3-38 23,0-1-1,0 0 1,0 0-1,1 0 1,-1 0-1,1 0 1,0 0-1,1 0 1,-1-1-1,1 1 1,0-1-1,0 0 1,1 0-1,-1 0 1,1 0-1,0 0 0,0-1 1,0 0-1,0 0 1,0 0-1,1 0 1,0 0-1,-1-1 1,1 0-1,6 2 1,0-1 2,-1-1 0,0 1 1,1-2-1,-1 0 0,1 0 0,0-1 1,-1 0-1,1 0 0,0-2 0,-1 1 1,1-1-1,-1-1 0,0 0 1,0 0-1,0-1 0,0 0 0,0-1 1,-1 0-1,0 0 0,0-1 0,0-1 1,14-13-1,-13 10 5,-1-1-1,1-1 1,-2 0 0,0 0-1,0 0 1,-1-1 0,-1 0-1,0-1 1,-1 1 0,-1-1-1,0 0 1,0-1 0,-1 1-1,-1-1 1,-1 1 0,0-17-1,0 21 17,-2-31 20,1 41-40,1-1 0,-1 0 0,0 1 0,0-1-1,0 0 1,0 1 0,0-1 0,0 0 0,-1 1 0,1-1 0,0 0-1,0 1 1,0-1 0,0 0 0,-1 1 0,1-1 0,0 1 0,-1-1-1,1 0 1,-1 1 0,1-1 0,0 1 0,-1-1 0,1 1-1,-1-1 1,1 1 0,-1 0 0,0-1 0,1 1 0,-1 0 0,1-1-1,-1 1 1,0 0 0,1 0 0,-1-1 0,0 1 0,1 0 0,-1 0-1,0 0 1,0 0 0,-1 1-6,1 0 1,0 0-1,0 1 0,-1-1 0,1 0 0,0 1 1,0-1-1,0 1 0,0-1 0,1 1 1,-1-1-1,0 1 0,1 0 0,-1-1 1,1 1-1,-1 0 0,1-1 0,0 1 1,0 0-1,0 2 0,-4 45-30,4-40 27,-1 5 5,0-1 1,1 0 0,1 0 0,0 1 0,1-1-1,5 20 1,-5-28-3,0 0 0,0 0 0,1 0 0,0-1-1,0 1 1,0-1 0,1 1 0,-1-1 0,1 0 0,0 0 0,0-1-1,0 1 1,1-1 0,-1 0 0,1 0 0,0 0 0,0-1 0,8 4-1,-2-2-129,1-1-1,0 0 0,-1 0 0,1-1 1,0-1-1,0 0 0,0 0 0,0-1 1,0-1-1,21-4 0,-32 5-36,1-1 0,-1 1 0,0-1 0,1 1 0,-1-1 0,0 0 0,0 0 0,1 0 0,-1 0 0,0 0 0,0 0 1,0 0-1,0 0 0,0 0 0,-1-1 0,1 1 0,0 0 0,0 0 0,-1-1 0,1 1 0,-1-1 0,1 1 0,-1 0 0,0-1 0,0 1 0,1-1 0,-1 1 0,0-1 0,0 1 0,0-1 0,-1 1 0,1-1 0,-1-2 0,1-2-1119,0-12-4334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8:19.3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372 8 7764,'0'0'14278,"2"-5"-13197,0 2-881,-8 12-56,-21 35 28,-34 63 91,50-83-210,1 1 1,-8 28 0,15-43-42,1 0 0,0 0 1,0 0-1,1 1 0,1-1 1,0 1-1,0-1 0,2 12 1,-1-20-20,-1 0 0,1 0 0,0-1 0,-1 1 1,1 0-1,0 0 0,0-1 0,0 1 0,0-1 0,0 1 0,0-1 1,1 0-1,-1 1 0,0-1 0,1 0 0,-1 0 0,1 0 1,-1 0-1,1 0 0,0 0 0,-1 0 0,1 0 0,0-1 1,-1 1-1,1-1 0,0 1 0,0-1 0,0 0 0,0 0 1,-1 0-1,1 0 0,0 0 0,3 0 0,-2 0-12,0-1-1,0 1 0,0-1 1,0 1-1,0-1 0,0 0 1,0 0-1,0 0 0,0 0 1,-1-1-1,1 1 1,0-1-1,-1 0 0,1 0 1,-1 0-1,0 0 0,0 0 1,4-5-1,-1-3 28,-1 0 0,0 0 0,-1 0-1,0 0 1,-1-1 0,0 0 0,-1 1 0,0-1-1,0 0 1,-1 1 0,-1-1 0,0 0 0,0 0 0,-1 1-1,0-1 1,-1 1 0,0 0 0,-1 0 0,0 0-1,-1 0 1,0 0 0,0 1 0,-1 0 0,0 0-1,0 1 1,-1-1 0,-9-7 0,6 10-1,-1-1 0,0 1 0,0 1 0,0 0 0,-1 1 0,0 0-1,0 1 1,0 0 0,0 1 0,0 0 0,-1 1 0,1 0 0,-1 1 0,-20 3 0,29-3-48,0 0 0,0 1 1,0 0-1,0 0 0,0 0 0,0 1 0,0-1 1,0 1-1,0 0 0,1 0 0,-1 0 1,0 1-1,1-1 0,0 1 0,0 0 0,0-1 1,0 2-1,0-1 0,1 0 0,-1 0 0,1 1 1,0 0-1,0-1 0,0 1 0,0 0 1,1 0-1,-2 6 0,2-5-411,0 0 0,0 0 0,1 0 1,-1 0-1,1 0 0,1 0 0,-1 0 0,1 0 0,0 0 0,0 0 0,0 0 1,0-1-1,1 1 0,0 0 0,3 4 0,30 32-7095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8:19.7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107 1 7395,'0'0'14351,"-9"11"-14050,5-7-293,-12 14 58,1 1 0,-18 29 0,29-41-55,0 0 0,0 1-1,1-1 1,0 1 0,0 0 0,1 0 0,0 0 0,0 0 0,1 0 0,0 1 0,0-1-1,1 13 1,1-19-15,0 1-1,0-1 0,0 0 0,1 0 1,-1 0-1,0 0 0,1 0 0,-1 0 1,1-1-1,-1 1 0,1 0 1,0-1-1,0 1 0,0-1 0,0 0 1,0 1-1,0-1 0,0 0 0,0 0 1,1-1-1,-1 1 0,4 1 0,64 13-202,-51-12 142,-8 0 7,0 0 0,0 0 0,0 1 0,-1 0 0,14 8 0,-22-12 54,-1 1-1,0-1 1,1 1 0,-1 0 0,0 0-1,0-1 1,0 1 0,0 0 0,1 0-1,-1 0 1,0 0 0,-1 1 0,1-1 0,0 0-1,0 0 1,0 1 0,-1-1 0,1 0-1,-1 1 1,1-1 0,-1 0 0,1 1 0,-1-1-1,0 1 1,0-1 0,0 1 0,1-1-1,-2 0 1,1 1 0,0-1 0,0 1-1,0-1 1,-1 1 0,1-1 0,0 0 0,-1 1-1,0-1 1,1 0 0,-1 1 0,0-1-1,1 0 1,-1 0 0,0 1 0,0-1 0,0 0-1,0 0 1,0 0 0,0 0 0,-1 0-1,1-1 1,0 1 0,0 0 0,-2 0-1,-10 8 57,0-1-1,0 0 0,0-1 0,-18 6 0,18-8-426,-1 1 0,2 1 0,-1 0 0,-22 17 0,30-19-1278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8:19.9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57 1 10725,'0'0'9028,"-57"128"-8308,57-81-111,0-5-433,0-7-112,0-9 80,0-8-128,0-7-32,11-7-208,-11-37-13879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8:20.1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78 308 12454,'0'0'7184,"20"-16"-6607,16-10-369,-6 5 129,45-42 1,-71 58-272,0 0 0,0-1 0,0 1 0,0-1 0,-1 0 1,0 0-1,0 0 0,-1 0 0,0-1 0,0 1 0,0 0 1,-1-1-1,0 0 0,0 1 0,-1-1 0,1 0 0,-1 1 1,-1-1-1,-2-13 0,3 19-58,0-1 0,-1 0 0,1 0 0,0 1 0,-1-1 0,0 0 0,1 1-1,-1-1 1,0 0 0,0 1 0,0-1 0,0 1 0,0 0 0,0-1 0,0 1 0,-1 0 0,1-1 0,0 1 0,-1 0 0,1 0 0,-4-1 0,1 0-4,0 0 0,-1 0 0,0 1 0,1 0 0,-1 0 0,0 0 0,0 0 0,-5 1 0,-1-1-15,0 2-1,0 0 1,1 0-1,-1 0 1,1 2 0,-1-1-1,-11 6 1,15-5-46,1 0 0,-1 1 0,1 0 0,0 0 0,0 1 0,1-1 0,-1 1 0,1 1 0,0-1 0,0 1 0,1 0 0,-1 0 0,1 0 0,1 1 0,-1-1 0,1 1 0,0 0 0,1 0 0,-2 7 0,-1 6-873,2 0-1,0 0 1,2 1-1,0-1 0,4 36 1,5 19-3699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8:20.4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168 90 13078,'0'0'6331,"-21"13"-5200,-68 45-232,83-53-851,1 0-1,0 1 1,1-1 0,-1 1-1,1 0 1,0 0-1,1 0 1,-1 1 0,1-1-1,1 1 1,-1 0-1,1 0 1,0 0 0,1 0-1,0 0 1,-1 11-1,1-13-35,1-1 0,0 1-1,0 0 1,0 0-1,1 0 1,-1 0 0,1 0-1,0 0 1,1-1-1,-1 1 1,1 0 0,0-1-1,0 1 1,1-1-1,-1 0 1,1 0 0,0 0-1,0 0 1,0 0-1,0-1 1,7 6 0,-1-4 0,0-1 1,1 1 0,0-2-1,-1 1 1,1-2 0,0 1-1,1-1 1,-1-1 0,0 0-1,1 0 1,-1-1 0,19-2-1,-22 2 3,1-1 0,-1 0 0,0-1 0,0 1 0,1-1 0,-1-1 0,0 0 0,-1 0 0,1 0 0,0-1 0,-1 1-1,0-2 1,0 1 0,0-1 0,0 0 0,-1 0 0,0 0 0,6-8 0,-5-1 44,0 1 0,0-1 0,-2 0 0,0 0 0,0-1 0,-2 1 0,0-1 0,0 0 0,-1 1 0,-1-1 0,-1 0 0,0 0 0,0 1 0,-2-1 0,0 1 0,-5-17 0,5 26-38,0-1 1,-1 1-1,1 0 1,-1 0-1,0 0 1,0 0-1,-1 1 0,1-1 1,-1 1-1,0 0 1,0 1-1,-1-1 1,1 1-1,-1 0 0,1 0 1,-1 1-1,0-1 1,0 2-1,0-1 1,0 0-1,-1 1 1,1 0-1,0 1 0,-1-1 1,1 1-1,0 1 1,-1-1-1,-8 3 1,12-2-40,0 0 0,0 0 1,1 1-1,-1-1 0,0 1 1,1 0-1,0 0 0,-1 0 1,1 0-1,0 0 0,0 1 1,0-1-1,0 1 0,1-1 1,-1 1-1,1-1 0,-1 1 1,1 0-1,0 0 0,0 0 1,0 0-1,0 0 0,1 0 1,-1 4-1,-1 8-556,0 0-1,1 0 0,1 25 1,0-34-83,1 1 0,-1-1 1,1 1-1,0-1 0,0 1 1,1-1-1,0 0 0,0 1 1,1-1-1,0 0 0,0-1 0,0 1 1,7 9-1,24 15-8320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8:20.9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88 11333,'0'0'9191,"14"-1"-9052,-4-1-130,-7 1-4,-1 0 1,1 0 0,0 0 0,-1 1 0,1-1 0,0 1 0,0 0 0,-1 0 0,1 0 0,0 0 0,0 0 0,-1 1-1,1-1 1,0 1 0,-1 0 0,1 0 0,0 0 0,-1 0 0,1 0 0,-1 0 0,0 1 0,1-1 0,-1 1-1,0-1 1,0 1 0,0 0 0,0 0 0,0 0 0,0 0 0,2 5 0,31 76 196,-26-58-118,23 44 1,-32-69-79,0 1 0,0-1 1,0 0-1,0 1 0,1-1 1,-1 0-1,0 1 0,0-1 1,1 0-1,-1 1 0,0-1 1,0 0-1,1 0 0,-1 1 1,0-1-1,1 0 0,-1 0 1,0 0-1,0 1 0,1-1 0,-1 0 1,1 0-1,-1 0 0,0 0 1,1 0-1,-1 0 0,0 0 1,1 0-1,-1 0 0,0 0 1,1 0-1,-1 0 0,1 0 1,-1 0-1,0 0 0,1 0 1,-1 0-1,0 0 0,1-1 1,-1 1-1,0 0 0,1 0 1,-1 0-1,0 0 0,1-1 1,-1 1-1,1-1 0,9-15 814,2-15-5,44-98 286,-50 118-1019,0 0 0,1 1 0,-1-1 0,2 1 0,0 1 0,0-1 0,1 2 0,17-15 0,-24 21-84,-1 1 0,1 0-1,-1 0 1,1 0 0,-1 0-1,1 0 1,0 1 0,0-1-1,-1 1 1,1-1 0,0 1-1,0-1 1,0 1 0,0 0-1,-1 0 1,1 0 0,0 0-1,0 0 1,0 0 0,0 1-1,0-1 1,-1 0 0,1 1-1,0 0 1,0-1 0,-1 1-1,1 0 1,0 0 0,-1 0-1,1 0 1,-1 0 0,1 0-1,-1 0 1,0 1 0,1-1-1,-1 1 1,0-1 0,0 1-1,0-1 1,0 1 0,0-1-1,0 1 1,-1 0 0,2 2-1,4 10-9,-1 1 0,0-1 0,-1 1-1,3 20 1,-4-18 40,8 44 55,-7-37-68,0 0 0,2 1 0,0-1 0,2-1 0,18 40 0,-25-61-4,0 0-1,0 0 1,0 0 0,0 0-1,1 0 1,-1 0-1,0 0 1,1-1 0,0 1-1,-1 0 1,1-1-1,0 0 1,-1 1 0,1-1-1,0 0 1,0 0 0,0 0-1,0 0 1,0 0-1,0-1 1,1 1 0,-1 0-1,0-1 1,0 0-1,0 1 1,1-1 0,-1 0-1,0 0 1,0 0 0,1-1-1,-1 1 1,0-1-1,0 1 1,0-1 0,0 1-1,0-1 1,0 0-1,0 0 1,0 0 0,0 0-1,0-1 1,0 1-1,2-2 1,4-4-294,0 0 0,0 0-1,-1-1 1,9-11 0,9-14-4582,-17 22 1734,2-1-6335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8:21.0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28 17416,'0'0'7587,"10"-28"-7619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1:29.23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53 412 224,'0'0'20471,"0"0"-20446,-1 0 0,1 0 0,-1-1 0,1 1 0,-1 0 0,1 0 0,-1 0 0,1 0 0,-1-1 0,0 1 0,1 0 0,-1 0 0,1 0 0,-1 0 1,1 0-1,-1 0 0,1 1 0,-1-1 0,1 0 0,-1 0 0,1 0 0,-1 0 0,1 1 0,-1-1 0,1 0 0,-1 0 0,1 1 0,-1-1 0,1 0 0,-1 1 0,1-1 0,0 1 0,-1-1 0,1 0 0,-1 2 1,-2 5-23,0 0 1,0 1 0,0 0-1,1 0 1,-1 12 0,-2 1 35,1-6 10,1-1 1,1 1 0,0 0-1,1 0 1,0 0-1,1 0 1,3 20 0,-2-31-51,-1 0 0,1 1 0,0-1 0,1 0 0,-1 0 0,1-1 0,-1 1 0,1 0 0,0 0 0,1-1 0,-1 1 0,1-1 1,-1 0-1,1 0 0,0 0 0,0 0 0,0 0 0,0-1 0,1 1 0,-1-1 0,1 0 0,0 0 0,0 0 0,-1 0 1,1-1-1,0 0 0,0 0 0,0 0 0,1 0 0,5 0 0,-5 0-16,0-1 0,0 1 0,0-1 0,0 0 0,0 0 0,0-1 0,0 0 0,0 0 0,0 0 0,8-3 0,-9 2 17,-1-1-1,0 1 0,0 0 1,0-1-1,0 0 0,-1 0 0,1 0 1,-1 0-1,1 0 0,-1 0 1,0-1-1,0 1 0,-1-1 0,3-5 1,9-23 227,-1 0 1,-2 0-1,-1-1 1,-2 0-1,-1 0 1,3-61-1,-8 115-182,0-1-1,2 1 0,0-1 1,10 32-1,-10-43-49,0 1-1,0-1 1,1 1 0,1-1-1,-1 0 1,1-1 0,1 1-1,0-1 1,0 0 0,1 0-1,14 12 1,-18-17-58,1-1 0,-1 1-1,1-1 1,0 0 0,0 0 0,0-1 0,1 1 0,-1-1 0,0 0 0,0 0 0,1 0 0,-1 0-1,1-1 1,-1 0 0,0 0 0,1 0 0,-1 0 0,1-1 0,-1 0 0,0 0 0,1 0-1,-1 0 1,8-4 0,-6 1 35,0 1 0,0-1-1,0 0 1,0-1 0,-1 0 0,1 0-1,-1 0 1,-1 0 0,1-1 0,-1 0-1,0 1 1,0-2 0,6-11 0,-1-7 49,0 0 0,-1-1 0,-2-1 0,0 1 0,2-42 0,-5 13 264,-6-93 0,3 140-201,-1 0 0,0 0 0,-1 0 0,0 0 0,0 0 0,-1 1 0,0-1 0,0 1 0,0 0 0,-1 0 0,0 0 0,-8-9 0,8 11-13,-1 1 1,1-1-1,-1 1 0,0 1 0,0-1 0,0 1 0,0 0 1,0 0-1,-1 0 0,0 1 0,1-1 0,-1 2 1,0-1-1,0 1 0,0-1 0,-9 1 0,13 1-61,1 0 0,-1-1-1,1 1 1,0 1 0,-1-1 0,1 0-1,0 0 1,-1 0 0,1 1-1,0-1 1,-1 1 0,1-1 0,0 1-1,0-1 1,-1 1 0,1 0-1,0 0 1,0-1 0,0 1 0,0 0-1,0 0 1,0 0 0,0 0-1,0 0 1,1 0 0,-1 1 0,0-1-1,1 0 1,-1 0 0,0 3-1,-6 44-177,7-42 163,-2 24 0,1 1 0,2-1-1,1 1 1,2-1 0,0 0-1,15 48 1,82 160 96,-58-145-51,-38-82-192,26 50 232,-30-59-254,0 0 1,0 0 0,0-1 0,1 1 0,-1 0 0,0-1 0,1 1 0,-1-1 0,1 1 0,0-1-1,-1 0 1,1 1 0,0-1 0,0 0 0,0 0 0,0-1 0,0 1 0,0 0 0,0 0 0,0-1-1,0 0 1,0 1 0,0-1 0,0 0 0,3 0 0,-4 0-30,0 0-1,0-1 1,0 1 0,0 0-1,0-1 1,0 1 0,-1-1-1,1 1 1,0-1 0,0 0-1,0 1 1,-1-1 0,1 0-1,0 1 1,0-1 0,-1 0-1,1 0 1,0-1 0,14-34-5749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8:26.0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93 0 12822,'0'0'9156,"-5"12"-9103,-10 34 17,2 0 1,-10 70-1,8-34 24,13-73-62,-5 21 142,2 0 0,-2 50 0,9-87-24,2 0-1,-1 0 1,1 0-1,0 1 0,0-1 1,1 1-1,0 0 1,0 0-1,1 1 0,7-7 1,-2 2-123,0 0 0,1 1 0,0 0 0,1 1 0,0 0 1,0 1-1,1 1 0,14-6 0,-24 11-33,1-1 1,-1 1-1,0 0 1,1 0-1,-1 0 1,0 1-1,1 0 1,-1-1-1,1 2 0,-1-1 1,1 0-1,-1 1 1,0 0-1,1 0 1,-1 0-1,0 1 1,0-1-1,0 1 1,0 0-1,0 0 1,0 1-1,0-1 0,-1 1 1,1-1-1,-1 1 1,0 0-1,0 1 1,0-1-1,0 0 1,0 1-1,3 5 1,1 6 6,0 1 0,-1-1 0,0 1 0,-2 0 0,0 0 0,0 1 1,-2-1-1,0 1 0,-1-1 0,0 1 0,-1 0 0,-1-1 0,-1 1 0,-1 0 1,0-1-1,-1 0 0,0 0 0,-2 0 0,0 0 0,0-1 0,-1 0 0,-1 0 1,-1-1-1,0 0 0,-18 20 0,17-23 7,0-1-1,-1 0 1,-1 0 0,-22 14-1,29-21 4,-1 0 0,-1 0 0,1 0-1,0-1 1,-1 0 0,1 0 0,-1 0 0,1-1-1,-1 0 1,0 0 0,1-1 0,-14-1 0,18 1-8,0 0 1,1 0 0,-1-1 0,1 1 0,-1-1-1,1 1 1,-1-1 0,1 0 0,-1 1 0,1-1-1,0 0 1,-1 0 0,1 0 0,0 0 0,0 0-1,0 0 1,-1 0 0,1-1 0,1 1 0,-1 0-1,0-1 1,0 1 0,0 0 0,1-1 0,-1 1-1,0-1 1,0-2 0,-2-49 137,4 36-148,-1 15 4,0 0 1,0 1 0,0-1 0,1 0-1,-1 0 1,1 0 0,-1 0-1,1 0 1,0 1 0,0-1-1,0 0 1,0 1 0,0-1-1,0 0 1,0 1 0,0-1-1,1 1 1,-1 0 0,0-1 0,3-1-1,1 1-10,-1-1 0,1 1 0,-1 0 0,1 0 0,-1 0 0,1 1 0,0 0 0,5-1-1,1 0-5,0 1-1,-1 0 1,1 1-1,0 0 1,0 1-1,-1 0 1,16 4-1,-17-1 17,0 0-1,0 1 1,0 0-1,0 0 1,-1 1-1,0 0 1,0 1-1,-1 0 1,1 0 0,-2 0-1,8 11 1,10 13-55,27 49 0,-7 2 114,-36-61-3623,-28-100-4522,5 18-1727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8:26.2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0 277 12662,'0'0'4162,"179"-65"-3810,-66 31-128,-6-3-96,-9 1-128,-27 1-416,-25 1-3138,-36-2-5506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8:26.7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1027 122 11365,'0'0'5363,"-16"-18"-3517,-57-58-368,69 72-1393,0 1 0,-1 1 0,1-1 0,-1 0 0,0 1 1,0 0-1,0 0 0,0 1 0,0-1 0,0 1 0,0 0 0,-1 0 0,1 1 1,0 0-1,0 0 0,-1 0 0,1 0 0,0 1 0,-1 0 0,-7 2 0,3-1 9,-14 4-15,0 0 1,0 2 0,1 1 0,1 0-1,-1 2 1,2 1 0,-24 15-1,-12 13 56,-66 61 0,84-65-72,2 2 1,1 2-1,3 1 0,1 2 1,2 0-1,2 2 1,2 2-1,2 0 0,-27 76 1,29-57 20,3 1 1,3 2 0,2-1 0,4 2-1,3-1 1,3 122 0,6-158-80,3-1 0,0 0 0,2 0 0,2 0 0,1-1 0,1 0 0,1-1 0,2 0 1,1-1-1,1 0 0,2-2 0,1 0 0,1-1 0,1-1 0,1-1 0,1-1 0,50 40 0,-44-42 18,0 0-1,1-2 1,0-1-1,2-1 1,0-2 0,1-1-1,0-2 1,1-1-1,1-2 1,0-1-1,0-2 1,0-1 0,0-2-1,1-1 1,0-2-1,50-6 1,-60 1 3,1-2 0,-1-1 1,-1-1-1,0-1 0,0-1 0,-1-1 0,0-1 0,-1-1 1,-1-2-1,0 0 0,-1-1 0,-1-1 0,-1-1 1,0 0-1,19-28 0,-3 0 3,-3-2 1,-1-1-1,-3-1 0,-2-1 1,39-112-1,-39 77 32,-3-2 0,-5 0-1,-3-1 1,6-157 0,-20 210-31,-2 0-1,-1 0 1,-2 0-1,-2 1 1,-1-1-1,-18-54 1,17 70-9,-1 0 0,-1 1 1,0 1-1,-1-1 0,-2 2 0,0-1 1,0 2-1,-2 0 0,0 0 0,-1 2 0,-1 0 1,-22-16-1,12 13-13,-1 2 1,-1 1-1,0 1 0,-1 1 1,0 1-1,-56-12 1,42 15-35,-1 2 0,1 2 1,-1 1-1,-58 4 1,86 1-82,-1 1 1,1 0 0,-1 1-1,1 1 1,0 1 0,0 0 0,1 1-1,-1 1 1,1 0 0,1 1-1,-1 1 1,1 1 0,1 0 0,-18 16-1,17-12-440,2 1 0,0 1-1,0-1 1,1 2-1,2 0 1,-1 0 0,-11 29-1,10-15-2337,-15 60-1,-1 38-6214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8:27.6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8932,'0'0'12667,"-1"25"-12477,7 333 666,-2-318-797,42 395 570,-43-398-309,-3-25-654,-3-24-1962,-7-26-1666,-4-18-2806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8:28.1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1 318 11461,'0'-19'2444,"0"7"-2099,-1 0-142,1 1 0,0 0 0,1 0 1,0 0-1,1 0 0,0 0 0,1 0 0,0 0 0,1 0 0,0 1 1,6-11-1,-3 10-45,0 0 0,1 1 1,1 0-1,0 0 0,0 1 1,1 0-1,0 0 0,1 1 1,0 1-1,0 0 0,0 0 1,1 1-1,0 0 0,0 1 1,1 1-1,0 0 0,-1 0 1,1 2-1,0-1 0,0 2 1,1-1-1,17 2 0,-27 0-157,0 1 0,0-1 0,0 1 0,-1 0 0,1 0 0,0 0 0,0 0-1,0 1 1,-1-1 0,1 1 0,-1 0 0,1 0 0,-1 1 0,0-1 0,0 1 0,0-1 0,0 1-1,0 0 1,0 0 0,-1 0 0,0 1 0,1-1 0,-1 0 0,-1 1 0,1 0 0,0-1-1,1 7 1,1 6 3,-1 1 0,0 0-1,-1 0 1,-1 0-1,-2 20 1,1-36-3,-1 30 44,-2-1-1,-1 0 1,-2 0 0,-1 0-1,-1-1 1,-1 0-1,-2 0 1,-1-1-1,-1-1 1,-2 0 0,0 0-1,-2-2 1,0 0-1,-2-1 1,-1-1-1,-36 33 1,45-50 55,16-13 107,6-1-208,1 0 1,-1 1 0,1 1-1,1 0 1,0 1-1,-1 0 1,1 1-1,1 0 1,-1 1 0,1 0-1,-1 1 1,1 1-1,0 0 1,-1 1-1,1 1 1,0 0 0,-1 1-1,1 0 1,-1 1-1,1 0 1,-1 1-1,0 1 1,-1 0 0,17 9-1,-19-7-5,0 1 0,0-1 0,0 2 0,-1-1 0,-1 1 1,1 1-1,-2 0 0,1 0 0,-1 0 0,-1 1 0,0 0 0,0 0 0,-1 1 0,6 20 0,-8-23 6,-2 0 0,1 0 0,-1 0 0,0 0 0,-1 0 0,0 0 0,-1 0 0,0 0-1,0 0 1,-1 0 0,0-1 0,0 1 0,-1 0 0,0-1 0,-1 0 0,0 0 0,0 0 0,-1 0 0,0 0 0,0-1 0,-7 7-1,-2 2 85,-1-2-1,0 0 1,-2 0-1,1-2 1,-2 0-1,0-1 1,0 0-1,-1-2 0,0 0 1,0-1-1,-1-1 1,0-1-1,0-1 1,-1 0-1,0-2 1,1 0-1,-30-1 0,21-6 237,28 4-360,0 0 0,0 0 0,0-1-1,0 1 1,0 0 0,1-1 0,-1 1 0,0-1-1,0 1 1,0-1 0,0 1 0,1-1 0,-1 1-1,0-1 1,1 0 0,-1 1 0,0-1 0,1 0-1,-1 0 1,1 1 0,-1-1 0,1 0 0,0 0 0,-1 0-1,1 0 1,0 0 0,-1-1 0,1 2-167,1-1 0,-1 0 1,0 0-1,1 1 1,-1-1-1,1 0 0,-1 1 1,1-1-1,-1 1 0,1-1 1,-1 0-1,1 1 0,0-1 1,-1 1-1,1 0 0,0-1 1,-1 1-1,1-1 0,0 1 1,0 0-1,-1 0 0,1-1 1,0 1-1,0 0 1,0 0-1,6-3-1549,26-11-5549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8:28.3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 1 1185,'0'0'20302,"0"14"-20040,-8 85 481,3-61-490,2 0-1,1 0 0,6 69 0,-3-104-264,-1 0 0,1 1 0,0-1 0,1 0 0,-1 0 0,0 0 0,1 0 0,0 0 0,-1 0-1,1 0 1,0-1 0,1 1 0,-1-1 0,4 4 0,-4-13-2683,7-95-4932,-8 19-1673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8:28.5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149 332 9604,'-57'-48'3010,"57"48"-2786,0-1 0,0 1 0,-1-1 0,1 1 0,0-1 0,0 1 0,0-1 0,-1 1 0,1-1 0,0 1 0,0-1 0,0 1 0,0-1 0,0 1 0,0-1 0,0 1 0,0-1 0,0 1 0,0-1 0,0 1 0,0-1-1,1 1 1,-1-1 0,0 1 0,0-1 0,1 1 0,-1 0 0,0-1 0,0 1 0,1-1 0,-1 1 0,1-1 0,17-21 270,-3 4 411,-10 8-758,0 0-1,-1 0 0,0-1 0,-1 1 0,0-1 0,-1 0 0,0 0 0,-1 0 0,0 0 1,-1 0-1,0 0 0,0 0 0,-2 0 0,1 0 0,-1 0 0,-4-11 0,5 20-156,0-1-1,-1 1 0,1 0 1,-1 0-1,0 0 1,0 0-1,0 0 0,0 0 1,0 1-1,0-1 0,0 0 1,0 1-1,-1 0 1,1-1-1,0 1 0,-1 0 1,1 0-1,-1 1 1,0-1-1,1 0 0,-1 1 1,1 0-1,-1-1 0,0 1 1,1 0-1,-1 1 1,0-1-1,1 0 0,-1 1 1,0-1-1,1 1 1,-1 0-1,1 0 0,-1 0 1,1 0-1,-1 0 0,1 0 1,0 1-1,0 0 1,0-1-1,0 1 0,0 0 1,0 0-1,0 0 1,0 0-1,1 0 0,-1 0 1,-1 3-1,-3 9-609,0-1 0,0 1 0,2 0 0,0 1 0,0-1 0,2 1 0,-1 0 0,2 0 0,0 27 0,1 17-4046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8:29.0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12294,'0'0'10677,"1"15"-10387,0 255 43,-2-3-23,3-239-276,2-1 1,1 1-1,1-1 0,18 52 0,-24-78-96,1 1 1,-1-1-1,0 0 1,1 0-1,-1 0 1,1 0-1,-1 0 0,1 0 1,0 0-1,0 0 1,-1 0-1,1 0 0,0 0 1,0 0-1,0 0 1,0 0-1,0-1 1,0 1-1,0 0 0,1 0 1,0-1-22,-1 0 1,0-1 0,0 1-1,0-1 1,0 1 0,0 0-1,0-1 1,-1 1 0,1-1-1,0 0 1,0 1 0,0-1-1,0 0 1,-1 0 0,1 1-1,0-1 1,-1 0 0,1 0-1,0 0 1,-1 0-1,1 0 1,-1 0 0,0 0-1,1 0 1,-1 0 0,0 0-1,1-1 1,62-145-6115,34-82 1194,-15-3 6729,-73 197-337,10-30 1163,-12 47 307,-5 17-711,-2 6 603,-8 417-2047,6-274-578,2-143-117,0 0 0,0 0 1,1 0-1,0 0 0,0 0 1,0 0-1,0 0 0,1 0 1,0 0-1,0 0 0,0-1 1,0 1-1,1-1 0,0 1 1,0-1-1,0 0 0,0 0 1,1-1-1,-1 1 0,1-1 0,0 1 1,0-1-1,1 0 0,-1-1 1,6 4-1,-4-4-78,1 0 1,-1 0-1,1 0 1,0 0-1,0-1 0,-1-1 1,1 1-1,0-1 0,0 0 1,0 0-1,0-1 0,0 0 1,0 0-1,-1-1 0,1 0 1,-1 0-1,1 0 1,8-5-1,-5 1-1214,0 0-1,0-1 1,0 0 0,-1 0 0,13-14-1,0-4-7786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8:31.0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346 204 8868,'12'-20'3527,"-4"7"-2875,50-83 1579,-9 22 2591,-117 174-3863,5 2 0,3 4 0,6 2 0,-57 159 1,83-185-975,4 2 1,4 0 0,3 1 0,4 1 0,4 1-1,4-1 1,6 95 0,2-140 29,3-1 1,1 0-1,2 0 1,1 0-1,2-1 1,2-1-1,21 41 0,-20-49-163,2-1 0,0-1 0,2-1 0,1 0 0,1-2 0,2 0-1,0-1 1,1-2 0,30 22 0,-43-36-451,0-1-1,0 0 1,0-1-1,1 0 1,0-1-1,0 0 1,1-1-1,0-1 1,17 4-1,28-5-4824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8:31.2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280 158 9700,'0'0'3309,"0"-20"-711,-3-67 75,3 85-2537,0 0-1,0 0 1,0 0-1,-1-1 1,1 1-1,-1 0 1,0 0-1,1 0 0,-1 0 1,0 0-1,0 0 1,-1 0-1,1 0 1,0 1-1,0-1 1,-1 0-1,1 1 1,-1-1-1,0 1 0,1-1 1,-1 1-1,0 0 1,0 0-1,0 0 1,0 0-1,0 0 1,0 0-1,0 0 1,0 1-1,0-1 0,0 1 1,-4-1-1,1 1-64,1 0 0,0 0-1,-1 0 1,1 1-1,0 0 1,0 0 0,-1 0-1,1 0 1,0 0-1,0 1 1,0 0 0,0 0-1,-4 3 1,-3 6-62,1 1-1,0 0 1,0 0-1,1 1 1,1 0 0,0 1-1,-7 18 1,9-22-6,-7 16 13,1 1 0,1 0 0,1 0 0,1 1 0,2 0 0,1 1 0,1-1 0,1 1 0,2 0 0,1 44 0,2-63-6,1-1 1,-1 1-1,2-1 1,-1 1-1,1-1 1,1 0-1,-1 0 1,2 0-1,-1-1 1,1 1-1,0-1 1,1 0-1,0 0 1,0-1-1,1 0 1,0 0-1,0-1 0,1 1 1,0-1-1,13 7 1,-6-5-157,1 0 0,0-1 0,1 0-1,0-2 1,-1 0 0,2 0 0,-1-2 0,0 0 0,1-1 0,28-1 0,-39-1-202,0 0 0,0 0 0,0-1 0,0 0 1,-1 0-1,1-1 0,0 0 0,0 0 0,-1-1 0,1 1 1,-1-1-1,0-1 0,0 1 0,0-1 0,10-9 0,32-40-5353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1:29.375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16 13286,'0'0'2593,"149"-12"-2593,-93 10-2097,-10 0-2465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8:31.5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73 0 8020,'0'0'9804,"-9"23"-8995,-8 24-147,-13 56 0,25-84-501,1 0 1,1 0 0,1 1-1,0-1 1,2 1 0,0-1-1,5 31 1,-4-45-155,0 0 1,1 1-1,0-1 0,0 0 1,1 0-1,-1 0 0,1 0 1,0 0-1,0-1 1,1 1-1,-1-1 0,1 0 1,0 0-1,0 0 1,9 5-1,-5-4 4,0 0 0,0-1 0,1 0 0,0-1 0,0 1 0,0-2 0,0 1 0,18 1 0,-15-2 28,0-1 0,0-1 0,0 0 0,-1 0 0,1-1 0,0-1 0,0 0 0,-1 0 0,1-1-1,-1-1 1,0 0 0,0-1 0,0 0 0,-1 0 0,12-9 0,-13 6 61,0-1-1,-1 0 0,0 0 1,-1-1-1,0 0 1,0 0-1,-1 0 0,0-1 1,-1 0-1,0-1 1,-1 1-1,0-1 0,-1 1 1,-1-1-1,1 0 1,-2 0-1,0-1 0,0 1 1,-2-13-1,1 18-69,-1 0 0,0-1 1,0 1-1,-1 0 0,1 0 0,-2 0 0,1 0 0,-1 0 0,0 0 1,-1 1-1,1-1 0,-1 1 0,-1 0 0,1 0 0,-1 1 0,0-1 1,0 1-1,-1 0 0,1 0 0,-1 1 0,0-1 0,0 1 0,-1 1 1,1-1-1,-1 1 0,0 0 0,0 1 0,0 0 0,0 0 0,0 0 1,0 1-1,-9-1 0,6 1-31,0 1-1,-1-1 1,1 2 0,0-1 0,0 1 0,0 1-1,0 0 1,0 0 0,0 1 0,0 0 0,1 1-1,-1 0 1,1 1 0,0 0 0,0 0 0,-9 8-1,12-8-155,1 0-1,0 0 1,0 0 0,1 1-1,0-1 1,0 1-1,0 0 1,0 0 0,1 1-1,-3 8 1,3-7-392,1 0 0,1-1 1,-1 1-1,1 0 0,1 0 1,-1 0-1,1-1 0,1 1 1,0 0-1,2 12 0,14 25-7148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8:32.3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1 300 9829,'0'0'9767,"2"26"-9365,0-4-276,0 12 122,2 0-1,1 0 1,2-1-1,11 37 1,-16-66-234,21 41 164,-23-44-167,1-1-1,-1 1 1,1 0 0,-1-1-1,1 1 1,0 0 0,-1-1-1,1 1 1,0 0 0,-1-1-1,1 1 1,0-1 0,0 0-1,0 1 1,-1-1 0,1 0-1,0 1 1,0-1 0,0 0-1,0 0 1,0 0 0,0 1-1,0-1 1,-1 0 0,1 0-1,0-1 1,0 1 0,0 0-1,0 0 1,0 0 0,0-1-1,0 1 1,-1 0 0,1-1-1,0 1 1,0-1 0,0 1-1,-1-1 1,1 1 0,0-1-1,0 1 1,-1-1 0,1 0-1,-1 1 1,1-1 0,-1 0-1,1 0 1,-1 1 0,1-1-1,0-1 1,90-146 2375,-27 40-1875,-64 107-497,1 0 1,0-1-1,0 1 0,0 0 0,-1 0 0,1 0 0,0-1 0,0 1 0,1 0 0,-1 1 0,0-1 0,0 0 0,0 0 0,1 0 0,-1 1 0,0-1 0,1 0 0,2 0 0,-3 1-16,0 0 0,-1 1 0,1-1 0,0 0 0,0 0 0,0 1 1,0-1-1,0 1 0,0-1 0,-1 1 0,1-1 0,0 1 0,0-1 0,-1 1 0,1 0 0,0-1 0,-1 1 0,1 0 0,0-1 1,-1 1-1,1 2 0,4 6-55,0 1 1,-1 1-1,-1-1 1,4 13-1,-1-2 142,-1-6-168,1-1 0,0 0 1,1 0-1,1-1 0,9 14 0,-12-22-123,-1 0 0,0 0-1,1-1 1,0 1 0,0-1-1,0 0 1,1 0 0,0-1 0,-1 1-1,1-1 1,0-1 0,0 1 0,1-1-1,9 2 1,5 0-978,-1-2 0,0 0-1,1-2 1,-1 0 0,1-1-1,-1-1 1,0-1 0,0-1-1,0 0 1,0-2 0,-1 0-1,0-1 1,0-1 0,0-1-1,23-15 1,18-22-234,-8-9 3393,-48 49-1160,1 1 0,-1-1 0,-1 1 0,1-1 0,-1 0 0,0-1 0,0 1 0,-1 0 0,0-1 0,0 0 0,-1 1 0,1-1 0,-2 0 0,1 0 0,-1-11 0,0 17-648,0 0 0,-1-1-1,1 1 1,-1 0-1,1-1 1,-1 1-1,0 0 1,1 0 0,-1 0-1,0 0 1,0 0-1,0 0 1,0 0 0,0 0-1,0 0 1,0 0-1,0 0 1,0 0-1,0 1 1,-1-1 0,1 1-1,0-1 1,0 1-1,-1-1 1,1 1 0,0-1-1,-1 1 1,1 0-1,-1 0 1,1 0-1,0 0 1,-1 0 0,1 0-1,0 0 1,-1 0-1,1 1 1,-2 0 0,-3 0-107,1 0 1,0 0 0,-1 0 0,1 1 0,0 0 0,0 0-1,0 1 1,-7 4 0,3 2-57,0 0 0,0 0 0,1 1 0,0 0 1,1 0-1,0 0 0,1 1 0,0 1 0,-6 15 0,8-17-11,0 1 0,1 0 0,0-1-1,0 1 1,1 0 0,1 0 0,-1 0 0,2 1 0,0-1 0,2 20 0,-1-28-1,0-1 0,0 0 1,0 1-1,0-1 0,0 0 1,0 0-1,1 0 0,-1 0 1,1 0-1,0 0 0,-1 0 1,1 0-1,0-1 0,0 1 0,0-1 1,0 1-1,0-1 0,1 0 1,-1 0-1,0 0 0,1 0 1,-1 0-1,0 0 0,1-1 1,-1 1-1,1-1 0,3 1 1,0-1-27,-1 0 1,0 0 0,1 0-1,-1 0 1,0-1 0,1 0-1,-1 0 1,0 0 0,0-1-1,0 0 1,0 0 0,8-4 0,-5 0 48,1-1 1,-1 0 0,0 0 0,-1-1 0,0 0-1,0-1 1,0 1 0,-1-1 0,-1 0-1,0-1 1,0 0 0,0 1 0,-1-2 0,-1 1-1,0 0 1,3-19 0,1-14 243,-3-1 0,-1-77 0,-3 97-101,1-27 179,-3-55 966,3 105-1256,-1 0 0,0 0 0,0 0 0,0 0-1,-1 0 1,1 0 0,0 0 0,0 0-1,0 0 1,-1 0 0,1 0 0,0 0-1,-1 0 1,1 0 0,-1 0 0,0 0-1,1 0 1,-1 1 0,0-2 0,0 3-26,0 0 1,0 0 0,0 0 0,1 1-1,-1-1 1,0 0 0,1 0 0,-1 1-1,1-1 1,0 0 0,-1 1-1,1-1 1,0 1 0,0-1 0,0 0-1,0 3 1,-5 56-348,4 66 0,2-65 343,-1-40-1,0 0 0,2 0 0,0 0 1,2 0-1,0-1 0,1 1 0,2-1 0,11 28 0,-14-40-19,0-1 0,1 1 0,0-1-1,0 0 1,1 0 0,0 0 0,0-1 0,0 1 0,1-2-1,0 1 1,0-1 0,0 0 0,1 0 0,0-1 0,0 0-1,0 0 1,0-1 0,0 0 0,1-1 0,0 0 0,-1 0-1,16 1 1,-15-3 4,0 0 0,0 0-1,0-1 1,0 0 0,-1 0-1,1-1 1,0 0 0,0-1-1,-1 0 1,0 0 0,1-1-1,-1 0 1,0-1-1,-1 1 1,1-1 0,-1-1-1,0 0 1,-1 0 0,1 0-1,-1 0 1,7-10 0,3-6 55,-2 0-1,0-1 1,-1-1 0,-1 0 0,15-47 0,-19 31 170,-8 38-106,0 14-130,0 18-213,7 58 1,-6-79 143,1 0 0,0 0 0,1 0 0,0-1 0,0 1 0,1-1 0,0 1 0,1-1 0,0 0 0,0-1 0,6 8 0,-10-13-75,0-1-1,0 0 1,0 0 0,-1 0-1,1 0 1,0 0 0,0 0-1,1 0 1,-1 0-1,0 0 1,0 0 0,0-1-1,1 1 1,-1 0 0,0-1-1,1 1 1,-1-1-1,0 0 1,1 1 0,-1-1-1,0 0 1,1 0 0,-1 0-1,1 0 1,-1 0-1,1 0 1,-1 0 0,0 0-1,1-1 1,-1 1 0,1 0-1,-1-1 1,0 1-1,0-1 1,1 0 0,-1 1-1,0-1 1,0 0 0,1 0-1,-1 0 1,0 0-1,0 0 1,0 0 0,0 0-1,-1 0 1,1 0-1,0 0 1,0-1 0,-1 1-1,1 0 1,0 0 0,-1-1-1,0 1 1,1-1-1,-1 1 1,0 0 0,1-1-1,-1-2 1,6-45-5787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8:32.6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67 205 13430,'0'0'3266,"2"12"-2543,-2-9-614,1 1 0,0 0 0,0 0 0,0-1 0,0 1 0,1-1 0,0 1 0,-1-1 0,1 0 0,0 1 0,0-1 0,5 5 0,-6-7-40,1 0-1,-1 0 0,0-1 1,0 1-1,0 0 0,1 0 1,-1-1-1,0 1 1,1-1-1,-1 1 0,1-1 1,-1 0-1,0 0 0,1 1 1,-1-1-1,1 0 1,2-1-1,-1 1 73,0-1 0,0 0 0,0 0 0,0 0 0,0-1 0,0 1 0,0-1 0,0 1 0,0-1 0,-1 0 0,5-4 0,-3 1-9,1 0-1,-1 0 1,0 0-1,-1-1 1,1 0-1,-1 1 1,0-1-1,0 0 1,-1-1-1,0 1 1,0 0-1,0-1 1,-1 1-1,0-1 1,0 0-1,-1 1 1,1-1-1,-2 0 1,1 1-1,-1-1 1,0 1-1,0-1 1,0 1-1,-4-9 1,3 9-129,1 1 0,-1 1 0,0-1 0,0 0 0,-1 0 0,1 1 0,-1-1 0,0 1 0,0 0 1,-1 0-1,1 0 0,-1 0 0,0 1 0,0-1 0,0 1 0,0 0 0,-1 0 0,1 0 0,-1 1 0,1 0 0,-1 0 0,0 0 1,0 0-1,0 1 0,0 0 0,-1 0 0,1 0 0,0 1 0,0-1 0,-10 2 0,12 0-72,-1 0 0,1 0 0,0 0-1,0 0 1,0 1 0,1-1 0,-1 1 0,0 0 0,1 0-1,-1 0 1,1 0 0,-1 1 0,1-1 0,0 0 0,0 1-1,0 0 1,0-1 0,1 1 0,-1 0 0,1 0 0,-1 0-1,1 0 1,0 0 0,0 0 0,1 1 0,-2 2-1,1 3-537,-1 0 0,1-1-1,0 1 1,1 0 0,0 0-1,0 0 1,1-1 0,3 15-1,21 32-5387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8:33.0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 0 12662,'0'0'9399,"0"20"-8476,-3 118-723,2 185-45,3-306-1487,2 13-3413,-5-24 2430,-5-13 835,3-1 1069,0 0 0,0 0-1,1-1 1,0 1 0,0-1-1,0-11 1,-1-57 3667,3 76-3142,0 0 1,0 0-1,1 0 1,-1 0-1,0-1 1,0 1-1,1 0 1,-1 0-1,1 0 1,-1 0-1,1 0 1,0 0-1,-1 1 1,1-1-1,0 0 1,0 0-1,-1 0 1,1 1-1,0-1 1,0 0-1,0 1 1,0-1-1,0 0 1,0 1-1,1-1 1,32-9 277,-25 8-336,91-20 184,-29 8 1139,116-40 1,-186 54-516,-1 6-29,-1 32-895,0-16 120,0 0 1,2 0-1,5 38 0,-5-55-96,0-1 1,0 1-1,0-1 0,0 0 1,1 0-1,0 1 1,0-1-1,0 0 0,0-1 1,0 1-1,1 0 1,0-1-1,0 1 0,0-1 1,0 0-1,0 0 1,1 0-1,-1 0 0,1-1 1,0 1-1,0-1 1,0 0-1,0 0 0,6 2 1,-8-4-301,0 1-1,-1-1 1,1 0 0,0 1 0,0-1 0,0 0 0,-1 0 0,1 0-1,0 0 1,0-1 0,0 1 0,0 0 0,-1-1 0,1 1-1,2-2 1,7-13-5138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8:33.2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195 292 11909,'0'0'7841,"9"-11"-6733,-3 3-988,1 2 54,-1 0 0,0-1 1,-1 0-1,0 0 0,0-1 1,0 1-1,-1-1 0,0 0 0,-1 0 1,0-1-1,0 1 0,0-1 1,-1 1-1,-1-1 0,1 0 0,-2 0 1,1-13-1,-3 16-147,0 0-1,0-1 1,0 2 0,-1-1-1,0 0 1,0 0 0,0 1 0,-1 0-1,0-1 1,0 2 0,0-1-1,0 0 1,-1 1 0,0 0-1,0 0 1,0 0 0,-1 0-1,1 1 1,-10-4 0,11 4-53,-1 1 1,1 0-1,0 1 1,0-1-1,-1 1 0,1 0 1,-1 0-1,0 0 1,1 0-1,-1 1 0,1 0 1,-1 0-1,0 0 1,1 1-1,-1-1 1,0 1-1,1 0 0,-1 1 1,1-1-1,0 1 1,-1 0-1,1 0 0,0 0 1,0 0-1,0 1 1,1-1-1,-1 1 1,-5 5-1,3 0-220,1-1 0,-1 1 0,1 1 1,1-1-1,0 1 0,0 0 0,0 0 0,1 0 0,-3 15 1,2-2-1866,1 1 0,-1 45 0,4 17-7002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8:33.4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74 45 13846,'0'0'5659,"-12"19"-5208,-36 63-339,46-79-113,1 0 1,-1 1 0,0-1-1,1 1 1,0-1-1,-1 1 1,1 0 0,1-1-1,-1 1 1,1 0-1,-1 0 1,1-1 0,0 1-1,0 0 1,1 0-1,-1 0 1,1-1 0,0 1-1,0 0 1,0-1-1,3 7 1,-2-8 22,0 0 1,0 0-1,0 0 1,1 0-1,-1 0 1,1 0-1,-1-1 1,1 1-1,0-1 1,0 0-1,0 1 1,0-1-1,0-1 1,0 1-1,0 0 1,0-1-1,0 1 0,0-1 1,0 0-1,0 0 1,4-1-1,-4 1 80,-1 0-1,0-1 0,0 1 0,0 0 1,0-1-1,0 0 0,1 0 0,-1 1 1,0-1-1,0 0 0,-1-1 0,1 1 1,0 0-1,0 0 0,-1-1 0,1 1 1,0-1-1,-1 0 0,2-2 0,0 0 7,0-1 0,-1 1 0,0-1 0,1 0 0,-2 0 0,1 0 0,-1 0 1,1-5-1,1-6 54,-2 1 1,0 0-1,-1-1 1,-3-26-1,2 37-162,0 0 0,0 0 0,-1 1 0,0-1 0,0 1 0,0-1 0,0 1 0,0 0 0,-1 0 0,0 0 0,0 0 0,0 0 0,0 1 0,-1-1 0,1 1 0,-1 0 0,0 0 0,0 0 0,-5-2 0,16 28-5469,17-4 774,10-9-1644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8:33.8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73 9877,'0'0'8894,"6"9"-8491,8 14-87,-6-8-49,1 0-1,17 20 1,-23-31-244,0 0 0,0-1 0,1 1 0,-1-1 0,1 0 0,0 0-1,0-1 1,0 1 0,0-1 0,0 0 0,1 0 0,-1 0 0,1-1 0,8 2-1,-4-2 107,1 0-1,-1-1 1,0 0-1,0 0 1,0-1-1,1-1 0,-1 0 1,0 0-1,-1 0 1,1-1-1,0-1 0,-1 1 1,1-2-1,-1 1 1,14-11-1,-7 3 92,0-1 0,-1-1 0,-1 0-1,0-1 1,-1 0 0,15-26 0,-13 12 31,-6 12 73,-7 23 480,-4 7-946,-2 5-33,2 1 0,0-1 0,-1 23 0,4-38 122,0 0 1,0 0-1,0 0 1,0 0-1,0 0 1,1 0 0,-1 1-1,1-1 1,0 0-1,0-1 1,0 1 0,0 0-1,0 0 1,1 0-1,-1-1 1,1 1 0,0 0-1,0-1 1,0 0-1,0 1 1,0-1-1,0 0 1,1 0 0,-1 0-1,1-1 1,-1 1-1,4 1 1,17 3 11,1-2-1,0-1 1,1 0 0,-1-2-1,0-1 1,44-5-1,-41 3 33,71-9 19,-60 5-4,56 0 0,-109 33-204,-20 7 269,-1-2 0,-68 46-1,62-48-167,11-13-2035,30-17 1790,-1 1 0,1-1 1,0 0-1,0 0 0,0 0 0,0 0 1,0 0-1,0 0 0,-1 0 0,1 0 0,0 0 1,0 0-1,0-1 0,0 1 0,0 0 1,0-1-1,-1 0 0,-9-12-7475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38:34.0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72 1 11733,'0'0'11403,"28"21"-11211,49 43 120,-3 3 0,-3 3 0,71 89 1,-115-123-230,-2 2 0,-1 0-1,-2 2 1,-1 1 0,-3 0 0,-1 1 0,-2 1 0,-2 1 0,11 62 0,-18-60-59,-2-1 1,-2 1-1,-5 52 0,1-74-14,-1 1-1,-1-1 1,-2-1-1,0 1 1,-2-1 0,0 0-1,-18 33 1,9-26-274,-2-1 0,-1 0 0,-1-2 0,-2 0 0,0-2 0,-47 39 0,39-39-923,-1-2 1,-2-1-1,0-2 1,-1-1-1,-61 23 1,-64 9-13266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1:29.735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156 1 2305,'0'0'15154,"-21"22"-14429,-67 76-231,82-91-453,1 1 0,0-1 0,1 1 0,-1 0 0,1 0 0,1 1 0,0-1 0,0 1 0,1-1 0,0 1 0,0 0 0,1 0 0,0 0 0,0 0 0,1 0 0,2 13 0,-2 2-20,0-23-27,0 1 1,0-1-1,0 1 1,0 0 0,0-1-1,1 1 1,-1-1 0,0 1-1,1-1 1,-1 1-1,1-1 1,0 1 0,-1-1-1,1 0 1,0 1 0,0-1-1,0 0 1,0 0-1,0 0 1,0 1 0,0-1-1,0 0 1,0 0 0,1 0-1,-1-1 1,0 1 0,1 0-1,-1 0 1,0-1-1,1 1 1,-1-1 0,1 1-1,-1-1 1,1 0 0,-1 0-1,1 1 1,0-1-1,-1 0 1,1 0 0,-1 0-1,4-1 1,-2 0-7,1 1-1,0-1 1,-1 0 0,1 0-1,-1 0 1,1-1 0,-1 1-1,0-1 1,1 0 0,-1 1 0,0-2-1,0 1 1,0 0 0,-1-1-1,1 1 1,4-6 0,2-10 312,0 0 0,-2-1 0,0 0 0,-1-1 0,-1 1 0,0-1 0,-2 0 0,0 0 0,-2-1 0,0-25 0,15 95 144,-6-23-464,-2-4-270,1-1-1,1-1 1,22 37-1,-22-43-1611,1 1 1,24 23-1,-21-26-2625,5-9-3434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1:30.15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1 14038,'0'0'5462,"-1"17"-5326,18 331 1352,-17-346-1483,0-1 0,1 1-1,-1 0 1,0-1-1,0 1 1,1-1 0,-1 1-1,1-1 1,0 1-1,-1-1 1,1 1 0,0-1-1,0 1 1,0-1 0,0 0-1,1 2 1,-1-3-2,0 1 0,-1-1 0,1 1 1,0-1-1,0 0 0,0 0 0,-1 0 0,1 1 1,0-1-1,0 0 0,0 0 0,0 0 0,-1 0 1,1 0-1,0 0 0,0-1 0,0 1 0,0 0 1,-1 0-1,1-1 0,0 1 0,1-1 0,5-3 35,0 0 0,-1-1 0,1 0 0,-1-1 0,7-6 0,-3 2 71,12-9-24,0 0 1,1 2 0,30-18-1,-46 31-96,1 0 0,-1 0 0,1 1-1,-1 0 1,1 0 0,0 1 0,0 0-1,0 0 1,0 1 0,1 0 0,-1 0 0,0 1-1,0 0 1,1 1 0,-1 0 0,10 2 0,-16-2 0,1 1 0,0-1 1,-1 1-1,1 0 1,-1 0-1,0 0 0,0 0 1,1 0-1,-2 1 1,1-1-1,0 1 0,0-1 1,-1 1-1,1 0 1,-1-1-1,0 1 0,0 0 1,0 0-1,0 0 1,0 0-1,-1 0 0,1 4 1,0 0 6,1 1 1,-2 0-1,1 0 1,-1 0-1,-1-1 1,1 1-1,-4 15 1,1-16-6,0 0 0,-1 0 0,0 0 0,0 0 0,-1-1 0,0 1 0,0-1 0,0 0 0,-1-1 0,0 1 0,0-1 0,0 0 0,0-1 0,-1 1 1,0-1-1,0-1 0,-9 4 0,6-2-45,-1-1 0,1 0 0,-1-1 1,1 0-1,-1-1 0,0 0 1,0-1-1,0 0 0,-1 0 0,1-1 1,-22-4-1,32 4-11,-1 0 0,0-1 0,0 0 0,0 1 0,1-1 0,-1 0 0,0 0 0,1 0 0,-1 0 0,1 0 0,-1 0 0,1-1 0,-1 1 0,1 0 0,0-1 0,0 1 1,0-1-1,-1 1 0,0-3 0,-3-23-4719,5 12-520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1:30.453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1 15031,'0'0'6507,"3"18"-6126,20 375 244,-23-372-614,-1 3-611,2-9-7599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1:30.857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0 311 9877,'0'0'6205,"22"-2"-5245,66-11-58,-84 12-831,-1 0 1,1 0-1,-1-1 0,0 1 1,0-1-1,0 0 0,0 0 0,0 0 1,0 0-1,0-1 0,-1 1 0,1-1 1,-1 1-1,0-1 0,0 0 0,0 0 1,0 0-1,0 0 0,0 0 0,-1-1 1,0 1-1,1 0 0,-1-1 0,-1 1 1,1-1-1,0 1 0,-1-5 0,3-5 162,3-13 98,-2 1 0,-1-1-1,-1 1 1,-1-31 0,-1 54-296,0 0 0,1 1 0,-1-1 0,0 0 0,0 1 0,0-1-1,-1 0 1,1 0 0,0 1 0,-1-1 0,1 0 0,-1 1 0,1-1 0,-1 0 0,0 1 0,1-1 0,-1 1 0,0-1 0,0 1 0,0 0-1,0-1 1,-1 1 0,1 0 0,0 0 0,0 0 0,-1 0 0,1 0 0,-1 0 0,1 0 0,-1 0 0,1 1 0,-1-1 0,0 0 0,1 1-1,-1-1 1,0 1 0,-2 0 0,1 0-26,0 0 0,0 1-1,0-1 1,-1 1 0,1 0 0,0 0-1,0 1 1,0-1 0,0 1 0,1-1-1,-1 1 1,0 0 0,0 0 0,1 0-1,0 0 1,-1 0 0,1 1 0,0-1-1,-2 4 1,-8 10-4,2 0-1,0 1 1,0 0 0,2 0 0,0 1-1,1 0 1,1 1 0,0-1-1,2 1 1,0 0 0,1 1 0,0 29-1,3-44-4,0 0 0,0 0-1,1 0 1,0-1 0,0 1-1,0 0 1,0 0-1,1 0 1,0-1 0,0 1-1,0-1 1,1 1 0,-1-1-1,1 0 1,0 0-1,0 0 1,6 5 0,-2-3 1,1-1 1,-1 0 0,1 0-1,0 0 1,0-1 0,1 0-1,-1-1 1,18 5 0,10-1 43,0-2-1,-1-1 1,66-1 0,-94-3-30,29 1 10,-28 1 0,-1-2-1,1 1 0,-1-1 1,0 0-1,1-1 1,-1 1-1,0-2 0,1 1 1,-1-1-1,12-4 1,-17 5-42,-1 0 0,1 0 0,-1 0 0,0-1 0,0 1 0,1 0 0,-1 0 0,0-1 0,0 1 0,0-1 1,-1 1-1,1-1 0,0 1 0,1-3 0,-2 3-225,0 0-1,0 1 1,0-1 0,0 0-1,0 1 1,0-1 0,0 0 0,0 0-1,0 1 1,0-1 0,0 0-1,0 1 1,-1-1 0,1 0 0,0 1-1,0-1 1,-1 0 0,1 1-1,-1-1 1,1 1 0,0-1-1,-1 0 1,1 1 0,-1-1 0,1 1-1,-1-1 1,0 0 0,-29-14-8826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1:36.793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309 68 9941,'0'0'10479,"0"6"-10204,-1 5-303,-1-1 1,1 1-1,-2 0 0,1 0 1,-1-1-1,-1 1 0,0-1 1,-1 0-1,0 0 0,-11 15 1,16-23 838,0-48 677,3 35-1390,-1 0 0,-1-1-1,0 1 1,-1-1 0,-1-21-1,0-1-93,0 33-3,1-1-1,-1 0 1,1 0-1,-1 1 1,0-1-1,1 0 1,-1 1-1,0-1 1,0 1-1,0-1 1,-1 1-1,1-1 1,0 1-1,0 0 1,-1 0-1,1-1 1,-1 1-1,1 0 1,-1 0-1,1 0 1,-1 1 0,0-1-1,1 0 1,-1 1-1,0-1 1,0 1-1,1-1 1,-1 1-1,0 0 1,0 0-1,-2 0 1,-2-1-14,1 0 0,-1 1 0,0 0 0,0 0 0,1 1 0,-1-1 1,0 1-1,1 1 0,-8 1 0,9-1 4,1 1 0,-1-1 0,1 1 0,-1 0 0,1 0 0,0 0 0,0 0 0,0 0 0,0 1 0,1 0 0,-4 5 0,-23 51-119,17-35 81,-1 4 36,0 1-1,2 0 1,1 0 0,2 1-1,0 0 1,2 0-1,2 1 1,1 0 0,1 0-1,5 62 1,-2-90 12,0 1 1,0 0-1,0 0 1,0-1 0,1 1-1,-1-1 1,1 1-1,0-1 1,1 1-1,-1-1 1,1 0 0,0 0-1,0 0 1,0-1-1,0 1 1,6 4 0,-3-4 3,1 1 0,-1-2 1,1 1-1,0-1 0,0 0 1,0 0-1,0-1 0,0 0 1,15 2-1,-6-2 22,1-1 0,-1-1 1,1 0-1,0-1 0,-1-1 0,1 0 0,-1-2 1,0 1-1,17-8 0,-32 11-134,0-1 0,0 0 0,0 1-1,0-1 1,1 1 0,-1-1 0,0 1 0,0-1 0,1 1 0,-1 0 0,0 0-1,1 0 1,-1 0 0,0 0 0,0 0 0,1 0 0,-1 0 0,0 0-1,1 1 1,-1-1 0,0 0 0,2 2 0,-2 0-343,0-1-1,0 1 1,0 0-1,-1 1 1,1-1-1,0 0 1,-1 0 0,0 0-1,1 0 1,-1 0-1,0 4 1,0 0 163,4 21-4905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1:37.17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41 1 12854,'0'0'6552,"-4"21"-6362,-10 52 282,-9 148 0,23-218-466,1 1 0,-1 0-1,1 0 1,0 0 0,0 0 0,0-1 0,1 1-1,-1 0 1,1-1 0,0 1 0,0-1 0,0 0-1,1 1 1,-1-1 0,1 0 0,-1-1 0,1 1-1,0 0 1,0-1 0,0 1 0,1-1 0,-1 0-1,0 0 1,1-1 0,0 1 0,-1-1 0,1 1-1,0-1 1,0 0 0,-1 0 0,6 0 0,-4 0 11,0-1 0,-1 1 0,1-1-1,-1 0 1,1 0 0,0 0 0,-1-1 0,1 0 0,0 1 0,-1-2 0,1 1 0,-1 0 0,0-1 0,1 0 0,-1 0 0,0 0 0,0-1 0,0 1 0,0-1-1,-1 0 1,1 0 0,-1 0 0,0-1 0,0 1 0,0-1 0,5-7 0,0-8 119,-1 0 1,-1 0-1,-1-1 0,0 1 0,-1-1 1,-2-1-1,0 1 0,-1 0 1,-1 0-1,0 0 0,-5-27 0,4 44-127,1 0 0,-1 0 0,0 0 0,0 1 0,0-1 0,0 0 0,0 0 0,0 0-1,-1 1 1,0-1 0,1 1 0,-1-1 0,0 1 0,0 0 0,0 0 0,0 0-1,-1 0 1,1 0 0,-1 0 0,1 0 0,-1 1 0,-4-2 0,1 1-36,0 0 0,0 0-1,0 1 1,0 0 0,0 0 0,0 1 0,0 0 0,0 0 0,-12 2 0,16-2-78,0 1 0,0-1 0,0 1 0,0 0 0,0 0 0,1 0 0,-1 0 0,0 0 0,1 0 1,-1 0-1,1 1 0,-1-1 0,1 0 0,-1 1 0,1 0 0,0-1 0,0 1 0,0 0 0,0-1 0,0 1 0,0 0 0,1 0 1,-1 0-1,0 0 0,0 3 0,-5 52-7113,6-25-802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1:37.94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172 502 8564,'0'0'8761,"-3"-19"-7403,-12-61-552,14 76-718,0 0-1,0 0 1,0 0 0,-1 0 0,1 0-1,-1 0 1,0 0 0,0 0-1,0 1 1,-1-1 0,1 1 0,-5-5-1,6 7-50,-1 0 0,1 0 1,0 0-1,-1 0 0,1 0 0,-1 1 0,1-1 0,-1 1 0,1-1 0,-1 1 0,0-1 0,1 1 0,-1 0 1,0 0-1,1 0 0,-1 0 0,1 0 0,-1 0 0,0 0 0,1 0 0,-3 1 0,-1 1-34,1 0-1,-1 1 1,1-1 0,0 1-1,0 0 1,0 0 0,0 0-1,1 0 1,-1 1-1,1-1 1,0 1 0,0 0-1,0 0 1,1 0 0,-4 6-1,0 9-3,0-1-1,1 1 0,1 0 1,0 0-1,2 0 1,0 0-1,2 1 0,0-1 1,4 29-1,-4-44-42,0 0 1,1-1-1,0 1 0,-1 0 0,2-1 1,-1 1-1,0-1 0,1 1 0,-1-1 1,1 0-1,0 0 0,0 0 0,1 0 1,-1 0-1,0 0 0,1 0 0,0-1 1,0 1-1,-1-1 0,1 0 0,1 0 1,-1 0-1,0 0 0,0 0 0,1-1 1,-1 1-1,1-1 0,0 0 0,5 1 1,-4-1-20,0-1 1,0 1 0,0-1-1,0 0 1,0 0 0,-1 0-1,1-1 1,0 0 0,0 0-1,0 0 1,0-1 0,-1 1-1,1-1 1,-1 0 0,1 0-1,-1-1 1,0 1 0,0-1-1,0 0 1,0 0 0,6-7-1,0-4 85,-1 1 0,0-2 0,-2 1-1,1-1 1,-2 0 0,0 0 0,-1-1-1,0 0 1,-1 0 0,2-27 0,0-18 317,-2-90 1,-4 112-138,0 1 36,1 16 264,-1 1 0,0 0 0,-2 0-1,0 0 1,-2 0 0,-9-34 0,14 122-101,-3-27-418,12 188 195,-7-204-169,1 0-1,1-1 1,1 1 0,1-1 0,1 0 0,1-1-1,18 32 1,-22-47-23,0 1-1,1-2 1,-1 1-1,2 0 1,-1-1-1,1 0 1,0-1-1,0 0 1,1 0-1,-1 0 1,1-1-1,0 0 1,0 0-1,1-1 1,-1 0 0,18 3-1,-21-5 16,1 0 0,-1-1-1,1 1 1,0-1 0,-1 0 0,1 0 0,-1-1-1,1 0 1,-1 0 0,0 0 0,1 0-1,-1-1 1,0 0 0,0 0 0,0-1 0,0 1-1,0-1 1,0 0 0,-1 0 0,1-1 0,-1 1-1,0-1 1,0 0 0,-1 0 0,1-1-1,-1 1 1,5-9 0,-2 1 18,0-1 0,-1 0 0,-1 0 0,0 0-1,-1 0 1,3-26 0,-2-84 155,-4 95-90,0 27-83,0 0 0,-1 1 0,1-1 0,0 0 0,0 1 0,-1-1 0,1 1 0,-1-1 0,1 1 0,0-1 0,-1 1 0,1-1 0,-1 1 0,1-1 0,-1 1 0,1-1 0,-1 1 0,1 0 0,-1-1 0,0 1 1,1 0-1,-1 0 0,0-1 0,1 1 0,-1 0 0,0 0 0,1 0 0,-1 0 0,0 0 0,1 0 0,-1 0 0,0 0 0,1 0 0,-1 0 0,1 0 0,-1 0 0,0 1 0,1-1 0,-1 0 0,0 0 0,1 1 0,-1-1 1,1 0-1,-1 1 0,1-1 0,-1 1 0,1-1 0,-1 1 0,1-1 0,-1 1 0,-5 5-23,0 0-1,1 0 1,0 1 0,1-1-1,-1 1 1,1 0 0,0 0-1,1 1 1,0-1 0,0 1-1,1 0 1,-1 0 0,0 12-1,-1 1-2,1 1-1,1-1 1,2 1-1,1 22 1,-1-41 20,1-1 0,-1 1 0,1-1 1,0 1-1,-1-1 0,1 1 0,1-1 0,-1 1 1,0-1-1,0 0 0,1 0 0,0 1 0,-1-1 1,1 0-1,0-1 0,0 1 0,0 0 0,0 0 1,0-1-1,0 1 0,1-1 0,-1 0 0,0 0 1,1 0-1,-1 0 0,1 0 0,-1 0 1,1-1-1,4 2 0,9 0 14,0-1 1,1 0-1,29-2 0,-19 0-20,10-1-64,1-2-1,-2-1 1,45-13-1,16-1-5694,-73 16-665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1:00.03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0 13622,'0'0'7001,"3"18"-6366,1 22-510,11 82 483,-12-108-527,-1-1-1,2 1 1,0-1-1,1 0 0,0-1 1,12 23-1,-16-33-83,0-1 0,0 1 1,0-1-1,0 1 0,0-1 0,0 0 0,0 0 0,0 1 0,0-1 0,1 0 0,-1 0 0,0 0 0,1 0 0,-1-1 0,1 1 1,-1 0-1,1 0 0,0-1 0,-1 1 0,1-1 0,-1 0 0,1 1 0,0-1 0,-1 0 0,1 0 0,2 0 0,-2-1-122,1 0 1,-1 0-1,1 0 0,-1-1 0,0 1 0,1-1 1,-1 1-1,0-1 0,0 0 0,0 0 0,0 0 0,0 0 1,-1 0-1,3-4 0,4-6-1320,-1-1 1,0 1-1,-1-2 0,8-24 0,-2-28-7340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1:47.15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5 27 9588,'0'0'10899,"0"-7"-10769,-5-12-132,5 54 151,0-8 123,19 579 2225,-17-226-1696,-6-215-473,18 164 0,-1-88-168,-7-96-88,21 298 200,-16-325-237,4 93-2468,-17-238-483,-7-20-2137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1:49.08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37 102 6115,'0'0'8470,"-6"-9"-7280,-18-27-205,24 35-849,-1 0 1,0 1 0,1-1 0,-1 0 0,1 1-1,-1-1 1,1 0 0,0 0 0,-1 0-1,1 1 1,0-1 0,-1 0 0,1 0 0,0 0-1,0 0 1,0 1 0,0-1 0,0 0-1,0 0 1,0 0 0,0 0 0,0 0 0,0 1-1,0-1 1,1 0 0,-1 0 0,0 0-1,1 0 1,-1 1 0,0-1 0,1 0 0,-1 0-1,1 0 1,24-7 371,-16 6-525,39-6 95,1 3 1,0 1 0,1 2-1,63 7 1,-92-4-72,339 29 232,23 0-94,-112-24-47,112 4-31,-280-5-36,1-1 56,169 29 1,-210-22-58,1-2 0,0-4 0,109-3 0,-173 25-286,0 53 435,-3 1-1,-20 115 1,7-110 0,4-1 0,-1 125-1,13 248 599,21-244-689,-20-196-66,1-1-1,0 1 1,8 23 0,4 40-3,-6 38 46,11 114 1,-9-115-58,-8-76-10,2 1 1,1-1-1,2-1 1,17 53-1,-11-38-10,-12-47 18,1 1 0,0-1 1,0 1-1,1-1 0,0 0 0,1 0 0,8 15 1,-14-23 23,1 0 1,-1 0 0,1-1 0,-1 1 0,0 0 0,1-1 0,-1 1 0,0-1 0,1 1 0,-1-1 0,0 0 0,0 0 0,1 1 0,-1-1 0,0-1 0,0 1 0,-3-1 0,-57 2-125,49-1 145,-631 19-112,-34 9 224,527-24-153,76-2 16,-60 3 5,-163-17 1,293 12-153,-1-1 0,1-1 0,0 1 1,-1-1-1,1 0 0,0 0 1,-8-4-1,8 3-608,0-1 1,1 1 0,-1-1-1,1 0 1,-1 0 0,1 0-1,-5-7 1,-16-30-8129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1:50.00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360 400 12086,'0'0'9100,"4"-21"-8545,-2 6-486,4-20 62,-1-1-1,-1-41 1,-3 38-44,-1-44 14,0 77-89,0 0 0,-1 1 1,0-1-1,-1 0 0,1 1 1,-1-1-1,0 1 0,0-1 0,-1 1 1,-5-10-1,6 13-8,1 1 1,-1-1-1,1 0 1,-1 1-1,1-1 0,-1 1 1,0-1-1,0 1 0,0 0 1,0 0-1,0 0 1,0 0-1,0 0 0,0 0 1,0 1-1,0-1 1,0 1-1,-1-1 0,1 1 1,0 0-1,0 0 1,0 0-1,-1 0 0,1 0 1,0 0-1,0 1 1,-1-1-1,1 1 0,0 0 1,0-1-1,0 1 0,0 0 1,0 0-1,0 0 1,0 1-1,0-1 0,1 0 1,-1 1-1,-2 2 1,-8 6-34,1 1 1,0 1 0,1 0 0,-12 19 0,19-27 28,-24 36 54,1 2 0,2 0 0,2 2 1,2 1-1,2 0 0,2 1 0,2 1 1,2 0-1,2 1 0,2 1 0,-3 87 1,11-123-40,-1-4-3,1 0 0,0-1 0,0 1-1,0 0 1,1 0 0,1-1 0,-1 1-1,2-1 1,-1 1 0,1-1 0,0 0-1,0 0 1,1 0 0,5 7 0,-2-5-5,0-1 0,1 0 1,0-1-1,1 0 0,-1 0 0,1-1 1,1 0-1,-1 0 0,1-1 0,17 8 1,-12-9 2,0 0 0,0-1 0,0-1 0,0 0 0,1-1 0,0 0 0,20-2 0,-18 1-255,-12-1-196,0 1-1,0-1 1,0 0 0,0-1 0,0 1 0,0-1 0,0 0-1,0-1 1,0 1 0,0-1 0,-1 0 0,1-1-1,9-5 1,10-12-3974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1:50.27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82 13206,'0'0'5989,"8"0"-5882,14-3 48,0 0-1,0-2 1,-1 0-1,1-1 1,-1-1-1,38-19 1,3 0-247,-61 26-244,-17 18-6534,11-14 5176,-15 13-4912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1:50.675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261 141 10341,'0'0'5834,"-2"-17"-4294,-11-53-473,12 67-992,1 1-1,-1-1 1,0 0-1,0 0 1,-1 1 0,1-1-1,0 1 1,-1-1-1,1 1 1,-1 0 0,0-1-1,0 1 1,0 0 0,0 0-1,0 0 1,0 1-1,-1-1 1,1 0 0,-1 1-1,1-1 1,-1 1 0,1 0-1,-1 0 1,0 0-1,0 0 1,0 1 0,1-1-1,-1 1 1,0 0-1,0-1 1,-6 2 0,4-1-26,0 1 0,0-1-1,-1 1 1,1 1 0,0-1 0,0 1 0,0 0 0,0 0 0,0 0 0,1 1 0,-1 0 0,1 0 0,-1 0-1,-3 4 1,-2 5-15,1 0 0,0 0 0,1 1 0,1 0 0,0 1 0,1-1 0,0 1 0,1 1 0,0-1 0,-2 16 0,0 6 112,2 0 1,2 1 0,0 38 0,4-64-132,-1 0 1,1 0-1,1 0 1,0 0-1,0 0 1,1 0-1,1 0 1,0-1-1,0 0 1,1 0-1,0 0 0,1 0 1,0-1-1,1 0 1,0 0-1,0 0 1,1-1-1,0-1 1,0 1-1,1-1 1,-1 0-1,2-1 1,-1 0-1,1-1 1,0 0-1,0 0 1,0-1-1,1 0 1,0-1-1,-1 0 1,1-1-1,0 0 0,1-1 1,16 0-1,-11 0-420,-1-1-1,0 0 1,1-2-1,-1 0 0,0 0 1,17-6-1,-20 3-997,0 0 0,-1 0 0,0-2-1,18-10 1,6-7-4576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1:50.98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74 52 10485,'0'0'9834,"-10"15"-9445,4-6-315,-1 1 20,0-1-1,1 1 0,1 1 1,-1-1-1,2 1 1,-1 0-1,1 0 1,1 0-1,-4 20 1,7-24-63,-2 9 55,1 0 0,0-1 1,1 1-1,4 29 0,-3-41-78,0 0-1,0-1 0,0 1 0,0 0 0,1-1 0,0 1 0,0-1 0,0 1 0,0-1 0,0 0 1,0 0-1,1 0 0,0 0 0,-1 0 0,1-1 0,0 1 0,0-1 0,1 0 0,-1 1 0,0-2 0,1 1 1,0 0-1,-1-1 0,7 2 0,-2 0 3,1-1 1,-1 0-1,1-1 1,0 0 0,0 0-1,-1-1 1,1 0-1,0 0 1,0-1-1,-1 0 1,1-1-1,0 0 1,-1 0-1,1-1 1,-1 0-1,0 0 1,0-1-1,0 0 1,-1-1 0,0 1-1,12-11 1,-11 7 10,0 0 0,0-1 1,-1 0-1,-1 0 0,1 0 1,-1-1-1,-1 0 1,0 0-1,-1-1 0,1 1 1,-2-1-1,0 0 0,0 0 1,-1 0-1,0 0 0,0-15 1,-1 14 28,-1 1 0,0 0 0,-1-1 0,0 1 0,0 0 0,-1-1 0,-4-10 0,5 18-41,-1 1 1,1-1 0,-1 1 0,0 0-1,-1-1 1,1 1 0,0 0-1,-1 0 1,0 0 0,0 1 0,1-1-1,-2 1 1,1-1 0,0 1 0,0 0-1,-1 0 1,1 0 0,-1 1-1,0-1 1,1 1 0,-1 0 0,0 0-1,0 0 1,-4 0 0,-2 0-205,-1-1 0,1 1 0,-1 1-1,1 0 1,0 1 0,-1 0 0,1 0 0,0 1 0,0 0 0,0 1 0,-18 7 0,24-8 45,1 1-1,-1-1 1,0 0 0,1 1 0,0 0 0,-1 0 0,1 0 0,0 0 0,1 1-1,-1-1 1,1 1 0,-1 0 0,1-1 0,0 1 0,0 0 0,1 0-1,-1 1 1,1-1 0,0 0 0,0 0 0,0 1 0,1-1 0,-1 0 0,1 1-1,0-1 1,1 0 0,-1 1 0,1-1 0,-1 0 0,3 6 0,10 28-5181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1:51.66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221 535 10101,'0'0'5245,"-4"-19"-2892,-17-56-358,21 73-1921,-1 0 0,0 1 0,0-1-1,0 0 1,0 1 0,0-1 0,0 0-1,0 1 1,-1-1 0,1 1-1,-1 0 1,1-1 0,-1 1 0,1 0-1,-1 0 1,1 0 0,-1 0 0,0 0-1,0 1 1,0-1 0,1 0 0,-1 1-1,0-1 1,0 1 0,0 0 0,0-1-1,0 1 1,0 0 0,0 0 0,-3 1-1,2-1-41,-1 1 0,0 0-1,1 0 1,-1 0-1,1 0 1,-1 1 0,1-1-1,-1 1 1,1 0 0,0 0-1,0 0 1,-6 5 0,0 4-29,0 1 1,0 0 0,1 0 0,1 0-1,0 1 1,0 0 0,2 1 0,-1 0-1,-5 24 1,5-7 22,1 0 0,2 1 0,0 47 0,3-75-78,0 1 0,0-1 0,0 1 0,1-1 0,-1 1 0,1-1 0,0 0 0,1 0 0,-1 1-1,1-1 1,0 0 0,0 0 0,0 0 0,0-1 0,1 1 0,-1 0 0,1-1 0,0 0 0,0 1 0,0-1 0,1 0 0,-1-1 0,1 1 0,-1-1 0,1 1 0,0-1 0,0 0-1,0-1 1,0 1 0,1-1 0,-1 1 0,0-1 0,1 0 0,-1-1 0,0 1 0,1-1 0,-1 0 0,1 0 0,-1 0 0,1-1 0,-1 0 0,0 0 0,1 0 0,4-2 0,-4 1 42,-1 0 0,0 0 0,1-1 0,-1 1 0,0-1 0,0 0 0,-1 0 1,1-1-1,-1 1 0,1-1 0,-1 0 0,0 0 0,-1 0 0,1 0 0,-1 0 0,1 0 1,2-8-1,3-11 73,0 0 1,6-30 0,-13 48-67,30-137 994,13-171 0,-40 142 560,-5 107 412,0 163-2212,8 192 258,-3-257 17,1 1 0,2-1 1,1 0-1,1-1 0,2 0 1,21 42-1,-29-68-31,1 0 0,0-1 1,1 1-1,-1-1 0,1 0 0,1 0 0,-1-1 0,1 1 1,0-1-1,0-1 0,0 1 0,1-1 0,-1 0 0,1 0 1,0-1-1,0 0 0,1 0 0,-1-1 0,1 0 0,-1 0 1,1-1-1,-1 0 0,1 0 0,0-1 0,0 0 0,-1 0 1,1 0-1,0-1 0,11-3 0,-1 0 4,0-1 1,0-1-1,-1 0 1,1-1-1,-1-1 1,-1 0-1,0-2 0,0 0 1,-1 0-1,0-2 1,17-16-1,-20 15 8,0-2 0,-2 1 0,1-2 0,-2 1 0,0-1 0,-1-1 0,0 0-1,-2 0 1,0 0 0,-1-1 0,0 1 0,-2-1 0,0-1 0,1-20 0,-4 38-4,0-1 1,-1 1-1,1 0 1,0-1-1,0 1 1,-1-1-1,1 1 0,-1 0 1,1-1-1,-1 1 1,0 0-1,1 0 0,-1-1 1,0 1-1,0 0 1,0 0-1,0 0 1,0 0-1,0 0 0,0 0 1,0 0-1,0 1 1,0-1-1,-1 0 0,1 1 1,0-1-1,0 0 1,-1 1-1,1 0 1,-1-1-1,1 1 0,0 0 1,-1 0-1,1-1 1,-3 1-1,0 0-13,0 0 1,0 1-1,0-1 0,0 1 0,0-1 1,0 1-1,0 0 0,0 1 0,1-1 1,-1 1-1,0-1 0,1 1 0,-4 3 1,0 0-11,1 1 1,0 0-1,0 0 0,1 0 1,0 1-1,0 0 1,1 0-1,0 0 1,0 1-1,0-1 0,1 1 1,-4 14-1,2-3 4,1 1 1,1-1-1,1 0 0,0 30 0,2-42 16,0 0 1,1 0-1,-1 0 0,2-1 0,-1 1 0,1 0 0,0 0 1,0-1-1,1 1 0,0-1 0,0 0 0,0 0 0,1 0 1,0 0-1,7 8 0,-4-8-11,1 1 0,-1-1 0,1-1 0,0 1 0,0-1 1,0 0-1,1-1 0,0 0 0,0-1 0,0 0 0,13 3 0,26 2-338,1-2 0,-1-2 1,68-4-1,-74 0-142,-6 0-728,1-1 1,-1-2-1,0-2 0,42-11 1,25-16-6157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1:53.83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824 878 8676,'0'0'5811,"-18"9"-3872,-56 28-367,40-28 87,33-9-1614,1 0 1,-1 0 0,0 0 0,0 0 0,1-1 0,-1 1 0,0 0 0,0 0-1,1 0 1,-1-1 0,0 1 0,0 0 0,1-1 0,-1 1 0,0-1-1,1 1 1,-1-1 0,1 1 0,-1-1 0,1 1 0,-1-1 0,0 0-1,0-3 36,0 1-1,0 0 0,1-1 0,-1 1 0,1 0 0,0-1 0,0 1 1,0 0-1,0-1 0,1-6 0,1-9 28,0-17-88,1 1 0,2-1 1,1 1-1,2 0 1,2 1-1,1 0 1,1 0-1,2 1 0,2 1 1,0 0-1,3 1 1,0 1-1,2 1 0,24-27 1,-16 24-36,1 0 0,1 2 0,2 2 0,0 1-1,2 1 1,1 2 0,1 2 0,1 1 0,1 2 0,1 1 0,59-17 0,-66 27 4,-1 2 1,2 1-1,-1 1 0,1 2 1,51 3-1,-75 0 3,-1 0 1,0 1-1,0-1 1,0 2-1,0 0 1,0 0-1,0 0 1,-1 1-1,0 0 1,1 1-1,-2 0 0,1 0 1,0 1-1,7 7 1,-6-3-13,0 0 0,-1 1 1,0 0-1,0 0 0,-2 1 0,1 0 0,-1 0 1,7 24-1,-2 4 5,-2 1 1,-2 0-1,-1 0 0,-2 1 1,-3 51-1,0-6 72,-18 130 1,14-206-39,5-43 386,7-1-286,1-1-1,2 2 1,2 0-1,1 0 1,1 1-1,27-38 1,-19 32-118,1 1 1,2 1-1,2 1 0,1 1 1,1 2-1,2 1 0,1 2 1,46-30-1,-59 44-21,0 1 0,1 1 1,0 2-1,1 0 0,0 1 0,1 1 0,-1 1 0,1 1 0,1 2 0,-1 0 1,1 2-1,0 0 0,0 2 0,-1 0 0,1 2 0,33 6 0,-39-2 10,0 1 0,0 0 0,0 2-1,-1 0 1,0 1 0,-1 0 0,27 22 0,-9-3 5,-1 2 0,39 45 0,-57-58 5,-1 0 0,0 1 0,-2 0 0,0 1 0,-1 0 0,-1 1 0,-1 1 0,-1 0 0,-1 0 0,-1 0 0,-1 1 0,0 0 0,-2 1 0,2 42 0,-6 14 91,0-80-91,0 0 0,0 0 0,0 0-1,0 0 1,0 0 0,1 0 0,-1 0 0,0 0 0,0 0 0,0 0 0,0 0 0,0 0-1,0 0 1,0 0 0,0 0 0,1 0 0,-1 0 0,0 0 0,0 0 0,0 0 0,0 0-1,0 0 1,0 0 0,0 0 0,0 0 0,0 0 0,0 0 0,1 0 0,-1 0-1,0 0 1,0 1 0,0-1 0,0 0 0,0 0 0,0 0 0,0 0 0,0 0 0,0 0-1,0 0 1,0 0 0,0 0 0,0 0 0,0 1 0,0-1 0,0 0 0,0 0 0,0 0-1,0 0 1,0 0 0,0 0 0,0 0 0,0 1 0,0-1 0,8-13 19,-3 3-3,26-40-7,2 3-1,2 1 1,2 1-1,2 2 1,2 2-1,2 1 1,1 3 0,2 1-1,53-30 1,-89 60-18,2 0 1,-1 0 0,1 2 0,0-1 0,0 2-1,0 0 1,0 0 0,1 1 0,-1 0 0,1 1-1,-1 1 1,1 0 0,-1 0 0,1 1 0,-1 1-1,1 0 1,-1 1 0,0 0 0,0 1-1,19 9 1,-14-4-4,-1 0 0,0 2 0,0 0 0,-1 0 0,-1 2 0,0 0 0,-1 0 0,0 1 0,-1 1 0,0 0 0,-2 1 0,17 32 0,-14-21-3,-1 1-1,-2 1 1,-1 0-1,-1 0 1,-2 1-1,4 44 0,-6-25 8,-3 0 0,-1 0 0,-10 58 0,-4-47-4,10-50-52,1 1-1,1 0 1,0-1 0,-2 19 0,32-48-523,27-25 569,103-62 0,-138 95 17,1 0-1,0 1 1,0 2 0,1 0 0,0 1 0,0 1-1,1 1 1,0 1 0,36-2 0,-52 6-4,0 1 1,0 0-1,0 1 0,0-1 1,0 1-1,0 1 1,0-1-1,-1 1 1,1 1-1,-1-1 1,0 1-1,0 0 0,0 0 1,0 1-1,-1-1 1,0 1-1,0 0 1,0 1-1,-1 0 0,1-1 1,-1 1-1,-1 0 1,5 9-1,2 6-13,0 1 0,-1 0 0,-2 1-1,0 0 1,6 42 0,-7-32 27,-2 0-1,-1 0 1,-2 0 0,-1 0-1,-2 0 1,-1 0 0,-2 0 0,-1-1-1,-1 0 1,-2 0 0,-1 0-1,-1-1 1,-2-1 0,-1 0-1,-2 0 1,-1-2 0,-1 0 0,-34 41-1,28-43-27,-1-1 0,-54 42-1,64-56 16,-1 0 0,0-1-1,0-1 1,-1-1 0,0-1 0,-34 11-1,46-17 10,1 0 0,0 0 0,-1 0-1,1-1 1,-1 0 0,1 0 0,0 0-1,-1 0 1,1 0 0,-8-3 0,10 3 4,1-1 1,-1 0 0,0 0-1,0 0 1,1 0 0,-1 0-1,0 0 1,1 0 0,-1-1-1,1 1 1,0 0 0,-1-1-1,1 1 1,0-1 0,0 0-1,0 1 1,-1-4 0,0-2 10,0-1 0,0 0 0,1 0 0,0 0 0,1 0 0,0 0 0,0 1 0,1-1 0,2-13 0,-2 10 4,2-1 0,0 1 0,0-1 0,1 1 0,0 0 0,9-16 0,-11 23-21,1-1-1,-1 1 1,1 0 0,0 0 0,0 0-1,0 1 1,1-1 0,-1 1-1,1-1 1,0 1 0,0 0-1,0 1 1,0-1 0,1 1-1,-1-1 1,1 2 0,7-4-1,-10 5-12,0 0 1,-1 0-1,1 0 0,0 0 0,0 0 1,0 0-1,0 0 0,0 1 0,0-1 1,0 0-1,-1 1 0,1 0 0,0 0 0,0-1 1,-1 1-1,1 0 0,0 0 0,-1 0 1,1 1-1,-1-1 0,1 0 0,-1 1 1,0-1-1,1 0 0,-1 1 0,0 0 1,0-1-1,0 1 0,0 0 0,1 2 0,1 4-7,0 1-1,-1-1 1,1 0-1,-2 1 1,2 12-1,-1 1 15,0 0 1,-2 0-1,-1 0 1,-1 0-1,-1 0 0,0-1 1,-9 29-1,1-20-19,0 0 0,-2-1 0,-1-1 0,-28 42 0,1-11 1,-2-3-1,-2-1 0,-3-2 0,-2-3 1,-3-2-1,-1-2 0,-2-2 0,-3-3 1,-1-3-1,-1-2 0,-2-3 0,-69 26 1,105-49 17,0-1 0,0-2 0,0 0 0,-1-2 0,0-1 1,-42 0-1,64-3 11,0-1-1,0-1 1,0 1 0,-1-1 0,1 0-1,0 0 1,0-1 0,1 0 0,-1 0 0,0 0-1,1-1 1,-1 0 0,1 0 0,0 0-1,0-1 1,-7-5 0,7 3 10,0 0 1,0-1-1,1 1 1,0-1-1,1 1 0,-1-1 1,1-1-1,0 1 1,1 0-1,0-1 1,0 1-1,-1-12 0,-1-22 168,1 0-1,4-48 1,1 24 275,-7 72-348,-30 56-104,-4-2 0,-2-1-1,-3-2 1,-2-2 0,-3-2 0,-2-2-1,-2-2 1,-2-3 0,-91 59 0,114-87-1,-1-2 1,0-1 0,-1-2 0,-1-1 0,-43 10 0,50-17-6,0 0 0,1-3 1,-1 0-1,-1-1 1,1-2-1,0-1 1,-37-6-1,49 3-1,1 0 1,0-1-1,0 0 0,0-2 0,0 1 0,1-2 1,1 0-1,-1 0 0,1-2 0,0 1 0,1-2 1,0 1-1,1-2 0,0 1 0,1-2 0,0 1 0,1-1 1,-10-19-1,7 7 24,0 1 1,1-2-1,1 1 1,2-1-1,1-1 1,0 1-1,2-1 1,2-1-1,-2-45 1,5 65 46,-2-15 150,1 23-222,0 0 0,0 0 0,0 0 0,0 1 0,0-1 0,0 0 0,0 0 0,0 1 0,0-1 0,0 1 0,0-1 0,0 1 0,0-1 0,1 1 0,-1 0 0,0-1 0,0 1 0,1 0-1,-1 0 1,0-1 0,1 1 0,-1 0 0,1 0 0,-2 2 0,-58 67-111,25-27 115,-69 63 0,89-93-27,0-1-1,-1-1 1,0 0-1,-1-1 1,-1-1-1,1 0 0,-1-1 1,-32 8-1,32-11 4,-1-1 0,1-1-1,-1-1 1,0-1 0,0 0-1,0-1 1,0-1 0,0-1-1,0-1 1,0 0-1,1-2 1,0 0 0,0-1-1,0-1 1,-25-13 0,22 8 20,1-1 1,0-1-1,1-1 0,0-1 1,1-1-1,1 0 1,1-1-1,0-1 1,1 0-1,2-1 1,-20-36-1,14 19 10,2-2 0,2 0-1,1-1 1,-14-63 0,23 73-10,0 0 0,2 0 1,1 0-1,2 0 0,1 0 0,1 0 1,7-33-1,-6 51 10,0 0-1,1 1 1,0-1-1,1 1 1,7-13 0,-10 19-5,1 1 0,0 0 0,0-1 0,0 1 1,0 1-1,1-1 0,-1 0 0,1 1 1,0 0-1,0 0 0,0 0 0,1 0 0,-1 1 1,9-4-1,-13 5-7,1 1 0,-1 0 1,0 0-1,0 0 0,1 0 0,-1 0 1,0 0-1,1-1 0,-1 1 0,0 0 1,1 0-1,-1 0 0,0 0 0,0 0 1,1 0-1,-1 0 0,0 0 0,1 0 1,-1 1-1,0-1 0,1 0 0,-1 0 1,0 0-1,1 0 0,-1 0 0,0 0 1,0 1-1,1-1 0,-1 0 0,0 0 1,0 0-1,0 1 0,1-1 0,-1 0 1,0 0-1,0 1 0,0-1 0,1 0 1,-1 1-1,0-1 0,0 0 0,0 0 1,0 1-1,0-1 0,0 0 0,0 1 1,0-1-1,0 0 0,0 1 0,0-1 1,0 0-1,0 1 0,0-1 0,0 0 1,0 0-1,0 1 0,0-1 0,0 0 1,0 1-1,-1-1 0,-7 23-48,1-12 14,-1 0 1,0 0 0,0 0 0,-1-1 0,0-1 0,-1 0-1,0 0 1,-22 14 0,7-6-113,-2-1 0,-53 22 0,52-27 50,-1-1-1,0-2 0,-1 0 0,0-3 1,-49 4-1,65-8 81,0 0 0,0-1 0,-1-1 0,1-1 0,0 0 0,0 0 0,0-2 0,1 1 0,-1-2 0,1 0 0,0-1 0,0 0 0,1 0 0,-14-11 0,12 6 18,1-1-1,1 0 1,0-1-1,0-1 0,2 0 1,0 0-1,0-1 1,-7-16-1,5 5 2,1-1-1,1 1 1,2-1 0,-8-40-1,7 5 3,3 1-1,2-2 1,9-110-1,-1 130 2,3 1 0,1-1-1,2 2 1,2-1 0,1 1-1,3 1 1,36-69 0,-21 56-2,2 1 1,3 2 0,1 2 0,80-80-1,-116 127-17,17-17 71,1 1 0,31-22-1,-46 35-270,1 1 0,0 0 0,0 1 0,0-1 0,0 1-1,0 0 1,1 0 0,-1 0 0,1 1 0,-1 0 0,1 0-1,0 1 1,-1-1 0,1 1 0,-1 0 0,12 2 0,12 13-4902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1:54.50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246 351 6419,'0'0'8943,"-5"13"-7999,-16 43-368,20-71 3313,-7-64-3053,6 4-706,2 39-90,-1-1 1,-3 1-1,0 0 0,-12-45 0,16 80-31,0 0 1,-1 0-1,1 0 0,0 0 1,-1 0-1,1-1 0,-1 1 1,1 0-1,-1 0 0,1 0 1,-1 0-1,0 0 0,1 0 1,-1 0-1,0 1 0,0-1 1,0 0-1,0 0 0,0 1 1,0-1-1,0 0 0,0 1 1,0-1-1,0 1 0,0-1 1,0 1-1,0 0 0,0-1 1,0 1-1,-1 0 1,1 0-1,0 0 0,0 0 1,0 0-1,0 0 0,-1 0 1,1 0-1,0 0 0,0 1 1,0-1-1,0 0 0,0 1 1,0-1-1,-1 1 0,1-1 1,0 1-1,0-1 0,0 1 1,1 0-1,-1 0 0,0 0 1,0-1-1,0 1 0,0 0 1,1 0-1,-1 0 0,1 0 1,-1 0-1,0 2 0,-13 19-25,1 2-1,2 0 0,-17 49 1,-16 84 162,37-126-118,1-1-1,2 1 1,1 0 0,1 0-1,4 50 1,-1-75-42,-1 0 0,1-1 0,0 1 0,1-1 0,-1 1 0,1-1 0,0 1 0,1-1 0,-1 0 0,1 0 0,0 0 1,0 0-1,1 0 0,0-1 0,-1 0 0,7 6 0,-3-5 107,-1-1-1,1 1 1,0-1 0,0-1 0,0 1-1,1-1 1,-1-1 0,1 1 0,-1-1 0,15 2-1,-6-3-437,-1 0 0,1 0-1,-1-1 1,1-1 0,16-4-1,-16 2-1556,-1 0-1,0-1 0,-1-1 0,23-10 0,-5-2-8885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1:54.78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93 11 9748,'0'0'9349,"-6"21"-9061,2-7-285,-6 18 258,1 0-1,2 0 1,1 1-1,2 0 1,-1 44-1,6-74-256,-1-1 0,1 1 0,-1-1 0,1 1 0,0-1 0,0 0 0,0 1 0,0-1 1,0 0-1,1 0 0,-1 0 0,1 0 0,-1 0 0,1 0 0,0 0 0,0 0 0,0-1 0,0 1 0,0-1 0,0 1 0,0-1 0,1 0 0,-1 0 1,0 0-1,1 0 0,-1 0 0,1-1 0,-1 1 0,5 0 0,-4-1 1,-1 1 1,0-1-1,1 0 1,-1 0-1,0 0 1,1 0-1,-1-1 0,1 1 1,-1 0-1,0-1 1,1 0-1,-1 0 1,0 1-1,0-1 1,0-1-1,0 1 0,0 0 1,0 0-1,0-1 1,0 1-1,0-1 1,0 0-1,-1 1 1,1-1-1,-1 0 0,1 0 1,-1 0-1,0 0 1,0 0-1,0 0 1,1-3-1,2-12 48,0 0 0,-1 0 0,-1 0 0,0 0 0,-2 0 0,-1-26 0,0 34-28,0 1 0,0-1-1,-1 0 1,0 1 0,0-1-1,-1 1 1,0 0 0,-1 0 0,0 0-1,0 0 1,0 1 0,-1 0-1,0-1 1,-9-8 0,11 14-21,0-1 0,0 0 1,-1 1-1,1 0 0,-1 0 0,0 0 1,1 0-1,-1 1 0,0-1 1,0 1-1,0 0 0,0 0 0,0 0 1,-5 1-1,7-1-27,0 1 1,0 0-1,0 1 0,0-1 0,1 0 1,-1 1-1,0-1 0,0 1 1,0-1-1,0 1 0,0 0 1,1 0-1,-1 0 0,0 0 1,0 0-1,1 0 0,-1 1 1,1-1-1,0 0 0,-1 1 1,1-1-1,0 1 0,0-1 1,-1 1-1,1 0 0,1 0 1,-1-1-1,0 1 0,0 2 0,-3 9-867,2 0 0,-1 0 0,2 0 0,0 0 0,1 16-1,0 22-4575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1:00.283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63 161 6979,'0'0'9775,"5"-3"-8964,0-1-503,0-1-1,0 1 1,0-1-1,-1 0 1,0 0-1,0 0 1,0 0-1,-1-1 0,1 0 1,2-7-1,-5 11-260,0-1 0,0 1 0,0-1 0,0 1 0,-1-1 0,1 0 0,-1 1 0,0-1 0,0 0 0,0 1 0,0-1 0,0 0 0,0 1 0,-1-1 0,1 1 0,-1-1 0,0 0 0,0 1 0,0-1 0,0 1 0,0 0 0,0-1 0,-1 1 0,1 0 0,-1 0 0,1 0 0,-1 0 0,0 0 0,-4-3 0,4 3-86,0 0 1,1 1-1,-1-1 1,0 1-1,0-1 1,0 1-1,0 0 0,0 0 1,-1 0-1,1 0 1,0 0-1,0 1 1,-1-1-1,1 1 1,-1-1-1,1 1 0,0 0 1,-1 0-1,1 0 1,-1 0-1,1 0 1,0 1-1,-1-1 0,1 1 1,0 0-1,-1-1 1,1 1-1,0 0 1,0 0-1,0 0 1,0 1-1,0-1 0,0 0 1,0 1-1,0-1 1,0 1-1,1 0 1,-1 0-1,1 0 1,-1-1-1,1 1 0,0 1 1,0-1-1,-1 0 1,2 0-1,-1 0 1,0 1-1,0-1 0,1 0 1,-1 1-1,1-1 1,-1 5-1,0-2-539,1 0 0,-1 1 0,1-1 0,0 0 0,0 1 0,0-1-1,1 1 1,0-1 0,1 6 0,15 10-4846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1:55.46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0 621 15095,'0'0'5725,"3"25"-5474,1 28-94,-1-1 90,2 1 0,2-1 0,22 82-1,-26-133-101,0-9-62,4-19 2,-2 6 24,94-294 662,-89 301-513,-1 18-247,5 24-152,41 152 136,-55-178 4,1 0 1,0 0-1,0 0 0,0 0 1,0 0-1,0 0 0,0 0 1,0 0-1,0 0 1,1 0-1,-1-1 0,1 1 1,-1-1-1,1 1 0,2 1 1,-3-3-1,0 1 1,0-1 0,0 0-1,0 0 1,0 1-1,0-1 1,0 0 0,0 0-1,0 0 1,0 0-1,0 0 1,0-1 0,0 1-1,0 0 1,0 0-1,0-1 1,-1 1-1,1 0 1,0-1 0,0 1-1,0-1 1,0 1-1,1-2 1,2-2 13,1 0 0,-2-1 0,1 1 0,0-1 0,-1 0 0,0 0-1,0 0 1,0 0 0,3-8 0,85-192 243,-90 203-254,2-7 4,1 1 1,0 0-1,0 0 0,1 0 1,0 0-1,0 1 0,1 0 1,8-9-1,-3 80-420,-9-46 423,1-1 1,1 0-1,0 0 0,1 0 0,10 21 0,-12-33-11,-1-1 0,1 1 0,0-1 0,0 0 1,0 0-1,0-1 0,1 1 0,-1-1 0,1 1 1,0-1-1,0 0 0,1-1 0,-1 1 0,0-1 0,1 1 1,0-2-1,-1 1 0,1 0 0,0-1 0,0 0 1,0 0-1,0 0 0,9 0 0,-9-1-10,1 0 0,-1-1 0,0 1 0,1-1 0,-1 0-1,0-1 1,0 1 0,0-1 0,0 0 0,0 0 0,0 0 0,-1-1 0,1 0-1,6-5 1,-3 1-3,0-1 0,-1 1 0,0-1 1,0-1-1,-1 1 0,11-19 0,-4-1 8,0-1 0,-2 0 0,-1-1 1,7-35-1,-1-26 224,-4 0 0,-4-1-1,-5-108 1,-5 239-129,-10 61-1,0-8-70,-9 825 541,22-667-436,-6-175-899,1-60-1954,3-49-1356,1-27-4981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1:55.669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184 18 12886,'0'0'5747,"108"-18"-5523,-78 34-160,1 8 48,-16 6-112,-15 11-80,-15 8 80,-31 6 112,-10-5-64,-6-9-48,6-9-577,5-12-863,5-9-1441,10-11-2674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1:55.902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21 0 7780,'0'0'12613,"-15"101"-11572,10-48-465,5-2-208,0-7-240,0-11-48,10-11-80,10-14-144,6-8-1344,0-18-417,-6-29-881,-10-16-3440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1:56.137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130 169 8660,'0'0'8903,"5"2"-7751,-4-1-1119,1-1-1,-1 1 0,1-1 1,-1 1-1,1-1 0,0 0 1,-1 0-1,1 1 1,0-1-1,-1 0 0,1 0 1,-1-1-1,1 1 0,0 0 1,-1 0-1,1-1 1,-1 1-1,1-1 0,-1 0 1,1 1-1,-1-1 0,1 0 1,-1 0-1,0 0 1,3-2-1,-2 1 47,0-1 0,0 1 0,0-1 0,-1 0 1,1 0-1,-1 0 0,0 1 0,1-2 0,-1 1 0,-1 0 0,1 0 1,0 0-1,0-4 0,-1 3-19,1-1 0,-1 0-1,0 1 1,0-1 0,0 1 0,-1-1 0,0 1 0,0-1 0,0 1 0,0-1 0,-1 1-1,1 0 1,-1-1 0,0 1 0,0 0 0,-1 0 0,1 1 0,-1-1 0,0 0-1,0 1 1,0 0 0,-5-4 0,3 4-130,0 0 1,-1 0-1,1 1 0,-1 0 0,1 0 0,-1 1 1,0-1-1,0 1 0,1 0 0,-1 1 0,0-1 1,0 1-1,-10 2 0,13-2 0,-1 1-1,1-1 1,0 1-1,0 0 1,0 0-1,0 0 1,0 1 0,0-1-1,1 1 1,-1 0-1,0 0 1,1 0-1,-1 0 1,1 0 0,0 0-1,0 0 1,0 1-1,0-1 1,0 1-1,0 0 1,1 0 0,-1-1-1,1 1 1,0 0-1,0 0 1,-2 6-1,1 5-1217,1 1-1,0-1 1,1 0-1,3 27 0,5 7-4804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1:56.339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21 0 9476,'0'0'13134,"0"4"-12888,-21 448 922,21-415-1239,0 5-854,0-13-5954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1:56.65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1 194 9845,'0'0'3807,"18"4"-2487,58 10-223,-73-13-1021,0 0 1,1-1 0,-1 0-1,0 0 1,0 0 0,0 0-1,0 0 1,0-1 0,1 1-1,-1-1 1,0 0 0,0 0-1,0 0 1,-1 0 0,1-1-1,0 1 1,0-1 0,-1 0-1,1 1 1,-1-1 0,1 0-1,-1-1 1,0 1-1,0 0 1,0-1 0,0 1-1,0-1 1,0 0 0,-1 1-1,1-1 1,-1 0 0,2-5-1,0-3 196,0-1-1,0 0 0,-1 0 1,0-1-1,-1 1 0,-1-15 0,0 25-216,0-1 1,0 1-1,0 0 0,0-1 0,-1 1 0,1 0 0,-1-1 0,0 1 0,1 0 0,-1 0 1,0 0-1,0-1 0,0 1 0,-1 0 0,1 0 0,0 1 0,-1-1 0,1 0 0,-1 0 0,0 1 1,0-1-1,1 1 0,-1-1 0,0 1 0,0 0 0,-4-2 0,0 1 28,0 0-1,1 1 1,-1 0-1,0 0 1,0 0-1,0 1 1,0-1-1,0 2 1,-9 0-1,11 0-74,0 1 0,0-1-1,1 1 1,-1 0 0,1 0-1,0 0 1,-1 0 0,1 1-1,0-1 1,0 1-1,0 0 1,1 0 0,-1 0-1,1 0 1,0 0 0,-1 0-1,1 1 1,1-1 0,-1 1-1,1 0 1,-1-1-1,1 1 1,0 0 0,-1 4-1,-3 11-9,1 0 0,1 0-1,-2 30 1,4-35 16,1-1 0,0 0 0,1 0 0,1 0 0,0 0 0,1 0 0,0 0 0,1-1 0,9 21-1,-10-27-266,0 0 0,1 0 0,0-1 0,0 1-1,0-1 1,1 0 0,0 0 0,0 0-1,0-1 1,1 1 0,-1-1 0,1-1-1,0 1 1,0-1 0,1 0 0,-1 0-1,0-1 1,1 0 0,0 0 0,9 1-1,24-3-3873,17-10-1907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1:56.93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430 1 10613,'0'0'12131,"-7"14"-11987,-10 19-64,2 1 1,1 0-1,2 1 1,1 1-1,-9 54 1,14-43-37,2 0 0,2 0 0,5 54 0,-4-97-47,1 0 0,1-1 0,-1 1 1,0 0-1,1-1 0,0 1 0,0-1 0,0 1 1,0-1-1,1 1 0,-1-1 0,1 0 0,0 0 1,0 1-1,0-1 0,0-1 0,1 1 0,-1 0 1,1 0-1,4 2 0,-7-5 4,1 0-1,-1 0 0,1 0 1,-1 0-1,0-1 1,1 1-1,-1 0 0,1 0 1,-1-1-1,0 1 1,1 0-1,-1-1 0,0 1 1,1 0-1,-1-1 1,0 1-1,0-1 1,0 1-1,1 0 0,-1-1 1,0 1-1,0-1 1,0 1-1,0-1 0,1 1 1,-1-1-1,0 1 1,0-1-1,0 1 1,0-1-1,0 1 0,0 0 1,-1-1-1,1 1 1,0-1-1,0 1 0,0-1 1,0 1-1,0-1 1,-1 0-1,1-4 26,-1-24 84,-1 0 0,-1 0 1,-2 1-1,-1-1 0,-1 1 0,-1 0 1,-22-49-1,21 59-48,0-1 1,-1 1 0,-2 1-1,0 0 1,0 0-1,-2 1 1,0 1-1,0 1 1,-1 0-1,-1 0 1,-34-21 0,47 34-142,1-1 0,-1 1 0,0 0 0,1-1 1,-1 1-1,0 0 0,0 1 0,0-1 1,0 0-1,0 1 0,0 0 0,0 0 0,0 0 1,-4 0-1,5 1-450,-1 0 1,0 0-1,0 0 0,0 0 1,1 0-1,-1 1 0,1 0 1,-1-1-1,1 1 0,0 0 1,-1 0-1,1 0 1,-3 4-1,-24 28-9617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1:59.00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0 221 3826,'0'0'15172,"0"-1"-15101,0 1 0,0-1 1,0 1-1,0-1 0,0 1 0,1-1 0,-1 1 0,0-1 1,0 1-1,0-1 0,0 1 0,1-1 0,-1 1 0,0-1 1,0 1-1,1-1 0,-1 1 0,0-1 0,1 1 1,-1 0-1,0-1 0,1 1 0,-1 0 0,1-1 0,-1 1 1,1 0-1,0-1 0,50-16 394,2 2 1,-1 2 0,2 3-1,-1 2 1,56-1-1,637-12-179,-194 7-160,-228 9-74,532 4-86,-522 30 81,-23-1 31,-205-20-21,105 23-1,-93-11-94,-62-10 9,-1 3 0,0 3 1,56 23-1,-111-39 35,0-1-1,1 1 0,-1-1 1,1 1-1,-1-1 1,0 1-1,0-1 0,1 1 1,-1-1-1,0 1 1,0-1-1,0 1 0,0-1 1,1 0-1,-1 1 1,0-1-1,0 1 1,0-1-1,0 0 0,0 1 1,0-1-1,-1 1 1,1-1-1,0 1 0,0-1 1,0 0-1,-1 1 1,1-1-1,0 1 0,0-1 1,-1 1-1,1-1 1,0 1-1,-1-1 0,0 1 1,-9-29 237,1 15-234,0-1 1,-1 1 0,0 1-1,-1-1 1,0 2 0,-1 0-1,-1 0 1,0 1 0,0 1 0,-1 0-1,-1 1 1,-17-9 0,-1 2 46,-1 2 0,0 2 1,-1 1-1,-59-11 1,88 20 15,14 6-105,0 0-1,0 1 1,0 0 0,11 10-1,13 8-34,20 10 105,53 44 1,-83-59-26,-1 1-1,-1 2 1,-1 0 0,29 41-1,-45-58-8,-1-1-1,1 1 0,-1 0 1,0 0-1,-1 0 0,1 0 0,0 0 1,-1 0-1,0 0 0,0 1 1,0-1-1,-1 0 0,0 1 0,1-1 1,-1 1-1,-1-1 0,1 0 1,-2 6-1,0-5 4,0 0-1,0 0 1,0-1 0,-1 1 0,0-1 0,0 1 0,0-1-1,-1 0 1,1-1 0,-1 1 0,0 0 0,0-1 0,0 0-1,-9 5 1,-142 76 107,108-61-1074,0 3 1,1 1-1,-45 36 1,51-27-3941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00.319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55 152 8676,'0'0'10551,"-12"2"-9427,8-2-809,-27 5-96,24-3 410,18-1 1094,722-36-906,-596 25-793,714-8 64,-698 18-11,140 12-40,6 0-61,-241-11 33,-32 1-14,0-2 0,0-1 0,1 0 0,35-8 0,-64 5 143,-13-1-56,-18-2-27,-2 0-50,19 6-1,0-2 1,0 0-1,0-1 0,0-1 1,1 0-1,0-1 1,-27-15-1,25 0 119,16 20-114,1 1 0,0-1-1,0 1 1,0-1 0,0 1 0,0-1 0,0 1-1,0-1 1,0 1 0,0-1 0,0 1-1,0-1 1,0 0 0,0 1 0,0-1 0,0 1-1,0-1 1,0 1 0,1 0 0,-1-1 0,0 1-1,0-1 1,1 1 0,-1-1 0,0 1-1,1 0 1,-1-1 0,0 1 0,1-1 0,-1 1-1,1 0 1,-1 0 0,1-1 0,-1 1 0,0 0-1,1 0 1,-1-1 0,1 1 0,-1 0-1,1 0 1,-1 0 0,1 0 0,-1 0 0,1 0-1,0 0 1,-1 0 0,1 0 0,-1 0 0,1 0-1,0 0 1,8-1-47,114-4-122,-112 5 157,-1 1 0,0 0 0,0 1 1,0-1-1,0 2 0,0 0 0,0 0 0,0 0 0,16 10 0,-23-11-12,-1-1-1,1 1 1,-1-1-1,0 1 1,0 0-1,0 0 1,0 0-1,0 0 1,0 1-1,0-1 1,-1 0-1,1 1 1,-1-1-1,0 1 1,0-1-1,0 1 1,0 0-1,0 0 1,0-1-1,0 5 1,-1-3-19,-1 0-1,1 0 1,-1 0 0,0 0 0,0 0-1,0 0 1,0 0 0,-1 0 0,0 0-1,0-1 1,0 1 0,-4 5 0,-6 6-211,-1 0 1,-1-1-1,0 0 1,-25 18-1,-110 83-4864,80-62-1211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01.29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0 295 6195,'0'0'4308,"0"-22"-2765,0-73-25,0 81-690,1-1 1,0 1 0,1 0-1,0 0 1,1 0 0,1 0-1,10-26 1,-1 2 1695,5 74-683,4 42-1609,-3 1 0,15 142 0,-6-21 59,8-12-87,2 0-34,23 346 0,-60-460-112,4-1 0,24 128 0,-16-117-6,-10-60-19,1 1-1,9 33 0,-13-58-27,0 0 1,0 0-1,0 0 0,1 0 1,-1 0-1,0 0 0,0 0 1,0 0-1,0 0 0,0 0 1,0 0-1,0 0 0,0 0 1,0 0-1,0 0 0,0 0 1,0 0-1,0 0 0,0 0 1,0 0-1,0 0 0,1 0 1,-1 0-1,0 0 0,0 0 1,0 0-1,0 0 0,0 0 1,0 0-1,0 0 0,0 0 1,0 0-1,0 0 0,0 0 1,0 0-1,0 0 0,0 0 1,0 0-1,0 0 0,1 0 1,-1 0-1,0 0 0,0-12-609,-4-21-1723,-24-11-4527,0 10-1006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1:00.58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0 13094,'0'0'9954,"0"5"-9365,6 563 521,-5-537-1097,-2-11 26,1-1 0,1 0 0,1 0 0,0 1 1,2-1-1,0-1 0,13 34 0,-17-51-47,1 0 1,0 0-1,-1 0 1,1-1-1,0 1 1,0 0-1,0-1 0,-1 1 1,1-1-1,0 1 1,0-1-1,0 1 1,0-1-1,0 1 1,0-1-1,0 0 0,0 0 1,0 1-1,0-1 1,1 0-1,-1 0 1,0 0-1,0 0 1,0 0-1,0 0 0,0-1 1,0 1-1,0 0 1,0-1-1,0 1 1,0 0-1,0-1 1,1 0-1,30-19-1667,11-36-5736,-18 22 69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02.159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0 292 10741,'0'0'5050,"28"-17"-4009,-6 3-869,-3 1-49,0 1 1,1 1-1,0 1 1,0 0 0,1 2-1,0 0 1,44-9-1,90-2 144,272 1-1,-132 11-129,660-91-124,-813 68 1190,-140 34-1018,-1-1 0,0 0-1,0 0 1,0 1-1,0-1 1,-1 1 0,1-1-1,-1 1 1,0-1-1,0 1 1,0-1-1,-1 6 1,1 4 91,12 104 52,38 167-1,-28-183-46,-4 0 1,7 172 0,10 568 305,-14-370-115,-21-467-466,-1 0 1,0 0-1,0 0 0,-1 0 1,1 0-1,-1-1 0,0 1 1,0 0-1,0-1 0,0 0 1,-1 1-1,1-1 0,-1 0 1,0 0-1,0 0 0,0-1 1,0 1-1,-1-1 0,1 0 1,-1 0-1,-5 3 0,-12 6 16,0-2 0,-31 11-1,44-17-9,-26 7 12,0-1-1,-1-2 1,0-1 0,-41 1 0,-145-5 75,115-3-48,25 1-44,-96-1 11,-189 24 0,310-15-17,-45 3-71,1 5-1,-192 57 0,238-44-805,47-24-10,0 0 0,0-1 0,0 0 0,-1-1 0,1 0 0,-10 3 0,-12-4-5172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03.202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78 326 9492,'0'0'8938,"13"0"-8405,15-1-194,0 0 0,-1-2 0,0-1 0,32-9-1,-46 9-280,1 0 0,-1-1 0,0 0 0,0-1 1,-1-1-1,0 0 0,0 0 0,0-1 0,-1-1 0,0 0 0,12-13 0,-20 17-33,1-1 0,-1 1 0,0-1 0,0 1 0,-1-1 0,1 0 0,-1 0 0,0 0 0,-1 0 0,0 0 0,1-10 0,-1 4 31,0 0 0,-2 0-1,1-1 1,-1 1 0,-4-14 0,5 24-39,-1-1 0,0 1 0,0 0 0,0-1 0,0 1 0,0 0 0,-1 0 0,1 0 0,-1 0 0,1 0 0,-1 0 0,0 0 0,0 0 0,0 1 0,0-1 0,0 1 0,0-1 0,0 1 0,0 0 0,-1 0 0,1 0 0,0 0 0,-1 0 0,1 0 0,-1 1 0,1-1 0,-1 1 0,-3 0 0,-1-1-11,1 1 0,0 0 0,-1 1 0,1 0 0,0 0-1,0 0 1,-1 1 0,1-1 0,0 1 0,-9 5-1,0 3-11,0 1 0,1 0 0,1 1 0,0 1 0,-20 24 0,17-19 13,15-16-7,-27 28 47,2 2-1,-39 59 1,59-82-40,1-1-1,1 1 1,-1 0 0,1 1 0,1-1-1,0 0 1,0 1 0,1 0 0,0 0-1,0 0 1,1 0 0,1 0 0,0 0-1,0 0 1,1 0 0,0 0 0,4 14-1,-3-19-2,0 0 0,1 0 0,0-1 0,0 1 0,0-1 0,1 1 0,-1-1 0,1 0 0,0 0 0,0-1 0,0 1 0,1-1 0,-1 0 0,1 0 0,0-1 0,0 1 0,0-1 0,0 0 0,0 0 0,0-1 0,1 0 0,6 2 0,15 1 28,1-1 1,-1-1-1,32-1 0,-42-1-23,29 0 103,-50 5-69,-42 31-31,2 2 1,2 2-1,2 1 0,1 3 1,-59 87-1,95-127-11,-1 1 1,1-1-1,1 1 0,-1 0 0,1 0 0,0 0 1,0 0-1,0 1 0,0-1 0,1 0 0,0 1 1,1-1-1,-1 1 0,1-1 0,0 1 0,0 0 0,2 7 1,-2-12-2,1 1 0,-1-1 0,1 0 0,0 0 0,0 0 0,-1 0 0,1 1 0,0-1 0,0-1 0,0 1 0,0 0 0,1 0 0,-1 0 0,0 0 0,0-1 0,0 1 0,1-1 0,-1 1 0,0-1 0,0 1 0,1-1 0,-1 0 0,0 1 0,3-1 0,38 2 6,-30-3-2,41 0 27,0-3-1,94-20 0,-55 11-1949,-30 10-6828,-42 1 679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03.42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281 0 13222,'0'0'10053,"-82"125"-9941,31-50 64,5-1-16,11-8-32,-1-9-48,25-14-80,-4-15-48,10-14-560,5-48-9397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03.59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1 15031,'0'0'6723,"67"118"-6387,-26-80-176,10-5-144,0-1-16,10-3-1168,-4-7-1586,4-8-1231,0-14-4339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04.459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47 951 11045,'0'0'7070,"23"-9"-6662,11-3-274,-15 5-40,0 0 0,0-1-1,-1-1 1,23-14 0,-37 20-30,0-1 1,1 1-1,-1-1 1,-1 0-1,1 0 1,-1-1-1,1 1 0,-1-1 1,0 0-1,-1 0 1,1 0-1,-1 0 0,0 0 1,0 0-1,-1 0 1,1-1-1,0-6 0,-1 1 87,1-1 0,-1 0-1,-1 1 1,-1-1-1,1 1 1,-2-1-1,-2-13 1,3 21-95,-1 1 1,1 0-1,-1 0 0,1 0 1,-1 0-1,0 0 0,0 0 1,0 0-1,-1 1 0,1-1 1,-1 1-1,1 0 0,-1-1 1,0 1-1,0 0 0,0 1 1,0-1-1,0 0 0,0 1 1,0 0-1,-1 0 0,1 0 1,0 0-1,-1 0 1,1 1-1,-1-1 0,1 1 1,-1 0-1,-5 1 0,1-1-36,0 0-1,0 1 0,0 0 1,0 0-1,1 1 0,-1 0 1,1 0-1,-1 1 1,1 0-1,0 0 0,0 1 1,-7 5-1,7-4-10,1 0 0,0 1-1,0 0 1,1 0 0,0 0 0,0 1-1,0 0 1,1 0 0,0 0 0,0 0 0,0 1-1,-3 13 1,3-5 15,2-1 0,0 1 0,0 0 1,2 0-1,1 26 0,-1-36-19,1 0 1,0 0-1,0 0 0,0 0 1,1-1-1,0 1 0,0-1 1,0 1-1,1-1 0,-1 1 1,1-1-1,1 0 0,-1-1 1,1 1-1,8 8 0,-5-7 7,1 1-1,1-2 0,-1 1 0,1-1 0,0 0 0,0-1 0,0 0 0,17 4 1,7 0-87,1-2 1,0-1-1,0-2 1,53-2-1,-68-2 1,1 0 1,-1-1-1,0-2 1,0 1-1,0-2 0,0-1 1,-1 0-1,0-1 0,0-1 1,-1-1-1,0-1 0,0 0 1,-1-1-1,15-13 0,-19 13 141,-1 0 0,0 0 0,-1-1 0,0 0 0,-1-1 0,0 0-1,-1-1 1,-1 0 0,0 0 0,-1 0 0,0-1 0,-1 0 0,-1 0-1,0 0 1,-1-1 0,-1 1 0,1-31 0,-4 71 556,0-5-511,1-1 0,0 1 0,2-1 0,5 29-1,-6-43-126,0 0 0,1 1 0,-1-1 0,2 0 0,-1 0 0,0 0 0,1 0 0,0 0 0,0-1 0,0 1 0,1-1 0,-1 0 0,1 0 0,0 0 0,1 0 0,-1-1 1,0 1-1,1-1 0,0-1 0,0 1 0,0 0 0,8 2 0,-3-2-20,0-1 1,0 1 0,0-2 0,0 1 0,0-2 0,1 1 0,-1-1-1,0-1 1,1 0 0,-1 0 0,0-1 0,0 0 0,0-1 0,0 0-1,0-1 1,-1 0 0,0 0 0,1-1 0,-1 0 0,-1-1 0,13-10-1,-7 4 54,-1-1-1,0 0 1,-1-1-1,0-1 0,-1 0 1,-1-1-1,0 1 0,-1-2 1,-1 0-1,0 0 0,4-18 1,-7-1 136,-3 22 250,-1 28-29,-2 23-630,0-19 223,1 0 1,0 1-1,2-1 1,6 36-1,-7-49 23,1-1 0,0 1 0,0 0 0,0 0-1,1-1 1,-1 1 0,1-1 0,0 0 0,0 0-1,1 0 1,-1 0 0,1 0 0,0-1 0,0 1 0,0-1-1,0 0 1,0-1 0,1 1 0,0-1 0,-1 0-1,1 0 1,8 2 0,-2 0-72,1-2 0,-1 1 0,1-2-1,0 0 1,-1 0 0,1-1 0,0 0 0,0-1 0,-1 0-1,1-1 1,21-6 0,-17 2 0,-1 0 0,0-1 0,0-1 0,0 0 0,-1-1 0,-1-1 0,22-18 0,-10 3 35,-2 0 0,0-2 0,-2 0-1,-1-1 1,-1-1 0,-1-1 0,20-50 0,-21 38 101,-3-1 0,-1 0 1,-2-1-1,-2 0 0,-2-1 1,-2 0-1,-1-60 0,-4 95 51,-1 0 0,1 0 0,-2 1 0,1-1 0,-1 0 0,-5-11 0,7 19-81,-1 0 0,1 0 0,-1 1 0,0-1 1,0 0-1,0 0 0,0 1 0,0-1 0,0 0 0,-1 1 0,1 0 0,0-1 0,-1 1 1,1 0-1,-1-1 0,1 1 0,-1 0 0,0 0 0,0 0 0,1 0 0,-1 1 1,0-1-1,0 0 0,0 1 0,0 0 0,0-1 0,0 1 0,0 0 0,0 0 0,0 0 1,0 0-1,0 0 0,0 0 0,1 1 0,-4 0 0,2 0-23,0 1-1,0 0 1,0-1-1,1 1 1,-1 0-1,1 0 1,-1 1-1,1-1 1,0 1-1,0-1 1,0 1-1,0-1 1,0 1-1,1 0 1,-1 0-1,1 0 1,0 0 0,-1 0-1,2 0 1,-2 5-1,-4 7-7,-6 15 7,2 2 1,0-1-1,2 1 0,2 1 0,1-1 0,-1 35 0,5-43 0,1 0 0,2 1 0,0-1 0,1 0 0,1-1 0,2 1 0,0-1 0,2 0 0,10 23 0,-2-14-325,1-1 0,2-1 0,1-1 1,43 49-1,-57-72-620,4 5-388,-8-3-4444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04.569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92 11685,'0'0'2594,"123"-79"-2482,-52 71-112,16 4-1937,-5 4-3666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04.867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163 0 10037,'0'0'10871,"-20"12"-10439,3-3-345,9-6-59,1 0 0,0 1 0,0 0 0,0 0 0,0 0 0,1 1 0,0 0 0,0 1 0,0-1 0,1 1 0,0 0 0,0 0 0,0 1 0,1-1 0,0 1 0,-6 13 0,5-7 8,2 0-1,-1 1 1,2-1-1,-3 23 1,5-34-34,-1 1 1,1-1 0,0 1 0,0-1 0,0 1-1,0-1 1,0 1 0,1-1 0,-1 1 0,1-1-1,-1 1 1,1-1 0,0 0 0,0 1 0,0-1-1,0 0 1,1 0 0,-1 0 0,1 0-1,-1 0 1,1 0 0,0 0 0,-1 0 0,1 0-1,0-1 1,0 1 0,0-1 0,0 0 0,1 1-1,-1-1 1,0 0 0,3 1 0,-1-1-2,0-1 1,0 1-1,1-1 1,-1 0-1,0 1 1,0-2-1,0 1 1,0 0-1,0-1 1,0 0-1,0 0 1,0 0 0,0-1-1,0 1 1,0-1-1,-1 0 1,1 0-1,-1 0 1,1 0-1,-1-1 1,0 1-1,0-1 1,0 0-1,0 0 1,0 0-1,-1 0 1,1-1-1,-1 1 1,0-1-1,0 1 1,0-1-1,-1 0 1,1 0-1,1-6 1,2-9 326,0 0-1,-1-1 1,-1 0 0,0 0 0,-2-36-1,21 94-332,-7-5-87,-5-9-644,1-1 1,22 34 0,-29-50 191,1-1 1,0 0 0,0 0-1,1 0 1,0-1 0,0 1-1,0-2 1,1 1 0,0 0-1,-1-1 1,2-1 0,11 6-1,36 2-4581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05.227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70 249 10373,'-1'-27'2937,"-4"-88"-258,-4 48 299,9 65-2710,-1-1 0,0 0 0,1 1-1,-2-1 1,1 1 0,0-1-1,0 1 1,-1-1 0,1 1-1,-1 0 1,0-1 0,0 1 0,0 0-1,0 0 1,-3-2 0,5 4-242,-1 0 1,1 0-1,0 0 1,0 0-1,-1 0 1,1 0-1,0 0 1,-1 0-1,1 0 1,0 1-1,-1-1 1,1 0-1,0 0 1,0 0-1,-1 0 1,1 0-1,0 1 1,0-1-1,-1 0 1,1 0-1,0 0 1,0 1-1,0-1 1,-1 0 0,1 0-1,0 1 1,0-1-1,0 0 1,0 0-1,0 1 1,0-1-1,-1 0 1,1 1-1,0-1 1,0 0-1,0 0 1,0 1-1,0-1 1,0 0-1,0 1 1,0 0-1,-3 18-137,3-17 141,-10 87-51,4 1-1,3 0 1,13 114 0,-10-195 4,1 0 1,1 0-1,0 0 0,0 0 1,1 0-1,0 0 1,0-1-1,9 15 1,-11-21-7,0-1 1,1 1 0,-1 0 0,0-1 0,1 0 0,0 1-1,-1-1 1,1 0 0,0 0 0,-1 0 0,1 0 0,0 0-1,0 0 1,0-1 0,0 1 0,0-1 0,3 1-1,-1-1 11,0 0-1,0 0 1,-1-1-1,1 1 0,0-1 1,0 0-1,-1 0 1,1 0-1,-1-1 0,1 1 1,-1-1-1,6-3 0,1-1 63,10-7-53,1 1-1,1 1 1,0 1 0,37-11 0,-55 20-13,1 0 1,-1 0-1,1 0 1,0 1-1,-1-1 1,1 1-1,0 1 1,-1-1-1,1 0 1,0 1-1,-1 0 0,1 0 1,5 3 0,-7-2 2,0 0 0,0 0 0,0 0 1,-1 0-1,1 1 0,0-1 1,-1 1-1,0 0 0,1-1 1,-1 1-1,-1 0 0,1 0 1,0 1-1,-1-1 0,1 0 1,-1 1-1,0-1 0,0 0 1,1 8-1,0 4-52,0 0-1,0 0 1,-2 0 0,0 0-1,-2 19 1,1-29 50,1 1 0,-1-1-1,0 0 1,0 0 0,-1 0 0,1 0 0,-1 0 0,-1 0-1,1 0 1,0 0 0,-1-1 0,0 1 0,0-1-1,-1 0 1,1 0 0,-1 0 0,0 0 0,-5 3 0,2-3-91,-1-1 0,0-1 0,-1 1 1,1-1-1,0-1 0,-1 1 1,1-1-1,-1-1 0,1 0 0,-12-1 1,8 1-540,-1-1 1,0-1 0,0 0-1,1-1 1,-23-8 0,32 9 212,0 1 0,0-1 1,0 0-1,0 1 0,1-1 1,-1-1-1,1 1 0,-1 0 1,-3-5-1,-7-23-6459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05.447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1 2449,'0'0'21114,"0"106"-20906,0-36 80,0-3-128,5-2-144,5-6-16,5-6 0,1-7-1248,9-15-2546,11-21-2689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05.72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46 245 10421,'0'0'4178,"20"-2"-2188,63-9-400,-77 10-1473,-1 0 0,1-1 1,-1 0-1,0 0 0,1 0 0,-1 0 1,0-1-1,-1 0 0,1 0 0,0 0 1,-1-1-1,0 1 0,1-1 0,-2 0 1,1 0-1,0-1 0,-1 1 0,0-1 0,0 0 1,4-7-1,-3 2 115,-1 0 1,1-1-1,-2 1 1,1-1-1,-1 0 1,-1 0-1,0-22 1,-1 31-201,0-1 0,-1 1 1,1 0-1,-1-1 0,0 1 0,1 0 0,-1 0 1,0 0-1,0 0 0,0 0 0,-1 0 0,1 0 1,0 0-1,-1 0 0,1 0 0,-1 1 1,0-1-1,0 1 0,1-1 0,-1 1 0,0 0 1,0 0-1,0-1 0,0 2 0,-1-1 0,1 0 1,0 0-1,0 0 0,0 1 0,-1 0 0,1-1 1,0 1-1,-1 0 0,1 0 0,0 0 1,-4 1-1,0-1-23,0 0-1,0 0 1,-1 1 0,1 0 0,0 0 0,0 1-1,0-1 1,0 1 0,0 1 0,0-1 0,1 1 0,-1 0-1,-7 6 1,1 3-7,1 0 0,1 1 0,0 0 0,1 1-1,0 0 1,1 1 0,1-1 0,0 2 0,1-1-1,1 0 1,0 1 0,1 0 0,1 0 0,0 1 0,1-1-1,1 1 1,1-1 0,1 18 0,0-27-27,1 1-1,-1 0 1,2-1 0,-1 1 0,1-1-1,0 0 1,1 0 0,-1 0-1,1 0 1,1-1 0,-1 0 0,1 1-1,0-2 1,1 1 0,-1-1-1,1 1 1,0-1 0,1-1 0,-1 1-1,1-1 1,0-1 0,0 1 0,14 4-1,4 1-1242,1 0 0,0-2 0,1-2 0,0 0 0,43 2 0,-7-6-6797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1:00.935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53 149 11573,'0'0'5219,"7"0"-4544,-1 1-571,24-1 1244,-29-1-1293,0 1-1,0 0 1,0 0 0,0-1 0,0 1 0,0 0-1,-1-1 1,1 1 0,0-1 0,0 1 0,0-1-1,-1 0 1,1 1 0,0-1 0,-1 0-1,1 1 1,-1-1 0,1 0 0,-1 0 0,1 0-1,-1 1 1,1-1 0,-1 0 0,0 0 0,1 0-1,-1 0 1,0 0 0,0 0 0,0 0-1,0 0 1,1 1 0,-2-3 0,2-23 595,0 18-503,0-1 0,-1 1-1,-1-1 1,1 1 0,-4-15 0,3 21-129,0 0 0,1 0 0,-1 0-1,0 0 1,0 0 0,0 1 0,-1-1 0,1 0 0,0 1 0,-1-1 0,1 1 0,-1-1 0,1 1 0,-1 0 0,1 0 0,-1 0 0,0 0 0,0 0 0,0 0 0,1 0 0,-1 0 0,0 1 0,0-1 0,0 1 0,0-1 0,0 1 0,0 0-1,-4 0 1,4 0-17,0 0-1,0 0 0,-1 0 0,1 1 1,0-1-1,0 1 0,0 0 1,0-1-1,0 1 0,0 0 0,0 0 1,0 0-1,0 0 0,0 1 0,0-1 1,1 0-1,-1 1 0,1-1 0,-1 1 1,1 0-1,-1-1 0,1 1 1,0 0-1,0 0 0,0 0 0,0 0 1,0 0-1,0 0 0,1 0 0,-1 0 1,0 4-1,-2 9-19,0 0-1,1 0 1,0 25-1,2-19 52,-2-1 25,2 0-1,0 0 1,1 0-1,6 27 1,-5-39-39,0 0 1,1 0-1,0 0 1,0 0-1,1 0 1,0-1-1,0 0 1,1 0-1,0 0 1,0 0-1,1-1 1,0 0-1,7 6 1,-9-8-320,2 0 0,-1 0 0,0-1 0,1 1 0,0-1 0,7 3 0,-6-4-905,0 0 0,1 0 1,-1-1-1,0 0 0,1-1 1,-1 0-1,1 0 0,13-2 1,33-6-8720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06.36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329 1 14695,'0'0'6896,"-9"17"-6066,-53 117-352,6 3 1,6 1-1,-33 152 0,59-184-277,5 2-1,4 0 1,6 0-1,7 216 1,5-293-179,2-1 1,0 0-1,2 0 1,2 0-1,0-1 0,2 0 1,1-1-1,27 47 1,-18-43-42,2 0 0,1-1 0,1-2 0,1 0 0,2-2 0,41 32 0,-63-53-88,58 38-763,-61-42 583,1 0 0,0 0 1,0 0-1,-1-1 1,1 1-1,0-1 1,0 0-1,1 0 1,-1-1-1,0 1 1,0-1-1,0 0 0,0 0 1,1 0-1,4-1 1,-8 0 62,0 1-1,0-1 1,1 1 0,-1-1 0,0 1-1,0-1 1,0 0 0,0 1 0,0-1-1,0 0 1,0 0 0,0 0 0,0 0-1,0 0 1,0 0 0,0 0 0,-1 0-1,2-3 1,10-37-5691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06.633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72 0 12630,'0'0'8841,"-3"28"-8361,-3 22-262,-31 368 1413,37-292-1396,0 22-174,0-51-3206,-5-130-1918,-1 14 2605,-8-46-7402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07.042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21 158 10981,'0'0'2740,"11"-20"-1017,-3 5-1281,-6 7-260,1 1 0,1 0-1,-1 0 1,1 1 0,0-1 0,1 1 0,0-1-1,0 2 1,0-1 0,0 0 0,1 1-1,0 0 1,0 0 0,1 1 0,-1 0 0,1 0-1,9-4 1,-4 5-11,-1-1 0,1 2-1,-1-1 1,1 2 0,0 0 0,0 0-1,0 1 1,-1 0 0,1 1 0,0 0 0,0 1-1,21 7 1,-29-8-139,1 1-1,-1 0 0,0 0 1,0 1-1,0-1 1,0 1-1,0 0 1,-1 0-1,1 0 0,-1 1 1,0-1-1,0 1 1,0 0-1,3 6 1,-3-5-13,-1 1 1,0-1-1,-1 1 1,1-1 0,-1 1-1,0 0 1,-1 0-1,1 0 1,-1 0 0,0-1-1,-1 1 1,1 0-1,-1 0 1,-2 7-1,-3 6 59,0-1 0,-1 1 0,0-1 0,-2-1 0,0 0 0,-1 0 0,-23 28 0,-98 102 189,115-130-277,-101 87 159,149-105-159,19-13 20,81-19 62,-119 31-67,1 0-1,-1 1 1,0 1 0,1 0-1,-1 1 1,0 0 0,26 6 0,-36-6-6,1 0 0,-1 0 1,1 1-1,-1 0 0,0 0 0,1 0 1,-1 0-1,0 0 0,0 1 1,-1-1-1,1 1 0,0 0 1,-1-1-1,0 1 0,1 1 0,-1-1 1,0 0-1,-1 0 0,1 1 1,-1-1-1,1 1 0,-1-1 1,0 1-1,0 0 0,-1-1 1,1 1-1,-1 0 0,0 0 0,0 0 1,0-1-1,0 1 0,-2 6 1,1 1-1,-1-1 0,0 0 1,-1 1-1,0-1 1,-1 0-1,0-1 1,0 1-1,-1-1 0,0 0 1,-9 11-1,-2-1 0,-1 0 0,-1-1-1,0-1 1,-2-1-1,-26 18 1,34-27 25,0 0 0,0-1 0,0 0 0,-1 0 0,0-2 0,0 1 0,-1-2 0,1 0 0,-1 0 0,-26 0 0,32-2-37,0-2 0,1 1 0,-1-1-1,1 0 1,-1-1 0,1 0 0,-1 0-1,-11-6 1,16 7-44,1 1-1194,15 0-7414,10 0 434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07.279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36 1 11829,'0'0'11061,"-30"122"-10708,24-65-177,6-7-48,0-9-80,0-11-48,0-11 64,0-9-128,11-8-64,4-2-833,11-25-1184,4-23-720,6-19-3250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07.51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133 247 10405,'0'0'8332,"9"-6"-7479,1-3-645,1 1-1,-1-1 1,0-1 0,-1 0-1,10-13 1,-16 18-146,0 0 0,0 0 0,0 0 0,-1 0 0,0 0 1,0-1-1,0 1 0,-1 0 0,0-1 0,0 0 0,0 1 0,0-1 0,-1 0 1,0 1-1,0-1 0,-1 0 0,-1-7 0,0 9-48,1 0 0,-1 1 0,1-1 0,-1 1 0,0-1 0,-1 1-1,1 0 1,-1 0 0,1 0 0,-1 0 0,0 0 0,0 1 0,0-1 0,0 1 0,0 0 0,-1 0 0,1 0-1,-1 0 1,0 0 0,1 1 0,-1 0 0,0 0 0,-4-1 0,3 1-20,0 0 1,0 0-1,0 0 1,0 1-1,0-1 1,-1 1-1,1 1 1,0-1-1,0 1 1,0 0-1,0 0 1,0 0-1,0 1 1,1-1-1,-1 1 1,0 1-1,1-1 1,-6 4-1,5-1-95,0 0 0,0 0 0,0 1 0,1-1 0,0 1 0,0 0 0,1 1 0,-1-1 0,1 1 0,1-1 0,-1 1 0,1 0 0,-1 9 0,-1 2-986,1 1-1,2 0 0,-1-1 0,3 20 0,3 24-4013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07.857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33 7043,'0'0'12902,"14"22"-11597,0 0-1004,-4-8-163,-1 0-1,-1 0 0,-1 0 1,0 1-1,-1 0 1,0 0-1,6 29 0,-2 10 145,-7-33-163,1 0-1,1 0 0,13 34 0,-18-54-114,0 0 0,0 0 0,0-1 0,1 1 0,-1 0-1,0 0 1,0-1 0,1 1 0,-1 0 0,0-1 0,1 1 0,-1 0-1,1-1 1,-1 1 0,1 0 0,-1-1 0,1 1 0,-1-1 0,1 1-1,0-1 1,-1 1 0,1-1 0,0 0 0,-1 1 0,1-1 0,0 0-1,-1 1 1,1-1 0,0 0 0,0 0 0,0 0 0,-1 0 0,1 1-1,0-1 1,0 0 0,-1-1 0,1 1 0,0 0 0,0 0 0,0 0-1,-1 0 1,1 0 0,0-1 0,-1 1 0,1 0 0,0-1-1,1 0 1,23-33 121,169-292 731,-188 313-796,12-17 552,-18 29-610,1 1 1,-1 0-1,0-1 1,1 1 0,-1 0-1,0-1 1,1 1 0,-1 0-1,1 0 1,-1-1 0,1 1-1,-1 0 1,0 0 0,1 0-1,-1 0 1,1 0-1,-1 0 1,1 0 0,-1-1-1,1 1 1,-1 0 0,0 1-1,1-1 1,-1 0 0,1 0-1,-1 0 1,1 0-1,-1 0 1,1 0 0,-1 0-1,0 1 1,1-1 0,-1 0-1,1 0 1,-1 1 0,0-1-1,1 0 1,-1 1 0,0-1-1,1 0 1,-1 1-1,0-1 1,0 0 0,1 1-1,-1-1 1,0 1 0,0-1-1,0 0 1,1 1 0,-1-1-1,0 1 1,0-1 0,0 1-1,0-1 1,0 1-1,0-1 1,0 1 0,0-1-1,0 0 1,0 1 0,4 15-15,-1 0 1,4 32-1,-5-29-91,0 1-1,11 36 0,-12-51-64,1-1 0,-1 0-1,1 1 1,1-1 0,-1 0 0,0 0-1,1 0 1,0 0 0,0-1-1,0 1 1,0-1 0,1 0-1,-1 0 1,1 0 0,0 0-1,0 0 1,4 1 0,3 1-514,-1-2 1,1 0 0,0 0 0,1-1-1,-1 0 1,0-1 0,16 0-1,79-7-5342,-23-11 176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08.169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185 186 6771,'1'-18'4143,"3"-3"-2837,-2 11-749,0 0-1,-1 0 1,0 0-1,0 0 1,-1-1 0,0 1-1,-1 0 1,-3-12-1,3 19-408,0 0-1,0 1 1,-1-1 0,1 1-1,-1-1 1,0 1 0,0 0-1,0-1 1,0 1-1,0 0 1,0 0 0,0 1-1,-1-1 1,1 0 0,-1 1-1,1-1 1,-1 1-1,0 0 1,1 0 0,-1 0-1,0 0 1,0 0 0,0 1-1,0 0 1,0-1-1,0 1 1,0 0 0,1 0-1,-1 0 1,0 1 0,0-1-1,0 1 1,0-1-1,0 1 1,0 0 0,1 0-1,-1 1 1,0-1 0,1 0-1,-1 1 1,-2 1-1,-1 4-106,-1 0 0,1 1 0,0 0-1,0 0 1,1 0 0,0 0 0,1 1-1,0-1 1,0 1 0,-4 16-1,1 0 12,1 0 0,-5 49-1,10-63-51,0-1 0,1 1 0,0-1 0,1 0 0,0 1 0,1-1-1,0 0 1,6 18 0,-7-25-12,0-1-1,0 0 1,1 1 0,-1-1-1,1 0 1,0 0 0,-1 0-1,1 0 1,0 0 0,0 0-1,0 0 1,0-1 0,0 1-1,1-1 1,3 3-1,-2-3-15,-1 0 0,1 0 0,0-1 0,-1 1 0,1-1-1,0 0 1,-1 0 0,1 0 0,-1-1 0,1 1-1,0-1 1,-1 0 0,1 0 0,5-2 0,-4 1 26,-1 0 0,0-1 0,0 1 0,0-1 0,0 0 0,0 0 0,-1 0 0,1 0 0,-1-1 0,0 0 0,5-7 0,27-50 33,-26 42-17,3-6 124,-1 0-1,-1 0 1,-1-1-1,-2-1 1,0 1 0,3-36-1,-10 86-557,0 1 0,1 0 0,2 0 0,0-1 0,2 0 0,11 34 0,-14-54 70,0 0 0,0-1-1,0 1 1,1-1 0,-1 0-1,1 1 1,0-1 0,0 0-1,0-1 1,1 1 0,-1-1-1,1 1 1,-1-1 0,1 0 0,0 0-1,0 0 1,0-1 0,0 0-1,0 1 1,5-1 0,1 1-736,1 0 0,0-1 1,-1-1-1,1 1 0,0-2 1,20-3-1,30-14-5349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08.45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117 280 2401,'15'-23'4581,"-4"4"-3714,31-46 3351,33-72 0,-56 102-805,-19 35-3371,0 0 1,-1 0 0,1 0 0,0 0 0,0 0-1,0 0 1,0 1 0,0-1 0,0 0 0,0 0-1,0 0 1,-1 1 0,1-1 0,0 0 0,0 0-1,0 0 1,0 0 0,0 1 0,0-1 0,0 0-1,0 0 1,0 0 0,0 1 0,0-1 0,0 0 0,0 0-1,0 0 1,0 1 0,1-1 0,-1 0 0,0 0-1,0 0 1,0 0 0,0 1 0,0-1 0,0 0-1,0 0 1,1 0 0,-1 0 0,0 0 0,0 1-1,0-1 1,0 0 0,0 0 0,1 0 0,-1 0-1,0 0 1,0 0 0,0 0 0,1 0 0,-1 0 0,0 0-1,0 0 1,0 0 0,0 0 0,1 0 0,-1 0-1,0 0 1,0 0 0,0 0 0,1 0 0,-1 0-1,0 0 1,0 0 0,0 0 0,1 0 0,-1 0-1,0 0 1,0 0 0,-11 74 1121,11-73-1208,-1 9 55,-11 45 51,4 2 0,2-1 0,1 67-1,5-114-106,1 0 0,0 0 0,1-1 0,0 1-1,4 10 1,-6-17-9,1 0 0,0 0 0,-1-1-1,1 1 1,0 0 0,0 0 0,0 0 0,0-1 0,1 1-1,-1 0 1,0-1 0,1 1 0,-1-1 0,1 0-1,0 1 1,-1-1 0,1 0 0,0 0 0,0 0 0,0 0-1,-1 0 1,1-1 0,0 1 0,0 0 0,0-1-1,4 1 1,-6-2 54,1 1-1,0-1 0,-1 1 0,1-1 1,-1 0-1,1 1 0,0-1 0,-1 0 1,0 0-1,1 1 0,-1-1 1,1 0-1,-1 0 0,0 0 0,0 1 1,1-1-1,-1 0 0,0 0 0,0 0 1,0 0-1,0 0 0,0 0 1,0 1-1,0-1 0,0 0 0,0 0 1,0 0-1,-1 0 0,1-1 0,-1-3 18,0-8 67,0 0-1,-1 0 1,-1 1-1,0-1 1,-1 1 0,0 0-1,-1 0 1,0 0 0,-1 1-1,0 0 1,-1 0 0,0 0-1,0 1 1,-15-15-1,10 12-5,-1 1 0,0 0 0,-1 1 0,0 0-1,-1 1 1,0 0 0,0 2 0,-1 0 0,0 0-1,-22-6 1,2 9 21,35 24-1796,2-14 1108,0 0 1,1 0-1,-1 0 1,1 0-1,0 0 0,0-1 1,1 1-1,-1 0 0,1-1 1,0 0-1,0 0 0,0 0 1,5 5-1,27 25-9085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08.92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469 55 11925,'0'0'7665,"-3"23"-7190,-5 78-243,8-93-215,0-1 0,0 1 0,1-1 0,0 0 0,1 1 0,-1-1 0,1 0-1,1 0 1,0 0 0,0 0 0,0 0 0,1 0 0,6 9 0,-7-13-28,0 1 0,0 0 1,1-1-1,-1 1 0,1-1 0,0 0 0,0 0 1,0-1-1,0 1 0,0-1 0,1 0 1,-1 0-1,1 0 0,-1 0 0,1-1 1,0 0-1,0 0 0,6 0 0,-8-1 9,0 0-1,0-1 0,0 1 1,0-1-1,-1 0 0,1 1 1,0-1-1,0-1 0,-1 1 1,1 0-1,-1-1 0,1 1 0,-1-1 1,0 0-1,1 0 0,-1 0 1,0 0-1,0 0 0,-1 0 1,1 0-1,0-1 0,-1 1 1,1-1-1,0-2 0,5-9 143,-1 0 0,0-1 0,4-19-1,-6 21 36,6-18 694,-2 1 1,-2-1-1,0 0 0,1-50 0,-7 211-1044,-10 390 182,2-199-713,3-36 649,4-264 62,-1 1 1,-1-1-1,-1 0 0,-1 1 1,-9 24-1,11-38 0,0 0 1,-1 0-1,0 0 0,-1-1 1,0 0-1,0 0 0,0 0 1,-1 0-1,0-1 0,0 0 1,-1 0-1,1-1 1,-1 0-1,0 0 0,-14 6 1,7-5 4,-1-1 0,1 0 0,-1-1 0,0-1 1,0 0-1,-1-2 0,1 1 0,-1-2 0,1 0 1,0-1-1,-1 0 0,1-1 0,0-1 1,-21-6-1,18 3 63,0 0 1,-1-1-1,2-1 0,-1-1 1,1 0-1,1-2 0,0 1 1,0-2-1,1 0 1,-26-29-1,30 28-10,1 0 1,0-1-1,1 0 0,1-1 0,1 0 1,0-1-1,0 1 0,2-1 0,0 0 1,1-1-1,-3-23 0,5 29-88,1 0 0,1 0 0,0 0 0,0 0 0,1 0 0,1 0 0,0 0 0,0 0 0,1 0-1,1 1 1,0-1 0,0 1 0,1 0 0,0 0 0,0 1 0,1-1 0,1 1 0,8-10 0,8-3-1262,39-30 1,-1 6-3767,-44 33 2797,39-26-8111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5T13:22:09.339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123 16 5074,'0'0'18051,"3"-4"-17669,-3 3-379,1 0 1,0 0-1,-1 0 0,1 0 1,0 1-1,0-1 1,0 0-1,0 1 1,0-1-1,0 0 0,0 1 1,0-1-1,0 1 1,0 0-1,0-1 1,0 1-1,0 0 0,0 0 1,0-1-1,0 1 1,0 0-1,0 0 1,1 0-1,-1 0 0,0 0 1,1 1-1,39 14 69,-20-3-9,36 28 1,-30-17-28,-2 2 0,0 0 0,-2 2 0,-1 0 0,-1 1 0,26 47 0,-7 0 54,49 125 0,-66-141-60,-3 0 0,-2 1 0,-3 1 0,-2 1 0,-4 0 0,4 106 1,-14-146-26,0-1 1,-2 0-1,0 1 1,-1-1 0,-2-1-1,0 1 1,-1-1 0,-1 0-1,-11 21 1,4-16 12,-1 0 0,-1-1-1,-1-1 1,-1-1 0,-1-1 0,-25 21 0,11-13 94,0-1 0,-2-2 0,-1-2 0,-1-1 0,-1-2 0,-1-2 0,0-1 0,-75 21 0,114-39-94,-47 9 556,47-9-540,0 0-1,0 1 0,0-1 1,0 0-1,0 0 0,0 1 0,0-1 1,0 0-1,0 0 0,0 0 0,0 0 1,0-1-1,0 1 0,0 0 1,0 0-1,0-1 0,0 1 0,0 0 1,0-1-1,0 1 0,0-1 1,0 1-1,0-1 0,1 0 0,-1 1 1,0-1-1,0 0 0,1 1 1,-1-1-1,0 0 0,1 0 0,-1 0 1,1 0-1,-1 1 0,0-3 1,1-4-129,1-1 0,-1 1 1,1 0-1,1-1 0,-1 1 1,1 0-1,1 0 0,-1 0 1,1 0-1,0 0 1,1 1-1,-1-1 0,1 1 1,1 0-1,-1 0 0,1 0 1,0 1-1,6-6 0,12-13-2772,-14 6-2608,-8 2-4682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21C7-C1E6-4967-9CBE-23C98957F53C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A9255-C316-48B1-B56C-C58FE4355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949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21C7-C1E6-4967-9CBE-23C98957F53C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A9255-C316-48B1-B56C-C58FE4355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638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21C7-C1E6-4967-9CBE-23C98957F53C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A9255-C316-48B1-B56C-C58FE4355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199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21C7-C1E6-4967-9CBE-23C98957F53C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A9255-C316-48B1-B56C-C58FE4355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629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21C7-C1E6-4967-9CBE-23C98957F53C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A9255-C316-48B1-B56C-C58FE4355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163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21C7-C1E6-4967-9CBE-23C98957F53C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A9255-C316-48B1-B56C-C58FE4355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745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21C7-C1E6-4967-9CBE-23C98957F53C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A9255-C316-48B1-B56C-C58FE4355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682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21C7-C1E6-4967-9CBE-23C98957F53C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A9255-C316-48B1-B56C-C58FE4355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094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21C7-C1E6-4967-9CBE-23C98957F53C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A9255-C316-48B1-B56C-C58FE4355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67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21C7-C1E6-4967-9CBE-23C98957F53C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A9255-C316-48B1-B56C-C58FE4355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719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21C7-C1E6-4967-9CBE-23C98957F53C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A9255-C316-48B1-B56C-C58FE4355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07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F21C7-C1E6-4967-9CBE-23C98957F53C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A9255-C316-48B1-B56C-C58FE4355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8086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99" Type="http://schemas.openxmlformats.org/officeDocument/2006/relationships/image" Target="../media/image149.png"/><Relationship Id="rId21" Type="http://schemas.openxmlformats.org/officeDocument/2006/relationships/image" Target="../media/image10.png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324" Type="http://schemas.openxmlformats.org/officeDocument/2006/relationships/customXml" Target="../ink/ink162.xml"/><Relationship Id="rId170" Type="http://schemas.openxmlformats.org/officeDocument/2006/relationships/customXml" Target="../ink/ink85.xml"/><Relationship Id="rId226" Type="http://schemas.openxmlformats.org/officeDocument/2006/relationships/customXml" Target="../ink/ink113.xml"/><Relationship Id="rId268" Type="http://schemas.openxmlformats.org/officeDocument/2006/relationships/customXml" Target="../ink/ink134.xml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335" Type="http://schemas.openxmlformats.org/officeDocument/2006/relationships/image" Target="../media/image167.png"/><Relationship Id="rId5" Type="http://schemas.openxmlformats.org/officeDocument/2006/relationships/image" Target="../media/image2.png"/><Relationship Id="rId181" Type="http://schemas.openxmlformats.org/officeDocument/2006/relationships/image" Target="../media/image90.png"/><Relationship Id="rId237" Type="http://schemas.openxmlformats.org/officeDocument/2006/relationships/image" Target="../media/image118.png"/><Relationship Id="rId279" Type="http://schemas.openxmlformats.org/officeDocument/2006/relationships/image" Target="../media/image139.png"/><Relationship Id="rId43" Type="http://schemas.openxmlformats.org/officeDocument/2006/relationships/image" Target="../media/image21.png"/><Relationship Id="rId139" Type="http://schemas.openxmlformats.org/officeDocument/2006/relationships/image" Target="../media/image69.png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346" Type="http://schemas.openxmlformats.org/officeDocument/2006/relationships/customXml" Target="../ink/ink173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48" Type="http://schemas.openxmlformats.org/officeDocument/2006/relationships/customXml" Target="../ink/ink124.xml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image" Target="../media/image157.png"/><Relationship Id="rId357" Type="http://schemas.openxmlformats.org/officeDocument/2006/relationships/image" Target="../media/image178.png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image" Target="../media/image80.png"/><Relationship Id="rId217" Type="http://schemas.openxmlformats.org/officeDocument/2006/relationships/image" Target="../media/image108.png"/><Relationship Id="rId259" Type="http://schemas.openxmlformats.org/officeDocument/2006/relationships/image" Target="../media/image129.png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270" Type="http://schemas.openxmlformats.org/officeDocument/2006/relationships/customXml" Target="../ink/ink135.xml"/><Relationship Id="rId326" Type="http://schemas.openxmlformats.org/officeDocument/2006/relationships/customXml" Target="../ink/ink163.xml"/><Relationship Id="rId65" Type="http://schemas.openxmlformats.org/officeDocument/2006/relationships/image" Target="../media/image32.png"/><Relationship Id="rId130" Type="http://schemas.openxmlformats.org/officeDocument/2006/relationships/customXml" Target="../ink/ink65.xml"/><Relationship Id="rId172" Type="http://schemas.openxmlformats.org/officeDocument/2006/relationships/customXml" Target="../ink/ink86.xml"/><Relationship Id="rId228" Type="http://schemas.openxmlformats.org/officeDocument/2006/relationships/customXml" Target="../ink/ink114.xml"/><Relationship Id="rId281" Type="http://schemas.openxmlformats.org/officeDocument/2006/relationships/image" Target="../media/image140.png"/><Relationship Id="rId337" Type="http://schemas.openxmlformats.org/officeDocument/2006/relationships/image" Target="../media/image168.png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70.png"/><Relationship Id="rId7" Type="http://schemas.openxmlformats.org/officeDocument/2006/relationships/image" Target="../media/image3.png"/><Relationship Id="rId183" Type="http://schemas.openxmlformats.org/officeDocument/2006/relationships/image" Target="../media/image91.png"/><Relationship Id="rId239" Type="http://schemas.openxmlformats.org/officeDocument/2006/relationships/image" Target="../media/image119.png"/><Relationship Id="rId250" Type="http://schemas.openxmlformats.org/officeDocument/2006/relationships/customXml" Target="../ink/ink125.xml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45" Type="http://schemas.openxmlformats.org/officeDocument/2006/relationships/image" Target="../media/image22.png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348" Type="http://schemas.openxmlformats.org/officeDocument/2006/relationships/customXml" Target="../ink/ink174.xml"/><Relationship Id="rId152" Type="http://schemas.openxmlformats.org/officeDocument/2006/relationships/customXml" Target="../ink/ink76.xml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61" Type="http://schemas.openxmlformats.org/officeDocument/2006/relationships/image" Target="../media/image130.png"/><Relationship Id="rId14" Type="http://schemas.openxmlformats.org/officeDocument/2006/relationships/customXml" Target="../ink/ink7.xml"/><Relationship Id="rId56" Type="http://schemas.openxmlformats.org/officeDocument/2006/relationships/customXml" Target="../ink/ink28.xml"/><Relationship Id="rId317" Type="http://schemas.openxmlformats.org/officeDocument/2006/relationships/image" Target="../media/image158.png"/><Relationship Id="rId359" Type="http://schemas.openxmlformats.org/officeDocument/2006/relationships/image" Target="../media/image179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63" Type="http://schemas.openxmlformats.org/officeDocument/2006/relationships/image" Target="../media/image81.png"/><Relationship Id="rId219" Type="http://schemas.openxmlformats.org/officeDocument/2006/relationships/image" Target="../media/image109.png"/><Relationship Id="rId230" Type="http://schemas.openxmlformats.org/officeDocument/2006/relationships/customXml" Target="../ink/ink115.xml"/><Relationship Id="rId25" Type="http://schemas.openxmlformats.org/officeDocument/2006/relationships/image" Target="../media/image12.png"/><Relationship Id="rId67" Type="http://schemas.openxmlformats.org/officeDocument/2006/relationships/image" Target="../media/image33.png"/><Relationship Id="rId272" Type="http://schemas.openxmlformats.org/officeDocument/2006/relationships/customXml" Target="../ink/ink136.xml"/><Relationship Id="rId328" Type="http://schemas.openxmlformats.org/officeDocument/2006/relationships/customXml" Target="../ink/ink164.xml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360" Type="http://schemas.openxmlformats.org/officeDocument/2006/relationships/customXml" Target="../ink/ink180.xml"/><Relationship Id="rId220" Type="http://schemas.openxmlformats.org/officeDocument/2006/relationships/customXml" Target="../ink/ink110.xml"/><Relationship Id="rId241" Type="http://schemas.openxmlformats.org/officeDocument/2006/relationships/image" Target="../media/image120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262" Type="http://schemas.openxmlformats.org/officeDocument/2006/relationships/customXml" Target="../ink/ink131.xml"/><Relationship Id="rId283" Type="http://schemas.openxmlformats.org/officeDocument/2006/relationships/image" Target="../media/image141.png"/><Relationship Id="rId318" Type="http://schemas.openxmlformats.org/officeDocument/2006/relationships/customXml" Target="../ink/ink159.xml"/><Relationship Id="rId339" Type="http://schemas.openxmlformats.org/officeDocument/2006/relationships/image" Target="../media/image169.png"/><Relationship Id="rId78" Type="http://schemas.openxmlformats.org/officeDocument/2006/relationships/customXml" Target="../ink/ink39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64" Type="http://schemas.openxmlformats.org/officeDocument/2006/relationships/customXml" Target="../ink/ink82.xml"/><Relationship Id="rId185" Type="http://schemas.openxmlformats.org/officeDocument/2006/relationships/image" Target="../media/image92.png"/><Relationship Id="rId350" Type="http://schemas.openxmlformats.org/officeDocument/2006/relationships/customXml" Target="../ink/ink175.xml"/><Relationship Id="rId9" Type="http://schemas.openxmlformats.org/officeDocument/2006/relationships/image" Target="../media/image4.png"/><Relationship Id="rId210" Type="http://schemas.openxmlformats.org/officeDocument/2006/relationships/customXml" Target="../ink/ink105.xml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52" Type="http://schemas.openxmlformats.org/officeDocument/2006/relationships/customXml" Target="../ink/ink126.xml"/><Relationship Id="rId273" Type="http://schemas.openxmlformats.org/officeDocument/2006/relationships/image" Target="../media/image136.png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329" Type="http://schemas.openxmlformats.org/officeDocument/2006/relationships/image" Target="../media/image164.png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340" Type="http://schemas.openxmlformats.org/officeDocument/2006/relationships/customXml" Target="../ink/ink170.xml"/><Relationship Id="rId361" Type="http://schemas.openxmlformats.org/officeDocument/2006/relationships/image" Target="../media/image180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42" Type="http://schemas.openxmlformats.org/officeDocument/2006/relationships/customXml" Target="../ink/ink121.xml"/><Relationship Id="rId263" Type="http://schemas.openxmlformats.org/officeDocument/2006/relationships/image" Target="../media/image131.png"/><Relationship Id="rId284" Type="http://schemas.openxmlformats.org/officeDocument/2006/relationships/customXml" Target="../ink/ink142.xml"/><Relationship Id="rId319" Type="http://schemas.openxmlformats.org/officeDocument/2006/relationships/image" Target="../media/image159.png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330" Type="http://schemas.openxmlformats.org/officeDocument/2006/relationships/customXml" Target="../ink/ink165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351" Type="http://schemas.openxmlformats.org/officeDocument/2006/relationships/image" Target="../media/image175.png"/><Relationship Id="rId211" Type="http://schemas.openxmlformats.org/officeDocument/2006/relationships/image" Target="../media/image105.png"/><Relationship Id="rId232" Type="http://schemas.openxmlformats.org/officeDocument/2006/relationships/customXml" Target="../ink/ink116.xml"/><Relationship Id="rId253" Type="http://schemas.openxmlformats.org/officeDocument/2006/relationships/image" Target="../media/image126.png"/><Relationship Id="rId274" Type="http://schemas.openxmlformats.org/officeDocument/2006/relationships/customXml" Target="../ink/ink137.xml"/><Relationship Id="rId295" Type="http://schemas.openxmlformats.org/officeDocument/2006/relationships/image" Target="../media/image147.png"/><Relationship Id="rId309" Type="http://schemas.openxmlformats.org/officeDocument/2006/relationships/image" Target="../media/image154.png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320" Type="http://schemas.openxmlformats.org/officeDocument/2006/relationships/customXml" Target="../ink/ink160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Relationship Id="rId341" Type="http://schemas.openxmlformats.org/officeDocument/2006/relationships/image" Target="../media/image170.png"/><Relationship Id="rId362" Type="http://schemas.openxmlformats.org/officeDocument/2006/relationships/customXml" Target="../ink/ink181.xml"/><Relationship Id="rId201" Type="http://schemas.openxmlformats.org/officeDocument/2006/relationships/image" Target="../media/image100.png"/><Relationship Id="rId222" Type="http://schemas.openxmlformats.org/officeDocument/2006/relationships/customXml" Target="../ink/ink111.xml"/><Relationship Id="rId243" Type="http://schemas.openxmlformats.org/officeDocument/2006/relationships/image" Target="../media/image121.png"/><Relationship Id="rId264" Type="http://schemas.openxmlformats.org/officeDocument/2006/relationships/customXml" Target="../ink/ink132.xml"/><Relationship Id="rId285" Type="http://schemas.openxmlformats.org/officeDocument/2006/relationships/image" Target="../media/image142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310" Type="http://schemas.openxmlformats.org/officeDocument/2006/relationships/customXml" Target="../ink/ink155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331" Type="http://schemas.openxmlformats.org/officeDocument/2006/relationships/image" Target="../media/image165.png"/><Relationship Id="rId352" Type="http://schemas.openxmlformats.org/officeDocument/2006/relationships/customXml" Target="../ink/ink176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6.xml"/><Relationship Id="rId233" Type="http://schemas.openxmlformats.org/officeDocument/2006/relationships/image" Target="../media/image116.png"/><Relationship Id="rId254" Type="http://schemas.openxmlformats.org/officeDocument/2006/relationships/customXml" Target="../ink/ink127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275" Type="http://schemas.openxmlformats.org/officeDocument/2006/relationships/image" Target="../media/image137.png"/><Relationship Id="rId296" Type="http://schemas.openxmlformats.org/officeDocument/2006/relationships/customXml" Target="../ink/ink148.xml"/><Relationship Id="rId300" Type="http://schemas.openxmlformats.org/officeDocument/2006/relationships/customXml" Target="../ink/ink150.xml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321" Type="http://schemas.openxmlformats.org/officeDocument/2006/relationships/image" Target="../media/image160.png"/><Relationship Id="rId342" Type="http://schemas.openxmlformats.org/officeDocument/2006/relationships/customXml" Target="../ink/ink171.xml"/><Relationship Id="rId363" Type="http://schemas.openxmlformats.org/officeDocument/2006/relationships/image" Target="../media/image181.png"/><Relationship Id="rId202" Type="http://schemas.openxmlformats.org/officeDocument/2006/relationships/customXml" Target="../ink/ink101.xml"/><Relationship Id="rId223" Type="http://schemas.openxmlformats.org/officeDocument/2006/relationships/image" Target="../media/image111.png"/><Relationship Id="rId244" Type="http://schemas.openxmlformats.org/officeDocument/2006/relationships/customXml" Target="../ink/ink122.xml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265" Type="http://schemas.openxmlformats.org/officeDocument/2006/relationships/image" Target="../media/image132.png"/><Relationship Id="rId286" Type="http://schemas.openxmlformats.org/officeDocument/2006/relationships/customXml" Target="../ink/ink143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311" Type="http://schemas.openxmlformats.org/officeDocument/2006/relationships/image" Target="../media/image155.png"/><Relationship Id="rId332" Type="http://schemas.openxmlformats.org/officeDocument/2006/relationships/customXml" Target="../ink/ink166.xml"/><Relationship Id="rId353" Type="http://schemas.openxmlformats.org/officeDocument/2006/relationships/image" Target="../media/image176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image" Target="../media/image127.png"/><Relationship Id="rId276" Type="http://schemas.openxmlformats.org/officeDocument/2006/relationships/customXml" Target="../ink/ink138.xml"/><Relationship Id="rId297" Type="http://schemas.openxmlformats.org/officeDocument/2006/relationships/image" Target="../media/image148.png"/><Relationship Id="rId40" Type="http://schemas.openxmlformats.org/officeDocument/2006/relationships/customXml" Target="../ink/ink20.xml"/><Relationship Id="rId115" Type="http://schemas.openxmlformats.org/officeDocument/2006/relationships/image" Target="../media/image57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301" Type="http://schemas.openxmlformats.org/officeDocument/2006/relationships/image" Target="../media/image150.png"/><Relationship Id="rId322" Type="http://schemas.openxmlformats.org/officeDocument/2006/relationships/customXml" Target="../ink/ink161.xml"/><Relationship Id="rId343" Type="http://schemas.openxmlformats.org/officeDocument/2006/relationships/image" Target="../media/image171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45" Type="http://schemas.openxmlformats.org/officeDocument/2006/relationships/image" Target="../media/image122.png"/><Relationship Id="rId266" Type="http://schemas.openxmlformats.org/officeDocument/2006/relationships/customXml" Target="../ink/ink133.xml"/><Relationship Id="rId287" Type="http://schemas.openxmlformats.org/officeDocument/2006/relationships/image" Target="../media/image143.png"/><Relationship Id="rId30" Type="http://schemas.openxmlformats.org/officeDocument/2006/relationships/customXml" Target="../ink/ink15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312" Type="http://schemas.openxmlformats.org/officeDocument/2006/relationships/customXml" Target="../ink/ink156.xml"/><Relationship Id="rId333" Type="http://schemas.openxmlformats.org/officeDocument/2006/relationships/image" Target="../media/image166.png"/><Relationship Id="rId354" Type="http://schemas.openxmlformats.org/officeDocument/2006/relationships/customXml" Target="../ink/ink177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" Type="http://schemas.openxmlformats.org/officeDocument/2006/relationships/image" Target="../media/image1.png"/><Relationship Id="rId214" Type="http://schemas.openxmlformats.org/officeDocument/2006/relationships/customXml" Target="../ink/ink107.xml"/><Relationship Id="rId235" Type="http://schemas.openxmlformats.org/officeDocument/2006/relationships/image" Target="../media/image117.png"/><Relationship Id="rId256" Type="http://schemas.openxmlformats.org/officeDocument/2006/relationships/customXml" Target="../ink/ink128.xml"/><Relationship Id="rId277" Type="http://schemas.openxmlformats.org/officeDocument/2006/relationships/image" Target="../media/image138.png"/><Relationship Id="rId298" Type="http://schemas.openxmlformats.org/officeDocument/2006/relationships/customXml" Target="../ink/ink149.xml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302" Type="http://schemas.openxmlformats.org/officeDocument/2006/relationships/customXml" Target="../ink/ink151.xml"/><Relationship Id="rId323" Type="http://schemas.openxmlformats.org/officeDocument/2006/relationships/image" Target="../media/image161.png"/><Relationship Id="rId344" Type="http://schemas.openxmlformats.org/officeDocument/2006/relationships/customXml" Target="../ink/ink172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2.png"/><Relationship Id="rId246" Type="http://schemas.openxmlformats.org/officeDocument/2006/relationships/customXml" Target="../ink/ink123.xml"/><Relationship Id="rId267" Type="http://schemas.openxmlformats.org/officeDocument/2006/relationships/image" Target="../media/image133.png"/><Relationship Id="rId288" Type="http://schemas.openxmlformats.org/officeDocument/2006/relationships/customXml" Target="../ink/ink144.xml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313" Type="http://schemas.openxmlformats.org/officeDocument/2006/relationships/image" Target="../media/image156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84.png"/><Relationship Id="rId334" Type="http://schemas.openxmlformats.org/officeDocument/2006/relationships/customXml" Target="../ink/ink167.xml"/><Relationship Id="rId355" Type="http://schemas.openxmlformats.org/officeDocument/2006/relationships/image" Target="../media/image177.png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07.png"/><Relationship Id="rId236" Type="http://schemas.openxmlformats.org/officeDocument/2006/relationships/customXml" Target="../ink/ink118.xml"/><Relationship Id="rId257" Type="http://schemas.openxmlformats.org/officeDocument/2006/relationships/image" Target="../media/image128.png"/><Relationship Id="rId278" Type="http://schemas.openxmlformats.org/officeDocument/2006/relationships/customXml" Target="../ink/ink139.xml"/><Relationship Id="rId303" Type="http://schemas.openxmlformats.org/officeDocument/2006/relationships/image" Target="../media/image151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345" Type="http://schemas.openxmlformats.org/officeDocument/2006/relationships/image" Target="../media/image172.png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47" Type="http://schemas.openxmlformats.org/officeDocument/2006/relationships/image" Target="../media/image123.png"/><Relationship Id="rId107" Type="http://schemas.openxmlformats.org/officeDocument/2006/relationships/image" Target="../media/image53.png"/><Relationship Id="rId289" Type="http://schemas.openxmlformats.org/officeDocument/2006/relationships/image" Target="../media/image144.png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4.png"/><Relationship Id="rId314" Type="http://schemas.openxmlformats.org/officeDocument/2006/relationships/customXml" Target="../ink/ink157.xml"/><Relationship Id="rId356" Type="http://schemas.openxmlformats.org/officeDocument/2006/relationships/customXml" Target="../ink/ink178.xml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258" Type="http://schemas.openxmlformats.org/officeDocument/2006/relationships/customXml" Target="../ink/ink129.xml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image" Target="../media/image162.png"/><Relationship Id="rId171" Type="http://schemas.openxmlformats.org/officeDocument/2006/relationships/image" Target="../media/image85.png"/><Relationship Id="rId227" Type="http://schemas.openxmlformats.org/officeDocument/2006/relationships/image" Target="../media/image113.png"/><Relationship Id="rId269" Type="http://schemas.openxmlformats.org/officeDocument/2006/relationships/image" Target="../media/image134.png"/><Relationship Id="rId33" Type="http://schemas.openxmlformats.org/officeDocument/2006/relationships/image" Target="../media/image16.png"/><Relationship Id="rId129" Type="http://schemas.openxmlformats.org/officeDocument/2006/relationships/image" Target="../media/image64.png"/><Relationship Id="rId280" Type="http://schemas.openxmlformats.org/officeDocument/2006/relationships/customXml" Target="../ink/ink140.xml"/><Relationship Id="rId336" Type="http://schemas.openxmlformats.org/officeDocument/2006/relationships/customXml" Target="../ink/ink168.xml"/><Relationship Id="rId75" Type="http://schemas.openxmlformats.org/officeDocument/2006/relationships/image" Target="../media/image37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291" Type="http://schemas.openxmlformats.org/officeDocument/2006/relationships/image" Target="../media/image145.png"/><Relationship Id="rId305" Type="http://schemas.openxmlformats.org/officeDocument/2006/relationships/image" Target="../media/image152.png"/><Relationship Id="rId347" Type="http://schemas.openxmlformats.org/officeDocument/2006/relationships/image" Target="../media/image173.png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5.png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49" Type="http://schemas.openxmlformats.org/officeDocument/2006/relationships/image" Target="../media/image124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30.xml"/><Relationship Id="rId316" Type="http://schemas.openxmlformats.org/officeDocument/2006/relationships/customXml" Target="../ink/ink158.xml"/><Relationship Id="rId55" Type="http://schemas.openxmlformats.org/officeDocument/2006/relationships/image" Target="../media/image27.png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358" Type="http://schemas.openxmlformats.org/officeDocument/2006/relationships/customXml" Target="../ink/ink179.xml"/><Relationship Id="rId162" Type="http://schemas.openxmlformats.org/officeDocument/2006/relationships/customXml" Target="../ink/ink81.xml"/><Relationship Id="rId218" Type="http://schemas.openxmlformats.org/officeDocument/2006/relationships/customXml" Target="../ink/ink109.xml"/><Relationship Id="rId271" Type="http://schemas.openxmlformats.org/officeDocument/2006/relationships/image" Target="../media/image135.png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65.png"/><Relationship Id="rId327" Type="http://schemas.openxmlformats.org/officeDocument/2006/relationships/image" Target="../media/image163.png"/><Relationship Id="rId173" Type="http://schemas.openxmlformats.org/officeDocument/2006/relationships/image" Target="../media/image86.png"/><Relationship Id="rId229" Type="http://schemas.openxmlformats.org/officeDocument/2006/relationships/image" Target="../media/image114.png"/><Relationship Id="rId240" Type="http://schemas.openxmlformats.org/officeDocument/2006/relationships/customXml" Target="../ink/ink120.xml"/><Relationship Id="rId35" Type="http://schemas.openxmlformats.org/officeDocument/2006/relationships/image" Target="../media/image17.png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282" Type="http://schemas.openxmlformats.org/officeDocument/2006/relationships/customXml" Target="../ink/ink141.xml"/><Relationship Id="rId338" Type="http://schemas.openxmlformats.org/officeDocument/2006/relationships/customXml" Target="../ink/ink169.xml"/><Relationship Id="rId8" Type="http://schemas.openxmlformats.org/officeDocument/2006/relationships/customXml" Target="../ink/ink4.xml"/><Relationship Id="rId142" Type="http://schemas.openxmlformats.org/officeDocument/2006/relationships/customXml" Target="../ink/ink71.xml"/><Relationship Id="rId184" Type="http://schemas.openxmlformats.org/officeDocument/2006/relationships/customXml" Target="../ink/ink92.xml"/><Relationship Id="rId251" Type="http://schemas.openxmlformats.org/officeDocument/2006/relationships/image" Target="../media/image125.png"/><Relationship Id="rId46" Type="http://schemas.openxmlformats.org/officeDocument/2006/relationships/customXml" Target="../ink/ink23.xml"/><Relationship Id="rId293" Type="http://schemas.openxmlformats.org/officeDocument/2006/relationships/image" Target="../media/image146.png"/><Relationship Id="rId307" Type="http://schemas.openxmlformats.org/officeDocument/2006/relationships/image" Target="../media/image153.png"/><Relationship Id="rId349" Type="http://schemas.openxmlformats.org/officeDocument/2006/relationships/image" Target="../media/image174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39.png"/><Relationship Id="rId299" Type="http://schemas.openxmlformats.org/officeDocument/2006/relationships/image" Target="../media/image330.png"/><Relationship Id="rId21" Type="http://schemas.openxmlformats.org/officeDocument/2006/relationships/image" Target="../media/image191.png"/><Relationship Id="rId63" Type="http://schemas.openxmlformats.org/officeDocument/2006/relationships/image" Target="../media/image212.png"/><Relationship Id="rId159" Type="http://schemas.openxmlformats.org/officeDocument/2006/relationships/image" Target="../media/image260.png"/><Relationship Id="rId170" Type="http://schemas.openxmlformats.org/officeDocument/2006/relationships/customXml" Target="../ink/ink266.xml"/><Relationship Id="rId226" Type="http://schemas.openxmlformats.org/officeDocument/2006/relationships/customXml" Target="../ink/ink294.xml"/><Relationship Id="rId268" Type="http://schemas.openxmlformats.org/officeDocument/2006/relationships/customXml" Target="../ink/ink315.xml"/><Relationship Id="rId32" Type="http://schemas.openxmlformats.org/officeDocument/2006/relationships/customXml" Target="../ink/ink197.xml"/><Relationship Id="rId74" Type="http://schemas.openxmlformats.org/officeDocument/2006/relationships/customXml" Target="../ink/ink218.xml"/><Relationship Id="rId128" Type="http://schemas.openxmlformats.org/officeDocument/2006/relationships/customXml" Target="../ink/ink245.xml"/><Relationship Id="rId5" Type="http://schemas.openxmlformats.org/officeDocument/2006/relationships/image" Target="../media/image183.png"/><Relationship Id="rId181" Type="http://schemas.openxmlformats.org/officeDocument/2006/relationships/image" Target="../media/image271.png"/><Relationship Id="rId237" Type="http://schemas.openxmlformats.org/officeDocument/2006/relationships/image" Target="../media/image299.png"/><Relationship Id="rId279" Type="http://schemas.openxmlformats.org/officeDocument/2006/relationships/image" Target="../media/image320.png"/><Relationship Id="rId43" Type="http://schemas.openxmlformats.org/officeDocument/2006/relationships/image" Target="../media/image202.png"/><Relationship Id="rId139" Type="http://schemas.openxmlformats.org/officeDocument/2006/relationships/image" Target="../media/image250.png"/><Relationship Id="rId290" Type="http://schemas.openxmlformats.org/officeDocument/2006/relationships/customXml" Target="../ink/ink326.xml"/><Relationship Id="rId85" Type="http://schemas.openxmlformats.org/officeDocument/2006/relationships/image" Target="../media/image223.png"/><Relationship Id="rId150" Type="http://schemas.openxmlformats.org/officeDocument/2006/relationships/customXml" Target="../ink/ink256.xml"/><Relationship Id="rId192" Type="http://schemas.openxmlformats.org/officeDocument/2006/relationships/customXml" Target="../ink/ink277.xml"/><Relationship Id="rId206" Type="http://schemas.openxmlformats.org/officeDocument/2006/relationships/customXml" Target="../ink/ink284.xml"/><Relationship Id="rId248" Type="http://schemas.openxmlformats.org/officeDocument/2006/relationships/customXml" Target="../ink/ink305.xml"/><Relationship Id="rId12" Type="http://schemas.openxmlformats.org/officeDocument/2006/relationships/customXml" Target="../ink/ink187.xml"/><Relationship Id="rId108" Type="http://schemas.openxmlformats.org/officeDocument/2006/relationships/customXml" Target="../ink/ink235.xml"/><Relationship Id="rId54" Type="http://schemas.openxmlformats.org/officeDocument/2006/relationships/customXml" Target="../ink/ink208.xml"/><Relationship Id="rId96" Type="http://schemas.openxmlformats.org/officeDocument/2006/relationships/customXml" Target="../ink/ink229.xml"/><Relationship Id="rId161" Type="http://schemas.openxmlformats.org/officeDocument/2006/relationships/image" Target="../media/image261.png"/><Relationship Id="rId217" Type="http://schemas.openxmlformats.org/officeDocument/2006/relationships/image" Target="../media/image289.png"/><Relationship Id="rId6" Type="http://schemas.openxmlformats.org/officeDocument/2006/relationships/customXml" Target="../ink/ink184.xml"/><Relationship Id="rId238" Type="http://schemas.openxmlformats.org/officeDocument/2006/relationships/customXml" Target="../ink/ink300.xml"/><Relationship Id="rId259" Type="http://schemas.openxmlformats.org/officeDocument/2006/relationships/image" Target="../media/image310.png"/><Relationship Id="rId23" Type="http://schemas.openxmlformats.org/officeDocument/2006/relationships/image" Target="../media/image192.png"/><Relationship Id="rId119" Type="http://schemas.openxmlformats.org/officeDocument/2006/relationships/image" Target="../media/image240.png"/><Relationship Id="rId270" Type="http://schemas.openxmlformats.org/officeDocument/2006/relationships/customXml" Target="../ink/ink316.xml"/><Relationship Id="rId291" Type="http://schemas.openxmlformats.org/officeDocument/2006/relationships/image" Target="../media/image326.png"/><Relationship Id="rId44" Type="http://schemas.openxmlformats.org/officeDocument/2006/relationships/customXml" Target="../ink/ink203.xml"/><Relationship Id="rId65" Type="http://schemas.openxmlformats.org/officeDocument/2006/relationships/image" Target="../media/image213.png"/><Relationship Id="rId86" Type="http://schemas.openxmlformats.org/officeDocument/2006/relationships/customXml" Target="../ink/ink224.xml"/><Relationship Id="rId130" Type="http://schemas.openxmlformats.org/officeDocument/2006/relationships/customXml" Target="../ink/ink246.xml"/><Relationship Id="rId151" Type="http://schemas.openxmlformats.org/officeDocument/2006/relationships/image" Target="../media/image256.png"/><Relationship Id="rId172" Type="http://schemas.openxmlformats.org/officeDocument/2006/relationships/customXml" Target="../ink/ink267.xml"/><Relationship Id="rId193" Type="http://schemas.openxmlformats.org/officeDocument/2006/relationships/image" Target="../media/image277.png"/><Relationship Id="rId207" Type="http://schemas.openxmlformats.org/officeDocument/2006/relationships/image" Target="../media/image284.png"/><Relationship Id="rId228" Type="http://schemas.openxmlformats.org/officeDocument/2006/relationships/customXml" Target="../ink/ink295.xml"/><Relationship Id="rId249" Type="http://schemas.openxmlformats.org/officeDocument/2006/relationships/image" Target="../media/image305.png"/><Relationship Id="rId13" Type="http://schemas.openxmlformats.org/officeDocument/2006/relationships/image" Target="../media/image187.png"/><Relationship Id="rId109" Type="http://schemas.openxmlformats.org/officeDocument/2006/relationships/image" Target="../media/image235.png"/><Relationship Id="rId260" Type="http://schemas.openxmlformats.org/officeDocument/2006/relationships/customXml" Target="../ink/ink311.xml"/><Relationship Id="rId281" Type="http://schemas.openxmlformats.org/officeDocument/2006/relationships/image" Target="../media/image321.png"/><Relationship Id="rId34" Type="http://schemas.openxmlformats.org/officeDocument/2006/relationships/customXml" Target="../ink/ink198.xml"/><Relationship Id="rId55" Type="http://schemas.openxmlformats.org/officeDocument/2006/relationships/image" Target="../media/image208.png"/><Relationship Id="rId76" Type="http://schemas.openxmlformats.org/officeDocument/2006/relationships/customXml" Target="../ink/ink219.xml"/><Relationship Id="rId97" Type="http://schemas.openxmlformats.org/officeDocument/2006/relationships/image" Target="../media/image229.png"/><Relationship Id="rId120" Type="http://schemas.openxmlformats.org/officeDocument/2006/relationships/customXml" Target="../ink/ink241.xml"/><Relationship Id="rId141" Type="http://schemas.openxmlformats.org/officeDocument/2006/relationships/image" Target="../media/image251.png"/><Relationship Id="rId7" Type="http://schemas.openxmlformats.org/officeDocument/2006/relationships/image" Target="../media/image184.png"/><Relationship Id="rId162" Type="http://schemas.openxmlformats.org/officeDocument/2006/relationships/customXml" Target="../ink/ink262.xml"/><Relationship Id="rId183" Type="http://schemas.openxmlformats.org/officeDocument/2006/relationships/image" Target="../media/image272.png"/><Relationship Id="rId218" Type="http://schemas.openxmlformats.org/officeDocument/2006/relationships/customXml" Target="../ink/ink290.xml"/><Relationship Id="rId239" Type="http://schemas.openxmlformats.org/officeDocument/2006/relationships/image" Target="../media/image300.png"/><Relationship Id="rId250" Type="http://schemas.openxmlformats.org/officeDocument/2006/relationships/customXml" Target="../ink/ink306.xml"/><Relationship Id="rId271" Type="http://schemas.openxmlformats.org/officeDocument/2006/relationships/image" Target="../media/image316.png"/><Relationship Id="rId292" Type="http://schemas.openxmlformats.org/officeDocument/2006/relationships/customXml" Target="../ink/ink327.xml"/><Relationship Id="rId24" Type="http://schemas.openxmlformats.org/officeDocument/2006/relationships/customXml" Target="../ink/ink193.xml"/><Relationship Id="rId45" Type="http://schemas.openxmlformats.org/officeDocument/2006/relationships/image" Target="../media/image203.png"/><Relationship Id="rId66" Type="http://schemas.openxmlformats.org/officeDocument/2006/relationships/customXml" Target="../ink/ink214.xml"/><Relationship Id="rId87" Type="http://schemas.openxmlformats.org/officeDocument/2006/relationships/image" Target="../media/image224.png"/><Relationship Id="rId110" Type="http://schemas.openxmlformats.org/officeDocument/2006/relationships/customXml" Target="../ink/ink236.xml"/><Relationship Id="rId131" Type="http://schemas.openxmlformats.org/officeDocument/2006/relationships/image" Target="../media/image246.png"/><Relationship Id="rId152" Type="http://schemas.openxmlformats.org/officeDocument/2006/relationships/customXml" Target="../ink/ink257.xml"/><Relationship Id="rId173" Type="http://schemas.openxmlformats.org/officeDocument/2006/relationships/image" Target="../media/image267.png"/><Relationship Id="rId194" Type="http://schemas.openxmlformats.org/officeDocument/2006/relationships/customXml" Target="../ink/ink278.xml"/><Relationship Id="rId208" Type="http://schemas.openxmlformats.org/officeDocument/2006/relationships/customXml" Target="../ink/ink285.xml"/><Relationship Id="rId229" Type="http://schemas.openxmlformats.org/officeDocument/2006/relationships/image" Target="../media/image295.png"/><Relationship Id="rId240" Type="http://schemas.openxmlformats.org/officeDocument/2006/relationships/customXml" Target="../ink/ink301.xml"/><Relationship Id="rId261" Type="http://schemas.openxmlformats.org/officeDocument/2006/relationships/image" Target="../media/image311.png"/><Relationship Id="rId14" Type="http://schemas.openxmlformats.org/officeDocument/2006/relationships/customXml" Target="../ink/ink188.xml"/><Relationship Id="rId35" Type="http://schemas.openxmlformats.org/officeDocument/2006/relationships/image" Target="../media/image198.png"/><Relationship Id="rId56" Type="http://schemas.openxmlformats.org/officeDocument/2006/relationships/customXml" Target="../ink/ink209.xml"/><Relationship Id="rId77" Type="http://schemas.openxmlformats.org/officeDocument/2006/relationships/image" Target="../media/image219.png"/><Relationship Id="rId100" Type="http://schemas.openxmlformats.org/officeDocument/2006/relationships/customXml" Target="../ink/ink231.xml"/><Relationship Id="rId282" Type="http://schemas.openxmlformats.org/officeDocument/2006/relationships/customXml" Target="../ink/ink322.xml"/><Relationship Id="rId8" Type="http://schemas.openxmlformats.org/officeDocument/2006/relationships/customXml" Target="../ink/ink185.xml"/><Relationship Id="rId98" Type="http://schemas.openxmlformats.org/officeDocument/2006/relationships/customXml" Target="../ink/ink230.xml"/><Relationship Id="rId121" Type="http://schemas.openxmlformats.org/officeDocument/2006/relationships/image" Target="../media/image241.png"/><Relationship Id="rId142" Type="http://schemas.openxmlformats.org/officeDocument/2006/relationships/customXml" Target="../ink/ink252.xml"/><Relationship Id="rId163" Type="http://schemas.openxmlformats.org/officeDocument/2006/relationships/image" Target="../media/image262.png"/><Relationship Id="rId184" Type="http://schemas.openxmlformats.org/officeDocument/2006/relationships/customXml" Target="../ink/ink273.xml"/><Relationship Id="rId219" Type="http://schemas.openxmlformats.org/officeDocument/2006/relationships/image" Target="../media/image290.png"/><Relationship Id="rId230" Type="http://schemas.openxmlformats.org/officeDocument/2006/relationships/customXml" Target="../ink/ink296.xml"/><Relationship Id="rId251" Type="http://schemas.openxmlformats.org/officeDocument/2006/relationships/image" Target="../media/image306.png"/><Relationship Id="rId25" Type="http://schemas.openxmlformats.org/officeDocument/2006/relationships/image" Target="../media/image193.png"/><Relationship Id="rId46" Type="http://schemas.openxmlformats.org/officeDocument/2006/relationships/customXml" Target="../ink/ink204.xml"/><Relationship Id="rId67" Type="http://schemas.openxmlformats.org/officeDocument/2006/relationships/image" Target="../media/image214.png"/><Relationship Id="rId272" Type="http://schemas.openxmlformats.org/officeDocument/2006/relationships/customXml" Target="../ink/ink317.xml"/><Relationship Id="rId293" Type="http://schemas.openxmlformats.org/officeDocument/2006/relationships/image" Target="../media/image327.png"/><Relationship Id="rId88" Type="http://schemas.openxmlformats.org/officeDocument/2006/relationships/customXml" Target="../ink/ink225.xml"/><Relationship Id="rId111" Type="http://schemas.openxmlformats.org/officeDocument/2006/relationships/image" Target="../media/image236.png"/><Relationship Id="rId132" Type="http://schemas.openxmlformats.org/officeDocument/2006/relationships/customXml" Target="../ink/ink247.xml"/><Relationship Id="rId153" Type="http://schemas.openxmlformats.org/officeDocument/2006/relationships/image" Target="../media/image257.png"/><Relationship Id="rId174" Type="http://schemas.openxmlformats.org/officeDocument/2006/relationships/customXml" Target="../ink/ink268.xml"/><Relationship Id="rId195" Type="http://schemas.openxmlformats.org/officeDocument/2006/relationships/image" Target="../media/image278.png"/><Relationship Id="rId209" Type="http://schemas.openxmlformats.org/officeDocument/2006/relationships/image" Target="../media/image285.png"/><Relationship Id="rId220" Type="http://schemas.openxmlformats.org/officeDocument/2006/relationships/customXml" Target="../ink/ink291.xml"/><Relationship Id="rId241" Type="http://schemas.openxmlformats.org/officeDocument/2006/relationships/image" Target="../media/image301.png"/><Relationship Id="rId15" Type="http://schemas.openxmlformats.org/officeDocument/2006/relationships/image" Target="../media/image188.png"/><Relationship Id="rId36" Type="http://schemas.openxmlformats.org/officeDocument/2006/relationships/customXml" Target="../ink/ink199.xml"/><Relationship Id="rId57" Type="http://schemas.openxmlformats.org/officeDocument/2006/relationships/image" Target="../media/image209.png"/><Relationship Id="rId262" Type="http://schemas.openxmlformats.org/officeDocument/2006/relationships/customXml" Target="../ink/ink312.xml"/><Relationship Id="rId283" Type="http://schemas.openxmlformats.org/officeDocument/2006/relationships/image" Target="../media/image322.png"/><Relationship Id="rId78" Type="http://schemas.openxmlformats.org/officeDocument/2006/relationships/customXml" Target="../ink/ink220.xml"/><Relationship Id="rId99" Type="http://schemas.openxmlformats.org/officeDocument/2006/relationships/image" Target="../media/image230.png"/><Relationship Id="rId101" Type="http://schemas.openxmlformats.org/officeDocument/2006/relationships/image" Target="../media/image231.png"/><Relationship Id="rId122" Type="http://schemas.openxmlformats.org/officeDocument/2006/relationships/customXml" Target="../ink/ink242.xml"/><Relationship Id="rId143" Type="http://schemas.openxmlformats.org/officeDocument/2006/relationships/image" Target="../media/image252.png"/><Relationship Id="rId164" Type="http://schemas.openxmlformats.org/officeDocument/2006/relationships/customXml" Target="../ink/ink263.xml"/><Relationship Id="rId185" Type="http://schemas.openxmlformats.org/officeDocument/2006/relationships/image" Target="../media/image273.png"/><Relationship Id="rId9" Type="http://schemas.openxmlformats.org/officeDocument/2006/relationships/image" Target="../media/image185.png"/><Relationship Id="rId210" Type="http://schemas.openxmlformats.org/officeDocument/2006/relationships/customXml" Target="../ink/ink286.xml"/><Relationship Id="rId26" Type="http://schemas.openxmlformats.org/officeDocument/2006/relationships/customXml" Target="../ink/ink194.xml"/><Relationship Id="rId231" Type="http://schemas.openxmlformats.org/officeDocument/2006/relationships/image" Target="../media/image296.png"/><Relationship Id="rId252" Type="http://schemas.openxmlformats.org/officeDocument/2006/relationships/customXml" Target="../ink/ink307.xml"/><Relationship Id="rId273" Type="http://schemas.openxmlformats.org/officeDocument/2006/relationships/image" Target="../media/image317.png"/><Relationship Id="rId294" Type="http://schemas.openxmlformats.org/officeDocument/2006/relationships/customXml" Target="../ink/ink328.xml"/><Relationship Id="rId47" Type="http://schemas.openxmlformats.org/officeDocument/2006/relationships/image" Target="../media/image204.png"/><Relationship Id="rId68" Type="http://schemas.openxmlformats.org/officeDocument/2006/relationships/customXml" Target="../ink/ink215.xml"/><Relationship Id="rId89" Type="http://schemas.openxmlformats.org/officeDocument/2006/relationships/image" Target="../media/image225.png"/><Relationship Id="rId112" Type="http://schemas.openxmlformats.org/officeDocument/2006/relationships/customXml" Target="../ink/ink237.xml"/><Relationship Id="rId133" Type="http://schemas.openxmlformats.org/officeDocument/2006/relationships/image" Target="../media/image247.png"/><Relationship Id="rId154" Type="http://schemas.openxmlformats.org/officeDocument/2006/relationships/customXml" Target="../ink/ink258.xml"/><Relationship Id="rId175" Type="http://schemas.openxmlformats.org/officeDocument/2006/relationships/image" Target="../media/image268.png"/><Relationship Id="rId196" Type="http://schemas.openxmlformats.org/officeDocument/2006/relationships/customXml" Target="../ink/ink279.xml"/><Relationship Id="rId200" Type="http://schemas.openxmlformats.org/officeDocument/2006/relationships/customXml" Target="../ink/ink281.xml"/><Relationship Id="rId16" Type="http://schemas.openxmlformats.org/officeDocument/2006/relationships/customXml" Target="../ink/ink189.xml"/><Relationship Id="rId221" Type="http://schemas.openxmlformats.org/officeDocument/2006/relationships/image" Target="../media/image291.png"/><Relationship Id="rId242" Type="http://schemas.openxmlformats.org/officeDocument/2006/relationships/customXml" Target="../ink/ink302.xml"/><Relationship Id="rId263" Type="http://schemas.openxmlformats.org/officeDocument/2006/relationships/image" Target="../media/image312.png"/><Relationship Id="rId284" Type="http://schemas.openxmlformats.org/officeDocument/2006/relationships/customXml" Target="../ink/ink323.xml"/><Relationship Id="rId37" Type="http://schemas.openxmlformats.org/officeDocument/2006/relationships/image" Target="../media/image199.png"/><Relationship Id="rId58" Type="http://schemas.openxmlformats.org/officeDocument/2006/relationships/customXml" Target="../ink/ink210.xml"/><Relationship Id="rId79" Type="http://schemas.openxmlformats.org/officeDocument/2006/relationships/image" Target="../media/image220.png"/><Relationship Id="rId102" Type="http://schemas.openxmlformats.org/officeDocument/2006/relationships/customXml" Target="../ink/ink232.xml"/><Relationship Id="rId123" Type="http://schemas.openxmlformats.org/officeDocument/2006/relationships/image" Target="../media/image242.png"/><Relationship Id="rId144" Type="http://schemas.openxmlformats.org/officeDocument/2006/relationships/customXml" Target="../ink/ink253.xml"/><Relationship Id="rId90" Type="http://schemas.openxmlformats.org/officeDocument/2006/relationships/customXml" Target="../ink/ink226.xml"/><Relationship Id="rId165" Type="http://schemas.openxmlformats.org/officeDocument/2006/relationships/image" Target="../media/image263.png"/><Relationship Id="rId186" Type="http://schemas.openxmlformats.org/officeDocument/2006/relationships/customXml" Target="../ink/ink274.xml"/><Relationship Id="rId211" Type="http://schemas.openxmlformats.org/officeDocument/2006/relationships/image" Target="../media/image286.png"/><Relationship Id="rId232" Type="http://schemas.openxmlformats.org/officeDocument/2006/relationships/customXml" Target="../ink/ink297.xml"/><Relationship Id="rId253" Type="http://schemas.openxmlformats.org/officeDocument/2006/relationships/image" Target="../media/image307.png"/><Relationship Id="rId274" Type="http://schemas.openxmlformats.org/officeDocument/2006/relationships/customXml" Target="../ink/ink318.xml"/><Relationship Id="rId295" Type="http://schemas.openxmlformats.org/officeDocument/2006/relationships/image" Target="../media/image328.png"/><Relationship Id="rId27" Type="http://schemas.openxmlformats.org/officeDocument/2006/relationships/image" Target="../media/image194.png"/><Relationship Id="rId48" Type="http://schemas.openxmlformats.org/officeDocument/2006/relationships/customXml" Target="../ink/ink205.xml"/><Relationship Id="rId69" Type="http://schemas.openxmlformats.org/officeDocument/2006/relationships/image" Target="../media/image215.png"/><Relationship Id="rId113" Type="http://schemas.openxmlformats.org/officeDocument/2006/relationships/image" Target="../media/image237.png"/><Relationship Id="rId134" Type="http://schemas.openxmlformats.org/officeDocument/2006/relationships/customXml" Target="../ink/ink248.xml"/><Relationship Id="rId80" Type="http://schemas.openxmlformats.org/officeDocument/2006/relationships/customXml" Target="../ink/ink221.xml"/><Relationship Id="rId155" Type="http://schemas.openxmlformats.org/officeDocument/2006/relationships/image" Target="../media/image258.png"/><Relationship Id="rId176" Type="http://schemas.openxmlformats.org/officeDocument/2006/relationships/customXml" Target="../ink/ink269.xml"/><Relationship Id="rId197" Type="http://schemas.openxmlformats.org/officeDocument/2006/relationships/image" Target="../media/image279.png"/><Relationship Id="rId201" Type="http://schemas.openxmlformats.org/officeDocument/2006/relationships/image" Target="../media/image281.png"/><Relationship Id="rId222" Type="http://schemas.openxmlformats.org/officeDocument/2006/relationships/customXml" Target="../ink/ink292.xml"/><Relationship Id="rId243" Type="http://schemas.openxmlformats.org/officeDocument/2006/relationships/image" Target="../media/image302.png"/><Relationship Id="rId264" Type="http://schemas.openxmlformats.org/officeDocument/2006/relationships/customXml" Target="../ink/ink313.xml"/><Relationship Id="rId285" Type="http://schemas.openxmlformats.org/officeDocument/2006/relationships/image" Target="../media/image323.png"/><Relationship Id="rId17" Type="http://schemas.openxmlformats.org/officeDocument/2006/relationships/image" Target="../media/image189.png"/><Relationship Id="rId38" Type="http://schemas.openxmlformats.org/officeDocument/2006/relationships/customXml" Target="../ink/ink200.xml"/><Relationship Id="rId59" Type="http://schemas.openxmlformats.org/officeDocument/2006/relationships/image" Target="../media/image210.png"/><Relationship Id="rId103" Type="http://schemas.openxmlformats.org/officeDocument/2006/relationships/image" Target="../media/image232.png"/><Relationship Id="rId124" Type="http://schemas.openxmlformats.org/officeDocument/2006/relationships/customXml" Target="../ink/ink243.xml"/><Relationship Id="rId70" Type="http://schemas.openxmlformats.org/officeDocument/2006/relationships/customXml" Target="../ink/ink216.xml"/><Relationship Id="rId91" Type="http://schemas.openxmlformats.org/officeDocument/2006/relationships/image" Target="../media/image226.png"/><Relationship Id="rId145" Type="http://schemas.openxmlformats.org/officeDocument/2006/relationships/image" Target="../media/image253.png"/><Relationship Id="rId166" Type="http://schemas.openxmlformats.org/officeDocument/2006/relationships/customXml" Target="../ink/ink264.xml"/><Relationship Id="rId187" Type="http://schemas.openxmlformats.org/officeDocument/2006/relationships/image" Target="../media/image274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87.xml"/><Relationship Id="rId233" Type="http://schemas.openxmlformats.org/officeDocument/2006/relationships/image" Target="../media/image297.png"/><Relationship Id="rId254" Type="http://schemas.openxmlformats.org/officeDocument/2006/relationships/customXml" Target="../ink/ink308.xml"/><Relationship Id="rId28" Type="http://schemas.openxmlformats.org/officeDocument/2006/relationships/customXml" Target="../ink/ink195.xml"/><Relationship Id="rId49" Type="http://schemas.openxmlformats.org/officeDocument/2006/relationships/image" Target="../media/image205.png"/><Relationship Id="rId114" Type="http://schemas.openxmlformats.org/officeDocument/2006/relationships/customXml" Target="../ink/ink238.xml"/><Relationship Id="rId275" Type="http://schemas.openxmlformats.org/officeDocument/2006/relationships/image" Target="../media/image318.png"/><Relationship Id="rId296" Type="http://schemas.openxmlformats.org/officeDocument/2006/relationships/customXml" Target="../ink/ink329.xml"/><Relationship Id="rId300" Type="http://schemas.openxmlformats.org/officeDocument/2006/relationships/customXml" Target="../ink/ink331.xml"/><Relationship Id="rId60" Type="http://schemas.openxmlformats.org/officeDocument/2006/relationships/customXml" Target="../ink/ink211.xml"/><Relationship Id="rId81" Type="http://schemas.openxmlformats.org/officeDocument/2006/relationships/image" Target="../media/image221.png"/><Relationship Id="rId135" Type="http://schemas.openxmlformats.org/officeDocument/2006/relationships/image" Target="../media/image248.png"/><Relationship Id="rId156" Type="http://schemas.openxmlformats.org/officeDocument/2006/relationships/customXml" Target="../ink/ink259.xml"/><Relationship Id="rId177" Type="http://schemas.openxmlformats.org/officeDocument/2006/relationships/image" Target="../media/image269.png"/><Relationship Id="rId198" Type="http://schemas.openxmlformats.org/officeDocument/2006/relationships/customXml" Target="../ink/ink280.xml"/><Relationship Id="rId202" Type="http://schemas.openxmlformats.org/officeDocument/2006/relationships/customXml" Target="../ink/ink282.xml"/><Relationship Id="rId223" Type="http://schemas.openxmlformats.org/officeDocument/2006/relationships/image" Target="../media/image292.png"/><Relationship Id="rId244" Type="http://schemas.openxmlformats.org/officeDocument/2006/relationships/customXml" Target="../ink/ink303.xml"/><Relationship Id="rId18" Type="http://schemas.openxmlformats.org/officeDocument/2006/relationships/customXml" Target="../ink/ink190.xml"/><Relationship Id="rId39" Type="http://schemas.openxmlformats.org/officeDocument/2006/relationships/image" Target="../media/image200.png"/><Relationship Id="rId265" Type="http://schemas.openxmlformats.org/officeDocument/2006/relationships/image" Target="../media/image313.png"/><Relationship Id="rId286" Type="http://schemas.openxmlformats.org/officeDocument/2006/relationships/customXml" Target="../ink/ink324.xml"/><Relationship Id="rId50" Type="http://schemas.openxmlformats.org/officeDocument/2006/relationships/customXml" Target="../ink/ink206.xml"/><Relationship Id="rId104" Type="http://schemas.openxmlformats.org/officeDocument/2006/relationships/customXml" Target="../ink/ink233.xml"/><Relationship Id="rId125" Type="http://schemas.openxmlformats.org/officeDocument/2006/relationships/image" Target="../media/image243.png"/><Relationship Id="rId146" Type="http://schemas.openxmlformats.org/officeDocument/2006/relationships/customXml" Target="../ink/ink254.xml"/><Relationship Id="rId167" Type="http://schemas.openxmlformats.org/officeDocument/2006/relationships/image" Target="../media/image264.png"/><Relationship Id="rId188" Type="http://schemas.openxmlformats.org/officeDocument/2006/relationships/customXml" Target="../ink/ink275.xml"/><Relationship Id="rId71" Type="http://schemas.openxmlformats.org/officeDocument/2006/relationships/image" Target="../media/image216.png"/><Relationship Id="rId92" Type="http://schemas.openxmlformats.org/officeDocument/2006/relationships/customXml" Target="../ink/ink227.xml"/><Relationship Id="rId213" Type="http://schemas.openxmlformats.org/officeDocument/2006/relationships/image" Target="../media/image287.png"/><Relationship Id="rId234" Type="http://schemas.openxmlformats.org/officeDocument/2006/relationships/customXml" Target="../ink/ink298.xml"/><Relationship Id="rId2" Type="http://schemas.openxmlformats.org/officeDocument/2006/relationships/customXml" Target="../ink/ink182.xml"/><Relationship Id="rId29" Type="http://schemas.openxmlformats.org/officeDocument/2006/relationships/image" Target="../media/image195.png"/><Relationship Id="rId255" Type="http://schemas.openxmlformats.org/officeDocument/2006/relationships/image" Target="../media/image308.png"/><Relationship Id="rId276" Type="http://schemas.openxmlformats.org/officeDocument/2006/relationships/customXml" Target="../ink/ink319.xml"/><Relationship Id="rId297" Type="http://schemas.openxmlformats.org/officeDocument/2006/relationships/image" Target="../media/image329.png"/><Relationship Id="rId40" Type="http://schemas.openxmlformats.org/officeDocument/2006/relationships/customXml" Target="../ink/ink201.xml"/><Relationship Id="rId115" Type="http://schemas.openxmlformats.org/officeDocument/2006/relationships/image" Target="../media/image238.png"/><Relationship Id="rId136" Type="http://schemas.openxmlformats.org/officeDocument/2006/relationships/customXml" Target="../ink/ink249.xml"/><Relationship Id="rId157" Type="http://schemas.openxmlformats.org/officeDocument/2006/relationships/image" Target="../media/image259.png"/><Relationship Id="rId178" Type="http://schemas.openxmlformats.org/officeDocument/2006/relationships/customXml" Target="../ink/ink270.xml"/><Relationship Id="rId301" Type="http://schemas.openxmlformats.org/officeDocument/2006/relationships/image" Target="../media/image331.png"/><Relationship Id="rId61" Type="http://schemas.openxmlformats.org/officeDocument/2006/relationships/image" Target="../media/image211.png"/><Relationship Id="rId82" Type="http://schemas.openxmlformats.org/officeDocument/2006/relationships/customXml" Target="../ink/ink222.xml"/><Relationship Id="rId199" Type="http://schemas.openxmlformats.org/officeDocument/2006/relationships/image" Target="../media/image280.png"/><Relationship Id="rId203" Type="http://schemas.openxmlformats.org/officeDocument/2006/relationships/image" Target="../media/image282.png"/><Relationship Id="rId19" Type="http://schemas.openxmlformats.org/officeDocument/2006/relationships/image" Target="../media/image190.png"/><Relationship Id="rId224" Type="http://schemas.openxmlformats.org/officeDocument/2006/relationships/customXml" Target="../ink/ink293.xml"/><Relationship Id="rId245" Type="http://schemas.openxmlformats.org/officeDocument/2006/relationships/image" Target="../media/image303.png"/><Relationship Id="rId266" Type="http://schemas.openxmlformats.org/officeDocument/2006/relationships/customXml" Target="../ink/ink314.xml"/><Relationship Id="rId287" Type="http://schemas.openxmlformats.org/officeDocument/2006/relationships/image" Target="../media/image324.png"/><Relationship Id="rId30" Type="http://schemas.openxmlformats.org/officeDocument/2006/relationships/customXml" Target="../ink/ink196.xml"/><Relationship Id="rId105" Type="http://schemas.openxmlformats.org/officeDocument/2006/relationships/image" Target="../media/image233.png"/><Relationship Id="rId126" Type="http://schemas.openxmlformats.org/officeDocument/2006/relationships/customXml" Target="../ink/ink244.xml"/><Relationship Id="rId147" Type="http://schemas.openxmlformats.org/officeDocument/2006/relationships/image" Target="../media/image254.png"/><Relationship Id="rId168" Type="http://schemas.openxmlformats.org/officeDocument/2006/relationships/customXml" Target="../ink/ink265.xml"/><Relationship Id="rId51" Type="http://schemas.openxmlformats.org/officeDocument/2006/relationships/image" Target="../media/image206.png"/><Relationship Id="rId72" Type="http://schemas.openxmlformats.org/officeDocument/2006/relationships/customXml" Target="../ink/ink217.xml"/><Relationship Id="rId93" Type="http://schemas.openxmlformats.org/officeDocument/2006/relationships/image" Target="../media/image227.png"/><Relationship Id="rId189" Type="http://schemas.openxmlformats.org/officeDocument/2006/relationships/image" Target="../media/image275.png"/><Relationship Id="rId3" Type="http://schemas.openxmlformats.org/officeDocument/2006/relationships/image" Target="../media/image182.png"/><Relationship Id="rId214" Type="http://schemas.openxmlformats.org/officeDocument/2006/relationships/customXml" Target="../ink/ink288.xml"/><Relationship Id="rId235" Type="http://schemas.openxmlformats.org/officeDocument/2006/relationships/image" Target="../media/image298.png"/><Relationship Id="rId256" Type="http://schemas.openxmlformats.org/officeDocument/2006/relationships/customXml" Target="../ink/ink309.xml"/><Relationship Id="rId277" Type="http://schemas.openxmlformats.org/officeDocument/2006/relationships/image" Target="../media/image319.png"/><Relationship Id="rId298" Type="http://schemas.openxmlformats.org/officeDocument/2006/relationships/customXml" Target="../ink/ink330.xml"/><Relationship Id="rId116" Type="http://schemas.openxmlformats.org/officeDocument/2006/relationships/customXml" Target="../ink/ink239.xml"/><Relationship Id="rId137" Type="http://schemas.openxmlformats.org/officeDocument/2006/relationships/image" Target="../media/image249.png"/><Relationship Id="rId158" Type="http://schemas.openxmlformats.org/officeDocument/2006/relationships/customXml" Target="../ink/ink260.xml"/><Relationship Id="rId20" Type="http://schemas.openxmlformats.org/officeDocument/2006/relationships/customXml" Target="../ink/ink191.xml"/><Relationship Id="rId41" Type="http://schemas.openxmlformats.org/officeDocument/2006/relationships/image" Target="../media/image201.png"/><Relationship Id="rId62" Type="http://schemas.openxmlformats.org/officeDocument/2006/relationships/customXml" Target="../ink/ink212.xml"/><Relationship Id="rId83" Type="http://schemas.openxmlformats.org/officeDocument/2006/relationships/image" Target="../media/image222.png"/><Relationship Id="rId179" Type="http://schemas.openxmlformats.org/officeDocument/2006/relationships/image" Target="../media/image270.png"/><Relationship Id="rId190" Type="http://schemas.openxmlformats.org/officeDocument/2006/relationships/customXml" Target="../ink/ink276.xml"/><Relationship Id="rId204" Type="http://schemas.openxmlformats.org/officeDocument/2006/relationships/customXml" Target="../ink/ink283.xml"/><Relationship Id="rId225" Type="http://schemas.openxmlformats.org/officeDocument/2006/relationships/image" Target="../media/image293.png"/><Relationship Id="rId246" Type="http://schemas.openxmlformats.org/officeDocument/2006/relationships/customXml" Target="../ink/ink304.xml"/><Relationship Id="rId267" Type="http://schemas.openxmlformats.org/officeDocument/2006/relationships/image" Target="../media/image314.png"/><Relationship Id="rId288" Type="http://schemas.openxmlformats.org/officeDocument/2006/relationships/customXml" Target="../ink/ink325.xml"/><Relationship Id="rId106" Type="http://schemas.openxmlformats.org/officeDocument/2006/relationships/customXml" Target="../ink/ink234.xml"/><Relationship Id="rId127" Type="http://schemas.openxmlformats.org/officeDocument/2006/relationships/image" Target="../media/image244.png"/><Relationship Id="rId10" Type="http://schemas.openxmlformats.org/officeDocument/2006/relationships/customXml" Target="../ink/ink186.xml"/><Relationship Id="rId31" Type="http://schemas.openxmlformats.org/officeDocument/2006/relationships/image" Target="../media/image196.png"/><Relationship Id="rId52" Type="http://schemas.openxmlformats.org/officeDocument/2006/relationships/customXml" Target="../ink/ink207.xml"/><Relationship Id="rId73" Type="http://schemas.openxmlformats.org/officeDocument/2006/relationships/image" Target="../media/image217.png"/><Relationship Id="rId94" Type="http://schemas.openxmlformats.org/officeDocument/2006/relationships/customXml" Target="../ink/ink228.xml"/><Relationship Id="rId148" Type="http://schemas.openxmlformats.org/officeDocument/2006/relationships/customXml" Target="../ink/ink255.xml"/><Relationship Id="rId169" Type="http://schemas.openxmlformats.org/officeDocument/2006/relationships/image" Target="../media/image265.png"/><Relationship Id="rId4" Type="http://schemas.openxmlformats.org/officeDocument/2006/relationships/customXml" Target="../ink/ink183.xml"/><Relationship Id="rId180" Type="http://schemas.openxmlformats.org/officeDocument/2006/relationships/customXml" Target="../ink/ink271.xml"/><Relationship Id="rId215" Type="http://schemas.openxmlformats.org/officeDocument/2006/relationships/image" Target="../media/image288.png"/><Relationship Id="rId236" Type="http://schemas.openxmlformats.org/officeDocument/2006/relationships/customXml" Target="../ink/ink299.xml"/><Relationship Id="rId257" Type="http://schemas.openxmlformats.org/officeDocument/2006/relationships/image" Target="../media/image309.png"/><Relationship Id="rId278" Type="http://schemas.openxmlformats.org/officeDocument/2006/relationships/customXml" Target="../ink/ink320.xml"/><Relationship Id="rId42" Type="http://schemas.openxmlformats.org/officeDocument/2006/relationships/customXml" Target="../ink/ink202.xml"/><Relationship Id="rId84" Type="http://schemas.openxmlformats.org/officeDocument/2006/relationships/customXml" Target="../ink/ink223.xml"/><Relationship Id="rId138" Type="http://schemas.openxmlformats.org/officeDocument/2006/relationships/customXml" Target="../ink/ink250.xml"/><Relationship Id="rId191" Type="http://schemas.openxmlformats.org/officeDocument/2006/relationships/image" Target="../media/image276.png"/><Relationship Id="rId205" Type="http://schemas.openxmlformats.org/officeDocument/2006/relationships/image" Target="../media/image283.png"/><Relationship Id="rId247" Type="http://schemas.openxmlformats.org/officeDocument/2006/relationships/image" Target="../media/image304.png"/><Relationship Id="rId107" Type="http://schemas.openxmlformats.org/officeDocument/2006/relationships/image" Target="../media/image234.png"/><Relationship Id="rId289" Type="http://schemas.openxmlformats.org/officeDocument/2006/relationships/image" Target="../media/image325.png"/><Relationship Id="rId11" Type="http://schemas.openxmlformats.org/officeDocument/2006/relationships/image" Target="../media/image186.png"/><Relationship Id="rId53" Type="http://schemas.openxmlformats.org/officeDocument/2006/relationships/image" Target="../media/image207.png"/><Relationship Id="rId149" Type="http://schemas.openxmlformats.org/officeDocument/2006/relationships/image" Target="../media/image255.png"/><Relationship Id="rId95" Type="http://schemas.openxmlformats.org/officeDocument/2006/relationships/image" Target="../media/image228.png"/><Relationship Id="rId160" Type="http://schemas.openxmlformats.org/officeDocument/2006/relationships/customXml" Target="../ink/ink261.xml"/><Relationship Id="rId216" Type="http://schemas.openxmlformats.org/officeDocument/2006/relationships/customXml" Target="../ink/ink289.xml"/><Relationship Id="rId258" Type="http://schemas.openxmlformats.org/officeDocument/2006/relationships/customXml" Target="../ink/ink310.xml"/><Relationship Id="rId22" Type="http://schemas.openxmlformats.org/officeDocument/2006/relationships/customXml" Target="../ink/ink192.xml"/><Relationship Id="rId64" Type="http://schemas.openxmlformats.org/officeDocument/2006/relationships/customXml" Target="../ink/ink213.xml"/><Relationship Id="rId118" Type="http://schemas.openxmlformats.org/officeDocument/2006/relationships/customXml" Target="../ink/ink240.xml"/><Relationship Id="rId171" Type="http://schemas.openxmlformats.org/officeDocument/2006/relationships/image" Target="../media/image266.png"/><Relationship Id="rId227" Type="http://schemas.openxmlformats.org/officeDocument/2006/relationships/image" Target="../media/image294.png"/><Relationship Id="rId269" Type="http://schemas.openxmlformats.org/officeDocument/2006/relationships/image" Target="../media/image315.png"/><Relationship Id="rId33" Type="http://schemas.openxmlformats.org/officeDocument/2006/relationships/image" Target="../media/image197.png"/><Relationship Id="rId129" Type="http://schemas.openxmlformats.org/officeDocument/2006/relationships/image" Target="../media/image245.png"/><Relationship Id="rId280" Type="http://schemas.openxmlformats.org/officeDocument/2006/relationships/customXml" Target="../ink/ink321.xml"/><Relationship Id="rId75" Type="http://schemas.openxmlformats.org/officeDocument/2006/relationships/image" Target="../media/image218.png"/><Relationship Id="rId140" Type="http://schemas.openxmlformats.org/officeDocument/2006/relationships/customXml" Target="../ink/ink251.xml"/><Relationship Id="rId182" Type="http://schemas.openxmlformats.org/officeDocument/2006/relationships/customXml" Target="../ink/ink272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89.xml"/><Relationship Id="rId299" Type="http://schemas.openxmlformats.org/officeDocument/2006/relationships/customXml" Target="../ink/ink480.xml"/><Relationship Id="rId21" Type="http://schemas.openxmlformats.org/officeDocument/2006/relationships/customXml" Target="../ink/ink341.xml"/><Relationship Id="rId63" Type="http://schemas.openxmlformats.org/officeDocument/2006/relationships/customXml" Target="../ink/ink362.xml"/><Relationship Id="rId159" Type="http://schemas.openxmlformats.org/officeDocument/2006/relationships/customXml" Target="../ink/ink410.xml"/><Relationship Id="rId324" Type="http://schemas.openxmlformats.org/officeDocument/2006/relationships/image" Target="../media/image493.png"/><Relationship Id="rId366" Type="http://schemas.openxmlformats.org/officeDocument/2006/relationships/image" Target="../media/image514.png"/><Relationship Id="rId170" Type="http://schemas.openxmlformats.org/officeDocument/2006/relationships/image" Target="../media/image416.png"/><Relationship Id="rId226" Type="http://schemas.openxmlformats.org/officeDocument/2006/relationships/image" Target="../media/image444.png"/><Relationship Id="rId268" Type="http://schemas.openxmlformats.org/officeDocument/2006/relationships/image" Target="../media/image465.png"/><Relationship Id="rId32" Type="http://schemas.openxmlformats.org/officeDocument/2006/relationships/image" Target="../media/image347.png"/><Relationship Id="rId74" Type="http://schemas.openxmlformats.org/officeDocument/2006/relationships/image" Target="../media/image368.png"/><Relationship Id="rId128" Type="http://schemas.openxmlformats.org/officeDocument/2006/relationships/image" Target="../media/image395.png"/><Relationship Id="rId335" Type="http://schemas.openxmlformats.org/officeDocument/2006/relationships/customXml" Target="../ink/ink498.xml"/><Relationship Id="rId377" Type="http://schemas.openxmlformats.org/officeDocument/2006/relationships/customXml" Target="../ink/ink519.xml"/><Relationship Id="rId5" Type="http://schemas.openxmlformats.org/officeDocument/2006/relationships/customXml" Target="../ink/ink333.xml"/><Relationship Id="rId181" Type="http://schemas.openxmlformats.org/officeDocument/2006/relationships/customXml" Target="../ink/ink421.xml"/><Relationship Id="rId237" Type="http://schemas.openxmlformats.org/officeDocument/2006/relationships/customXml" Target="../ink/ink449.xml"/><Relationship Id="rId279" Type="http://schemas.openxmlformats.org/officeDocument/2006/relationships/customXml" Target="../ink/ink470.xml"/><Relationship Id="rId43" Type="http://schemas.openxmlformats.org/officeDocument/2006/relationships/customXml" Target="../ink/ink352.xml"/><Relationship Id="rId139" Type="http://schemas.openxmlformats.org/officeDocument/2006/relationships/customXml" Target="../ink/ink400.xml"/><Relationship Id="rId290" Type="http://schemas.openxmlformats.org/officeDocument/2006/relationships/image" Target="../media/image476.png"/><Relationship Id="rId304" Type="http://schemas.openxmlformats.org/officeDocument/2006/relationships/image" Target="../media/image483.png"/><Relationship Id="rId346" Type="http://schemas.openxmlformats.org/officeDocument/2006/relationships/image" Target="../media/image504.png"/><Relationship Id="rId388" Type="http://schemas.openxmlformats.org/officeDocument/2006/relationships/image" Target="../media/image525.png"/><Relationship Id="rId85" Type="http://schemas.openxmlformats.org/officeDocument/2006/relationships/customXml" Target="../ink/ink373.xml"/><Relationship Id="rId150" Type="http://schemas.openxmlformats.org/officeDocument/2006/relationships/image" Target="../media/image406.png"/><Relationship Id="rId192" Type="http://schemas.openxmlformats.org/officeDocument/2006/relationships/image" Target="../media/image427.png"/><Relationship Id="rId206" Type="http://schemas.openxmlformats.org/officeDocument/2006/relationships/image" Target="../media/image434.png"/><Relationship Id="rId248" Type="http://schemas.openxmlformats.org/officeDocument/2006/relationships/image" Target="../media/image455.png"/><Relationship Id="rId12" Type="http://schemas.openxmlformats.org/officeDocument/2006/relationships/image" Target="../media/image337.png"/><Relationship Id="rId108" Type="http://schemas.openxmlformats.org/officeDocument/2006/relationships/image" Target="../media/image385.png"/><Relationship Id="rId315" Type="http://schemas.openxmlformats.org/officeDocument/2006/relationships/customXml" Target="../ink/ink488.xml"/><Relationship Id="rId357" Type="http://schemas.openxmlformats.org/officeDocument/2006/relationships/customXml" Target="../ink/ink509.xml"/><Relationship Id="rId54" Type="http://schemas.openxmlformats.org/officeDocument/2006/relationships/image" Target="../media/image358.png"/><Relationship Id="rId96" Type="http://schemas.openxmlformats.org/officeDocument/2006/relationships/image" Target="../media/image379.png"/><Relationship Id="rId161" Type="http://schemas.openxmlformats.org/officeDocument/2006/relationships/customXml" Target="../ink/ink411.xml"/><Relationship Id="rId217" Type="http://schemas.openxmlformats.org/officeDocument/2006/relationships/customXml" Target="../ink/ink439.xml"/><Relationship Id="rId259" Type="http://schemas.openxmlformats.org/officeDocument/2006/relationships/customXml" Target="../ink/ink460.xml"/><Relationship Id="rId23" Type="http://schemas.openxmlformats.org/officeDocument/2006/relationships/customXml" Target="../ink/ink342.xml"/><Relationship Id="rId119" Type="http://schemas.openxmlformats.org/officeDocument/2006/relationships/customXml" Target="../ink/ink390.xml"/><Relationship Id="rId270" Type="http://schemas.openxmlformats.org/officeDocument/2006/relationships/image" Target="../media/image466.png"/><Relationship Id="rId326" Type="http://schemas.openxmlformats.org/officeDocument/2006/relationships/image" Target="../media/image494.png"/><Relationship Id="rId65" Type="http://schemas.openxmlformats.org/officeDocument/2006/relationships/customXml" Target="../ink/ink363.xml"/><Relationship Id="rId130" Type="http://schemas.openxmlformats.org/officeDocument/2006/relationships/image" Target="../media/image396.png"/><Relationship Id="rId368" Type="http://schemas.openxmlformats.org/officeDocument/2006/relationships/image" Target="../media/image515.png"/><Relationship Id="rId172" Type="http://schemas.openxmlformats.org/officeDocument/2006/relationships/image" Target="../media/image417.png"/><Relationship Id="rId228" Type="http://schemas.openxmlformats.org/officeDocument/2006/relationships/image" Target="../media/image445.png"/><Relationship Id="rId281" Type="http://schemas.openxmlformats.org/officeDocument/2006/relationships/customXml" Target="../ink/ink471.xml"/><Relationship Id="rId337" Type="http://schemas.openxmlformats.org/officeDocument/2006/relationships/customXml" Target="../ink/ink499.xml"/><Relationship Id="rId34" Type="http://schemas.openxmlformats.org/officeDocument/2006/relationships/image" Target="../media/image348.png"/><Relationship Id="rId76" Type="http://schemas.openxmlformats.org/officeDocument/2006/relationships/image" Target="../media/image369.png"/><Relationship Id="rId141" Type="http://schemas.openxmlformats.org/officeDocument/2006/relationships/customXml" Target="../ink/ink401.xml"/><Relationship Id="rId379" Type="http://schemas.openxmlformats.org/officeDocument/2006/relationships/customXml" Target="../ink/ink520.xml"/><Relationship Id="rId7" Type="http://schemas.openxmlformats.org/officeDocument/2006/relationships/customXml" Target="../ink/ink334.xml"/><Relationship Id="rId183" Type="http://schemas.openxmlformats.org/officeDocument/2006/relationships/customXml" Target="../ink/ink422.xml"/><Relationship Id="rId239" Type="http://schemas.openxmlformats.org/officeDocument/2006/relationships/customXml" Target="../ink/ink450.xml"/><Relationship Id="rId390" Type="http://schemas.openxmlformats.org/officeDocument/2006/relationships/image" Target="../media/image526.png"/><Relationship Id="rId250" Type="http://schemas.openxmlformats.org/officeDocument/2006/relationships/image" Target="../media/image456.png"/><Relationship Id="rId292" Type="http://schemas.openxmlformats.org/officeDocument/2006/relationships/image" Target="../media/image477.png"/><Relationship Id="rId306" Type="http://schemas.openxmlformats.org/officeDocument/2006/relationships/image" Target="../media/image484.png"/><Relationship Id="rId45" Type="http://schemas.openxmlformats.org/officeDocument/2006/relationships/customXml" Target="../ink/ink353.xml"/><Relationship Id="rId87" Type="http://schemas.openxmlformats.org/officeDocument/2006/relationships/customXml" Target="../ink/ink374.xml"/><Relationship Id="rId110" Type="http://schemas.openxmlformats.org/officeDocument/2006/relationships/image" Target="../media/image386.png"/><Relationship Id="rId348" Type="http://schemas.openxmlformats.org/officeDocument/2006/relationships/image" Target="../media/image505.png"/><Relationship Id="rId152" Type="http://schemas.openxmlformats.org/officeDocument/2006/relationships/image" Target="../media/image407.png"/><Relationship Id="rId194" Type="http://schemas.openxmlformats.org/officeDocument/2006/relationships/image" Target="../media/image428.png"/><Relationship Id="rId208" Type="http://schemas.openxmlformats.org/officeDocument/2006/relationships/image" Target="../media/image435.png"/><Relationship Id="rId261" Type="http://schemas.openxmlformats.org/officeDocument/2006/relationships/customXml" Target="../ink/ink461.xml"/><Relationship Id="rId14" Type="http://schemas.openxmlformats.org/officeDocument/2006/relationships/image" Target="../media/image338.png"/><Relationship Id="rId56" Type="http://schemas.openxmlformats.org/officeDocument/2006/relationships/image" Target="../media/image359.png"/><Relationship Id="rId317" Type="http://schemas.openxmlformats.org/officeDocument/2006/relationships/customXml" Target="../ink/ink489.xml"/><Relationship Id="rId359" Type="http://schemas.openxmlformats.org/officeDocument/2006/relationships/customXml" Target="../ink/ink510.xml"/><Relationship Id="rId98" Type="http://schemas.openxmlformats.org/officeDocument/2006/relationships/image" Target="../media/image380.png"/><Relationship Id="rId121" Type="http://schemas.openxmlformats.org/officeDocument/2006/relationships/customXml" Target="../ink/ink391.xml"/><Relationship Id="rId163" Type="http://schemas.openxmlformats.org/officeDocument/2006/relationships/customXml" Target="../ink/ink412.xml"/><Relationship Id="rId219" Type="http://schemas.openxmlformats.org/officeDocument/2006/relationships/customXml" Target="../ink/ink440.xml"/><Relationship Id="rId370" Type="http://schemas.openxmlformats.org/officeDocument/2006/relationships/image" Target="../media/image516.png"/><Relationship Id="rId230" Type="http://schemas.openxmlformats.org/officeDocument/2006/relationships/image" Target="../media/image446.png"/><Relationship Id="rId25" Type="http://schemas.openxmlformats.org/officeDocument/2006/relationships/customXml" Target="../ink/ink343.xml"/><Relationship Id="rId67" Type="http://schemas.openxmlformats.org/officeDocument/2006/relationships/customXml" Target="../ink/ink364.xml"/><Relationship Id="rId272" Type="http://schemas.openxmlformats.org/officeDocument/2006/relationships/image" Target="../media/image467.png"/><Relationship Id="rId328" Type="http://schemas.openxmlformats.org/officeDocument/2006/relationships/image" Target="../media/image495.png"/><Relationship Id="rId132" Type="http://schemas.openxmlformats.org/officeDocument/2006/relationships/image" Target="../media/image397.png"/><Relationship Id="rId174" Type="http://schemas.openxmlformats.org/officeDocument/2006/relationships/image" Target="../media/image418.png"/><Relationship Id="rId381" Type="http://schemas.openxmlformats.org/officeDocument/2006/relationships/customXml" Target="../ink/ink521.xml"/><Relationship Id="rId241" Type="http://schemas.openxmlformats.org/officeDocument/2006/relationships/customXml" Target="../ink/ink451.xml"/><Relationship Id="rId36" Type="http://schemas.openxmlformats.org/officeDocument/2006/relationships/image" Target="../media/image349.png"/><Relationship Id="rId283" Type="http://schemas.openxmlformats.org/officeDocument/2006/relationships/customXml" Target="../ink/ink472.xml"/><Relationship Id="rId339" Type="http://schemas.openxmlformats.org/officeDocument/2006/relationships/customXml" Target="../ink/ink500.xml"/><Relationship Id="rId78" Type="http://schemas.openxmlformats.org/officeDocument/2006/relationships/image" Target="../media/image370.png"/><Relationship Id="rId101" Type="http://schemas.openxmlformats.org/officeDocument/2006/relationships/customXml" Target="../ink/ink381.xml"/><Relationship Id="rId143" Type="http://schemas.openxmlformats.org/officeDocument/2006/relationships/customXml" Target="../ink/ink402.xml"/><Relationship Id="rId185" Type="http://schemas.openxmlformats.org/officeDocument/2006/relationships/customXml" Target="../ink/ink423.xml"/><Relationship Id="rId350" Type="http://schemas.openxmlformats.org/officeDocument/2006/relationships/image" Target="../media/image506.png"/><Relationship Id="rId9" Type="http://schemas.openxmlformats.org/officeDocument/2006/relationships/customXml" Target="../ink/ink335.xml"/><Relationship Id="rId210" Type="http://schemas.openxmlformats.org/officeDocument/2006/relationships/image" Target="../media/image436.png"/><Relationship Id="rId392" Type="http://schemas.openxmlformats.org/officeDocument/2006/relationships/image" Target="../media/image527.png"/><Relationship Id="rId252" Type="http://schemas.openxmlformats.org/officeDocument/2006/relationships/image" Target="../media/image457.png"/><Relationship Id="rId294" Type="http://schemas.openxmlformats.org/officeDocument/2006/relationships/image" Target="../media/image478.png"/><Relationship Id="rId308" Type="http://schemas.openxmlformats.org/officeDocument/2006/relationships/image" Target="../media/image485.png"/><Relationship Id="rId47" Type="http://schemas.openxmlformats.org/officeDocument/2006/relationships/customXml" Target="../ink/ink354.xml"/><Relationship Id="rId89" Type="http://schemas.openxmlformats.org/officeDocument/2006/relationships/customXml" Target="../ink/ink375.xml"/><Relationship Id="rId112" Type="http://schemas.openxmlformats.org/officeDocument/2006/relationships/image" Target="../media/image387.png"/><Relationship Id="rId154" Type="http://schemas.openxmlformats.org/officeDocument/2006/relationships/image" Target="../media/image408.png"/><Relationship Id="rId361" Type="http://schemas.openxmlformats.org/officeDocument/2006/relationships/customXml" Target="../ink/ink511.xml"/><Relationship Id="rId196" Type="http://schemas.openxmlformats.org/officeDocument/2006/relationships/image" Target="../media/image429.png"/><Relationship Id="rId16" Type="http://schemas.openxmlformats.org/officeDocument/2006/relationships/image" Target="../media/image339.png"/><Relationship Id="rId221" Type="http://schemas.openxmlformats.org/officeDocument/2006/relationships/customXml" Target="../ink/ink441.xml"/><Relationship Id="rId242" Type="http://schemas.openxmlformats.org/officeDocument/2006/relationships/image" Target="../media/image452.png"/><Relationship Id="rId263" Type="http://schemas.openxmlformats.org/officeDocument/2006/relationships/customXml" Target="../ink/ink462.xml"/><Relationship Id="rId284" Type="http://schemas.openxmlformats.org/officeDocument/2006/relationships/image" Target="../media/image473.png"/><Relationship Id="rId319" Type="http://schemas.openxmlformats.org/officeDocument/2006/relationships/customXml" Target="../ink/ink490.xml"/><Relationship Id="rId37" Type="http://schemas.openxmlformats.org/officeDocument/2006/relationships/customXml" Target="../ink/ink349.xml"/><Relationship Id="rId58" Type="http://schemas.openxmlformats.org/officeDocument/2006/relationships/image" Target="../media/image360.png"/><Relationship Id="rId79" Type="http://schemas.openxmlformats.org/officeDocument/2006/relationships/customXml" Target="../ink/ink370.xml"/><Relationship Id="rId102" Type="http://schemas.openxmlformats.org/officeDocument/2006/relationships/image" Target="../media/image382.png"/><Relationship Id="rId123" Type="http://schemas.openxmlformats.org/officeDocument/2006/relationships/customXml" Target="../ink/ink392.xml"/><Relationship Id="rId144" Type="http://schemas.openxmlformats.org/officeDocument/2006/relationships/image" Target="../media/image403.png"/><Relationship Id="rId330" Type="http://schemas.openxmlformats.org/officeDocument/2006/relationships/image" Target="../media/image496.png"/><Relationship Id="rId90" Type="http://schemas.openxmlformats.org/officeDocument/2006/relationships/image" Target="../media/image376.png"/><Relationship Id="rId165" Type="http://schemas.openxmlformats.org/officeDocument/2006/relationships/customXml" Target="../ink/ink413.xml"/><Relationship Id="rId186" Type="http://schemas.openxmlformats.org/officeDocument/2006/relationships/image" Target="../media/image424.png"/><Relationship Id="rId351" Type="http://schemas.openxmlformats.org/officeDocument/2006/relationships/customXml" Target="../ink/ink506.xml"/><Relationship Id="rId372" Type="http://schemas.openxmlformats.org/officeDocument/2006/relationships/image" Target="../media/image517.png"/><Relationship Id="rId393" Type="http://schemas.openxmlformats.org/officeDocument/2006/relationships/customXml" Target="../ink/ink527.xml"/><Relationship Id="rId211" Type="http://schemas.openxmlformats.org/officeDocument/2006/relationships/customXml" Target="../ink/ink436.xml"/><Relationship Id="rId232" Type="http://schemas.openxmlformats.org/officeDocument/2006/relationships/image" Target="../media/image447.png"/><Relationship Id="rId253" Type="http://schemas.openxmlformats.org/officeDocument/2006/relationships/customXml" Target="../ink/ink457.xml"/><Relationship Id="rId274" Type="http://schemas.openxmlformats.org/officeDocument/2006/relationships/image" Target="../media/image468.png"/><Relationship Id="rId295" Type="http://schemas.openxmlformats.org/officeDocument/2006/relationships/customXml" Target="../ink/ink478.xml"/><Relationship Id="rId309" Type="http://schemas.openxmlformats.org/officeDocument/2006/relationships/customXml" Target="../ink/ink485.xml"/><Relationship Id="rId27" Type="http://schemas.openxmlformats.org/officeDocument/2006/relationships/customXml" Target="../ink/ink344.xml"/><Relationship Id="rId48" Type="http://schemas.openxmlformats.org/officeDocument/2006/relationships/image" Target="../media/image355.png"/><Relationship Id="rId69" Type="http://schemas.openxmlformats.org/officeDocument/2006/relationships/customXml" Target="../ink/ink365.xml"/><Relationship Id="rId113" Type="http://schemas.openxmlformats.org/officeDocument/2006/relationships/customXml" Target="../ink/ink387.xml"/><Relationship Id="rId134" Type="http://schemas.openxmlformats.org/officeDocument/2006/relationships/image" Target="../media/image398.png"/><Relationship Id="rId320" Type="http://schemas.openxmlformats.org/officeDocument/2006/relationships/image" Target="../media/image491.png"/><Relationship Id="rId80" Type="http://schemas.openxmlformats.org/officeDocument/2006/relationships/image" Target="../media/image371.png"/><Relationship Id="rId155" Type="http://schemas.openxmlformats.org/officeDocument/2006/relationships/customXml" Target="../ink/ink408.xml"/><Relationship Id="rId176" Type="http://schemas.openxmlformats.org/officeDocument/2006/relationships/image" Target="../media/image419.png"/><Relationship Id="rId197" Type="http://schemas.openxmlformats.org/officeDocument/2006/relationships/customXml" Target="../ink/ink429.xml"/><Relationship Id="rId341" Type="http://schemas.openxmlformats.org/officeDocument/2006/relationships/customXml" Target="../ink/ink501.xml"/><Relationship Id="rId362" Type="http://schemas.openxmlformats.org/officeDocument/2006/relationships/image" Target="../media/image512.png"/><Relationship Id="rId383" Type="http://schemas.openxmlformats.org/officeDocument/2006/relationships/customXml" Target="../ink/ink522.xml"/><Relationship Id="rId201" Type="http://schemas.openxmlformats.org/officeDocument/2006/relationships/customXml" Target="../ink/ink431.xml"/><Relationship Id="rId222" Type="http://schemas.openxmlformats.org/officeDocument/2006/relationships/image" Target="../media/image442.png"/><Relationship Id="rId243" Type="http://schemas.openxmlformats.org/officeDocument/2006/relationships/customXml" Target="../ink/ink452.xml"/><Relationship Id="rId264" Type="http://schemas.openxmlformats.org/officeDocument/2006/relationships/image" Target="../media/image463.png"/><Relationship Id="rId285" Type="http://schemas.openxmlformats.org/officeDocument/2006/relationships/customXml" Target="../ink/ink473.xml"/><Relationship Id="rId17" Type="http://schemas.openxmlformats.org/officeDocument/2006/relationships/customXml" Target="../ink/ink339.xml"/><Relationship Id="rId38" Type="http://schemas.openxmlformats.org/officeDocument/2006/relationships/image" Target="../media/image350.png"/><Relationship Id="rId59" Type="http://schemas.openxmlformats.org/officeDocument/2006/relationships/customXml" Target="../ink/ink360.xml"/><Relationship Id="rId103" Type="http://schemas.openxmlformats.org/officeDocument/2006/relationships/customXml" Target="../ink/ink382.xml"/><Relationship Id="rId124" Type="http://schemas.openxmlformats.org/officeDocument/2006/relationships/image" Target="../media/image393.png"/><Relationship Id="rId310" Type="http://schemas.openxmlformats.org/officeDocument/2006/relationships/image" Target="../media/image486.png"/><Relationship Id="rId70" Type="http://schemas.openxmlformats.org/officeDocument/2006/relationships/image" Target="../media/image366.png"/><Relationship Id="rId91" Type="http://schemas.openxmlformats.org/officeDocument/2006/relationships/customXml" Target="../ink/ink376.xml"/><Relationship Id="rId145" Type="http://schemas.openxmlformats.org/officeDocument/2006/relationships/customXml" Target="../ink/ink403.xml"/><Relationship Id="rId166" Type="http://schemas.openxmlformats.org/officeDocument/2006/relationships/image" Target="../media/image414.png"/><Relationship Id="rId187" Type="http://schemas.openxmlformats.org/officeDocument/2006/relationships/customXml" Target="../ink/ink424.xml"/><Relationship Id="rId331" Type="http://schemas.openxmlformats.org/officeDocument/2006/relationships/customXml" Target="../ink/ink496.xml"/><Relationship Id="rId352" Type="http://schemas.openxmlformats.org/officeDocument/2006/relationships/image" Target="../media/image507.png"/><Relationship Id="rId373" Type="http://schemas.openxmlformats.org/officeDocument/2006/relationships/customXml" Target="../ink/ink517.xml"/><Relationship Id="rId394" Type="http://schemas.openxmlformats.org/officeDocument/2006/relationships/image" Target="../media/image528.png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437.png"/><Relationship Id="rId233" Type="http://schemas.openxmlformats.org/officeDocument/2006/relationships/customXml" Target="../ink/ink447.xml"/><Relationship Id="rId254" Type="http://schemas.openxmlformats.org/officeDocument/2006/relationships/image" Target="../media/image458.png"/><Relationship Id="rId28" Type="http://schemas.openxmlformats.org/officeDocument/2006/relationships/image" Target="../media/image345.png"/><Relationship Id="rId49" Type="http://schemas.openxmlformats.org/officeDocument/2006/relationships/customXml" Target="../ink/ink355.xml"/><Relationship Id="rId114" Type="http://schemas.openxmlformats.org/officeDocument/2006/relationships/image" Target="../media/image388.png"/><Relationship Id="rId275" Type="http://schemas.openxmlformats.org/officeDocument/2006/relationships/customXml" Target="../ink/ink468.xml"/><Relationship Id="rId296" Type="http://schemas.openxmlformats.org/officeDocument/2006/relationships/image" Target="../media/image479.png"/><Relationship Id="rId300" Type="http://schemas.openxmlformats.org/officeDocument/2006/relationships/image" Target="../media/image481.png"/><Relationship Id="rId60" Type="http://schemas.openxmlformats.org/officeDocument/2006/relationships/image" Target="../media/image361.png"/><Relationship Id="rId81" Type="http://schemas.openxmlformats.org/officeDocument/2006/relationships/customXml" Target="../ink/ink371.xml"/><Relationship Id="rId135" Type="http://schemas.openxmlformats.org/officeDocument/2006/relationships/customXml" Target="../ink/ink398.xml"/><Relationship Id="rId156" Type="http://schemas.openxmlformats.org/officeDocument/2006/relationships/image" Target="../media/image409.png"/><Relationship Id="rId177" Type="http://schemas.openxmlformats.org/officeDocument/2006/relationships/customXml" Target="../ink/ink419.xml"/><Relationship Id="rId198" Type="http://schemas.openxmlformats.org/officeDocument/2006/relationships/image" Target="../media/image430.png"/><Relationship Id="rId321" Type="http://schemas.openxmlformats.org/officeDocument/2006/relationships/customXml" Target="../ink/ink491.xml"/><Relationship Id="rId342" Type="http://schemas.openxmlformats.org/officeDocument/2006/relationships/image" Target="../media/image502.png"/><Relationship Id="rId363" Type="http://schemas.openxmlformats.org/officeDocument/2006/relationships/customXml" Target="../ink/ink512.xml"/><Relationship Id="rId384" Type="http://schemas.openxmlformats.org/officeDocument/2006/relationships/image" Target="../media/image523.png"/><Relationship Id="rId202" Type="http://schemas.openxmlformats.org/officeDocument/2006/relationships/image" Target="../media/image432.png"/><Relationship Id="rId223" Type="http://schemas.openxmlformats.org/officeDocument/2006/relationships/customXml" Target="../ink/ink442.xml"/><Relationship Id="rId244" Type="http://schemas.openxmlformats.org/officeDocument/2006/relationships/image" Target="../media/image453.png"/><Relationship Id="rId18" Type="http://schemas.openxmlformats.org/officeDocument/2006/relationships/image" Target="../media/image340.png"/><Relationship Id="rId39" Type="http://schemas.openxmlformats.org/officeDocument/2006/relationships/customXml" Target="../ink/ink350.xml"/><Relationship Id="rId265" Type="http://schemas.openxmlformats.org/officeDocument/2006/relationships/customXml" Target="../ink/ink463.xml"/><Relationship Id="rId286" Type="http://schemas.openxmlformats.org/officeDocument/2006/relationships/image" Target="../media/image474.png"/><Relationship Id="rId50" Type="http://schemas.openxmlformats.org/officeDocument/2006/relationships/image" Target="../media/image356.png"/><Relationship Id="rId104" Type="http://schemas.openxmlformats.org/officeDocument/2006/relationships/image" Target="../media/image383.png"/><Relationship Id="rId125" Type="http://schemas.openxmlformats.org/officeDocument/2006/relationships/customXml" Target="../ink/ink393.xml"/><Relationship Id="rId146" Type="http://schemas.openxmlformats.org/officeDocument/2006/relationships/image" Target="../media/image404.png"/><Relationship Id="rId167" Type="http://schemas.openxmlformats.org/officeDocument/2006/relationships/customXml" Target="../ink/ink414.xml"/><Relationship Id="rId188" Type="http://schemas.openxmlformats.org/officeDocument/2006/relationships/image" Target="../media/image425.png"/><Relationship Id="rId311" Type="http://schemas.openxmlformats.org/officeDocument/2006/relationships/customXml" Target="../ink/ink486.xml"/><Relationship Id="rId332" Type="http://schemas.openxmlformats.org/officeDocument/2006/relationships/image" Target="../media/image497.png"/><Relationship Id="rId353" Type="http://schemas.openxmlformats.org/officeDocument/2006/relationships/customXml" Target="../ink/ink507.xml"/><Relationship Id="rId374" Type="http://schemas.openxmlformats.org/officeDocument/2006/relationships/image" Target="../media/image518.png"/><Relationship Id="rId71" Type="http://schemas.openxmlformats.org/officeDocument/2006/relationships/customXml" Target="../ink/ink366.xml"/><Relationship Id="rId92" Type="http://schemas.openxmlformats.org/officeDocument/2006/relationships/image" Target="../media/image377.png"/><Relationship Id="rId213" Type="http://schemas.openxmlformats.org/officeDocument/2006/relationships/customXml" Target="../ink/ink437.xml"/><Relationship Id="rId234" Type="http://schemas.openxmlformats.org/officeDocument/2006/relationships/image" Target="../media/image448.png"/><Relationship Id="rId2" Type="http://schemas.openxmlformats.org/officeDocument/2006/relationships/image" Target="../media/image332.jpg"/><Relationship Id="rId29" Type="http://schemas.openxmlformats.org/officeDocument/2006/relationships/customXml" Target="../ink/ink345.xml"/><Relationship Id="rId255" Type="http://schemas.openxmlformats.org/officeDocument/2006/relationships/customXml" Target="../ink/ink458.xml"/><Relationship Id="rId276" Type="http://schemas.openxmlformats.org/officeDocument/2006/relationships/image" Target="../media/image469.png"/><Relationship Id="rId297" Type="http://schemas.openxmlformats.org/officeDocument/2006/relationships/customXml" Target="../ink/ink479.xml"/><Relationship Id="rId40" Type="http://schemas.openxmlformats.org/officeDocument/2006/relationships/image" Target="../media/image351.png"/><Relationship Id="rId115" Type="http://schemas.openxmlformats.org/officeDocument/2006/relationships/customXml" Target="../ink/ink388.xml"/><Relationship Id="rId136" Type="http://schemas.openxmlformats.org/officeDocument/2006/relationships/image" Target="../media/image399.png"/><Relationship Id="rId157" Type="http://schemas.openxmlformats.org/officeDocument/2006/relationships/customXml" Target="../ink/ink409.xml"/><Relationship Id="rId178" Type="http://schemas.openxmlformats.org/officeDocument/2006/relationships/image" Target="../media/image420.png"/><Relationship Id="rId301" Type="http://schemas.openxmlformats.org/officeDocument/2006/relationships/customXml" Target="../ink/ink481.xml"/><Relationship Id="rId322" Type="http://schemas.openxmlformats.org/officeDocument/2006/relationships/image" Target="../media/image492.png"/><Relationship Id="rId343" Type="http://schemas.openxmlformats.org/officeDocument/2006/relationships/customXml" Target="../ink/ink502.xml"/><Relationship Id="rId364" Type="http://schemas.openxmlformats.org/officeDocument/2006/relationships/image" Target="../media/image513.png"/><Relationship Id="rId61" Type="http://schemas.openxmlformats.org/officeDocument/2006/relationships/customXml" Target="../ink/ink361.xml"/><Relationship Id="rId82" Type="http://schemas.openxmlformats.org/officeDocument/2006/relationships/image" Target="../media/image372.png"/><Relationship Id="rId199" Type="http://schemas.openxmlformats.org/officeDocument/2006/relationships/customXml" Target="../ink/ink430.xml"/><Relationship Id="rId203" Type="http://schemas.openxmlformats.org/officeDocument/2006/relationships/customXml" Target="../ink/ink432.xml"/><Relationship Id="rId385" Type="http://schemas.openxmlformats.org/officeDocument/2006/relationships/customXml" Target="../ink/ink523.xml"/><Relationship Id="rId19" Type="http://schemas.openxmlformats.org/officeDocument/2006/relationships/customXml" Target="../ink/ink340.xml"/><Relationship Id="rId224" Type="http://schemas.openxmlformats.org/officeDocument/2006/relationships/image" Target="../media/image443.png"/><Relationship Id="rId245" Type="http://schemas.openxmlformats.org/officeDocument/2006/relationships/customXml" Target="../ink/ink453.xml"/><Relationship Id="rId266" Type="http://schemas.openxmlformats.org/officeDocument/2006/relationships/image" Target="../media/image464.png"/><Relationship Id="rId287" Type="http://schemas.openxmlformats.org/officeDocument/2006/relationships/customXml" Target="../ink/ink474.xml"/><Relationship Id="rId30" Type="http://schemas.openxmlformats.org/officeDocument/2006/relationships/image" Target="../media/image346.png"/><Relationship Id="rId105" Type="http://schemas.openxmlformats.org/officeDocument/2006/relationships/customXml" Target="../ink/ink383.xml"/><Relationship Id="rId126" Type="http://schemas.openxmlformats.org/officeDocument/2006/relationships/image" Target="../media/image394.png"/><Relationship Id="rId147" Type="http://schemas.openxmlformats.org/officeDocument/2006/relationships/customXml" Target="../ink/ink404.xml"/><Relationship Id="rId168" Type="http://schemas.openxmlformats.org/officeDocument/2006/relationships/image" Target="../media/image415.png"/><Relationship Id="rId312" Type="http://schemas.openxmlformats.org/officeDocument/2006/relationships/image" Target="../media/image487.png"/><Relationship Id="rId333" Type="http://schemas.openxmlformats.org/officeDocument/2006/relationships/customXml" Target="../ink/ink497.xml"/><Relationship Id="rId354" Type="http://schemas.openxmlformats.org/officeDocument/2006/relationships/image" Target="../media/image508.png"/><Relationship Id="rId51" Type="http://schemas.openxmlformats.org/officeDocument/2006/relationships/customXml" Target="../ink/ink356.xml"/><Relationship Id="rId72" Type="http://schemas.openxmlformats.org/officeDocument/2006/relationships/image" Target="../media/image367.png"/><Relationship Id="rId93" Type="http://schemas.openxmlformats.org/officeDocument/2006/relationships/customXml" Target="../ink/ink377.xml"/><Relationship Id="rId189" Type="http://schemas.openxmlformats.org/officeDocument/2006/relationships/customXml" Target="../ink/ink425.xml"/><Relationship Id="rId375" Type="http://schemas.openxmlformats.org/officeDocument/2006/relationships/customXml" Target="../ink/ink518.xml"/><Relationship Id="rId3" Type="http://schemas.openxmlformats.org/officeDocument/2006/relationships/customXml" Target="../ink/ink332.xml"/><Relationship Id="rId214" Type="http://schemas.openxmlformats.org/officeDocument/2006/relationships/image" Target="../media/image438.png"/><Relationship Id="rId235" Type="http://schemas.openxmlformats.org/officeDocument/2006/relationships/customXml" Target="../ink/ink448.xml"/><Relationship Id="rId256" Type="http://schemas.openxmlformats.org/officeDocument/2006/relationships/image" Target="../media/image459.png"/><Relationship Id="rId277" Type="http://schemas.openxmlformats.org/officeDocument/2006/relationships/customXml" Target="../ink/ink469.xml"/><Relationship Id="rId298" Type="http://schemas.openxmlformats.org/officeDocument/2006/relationships/image" Target="../media/image480.png"/><Relationship Id="rId116" Type="http://schemas.openxmlformats.org/officeDocument/2006/relationships/image" Target="../media/image389.png"/><Relationship Id="rId137" Type="http://schemas.openxmlformats.org/officeDocument/2006/relationships/customXml" Target="../ink/ink399.xml"/><Relationship Id="rId158" Type="http://schemas.openxmlformats.org/officeDocument/2006/relationships/image" Target="../media/image410.png"/><Relationship Id="rId302" Type="http://schemas.openxmlformats.org/officeDocument/2006/relationships/image" Target="../media/image482.png"/><Relationship Id="rId323" Type="http://schemas.openxmlformats.org/officeDocument/2006/relationships/customXml" Target="../ink/ink492.xml"/><Relationship Id="rId344" Type="http://schemas.openxmlformats.org/officeDocument/2006/relationships/image" Target="../media/image503.png"/><Relationship Id="rId20" Type="http://schemas.openxmlformats.org/officeDocument/2006/relationships/image" Target="../media/image341.png"/><Relationship Id="rId41" Type="http://schemas.openxmlformats.org/officeDocument/2006/relationships/customXml" Target="../ink/ink351.xml"/><Relationship Id="rId62" Type="http://schemas.openxmlformats.org/officeDocument/2006/relationships/image" Target="../media/image362.png"/><Relationship Id="rId83" Type="http://schemas.openxmlformats.org/officeDocument/2006/relationships/customXml" Target="../ink/ink372.xml"/><Relationship Id="rId179" Type="http://schemas.openxmlformats.org/officeDocument/2006/relationships/customXml" Target="../ink/ink420.xml"/><Relationship Id="rId365" Type="http://schemas.openxmlformats.org/officeDocument/2006/relationships/customXml" Target="../ink/ink513.xml"/><Relationship Id="rId386" Type="http://schemas.openxmlformats.org/officeDocument/2006/relationships/image" Target="../media/image524.png"/><Relationship Id="rId190" Type="http://schemas.openxmlformats.org/officeDocument/2006/relationships/image" Target="../media/image426.png"/><Relationship Id="rId204" Type="http://schemas.openxmlformats.org/officeDocument/2006/relationships/image" Target="../media/image433.png"/><Relationship Id="rId225" Type="http://schemas.openxmlformats.org/officeDocument/2006/relationships/customXml" Target="../ink/ink443.xml"/><Relationship Id="rId246" Type="http://schemas.openxmlformats.org/officeDocument/2006/relationships/image" Target="../media/image454.png"/><Relationship Id="rId267" Type="http://schemas.openxmlformats.org/officeDocument/2006/relationships/customXml" Target="../ink/ink464.xml"/><Relationship Id="rId288" Type="http://schemas.openxmlformats.org/officeDocument/2006/relationships/image" Target="../media/image475.png"/><Relationship Id="rId106" Type="http://schemas.openxmlformats.org/officeDocument/2006/relationships/image" Target="../media/image384.png"/><Relationship Id="rId127" Type="http://schemas.openxmlformats.org/officeDocument/2006/relationships/customXml" Target="../ink/ink394.xml"/><Relationship Id="rId313" Type="http://schemas.openxmlformats.org/officeDocument/2006/relationships/customXml" Target="../ink/ink487.xml"/><Relationship Id="rId10" Type="http://schemas.openxmlformats.org/officeDocument/2006/relationships/image" Target="../media/image336.png"/><Relationship Id="rId31" Type="http://schemas.openxmlformats.org/officeDocument/2006/relationships/customXml" Target="../ink/ink346.xml"/><Relationship Id="rId52" Type="http://schemas.openxmlformats.org/officeDocument/2006/relationships/image" Target="../media/image357.png"/><Relationship Id="rId73" Type="http://schemas.openxmlformats.org/officeDocument/2006/relationships/customXml" Target="../ink/ink367.xml"/><Relationship Id="rId94" Type="http://schemas.openxmlformats.org/officeDocument/2006/relationships/image" Target="../media/image378.png"/><Relationship Id="rId148" Type="http://schemas.openxmlformats.org/officeDocument/2006/relationships/image" Target="../media/image405.png"/><Relationship Id="rId169" Type="http://schemas.openxmlformats.org/officeDocument/2006/relationships/customXml" Target="../ink/ink415.xml"/><Relationship Id="rId334" Type="http://schemas.openxmlformats.org/officeDocument/2006/relationships/image" Target="../media/image498.png"/><Relationship Id="rId355" Type="http://schemas.openxmlformats.org/officeDocument/2006/relationships/customXml" Target="../ink/ink508.xml"/><Relationship Id="rId376" Type="http://schemas.openxmlformats.org/officeDocument/2006/relationships/image" Target="../media/image519.png"/><Relationship Id="rId4" Type="http://schemas.openxmlformats.org/officeDocument/2006/relationships/image" Target="../media/image333.png"/><Relationship Id="rId180" Type="http://schemas.openxmlformats.org/officeDocument/2006/relationships/image" Target="../media/image421.png"/><Relationship Id="rId215" Type="http://schemas.openxmlformats.org/officeDocument/2006/relationships/customXml" Target="../ink/ink438.xml"/><Relationship Id="rId236" Type="http://schemas.openxmlformats.org/officeDocument/2006/relationships/image" Target="../media/image449.png"/><Relationship Id="rId257" Type="http://schemas.openxmlformats.org/officeDocument/2006/relationships/customXml" Target="../ink/ink459.xml"/><Relationship Id="rId278" Type="http://schemas.openxmlformats.org/officeDocument/2006/relationships/image" Target="../media/image470.png"/><Relationship Id="rId303" Type="http://schemas.openxmlformats.org/officeDocument/2006/relationships/customXml" Target="../ink/ink482.xml"/><Relationship Id="rId42" Type="http://schemas.openxmlformats.org/officeDocument/2006/relationships/image" Target="../media/image352.png"/><Relationship Id="rId84" Type="http://schemas.openxmlformats.org/officeDocument/2006/relationships/image" Target="../media/image373.png"/><Relationship Id="rId138" Type="http://schemas.openxmlformats.org/officeDocument/2006/relationships/image" Target="../media/image400.png"/><Relationship Id="rId345" Type="http://schemas.openxmlformats.org/officeDocument/2006/relationships/customXml" Target="../ink/ink503.xml"/><Relationship Id="rId387" Type="http://schemas.openxmlformats.org/officeDocument/2006/relationships/customXml" Target="../ink/ink524.xml"/><Relationship Id="rId191" Type="http://schemas.openxmlformats.org/officeDocument/2006/relationships/customXml" Target="../ink/ink426.xml"/><Relationship Id="rId205" Type="http://schemas.openxmlformats.org/officeDocument/2006/relationships/customXml" Target="../ink/ink433.xml"/><Relationship Id="rId247" Type="http://schemas.openxmlformats.org/officeDocument/2006/relationships/customXml" Target="../ink/ink454.xml"/><Relationship Id="rId107" Type="http://schemas.openxmlformats.org/officeDocument/2006/relationships/customXml" Target="../ink/ink384.xml"/><Relationship Id="rId289" Type="http://schemas.openxmlformats.org/officeDocument/2006/relationships/customXml" Target="../ink/ink475.xml"/><Relationship Id="rId11" Type="http://schemas.openxmlformats.org/officeDocument/2006/relationships/customXml" Target="../ink/ink336.xml"/><Relationship Id="rId53" Type="http://schemas.openxmlformats.org/officeDocument/2006/relationships/customXml" Target="../ink/ink357.xml"/><Relationship Id="rId149" Type="http://schemas.openxmlformats.org/officeDocument/2006/relationships/customXml" Target="../ink/ink405.xml"/><Relationship Id="rId314" Type="http://schemas.openxmlformats.org/officeDocument/2006/relationships/image" Target="../media/image488.png"/><Relationship Id="rId356" Type="http://schemas.openxmlformats.org/officeDocument/2006/relationships/image" Target="../media/image509.png"/><Relationship Id="rId95" Type="http://schemas.openxmlformats.org/officeDocument/2006/relationships/customXml" Target="../ink/ink378.xml"/><Relationship Id="rId160" Type="http://schemas.openxmlformats.org/officeDocument/2006/relationships/image" Target="../media/image411.png"/><Relationship Id="rId216" Type="http://schemas.openxmlformats.org/officeDocument/2006/relationships/image" Target="../media/image439.png"/><Relationship Id="rId258" Type="http://schemas.openxmlformats.org/officeDocument/2006/relationships/image" Target="../media/image460.png"/><Relationship Id="rId22" Type="http://schemas.openxmlformats.org/officeDocument/2006/relationships/image" Target="../media/image342.png"/><Relationship Id="rId64" Type="http://schemas.openxmlformats.org/officeDocument/2006/relationships/image" Target="../media/image363.png"/><Relationship Id="rId118" Type="http://schemas.openxmlformats.org/officeDocument/2006/relationships/image" Target="../media/image390.png"/><Relationship Id="rId325" Type="http://schemas.openxmlformats.org/officeDocument/2006/relationships/customXml" Target="../ink/ink493.xml"/><Relationship Id="rId367" Type="http://schemas.openxmlformats.org/officeDocument/2006/relationships/customXml" Target="../ink/ink514.xml"/><Relationship Id="rId171" Type="http://schemas.openxmlformats.org/officeDocument/2006/relationships/customXml" Target="../ink/ink416.xml"/><Relationship Id="rId227" Type="http://schemas.openxmlformats.org/officeDocument/2006/relationships/customXml" Target="../ink/ink444.xml"/><Relationship Id="rId269" Type="http://schemas.openxmlformats.org/officeDocument/2006/relationships/customXml" Target="../ink/ink465.xml"/><Relationship Id="rId33" Type="http://schemas.openxmlformats.org/officeDocument/2006/relationships/customXml" Target="../ink/ink347.xml"/><Relationship Id="rId129" Type="http://schemas.openxmlformats.org/officeDocument/2006/relationships/customXml" Target="../ink/ink395.xml"/><Relationship Id="rId280" Type="http://schemas.openxmlformats.org/officeDocument/2006/relationships/image" Target="../media/image471.png"/><Relationship Id="rId336" Type="http://schemas.openxmlformats.org/officeDocument/2006/relationships/image" Target="../media/image499.png"/><Relationship Id="rId75" Type="http://schemas.openxmlformats.org/officeDocument/2006/relationships/customXml" Target="../ink/ink368.xml"/><Relationship Id="rId140" Type="http://schemas.openxmlformats.org/officeDocument/2006/relationships/image" Target="../media/image401.png"/><Relationship Id="rId182" Type="http://schemas.openxmlformats.org/officeDocument/2006/relationships/image" Target="../media/image422.png"/><Relationship Id="rId378" Type="http://schemas.openxmlformats.org/officeDocument/2006/relationships/image" Target="../media/image520.png"/><Relationship Id="rId6" Type="http://schemas.openxmlformats.org/officeDocument/2006/relationships/image" Target="../media/image334.png"/><Relationship Id="rId238" Type="http://schemas.openxmlformats.org/officeDocument/2006/relationships/image" Target="../media/image450.png"/><Relationship Id="rId291" Type="http://schemas.openxmlformats.org/officeDocument/2006/relationships/customXml" Target="../ink/ink476.xml"/><Relationship Id="rId305" Type="http://schemas.openxmlformats.org/officeDocument/2006/relationships/customXml" Target="../ink/ink483.xml"/><Relationship Id="rId347" Type="http://schemas.openxmlformats.org/officeDocument/2006/relationships/customXml" Target="../ink/ink504.xml"/><Relationship Id="rId44" Type="http://schemas.openxmlformats.org/officeDocument/2006/relationships/image" Target="../media/image353.png"/><Relationship Id="rId86" Type="http://schemas.openxmlformats.org/officeDocument/2006/relationships/image" Target="../media/image374.png"/><Relationship Id="rId151" Type="http://schemas.openxmlformats.org/officeDocument/2006/relationships/customXml" Target="../ink/ink406.xml"/><Relationship Id="rId389" Type="http://schemas.openxmlformats.org/officeDocument/2006/relationships/customXml" Target="../ink/ink525.xml"/><Relationship Id="rId193" Type="http://schemas.openxmlformats.org/officeDocument/2006/relationships/customXml" Target="../ink/ink427.xml"/><Relationship Id="rId207" Type="http://schemas.openxmlformats.org/officeDocument/2006/relationships/customXml" Target="../ink/ink434.xml"/><Relationship Id="rId249" Type="http://schemas.openxmlformats.org/officeDocument/2006/relationships/customXml" Target="../ink/ink455.xml"/><Relationship Id="rId13" Type="http://schemas.openxmlformats.org/officeDocument/2006/relationships/customXml" Target="../ink/ink337.xml"/><Relationship Id="rId109" Type="http://schemas.openxmlformats.org/officeDocument/2006/relationships/customXml" Target="../ink/ink385.xml"/><Relationship Id="rId260" Type="http://schemas.openxmlformats.org/officeDocument/2006/relationships/image" Target="../media/image461.png"/><Relationship Id="rId316" Type="http://schemas.openxmlformats.org/officeDocument/2006/relationships/image" Target="../media/image489.png"/><Relationship Id="rId55" Type="http://schemas.openxmlformats.org/officeDocument/2006/relationships/customXml" Target="../ink/ink358.xml"/><Relationship Id="rId97" Type="http://schemas.openxmlformats.org/officeDocument/2006/relationships/customXml" Target="../ink/ink379.xml"/><Relationship Id="rId120" Type="http://schemas.openxmlformats.org/officeDocument/2006/relationships/image" Target="../media/image391.png"/><Relationship Id="rId358" Type="http://schemas.openxmlformats.org/officeDocument/2006/relationships/image" Target="../media/image510.png"/><Relationship Id="rId162" Type="http://schemas.openxmlformats.org/officeDocument/2006/relationships/image" Target="../media/image412.png"/><Relationship Id="rId218" Type="http://schemas.openxmlformats.org/officeDocument/2006/relationships/image" Target="../media/image440.png"/><Relationship Id="rId271" Type="http://schemas.openxmlformats.org/officeDocument/2006/relationships/customXml" Target="../ink/ink466.xml"/><Relationship Id="rId24" Type="http://schemas.openxmlformats.org/officeDocument/2006/relationships/image" Target="../media/image343.png"/><Relationship Id="rId66" Type="http://schemas.openxmlformats.org/officeDocument/2006/relationships/image" Target="../media/image364.png"/><Relationship Id="rId131" Type="http://schemas.openxmlformats.org/officeDocument/2006/relationships/customXml" Target="../ink/ink396.xml"/><Relationship Id="rId327" Type="http://schemas.openxmlformats.org/officeDocument/2006/relationships/customXml" Target="../ink/ink494.xml"/><Relationship Id="rId369" Type="http://schemas.openxmlformats.org/officeDocument/2006/relationships/customXml" Target="../ink/ink515.xml"/><Relationship Id="rId173" Type="http://schemas.openxmlformats.org/officeDocument/2006/relationships/customXml" Target="../ink/ink417.xml"/><Relationship Id="rId229" Type="http://schemas.openxmlformats.org/officeDocument/2006/relationships/customXml" Target="../ink/ink445.xml"/><Relationship Id="rId380" Type="http://schemas.openxmlformats.org/officeDocument/2006/relationships/image" Target="../media/image521.png"/><Relationship Id="rId240" Type="http://schemas.openxmlformats.org/officeDocument/2006/relationships/image" Target="../media/image451.png"/><Relationship Id="rId35" Type="http://schemas.openxmlformats.org/officeDocument/2006/relationships/customXml" Target="../ink/ink348.xml"/><Relationship Id="rId77" Type="http://schemas.openxmlformats.org/officeDocument/2006/relationships/customXml" Target="../ink/ink369.xml"/><Relationship Id="rId100" Type="http://schemas.openxmlformats.org/officeDocument/2006/relationships/image" Target="../media/image381.png"/><Relationship Id="rId282" Type="http://schemas.openxmlformats.org/officeDocument/2006/relationships/image" Target="../media/image472.png"/><Relationship Id="rId338" Type="http://schemas.openxmlformats.org/officeDocument/2006/relationships/image" Target="../media/image500.png"/><Relationship Id="rId8" Type="http://schemas.openxmlformats.org/officeDocument/2006/relationships/image" Target="../media/image335.png"/><Relationship Id="rId142" Type="http://schemas.openxmlformats.org/officeDocument/2006/relationships/image" Target="../media/image402.png"/><Relationship Id="rId184" Type="http://schemas.openxmlformats.org/officeDocument/2006/relationships/image" Target="../media/image423.png"/><Relationship Id="rId391" Type="http://schemas.openxmlformats.org/officeDocument/2006/relationships/customXml" Target="../ink/ink526.xml"/><Relationship Id="rId251" Type="http://schemas.openxmlformats.org/officeDocument/2006/relationships/customXml" Target="../ink/ink456.xml"/><Relationship Id="rId46" Type="http://schemas.openxmlformats.org/officeDocument/2006/relationships/image" Target="../media/image354.png"/><Relationship Id="rId293" Type="http://schemas.openxmlformats.org/officeDocument/2006/relationships/customXml" Target="../ink/ink477.xml"/><Relationship Id="rId307" Type="http://schemas.openxmlformats.org/officeDocument/2006/relationships/customXml" Target="../ink/ink484.xml"/><Relationship Id="rId349" Type="http://schemas.openxmlformats.org/officeDocument/2006/relationships/customXml" Target="../ink/ink505.xml"/><Relationship Id="rId88" Type="http://schemas.openxmlformats.org/officeDocument/2006/relationships/image" Target="../media/image375.png"/><Relationship Id="rId111" Type="http://schemas.openxmlformats.org/officeDocument/2006/relationships/customXml" Target="../ink/ink386.xml"/><Relationship Id="rId153" Type="http://schemas.openxmlformats.org/officeDocument/2006/relationships/customXml" Target="../ink/ink407.xml"/><Relationship Id="rId195" Type="http://schemas.openxmlformats.org/officeDocument/2006/relationships/customXml" Target="../ink/ink428.xml"/><Relationship Id="rId209" Type="http://schemas.openxmlformats.org/officeDocument/2006/relationships/customXml" Target="../ink/ink435.xml"/><Relationship Id="rId360" Type="http://schemas.openxmlformats.org/officeDocument/2006/relationships/image" Target="../media/image511.png"/><Relationship Id="rId220" Type="http://schemas.openxmlformats.org/officeDocument/2006/relationships/image" Target="../media/image441.png"/><Relationship Id="rId15" Type="http://schemas.openxmlformats.org/officeDocument/2006/relationships/customXml" Target="../ink/ink338.xml"/><Relationship Id="rId57" Type="http://schemas.openxmlformats.org/officeDocument/2006/relationships/customXml" Target="../ink/ink359.xml"/><Relationship Id="rId262" Type="http://schemas.openxmlformats.org/officeDocument/2006/relationships/image" Target="../media/image462.png"/><Relationship Id="rId318" Type="http://schemas.openxmlformats.org/officeDocument/2006/relationships/image" Target="../media/image490.png"/><Relationship Id="rId99" Type="http://schemas.openxmlformats.org/officeDocument/2006/relationships/customXml" Target="../ink/ink380.xml"/><Relationship Id="rId122" Type="http://schemas.openxmlformats.org/officeDocument/2006/relationships/image" Target="../media/image392.png"/><Relationship Id="rId164" Type="http://schemas.openxmlformats.org/officeDocument/2006/relationships/image" Target="../media/image413.png"/><Relationship Id="rId371" Type="http://schemas.openxmlformats.org/officeDocument/2006/relationships/customXml" Target="../ink/ink516.xml"/><Relationship Id="rId26" Type="http://schemas.openxmlformats.org/officeDocument/2006/relationships/image" Target="../media/image344.png"/><Relationship Id="rId231" Type="http://schemas.openxmlformats.org/officeDocument/2006/relationships/customXml" Target="../ink/ink446.xml"/><Relationship Id="rId273" Type="http://schemas.openxmlformats.org/officeDocument/2006/relationships/customXml" Target="../ink/ink467.xml"/><Relationship Id="rId329" Type="http://schemas.openxmlformats.org/officeDocument/2006/relationships/customXml" Target="../ink/ink495.xml"/><Relationship Id="rId68" Type="http://schemas.openxmlformats.org/officeDocument/2006/relationships/image" Target="../media/image365.png"/><Relationship Id="rId133" Type="http://schemas.openxmlformats.org/officeDocument/2006/relationships/customXml" Target="../ink/ink397.xml"/><Relationship Id="rId175" Type="http://schemas.openxmlformats.org/officeDocument/2006/relationships/customXml" Target="../ink/ink418.xml"/><Relationship Id="rId340" Type="http://schemas.openxmlformats.org/officeDocument/2006/relationships/image" Target="../media/image501.png"/><Relationship Id="rId200" Type="http://schemas.openxmlformats.org/officeDocument/2006/relationships/image" Target="../media/image431.png"/><Relationship Id="rId382" Type="http://schemas.openxmlformats.org/officeDocument/2006/relationships/image" Target="../media/image5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AA6F8-07C6-B76F-2EC7-F004FC927B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latin typeface="Degular" panose="04040406060303040305" pitchFamily="82" charset="0"/>
              </a:rPr>
              <a:t>Lecture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F94BC-5E0D-1654-2FA9-C464D083C1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latin typeface="Degular" panose="04040406060303040305" pitchFamily="82" charset="0"/>
              </a:rPr>
              <a:t>Introduction to Programming</a:t>
            </a:r>
          </a:p>
        </p:txBody>
      </p:sp>
    </p:spTree>
    <p:extLst>
      <p:ext uri="{BB962C8B-B14F-4D97-AF65-F5344CB8AC3E}">
        <p14:creationId xmlns:p14="http://schemas.microsoft.com/office/powerpoint/2010/main" val="252278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6DDB2775-967C-0EFF-2C28-34DE75DE1679}"/>
              </a:ext>
            </a:extLst>
          </p:cNvPr>
          <p:cNvGrpSpPr/>
          <p:nvPr/>
        </p:nvGrpSpPr>
        <p:grpSpPr>
          <a:xfrm>
            <a:off x="660132" y="505597"/>
            <a:ext cx="1338120" cy="545760"/>
            <a:chOff x="660132" y="505597"/>
            <a:chExt cx="1338120" cy="54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051B837-41A8-2EF5-F0B3-52E35FFA029F}"/>
                    </a:ext>
                  </a:extLst>
                </p14:cNvPr>
                <p14:cNvContentPartPr/>
                <p14:nvPr/>
              </p14:nvContentPartPr>
              <p14:xfrm>
                <a:off x="660132" y="505597"/>
                <a:ext cx="119520" cy="3322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051B837-41A8-2EF5-F0B3-52E35FFA029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4012" y="499477"/>
                  <a:ext cx="13176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150EB32-E19A-455B-59EC-C06BEB105317}"/>
                    </a:ext>
                  </a:extLst>
                </p14:cNvPr>
                <p14:cNvContentPartPr/>
                <p14:nvPr/>
              </p14:nvContentPartPr>
              <p14:xfrm>
                <a:off x="891612" y="696397"/>
                <a:ext cx="63720" cy="1324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150EB32-E19A-455B-59EC-C06BEB10531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85492" y="690277"/>
                  <a:ext cx="759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2D60257-44C3-B5CA-1A32-9C5659AEBB5A}"/>
                    </a:ext>
                  </a:extLst>
                </p14:cNvPr>
                <p14:cNvContentPartPr/>
                <p14:nvPr/>
              </p14:nvContentPartPr>
              <p14:xfrm>
                <a:off x="1042452" y="677677"/>
                <a:ext cx="232200" cy="157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2D60257-44C3-B5CA-1A32-9C5659AEBB5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36332" y="671557"/>
                  <a:ext cx="2444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1417624-B2AD-E21F-6903-5CACD36648A3}"/>
                    </a:ext>
                  </a:extLst>
                </p14:cNvPr>
                <p14:cNvContentPartPr/>
                <p14:nvPr/>
              </p14:nvContentPartPr>
              <p14:xfrm>
                <a:off x="1309572" y="555637"/>
                <a:ext cx="20160" cy="4957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1417624-B2AD-E21F-6903-5CACD36648A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03452" y="549517"/>
                  <a:ext cx="32400" cy="50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8308EC7-A890-8D1C-710E-E8B8A314EFAF}"/>
                    </a:ext>
                  </a:extLst>
                </p14:cNvPr>
                <p14:cNvContentPartPr/>
                <p14:nvPr/>
              </p14:nvContentPartPr>
              <p14:xfrm>
                <a:off x="1276812" y="759037"/>
                <a:ext cx="114480" cy="105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8308EC7-A890-8D1C-710E-E8B8A314EFA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70692" y="752917"/>
                  <a:ext cx="1267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048024A-FE4E-038B-E338-955A75CC4DF7}"/>
                    </a:ext>
                  </a:extLst>
                </p14:cNvPr>
                <p14:cNvContentPartPr/>
                <p14:nvPr/>
              </p14:nvContentPartPr>
              <p14:xfrm>
                <a:off x="1484532" y="706837"/>
                <a:ext cx="68400" cy="1144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048024A-FE4E-038B-E338-955A75CC4DF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78412" y="700717"/>
                  <a:ext cx="806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01B297A-A085-2B26-C73E-397490BC89AE}"/>
                    </a:ext>
                  </a:extLst>
                </p14:cNvPr>
                <p14:cNvContentPartPr/>
                <p14:nvPr/>
              </p14:nvContentPartPr>
              <p14:xfrm>
                <a:off x="1461852" y="588397"/>
                <a:ext cx="44640" cy="57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01B297A-A085-2B26-C73E-397490BC89A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455732" y="582277"/>
                  <a:ext cx="568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95E77D4-158C-8D8B-271A-2FD55CB08054}"/>
                    </a:ext>
                  </a:extLst>
                </p14:cNvPr>
                <p14:cNvContentPartPr/>
                <p14:nvPr/>
              </p14:nvContentPartPr>
              <p14:xfrm>
                <a:off x="1609452" y="538357"/>
                <a:ext cx="61200" cy="288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95E77D4-158C-8D8B-271A-2FD55CB0805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03332" y="532237"/>
                  <a:ext cx="7344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A92C99E-98A9-12E8-E08C-93D04F5756F3}"/>
                    </a:ext>
                  </a:extLst>
                </p14:cNvPr>
                <p14:cNvContentPartPr/>
                <p14:nvPr/>
              </p14:nvContentPartPr>
              <p14:xfrm>
                <a:off x="1706652" y="665437"/>
                <a:ext cx="91080" cy="1515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A92C99E-98A9-12E8-E08C-93D04F5756F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700532" y="659317"/>
                  <a:ext cx="1033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559F6E3-ADDA-8AA6-F709-A20C49551A53}"/>
                    </a:ext>
                  </a:extLst>
                </p14:cNvPr>
                <p14:cNvContentPartPr/>
                <p14:nvPr/>
              </p14:nvContentPartPr>
              <p14:xfrm>
                <a:off x="1863612" y="657157"/>
                <a:ext cx="120600" cy="1756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559F6E3-ADDA-8AA6-F709-A20C49551A5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57492" y="651037"/>
                  <a:ext cx="1328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774AFB2-FE6F-F884-20D9-0E9DAAA22410}"/>
                    </a:ext>
                  </a:extLst>
                </p14:cNvPr>
                <p14:cNvContentPartPr/>
                <p14:nvPr/>
              </p14:nvContentPartPr>
              <p14:xfrm>
                <a:off x="677052" y="991597"/>
                <a:ext cx="1321200" cy="586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774AFB2-FE6F-F884-20D9-0E9DAAA2241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0932" y="985477"/>
                  <a:ext cx="1333440" cy="7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B0343F-8851-6750-87F4-E7D8AC91BA9E}"/>
              </a:ext>
            </a:extLst>
          </p:cNvPr>
          <p:cNvGrpSpPr/>
          <p:nvPr/>
        </p:nvGrpSpPr>
        <p:grpSpPr>
          <a:xfrm>
            <a:off x="768492" y="1432597"/>
            <a:ext cx="1175040" cy="376920"/>
            <a:chOff x="768492" y="1432597"/>
            <a:chExt cx="1175040" cy="37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0C883A6-6A02-410F-CE67-B89CD86A6F95}"/>
                    </a:ext>
                  </a:extLst>
                </p14:cNvPr>
                <p14:cNvContentPartPr/>
                <p14:nvPr/>
              </p14:nvContentPartPr>
              <p14:xfrm>
                <a:off x="768492" y="1432597"/>
                <a:ext cx="132840" cy="354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0C883A6-6A02-410F-CE67-B89CD86A6F9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62372" y="1426477"/>
                  <a:ext cx="14508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46CAD53-3687-C6D3-3B89-8ED251C8E3CC}"/>
                    </a:ext>
                  </a:extLst>
                </p14:cNvPr>
                <p14:cNvContentPartPr/>
                <p14:nvPr/>
              </p14:nvContentPartPr>
              <p14:xfrm>
                <a:off x="973332" y="1635637"/>
                <a:ext cx="78840" cy="1458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46CAD53-3687-C6D3-3B89-8ED251C8E3C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67212" y="1629517"/>
                  <a:ext cx="910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1E5E772-BC44-5D1E-78FD-CC929993645A}"/>
                    </a:ext>
                  </a:extLst>
                </p14:cNvPr>
                <p14:cNvContentPartPr/>
                <p14:nvPr/>
              </p14:nvContentPartPr>
              <p14:xfrm>
                <a:off x="1132092" y="1633837"/>
                <a:ext cx="98640" cy="136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1E5E772-BC44-5D1E-78FD-CC929993645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25972" y="1627717"/>
                  <a:ext cx="1108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783083E-A222-D393-EA02-5F8BE7A886AE}"/>
                    </a:ext>
                  </a:extLst>
                </p14:cNvPr>
                <p14:cNvContentPartPr/>
                <p14:nvPr/>
              </p14:nvContentPartPr>
              <p14:xfrm>
                <a:off x="1283652" y="1629157"/>
                <a:ext cx="105480" cy="1303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783083E-A222-D393-EA02-5F8BE7A886A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277532" y="1623037"/>
                  <a:ext cx="117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B7C83AE-5DC3-F1A0-8E50-55C96C9870AC}"/>
                    </a:ext>
                  </a:extLst>
                </p14:cNvPr>
                <p14:cNvContentPartPr/>
                <p14:nvPr/>
              </p14:nvContentPartPr>
              <p14:xfrm>
                <a:off x="1459692" y="1628437"/>
                <a:ext cx="84240" cy="137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B7C83AE-5DC3-F1A0-8E50-55C96C9870A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453572" y="1622317"/>
                  <a:ext cx="964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1CF36B6-56C1-1D89-E986-DB650868C6C0}"/>
                    </a:ext>
                  </a:extLst>
                </p14:cNvPr>
                <p14:cNvContentPartPr/>
                <p14:nvPr/>
              </p14:nvContentPartPr>
              <p14:xfrm>
                <a:off x="1569132" y="1637077"/>
                <a:ext cx="109080" cy="1346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1CF36B6-56C1-1D89-E986-DB650868C6C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563012" y="1630957"/>
                  <a:ext cx="1213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777078B-CB71-91BB-6F9C-A8564BB4085D}"/>
                    </a:ext>
                  </a:extLst>
                </p14:cNvPr>
                <p14:cNvContentPartPr/>
                <p14:nvPr/>
              </p14:nvContentPartPr>
              <p14:xfrm>
                <a:off x="1771452" y="1587037"/>
                <a:ext cx="22680" cy="167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777078B-CB71-91BB-6F9C-A8564BB4085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765332" y="1580917"/>
                  <a:ext cx="349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0EC0E6C-A0AE-7A32-EDAC-A2404010503C}"/>
                    </a:ext>
                  </a:extLst>
                </p14:cNvPr>
                <p14:cNvContentPartPr/>
                <p14:nvPr/>
              </p14:nvContentPartPr>
              <p14:xfrm>
                <a:off x="1736532" y="1686037"/>
                <a:ext cx="110880" cy="414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0EC0E6C-A0AE-7A32-EDAC-A2404010503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730412" y="1679917"/>
                  <a:ext cx="1231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2D0EE9E-DFF4-54D2-9B89-064E3BA2FC65}"/>
                    </a:ext>
                  </a:extLst>
                </p14:cNvPr>
                <p14:cNvContentPartPr/>
                <p14:nvPr/>
              </p14:nvContentPartPr>
              <p14:xfrm>
                <a:off x="1837332" y="1644637"/>
                <a:ext cx="106200" cy="1648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2D0EE9E-DFF4-54D2-9B89-064E3BA2FC6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831212" y="1638517"/>
                  <a:ext cx="118440" cy="17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B67B6F4-90D5-260A-BB26-9EAFBC5FBA2B}"/>
              </a:ext>
            </a:extLst>
          </p:cNvPr>
          <p:cNvGrpSpPr/>
          <p:nvPr/>
        </p:nvGrpSpPr>
        <p:grpSpPr>
          <a:xfrm>
            <a:off x="2712492" y="1612957"/>
            <a:ext cx="1049760" cy="205560"/>
            <a:chOff x="2712492" y="1612957"/>
            <a:chExt cx="1049760" cy="20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8117450-002F-1A0F-D8F3-8A0C13BFAB07}"/>
                    </a:ext>
                  </a:extLst>
                </p14:cNvPr>
                <p14:cNvContentPartPr/>
                <p14:nvPr/>
              </p14:nvContentPartPr>
              <p14:xfrm>
                <a:off x="2712492" y="1612957"/>
                <a:ext cx="114840" cy="2055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8117450-002F-1A0F-D8F3-8A0C13BFAB0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706372" y="1606837"/>
                  <a:ext cx="12708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AFBD26C-2295-BC35-EF9C-DE92BF16D881}"/>
                    </a:ext>
                  </a:extLst>
                </p14:cNvPr>
                <p14:cNvContentPartPr/>
                <p14:nvPr/>
              </p14:nvContentPartPr>
              <p14:xfrm>
                <a:off x="2906892" y="1673797"/>
                <a:ext cx="83520" cy="139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AFBD26C-2295-BC35-EF9C-DE92BF16D88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900772" y="1667677"/>
                  <a:ext cx="957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92FD68D-731B-F00E-EBCE-616671E12B23}"/>
                    </a:ext>
                  </a:extLst>
                </p14:cNvPr>
                <p14:cNvContentPartPr/>
                <p14:nvPr/>
              </p14:nvContentPartPr>
              <p14:xfrm>
                <a:off x="3091572" y="1673797"/>
                <a:ext cx="91800" cy="1447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92FD68D-731B-F00E-EBCE-616671E12B2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085452" y="1667677"/>
                  <a:ext cx="1040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332778B-B21F-E206-E459-56F3C2FB8ED8}"/>
                    </a:ext>
                  </a:extLst>
                </p14:cNvPr>
                <p14:cNvContentPartPr/>
                <p14:nvPr/>
              </p14:nvContentPartPr>
              <p14:xfrm>
                <a:off x="3258252" y="1667677"/>
                <a:ext cx="95400" cy="1328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332778B-B21F-E206-E459-56F3C2FB8ED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252132" y="1661557"/>
                  <a:ext cx="1076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B048C2E-C4DB-4157-60AF-B11E4A395DF1}"/>
                    </a:ext>
                  </a:extLst>
                </p14:cNvPr>
                <p14:cNvContentPartPr/>
                <p14:nvPr/>
              </p14:nvContentPartPr>
              <p14:xfrm>
                <a:off x="3432132" y="1658317"/>
                <a:ext cx="94680" cy="145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B048C2E-C4DB-4157-60AF-B11E4A395DF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426012" y="1652197"/>
                  <a:ext cx="1069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0831DA2-C1D5-A643-48EF-950A305FD5D1}"/>
                    </a:ext>
                  </a:extLst>
                </p14:cNvPr>
                <p14:cNvContentPartPr/>
                <p14:nvPr/>
              </p14:nvContentPartPr>
              <p14:xfrm>
                <a:off x="3575412" y="1640677"/>
                <a:ext cx="186840" cy="1558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0831DA2-C1D5-A643-48EF-950A305FD5D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569292" y="1634557"/>
                  <a:ext cx="199080" cy="16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16AAE6D-1166-FD2A-5170-FAD6781EBFB7}"/>
              </a:ext>
            </a:extLst>
          </p:cNvPr>
          <p:cNvGrpSpPr/>
          <p:nvPr/>
        </p:nvGrpSpPr>
        <p:grpSpPr>
          <a:xfrm>
            <a:off x="4128372" y="1550317"/>
            <a:ext cx="734040" cy="281520"/>
            <a:chOff x="4128372" y="1550317"/>
            <a:chExt cx="734040" cy="28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2DE9254-5AD5-5464-B0D8-2C4B5E01C047}"/>
                    </a:ext>
                  </a:extLst>
                </p14:cNvPr>
                <p14:cNvContentPartPr/>
                <p14:nvPr/>
              </p14:nvContentPartPr>
              <p14:xfrm>
                <a:off x="4128372" y="1650037"/>
                <a:ext cx="129240" cy="1818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2DE9254-5AD5-5464-B0D8-2C4B5E01C04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122252" y="1643917"/>
                  <a:ext cx="1414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DA78099-3A52-B635-1423-C0323BDD9D27}"/>
                    </a:ext>
                  </a:extLst>
                </p14:cNvPr>
                <p14:cNvContentPartPr/>
                <p14:nvPr/>
              </p14:nvContentPartPr>
              <p14:xfrm>
                <a:off x="4320972" y="1713757"/>
                <a:ext cx="54360" cy="918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DA78099-3A52-B635-1423-C0323BDD9D2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314852" y="1707637"/>
                  <a:ext cx="666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2DB3626-D934-36CE-83C5-2EC2F78CC053}"/>
                    </a:ext>
                  </a:extLst>
                </p14:cNvPr>
                <p14:cNvContentPartPr/>
                <p14:nvPr/>
              </p14:nvContentPartPr>
              <p14:xfrm>
                <a:off x="4477932" y="1550317"/>
                <a:ext cx="384480" cy="2563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2DB3626-D934-36CE-83C5-2EC2F78CC05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471812" y="1544197"/>
                  <a:ext cx="396720" cy="26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313804A-0B2F-98A5-B66F-3D4BB5CE2C4C}"/>
              </a:ext>
            </a:extLst>
          </p:cNvPr>
          <p:cNvGrpSpPr/>
          <p:nvPr/>
        </p:nvGrpSpPr>
        <p:grpSpPr>
          <a:xfrm>
            <a:off x="5417172" y="1539517"/>
            <a:ext cx="563400" cy="279360"/>
            <a:chOff x="5417172" y="1539517"/>
            <a:chExt cx="563400" cy="27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08EF2EB-C850-D1A8-1BF5-643BA4AB92D5}"/>
                    </a:ext>
                  </a:extLst>
                </p14:cNvPr>
                <p14:cNvContentPartPr/>
                <p14:nvPr/>
              </p14:nvContentPartPr>
              <p14:xfrm>
                <a:off x="5487012" y="1672717"/>
                <a:ext cx="44640" cy="1339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08EF2EB-C850-D1A8-1BF5-643BA4AB92D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480892" y="1666597"/>
                  <a:ext cx="568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3900F6B-74B8-A3DD-1FE7-DB5D15CE92C9}"/>
                    </a:ext>
                  </a:extLst>
                </p14:cNvPr>
                <p14:cNvContentPartPr/>
                <p14:nvPr/>
              </p14:nvContentPartPr>
              <p14:xfrm>
                <a:off x="5417172" y="1539517"/>
                <a:ext cx="75960" cy="90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3900F6B-74B8-A3DD-1FE7-DB5D15CE92C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411052" y="1533397"/>
                  <a:ext cx="882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F8926ED-E36D-6D2C-B6B3-528063833823}"/>
                    </a:ext>
                  </a:extLst>
                </p14:cNvPr>
                <p14:cNvContentPartPr/>
                <p14:nvPr/>
              </p14:nvContentPartPr>
              <p14:xfrm>
                <a:off x="5544252" y="1707637"/>
                <a:ext cx="180720" cy="1029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F8926ED-E36D-6D2C-B6B3-52806383382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538132" y="1701517"/>
                  <a:ext cx="1929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F26C98C-C21D-18F1-64CA-43C4EC94AECE}"/>
                    </a:ext>
                  </a:extLst>
                </p14:cNvPr>
                <p14:cNvContentPartPr/>
                <p14:nvPr/>
              </p14:nvContentPartPr>
              <p14:xfrm>
                <a:off x="5777532" y="1576597"/>
                <a:ext cx="26640" cy="1947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F26C98C-C21D-18F1-64CA-43C4EC94AEC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771412" y="1570477"/>
                  <a:ext cx="388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36BB11D-A296-A8D9-51D6-0B08EEF9BCE2}"/>
                    </a:ext>
                  </a:extLst>
                </p14:cNvPr>
                <p14:cNvContentPartPr/>
                <p14:nvPr/>
              </p14:nvContentPartPr>
              <p14:xfrm>
                <a:off x="5742972" y="1667677"/>
                <a:ext cx="94320" cy="288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36BB11D-A296-A8D9-51D6-0B08EEF9BCE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736852" y="1661557"/>
                  <a:ext cx="1065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2FD7616-C241-F9A9-1AFD-54AA0D9B6433}"/>
                    </a:ext>
                  </a:extLst>
                </p14:cNvPr>
                <p14:cNvContentPartPr/>
                <p14:nvPr/>
              </p14:nvContentPartPr>
              <p14:xfrm>
                <a:off x="5892732" y="1664437"/>
                <a:ext cx="87840" cy="1544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2FD7616-C241-F9A9-1AFD-54AA0D9B643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886612" y="1658317"/>
                  <a:ext cx="100080" cy="16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17B7475-0254-A0EC-6156-DD22CE820452}"/>
              </a:ext>
            </a:extLst>
          </p:cNvPr>
          <p:cNvGrpSpPr/>
          <p:nvPr/>
        </p:nvGrpSpPr>
        <p:grpSpPr>
          <a:xfrm>
            <a:off x="6483132" y="1576237"/>
            <a:ext cx="1318680" cy="286200"/>
            <a:chOff x="6483132" y="1576237"/>
            <a:chExt cx="1318680" cy="28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4F841DF-40CE-8C48-DE01-E9DED421F71D}"/>
                    </a:ext>
                  </a:extLst>
                </p14:cNvPr>
                <p14:cNvContentPartPr/>
                <p14:nvPr/>
              </p14:nvContentPartPr>
              <p14:xfrm>
                <a:off x="6483132" y="1692877"/>
                <a:ext cx="291240" cy="1695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4F841DF-40CE-8C48-DE01-E9DED421F71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477012" y="1686757"/>
                  <a:ext cx="3034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FC79BA4-D81A-202D-CFB7-0005F1FAED57}"/>
                    </a:ext>
                  </a:extLst>
                </p14:cNvPr>
                <p14:cNvContentPartPr/>
                <p14:nvPr/>
              </p14:nvContentPartPr>
              <p14:xfrm>
                <a:off x="6938172" y="1786477"/>
                <a:ext cx="360" cy="43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FC79BA4-D81A-202D-CFB7-0005F1FAED5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932052" y="1780357"/>
                  <a:ext cx="1260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D38BB89-F325-8348-8780-FBC9D2BB6FDF}"/>
                    </a:ext>
                  </a:extLst>
                </p14:cNvPr>
                <p14:cNvContentPartPr/>
                <p14:nvPr/>
              </p14:nvContentPartPr>
              <p14:xfrm>
                <a:off x="6853932" y="1675597"/>
                <a:ext cx="128520" cy="1868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D38BB89-F325-8348-8780-FBC9D2BB6FD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847812" y="1669477"/>
                  <a:ext cx="1407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555FCBE-42F3-6316-5F93-62D1F8A531EC}"/>
                    </a:ext>
                  </a:extLst>
                </p14:cNvPr>
                <p14:cNvContentPartPr/>
                <p14:nvPr/>
              </p14:nvContentPartPr>
              <p14:xfrm>
                <a:off x="7033932" y="1709437"/>
                <a:ext cx="112680" cy="1108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555FCBE-42F3-6316-5F93-62D1F8A531E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027812" y="1703317"/>
                  <a:ext cx="1249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F54A160-197A-61AF-0D79-33D5CDF01918}"/>
                    </a:ext>
                  </a:extLst>
                </p14:cNvPr>
                <p14:cNvContentPartPr/>
                <p14:nvPr/>
              </p14:nvContentPartPr>
              <p14:xfrm>
                <a:off x="7172532" y="1605037"/>
                <a:ext cx="257400" cy="1922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F54A160-197A-61AF-0D79-33D5CDF0191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166412" y="1598917"/>
                  <a:ext cx="2696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F51EE0C-AE13-86EA-7556-F3CCF9A3157A}"/>
                    </a:ext>
                  </a:extLst>
                </p14:cNvPr>
                <p14:cNvContentPartPr/>
                <p14:nvPr/>
              </p14:nvContentPartPr>
              <p14:xfrm>
                <a:off x="7287732" y="1576237"/>
                <a:ext cx="82080" cy="1044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F51EE0C-AE13-86EA-7556-F3CCF9A3157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281612" y="1570117"/>
                  <a:ext cx="943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88C964D-74AE-A72F-E124-9BBF26A12368}"/>
                    </a:ext>
                  </a:extLst>
                </p14:cNvPr>
                <p14:cNvContentPartPr/>
                <p14:nvPr/>
              </p14:nvContentPartPr>
              <p14:xfrm>
                <a:off x="7457292" y="1653277"/>
                <a:ext cx="344520" cy="1483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88C964D-74AE-A72F-E124-9BBF26A1236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451172" y="1647157"/>
                  <a:ext cx="356760" cy="16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0B9D3C3-F4D8-2693-2C7A-CE7F64748828}"/>
              </a:ext>
            </a:extLst>
          </p:cNvPr>
          <p:cNvGrpSpPr/>
          <p:nvPr/>
        </p:nvGrpSpPr>
        <p:grpSpPr>
          <a:xfrm>
            <a:off x="8122212" y="1336477"/>
            <a:ext cx="2843640" cy="674280"/>
            <a:chOff x="8122212" y="1336477"/>
            <a:chExt cx="2843640" cy="67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9A7A82C-F832-3333-248C-FEC406D5E1EB}"/>
                    </a:ext>
                  </a:extLst>
                </p14:cNvPr>
                <p14:cNvContentPartPr/>
                <p14:nvPr/>
              </p14:nvContentPartPr>
              <p14:xfrm>
                <a:off x="8122212" y="1632397"/>
                <a:ext cx="285840" cy="2034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9A7A82C-F832-3333-248C-FEC406D5E1E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116092" y="1626277"/>
                  <a:ext cx="2980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40EABE2-BF92-524C-B218-2B546C732534}"/>
                    </a:ext>
                  </a:extLst>
                </p14:cNvPr>
                <p14:cNvContentPartPr/>
                <p14:nvPr/>
              </p14:nvContentPartPr>
              <p14:xfrm>
                <a:off x="8507052" y="1553917"/>
                <a:ext cx="339120" cy="2779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40EABE2-BF92-524C-B218-2B546C73253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500932" y="1547797"/>
                  <a:ext cx="35136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1FE4129-9BD7-70A2-1296-DDF86968B747}"/>
                    </a:ext>
                  </a:extLst>
                </p14:cNvPr>
                <p14:cNvContentPartPr/>
                <p14:nvPr/>
              </p14:nvContentPartPr>
              <p14:xfrm>
                <a:off x="8925732" y="1336477"/>
                <a:ext cx="118800" cy="6742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1FE4129-9BD7-70A2-1296-DDF86968B74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919612" y="1330357"/>
                  <a:ext cx="131040" cy="68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098DA22-920B-CF0B-7EA5-A1938C25E4F5}"/>
                    </a:ext>
                  </a:extLst>
                </p14:cNvPr>
                <p14:cNvContentPartPr/>
                <p14:nvPr/>
              </p14:nvContentPartPr>
              <p14:xfrm>
                <a:off x="9217332" y="1632397"/>
                <a:ext cx="138600" cy="1620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098DA22-920B-CF0B-7EA5-A1938C25E4F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211212" y="1626277"/>
                  <a:ext cx="1508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1815A9B-6041-C2E4-E155-2EA95BA79787}"/>
                    </a:ext>
                  </a:extLst>
                </p14:cNvPr>
                <p14:cNvContentPartPr/>
                <p14:nvPr/>
              </p14:nvContentPartPr>
              <p14:xfrm>
                <a:off x="9420012" y="1643197"/>
                <a:ext cx="103320" cy="1616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1815A9B-6041-C2E4-E155-2EA95BA7978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413892" y="1637077"/>
                  <a:ext cx="1155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8DFDC97-9971-E1E5-8A18-9E682755A0AD}"/>
                    </a:ext>
                  </a:extLst>
                </p14:cNvPr>
                <p14:cNvContentPartPr/>
                <p14:nvPr/>
              </p14:nvContentPartPr>
              <p14:xfrm>
                <a:off x="9429372" y="1664077"/>
                <a:ext cx="86760" cy="1494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8DFDC97-9971-E1E5-8A18-9E682755A0A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423252" y="1657957"/>
                  <a:ext cx="990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C2F3A8E-953B-0370-6E33-A01F053A6DFF}"/>
                    </a:ext>
                  </a:extLst>
                </p14:cNvPr>
                <p14:cNvContentPartPr/>
                <p14:nvPr/>
              </p14:nvContentPartPr>
              <p14:xfrm>
                <a:off x="9595332" y="1655077"/>
                <a:ext cx="152640" cy="1483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C2F3A8E-953B-0370-6E33-A01F053A6DF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589212" y="1648957"/>
                  <a:ext cx="1648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FF42DE0-5493-3CFD-DE45-725D022278AC}"/>
                    </a:ext>
                  </a:extLst>
                </p14:cNvPr>
                <p14:cNvContentPartPr/>
                <p14:nvPr/>
              </p14:nvContentPartPr>
              <p14:xfrm>
                <a:off x="9785412" y="1634197"/>
                <a:ext cx="124560" cy="1558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FF42DE0-5493-3CFD-DE45-725D022278A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779292" y="1628077"/>
                  <a:ext cx="1368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231BA85-E186-CA89-F18E-4C23474DF026}"/>
                    </a:ext>
                  </a:extLst>
                </p14:cNvPr>
                <p14:cNvContentPartPr/>
                <p14:nvPr/>
              </p14:nvContentPartPr>
              <p14:xfrm>
                <a:off x="9990252" y="1508557"/>
                <a:ext cx="249480" cy="2768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231BA85-E186-CA89-F18E-4C23474DF02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984132" y="1502437"/>
                  <a:ext cx="26172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93A027C-81CB-76D4-995E-B09703AF1E9C}"/>
                    </a:ext>
                  </a:extLst>
                </p14:cNvPr>
                <p14:cNvContentPartPr/>
                <p14:nvPr/>
              </p14:nvContentPartPr>
              <p14:xfrm>
                <a:off x="10208052" y="1639237"/>
                <a:ext cx="90720" cy="61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93A027C-81CB-76D4-995E-B09703AF1E9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201932" y="1633117"/>
                  <a:ext cx="10296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5E33230-2E5C-31A2-DD2D-04D5963CC2A3}"/>
                    </a:ext>
                  </a:extLst>
                </p14:cNvPr>
                <p14:cNvContentPartPr/>
                <p14:nvPr/>
              </p14:nvContentPartPr>
              <p14:xfrm>
                <a:off x="10303092" y="1616197"/>
                <a:ext cx="120600" cy="1238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5E33230-2E5C-31A2-DD2D-04D5963CC2A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296972" y="1610077"/>
                  <a:ext cx="1328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F8725A5-165D-05F6-A829-3EC1FC3066C7}"/>
                    </a:ext>
                  </a:extLst>
                </p14:cNvPr>
                <p14:cNvContentPartPr/>
                <p14:nvPr/>
              </p14:nvContentPartPr>
              <p14:xfrm>
                <a:off x="10445292" y="1548157"/>
                <a:ext cx="148320" cy="1792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F8725A5-165D-05F6-A829-3EC1FC3066C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439172" y="1542037"/>
                  <a:ext cx="1605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CBC604F-5FC9-EC19-5D94-EFC9F127EF54}"/>
                    </a:ext>
                  </a:extLst>
                </p14:cNvPr>
                <p14:cNvContentPartPr/>
                <p14:nvPr/>
              </p14:nvContentPartPr>
              <p14:xfrm>
                <a:off x="10707012" y="1513237"/>
                <a:ext cx="9720" cy="1699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CBC604F-5FC9-EC19-5D94-EFC9F127EF5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700892" y="1507117"/>
                  <a:ext cx="219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FDE5A8E-CA7F-0FEA-7218-422646441CD6}"/>
                    </a:ext>
                  </a:extLst>
                </p14:cNvPr>
                <p14:cNvContentPartPr/>
                <p14:nvPr/>
              </p14:nvContentPartPr>
              <p14:xfrm>
                <a:off x="10788012" y="1517917"/>
                <a:ext cx="177840" cy="1630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FDE5A8E-CA7F-0FEA-7218-422646441CD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781892" y="1511797"/>
                  <a:ext cx="190080" cy="17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B58FC6C-884B-CC4C-53E6-07997A258D0B}"/>
              </a:ext>
            </a:extLst>
          </p:cNvPr>
          <p:cNvGrpSpPr/>
          <p:nvPr/>
        </p:nvGrpSpPr>
        <p:grpSpPr>
          <a:xfrm>
            <a:off x="1091772" y="2146117"/>
            <a:ext cx="792360" cy="293040"/>
            <a:chOff x="1091772" y="2146117"/>
            <a:chExt cx="792360" cy="29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CFF4A59-EB33-91F2-2635-AC3AFB6EE604}"/>
                    </a:ext>
                  </a:extLst>
                </p14:cNvPr>
                <p14:cNvContentPartPr/>
                <p14:nvPr/>
              </p14:nvContentPartPr>
              <p14:xfrm>
                <a:off x="1091772" y="2146117"/>
                <a:ext cx="126000" cy="2469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CFF4A59-EB33-91F2-2635-AC3AFB6EE60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85652" y="2139997"/>
                  <a:ext cx="13824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F844753-38D2-E4C5-0553-C381C6621EE8}"/>
                    </a:ext>
                  </a:extLst>
                </p14:cNvPr>
                <p14:cNvContentPartPr/>
                <p14:nvPr/>
              </p14:nvContentPartPr>
              <p14:xfrm>
                <a:off x="1324332" y="2293717"/>
                <a:ext cx="86400" cy="1454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F844753-38D2-E4C5-0553-C381C6621EE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318212" y="2287597"/>
                  <a:ext cx="986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286DA18-446D-5133-CBE9-E64F9EA27F23}"/>
                    </a:ext>
                  </a:extLst>
                </p14:cNvPr>
                <p14:cNvContentPartPr/>
                <p14:nvPr/>
              </p14:nvContentPartPr>
              <p14:xfrm>
                <a:off x="1509012" y="2179957"/>
                <a:ext cx="375120" cy="2523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286DA18-446D-5133-CBE9-E64F9EA27F2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502892" y="2173837"/>
                  <a:ext cx="387360" cy="26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2A27416-AE40-2583-8DEE-3890E64F4B48}"/>
              </a:ext>
            </a:extLst>
          </p:cNvPr>
          <p:cNvGrpSpPr/>
          <p:nvPr/>
        </p:nvGrpSpPr>
        <p:grpSpPr>
          <a:xfrm>
            <a:off x="1569132" y="3500077"/>
            <a:ext cx="991440" cy="1004400"/>
            <a:chOff x="1569132" y="3500077"/>
            <a:chExt cx="991440" cy="100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FA306F3-0287-3C17-ED6D-A02D2550DB7B}"/>
                    </a:ext>
                  </a:extLst>
                </p14:cNvPr>
                <p14:cNvContentPartPr/>
                <p14:nvPr/>
              </p14:nvContentPartPr>
              <p14:xfrm>
                <a:off x="1569132" y="3500077"/>
                <a:ext cx="37080" cy="9727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FA306F3-0287-3C17-ED6D-A02D2550DB7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563012" y="3493957"/>
                  <a:ext cx="49320" cy="9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804BF87-090B-5C12-B05D-8799C93F9D04}"/>
                    </a:ext>
                  </a:extLst>
                </p14:cNvPr>
                <p14:cNvContentPartPr/>
                <p14:nvPr/>
              </p14:nvContentPartPr>
              <p14:xfrm>
                <a:off x="1583532" y="3530677"/>
                <a:ext cx="977040" cy="9738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804BF87-090B-5C12-B05D-8799C93F9D0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577412" y="3524557"/>
                  <a:ext cx="989280" cy="98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F5F58B4-C993-3D98-F80B-AC2609409033}"/>
              </a:ext>
            </a:extLst>
          </p:cNvPr>
          <p:cNvGrpSpPr/>
          <p:nvPr/>
        </p:nvGrpSpPr>
        <p:grpSpPr>
          <a:xfrm>
            <a:off x="1842732" y="2964397"/>
            <a:ext cx="1544040" cy="407520"/>
            <a:chOff x="1842732" y="2964397"/>
            <a:chExt cx="1544040" cy="40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0CD882F-73D8-94F5-63D6-2F91B1E45712}"/>
                    </a:ext>
                  </a:extLst>
                </p14:cNvPr>
                <p14:cNvContentPartPr/>
                <p14:nvPr/>
              </p14:nvContentPartPr>
              <p14:xfrm>
                <a:off x="1842732" y="3013717"/>
                <a:ext cx="151920" cy="3582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0CD882F-73D8-94F5-63D6-2F91B1E4571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836612" y="3007597"/>
                  <a:ext cx="16416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331ABA0-62FC-B690-4079-CACAF4F78E03}"/>
                    </a:ext>
                  </a:extLst>
                </p14:cNvPr>
                <p14:cNvContentPartPr/>
                <p14:nvPr/>
              </p14:nvContentPartPr>
              <p14:xfrm>
                <a:off x="2103012" y="3234757"/>
                <a:ext cx="94320" cy="295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331ABA0-62FC-B690-4079-CACAF4F78E0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096892" y="3228637"/>
                  <a:ext cx="1065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01152F5-2A46-D1DC-F1DA-7B2A2FC34370}"/>
                    </a:ext>
                  </a:extLst>
                </p14:cNvPr>
                <p14:cNvContentPartPr/>
                <p14:nvPr/>
              </p14:nvContentPartPr>
              <p14:xfrm>
                <a:off x="2373732" y="3074917"/>
                <a:ext cx="182520" cy="2300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01152F5-2A46-D1DC-F1DA-7B2A2FC3437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367612" y="3068797"/>
                  <a:ext cx="1947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B981064-603A-EAE8-58EC-D03B86BA1AE0}"/>
                    </a:ext>
                  </a:extLst>
                </p14:cNvPr>
                <p14:cNvContentPartPr/>
                <p14:nvPr/>
              </p14:nvContentPartPr>
              <p14:xfrm>
                <a:off x="2604852" y="3165277"/>
                <a:ext cx="126720" cy="1436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B981064-603A-EAE8-58EC-D03B86BA1AE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598732" y="3159157"/>
                  <a:ext cx="1389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C3A79C3-7131-A0E1-8FAB-C06058413AC7}"/>
                    </a:ext>
                  </a:extLst>
                </p14:cNvPr>
                <p14:cNvContentPartPr/>
                <p14:nvPr/>
              </p14:nvContentPartPr>
              <p14:xfrm>
                <a:off x="2833812" y="2964397"/>
                <a:ext cx="552960" cy="3128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C3A79C3-7131-A0E1-8FAB-C06058413AC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827692" y="2958277"/>
                  <a:ext cx="565200" cy="32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BFC167F-E3A8-5BEC-3294-D631669E2B3E}"/>
              </a:ext>
            </a:extLst>
          </p:cNvPr>
          <p:cNvGrpSpPr/>
          <p:nvPr/>
        </p:nvGrpSpPr>
        <p:grpSpPr>
          <a:xfrm>
            <a:off x="4662252" y="3494317"/>
            <a:ext cx="1748160" cy="1150920"/>
            <a:chOff x="4662252" y="3494317"/>
            <a:chExt cx="1748160" cy="115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2316986-24BE-1FF8-861F-32F5269C3C2E}"/>
                    </a:ext>
                  </a:extLst>
                </p14:cNvPr>
                <p14:cNvContentPartPr/>
                <p14:nvPr/>
              </p14:nvContentPartPr>
              <p14:xfrm>
                <a:off x="4662252" y="3494317"/>
                <a:ext cx="1748160" cy="11509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2316986-24BE-1FF8-861F-32F5269C3C2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656132" y="3488197"/>
                  <a:ext cx="1760400" cy="11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BC71D6B-6DFD-0166-6E32-97D9B12C0A21}"/>
                    </a:ext>
                  </a:extLst>
                </p14:cNvPr>
                <p14:cNvContentPartPr/>
                <p14:nvPr/>
              </p14:nvContentPartPr>
              <p14:xfrm>
                <a:off x="5159412" y="3970237"/>
                <a:ext cx="136800" cy="2476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BC71D6B-6DFD-0166-6E32-97D9B12C0A2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153292" y="3964117"/>
                  <a:ext cx="14904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D6CE480-57D6-2D29-4913-1F904FE14BAA}"/>
                    </a:ext>
                  </a:extLst>
                </p14:cNvPr>
                <p14:cNvContentPartPr/>
                <p14:nvPr/>
              </p14:nvContentPartPr>
              <p14:xfrm>
                <a:off x="5319612" y="4089757"/>
                <a:ext cx="63000" cy="1220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D6CE480-57D6-2D29-4913-1F904FE14BA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313492" y="4083637"/>
                  <a:ext cx="752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3193519-21FC-0B97-BD1E-206C05769897}"/>
                    </a:ext>
                  </a:extLst>
                </p14:cNvPr>
                <p14:cNvContentPartPr/>
                <p14:nvPr/>
              </p14:nvContentPartPr>
              <p14:xfrm>
                <a:off x="5459652" y="3863677"/>
                <a:ext cx="315360" cy="5360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3193519-21FC-0B97-BD1E-206C0576989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453532" y="3857557"/>
                  <a:ext cx="327600" cy="54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B1E33CC-DDA7-671B-8B8B-8B75E73DE9A2}"/>
                    </a:ext>
                  </a:extLst>
                </p14:cNvPr>
                <p14:cNvContentPartPr/>
                <p14:nvPr/>
              </p14:nvContentPartPr>
              <p14:xfrm>
                <a:off x="5748732" y="4072837"/>
                <a:ext cx="132840" cy="1332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B1E33CC-DDA7-671B-8B8B-8B75E73DE9A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742612" y="4066717"/>
                  <a:ext cx="1450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C1027F5-4099-8561-E10B-813773A40144}"/>
                    </a:ext>
                  </a:extLst>
                </p14:cNvPr>
                <p14:cNvContentPartPr/>
                <p14:nvPr/>
              </p14:nvContentPartPr>
              <p14:xfrm>
                <a:off x="5901372" y="4051597"/>
                <a:ext cx="41040" cy="1126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C1027F5-4099-8561-E10B-813773A4014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895252" y="4045477"/>
                  <a:ext cx="532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7D59FE3-F2A2-4327-6EE8-5C50DAFC4A5D}"/>
                    </a:ext>
                  </a:extLst>
                </p14:cNvPr>
                <p14:cNvContentPartPr/>
                <p14:nvPr/>
              </p14:nvContentPartPr>
              <p14:xfrm>
                <a:off x="5871492" y="3921277"/>
                <a:ext cx="70920" cy="745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7D59FE3-F2A2-4327-6EE8-5C50DAFC4A5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865372" y="3915157"/>
                  <a:ext cx="831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905C2AD-94E4-2EA0-46CC-3EBACA628E65}"/>
                    </a:ext>
                  </a:extLst>
                </p14:cNvPr>
                <p14:cNvContentPartPr/>
                <p14:nvPr/>
              </p14:nvContentPartPr>
              <p14:xfrm>
                <a:off x="5991732" y="3948637"/>
                <a:ext cx="7560" cy="2034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905C2AD-94E4-2EA0-46CC-3EBACA628E6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985612" y="3942517"/>
                  <a:ext cx="198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91354A4-8667-461C-C975-201F2E57F513}"/>
                    </a:ext>
                  </a:extLst>
                </p14:cNvPr>
                <p14:cNvContentPartPr/>
                <p14:nvPr/>
              </p14:nvContentPartPr>
              <p14:xfrm>
                <a:off x="6061572" y="4006597"/>
                <a:ext cx="92520" cy="1512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91354A4-8667-461C-C975-201F2E57F51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055452" y="4000477"/>
                  <a:ext cx="1047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BF2998C-7FD0-FD40-F3CE-D34CBAF9C47B}"/>
                    </a:ext>
                  </a:extLst>
                </p14:cNvPr>
                <p14:cNvContentPartPr/>
                <p14:nvPr/>
              </p14:nvContentPartPr>
              <p14:xfrm>
                <a:off x="6173892" y="3988957"/>
                <a:ext cx="155160" cy="2131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BF2998C-7FD0-FD40-F3CE-D34CBAF9C47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167772" y="3982837"/>
                  <a:ext cx="167400" cy="22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4CCA37BA-C213-FF15-FCDF-27187ADCFE6C}"/>
                  </a:ext>
                </a:extLst>
              </p14:cNvPr>
              <p14:cNvContentPartPr/>
              <p14:nvPr/>
            </p14:nvContentPartPr>
            <p14:xfrm>
              <a:off x="2904012" y="4012717"/>
              <a:ext cx="1518840" cy="25812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4CCA37BA-C213-FF15-FCDF-27187ADCFE6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2897892" y="4006597"/>
                <a:ext cx="153108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80917303-4A5A-4A82-F8EA-EDA6D2D0FA8B}"/>
                  </a:ext>
                </a:extLst>
              </p14:cNvPr>
              <p14:cNvContentPartPr/>
              <p14:nvPr/>
            </p14:nvContentPartPr>
            <p14:xfrm>
              <a:off x="6587172" y="3923077"/>
              <a:ext cx="988920" cy="14220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80917303-4A5A-4A82-F8EA-EDA6D2D0FA8B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6581052" y="3916957"/>
                <a:ext cx="1001160" cy="15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6" name="Group 135">
            <a:extLst>
              <a:ext uri="{FF2B5EF4-FFF2-40B4-BE49-F238E27FC236}">
                <a16:creationId xmlns:a16="http://schemas.microsoft.com/office/drawing/2014/main" id="{4990DE87-0324-024D-D3CF-82B32B0796F5}"/>
              </a:ext>
            </a:extLst>
          </p:cNvPr>
          <p:cNvGrpSpPr/>
          <p:nvPr/>
        </p:nvGrpSpPr>
        <p:grpSpPr>
          <a:xfrm>
            <a:off x="8016732" y="2925157"/>
            <a:ext cx="3408480" cy="2415240"/>
            <a:chOff x="8016732" y="2925157"/>
            <a:chExt cx="3408480" cy="241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DD267B5-FF85-F0B5-1AB6-DD03C9195AC3}"/>
                    </a:ext>
                  </a:extLst>
                </p14:cNvPr>
                <p14:cNvContentPartPr/>
                <p14:nvPr/>
              </p14:nvContentPartPr>
              <p14:xfrm>
                <a:off x="8083332" y="3550477"/>
                <a:ext cx="132480" cy="7434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DD267B5-FF85-F0B5-1AB6-DD03C9195AC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077212" y="3544357"/>
                  <a:ext cx="144720" cy="75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2666346-C7BE-831E-AED2-8848DDE14F30}"/>
                    </a:ext>
                  </a:extLst>
                </p14:cNvPr>
                <p14:cNvContentPartPr/>
                <p14:nvPr/>
              </p14:nvContentPartPr>
              <p14:xfrm>
                <a:off x="8114652" y="3459397"/>
                <a:ext cx="871200" cy="9356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2666346-C7BE-831E-AED2-8848DDE14F3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108532" y="3453277"/>
                  <a:ext cx="883440" cy="9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E79FB26-540F-6A90-5A48-22498F118AE7}"/>
                    </a:ext>
                  </a:extLst>
                </p14:cNvPr>
                <p14:cNvContentPartPr/>
                <p14:nvPr/>
              </p14:nvContentPartPr>
              <p14:xfrm>
                <a:off x="8140212" y="3012637"/>
                <a:ext cx="184680" cy="3654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E79FB26-540F-6A90-5A48-22498F118AE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134092" y="3006517"/>
                  <a:ext cx="19692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8D3EFE1-C67A-2542-1B85-2D8DBF82BCFC}"/>
                    </a:ext>
                  </a:extLst>
                </p14:cNvPr>
                <p14:cNvContentPartPr/>
                <p14:nvPr/>
              </p14:nvContentPartPr>
              <p14:xfrm>
                <a:off x="8400132" y="3219997"/>
                <a:ext cx="101520" cy="1735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8D3EFE1-C67A-2542-1B85-2D8DBF82BCF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394012" y="3213877"/>
                  <a:ext cx="1137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97FE9BE-98F3-6BE9-F2D9-39832B36C01E}"/>
                    </a:ext>
                  </a:extLst>
                </p14:cNvPr>
                <p14:cNvContentPartPr/>
                <p14:nvPr/>
              </p14:nvContentPartPr>
              <p14:xfrm>
                <a:off x="8403732" y="3229717"/>
                <a:ext cx="162360" cy="1033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97FE9BE-98F3-6BE9-F2D9-39832B36C01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397612" y="3223597"/>
                  <a:ext cx="1746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36112B8-5079-81AB-F513-435848581AAB}"/>
                    </a:ext>
                  </a:extLst>
                </p14:cNvPr>
                <p14:cNvContentPartPr/>
                <p14:nvPr/>
              </p14:nvContentPartPr>
              <p14:xfrm>
                <a:off x="8677692" y="2925157"/>
                <a:ext cx="691200" cy="3758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36112B8-5079-81AB-F513-435848581AA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671572" y="2919037"/>
                  <a:ext cx="70344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4C43D6C-17E2-177A-0927-8F9FAE631440}"/>
                    </a:ext>
                  </a:extLst>
                </p14:cNvPr>
                <p14:cNvContentPartPr/>
                <p14:nvPr/>
              </p14:nvContentPartPr>
              <p14:xfrm>
                <a:off x="9333612" y="3103357"/>
                <a:ext cx="131040" cy="331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4C43D6C-17E2-177A-0927-8F9FAE63144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327492" y="3097237"/>
                  <a:ext cx="1432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40B209B-7506-B04A-C645-E801DA9ED0E2}"/>
                    </a:ext>
                  </a:extLst>
                </p14:cNvPr>
                <p14:cNvContentPartPr/>
                <p14:nvPr/>
              </p14:nvContentPartPr>
              <p14:xfrm>
                <a:off x="9501372" y="3085717"/>
                <a:ext cx="149040" cy="1126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40B209B-7506-B04A-C645-E801DA9ED0E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495252" y="3079597"/>
                  <a:ext cx="1612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C511087-DA07-1850-3501-D66EE1BD60B2}"/>
                    </a:ext>
                  </a:extLst>
                </p14:cNvPr>
                <p14:cNvContentPartPr/>
                <p14:nvPr/>
              </p14:nvContentPartPr>
              <p14:xfrm>
                <a:off x="9695052" y="2930197"/>
                <a:ext cx="142920" cy="2934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C511087-DA07-1850-3501-D66EE1BD60B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688932" y="2924077"/>
                  <a:ext cx="15516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054DBEE-A172-0194-5747-AAC14A319B94}"/>
                    </a:ext>
                  </a:extLst>
                </p14:cNvPr>
                <p14:cNvContentPartPr/>
                <p14:nvPr/>
              </p14:nvContentPartPr>
              <p14:xfrm>
                <a:off x="9937332" y="2968357"/>
                <a:ext cx="38880" cy="1828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054DBEE-A172-0194-5747-AAC14A319B9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931212" y="2962237"/>
                  <a:ext cx="511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DB864BD-275F-F977-AA3B-248BEBA7DAF2}"/>
                    </a:ext>
                  </a:extLst>
                </p14:cNvPr>
                <p14:cNvContentPartPr/>
                <p14:nvPr/>
              </p14:nvContentPartPr>
              <p14:xfrm>
                <a:off x="10075572" y="3012637"/>
                <a:ext cx="140040" cy="1875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DB864BD-275F-F977-AA3B-248BEBA7DAF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069452" y="3006517"/>
                  <a:ext cx="1522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B279B7D-0410-4410-A247-ED8D0AC893C5}"/>
                    </a:ext>
                  </a:extLst>
                </p14:cNvPr>
                <p14:cNvContentPartPr/>
                <p14:nvPr/>
              </p14:nvContentPartPr>
              <p14:xfrm>
                <a:off x="8016732" y="4531477"/>
                <a:ext cx="175680" cy="7513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B279B7D-0410-4410-A247-ED8D0AC893C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010612" y="4525357"/>
                  <a:ext cx="187920" cy="76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87DC573-8709-F320-B51A-F0FA372DA20F}"/>
                    </a:ext>
                  </a:extLst>
                </p14:cNvPr>
                <p14:cNvContentPartPr/>
                <p14:nvPr/>
              </p14:nvContentPartPr>
              <p14:xfrm>
                <a:off x="8331732" y="4780957"/>
                <a:ext cx="26280" cy="3124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87DC573-8709-F320-B51A-F0FA372DA20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325612" y="4774837"/>
                  <a:ext cx="3852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63E4EE5-5F4F-1A75-DFE5-323743AD4E2A}"/>
                    </a:ext>
                  </a:extLst>
                </p14:cNvPr>
                <p14:cNvContentPartPr/>
                <p14:nvPr/>
              </p14:nvContentPartPr>
              <p14:xfrm>
                <a:off x="8341092" y="4745317"/>
                <a:ext cx="157680" cy="3412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63E4EE5-5F4F-1A75-DFE5-323743AD4E2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334972" y="4739197"/>
                  <a:ext cx="16992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E2465B2-614E-54BB-AEA4-2C996141EDB6}"/>
                    </a:ext>
                  </a:extLst>
                </p14:cNvPr>
                <p14:cNvContentPartPr/>
                <p14:nvPr/>
              </p14:nvContentPartPr>
              <p14:xfrm>
                <a:off x="8615412" y="4919917"/>
                <a:ext cx="42840" cy="1195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E2465B2-614E-54BB-AEA4-2C996141EDB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609292" y="4913797"/>
                  <a:ext cx="550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FDA8533-A3BB-ED6D-CD9C-3CD20298061C}"/>
                    </a:ext>
                  </a:extLst>
                </p14:cNvPr>
                <p14:cNvContentPartPr/>
                <p14:nvPr/>
              </p14:nvContentPartPr>
              <p14:xfrm>
                <a:off x="8593452" y="4745317"/>
                <a:ext cx="84960" cy="1040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FDA8533-A3BB-ED6D-CD9C-3CD20298061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587332" y="4739197"/>
                  <a:ext cx="972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2242FD0-A51D-0539-08FC-63A25BB4AD95}"/>
                    </a:ext>
                  </a:extLst>
                </p14:cNvPr>
                <p14:cNvContentPartPr/>
                <p14:nvPr/>
              </p14:nvContentPartPr>
              <p14:xfrm>
                <a:off x="8691012" y="4873477"/>
                <a:ext cx="289440" cy="1483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2242FD0-A51D-0539-08FC-63A25BB4AD9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684892" y="4867357"/>
                  <a:ext cx="3016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7B0DDA3-20D9-4B4D-7629-4D24CE9764E2}"/>
                    </a:ext>
                  </a:extLst>
                </p14:cNvPr>
                <p14:cNvContentPartPr/>
                <p14:nvPr/>
              </p14:nvContentPartPr>
              <p14:xfrm>
                <a:off x="8985492" y="4829197"/>
                <a:ext cx="188280" cy="1414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7B0DDA3-20D9-4B4D-7629-4D24CE9764E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979372" y="4823077"/>
                  <a:ext cx="2005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75B6E43-2FB0-63C0-960A-FB221B989AF3}"/>
                    </a:ext>
                  </a:extLst>
                </p14:cNvPr>
                <p14:cNvContentPartPr/>
                <p14:nvPr/>
              </p14:nvContentPartPr>
              <p14:xfrm>
                <a:off x="9197532" y="4773397"/>
                <a:ext cx="109440" cy="1738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75B6E43-2FB0-63C0-960A-FB221B989AF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191412" y="4767277"/>
                  <a:ext cx="1216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1E107DF-1474-2FC7-60FC-A0C0F79147F9}"/>
                    </a:ext>
                  </a:extLst>
                </p14:cNvPr>
                <p14:cNvContentPartPr/>
                <p14:nvPr/>
              </p14:nvContentPartPr>
              <p14:xfrm>
                <a:off x="9304812" y="4782397"/>
                <a:ext cx="253800" cy="5580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1E107DF-1474-2FC7-60FC-A0C0F79147F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298692" y="4776277"/>
                  <a:ext cx="26604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3AF4D55-C9DF-EBA7-6BEF-C9618821A48B}"/>
                    </a:ext>
                  </a:extLst>
                </p14:cNvPr>
                <p14:cNvContentPartPr/>
                <p14:nvPr/>
              </p14:nvContentPartPr>
              <p14:xfrm>
                <a:off x="9594972" y="4518877"/>
                <a:ext cx="253080" cy="6310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3AF4D55-C9DF-EBA7-6BEF-C9618821A48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588852" y="4512757"/>
                  <a:ext cx="265320" cy="64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1A369E6-B967-2E8D-0217-973FE93BA6B7}"/>
                    </a:ext>
                  </a:extLst>
                </p14:cNvPr>
                <p14:cNvContentPartPr/>
                <p14:nvPr/>
              </p14:nvContentPartPr>
              <p14:xfrm>
                <a:off x="9873612" y="3831277"/>
                <a:ext cx="211320" cy="3722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1A369E6-B967-2E8D-0217-973FE93BA6B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867492" y="3825157"/>
                  <a:ext cx="22356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F145882-68C8-7001-621D-98936FCA6BD8}"/>
                    </a:ext>
                  </a:extLst>
                </p14:cNvPr>
                <p14:cNvContentPartPr/>
                <p14:nvPr/>
              </p14:nvContentPartPr>
              <p14:xfrm>
                <a:off x="10097532" y="4026037"/>
                <a:ext cx="78120" cy="1483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F145882-68C8-7001-621D-98936FCA6BD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091412" y="4019917"/>
                  <a:ext cx="903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9B4FB93-2971-E5BD-5193-589AB41B99E8}"/>
                    </a:ext>
                  </a:extLst>
                </p14:cNvPr>
                <p14:cNvContentPartPr/>
                <p14:nvPr/>
              </p14:nvContentPartPr>
              <p14:xfrm>
                <a:off x="10268892" y="3839197"/>
                <a:ext cx="380160" cy="5176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9B4FB93-2971-E5BD-5193-589AB41B99E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262772" y="3833077"/>
                  <a:ext cx="392400" cy="52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6C5E7D2-A41E-F9C0-9D16-477593E34963}"/>
                    </a:ext>
                  </a:extLst>
                </p14:cNvPr>
                <p14:cNvContentPartPr/>
                <p14:nvPr/>
              </p14:nvContentPartPr>
              <p14:xfrm>
                <a:off x="10605852" y="4030357"/>
                <a:ext cx="138600" cy="1573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6C5E7D2-A41E-F9C0-9D16-477593E3496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599732" y="4024237"/>
                  <a:ext cx="1508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B59D68C-473E-E8A1-8406-CDF869268C2B}"/>
                    </a:ext>
                  </a:extLst>
                </p14:cNvPr>
                <p14:cNvContentPartPr/>
                <p14:nvPr/>
              </p14:nvContentPartPr>
              <p14:xfrm>
                <a:off x="10813932" y="4004437"/>
                <a:ext cx="108720" cy="1807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B59D68C-473E-E8A1-8406-CDF869268C2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807812" y="3998317"/>
                  <a:ext cx="1209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69E2A6F9-4199-678E-5D22-00C9CC3075B1}"/>
                    </a:ext>
                  </a:extLst>
                </p14:cNvPr>
                <p14:cNvContentPartPr/>
                <p14:nvPr/>
              </p14:nvContentPartPr>
              <p14:xfrm>
                <a:off x="11013732" y="3935677"/>
                <a:ext cx="28440" cy="2336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69E2A6F9-4199-678E-5D22-00C9CC3075B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1007612" y="3929557"/>
                  <a:ext cx="406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26DD3972-1AED-A9D4-ECD0-DDBECF45A0A9}"/>
                    </a:ext>
                  </a:extLst>
                </p14:cNvPr>
                <p14:cNvContentPartPr/>
                <p14:nvPr/>
              </p14:nvContentPartPr>
              <p14:xfrm>
                <a:off x="11051172" y="4046557"/>
                <a:ext cx="48240" cy="180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26DD3972-1AED-A9D4-ECD0-DDBECF45A0A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1045052" y="4040437"/>
                  <a:ext cx="604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2F7B1C1-54A9-29E3-9532-9C82D2FC9D21}"/>
                    </a:ext>
                  </a:extLst>
                </p14:cNvPr>
                <p14:cNvContentPartPr/>
                <p14:nvPr/>
              </p14:nvContentPartPr>
              <p14:xfrm>
                <a:off x="11126772" y="3981757"/>
                <a:ext cx="103680" cy="1278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2F7B1C1-54A9-29E3-9532-9C82D2FC9D2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120652" y="3975637"/>
                  <a:ext cx="1159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19D0547-AC8F-1FF2-EFBA-CD552738D63B}"/>
                    </a:ext>
                  </a:extLst>
                </p14:cNvPr>
                <p14:cNvContentPartPr/>
                <p14:nvPr/>
              </p14:nvContentPartPr>
              <p14:xfrm>
                <a:off x="11261052" y="3964837"/>
                <a:ext cx="164160" cy="1404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19D0547-AC8F-1FF2-EFBA-CD552738D63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254932" y="3958717"/>
                  <a:ext cx="1764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5D8CC26-AD57-CC8B-DF3C-28B7FAE7A043}"/>
                    </a:ext>
                  </a:extLst>
                </p14:cNvPr>
                <p14:cNvContentPartPr/>
                <p14:nvPr/>
              </p14:nvContentPartPr>
              <p14:xfrm>
                <a:off x="10413972" y="4511677"/>
                <a:ext cx="164520" cy="2275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5D8CC26-AD57-CC8B-DF3C-28B7FAE7A043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407852" y="4505557"/>
                  <a:ext cx="1767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D6FB7A5-79D5-8BD8-864B-8E9648E1F4C9}"/>
                    </a:ext>
                  </a:extLst>
                </p14:cNvPr>
                <p14:cNvContentPartPr/>
                <p14:nvPr/>
              </p14:nvContentPartPr>
              <p14:xfrm>
                <a:off x="10660932" y="4546597"/>
                <a:ext cx="102600" cy="1893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D6FB7A5-79D5-8BD8-864B-8E9648E1F4C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654812" y="4540477"/>
                  <a:ext cx="1148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FE7B401-6565-C565-C445-0CBBB35E9553}"/>
                    </a:ext>
                  </a:extLst>
                </p14:cNvPr>
                <p14:cNvContentPartPr/>
                <p14:nvPr/>
              </p14:nvContentPartPr>
              <p14:xfrm>
                <a:off x="10850652" y="4558477"/>
                <a:ext cx="212040" cy="2289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FE7B401-6565-C565-C445-0CBBB35E955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844532" y="4552357"/>
                  <a:ext cx="2242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10AE4199-8682-604E-47A6-B6B1DA58142A}"/>
                    </a:ext>
                  </a:extLst>
                </p14:cNvPr>
                <p14:cNvContentPartPr/>
                <p14:nvPr/>
              </p14:nvContentPartPr>
              <p14:xfrm>
                <a:off x="11082492" y="4403677"/>
                <a:ext cx="109080" cy="5400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10AE4199-8682-604E-47A6-B6B1DA58142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076372" y="4397557"/>
                  <a:ext cx="121320" cy="55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08D703A2-ECC7-055A-CA2A-BC39061A9E3D}"/>
                    </a:ext>
                  </a:extLst>
                </p14:cNvPr>
                <p14:cNvContentPartPr/>
                <p14:nvPr/>
              </p14:nvContentPartPr>
              <p14:xfrm>
                <a:off x="10276812" y="5084797"/>
                <a:ext cx="152640" cy="2203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08D703A2-ECC7-055A-CA2A-BC39061A9E3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270692" y="5078677"/>
                  <a:ext cx="1648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D860934B-FBD0-81C2-96B5-FE8465E46362}"/>
                    </a:ext>
                  </a:extLst>
                </p14:cNvPr>
                <p14:cNvContentPartPr/>
                <p14:nvPr/>
              </p14:nvContentPartPr>
              <p14:xfrm>
                <a:off x="10489572" y="5116117"/>
                <a:ext cx="138600" cy="1900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D860934B-FBD0-81C2-96B5-FE8465E4636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483452" y="5109997"/>
                  <a:ext cx="1508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B939A2C-82AC-EB46-6238-63CCF21AB4A0}"/>
                    </a:ext>
                  </a:extLst>
                </p14:cNvPr>
                <p14:cNvContentPartPr/>
                <p14:nvPr/>
              </p14:nvContentPartPr>
              <p14:xfrm>
                <a:off x="10517292" y="5107477"/>
                <a:ext cx="109080" cy="1778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B939A2C-82AC-EB46-6238-63CCF21AB4A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511172" y="5101357"/>
                  <a:ext cx="1213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0920343-EA35-3887-628D-CEE10927AC30}"/>
                    </a:ext>
                  </a:extLst>
                </p14:cNvPr>
                <p14:cNvContentPartPr/>
                <p14:nvPr/>
              </p14:nvContentPartPr>
              <p14:xfrm>
                <a:off x="10708812" y="5086237"/>
                <a:ext cx="131040" cy="1980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0920343-EA35-3887-628D-CEE10927AC30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702692" y="5080117"/>
                  <a:ext cx="1432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43EEAC3-268C-DD04-354E-BAF222024747}"/>
                    </a:ext>
                  </a:extLst>
                </p14:cNvPr>
                <p14:cNvContentPartPr/>
                <p14:nvPr/>
              </p14:nvContentPartPr>
              <p14:xfrm>
                <a:off x="10925892" y="5061397"/>
                <a:ext cx="137880" cy="1807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43EEAC3-268C-DD04-354E-BAF22202474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919772" y="5055277"/>
                  <a:ext cx="1501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2B15D3B-C907-16A3-F604-3712B5FC4A66}"/>
                    </a:ext>
                  </a:extLst>
                </p14:cNvPr>
                <p14:cNvContentPartPr/>
                <p14:nvPr/>
              </p14:nvContentPartPr>
              <p14:xfrm>
                <a:off x="11215332" y="5259397"/>
                <a:ext cx="44640" cy="165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42B15D3B-C907-16A3-F604-3712B5FC4A6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209212" y="5253277"/>
                  <a:ext cx="56880" cy="2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71647CC8-2F91-D23F-485D-A32A3B56D19B}"/>
              </a:ext>
            </a:extLst>
          </p:cNvPr>
          <p:cNvGrpSpPr/>
          <p:nvPr/>
        </p:nvGrpSpPr>
        <p:grpSpPr>
          <a:xfrm>
            <a:off x="9918972" y="5615797"/>
            <a:ext cx="554760" cy="268200"/>
            <a:chOff x="9918972" y="5615797"/>
            <a:chExt cx="554760" cy="26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D3AD8F4-2110-0DF7-E641-E987DB05097D}"/>
                    </a:ext>
                  </a:extLst>
                </p14:cNvPr>
                <p14:cNvContentPartPr/>
                <p14:nvPr/>
              </p14:nvContentPartPr>
              <p14:xfrm>
                <a:off x="9918972" y="5615797"/>
                <a:ext cx="16920" cy="2635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D3AD8F4-2110-0DF7-E641-E987DB05097D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912852" y="5609677"/>
                  <a:ext cx="2916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0B8CC95-9DAB-4432-2B19-8720CCF85FDD}"/>
                    </a:ext>
                  </a:extLst>
                </p14:cNvPr>
                <p14:cNvContentPartPr/>
                <p14:nvPr/>
              </p14:nvContentPartPr>
              <p14:xfrm>
                <a:off x="9940932" y="5660077"/>
                <a:ext cx="155160" cy="2239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0B8CC95-9DAB-4432-2B19-8720CCF85FDD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934812" y="5653957"/>
                  <a:ext cx="1674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65609D3A-584C-6E81-B914-1E72CB231873}"/>
                    </a:ext>
                  </a:extLst>
                </p14:cNvPr>
                <p14:cNvContentPartPr/>
                <p14:nvPr/>
              </p14:nvContentPartPr>
              <p14:xfrm>
                <a:off x="10185372" y="5714797"/>
                <a:ext cx="131400" cy="1393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65609D3A-584C-6E81-B914-1E72CB231873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179252" y="5708677"/>
                  <a:ext cx="1436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9695ACC-130C-30B0-403C-C76B8195F6BA}"/>
                    </a:ext>
                  </a:extLst>
                </p14:cNvPr>
                <p14:cNvContentPartPr/>
                <p14:nvPr/>
              </p14:nvContentPartPr>
              <p14:xfrm>
                <a:off x="10352772" y="5687077"/>
                <a:ext cx="120960" cy="1573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9695ACC-130C-30B0-403C-C76B8195F6BA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346652" y="5680957"/>
                  <a:ext cx="133200" cy="16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2F3EE4A2-7318-2568-56C1-852DE849C454}"/>
              </a:ext>
            </a:extLst>
          </p:cNvPr>
          <p:cNvGrpSpPr/>
          <p:nvPr/>
        </p:nvGrpSpPr>
        <p:grpSpPr>
          <a:xfrm>
            <a:off x="10714212" y="5500237"/>
            <a:ext cx="894960" cy="318240"/>
            <a:chOff x="10714212" y="5500237"/>
            <a:chExt cx="894960" cy="31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73A8852-41B3-7FEC-21DF-3AD4F8FED70F}"/>
                    </a:ext>
                  </a:extLst>
                </p14:cNvPr>
                <p14:cNvContentPartPr/>
                <p14:nvPr/>
              </p14:nvContentPartPr>
              <p14:xfrm>
                <a:off x="10714212" y="5639557"/>
                <a:ext cx="126360" cy="1789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73A8852-41B3-7FEC-21DF-3AD4F8FED70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708092" y="5633437"/>
                  <a:ext cx="1386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CC7BB6C8-303B-2C44-DE30-2CCB7F79F4E9}"/>
                    </a:ext>
                  </a:extLst>
                </p14:cNvPr>
                <p14:cNvContentPartPr/>
                <p14:nvPr/>
              </p14:nvContentPartPr>
              <p14:xfrm>
                <a:off x="10883772" y="5670157"/>
                <a:ext cx="169560" cy="1303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CC7BB6C8-303B-2C44-DE30-2CCB7F79F4E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877652" y="5664037"/>
                  <a:ext cx="1818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FE13E9D4-7D62-D7DB-84BE-78E8AB0233C7}"/>
                    </a:ext>
                  </a:extLst>
                </p14:cNvPr>
                <p14:cNvContentPartPr/>
                <p14:nvPr/>
              </p14:nvContentPartPr>
              <p14:xfrm>
                <a:off x="11099052" y="5517877"/>
                <a:ext cx="70200" cy="2181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FE13E9D4-7D62-D7DB-84BE-78E8AB0233C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092932" y="5511757"/>
                  <a:ext cx="824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7C5DBFEF-5747-CD4E-BB87-1A604CBAB5B8}"/>
                    </a:ext>
                  </a:extLst>
                </p14:cNvPr>
                <p14:cNvContentPartPr/>
                <p14:nvPr/>
              </p14:nvContentPartPr>
              <p14:xfrm>
                <a:off x="11114532" y="5590597"/>
                <a:ext cx="161640" cy="1360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7C5DBFEF-5747-CD4E-BB87-1A604CBAB5B8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108412" y="5584477"/>
                  <a:ext cx="1738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FC585C44-82AD-AA5C-460D-A381C06EDF17}"/>
                    </a:ext>
                  </a:extLst>
                </p14:cNvPr>
                <p14:cNvContentPartPr/>
                <p14:nvPr/>
              </p14:nvContentPartPr>
              <p14:xfrm>
                <a:off x="11338452" y="5500237"/>
                <a:ext cx="37080" cy="1922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FC585C44-82AD-AA5C-460D-A381C06EDF1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1332332" y="5494117"/>
                  <a:ext cx="493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5885F11-7BB4-4997-2DED-C749BE524963}"/>
                    </a:ext>
                  </a:extLst>
                </p14:cNvPr>
                <p14:cNvContentPartPr/>
                <p14:nvPr/>
              </p14:nvContentPartPr>
              <p14:xfrm>
                <a:off x="11338452" y="5606077"/>
                <a:ext cx="88560" cy="338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5885F11-7BB4-4997-2DED-C749BE524963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1332332" y="5599957"/>
                  <a:ext cx="1008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92410ED-81E6-FD99-5012-15894FB4E966}"/>
                    </a:ext>
                  </a:extLst>
                </p14:cNvPr>
                <p14:cNvContentPartPr/>
                <p14:nvPr/>
              </p14:nvContentPartPr>
              <p14:xfrm>
                <a:off x="11448612" y="5547757"/>
                <a:ext cx="160560" cy="1587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92410ED-81E6-FD99-5012-15894FB4E966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1442492" y="5541637"/>
                  <a:ext cx="172800" cy="17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D4EEFF85-35B6-2745-7544-E939EAAA67FC}"/>
              </a:ext>
            </a:extLst>
          </p:cNvPr>
          <p:cNvGrpSpPr/>
          <p:nvPr/>
        </p:nvGrpSpPr>
        <p:grpSpPr>
          <a:xfrm>
            <a:off x="10566972" y="6093157"/>
            <a:ext cx="517680" cy="201600"/>
            <a:chOff x="10566972" y="6093157"/>
            <a:chExt cx="517680" cy="20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080BB73E-7548-785D-673C-5B8BB5EF10BB}"/>
                    </a:ext>
                  </a:extLst>
                </p14:cNvPr>
                <p14:cNvContentPartPr/>
                <p14:nvPr/>
              </p14:nvContentPartPr>
              <p14:xfrm>
                <a:off x="10566972" y="6093157"/>
                <a:ext cx="237960" cy="2016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080BB73E-7548-785D-673C-5B8BB5EF10B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560852" y="6087037"/>
                  <a:ext cx="2502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290CD7D3-DE6A-3D72-D05F-AAAB25693809}"/>
                    </a:ext>
                  </a:extLst>
                </p14:cNvPr>
                <p14:cNvContentPartPr/>
                <p14:nvPr/>
              </p14:nvContentPartPr>
              <p14:xfrm>
                <a:off x="10855332" y="6110077"/>
                <a:ext cx="229320" cy="1036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290CD7D3-DE6A-3D72-D05F-AAAB25693809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849212" y="6103957"/>
                  <a:ext cx="241560" cy="11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96B688C4-E854-1904-838A-EFA16729BBCE}"/>
              </a:ext>
            </a:extLst>
          </p:cNvPr>
          <p:cNvGrpSpPr/>
          <p:nvPr/>
        </p:nvGrpSpPr>
        <p:grpSpPr>
          <a:xfrm>
            <a:off x="1891692" y="4897237"/>
            <a:ext cx="379440" cy="444960"/>
            <a:chOff x="1891692" y="4897237"/>
            <a:chExt cx="379440" cy="44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EB5D875-5402-5076-FA2B-D221FB316A21}"/>
                    </a:ext>
                  </a:extLst>
                </p14:cNvPr>
                <p14:cNvContentPartPr/>
                <p14:nvPr/>
              </p14:nvContentPartPr>
              <p14:xfrm>
                <a:off x="1945332" y="4897237"/>
                <a:ext cx="264960" cy="4449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EB5D875-5402-5076-FA2B-D221FB316A21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939212" y="4891117"/>
                  <a:ext cx="27720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19CBEA00-54D0-DEF8-3B99-D3C950D2793A}"/>
                    </a:ext>
                  </a:extLst>
                </p14:cNvPr>
                <p14:cNvContentPartPr/>
                <p14:nvPr/>
              </p14:nvContentPartPr>
              <p14:xfrm>
                <a:off x="1891692" y="4923877"/>
                <a:ext cx="379440" cy="3582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19CBEA00-54D0-DEF8-3B99-D3C950D2793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885572" y="4917757"/>
                  <a:ext cx="391680" cy="37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77FD0AEE-A850-4FCA-B9C8-F4898E6CFF67}"/>
              </a:ext>
            </a:extLst>
          </p:cNvPr>
          <p:cNvGrpSpPr/>
          <p:nvPr/>
        </p:nvGrpSpPr>
        <p:grpSpPr>
          <a:xfrm>
            <a:off x="1793412" y="5525077"/>
            <a:ext cx="1628280" cy="512640"/>
            <a:chOff x="1793412" y="5525077"/>
            <a:chExt cx="1628280" cy="51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0E63954-BF9F-51BC-D594-8DB7BC374E89}"/>
                    </a:ext>
                  </a:extLst>
                </p14:cNvPr>
                <p14:cNvContentPartPr/>
                <p14:nvPr/>
              </p14:nvContentPartPr>
              <p14:xfrm>
                <a:off x="1793412" y="5525077"/>
                <a:ext cx="278640" cy="4190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0E63954-BF9F-51BC-D594-8DB7BC374E89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787292" y="5518957"/>
                  <a:ext cx="29088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DEB948EC-88F5-7B1F-8808-9D94FC42FF9B}"/>
                    </a:ext>
                  </a:extLst>
                </p14:cNvPr>
                <p14:cNvContentPartPr/>
                <p14:nvPr/>
              </p14:nvContentPartPr>
              <p14:xfrm>
                <a:off x="2053332" y="5760157"/>
                <a:ext cx="97560" cy="1616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DEB948EC-88F5-7B1F-8808-9D94FC42FF9B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047212" y="5754037"/>
                  <a:ext cx="1098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865F76E0-209A-31BE-9DAE-53B6E2041F3C}"/>
                    </a:ext>
                  </a:extLst>
                </p14:cNvPr>
                <p14:cNvContentPartPr/>
                <p14:nvPr/>
              </p14:nvContentPartPr>
              <p14:xfrm>
                <a:off x="2215332" y="5525797"/>
                <a:ext cx="435960" cy="5119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865F76E0-209A-31BE-9DAE-53B6E2041F3C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209212" y="5519677"/>
                  <a:ext cx="44820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680403E-4700-BDB8-5866-D39EF9202934}"/>
                    </a:ext>
                  </a:extLst>
                </p14:cNvPr>
                <p14:cNvContentPartPr/>
                <p14:nvPr/>
              </p14:nvContentPartPr>
              <p14:xfrm>
                <a:off x="2570292" y="5716957"/>
                <a:ext cx="136800" cy="1328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680403E-4700-BDB8-5866-D39EF9202934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564172" y="5710837"/>
                  <a:ext cx="1490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0DE6778A-D7FF-0B99-05AA-58193862E81D}"/>
                    </a:ext>
                  </a:extLst>
                </p14:cNvPr>
                <p14:cNvContentPartPr/>
                <p14:nvPr/>
              </p14:nvContentPartPr>
              <p14:xfrm>
                <a:off x="2765772" y="5593477"/>
                <a:ext cx="156960" cy="2541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0DE6778A-D7FF-0B99-05AA-58193862E81D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759652" y="5587357"/>
                  <a:ext cx="1692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24C3410-4785-266D-1BC0-B48E369693EF}"/>
                    </a:ext>
                  </a:extLst>
                </p14:cNvPr>
                <p14:cNvContentPartPr/>
                <p14:nvPr/>
              </p14:nvContentPartPr>
              <p14:xfrm>
                <a:off x="2993652" y="5549917"/>
                <a:ext cx="42480" cy="2916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24C3410-4785-266D-1BC0-B48E369693EF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987532" y="5543797"/>
                  <a:ext cx="5472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91E024B0-A1D1-7537-66B4-99DFDE6AB62C}"/>
                    </a:ext>
                  </a:extLst>
                </p14:cNvPr>
                <p14:cNvContentPartPr/>
                <p14:nvPr/>
              </p14:nvContentPartPr>
              <p14:xfrm>
                <a:off x="2975652" y="5652877"/>
                <a:ext cx="125640" cy="471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91E024B0-A1D1-7537-66B4-99DFDE6AB62C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969532" y="5646757"/>
                  <a:ext cx="1378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BE0CF21C-441E-A5B3-FABE-75CB2ABC567D}"/>
                    </a:ext>
                  </a:extLst>
                </p14:cNvPr>
                <p14:cNvContentPartPr/>
                <p14:nvPr/>
              </p14:nvContentPartPr>
              <p14:xfrm>
                <a:off x="3113172" y="5620477"/>
                <a:ext cx="141120" cy="1893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BE0CF21C-441E-A5B3-FABE-75CB2ABC567D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107052" y="5614357"/>
                  <a:ext cx="1533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C05FE6D-774C-2E58-FBFF-9EEC1782CF65}"/>
                    </a:ext>
                  </a:extLst>
                </p14:cNvPr>
                <p14:cNvContentPartPr/>
                <p14:nvPr/>
              </p14:nvContentPartPr>
              <p14:xfrm>
                <a:off x="3237372" y="5637397"/>
                <a:ext cx="184320" cy="2228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C05FE6D-774C-2E58-FBFF-9EEC1782CF65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231252" y="5631277"/>
                  <a:ext cx="196560" cy="23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3531DAFF-6167-7461-B6CC-27098EE1BB1E}"/>
              </a:ext>
            </a:extLst>
          </p:cNvPr>
          <p:cNvGrpSpPr/>
          <p:nvPr/>
        </p:nvGrpSpPr>
        <p:grpSpPr>
          <a:xfrm>
            <a:off x="4708332" y="4539397"/>
            <a:ext cx="1533960" cy="617760"/>
            <a:chOff x="4708332" y="4539397"/>
            <a:chExt cx="1533960" cy="61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F1C064E1-DB80-9BE5-60B3-257B1C604B8C}"/>
                    </a:ext>
                  </a:extLst>
                </p14:cNvPr>
                <p14:cNvContentPartPr/>
                <p14:nvPr/>
              </p14:nvContentPartPr>
              <p14:xfrm>
                <a:off x="4708332" y="4539397"/>
                <a:ext cx="306720" cy="5364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F1C064E1-DB80-9BE5-60B3-257B1C604B8C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4702212" y="4533277"/>
                  <a:ext cx="31896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75B53486-D325-765F-300F-A93A9A44B9EE}"/>
                    </a:ext>
                  </a:extLst>
                </p14:cNvPr>
                <p14:cNvContentPartPr/>
                <p14:nvPr/>
              </p14:nvContentPartPr>
              <p14:xfrm>
                <a:off x="5181732" y="4832437"/>
                <a:ext cx="71640" cy="3171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75B53486-D325-765F-300F-A93A9A44B9EE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175612" y="4826317"/>
                  <a:ext cx="8388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0E068197-10B0-B2C5-65AA-0C6962AD208F}"/>
                    </a:ext>
                  </a:extLst>
                </p14:cNvPr>
                <p14:cNvContentPartPr/>
                <p14:nvPr/>
              </p14:nvContentPartPr>
              <p14:xfrm>
                <a:off x="5209092" y="4853677"/>
                <a:ext cx="149760" cy="3034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0E068197-10B0-B2C5-65AA-0C6962AD208F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202972" y="4847557"/>
                  <a:ext cx="16200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2D1E9301-8FDC-9878-C2A3-042181DF097C}"/>
                    </a:ext>
                  </a:extLst>
                </p14:cNvPr>
                <p14:cNvContentPartPr/>
                <p14:nvPr/>
              </p14:nvContentPartPr>
              <p14:xfrm>
                <a:off x="5247972" y="5046277"/>
                <a:ext cx="145800" cy="345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2D1E9301-8FDC-9878-C2A3-042181DF097C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241852" y="5040157"/>
                  <a:ext cx="1580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E304E923-B7FD-5538-9C46-2F5D470A8833}"/>
                    </a:ext>
                  </a:extLst>
                </p14:cNvPr>
                <p14:cNvContentPartPr/>
                <p14:nvPr/>
              </p14:nvContentPartPr>
              <p14:xfrm>
                <a:off x="5493132" y="4883197"/>
                <a:ext cx="38880" cy="2408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E304E923-B7FD-5538-9C46-2F5D470A8833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487012" y="4877077"/>
                  <a:ext cx="511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D27387A5-1647-5CE4-9EA5-6D84A9EBE8B1}"/>
                    </a:ext>
                  </a:extLst>
                </p14:cNvPr>
                <p14:cNvContentPartPr/>
                <p14:nvPr/>
              </p14:nvContentPartPr>
              <p14:xfrm>
                <a:off x="5593932" y="4929277"/>
                <a:ext cx="110880" cy="1659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D27387A5-1647-5CE4-9EA5-6D84A9EBE8B1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587812" y="4923157"/>
                  <a:ext cx="1231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C57AB5DC-1302-8292-E95F-F818451E19AF}"/>
                    </a:ext>
                  </a:extLst>
                </p14:cNvPr>
                <p14:cNvContentPartPr/>
                <p14:nvPr/>
              </p14:nvContentPartPr>
              <p14:xfrm>
                <a:off x="5920092" y="4969237"/>
                <a:ext cx="182160" cy="1501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C57AB5DC-1302-8292-E95F-F818451E19AF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913972" y="4963117"/>
                  <a:ext cx="1944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93798071-579E-7972-3D1C-6F9E4A3486D9}"/>
                    </a:ext>
                  </a:extLst>
                </p14:cNvPr>
                <p14:cNvContentPartPr/>
                <p14:nvPr/>
              </p14:nvContentPartPr>
              <p14:xfrm>
                <a:off x="6159132" y="4851517"/>
                <a:ext cx="16920" cy="2635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93798071-579E-7972-3D1C-6F9E4A3486D9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153012" y="4845397"/>
                  <a:ext cx="2916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D27B72B1-84FC-B42C-5003-2BC331672D77}"/>
                    </a:ext>
                  </a:extLst>
                </p14:cNvPr>
                <p14:cNvContentPartPr/>
                <p14:nvPr/>
              </p14:nvContentPartPr>
              <p14:xfrm>
                <a:off x="6127812" y="4998757"/>
                <a:ext cx="114480" cy="478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D27B72B1-84FC-B42C-5003-2BC331672D77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6121692" y="4992637"/>
                  <a:ext cx="126720" cy="6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0E0B0B64-EBDF-ABD5-D1DB-1236FEEC9389}"/>
              </a:ext>
            </a:extLst>
          </p:cNvPr>
          <p:cNvGrpSpPr/>
          <p:nvPr/>
        </p:nvGrpSpPr>
        <p:grpSpPr>
          <a:xfrm>
            <a:off x="6488892" y="4885357"/>
            <a:ext cx="694440" cy="219600"/>
            <a:chOff x="6488892" y="4885357"/>
            <a:chExt cx="694440" cy="21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E06E0041-5F02-FF21-295D-1C9DEB89D54E}"/>
                    </a:ext>
                  </a:extLst>
                </p14:cNvPr>
                <p14:cNvContentPartPr/>
                <p14:nvPr/>
              </p14:nvContentPartPr>
              <p14:xfrm>
                <a:off x="6488892" y="4950517"/>
                <a:ext cx="110880" cy="1544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E06E0041-5F02-FF21-295D-1C9DEB89D54E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6482772" y="4944397"/>
                  <a:ext cx="1231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93650C66-7219-A14C-7376-45BEA6959FE2}"/>
                    </a:ext>
                  </a:extLst>
                </p14:cNvPr>
                <p14:cNvContentPartPr/>
                <p14:nvPr/>
              </p14:nvContentPartPr>
              <p14:xfrm>
                <a:off x="6658092" y="4955557"/>
                <a:ext cx="129240" cy="14724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93650C66-7219-A14C-7376-45BEA6959FE2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651972" y="4949437"/>
                  <a:ext cx="1414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2F914C64-9546-71EA-E1E8-58B888240584}"/>
                    </a:ext>
                  </a:extLst>
                </p14:cNvPr>
                <p14:cNvContentPartPr/>
                <p14:nvPr/>
              </p14:nvContentPartPr>
              <p14:xfrm>
                <a:off x="6836292" y="4959877"/>
                <a:ext cx="88920" cy="1166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2F914C64-9546-71EA-E1E8-58B888240584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6830172" y="4953757"/>
                  <a:ext cx="1011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1C5EA5C2-65A4-5578-6DFE-92955920AAE5}"/>
                    </a:ext>
                  </a:extLst>
                </p14:cNvPr>
                <p14:cNvContentPartPr/>
                <p14:nvPr/>
              </p14:nvContentPartPr>
              <p14:xfrm>
                <a:off x="6947532" y="4885357"/>
                <a:ext cx="235800" cy="1800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1C5EA5C2-65A4-5578-6DFE-92955920AAE5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6941412" y="4879237"/>
                  <a:ext cx="248040" cy="19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B0981CE3-3926-EEE4-2544-BEE652BE3E2E}"/>
              </a:ext>
            </a:extLst>
          </p:cNvPr>
          <p:cNvGrpSpPr/>
          <p:nvPr/>
        </p:nvGrpSpPr>
        <p:grpSpPr>
          <a:xfrm>
            <a:off x="4570092" y="2471557"/>
            <a:ext cx="2114280" cy="506520"/>
            <a:chOff x="4570092" y="2471557"/>
            <a:chExt cx="2114280" cy="50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2ACCAC85-736E-C385-4C9A-600A2249D40B}"/>
                    </a:ext>
                  </a:extLst>
                </p14:cNvPr>
                <p14:cNvContentPartPr/>
                <p14:nvPr/>
              </p14:nvContentPartPr>
              <p14:xfrm>
                <a:off x="4664052" y="2572357"/>
                <a:ext cx="46440" cy="2725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2ACCAC85-736E-C385-4C9A-600A2249D40B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657932" y="2566237"/>
                  <a:ext cx="5868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1A7269A9-76CD-E5D1-88F7-EA3451093E30}"/>
                    </a:ext>
                  </a:extLst>
                </p14:cNvPr>
                <p14:cNvContentPartPr/>
                <p14:nvPr/>
              </p14:nvContentPartPr>
              <p14:xfrm>
                <a:off x="4570092" y="2471557"/>
                <a:ext cx="256320" cy="21708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1A7269A9-76CD-E5D1-88F7-EA3451093E30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563972" y="2465437"/>
                  <a:ext cx="2685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C4247370-1A2A-5E41-6757-BD2C99C613D9}"/>
                    </a:ext>
                  </a:extLst>
                </p14:cNvPr>
                <p14:cNvContentPartPr/>
                <p14:nvPr/>
              </p14:nvContentPartPr>
              <p14:xfrm>
                <a:off x="4651092" y="2830837"/>
                <a:ext cx="193680" cy="3924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C4247370-1A2A-5E41-6757-BD2C99C613D9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4644972" y="2824717"/>
                  <a:ext cx="2059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A2C32EB8-ED02-E544-E5C3-DB80BF7211CE}"/>
                    </a:ext>
                  </a:extLst>
                </p14:cNvPr>
                <p14:cNvContentPartPr/>
                <p14:nvPr/>
              </p14:nvContentPartPr>
              <p14:xfrm>
                <a:off x="4907052" y="2713117"/>
                <a:ext cx="167760" cy="14328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A2C32EB8-ED02-E544-E5C3-DB80BF7211CE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4900932" y="2706997"/>
                  <a:ext cx="1800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CAB246CF-20EC-B18B-2683-338934D027CB}"/>
                    </a:ext>
                  </a:extLst>
                </p14:cNvPr>
                <p14:cNvContentPartPr/>
                <p14:nvPr/>
              </p14:nvContentPartPr>
              <p14:xfrm>
                <a:off x="5162652" y="2624197"/>
                <a:ext cx="13680" cy="2307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CAB246CF-20EC-B18B-2683-338934D027CB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5156532" y="2618077"/>
                  <a:ext cx="259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05A8F04A-C52D-B134-4251-14142B5BB399}"/>
                    </a:ext>
                  </a:extLst>
                </p14:cNvPr>
                <p14:cNvContentPartPr/>
                <p14:nvPr/>
              </p14:nvContentPartPr>
              <p14:xfrm>
                <a:off x="5137452" y="2740477"/>
                <a:ext cx="116280" cy="1944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05A8F04A-C52D-B134-4251-14142B5BB399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5131332" y="2734357"/>
                  <a:ext cx="1285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645A79F4-D030-5A6A-8C9D-A01E40026C09}"/>
                    </a:ext>
                  </a:extLst>
                </p14:cNvPr>
                <p14:cNvContentPartPr/>
                <p14:nvPr/>
              </p14:nvContentPartPr>
              <p14:xfrm>
                <a:off x="5281092" y="2668477"/>
                <a:ext cx="182520" cy="1648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645A79F4-D030-5A6A-8C9D-A01E40026C09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5274972" y="2662357"/>
                  <a:ext cx="1947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0D65A7B2-337A-4091-1878-572209AF379B}"/>
                    </a:ext>
                  </a:extLst>
                </p14:cNvPr>
                <p14:cNvContentPartPr/>
                <p14:nvPr/>
              </p14:nvContentPartPr>
              <p14:xfrm>
                <a:off x="5470452" y="2677837"/>
                <a:ext cx="105480" cy="1623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0D65A7B2-337A-4091-1878-572209AF379B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5464332" y="2671717"/>
                  <a:ext cx="1177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DEAFDBE1-1BCB-3145-BC9D-401B2453236F}"/>
                    </a:ext>
                  </a:extLst>
                </p14:cNvPr>
                <p14:cNvContentPartPr/>
                <p14:nvPr/>
              </p14:nvContentPartPr>
              <p14:xfrm>
                <a:off x="5708052" y="2517277"/>
                <a:ext cx="45720" cy="46080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DEAFDBE1-1BCB-3145-BC9D-401B2453236F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5701932" y="2511157"/>
                  <a:ext cx="5796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AA05B193-E2A4-A881-4C21-4261B961BB10}"/>
                    </a:ext>
                  </a:extLst>
                </p14:cNvPr>
                <p14:cNvContentPartPr/>
                <p14:nvPr/>
              </p14:nvContentPartPr>
              <p14:xfrm>
                <a:off x="5679972" y="2665957"/>
                <a:ext cx="141120" cy="1274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AA05B193-E2A4-A881-4C21-4261B961BB10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5673852" y="2659837"/>
                  <a:ext cx="1533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5A5F9D88-9B18-8F2A-4193-51FE69C9D18D}"/>
                    </a:ext>
                  </a:extLst>
                </p14:cNvPr>
                <p14:cNvContentPartPr/>
                <p14:nvPr/>
              </p14:nvContentPartPr>
              <p14:xfrm>
                <a:off x="5858892" y="2629597"/>
                <a:ext cx="120240" cy="14076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5A5F9D88-9B18-8F2A-4193-51FE69C9D18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5852772" y="2623477"/>
                  <a:ext cx="1324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D61BB661-C807-06DC-A03A-AA2457937AA2}"/>
                    </a:ext>
                  </a:extLst>
                </p14:cNvPr>
                <p14:cNvContentPartPr/>
                <p14:nvPr/>
              </p14:nvContentPartPr>
              <p14:xfrm>
                <a:off x="6087852" y="2630677"/>
                <a:ext cx="141840" cy="15228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D61BB661-C807-06DC-A03A-AA2457937AA2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6081732" y="2624557"/>
                  <a:ext cx="1540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E7BF1AF4-DC94-76F0-7586-CEEC11C1D9F2}"/>
                    </a:ext>
                  </a:extLst>
                </p14:cNvPr>
                <p14:cNvContentPartPr/>
                <p14:nvPr/>
              </p14:nvContentPartPr>
              <p14:xfrm>
                <a:off x="6244812" y="2517637"/>
                <a:ext cx="45360" cy="26784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E7BF1AF4-DC94-76F0-7586-CEEC11C1D9F2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6238692" y="2511517"/>
                  <a:ext cx="5760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BA9C7061-CB2A-C8FE-25B6-13B7AD04F674}"/>
                    </a:ext>
                  </a:extLst>
                </p14:cNvPr>
                <p14:cNvContentPartPr/>
                <p14:nvPr/>
              </p14:nvContentPartPr>
              <p14:xfrm>
                <a:off x="6284412" y="2639677"/>
                <a:ext cx="59400" cy="2592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BA9C7061-CB2A-C8FE-25B6-13B7AD04F674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6278292" y="2633557"/>
                  <a:ext cx="716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6702433A-A676-B36C-2FC9-BC16EA7E858C}"/>
                    </a:ext>
                  </a:extLst>
                </p14:cNvPr>
                <p14:cNvContentPartPr/>
                <p14:nvPr/>
              </p14:nvContentPartPr>
              <p14:xfrm>
                <a:off x="6363612" y="2605477"/>
                <a:ext cx="138600" cy="17892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6702433A-A676-B36C-2FC9-BC16EA7E858C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6357492" y="2599357"/>
                  <a:ext cx="1508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32D80239-48EB-003D-90B5-600E549B324F}"/>
                    </a:ext>
                  </a:extLst>
                </p14:cNvPr>
                <p14:cNvContentPartPr/>
                <p14:nvPr/>
              </p14:nvContentPartPr>
              <p14:xfrm>
                <a:off x="6533532" y="2587117"/>
                <a:ext cx="150840" cy="17604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32D80239-48EB-003D-90B5-600E549B324F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6527412" y="2580997"/>
                  <a:ext cx="163080" cy="188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4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E5A486A8-0A2A-959C-DD4D-302DEFA33AA5}"/>
                  </a:ext>
                </a:extLst>
              </p14:cNvPr>
              <p14:cNvContentPartPr/>
              <p14:nvPr/>
            </p14:nvContentPartPr>
            <p14:xfrm>
              <a:off x="6918012" y="2532757"/>
              <a:ext cx="521640" cy="19800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E5A486A8-0A2A-959C-DD4D-302DEFA33AA5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6911892" y="2526637"/>
                <a:ext cx="533880" cy="21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9" name="Group 208">
            <a:extLst>
              <a:ext uri="{FF2B5EF4-FFF2-40B4-BE49-F238E27FC236}">
                <a16:creationId xmlns:a16="http://schemas.microsoft.com/office/drawing/2014/main" id="{D6BF534F-3764-EA68-337B-1EFCC27A8B1E}"/>
              </a:ext>
            </a:extLst>
          </p:cNvPr>
          <p:cNvGrpSpPr/>
          <p:nvPr/>
        </p:nvGrpSpPr>
        <p:grpSpPr>
          <a:xfrm>
            <a:off x="7663932" y="2260597"/>
            <a:ext cx="1181520" cy="511920"/>
            <a:chOff x="7663932" y="2260597"/>
            <a:chExt cx="1181520" cy="51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C2F4DEB7-CE09-129F-410B-E23917CB4EF4}"/>
                    </a:ext>
                  </a:extLst>
                </p14:cNvPr>
                <p14:cNvContentPartPr/>
                <p14:nvPr/>
              </p14:nvContentPartPr>
              <p14:xfrm>
                <a:off x="7663932" y="2264917"/>
                <a:ext cx="270720" cy="31248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C2F4DEB7-CE09-129F-410B-E23917CB4EF4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7657812" y="2258797"/>
                  <a:ext cx="28296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16D4589B-2613-05F4-7187-E9126FAF97D4}"/>
                    </a:ext>
                  </a:extLst>
                </p14:cNvPr>
                <p14:cNvContentPartPr/>
                <p14:nvPr/>
              </p14:nvContentPartPr>
              <p14:xfrm>
                <a:off x="7781292" y="2289397"/>
                <a:ext cx="74520" cy="11556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16D4589B-2613-05F4-7187-E9126FAF97D4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7775172" y="2283277"/>
                  <a:ext cx="867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F7D48E14-BF54-C4EF-8F10-8803549F245C}"/>
                    </a:ext>
                  </a:extLst>
                </p14:cNvPr>
                <p14:cNvContentPartPr/>
                <p14:nvPr/>
              </p14:nvContentPartPr>
              <p14:xfrm>
                <a:off x="7945092" y="2366077"/>
                <a:ext cx="401760" cy="16380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F7D48E14-BF54-C4EF-8F10-8803549F245C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7938972" y="2359957"/>
                  <a:ext cx="4140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579F4BF6-F4B1-EC6F-98CD-7FE8C4DD889F}"/>
                    </a:ext>
                  </a:extLst>
                </p14:cNvPr>
                <p14:cNvContentPartPr/>
                <p14:nvPr/>
              </p14:nvContentPartPr>
              <p14:xfrm>
                <a:off x="8462412" y="2260597"/>
                <a:ext cx="148680" cy="25740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579F4BF6-F4B1-EC6F-98CD-7FE8C4DD889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8456292" y="2254477"/>
                  <a:ext cx="16092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5AC616E8-1D70-4458-EF92-912F2904D45A}"/>
                    </a:ext>
                  </a:extLst>
                </p14:cNvPr>
                <p14:cNvContentPartPr/>
                <p14:nvPr/>
              </p14:nvContentPartPr>
              <p14:xfrm>
                <a:off x="8691012" y="2316037"/>
                <a:ext cx="154440" cy="45648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5AC616E8-1D70-4458-EF92-912F2904D45A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8684892" y="2309917"/>
                  <a:ext cx="166680" cy="46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9F56953E-251B-5772-6975-FBC4C8F909B5}"/>
              </a:ext>
            </a:extLst>
          </p:cNvPr>
          <p:cNvGrpSpPr/>
          <p:nvPr/>
        </p:nvGrpSpPr>
        <p:grpSpPr>
          <a:xfrm>
            <a:off x="9142092" y="2160877"/>
            <a:ext cx="783000" cy="340560"/>
            <a:chOff x="9142092" y="2160877"/>
            <a:chExt cx="783000" cy="34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309FAB00-39D1-3796-6383-6D7AB41D75FD}"/>
                    </a:ext>
                  </a:extLst>
                </p14:cNvPr>
                <p14:cNvContentPartPr/>
                <p14:nvPr/>
              </p14:nvContentPartPr>
              <p14:xfrm>
                <a:off x="9142092" y="2209837"/>
                <a:ext cx="265320" cy="29088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309FAB00-39D1-3796-6383-6D7AB41D75FD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9135972" y="2203717"/>
                  <a:ext cx="27756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AD90D986-C5FD-45C5-FD5C-0A4F244E1731}"/>
                    </a:ext>
                  </a:extLst>
                </p14:cNvPr>
                <p14:cNvContentPartPr/>
                <p14:nvPr/>
              </p14:nvContentPartPr>
              <p14:xfrm>
                <a:off x="9288612" y="2160877"/>
                <a:ext cx="89280" cy="15480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AD90D986-C5FD-45C5-FD5C-0A4F244E1731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9282492" y="2154757"/>
                  <a:ext cx="1015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1A389F73-5E27-870C-45EB-D902F4803D96}"/>
                    </a:ext>
                  </a:extLst>
                </p14:cNvPr>
                <p14:cNvContentPartPr/>
                <p14:nvPr/>
              </p14:nvContentPartPr>
              <p14:xfrm>
                <a:off x="9423612" y="2313157"/>
                <a:ext cx="385200" cy="18828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1A389F73-5E27-870C-45EB-D902F4803D96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9417492" y="2307037"/>
                  <a:ext cx="3974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AC26F1C2-481E-56FF-1EDC-A5C2C90E4B26}"/>
                    </a:ext>
                  </a:extLst>
                </p14:cNvPr>
                <p14:cNvContentPartPr/>
                <p14:nvPr/>
              </p14:nvContentPartPr>
              <p14:xfrm>
                <a:off x="9913572" y="2398117"/>
                <a:ext cx="11520" cy="1872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AC26F1C2-481E-56FF-1EDC-A5C2C90E4B26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9907452" y="2391997"/>
                  <a:ext cx="23760" cy="30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30610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roup 182">
            <a:extLst>
              <a:ext uri="{FF2B5EF4-FFF2-40B4-BE49-F238E27FC236}">
                <a16:creationId xmlns:a16="http://schemas.microsoft.com/office/drawing/2014/main" id="{EDF0360F-B380-226B-905D-C2CFA3814F0A}"/>
              </a:ext>
            </a:extLst>
          </p:cNvPr>
          <p:cNvGrpSpPr/>
          <p:nvPr/>
        </p:nvGrpSpPr>
        <p:grpSpPr>
          <a:xfrm>
            <a:off x="661212" y="474637"/>
            <a:ext cx="10821240" cy="6207840"/>
            <a:chOff x="661212" y="474637"/>
            <a:chExt cx="10821240" cy="620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DF714D4-0D88-0044-B979-458282E8DB9E}"/>
                    </a:ext>
                  </a:extLst>
                </p14:cNvPr>
                <p14:cNvContentPartPr/>
                <p14:nvPr/>
              </p14:nvContentPartPr>
              <p14:xfrm>
                <a:off x="661212" y="624397"/>
                <a:ext cx="149760" cy="4183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DF714D4-0D88-0044-B979-458282E8DB9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5092" y="618277"/>
                  <a:ext cx="16200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6C2C2A3-4F6B-9130-D631-D283685D4D64}"/>
                    </a:ext>
                  </a:extLst>
                </p14:cNvPr>
                <p14:cNvContentPartPr/>
                <p14:nvPr/>
              </p14:nvContentPartPr>
              <p14:xfrm>
                <a:off x="887652" y="883597"/>
                <a:ext cx="59400" cy="1476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6C2C2A3-4F6B-9130-D631-D283685D4D6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81532" y="877477"/>
                  <a:ext cx="716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316404C-85E5-68BD-5104-ECABBCB95ADC}"/>
                    </a:ext>
                  </a:extLst>
                </p14:cNvPr>
                <p14:cNvContentPartPr/>
                <p14:nvPr/>
              </p14:nvContentPartPr>
              <p14:xfrm>
                <a:off x="981612" y="887917"/>
                <a:ext cx="228600" cy="169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316404C-85E5-68BD-5104-ECABBCB95AD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5492" y="881797"/>
                  <a:ext cx="2408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E2B6D6B-483B-F81B-46C9-7486C62E1867}"/>
                    </a:ext>
                  </a:extLst>
                </p14:cNvPr>
                <p14:cNvContentPartPr/>
                <p14:nvPr/>
              </p14:nvContentPartPr>
              <p14:xfrm>
                <a:off x="1241172" y="728797"/>
                <a:ext cx="46080" cy="501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E2B6D6B-483B-F81B-46C9-7486C62E186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35052" y="722677"/>
                  <a:ext cx="5832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2700C79-3766-711A-DE95-0C2EAAF48417}"/>
                    </a:ext>
                  </a:extLst>
                </p14:cNvPr>
                <p14:cNvContentPartPr/>
                <p14:nvPr/>
              </p14:nvContentPartPr>
              <p14:xfrm>
                <a:off x="1256652" y="891877"/>
                <a:ext cx="119520" cy="1396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2700C79-3766-711A-DE95-0C2EAAF4841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50532" y="885757"/>
                  <a:ext cx="1317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73B483B-955E-59B6-E125-79742A658DD3}"/>
                    </a:ext>
                  </a:extLst>
                </p14:cNvPr>
                <p14:cNvContentPartPr/>
                <p14:nvPr/>
              </p14:nvContentPartPr>
              <p14:xfrm>
                <a:off x="1430892" y="880717"/>
                <a:ext cx="61200" cy="147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73B483B-955E-59B6-E125-79742A658DD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24772" y="874597"/>
                  <a:ext cx="734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87D742D-C999-4501-4035-280DE24D96E1}"/>
                    </a:ext>
                  </a:extLst>
                </p14:cNvPr>
                <p14:cNvContentPartPr/>
                <p14:nvPr/>
              </p14:nvContentPartPr>
              <p14:xfrm>
                <a:off x="1395972" y="712597"/>
                <a:ext cx="86400" cy="1256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87D742D-C999-4501-4035-280DE24D96E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89852" y="706477"/>
                  <a:ext cx="986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ACF147A-BE18-8B04-8725-18AA7F83B4B2}"/>
                    </a:ext>
                  </a:extLst>
                </p14:cNvPr>
                <p14:cNvContentPartPr/>
                <p14:nvPr/>
              </p14:nvContentPartPr>
              <p14:xfrm>
                <a:off x="1538532" y="734197"/>
                <a:ext cx="25560" cy="306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ACF147A-BE18-8B04-8725-18AA7F83B4B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532412" y="728077"/>
                  <a:ext cx="3780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2CCC558-A268-3B40-93CF-5327E7AA173D}"/>
                    </a:ext>
                  </a:extLst>
                </p14:cNvPr>
                <p14:cNvContentPartPr/>
                <p14:nvPr/>
              </p14:nvContentPartPr>
              <p14:xfrm>
                <a:off x="1598652" y="838597"/>
                <a:ext cx="162360" cy="1944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2CCC558-A268-3B40-93CF-5327E7AA173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92532" y="832477"/>
                  <a:ext cx="174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3EC9B6C-8517-77DD-0FEF-33D365E94A84}"/>
                    </a:ext>
                  </a:extLst>
                </p14:cNvPr>
                <p14:cNvContentPartPr/>
                <p14:nvPr/>
              </p14:nvContentPartPr>
              <p14:xfrm>
                <a:off x="1779012" y="863437"/>
                <a:ext cx="118440" cy="147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3EC9B6C-8517-77DD-0FEF-33D365E94A8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72892" y="857317"/>
                  <a:ext cx="1306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10090D3-A7FF-9AAD-0C21-2386F8D4B957}"/>
                    </a:ext>
                  </a:extLst>
                </p14:cNvPr>
                <p14:cNvContentPartPr/>
                <p14:nvPr/>
              </p14:nvContentPartPr>
              <p14:xfrm>
                <a:off x="2616732" y="747157"/>
                <a:ext cx="153360" cy="201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10090D3-A7FF-9AAD-0C21-2386F8D4B95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610612" y="741037"/>
                  <a:ext cx="1656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6D1AAC1-6314-30AF-2515-7D6F316E6225}"/>
                    </a:ext>
                  </a:extLst>
                </p14:cNvPr>
                <p14:cNvContentPartPr/>
                <p14:nvPr/>
              </p14:nvContentPartPr>
              <p14:xfrm>
                <a:off x="2871972" y="474637"/>
                <a:ext cx="23040" cy="683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6D1AAC1-6314-30AF-2515-7D6F316E622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65852" y="468517"/>
                  <a:ext cx="35280" cy="69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C694790-AC2D-B6A1-3734-2A055A64D695}"/>
                    </a:ext>
                  </a:extLst>
                </p14:cNvPr>
                <p14:cNvContentPartPr/>
                <p14:nvPr/>
              </p14:nvContentPartPr>
              <p14:xfrm>
                <a:off x="2990412" y="730957"/>
                <a:ext cx="168480" cy="2538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C694790-AC2D-B6A1-3734-2A055A64D69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84292" y="724837"/>
                  <a:ext cx="18072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2C4B3DF-C7A3-74AC-A2CE-95D502176F9A}"/>
                    </a:ext>
                  </a:extLst>
                </p14:cNvPr>
                <p14:cNvContentPartPr/>
                <p14:nvPr/>
              </p14:nvContentPartPr>
              <p14:xfrm>
                <a:off x="4050972" y="557437"/>
                <a:ext cx="55440" cy="3762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2C4B3DF-C7A3-74AC-A2CE-95D502176F9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44852" y="551317"/>
                  <a:ext cx="6768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3CCD344-DF03-34E5-715C-FF67832E2399}"/>
                    </a:ext>
                  </a:extLst>
                </p14:cNvPr>
                <p14:cNvContentPartPr/>
                <p14:nvPr/>
              </p14:nvContentPartPr>
              <p14:xfrm>
                <a:off x="3955212" y="507037"/>
                <a:ext cx="254520" cy="193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3CCD344-DF03-34E5-715C-FF67832E239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949092" y="500917"/>
                  <a:ext cx="2667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75C1730-804F-2B16-8411-07A65D9706E7}"/>
                    </a:ext>
                  </a:extLst>
                </p14:cNvPr>
                <p14:cNvContentPartPr/>
                <p14:nvPr/>
              </p14:nvContentPartPr>
              <p14:xfrm>
                <a:off x="4004892" y="964597"/>
                <a:ext cx="145800" cy="457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75C1730-804F-2B16-8411-07A65D9706E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998772" y="958477"/>
                  <a:ext cx="1580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AF9DEF7-9F12-4EA0-F8A3-6EFCF69F030A}"/>
                    </a:ext>
                  </a:extLst>
                </p14:cNvPr>
                <p14:cNvContentPartPr/>
                <p14:nvPr/>
              </p14:nvContentPartPr>
              <p14:xfrm>
                <a:off x="4240692" y="793957"/>
                <a:ext cx="146520" cy="1886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AF9DEF7-9F12-4EA0-F8A3-6EFCF69F030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234572" y="787837"/>
                  <a:ext cx="1587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56EA652-F0EB-65DE-89A3-F4DCFF904D23}"/>
                    </a:ext>
                  </a:extLst>
                </p14:cNvPr>
                <p14:cNvContentPartPr/>
                <p14:nvPr/>
              </p14:nvContentPartPr>
              <p14:xfrm>
                <a:off x="4496652" y="630157"/>
                <a:ext cx="94320" cy="3146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56EA652-F0EB-65DE-89A3-F4DCFF904D2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490532" y="624037"/>
                  <a:ext cx="10656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C9214A9-9450-B91B-AF88-8B767B80611A}"/>
                    </a:ext>
                  </a:extLst>
                </p14:cNvPr>
                <p14:cNvContentPartPr/>
                <p14:nvPr/>
              </p14:nvContentPartPr>
              <p14:xfrm>
                <a:off x="4481892" y="771997"/>
                <a:ext cx="112680" cy="50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C9214A9-9450-B91B-AF88-8B767B80611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475772" y="765877"/>
                  <a:ext cx="1249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8D79569-7F78-3CCB-5604-D5AC8BCD1F51}"/>
                    </a:ext>
                  </a:extLst>
                </p14:cNvPr>
                <p14:cNvContentPartPr/>
                <p14:nvPr/>
              </p14:nvContentPartPr>
              <p14:xfrm>
                <a:off x="4644972" y="752917"/>
                <a:ext cx="111600" cy="1980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8D79569-7F78-3CCB-5604-D5AC8BCD1F5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638852" y="746797"/>
                  <a:ext cx="1238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D9CB72D-CB13-A677-42DB-97F869F2B86E}"/>
                    </a:ext>
                  </a:extLst>
                </p14:cNvPr>
                <p14:cNvContentPartPr/>
                <p14:nvPr/>
              </p14:nvContentPartPr>
              <p14:xfrm>
                <a:off x="4799052" y="784237"/>
                <a:ext cx="172800" cy="1598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D9CB72D-CB13-A677-42DB-97F869F2B86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792932" y="778117"/>
                  <a:ext cx="1850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33AA669-10B8-A480-C19E-853D70A00CB5}"/>
                    </a:ext>
                  </a:extLst>
                </p14:cNvPr>
                <p14:cNvContentPartPr/>
                <p14:nvPr/>
              </p14:nvContentPartPr>
              <p14:xfrm>
                <a:off x="5019372" y="586957"/>
                <a:ext cx="79560" cy="5724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33AA669-10B8-A480-C19E-853D70A00CB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013252" y="580837"/>
                  <a:ext cx="91800" cy="58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8D26736-E164-28C7-B25D-5D9C0AC5F0E4}"/>
                    </a:ext>
                  </a:extLst>
                </p14:cNvPr>
                <p14:cNvContentPartPr/>
                <p14:nvPr/>
              </p14:nvContentPartPr>
              <p14:xfrm>
                <a:off x="5029452" y="782797"/>
                <a:ext cx="146880" cy="1591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8D26736-E164-28C7-B25D-5D9C0AC5F0E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023332" y="776677"/>
                  <a:ext cx="1591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4DE6EB9-016B-173B-C63A-6C29BF29C6D9}"/>
                    </a:ext>
                  </a:extLst>
                </p14:cNvPr>
                <p14:cNvContentPartPr/>
                <p14:nvPr/>
              </p14:nvContentPartPr>
              <p14:xfrm>
                <a:off x="5213052" y="728077"/>
                <a:ext cx="125280" cy="2055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4DE6EB9-016B-173B-C63A-6C29BF29C6D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206932" y="721957"/>
                  <a:ext cx="1375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4BCB717-7764-345E-94F9-32627B97F6D9}"/>
                    </a:ext>
                  </a:extLst>
                </p14:cNvPr>
                <p14:cNvContentPartPr/>
                <p14:nvPr/>
              </p14:nvContentPartPr>
              <p14:xfrm>
                <a:off x="5396292" y="737797"/>
                <a:ext cx="115200" cy="2044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4BCB717-7764-345E-94F9-32627B97F6D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390172" y="731677"/>
                  <a:ext cx="1274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2641644-50C8-9A5B-17EC-38F0C063F872}"/>
                    </a:ext>
                  </a:extLst>
                </p14:cNvPr>
                <p14:cNvContentPartPr/>
                <p14:nvPr/>
              </p14:nvContentPartPr>
              <p14:xfrm>
                <a:off x="5597532" y="624397"/>
                <a:ext cx="37080" cy="3160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2641644-50C8-9A5B-17EC-38F0C063F87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591412" y="618277"/>
                  <a:ext cx="4932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99CB920-CDBC-D4E8-050B-46B5D72D8B7A}"/>
                    </a:ext>
                  </a:extLst>
                </p14:cNvPr>
                <p14:cNvContentPartPr/>
                <p14:nvPr/>
              </p14:nvContentPartPr>
              <p14:xfrm>
                <a:off x="5571972" y="809077"/>
                <a:ext cx="129240" cy="507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99CB920-CDBC-D4E8-050B-46B5D72D8B7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565852" y="802957"/>
                  <a:ext cx="1414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E5D58CB-EEAE-D69A-B1A7-5B99EC8CA42D}"/>
                    </a:ext>
                  </a:extLst>
                </p14:cNvPr>
                <p14:cNvContentPartPr/>
                <p14:nvPr/>
              </p14:nvContentPartPr>
              <p14:xfrm>
                <a:off x="5717052" y="721957"/>
                <a:ext cx="107280" cy="183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E5D58CB-EEAE-D69A-B1A7-5B99EC8CA42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710932" y="715837"/>
                  <a:ext cx="1195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24B0D9E-30B4-4F69-2523-5B6F5017F947}"/>
                    </a:ext>
                  </a:extLst>
                </p14:cNvPr>
                <p14:cNvContentPartPr/>
                <p14:nvPr/>
              </p14:nvContentPartPr>
              <p14:xfrm>
                <a:off x="5838732" y="692437"/>
                <a:ext cx="234360" cy="2199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24B0D9E-30B4-4F69-2523-5B6F5017F94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832612" y="686317"/>
                  <a:ext cx="2466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7C54DD9-479D-A99E-D4B8-098CC073D7AD}"/>
                    </a:ext>
                  </a:extLst>
                </p14:cNvPr>
                <p14:cNvContentPartPr/>
                <p14:nvPr/>
              </p14:nvContentPartPr>
              <p14:xfrm>
                <a:off x="662652" y="1147117"/>
                <a:ext cx="5379840" cy="230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7C54DD9-479D-A99E-D4B8-098CC073D7A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56532" y="1140997"/>
                  <a:ext cx="53920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BF27B2F-D5E0-135C-6893-D996227D720E}"/>
                    </a:ext>
                  </a:extLst>
                </p14:cNvPr>
                <p14:cNvContentPartPr/>
                <p14:nvPr/>
              </p14:nvContentPartPr>
              <p14:xfrm>
                <a:off x="1184292" y="1423957"/>
                <a:ext cx="318960" cy="6775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BF27B2F-D5E0-135C-6893-D996227D720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78172" y="1417837"/>
                  <a:ext cx="33120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961B745-C60E-D7E0-C585-5DA592310E04}"/>
                    </a:ext>
                  </a:extLst>
                </p14:cNvPr>
                <p14:cNvContentPartPr/>
                <p14:nvPr/>
              </p14:nvContentPartPr>
              <p14:xfrm>
                <a:off x="1690452" y="1839397"/>
                <a:ext cx="123840" cy="4284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961B745-C60E-D7E0-C585-5DA592310E0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684332" y="1833277"/>
                  <a:ext cx="13608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011AB58-DFCC-C23B-F6AE-3D3A9FD7ECDC}"/>
                    </a:ext>
                  </a:extLst>
                </p14:cNvPr>
                <p14:cNvContentPartPr/>
                <p14:nvPr/>
              </p14:nvContentPartPr>
              <p14:xfrm>
                <a:off x="1754892" y="1900597"/>
                <a:ext cx="132840" cy="3751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011AB58-DFCC-C23B-F6AE-3D3A9FD7ECD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748772" y="1894477"/>
                  <a:ext cx="14508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E51899C-34F6-6DEC-8424-8F39F3C0F3E6}"/>
                    </a:ext>
                  </a:extLst>
                </p14:cNvPr>
                <p14:cNvContentPartPr/>
                <p14:nvPr/>
              </p14:nvContentPartPr>
              <p14:xfrm>
                <a:off x="1736532" y="2127037"/>
                <a:ext cx="164160" cy="280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E51899C-34F6-6DEC-8424-8F39F3C0F3E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730412" y="2120917"/>
                  <a:ext cx="1764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F6AF182-4CC1-9800-D158-FDC460225B6A}"/>
                    </a:ext>
                  </a:extLst>
                </p14:cNvPr>
                <p14:cNvContentPartPr/>
                <p14:nvPr/>
              </p14:nvContentPartPr>
              <p14:xfrm>
                <a:off x="2041092" y="1891957"/>
                <a:ext cx="14400" cy="3088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F6AF182-4CC1-9800-D158-FDC460225B6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034972" y="1885837"/>
                  <a:ext cx="2664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B15B959-F06E-6749-D843-06B6309A6B76}"/>
                    </a:ext>
                  </a:extLst>
                </p14:cNvPr>
                <p14:cNvContentPartPr/>
                <p14:nvPr/>
              </p14:nvContentPartPr>
              <p14:xfrm>
                <a:off x="2147292" y="1899877"/>
                <a:ext cx="64800" cy="3024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B15B959-F06E-6749-D843-06B6309A6B7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141172" y="1893757"/>
                  <a:ext cx="7704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A49FB96-1A15-0FA9-87A4-27B5823B3737}"/>
                    </a:ext>
                  </a:extLst>
                </p14:cNvPr>
                <p14:cNvContentPartPr/>
                <p14:nvPr/>
              </p14:nvContentPartPr>
              <p14:xfrm>
                <a:off x="2639412" y="2007517"/>
                <a:ext cx="231840" cy="2426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A49FB96-1A15-0FA9-87A4-27B5823B373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633292" y="2001397"/>
                  <a:ext cx="2440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3CED8FA-728C-E928-0C24-BCB7F2B003AE}"/>
                    </a:ext>
                  </a:extLst>
                </p14:cNvPr>
                <p14:cNvContentPartPr/>
                <p14:nvPr/>
              </p14:nvContentPartPr>
              <p14:xfrm>
                <a:off x="2933172" y="1963597"/>
                <a:ext cx="20880" cy="3074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3CED8FA-728C-E928-0C24-BCB7F2B003A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927052" y="1957477"/>
                  <a:ext cx="3312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D6346A2-4B34-D39F-771E-EB7DDB567114}"/>
                    </a:ext>
                  </a:extLst>
                </p14:cNvPr>
                <p14:cNvContentPartPr/>
                <p14:nvPr/>
              </p14:nvContentPartPr>
              <p14:xfrm>
                <a:off x="2894652" y="2123437"/>
                <a:ext cx="149400" cy="381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D6346A2-4B34-D39F-771E-EB7DDB56711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888532" y="2117317"/>
                  <a:ext cx="1616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E1111D2-6DEC-359D-03A9-075362528ECF}"/>
                    </a:ext>
                  </a:extLst>
                </p14:cNvPr>
                <p14:cNvContentPartPr/>
                <p14:nvPr/>
              </p14:nvContentPartPr>
              <p14:xfrm>
                <a:off x="3273732" y="2056837"/>
                <a:ext cx="127440" cy="1368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E1111D2-6DEC-359D-03A9-075362528EC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267612" y="2050717"/>
                  <a:ext cx="1396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37D1006-CBF7-03DF-B120-7DE54E97A084}"/>
                    </a:ext>
                  </a:extLst>
                </p14:cNvPr>
                <p14:cNvContentPartPr/>
                <p14:nvPr/>
              </p14:nvContentPartPr>
              <p14:xfrm>
                <a:off x="3463812" y="2068717"/>
                <a:ext cx="160560" cy="1238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37D1006-CBF7-03DF-B120-7DE54E97A08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457692" y="2062597"/>
                  <a:ext cx="1728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03D013A-AA34-1E23-4EC2-CEB353B44904}"/>
                    </a:ext>
                  </a:extLst>
                </p14:cNvPr>
                <p14:cNvContentPartPr/>
                <p14:nvPr/>
              </p14:nvContentPartPr>
              <p14:xfrm>
                <a:off x="3665412" y="1999237"/>
                <a:ext cx="133560" cy="1720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03D013A-AA34-1E23-4EC2-CEB353B4490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659292" y="1993117"/>
                  <a:ext cx="1458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E41217C-271A-BBE6-8F70-D893E35C7595}"/>
                    </a:ext>
                  </a:extLst>
                </p14:cNvPr>
                <p14:cNvContentPartPr/>
                <p14:nvPr/>
              </p14:nvContentPartPr>
              <p14:xfrm>
                <a:off x="3876012" y="1991317"/>
                <a:ext cx="165960" cy="1778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E41217C-271A-BBE6-8F70-D893E35C759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869892" y="1985197"/>
                  <a:ext cx="1782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787F943-EDAA-1A7C-1A8D-1CC41FABBBF4}"/>
                    </a:ext>
                  </a:extLst>
                </p14:cNvPr>
                <p14:cNvContentPartPr/>
                <p14:nvPr/>
              </p14:nvContentPartPr>
              <p14:xfrm>
                <a:off x="5479812" y="1181317"/>
                <a:ext cx="512280" cy="6422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787F943-EDAA-1A7C-1A8D-1CC41FABBBF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473692" y="1175197"/>
                  <a:ext cx="524520" cy="65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B32EE4B-CF15-3E90-7BD1-CB4BE0808D81}"/>
                    </a:ext>
                  </a:extLst>
                </p14:cNvPr>
                <p14:cNvContentPartPr/>
                <p14:nvPr/>
              </p14:nvContentPartPr>
              <p14:xfrm>
                <a:off x="6170292" y="1556797"/>
                <a:ext cx="346680" cy="4222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B32EE4B-CF15-3E90-7BD1-CB4BE0808D8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164172" y="1550677"/>
                  <a:ext cx="35892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30D3F06-CDC1-D346-9C33-21A82104724E}"/>
                    </a:ext>
                  </a:extLst>
                </p14:cNvPr>
                <p14:cNvContentPartPr/>
                <p14:nvPr/>
              </p14:nvContentPartPr>
              <p14:xfrm>
                <a:off x="6437772" y="1624477"/>
                <a:ext cx="75960" cy="1699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30D3F06-CDC1-D346-9C33-21A82104724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431652" y="1618357"/>
                  <a:ext cx="882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BBA1A01-EB04-A453-2223-3647D40981EF}"/>
                    </a:ext>
                  </a:extLst>
                </p14:cNvPr>
                <p14:cNvContentPartPr/>
                <p14:nvPr/>
              </p14:nvContentPartPr>
              <p14:xfrm>
                <a:off x="6558732" y="1733197"/>
                <a:ext cx="451440" cy="1695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BBA1A01-EB04-A453-2223-3647D40981E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552612" y="1727077"/>
                  <a:ext cx="4636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F19F2F6-6371-079D-31B0-C029CE07FDF9}"/>
                    </a:ext>
                  </a:extLst>
                </p14:cNvPr>
                <p14:cNvContentPartPr/>
                <p14:nvPr/>
              </p14:nvContentPartPr>
              <p14:xfrm>
                <a:off x="7411212" y="1491637"/>
                <a:ext cx="214560" cy="3394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F19F2F6-6371-079D-31B0-C029CE07FDF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405092" y="1485517"/>
                  <a:ext cx="22680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D0B2023-614C-182C-4A83-6812B1A218C8}"/>
                    </a:ext>
                  </a:extLst>
                </p14:cNvPr>
                <p14:cNvContentPartPr/>
                <p14:nvPr/>
              </p14:nvContentPartPr>
              <p14:xfrm>
                <a:off x="7616772" y="1675957"/>
                <a:ext cx="195120" cy="4701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D0B2023-614C-182C-4A83-6812B1A218C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610652" y="1669837"/>
                  <a:ext cx="20736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FD2EBC7-533F-EFD6-D508-4AE90F216A9B}"/>
                    </a:ext>
                  </a:extLst>
                </p14:cNvPr>
                <p14:cNvContentPartPr/>
                <p14:nvPr/>
              </p14:nvContentPartPr>
              <p14:xfrm>
                <a:off x="8296812" y="1426477"/>
                <a:ext cx="408960" cy="4075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FD2EBC7-533F-EFD6-D508-4AE90F216A9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290692" y="1420357"/>
                  <a:ext cx="42120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8E667B4-908D-3589-01FC-8EAD534CEB7D}"/>
                    </a:ext>
                  </a:extLst>
                </p14:cNvPr>
                <p14:cNvContentPartPr/>
                <p14:nvPr/>
              </p14:nvContentPartPr>
              <p14:xfrm>
                <a:off x="8558172" y="1464277"/>
                <a:ext cx="112680" cy="1184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8E667B4-908D-3589-01FC-8EAD534CEB7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552052" y="1458157"/>
                  <a:ext cx="1249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44C1B50-EFA1-CE44-3FCB-06E8F44EE58E}"/>
                    </a:ext>
                  </a:extLst>
                </p14:cNvPr>
                <p14:cNvContentPartPr/>
                <p14:nvPr/>
              </p14:nvContentPartPr>
              <p14:xfrm>
                <a:off x="8733132" y="1614397"/>
                <a:ext cx="480240" cy="1508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44C1B50-EFA1-CE44-3FCB-06E8F44EE58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727012" y="1608277"/>
                  <a:ext cx="4924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ABB122E-A208-5874-9645-BDC9FC7B2B65}"/>
                    </a:ext>
                  </a:extLst>
                </p14:cNvPr>
                <p14:cNvContentPartPr/>
                <p14:nvPr/>
              </p14:nvContentPartPr>
              <p14:xfrm>
                <a:off x="1169532" y="2638957"/>
                <a:ext cx="412920" cy="5515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ABB122E-A208-5874-9645-BDC9FC7B2B6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63412" y="2632837"/>
                  <a:ext cx="425160" cy="5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9828AFB-35A8-C2D8-70D7-9BFCAA160BB4}"/>
                    </a:ext>
                  </a:extLst>
                </p14:cNvPr>
                <p14:cNvContentPartPr/>
                <p14:nvPr/>
              </p14:nvContentPartPr>
              <p14:xfrm>
                <a:off x="1830492" y="2844517"/>
                <a:ext cx="252000" cy="4928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9828AFB-35A8-C2D8-70D7-9BFCAA160BB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824372" y="2838397"/>
                  <a:ext cx="26424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0784C16-7FE9-58B9-486D-DF369A343059}"/>
                    </a:ext>
                  </a:extLst>
                </p14:cNvPr>
                <p14:cNvContentPartPr/>
                <p14:nvPr/>
              </p14:nvContentPartPr>
              <p14:xfrm>
                <a:off x="2105532" y="3080677"/>
                <a:ext cx="200520" cy="2289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0784C16-7FE9-58B9-486D-DF369A34305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099412" y="3074557"/>
                  <a:ext cx="2127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1770BD1-CCF6-2371-C447-728EF13963AE}"/>
                    </a:ext>
                  </a:extLst>
                </p14:cNvPr>
                <p14:cNvContentPartPr/>
                <p14:nvPr/>
              </p14:nvContentPartPr>
              <p14:xfrm>
                <a:off x="2314692" y="3135397"/>
                <a:ext cx="125640" cy="1926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1770BD1-CCF6-2371-C447-728EF13963A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308572" y="3129277"/>
                  <a:ext cx="1378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A04DC41-105B-4454-5BE8-138C9E90DB40}"/>
                    </a:ext>
                  </a:extLst>
                </p14:cNvPr>
                <p14:cNvContentPartPr/>
                <p14:nvPr/>
              </p14:nvContentPartPr>
              <p14:xfrm>
                <a:off x="2551932" y="3133237"/>
                <a:ext cx="154440" cy="1864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A04DC41-105B-4454-5BE8-138C9E90DB4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545812" y="3127117"/>
                  <a:ext cx="1666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18D6B93-09D1-03DC-9A7E-C9904383BA05}"/>
                    </a:ext>
                  </a:extLst>
                </p14:cNvPr>
                <p14:cNvContentPartPr/>
                <p14:nvPr/>
              </p14:nvContentPartPr>
              <p14:xfrm>
                <a:off x="2679012" y="3106237"/>
                <a:ext cx="198720" cy="2106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18D6B93-09D1-03DC-9A7E-C9904383BA0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672892" y="3100117"/>
                  <a:ext cx="2109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B92E828-4F46-5D23-B86E-4E2CE320BEF6}"/>
                    </a:ext>
                  </a:extLst>
                </p14:cNvPr>
                <p14:cNvContentPartPr/>
                <p14:nvPr/>
              </p14:nvContentPartPr>
              <p14:xfrm>
                <a:off x="2970252" y="3103717"/>
                <a:ext cx="180720" cy="2480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B92E828-4F46-5D23-B86E-4E2CE320BEF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964132" y="3097597"/>
                  <a:ext cx="19296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C0988E6-0EC5-D723-7DD9-3D7244D24E86}"/>
                    </a:ext>
                  </a:extLst>
                </p14:cNvPr>
                <p14:cNvContentPartPr/>
                <p14:nvPr/>
              </p14:nvContentPartPr>
              <p14:xfrm>
                <a:off x="3300732" y="2690077"/>
                <a:ext cx="145080" cy="8852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C0988E6-0EC5-D723-7DD9-3D7244D24E8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294612" y="2683957"/>
                  <a:ext cx="157320" cy="89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EDF0288-B4E0-99B7-3417-FE1FAE45D38A}"/>
                    </a:ext>
                  </a:extLst>
                </p14:cNvPr>
                <p14:cNvContentPartPr/>
                <p14:nvPr/>
              </p14:nvContentPartPr>
              <p14:xfrm>
                <a:off x="3476052" y="3065557"/>
                <a:ext cx="161280" cy="2372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EDF0288-B4E0-99B7-3417-FE1FAE45D38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469932" y="3059437"/>
                  <a:ext cx="1735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A0258E1-8642-7C09-77E7-71E68B3C66DD}"/>
                    </a:ext>
                  </a:extLst>
                </p14:cNvPr>
                <p14:cNvContentPartPr/>
                <p14:nvPr/>
              </p14:nvContentPartPr>
              <p14:xfrm>
                <a:off x="3730212" y="3073477"/>
                <a:ext cx="183240" cy="1839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A0258E1-8642-7C09-77E7-71E68B3C66D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724092" y="3067357"/>
                  <a:ext cx="1954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1300B0A-8E03-F330-A5D4-212320C0E7DC}"/>
                    </a:ext>
                  </a:extLst>
                </p14:cNvPr>
                <p14:cNvContentPartPr/>
                <p14:nvPr/>
              </p14:nvContentPartPr>
              <p14:xfrm>
                <a:off x="3962412" y="2896357"/>
                <a:ext cx="42840" cy="5356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1300B0A-8E03-F330-A5D4-212320C0E7D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956292" y="2890237"/>
                  <a:ext cx="55080" cy="54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09CFD7F-70D9-3C53-C7A2-B0CE59505B49}"/>
                    </a:ext>
                  </a:extLst>
                </p14:cNvPr>
                <p14:cNvContentPartPr/>
                <p14:nvPr/>
              </p14:nvContentPartPr>
              <p14:xfrm>
                <a:off x="3991932" y="3078877"/>
                <a:ext cx="132840" cy="1292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09CFD7F-70D9-3C53-C7A2-B0CE59505B4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985812" y="3072757"/>
                  <a:ext cx="1450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4106D53-8FC7-9B43-C8CB-B76F2DA711D7}"/>
                    </a:ext>
                  </a:extLst>
                </p14:cNvPr>
                <p14:cNvContentPartPr/>
                <p14:nvPr/>
              </p14:nvContentPartPr>
              <p14:xfrm>
                <a:off x="4187052" y="3015517"/>
                <a:ext cx="157320" cy="1641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4106D53-8FC7-9B43-C8CB-B76F2DA711D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180932" y="3009397"/>
                  <a:ext cx="1695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390D406-F5F3-ECC8-5A42-2F79BA1DE9C0}"/>
                    </a:ext>
                  </a:extLst>
                </p14:cNvPr>
                <p14:cNvContentPartPr/>
                <p14:nvPr/>
              </p14:nvContentPartPr>
              <p14:xfrm>
                <a:off x="4366692" y="2938477"/>
                <a:ext cx="145800" cy="2055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390D406-F5F3-ECC8-5A42-2F79BA1DE9C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360572" y="2932357"/>
                  <a:ext cx="1580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47DCC40-7EE9-D7A2-AD8A-B3676568D435}"/>
                    </a:ext>
                  </a:extLst>
                </p14:cNvPr>
                <p14:cNvContentPartPr/>
                <p14:nvPr/>
              </p14:nvContentPartPr>
              <p14:xfrm>
                <a:off x="4627332" y="2795917"/>
                <a:ext cx="43920" cy="3016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47DCC40-7EE9-D7A2-AD8A-B3676568D43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621212" y="2789797"/>
                  <a:ext cx="5616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B24D290-2639-A156-3BCA-D0E8B843C44E}"/>
                    </a:ext>
                  </a:extLst>
                </p14:cNvPr>
                <p14:cNvContentPartPr/>
                <p14:nvPr/>
              </p14:nvContentPartPr>
              <p14:xfrm>
                <a:off x="4579452" y="2935237"/>
                <a:ext cx="167760" cy="676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B24D290-2639-A156-3BCA-D0E8B843C44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573332" y="2929117"/>
                  <a:ext cx="1800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006705A-0E93-5B50-4517-88D1C0ABEBE3}"/>
                    </a:ext>
                  </a:extLst>
                </p14:cNvPr>
                <p14:cNvContentPartPr/>
                <p14:nvPr/>
              </p14:nvContentPartPr>
              <p14:xfrm>
                <a:off x="4798692" y="2692237"/>
                <a:ext cx="414360" cy="4579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006705A-0E93-5B50-4517-88D1C0ABEBE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792572" y="2686117"/>
                  <a:ext cx="42660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2F57252-3DC5-5B9A-6DE8-407425A1966F}"/>
                    </a:ext>
                  </a:extLst>
                </p14:cNvPr>
                <p14:cNvContentPartPr/>
                <p14:nvPr/>
              </p14:nvContentPartPr>
              <p14:xfrm>
                <a:off x="5233212" y="2511877"/>
                <a:ext cx="316440" cy="8794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2F57252-3DC5-5B9A-6DE8-407425A1966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227092" y="2505757"/>
                  <a:ext cx="328680" cy="89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53A4064-4F1D-CC45-4397-22E013194B08}"/>
                    </a:ext>
                  </a:extLst>
                </p14:cNvPr>
                <p14:cNvContentPartPr/>
                <p14:nvPr/>
              </p14:nvContentPartPr>
              <p14:xfrm>
                <a:off x="3782052" y="3585037"/>
                <a:ext cx="55440" cy="4258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53A4064-4F1D-CC45-4397-22E013194B0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775932" y="3578917"/>
                  <a:ext cx="6768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C38E246-C284-4FAF-7E05-D6A7817A54DD}"/>
                    </a:ext>
                  </a:extLst>
                </p14:cNvPr>
                <p14:cNvContentPartPr/>
                <p14:nvPr/>
              </p14:nvContentPartPr>
              <p14:xfrm>
                <a:off x="3725172" y="3783037"/>
                <a:ext cx="355320" cy="1890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C38E246-C284-4FAF-7E05-D6A7817A54D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719052" y="3776917"/>
                  <a:ext cx="3675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F326EF6-94C6-0C57-312C-3B6EA8A04584}"/>
                    </a:ext>
                  </a:extLst>
                </p14:cNvPr>
                <p14:cNvContentPartPr/>
                <p14:nvPr/>
              </p14:nvContentPartPr>
              <p14:xfrm>
                <a:off x="4164012" y="3750637"/>
                <a:ext cx="176040" cy="5346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F326EF6-94C6-0C57-312C-3B6EA8A0458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157892" y="3744517"/>
                  <a:ext cx="188280" cy="54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B6A94DB-A2C6-6B3E-36B9-9983E71C61C8}"/>
                    </a:ext>
                  </a:extLst>
                </p14:cNvPr>
                <p14:cNvContentPartPr/>
                <p14:nvPr/>
              </p14:nvContentPartPr>
              <p14:xfrm>
                <a:off x="4437972" y="3638317"/>
                <a:ext cx="234000" cy="2185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B6A94DB-A2C6-6B3E-36B9-9983E71C61C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431852" y="3632197"/>
                  <a:ext cx="2462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8651B2E-66CF-AC5C-AC00-57A2869A834D}"/>
                    </a:ext>
                  </a:extLst>
                </p14:cNvPr>
                <p14:cNvContentPartPr/>
                <p14:nvPr/>
              </p14:nvContentPartPr>
              <p14:xfrm>
                <a:off x="4678812" y="3572797"/>
                <a:ext cx="38880" cy="2289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8651B2E-66CF-AC5C-AC00-57A2869A834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672692" y="3566677"/>
                  <a:ext cx="511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036D386-823B-751E-9030-1B09B7F48D39}"/>
                    </a:ext>
                  </a:extLst>
                </p14:cNvPr>
                <p14:cNvContentPartPr/>
                <p14:nvPr/>
              </p14:nvContentPartPr>
              <p14:xfrm>
                <a:off x="4638492" y="3492877"/>
                <a:ext cx="411120" cy="2815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036D386-823B-751E-9030-1B09B7F48D3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632372" y="3486757"/>
                  <a:ext cx="42336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AD9A808-289B-60BF-CD7C-20F87405B60B}"/>
                    </a:ext>
                  </a:extLst>
                </p14:cNvPr>
                <p14:cNvContentPartPr/>
                <p14:nvPr/>
              </p14:nvContentPartPr>
              <p14:xfrm>
                <a:off x="5126292" y="3547957"/>
                <a:ext cx="90720" cy="1436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AD9A808-289B-60BF-CD7C-20F87405B60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120172" y="3541837"/>
                  <a:ext cx="1029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37DAAAD-DB9D-F76E-2437-4312E84F596D}"/>
                    </a:ext>
                  </a:extLst>
                </p14:cNvPr>
                <p14:cNvContentPartPr/>
                <p14:nvPr/>
              </p14:nvContentPartPr>
              <p14:xfrm>
                <a:off x="5181372" y="3481357"/>
                <a:ext cx="236160" cy="2458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37DAAAD-DB9D-F76E-2437-4312E84F596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175252" y="3475237"/>
                  <a:ext cx="24840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FDF7FF5-6DB4-69D5-9425-0675F2851AC4}"/>
                    </a:ext>
                  </a:extLst>
                </p14:cNvPr>
                <p14:cNvContentPartPr/>
                <p14:nvPr/>
              </p14:nvContentPartPr>
              <p14:xfrm>
                <a:off x="6201612" y="2332237"/>
                <a:ext cx="474840" cy="6822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FDF7FF5-6DB4-69D5-9425-0675F2851AC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195492" y="2326117"/>
                  <a:ext cx="487080" cy="69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DEFB7E0-6EBB-832F-0148-4F6FE4EBDDF1}"/>
                    </a:ext>
                  </a:extLst>
                </p14:cNvPr>
                <p14:cNvContentPartPr/>
                <p14:nvPr/>
              </p14:nvContentPartPr>
              <p14:xfrm>
                <a:off x="6940332" y="2713477"/>
                <a:ext cx="594360" cy="5853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DEFB7E0-6EBB-832F-0148-4F6FE4EBDDF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934212" y="2707357"/>
                  <a:ext cx="606600" cy="59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54F15FB-EE3A-C01B-4A01-0862A59DD883}"/>
                    </a:ext>
                  </a:extLst>
                </p14:cNvPr>
                <p14:cNvContentPartPr/>
                <p14:nvPr/>
              </p14:nvContentPartPr>
              <p14:xfrm>
                <a:off x="7528932" y="2971957"/>
                <a:ext cx="149400" cy="1580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54F15FB-EE3A-C01B-4A01-0862A59DD88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522812" y="2965837"/>
                  <a:ext cx="1616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C95D906-6B16-5BB0-8C3E-FA6F8B76E345}"/>
                    </a:ext>
                  </a:extLst>
                </p14:cNvPr>
                <p14:cNvContentPartPr/>
                <p14:nvPr/>
              </p14:nvContentPartPr>
              <p14:xfrm>
                <a:off x="7733052" y="2942077"/>
                <a:ext cx="111240" cy="1587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C95D906-6B16-5BB0-8C3E-FA6F8B76E34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726932" y="2935957"/>
                  <a:ext cx="1234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E8D16A3-37FF-50C4-BF5C-090F92E487ED}"/>
                    </a:ext>
                  </a:extLst>
                </p14:cNvPr>
                <p14:cNvContentPartPr/>
                <p14:nvPr/>
              </p14:nvContentPartPr>
              <p14:xfrm>
                <a:off x="7887132" y="2939557"/>
                <a:ext cx="165240" cy="1522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E8D16A3-37FF-50C4-BF5C-090F92E487E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881012" y="2933437"/>
                  <a:ext cx="1774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ED4699D-343F-75A0-CCBF-DD69FBACDA60}"/>
                    </a:ext>
                  </a:extLst>
                </p14:cNvPr>
                <p14:cNvContentPartPr/>
                <p14:nvPr/>
              </p14:nvContentPartPr>
              <p14:xfrm>
                <a:off x="8166132" y="2842717"/>
                <a:ext cx="28080" cy="2120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ED4699D-343F-75A0-CCBF-DD69FBACDA6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160012" y="2836597"/>
                  <a:ext cx="403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2EEE864-6FBF-36DE-D43B-16C8BC6ED5EC}"/>
                    </a:ext>
                  </a:extLst>
                </p14:cNvPr>
                <p14:cNvContentPartPr/>
                <p14:nvPr/>
              </p14:nvContentPartPr>
              <p14:xfrm>
                <a:off x="8086932" y="2928757"/>
                <a:ext cx="184320" cy="644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2EEE864-6FBF-36DE-D43B-16C8BC6ED5E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080812" y="2922637"/>
                  <a:ext cx="1965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01696A9-C4A5-E482-C936-B1B30AAF5432}"/>
                    </a:ext>
                  </a:extLst>
                </p14:cNvPr>
                <p14:cNvContentPartPr/>
                <p14:nvPr/>
              </p14:nvContentPartPr>
              <p14:xfrm>
                <a:off x="9421812" y="2281837"/>
                <a:ext cx="46800" cy="3121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01696A9-C4A5-E482-C936-B1B30AAF543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415692" y="2275717"/>
                  <a:ext cx="5904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25515CD-6E5A-709B-D5D0-F24FF13549B3}"/>
                    </a:ext>
                  </a:extLst>
                </p14:cNvPr>
                <p14:cNvContentPartPr/>
                <p14:nvPr/>
              </p14:nvContentPartPr>
              <p14:xfrm>
                <a:off x="9408852" y="2551837"/>
                <a:ext cx="230400" cy="586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25515CD-6E5A-709B-D5D0-F24FF13549B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402732" y="2545717"/>
                  <a:ext cx="2426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6415AF3-F6E4-809B-D91A-DA169D02F533}"/>
                    </a:ext>
                  </a:extLst>
                </p14:cNvPr>
                <p14:cNvContentPartPr/>
                <p14:nvPr/>
              </p14:nvContentPartPr>
              <p14:xfrm>
                <a:off x="9508572" y="2929117"/>
                <a:ext cx="138240" cy="1954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6415AF3-F6E4-809B-D91A-DA169D02F53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502452" y="2922997"/>
                  <a:ext cx="1504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A4E78C6-555A-6492-192B-FE538E6B52B1}"/>
                    </a:ext>
                  </a:extLst>
                </p14:cNvPr>
                <p14:cNvContentPartPr/>
                <p14:nvPr/>
              </p14:nvContentPartPr>
              <p14:xfrm>
                <a:off x="8920692" y="2394517"/>
                <a:ext cx="429480" cy="8121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A4E78C6-555A-6492-192B-FE538E6B52B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914572" y="2388397"/>
                  <a:ext cx="441720" cy="82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CFD9608-F477-B199-3475-0FA86D860E71}"/>
                    </a:ext>
                  </a:extLst>
                </p14:cNvPr>
                <p14:cNvContentPartPr/>
                <p14:nvPr/>
              </p14:nvContentPartPr>
              <p14:xfrm>
                <a:off x="9485892" y="3455437"/>
                <a:ext cx="157320" cy="2854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CFD9608-F477-B199-3475-0FA86D860E7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479772" y="3449317"/>
                  <a:ext cx="16956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B4B4DED-73FD-92C8-0787-F45B40D977B8}"/>
                    </a:ext>
                  </a:extLst>
                </p14:cNvPr>
                <p14:cNvContentPartPr/>
                <p14:nvPr/>
              </p14:nvContentPartPr>
              <p14:xfrm>
                <a:off x="9522972" y="4179397"/>
                <a:ext cx="84960" cy="2523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B4B4DED-73FD-92C8-0787-F45B40D977B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516852" y="4173277"/>
                  <a:ext cx="972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39F4223-232D-43B7-4259-F00339EE86AF}"/>
                    </a:ext>
                  </a:extLst>
                </p14:cNvPr>
                <p14:cNvContentPartPr/>
                <p14:nvPr/>
              </p14:nvContentPartPr>
              <p14:xfrm>
                <a:off x="9449532" y="4734517"/>
                <a:ext cx="91080" cy="2088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39F4223-232D-43B7-4259-F00339EE86A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443412" y="4728397"/>
                  <a:ext cx="1033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576D341-19A7-B098-ADBA-C029F2DD4327}"/>
                    </a:ext>
                  </a:extLst>
                </p14:cNvPr>
                <p14:cNvContentPartPr/>
                <p14:nvPr/>
              </p14:nvContentPartPr>
              <p14:xfrm>
                <a:off x="9541692" y="4594837"/>
                <a:ext cx="219600" cy="961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576D341-19A7-B098-ADBA-C029F2DD432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535572" y="4588717"/>
                  <a:ext cx="2318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C695524-AE96-B2F6-EE05-7A9359C7E486}"/>
                    </a:ext>
                  </a:extLst>
                </p14:cNvPr>
                <p14:cNvContentPartPr/>
                <p14:nvPr/>
              </p14:nvContentPartPr>
              <p14:xfrm>
                <a:off x="8874252" y="3455077"/>
                <a:ext cx="448200" cy="8179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C695524-AE96-B2F6-EE05-7A9359C7E48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868132" y="3448957"/>
                  <a:ext cx="460440" cy="83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EB688FB-A9B6-91DA-FD2D-1510A3F99929}"/>
                    </a:ext>
                  </a:extLst>
                </p14:cNvPr>
                <p14:cNvContentPartPr/>
                <p14:nvPr/>
              </p14:nvContentPartPr>
              <p14:xfrm>
                <a:off x="9318132" y="3954037"/>
                <a:ext cx="547560" cy="5594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EB688FB-A9B6-91DA-FD2D-1510A3F9992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312012" y="3947917"/>
                  <a:ext cx="559800" cy="57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3F11915-09F6-8783-2D2B-5C4A060992DC}"/>
                    </a:ext>
                  </a:extLst>
                </p14:cNvPr>
                <p14:cNvContentPartPr/>
                <p14:nvPr/>
              </p14:nvContentPartPr>
              <p14:xfrm>
                <a:off x="10105092" y="4231957"/>
                <a:ext cx="88560" cy="68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3F11915-09F6-8783-2D2B-5C4A060992D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098972" y="4225837"/>
                  <a:ext cx="1008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0E508AB-AC8F-A935-292C-B8364CA6DAF1}"/>
                    </a:ext>
                  </a:extLst>
                </p14:cNvPr>
                <p14:cNvContentPartPr/>
                <p14:nvPr/>
              </p14:nvContentPartPr>
              <p14:xfrm>
                <a:off x="10303812" y="4236997"/>
                <a:ext cx="70200" cy="18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0E508AB-AC8F-A935-292C-B8364CA6DAF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297692" y="4230877"/>
                  <a:ext cx="8244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C6A5229-0889-154C-BB19-976F3490F5E3}"/>
                    </a:ext>
                  </a:extLst>
                </p14:cNvPr>
                <p14:cNvContentPartPr/>
                <p14:nvPr/>
              </p14:nvContentPartPr>
              <p14:xfrm>
                <a:off x="10511892" y="4223317"/>
                <a:ext cx="48240" cy="18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C6A5229-0889-154C-BB19-976F3490F5E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505772" y="4217197"/>
                  <a:ext cx="6048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C110039-9A6B-755E-CC3A-7587FDF68D66}"/>
                    </a:ext>
                  </a:extLst>
                </p14:cNvPr>
                <p14:cNvContentPartPr/>
                <p14:nvPr/>
              </p14:nvContentPartPr>
              <p14:xfrm>
                <a:off x="10690452" y="4218277"/>
                <a:ext cx="57600" cy="39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C110039-9A6B-755E-CC3A-7587FDF68D6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684332" y="4212157"/>
                  <a:ext cx="6984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BB70208-73D9-0D33-95D4-D730C8A42217}"/>
                    </a:ext>
                  </a:extLst>
                </p14:cNvPr>
                <p14:cNvContentPartPr/>
                <p14:nvPr/>
              </p14:nvContentPartPr>
              <p14:xfrm>
                <a:off x="10848852" y="4214677"/>
                <a:ext cx="360" cy="3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BB70208-73D9-0D33-95D4-D730C8A4221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842732" y="420855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99A9C92-F8B0-AFFF-9807-7A1A4C16012D}"/>
                    </a:ext>
                  </a:extLst>
                </p14:cNvPr>
                <p14:cNvContentPartPr/>
                <p14:nvPr/>
              </p14:nvContentPartPr>
              <p14:xfrm>
                <a:off x="10432692" y="3930997"/>
                <a:ext cx="201240" cy="3448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99A9C92-F8B0-AFFF-9807-7A1A4C16012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426572" y="3924877"/>
                  <a:ext cx="21348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9D4C09B-4E53-B782-F415-7C1B6EC2457B}"/>
                    </a:ext>
                  </a:extLst>
                </p14:cNvPr>
                <p14:cNvContentPartPr/>
                <p14:nvPr/>
              </p14:nvContentPartPr>
              <p14:xfrm>
                <a:off x="10654092" y="4126117"/>
                <a:ext cx="111960" cy="1263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9D4C09B-4E53-B782-F415-7C1B6EC2457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647972" y="4119997"/>
                  <a:ext cx="1242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A441F1E-6724-C5B7-CFCE-E4FA32BF1544}"/>
                    </a:ext>
                  </a:extLst>
                </p14:cNvPr>
                <p14:cNvContentPartPr/>
                <p14:nvPr/>
              </p14:nvContentPartPr>
              <p14:xfrm>
                <a:off x="10627812" y="4112437"/>
                <a:ext cx="267480" cy="1411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A441F1E-6724-C5B7-CFCE-E4FA32BF154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621692" y="4106317"/>
                  <a:ext cx="2797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F6A5B68-2A29-E5B9-0876-08FAEE9A5176}"/>
                    </a:ext>
                  </a:extLst>
                </p14:cNvPr>
                <p14:cNvContentPartPr/>
                <p14:nvPr/>
              </p14:nvContentPartPr>
              <p14:xfrm>
                <a:off x="9449532" y="5040877"/>
                <a:ext cx="372240" cy="1756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F6A5B68-2A29-E5B9-0876-08FAEE9A517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443412" y="5034757"/>
                  <a:ext cx="3844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E175DE4-6C57-FC0C-4EAE-81EE9EE1F10B}"/>
                    </a:ext>
                  </a:extLst>
                </p14:cNvPr>
                <p14:cNvContentPartPr/>
                <p14:nvPr/>
              </p14:nvContentPartPr>
              <p14:xfrm>
                <a:off x="9513972" y="5155717"/>
                <a:ext cx="246960" cy="932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E175DE4-6C57-FC0C-4EAE-81EE9EE1F10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507852" y="5149597"/>
                  <a:ext cx="2592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7341D8B-8C88-D19E-AFF6-3ADE656B8D71}"/>
                    </a:ext>
                  </a:extLst>
                </p14:cNvPr>
                <p14:cNvContentPartPr/>
                <p14:nvPr/>
              </p14:nvContentPartPr>
              <p14:xfrm>
                <a:off x="9016812" y="4766557"/>
                <a:ext cx="477360" cy="1987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7341D8B-8C88-D19E-AFF6-3ADE656B8D7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010692" y="4760437"/>
                  <a:ext cx="4896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D02D55D-3B3A-B4F9-ACA7-177084A4734E}"/>
                    </a:ext>
                  </a:extLst>
                </p14:cNvPr>
                <p14:cNvContentPartPr/>
                <p14:nvPr/>
              </p14:nvContentPartPr>
              <p14:xfrm>
                <a:off x="9173412" y="4861237"/>
                <a:ext cx="411120" cy="1756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D02D55D-3B3A-B4F9-ACA7-177084A4734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167292" y="4855117"/>
                  <a:ext cx="4233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BD0C8211-3590-A2FB-9CEB-2F68A80F717C}"/>
                    </a:ext>
                  </a:extLst>
                </p14:cNvPr>
                <p14:cNvContentPartPr/>
                <p14:nvPr/>
              </p14:nvContentPartPr>
              <p14:xfrm>
                <a:off x="10449612" y="4405837"/>
                <a:ext cx="408600" cy="133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D0C8211-3590-A2FB-9CEB-2F68A80F717C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443492" y="4399717"/>
                  <a:ext cx="4208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E27F9A64-9CE2-E7D6-3F6F-174B20D811F8}"/>
                    </a:ext>
                  </a:extLst>
                </p14:cNvPr>
                <p14:cNvContentPartPr/>
                <p14:nvPr/>
              </p14:nvContentPartPr>
              <p14:xfrm>
                <a:off x="2120652" y="6402397"/>
                <a:ext cx="148320" cy="2800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E27F9A64-9CE2-E7D6-3F6F-174B20D811F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114532" y="6396277"/>
                  <a:ext cx="16056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C47B08F-59A3-3544-59B7-399BA3233B5B}"/>
                    </a:ext>
                  </a:extLst>
                </p14:cNvPr>
                <p14:cNvContentPartPr/>
                <p14:nvPr/>
              </p14:nvContentPartPr>
              <p14:xfrm>
                <a:off x="2171052" y="6173437"/>
                <a:ext cx="236160" cy="1850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C47B08F-59A3-3544-59B7-399BA3233B5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164932" y="6167317"/>
                  <a:ext cx="2484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22CD3EA-22AC-F68F-0BC4-7701EC47AB9D}"/>
                    </a:ext>
                  </a:extLst>
                </p14:cNvPr>
                <p14:cNvContentPartPr/>
                <p14:nvPr/>
              </p14:nvContentPartPr>
              <p14:xfrm>
                <a:off x="1539612" y="4000837"/>
                <a:ext cx="92160" cy="4374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722CD3EA-22AC-F68F-0BC4-7701EC47AB9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533492" y="3994717"/>
                  <a:ext cx="10440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3AF4C5A7-D70B-1DB5-9E01-A5F2BCFFBA5D}"/>
                    </a:ext>
                  </a:extLst>
                </p14:cNvPr>
                <p14:cNvContentPartPr/>
                <p14:nvPr/>
              </p14:nvContentPartPr>
              <p14:xfrm>
                <a:off x="1510092" y="4426357"/>
                <a:ext cx="225000" cy="514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3AF4C5A7-D70B-1DB5-9E01-A5F2BCFFBA5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503972" y="4420237"/>
                  <a:ext cx="2372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A682247B-69B5-E498-021F-2C31B4E78708}"/>
                    </a:ext>
                  </a:extLst>
                </p14:cNvPr>
                <p14:cNvContentPartPr/>
                <p14:nvPr/>
              </p14:nvContentPartPr>
              <p14:xfrm>
                <a:off x="1788012" y="5873917"/>
                <a:ext cx="116640" cy="3643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A682247B-69B5-E498-021F-2C31B4E7870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781892" y="5867797"/>
                  <a:ext cx="12888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AE18FE6-E6CC-2235-1519-C454D0CE920D}"/>
                    </a:ext>
                  </a:extLst>
                </p14:cNvPr>
                <p14:cNvContentPartPr/>
                <p14:nvPr/>
              </p14:nvContentPartPr>
              <p14:xfrm>
                <a:off x="1542492" y="4730197"/>
                <a:ext cx="220320" cy="4244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AE18FE6-E6CC-2235-1519-C454D0CE920D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536372" y="4724077"/>
                  <a:ext cx="23256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BA08CA1-A607-A109-0D66-6314C1CAD073}"/>
                    </a:ext>
                  </a:extLst>
                </p14:cNvPr>
                <p14:cNvContentPartPr/>
                <p14:nvPr/>
              </p14:nvContentPartPr>
              <p14:xfrm>
                <a:off x="1625652" y="5252917"/>
                <a:ext cx="188640" cy="3600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BA08CA1-A607-A109-0D66-6314C1CAD07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619532" y="5246797"/>
                  <a:ext cx="20088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A04B4EC-A876-5812-4233-FD7A689D8C64}"/>
                    </a:ext>
                  </a:extLst>
                </p14:cNvPr>
                <p14:cNvContentPartPr/>
                <p14:nvPr/>
              </p14:nvContentPartPr>
              <p14:xfrm>
                <a:off x="1245132" y="4866637"/>
                <a:ext cx="178920" cy="2552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A04B4EC-A876-5812-4233-FD7A689D8C6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239012" y="4860517"/>
                  <a:ext cx="1911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4C95FDE-492D-E693-CA02-42306CE3783E}"/>
                    </a:ext>
                  </a:extLst>
                </p14:cNvPr>
                <p14:cNvContentPartPr/>
                <p14:nvPr/>
              </p14:nvContentPartPr>
              <p14:xfrm>
                <a:off x="1339092" y="5303677"/>
                <a:ext cx="191880" cy="3456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4C95FDE-492D-E693-CA02-42306CE3783E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332972" y="5297557"/>
                  <a:ext cx="20412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DB9ABDF7-D87C-B0D7-1167-DCBC1E931691}"/>
                    </a:ext>
                  </a:extLst>
                </p14:cNvPr>
                <p14:cNvContentPartPr/>
                <p14:nvPr/>
              </p14:nvContentPartPr>
              <p14:xfrm>
                <a:off x="1491732" y="5797957"/>
                <a:ext cx="306000" cy="4327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DB9ABDF7-D87C-B0D7-1167-DCBC1E93169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485612" y="5791837"/>
                  <a:ext cx="31824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7711A45-28FD-7A02-98AA-131AA9D0A3B5}"/>
                    </a:ext>
                  </a:extLst>
                </p14:cNvPr>
                <p14:cNvContentPartPr/>
                <p14:nvPr/>
              </p14:nvContentPartPr>
              <p14:xfrm>
                <a:off x="962892" y="4032877"/>
                <a:ext cx="639720" cy="23810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7711A45-28FD-7A02-98AA-131AA9D0A3B5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56772" y="4026757"/>
                  <a:ext cx="651960" cy="239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260C1A2-C0D3-0663-70E0-19DA351C5950}"/>
                    </a:ext>
                  </a:extLst>
                </p14:cNvPr>
                <p14:cNvContentPartPr/>
                <p14:nvPr/>
              </p14:nvContentPartPr>
              <p14:xfrm>
                <a:off x="3555252" y="4869517"/>
                <a:ext cx="227160" cy="4258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260C1A2-C0D3-0663-70E0-19DA351C5950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549132" y="4863397"/>
                  <a:ext cx="23940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C35D1E97-E125-7EB8-B657-30B401AE2859}"/>
                    </a:ext>
                  </a:extLst>
                </p14:cNvPr>
                <p14:cNvContentPartPr/>
                <p14:nvPr/>
              </p14:nvContentPartPr>
              <p14:xfrm>
                <a:off x="3916692" y="5202157"/>
                <a:ext cx="61200" cy="2296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C35D1E97-E125-7EB8-B657-30B401AE285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910572" y="5196037"/>
                  <a:ext cx="734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F878C8A-800E-5A55-6301-317C3C8CD91D}"/>
                    </a:ext>
                  </a:extLst>
                </p14:cNvPr>
                <p14:cNvContentPartPr/>
                <p14:nvPr/>
              </p14:nvContentPartPr>
              <p14:xfrm>
                <a:off x="4097772" y="4880317"/>
                <a:ext cx="148320" cy="3740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F878C8A-800E-5A55-6301-317C3C8CD91D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091652" y="4874197"/>
                  <a:ext cx="16056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AC071BC-187B-062B-8530-5B839DC13FA2}"/>
                    </a:ext>
                  </a:extLst>
                </p14:cNvPr>
                <p14:cNvContentPartPr/>
                <p14:nvPr/>
              </p14:nvContentPartPr>
              <p14:xfrm>
                <a:off x="4323492" y="5159317"/>
                <a:ext cx="50040" cy="2210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AC071BC-187B-062B-8530-5B839DC13FA2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317372" y="5153197"/>
                  <a:ext cx="622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7F2401A9-A4B2-4F7A-274F-7FBA87449CBE}"/>
                    </a:ext>
                  </a:extLst>
                </p14:cNvPr>
                <p14:cNvContentPartPr/>
                <p14:nvPr/>
              </p14:nvContentPartPr>
              <p14:xfrm>
                <a:off x="3328812" y="4622197"/>
                <a:ext cx="286200" cy="13759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7F2401A9-A4B2-4F7A-274F-7FBA87449CBE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322692" y="4616077"/>
                  <a:ext cx="298440" cy="13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1B6E7044-6D7F-282F-AC99-790B8BD8330E}"/>
                    </a:ext>
                  </a:extLst>
                </p14:cNvPr>
                <p14:cNvContentPartPr/>
                <p14:nvPr/>
              </p14:nvContentPartPr>
              <p14:xfrm>
                <a:off x="4594212" y="4872397"/>
                <a:ext cx="145440" cy="3880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1B6E7044-6D7F-282F-AC99-790B8BD8330E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588092" y="4866277"/>
                  <a:ext cx="15768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F58CA7F-60E0-4D25-11CC-32BBB9A80F52}"/>
                    </a:ext>
                  </a:extLst>
                </p14:cNvPr>
                <p14:cNvContentPartPr/>
                <p14:nvPr/>
              </p14:nvContentPartPr>
              <p14:xfrm>
                <a:off x="4844412" y="4626877"/>
                <a:ext cx="327600" cy="7401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F58CA7F-60E0-4D25-11CC-32BBB9A80F52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838292" y="4620757"/>
                  <a:ext cx="339840" cy="75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1BE8C3C1-EC06-2B6E-AC64-D6C94695AD77}"/>
                    </a:ext>
                  </a:extLst>
                </p14:cNvPr>
                <p14:cNvContentPartPr/>
                <p14:nvPr/>
              </p14:nvContentPartPr>
              <p14:xfrm>
                <a:off x="5717412" y="5636677"/>
                <a:ext cx="2160" cy="529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1BE8C3C1-EC06-2B6E-AC64-D6C94695AD7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711292" y="5630557"/>
                  <a:ext cx="1440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F0EAFAC0-EBF7-E3BF-A2A1-4F928D5703E5}"/>
                    </a:ext>
                  </a:extLst>
                </p14:cNvPr>
                <p14:cNvContentPartPr/>
                <p14:nvPr/>
              </p14:nvContentPartPr>
              <p14:xfrm>
                <a:off x="5525892" y="4267237"/>
                <a:ext cx="225000" cy="5148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F0EAFAC0-EBF7-E3BF-A2A1-4F928D5703E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519772" y="4261117"/>
                  <a:ext cx="23724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A7E6A6B0-0132-0FDA-4892-39352C1D18E1}"/>
                    </a:ext>
                  </a:extLst>
                </p14:cNvPr>
                <p14:cNvContentPartPr/>
                <p14:nvPr/>
              </p14:nvContentPartPr>
              <p14:xfrm>
                <a:off x="5807412" y="4524277"/>
                <a:ext cx="109800" cy="2296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A7E6A6B0-0132-0FDA-4892-39352C1D18E1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801292" y="4518157"/>
                  <a:ext cx="1220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DC16FB90-49F1-1D05-79C6-B579C432D0EF}"/>
                    </a:ext>
                  </a:extLst>
                </p14:cNvPr>
                <p14:cNvContentPartPr/>
                <p14:nvPr/>
              </p14:nvContentPartPr>
              <p14:xfrm>
                <a:off x="5803812" y="4601317"/>
                <a:ext cx="92520" cy="1018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C16FB90-49F1-1D05-79C6-B579C432D0E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797692" y="4595197"/>
                  <a:ext cx="1047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BF139512-B281-A640-0CD9-0F89A5348242}"/>
                    </a:ext>
                  </a:extLst>
                </p14:cNvPr>
                <p14:cNvContentPartPr/>
                <p14:nvPr/>
              </p14:nvContentPartPr>
              <p14:xfrm>
                <a:off x="5962212" y="4544077"/>
                <a:ext cx="296640" cy="1782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BF139512-B281-A640-0CD9-0F89A5348242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956092" y="4537957"/>
                  <a:ext cx="3088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026EE233-9274-68E7-0A06-12BA6171B69A}"/>
                    </a:ext>
                  </a:extLst>
                </p14:cNvPr>
                <p14:cNvContentPartPr/>
                <p14:nvPr/>
              </p14:nvContentPartPr>
              <p14:xfrm>
                <a:off x="6356052" y="4618237"/>
                <a:ext cx="11520" cy="90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026EE233-9274-68E7-0A06-12BA6171B69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349932" y="4612117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42968CD6-98F0-D5B6-6374-C70FD1513BAE}"/>
                    </a:ext>
                  </a:extLst>
                </p14:cNvPr>
                <p14:cNvContentPartPr/>
                <p14:nvPr/>
              </p14:nvContentPartPr>
              <p14:xfrm>
                <a:off x="5413932" y="4046917"/>
                <a:ext cx="1230840" cy="11408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42968CD6-98F0-D5B6-6374-C70FD1513BAE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407812" y="4040797"/>
                  <a:ext cx="1243080" cy="11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4477928C-5FDE-97C4-DAF8-B863921304FB}"/>
                    </a:ext>
                  </a:extLst>
                </p14:cNvPr>
                <p14:cNvContentPartPr/>
                <p14:nvPr/>
              </p14:nvContentPartPr>
              <p14:xfrm>
                <a:off x="5894172" y="5383957"/>
                <a:ext cx="31680" cy="486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4477928C-5FDE-97C4-DAF8-B863921304FB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888052" y="5377837"/>
                  <a:ext cx="439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D6D1E009-F335-471D-457F-E02977418C87}"/>
                    </a:ext>
                  </a:extLst>
                </p14:cNvPr>
                <p14:cNvContentPartPr/>
                <p14:nvPr/>
              </p14:nvContentPartPr>
              <p14:xfrm>
                <a:off x="5835132" y="5106397"/>
                <a:ext cx="241200" cy="2466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D6D1E009-F335-471D-457F-E02977418C87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829012" y="5100277"/>
                  <a:ext cx="2534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27966430-241E-D5D0-8929-4F977239D5DF}"/>
                    </a:ext>
                  </a:extLst>
                </p14:cNvPr>
                <p14:cNvContentPartPr/>
                <p14:nvPr/>
              </p14:nvContentPartPr>
              <p14:xfrm>
                <a:off x="5855292" y="5269477"/>
                <a:ext cx="204840" cy="1976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27966430-241E-D5D0-8929-4F977239D5DF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849172" y="5263357"/>
                  <a:ext cx="2170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7F37A6EA-808E-E05C-73D4-6C8F36B8D309}"/>
                    </a:ext>
                  </a:extLst>
                </p14:cNvPr>
                <p14:cNvContentPartPr/>
                <p14:nvPr/>
              </p14:nvContentPartPr>
              <p14:xfrm>
                <a:off x="6207012" y="5300077"/>
                <a:ext cx="22680" cy="2174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7F37A6EA-808E-E05C-73D4-6C8F36B8D309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200892" y="5293957"/>
                  <a:ext cx="349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749B4270-65BE-506A-C447-26CC29389833}"/>
                    </a:ext>
                  </a:extLst>
                </p14:cNvPr>
                <p14:cNvContentPartPr/>
                <p14:nvPr/>
              </p14:nvContentPartPr>
              <p14:xfrm>
                <a:off x="6396732" y="5324197"/>
                <a:ext cx="93960" cy="1483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749B4270-65BE-506A-C447-26CC2938983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390612" y="5318077"/>
                  <a:ext cx="1062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1286AA50-9BE9-5094-3D4C-0B71903154E8}"/>
                    </a:ext>
                  </a:extLst>
                </p14:cNvPr>
                <p14:cNvContentPartPr/>
                <p14:nvPr/>
              </p14:nvContentPartPr>
              <p14:xfrm>
                <a:off x="6619572" y="5275957"/>
                <a:ext cx="20520" cy="2217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1286AA50-9BE9-5094-3D4C-0B71903154E8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613452" y="5269837"/>
                  <a:ext cx="327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DF954E96-BC3F-BB8E-9F22-959FC33A482D}"/>
                    </a:ext>
                  </a:extLst>
                </p14:cNvPr>
                <p14:cNvContentPartPr/>
                <p14:nvPr/>
              </p14:nvContentPartPr>
              <p14:xfrm>
                <a:off x="9696132" y="1018957"/>
                <a:ext cx="57240" cy="63180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DF954E96-BC3F-BB8E-9F22-959FC33A482D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9690012" y="1012837"/>
                  <a:ext cx="6948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1D7D1A48-2F73-C1F9-3120-74BB5F16C13B}"/>
                    </a:ext>
                  </a:extLst>
                </p14:cNvPr>
                <p14:cNvContentPartPr/>
                <p14:nvPr/>
              </p14:nvContentPartPr>
              <p14:xfrm>
                <a:off x="9790092" y="892597"/>
                <a:ext cx="727560" cy="7840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1D7D1A48-2F73-C1F9-3120-74BB5F16C13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783972" y="886477"/>
                  <a:ext cx="739800" cy="79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9D6B5E3-3286-0159-CB56-CF8B070D7F82}"/>
                    </a:ext>
                  </a:extLst>
                </p14:cNvPr>
                <p14:cNvContentPartPr/>
                <p14:nvPr/>
              </p14:nvContentPartPr>
              <p14:xfrm>
                <a:off x="9416412" y="727357"/>
                <a:ext cx="297720" cy="5295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9D6B5E3-3286-0159-CB56-CF8B070D7F8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9410292" y="721237"/>
                  <a:ext cx="309960" cy="54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0259C2C9-69BF-726C-B996-4EA2C1F845A0}"/>
                    </a:ext>
                  </a:extLst>
                </p14:cNvPr>
                <p14:cNvContentPartPr/>
                <p14:nvPr/>
              </p14:nvContentPartPr>
              <p14:xfrm>
                <a:off x="9116172" y="492277"/>
                <a:ext cx="418680" cy="2548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0259C2C9-69BF-726C-B996-4EA2C1F845A0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110052" y="486157"/>
                  <a:ext cx="43092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73A8CA31-D6E8-6B4C-DAB2-F6B26E39889C}"/>
                    </a:ext>
                  </a:extLst>
                </p14:cNvPr>
                <p14:cNvContentPartPr/>
                <p14:nvPr/>
              </p14:nvContentPartPr>
              <p14:xfrm>
                <a:off x="9866772" y="1741117"/>
                <a:ext cx="254880" cy="5922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73A8CA31-D6E8-6B4C-DAB2-F6B26E39889C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860652" y="1734997"/>
                  <a:ext cx="267120" cy="60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6B055C7E-5DF4-45E5-EA3D-2B23C9A50F1B}"/>
                    </a:ext>
                  </a:extLst>
                </p14:cNvPr>
                <p14:cNvContentPartPr/>
                <p14:nvPr/>
              </p14:nvContentPartPr>
              <p14:xfrm>
                <a:off x="10198692" y="2190397"/>
                <a:ext cx="160560" cy="3074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6B055C7E-5DF4-45E5-EA3D-2B23C9A50F1B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192572" y="2184277"/>
                  <a:ext cx="17280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BC65CF0E-1B92-31C6-4967-D4CACC448592}"/>
                    </a:ext>
                  </a:extLst>
                </p14:cNvPr>
                <p14:cNvContentPartPr/>
                <p14:nvPr/>
              </p14:nvContentPartPr>
              <p14:xfrm>
                <a:off x="10470492" y="2324317"/>
                <a:ext cx="521640" cy="34632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BC65CF0E-1B92-31C6-4967-D4CACC448592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464372" y="2318197"/>
                  <a:ext cx="53388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78A480E-B232-7CBE-52CE-A4755F442D7E}"/>
                    </a:ext>
                  </a:extLst>
                </p14:cNvPr>
                <p14:cNvContentPartPr/>
                <p14:nvPr/>
              </p14:nvContentPartPr>
              <p14:xfrm>
                <a:off x="11093652" y="2558677"/>
                <a:ext cx="16920" cy="24552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78A480E-B232-7CBE-52CE-A4755F442D7E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1087532" y="2552557"/>
                  <a:ext cx="2916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01D47D49-2474-4717-A947-79B18FDE809E}"/>
                    </a:ext>
                  </a:extLst>
                </p14:cNvPr>
                <p14:cNvContentPartPr/>
                <p14:nvPr/>
              </p14:nvContentPartPr>
              <p14:xfrm>
                <a:off x="11056572" y="2512957"/>
                <a:ext cx="240480" cy="3456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01D47D49-2474-4717-A947-79B18FDE809E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1050452" y="2506837"/>
                  <a:ext cx="25272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4CC31BAF-7639-8268-3822-D52B813E2525}"/>
                    </a:ext>
                  </a:extLst>
                </p14:cNvPr>
                <p14:cNvContentPartPr/>
                <p14:nvPr/>
              </p14:nvContentPartPr>
              <p14:xfrm>
                <a:off x="11056572" y="2556517"/>
                <a:ext cx="181080" cy="3643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4CC31BAF-7639-8268-3822-D52B813E2525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1050452" y="2550397"/>
                  <a:ext cx="19332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67DD13D-72B4-9A93-D006-FB2526369B87}"/>
                    </a:ext>
                  </a:extLst>
                </p14:cNvPr>
                <p14:cNvContentPartPr/>
                <p14:nvPr/>
              </p14:nvContentPartPr>
              <p14:xfrm>
                <a:off x="11400012" y="2753437"/>
                <a:ext cx="82440" cy="1368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67DD13D-72B4-9A93-D006-FB2526369B87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1393892" y="2747317"/>
                  <a:ext cx="94680" cy="149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482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43E80B-EC63-2B7C-9F43-DF398BF18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66386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9DC74E5-BCCB-6221-1353-B6B7C7F4F4E2}"/>
                  </a:ext>
                </a:extLst>
              </p14:cNvPr>
              <p14:cNvContentPartPr/>
              <p14:nvPr/>
            </p14:nvContentPartPr>
            <p14:xfrm>
              <a:off x="4531652" y="2338717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9DC74E5-BCCB-6221-1353-B6B7C7F4F4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25532" y="233259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27B3AF3-51A8-8E53-CCD4-70D3D682E1E5}"/>
                  </a:ext>
                </a:extLst>
              </p14:cNvPr>
              <p14:cNvContentPartPr/>
              <p14:nvPr/>
            </p14:nvContentPartPr>
            <p14:xfrm>
              <a:off x="2151332" y="2329357"/>
              <a:ext cx="578160" cy="41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27B3AF3-51A8-8E53-CCD4-70D3D682E1E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45212" y="2323237"/>
                <a:ext cx="59040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D504229-DBA9-011F-7332-CC47E424179C}"/>
                  </a:ext>
                </a:extLst>
              </p14:cNvPr>
              <p14:cNvContentPartPr/>
              <p14:nvPr/>
            </p14:nvContentPartPr>
            <p14:xfrm>
              <a:off x="7769132" y="1786477"/>
              <a:ext cx="182160" cy="4298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D504229-DBA9-011F-7332-CC47E424179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63012" y="1780357"/>
                <a:ext cx="194400" cy="44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8193A96C-51D7-7E2B-1A65-61F765259C18}"/>
              </a:ext>
            </a:extLst>
          </p:cNvPr>
          <p:cNvGrpSpPr/>
          <p:nvPr/>
        </p:nvGrpSpPr>
        <p:grpSpPr>
          <a:xfrm>
            <a:off x="8149652" y="1792597"/>
            <a:ext cx="1226520" cy="442080"/>
            <a:chOff x="8149652" y="1792597"/>
            <a:chExt cx="1226520" cy="44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263AA98-B6A7-D61E-15A8-3F7370E09F59}"/>
                    </a:ext>
                  </a:extLst>
                </p14:cNvPr>
                <p14:cNvContentPartPr/>
                <p14:nvPr/>
              </p14:nvContentPartPr>
              <p14:xfrm>
                <a:off x="8202932" y="1954957"/>
                <a:ext cx="50040" cy="1418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263AA98-B6A7-D61E-15A8-3F7370E09F5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196812" y="1948837"/>
                  <a:ext cx="622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C4F7E3A-152A-8A34-3785-03C438AA567A}"/>
                    </a:ext>
                  </a:extLst>
                </p14:cNvPr>
                <p14:cNvContentPartPr/>
                <p14:nvPr/>
              </p14:nvContentPartPr>
              <p14:xfrm>
                <a:off x="8149652" y="1792597"/>
                <a:ext cx="91080" cy="1155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C4F7E3A-152A-8A34-3785-03C438AA567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143532" y="1786477"/>
                  <a:ext cx="1033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C67A68B-A88A-5F4A-0EE1-6C8E08E44F54}"/>
                    </a:ext>
                  </a:extLst>
                </p14:cNvPr>
                <p14:cNvContentPartPr/>
                <p14:nvPr/>
              </p14:nvContentPartPr>
              <p14:xfrm>
                <a:off x="8291492" y="1970797"/>
                <a:ext cx="127440" cy="147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C67A68B-A88A-5F4A-0EE1-6C8E08E44F5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285372" y="1964677"/>
                  <a:ext cx="1396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65F5752-F1EC-AFD1-CEC3-6817A2961190}"/>
                    </a:ext>
                  </a:extLst>
                </p14:cNvPr>
                <p14:cNvContentPartPr/>
                <p14:nvPr/>
              </p14:nvContentPartPr>
              <p14:xfrm>
                <a:off x="8492012" y="1828597"/>
                <a:ext cx="22320" cy="2332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65F5752-F1EC-AFD1-CEC3-6817A296119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485892" y="1822477"/>
                  <a:ext cx="3456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3017776-5414-5CFB-47EF-8E674C818F1B}"/>
                    </a:ext>
                  </a:extLst>
                </p14:cNvPr>
                <p14:cNvContentPartPr/>
                <p14:nvPr/>
              </p14:nvContentPartPr>
              <p14:xfrm>
                <a:off x="8442332" y="1975117"/>
                <a:ext cx="105480" cy="302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3017776-5414-5CFB-47EF-8E674C818F1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436212" y="1968997"/>
                  <a:ext cx="1177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2ED80E2-8D00-8D1F-FDA0-6A3D433C4057}"/>
                    </a:ext>
                  </a:extLst>
                </p14:cNvPr>
                <p14:cNvContentPartPr/>
                <p14:nvPr/>
              </p14:nvContentPartPr>
              <p14:xfrm>
                <a:off x="8598932" y="1924717"/>
                <a:ext cx="72360" cy="1422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2ED80E2-8D00-8D1F-FDA0-6A3D433C405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592812" y="1918597"/>
                  <a:ext cx="84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5952FF5-9901-E4E4-DB2F-58F10DDCDF12}"/>
                    </a:ext>
                  </a:extLst>
                </p14:cNvPr>
                <p14:cNvContentPartPr/>
                <p14:nvPr/>
              </p14:nvContentPartPr>
              <p14:xfrm>
                <a:off x="8714852" y="1939477"/>
                <a:ext cx="99720" cy="1425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5952FF5-9901-E4E4-DB2F-58F10DDCDF1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708732" y="1933357"/>
                  <a:ext cx="1119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DE0D546-5E83-8630-8FE9-3983877D202C}"/>
                    </a:ext>
                  </a:extLst>
                </p14:cNvPr>
                <p14:cNvContentPartPr/>
                <p14:nvPr/>
              </p14:nvContentPartPr>
              <p14:xfrm>
                <a:off x="8932292" y="1798717"/>
                <a:ext cx="15120" cy="4359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DE0D546-5E83-8630-8FE9-3983877D202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926172" y="1792597"/>
                  <a:ext cx="2736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B7DDB45-B3EA-688D-849F-A81DB9266FFA}"/>
                    </a:ext>
                  </a:extLst>
                </p14:cNvPr>
                <p14:cNvContentPartPr/>
                <p14:nvPr/>
              </p14:nvContentPartPr>
              <p14:xfrm>
                <a:off x="8943092" y="1926517"/>
                <a:ext cx="114480" cy="117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B7DDB45-B3EA-688D-849F-A81DB9266FF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936972" y="1920397"/>
                  <a:ext cx="1267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B6CD1E0-F665-B8EF-5536-2E0099EF7FA8}"/>
                    </a:ext>
                  </a:extLst>
                </p14:cNvPr>
                <p14:cNvContentPartPr/>
                <p14:nvPr/>
              </p14:nvContentPartPr>
              <p14:xfrm>
                <a:off x="9104732" y="1884037"/>
                <a:ext cx="100440" cy="1825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B6CD1E0-F665-B8EF-5536-2E0099EF7FA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098612" y="1877917"/>
                  <a:ext cx="1126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DEE4C34-EE4F-0E27-665F-AEB577F1E0C6}"/>
                    </a:ext>
                  </a:extLst>
                </p14:cNvPr>
                <p14:cNvContentPartPr/>
                <p14:nvPr/>
              </p14:nvContentPartPr>
              <p14:xfrm>
                <a:off x="9197252" y="1895557"/>
                <a:ext cx="178920" cy="1792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DEE4C34-EE4F-0E27-665F-AEB577F1E0C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191132" y="1889437"/>
                  <a:ext cx="191160" cy="19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2A86D2E-7628-349C-C334-1873DD9CE888}"/>
              </a:ext>
            </a:extLst>
          </p:cNvPr>
          <p:cNvGrpSpPr/>
          <p:nvPr/>
        </p:nvGrpSpPr>
        <p:grpSpPr>
          <a:xfrm>
            <a:off x="5758892" y="1535557"/>
            <a:ext cx="1617840" cy="970920"/>
            <a:chOff x="5758892" y="1535557"/>
            <a:chExt cx="1617840" cy="97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AF52B47-BB7E-EDD5-C6EE-2A977565BE0C}"/>
                    </a:ext>
                  </a:extLst>
                </p14:cNvPr>
                <p14:cNvContentPartPr/>
                <p14:nvPr/>
              </p14:nvContentPartPr>
              <p14:xfrm>
                <a:off x="5860772" y="1865677"/>
                <a:ext cx="107640" cy="281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AF52B47-BB7E-EDD5-C6EE-2A977565BE0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854652" y="1859557"/>
                  <a:ext cx="11988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46B29C3-0BA1-B8AF-D27A-71B0D2A1CF03}"/>
                    </a:ext>
                  </a:extLst>
                </p14:cNvPr>
                <p14:cNvContentPartPr/>
                <p14:nvPr/>
              </p14:nvContentPartPr>
              <p14:xfrm>
                <a:off x="6048692" y="1975117"/>
                <a:ext cx="107280" cy="161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46B29C3-0BA1-B8AF-D27A-71B0D2A1CF0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042572" y="1968997"/>
                  <a:ext cx="1195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28C823C-0A14-E90F-BD60-F8C40CDE1CD9}"/>
                    </a:ext>
                  </a:extLst>
                </p14:cNvPr>
                <p14:cNvContentPartPr/>
                <p14:nvPr/>
              </p14:nvContentPartPr>
              <p14:xfrm>
                <a:off x="6236612" y="1861357"/>
                <a:ext cx="413280" cy="448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28C823C-0A14-E90F-BD60-F8C40CDE1CD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230492" y="1855237"/>
                  <a:ext cx="42552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065CC57-3E2A-6A76-9A37-04DDC4DD5B3D}"/>
                    </a:ext>
                  </a:extLst>
                </p14:cNvPr>
                <p14:cNvContentPartPr/>
                <p14:nvPr/>
              </p14:nvContentPartPr>
              <p14:xfrm>
                <a:off x="6582572" y="2025877"/>
                <a:ext cx="134640" cy="101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065CC57-3E2A-6A76-9A37-04DDC4DD5B3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576452" y="2019757"/>
                  <a:ext cx="1468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6AC5CA3-A2E4-320A-7B1E-EFA6A37F108C}"/>
                    </a:ext>
                  </a:extLst>
                </p14:cNvPr>
                <p14:cNvContentPartPr/>
                <p14:nvPr/>
              </p14:nvContentPartPr>
              <p14:xfrm>
                <a:off x="6803612" y="1977997"/>
                <a:ext cx="66600" cy="129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6AC5CA3-A2E4-320A-7B1E-EFA6A37F108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797492" y="1971877"/>
                  <a:ext cx="788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704D584-7CF4-7A9E-F9E5-F8B28D206780}"/>
                    </a:ext>
                  </a:extLst>
                </p14:cNvPr>
                <p14:cNvContentPartPr/>
                <p14:nvPr/>
              </p14:nvContentPartPr>
              <p14:xfrm>
                <a:off x="6803972" y="1825357"/>
                <a:ext cx="52920" cy="96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704D584-7CF4-7A9E-F9E5-F8B28D20678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797852" y="1819237"/>
                  <a:ext cx="651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3CF722C-2454-E348-A284-2AE13D4F5151}"/>
                    </a:ext>
                  </a:extLst>
                </p14:cNvPr>
                <p14:cNvContentPartPr/>
                <p14:nvPr/>
              </p14:nvContentPartPr>
              <p14:xfrm>
                <a:off x="6937532" y="1855597"/>
                <a:ext cx="32040" cy="270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3CF722C-2454-E348-A284-2AE13D4F515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931412" y="1849477"/>
                  <a:ext cx="442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58E50AE-FB73-82E6-1F22-30097D9F5036}"/>
                    </a:ext>
                  </a:extLst>
                </p14:cNvPr>
                <p14:cNvContentPartPr/>
                <p14:nvPr/>
              </p14:nvContentPartPr>
              <p14:xfrm>
                <a:off x="7034012" y="1952077"/>
                <a:ext cx="149400" cy="159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58E50AE-FB73-82E6-1F22-30097D9F503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027892" y="1945957"/>
                  <a:ext cx="1616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3B3DF7E-4BDD-80E3-DF47-7E55FC0A5D55}"/>
                    </a:ext>
                  </a:extLst>
                </p14:cNvPr>
                <p14:cNvContentPartPr/>
                <p14:nvPr/>
              </p14:nvContentPartPr>
              <p14:xfrm>
                <a:off x="7258292" y="1889437"/>
                <a:ext cx="118440" cy="2001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3B3DF7E-4BDD-80E3-DF47-7E55FC0A5D5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252172" y="1883317"/>
                  <a:ext cx="1306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1EF31EB-3EBD-B04C-C461-DFEF33ED06AB}"/>
                    </a:ext>
                  </a:extLst>
                </p14:cNvPr>
                <p14:cNvContentPartPr/>
                <p14:nvPr/>
              </p14:nvContentPartPr>
              <p14:xfrm>
                <a:off x="5758892" y="1535557"/>
                <a:ext cx="194040" cy="9709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1EF31EB-3EBD-B04C-C461-DFEF33ED06A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752772" y="1529437"/>
                  <a:ext cx="206280" cy="983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676A983-70EF-796B-0796-9F1871AC7499}"/>
                  </a:ext>
                </a:extLst>
              </p14:cNvPr>
              <p14:cNvContentPartPr/>
              <p14:nvPr/>
            </p14:nvContentPartPr>
            <p14:xfrm>
              <a:off x="9425492" y="1641037"/>
              <a:ext cx="217080" cy="7570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676A983-70EF-796B-0796-9F1871AC7499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9419372" y="1634917"/>
                <a:ext cx="229320" cy="76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83F6C93D-0E5D-2C2B-AA5C-4E6EEF3E9CFB}"/>
              </a:ext>
            </a:extLst>
          </p:cNvPr>
          <p:cNvGrpSpPr/>
          <p:nvPr/>
        </p:nvGrpSpPr>
        <p:grpSpPr>
          <a:xfrm>
            <a:off x="2671892" y="2169517"/>
            <a:ext cx="418680" cy="37800"/>
            <a:chOff x="2671892" y="2169517"/>
            <a:chExt cx="418680" cy="3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97DC76B-187B-1032-0DAC-9BE197FAF6AE}"/>
                    </a:ext>
                  </a:extLst>
                </p14:cNvPr>
                <p14:cNvContentPartPr/>
                <p14:nvPr/>
              </p14:nvContentPartPr>
              <p14:xfrm>
                <a:off x="2671892" y="2190757"/>
                <a:ext cx="118080" cy="165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97DC76B-187B-1032-0DAC-9BE197FAF6A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665772" y="2184637"/>
                  <a:ext cx="1303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40F3F33-5914-ACE2-448F-E6E25B1BFDE9}"/>
                    </a:ext>
                  </a:extLst>
                </p14:cNvPr>
                <p14:cNvContentPartPr/>
                <p14:nvPr/>
              </p14:nvContentPartPr>
              <p14:xfrm>
                <a:off x="2966732" y="2169517"/>
                <a:ext cx="123840" cy="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40F3F33-5914-ACE2-448F-E6E25B1BFDE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960612" y="2163397"/>
                  <a:ext cx="13608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DD1B8C6-AD32-AC38-2364-ABB20730964D}"/>
                  </a:ext>
                </a:extLst>
              </p14:cNvPr>
              <p14:cNvContentPartPr/>
              <p14:nvPr/>
            </p14:nvContentPartPr>
            <p14:xfrm>
              <a:off x="3358772" y="2188597"/>
              <a:ext cx="129240" cy="75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DD1B8C6-AD32-AC38-2364-ABB20730964D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352652" y="2182477"/>
                <a:ext cx="141480" cy="1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2677F257-3A9F-F7BC-BEDF-139D921C7E40}"/>
              </a:ext>
            </a:extLst>
          </p:cNvPr>
          <p:cNvGrpSpPr/>
          <p:nvPr/>
        </p:nvGrpSpPr>
        <p:grpSpPr>
          <a:xfrm>
            <a:off x="3277772" y="2485597"/>
            <a:ext cx="758880" cy="70560"/>
            <a:chOff x="3277772" y="2485597"/>
            <a:chExt cx="758880" cy="7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14F08AF-76BD-E288-6024-84AE281ABD57}"/>
                    </a:ext>
                  </a:extLst>
                </p14:cNvPr>
                <p14:cNvContentPartPr/>
                <p14:nvPr/>
              </p14:nvContentPartPr>
              <p14:xfrm>
                <a:off x="3277772" y="2485597"/>
                <a:ext cx="758880" cy="464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14F08AF-76BD-E288-6024-84AE281ABD5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271652" y="2479477"/>
                  <a:ext cx="77112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C6CECA4-9800-8BDE-0F5B-DB3ED3705737}"/>
                    </a:ext>
                  </a:extLst>
                </p14:cNvPr>
                <p14:cNvContentPartPr/>
                <p14:nvPr/>
              </p14:nvContentPartPr>
              <p14:xfrm>
                <a:off x="3342212" y="2553637"/>
                <a:ext cx="306000" cy="25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C6CECA4-9800-8BDE-0F5B-DB3ED370573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336092" y="2547517"/>
                  <a:ext cx="318240" cy="1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B16D434-7DF4-942B-045D-13EFC02BD425}"/>
              </a:ext>
            </a:extLst>
          </p:cNvPr>
          <p:cNvGrpSpPr/>
          <p:nvPr/>
        </p:nvGrpSpPr>
        <p:grpSpPr>
          <a:xfrm>
            <a:off x="1166012" y="2681797"/>
            <a:ext cx="230400" cy="63360"/>
            <a:chOff x="1166012" y="2681797"/>
            <a:chExt cx="230400" cy="6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D39E917-B683-843C-21A3-0844FB407FB8}"/>
                    </a:ext>
                  </a:extLst>
                </p14:cNvPr>
                <p14:cNvContentPartPr/>
                <p14:nvPr/>
              </p14:nvContentPartPr>
              <p14:xfrm>
                <a:off x="1166012" y="2681797"/>
                <a:ext cx="230400" cy="18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D39E917-B683-843C-21A3-0844FB407FB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59892" y="2675677"/>
                  <a:ext cx="24264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ED0A872-B29B-0921-2FFD-8B0690AB4D5F}"/>
                    </a:ext>
                  </a:extLst>
                </p14:cNvPr>
                <p14:cNvContentPartPr/>
                <p14:nvPr/>
              </p14:nvContentPartPr>
              <p14:xfrm>
                <a:off x="1208132" y="2740477"/>
                <a:ext cx="142200" cy="46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ED0A872-B29B-0921-2FFD-8B0690AB4D5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202012" y="2734357"/>
                  <a:ext cx="154440" cy="1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68F30F6-909B-30CF-02F8-D28D33E69971}"/>
              </a:ext>
            </a:extLst>
          </p:cNvPr>
          <p:cNvGrpSpPr/>
          <p:nvPr/>
        </p:nvGrpSpPr>
        <p:grpSpPr>
          <a:xfrm>
            <a:off x="1792052" y="2846317"/>
            <a:ext cx="821520" cy="74880"/>
            <a:chOff x="1792052" y="2846317"/>
            <a:chExt cx="821520" cy="7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A3D52F9-558D-CC4D-305E-72A834CA3F36}"/>
                    </a:ext>
                  </a:extLst>
                </p14:cNvPr>
                <p14:cNvContentPartPr/>
                <p14:nvPr/>
              </p14:nvContentPartPr>
              <p14:xfrm>
                <a:off x="1799612" y="2860717"/>
                <a:ext cx="3600" cy="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A3D52F9-558D-CC4D-305E-72A834CA3F3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793492" y="2854597"/>
                  <a:ext cx="158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E797188-B976-BD6E-F493-28190B1B3702}"/>
                    </a:ext>
                  </a:extLst>
                </p14:cNvPr>
                <p14:cNvContentPartPr/>
                <p14:nvPr/>
              </p14:nvContentPartPr>
              <p14:xfrm>
                <a:off x="1792052" y="2846317"/>
                <a:ext cx="357120" cy="12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E797188-B976-BD6E-F493-28190B1B370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785932" y="2840197"/>
                  <a:ext cx="3693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534F222-FB5E-88DD-955C-0B0FB79FCAA9}"/>
                    </a:ext>
                  </a:extLst>
                </p14:cNvPr>
                <p14:cNvContentPartPr/>
                <p14:nvPr/>
              </p14:nvContentPartPr>
              <p14:xfrm>
                <a:off x="1907972" y="2895277"/>
                <a:ext cx="153000" cy="3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534F222-FB5E-88DD-955C-0B0FB79FCAA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901852" y="2889157"/>
                  <a:ext cx="1652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8702452-496A-A46C-1EEC-AC27601BA791}"/>
                    </a:ext>
                  </a:extLst>
                </p14:cNvPr>
                <p14:cNvContentPartPr/>
                <p14:nvPr/>
              </p14:nvContentPartPr>
              <p14:xfrm>
                <a:off x="2354372" y="2861437"/>
                <a:ext cx="259200" cy="140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8702452-496A-A46C-1EEC-AC27601BA79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348252" y="2855317"/>
                  <a:ext cx="2714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F77AB2D-0701-5F36-D4D7-53D4BE57761D}"/>
                    </a:ext>
                  </a:extLst>
                </p14:cNvPr>
                <p14:cNvContentPartPr/>
                <p14:nvPr/>
              </p14:nvContentPartPr>
              <p14:xfrm>
                <a:off x="2408732" y="2917237"/>
                <a:ext cx="145800" cy="39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F77AB2D-0701-5F36-D4D7-53D4BE57761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402612" y="2911117"/>
                  <a:ext cx="158040" cy="1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FD52F96-4DF4-50B1-3978-A49F3E9E096D}"/>
              </a:ext>
            </a:extLst>
          </p:cNvPr>
          <p:cNvGrpSpPr/>
          <p:nvPr/>
        </p:nvGrpSpPr>
        <p:grpSpPr>
          <a:xfrm>
            <a:off x="3926492" y="2889157"/>
            <a:ext cx="152640" cy="99000"/>
            <a:chOff x="3926492" y="2889157"/>
            <a:chExt cx="152640" cy="9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F08359E-EE25-1325-BD2B-93EE57796516}"/>
                    </a:ext>
                  </a:extLst>
                </p14:cNvPr>
                <p14:cNvContentPartPr/>
                <p14:nvPr/>
              </p14:nvContentPartPr>
              <p14:xfrm>
                <a:off x="3926492" y="2889157"/>
                <a:ext cx="152640" cy="75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F08359E-EE25-1325-BD2B-93EE5779651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920372" y="2883037"/>
                  <a:ext cx="1648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F6AB3AE-BD46-D49E-42D6-9CCE22E4A709}"/>
                    </a:ext>
                  </a:extLst>
                </p14:cNvPr>
                <p14:cNvContentPartPr/>
                <p14:nvPr/>
              </p14:nvContentPartPr>
              <p14:xfrm>
                <a:off x="3960692" y="2975557"/>
                <a:ext cx="105480" cy="12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F6AB3AE-BD46-D49E-42D6-9CCE22E4A70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954572" y="2969437"/>
                  <a:ext cx="11772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EE11949A-970E-A2FD-2132-EB10234F7C5E}"/>
                  </a:ext>
                </a:extLst>
              </p14:cNvPr>
              <p14:cNvContentPartPr/>
              <p14:nvPr/>
            </p14:nvContentPartPr>
            <p14:xfrm>
              <a:off x="4323572" y="2634997"/>
              <a:ext cx="164520" cy="5626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EE11949A-970E-A2FD-2132-EB10234F7C5E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317452" y="2628877"/>
                <a:ext cx="176760" cy="57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A8719FC-2BC8-45C6-9058-25503E2C4BD8}"/>
                  </a:ext>
                </a:extLst>
              </p14:cNvPr>
              <p14:cNvContentPartPr/>
              <p14:nvPr/>
            </p14:nvContentPartPr>
            <p14:xfrm>
              <a:off x="3216932" y="3050077"/>
              <a:ext cx="180720" cy="406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A8719FC-2BC8-45C6-9058-25503E2C4BD8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210812" y="3043957"/>
                <a:ext cx="19296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C2F24E81-7C93-5460-A8DF-DB40225BEBF6}"/>
                  </a:ext>
                </a:extLst>
              </p14:cNvPr>
              <p14:cNvContentPartPr/>
              <p14:nvPr/>
            </p14:nvContentPartPr>
            <p14:xfrm>
              <a:off x="2745692" y="2996797"/>
              <a:ext cx="160560" cy="939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C2F24E81-7C93-5460-A8DF-DB40225BEBF6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2739572" y="2990677"/>
                <a:ext cx="17280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D192FD9-5CB6-4976-9844-1E1471B7CD7A}"/>
                  </a:ext>
                </a:extLst>
              </p14:cNvPr>
              <p14:cNvContentPartPr/>
              <p14:nvPr/>
            </p14:nvContentPartPr>
            <p14:xfrm>
              <a:off x="1092932" y="3232957"/>
              <a:ext cx="176400" cy="115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D192FD9-5CB6-4976-9844-1E1471B7CD7A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086812" y="3226837"/>
                <a:ext cx="18864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83C75247-EC4D-6B7C-E746-FA9E2352D8E7}"/>
                  </a:ext>
                </a:extLst>
              </p14:cNvPr>
              <p14:cNvContentPartPr/>
              <p14:nvPr/>
            </p14:nvContentPartPr>
            <p14:xfrm>
              <a:off x="1721132" y="3238357"/>
              <a:ext cx="177840" cy="104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83C75247-EC4D-6B7C-E746-FA9E2352D8E7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715012" y="3232237"/>
                <a:ext cx="190080" cy="2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F608980E-D33F-9B7B-C8DF-6CAD64CA6EFA}"/>
              </a:ext>
            </a:extLst>
          </p:cNvPr>
          <p:cNvGrpSpPr/>
          <p:nvPr/>
        </p:nvGrpSpPr>
        <p:grpSpPr>
          <a:xfrm>
            <a:off x="5681852" y="2823637"/>
            <a:ext cx="1321560" cy="762480"/>
            <a:chOff x="5681852" y="2823637"/>
            <a:chExt cx="1321560" cy="76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B1716FD-79C7-F382-A025-2FC0CC91DEB0}"/>
                    </a:ext>
                  </a:extLst>
                </p14:cNvPr>
                <p14:cNvContentPartPr/>
                <p14:nvPr/>
              </p14:nvContentPartPr>
              <p14:xfrm>
                <a:off x="5953292" y="3023797"/>
                <a:ext cx="280080" cy="2779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B1716FD-79C7-F382-A025-2FC0CC91DEB0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947172" y="3017677"/>
                  <a:ext cx="29232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52E2527-3406-BB4D-D818-77258C689EDA}"/>
                    </a:ext>
                  </a:extLst>
                </p14:cNvPr>
                <p14:cNvContentPartPr/>
                <p14:nvPr/>
              </p14:nvContentPartPr>
              <p14:xfrm>
                <a:off x="6418772" y="2990677"/>
                <a:ext cx="64800" cy="784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52E2527-3406-BB4D-D818-77258C689EDA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412652" y="2984557"/>
                  <a:ext cx="770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14F02BA-DBF0-CDF4-892D-7C4079A44DA3}"/>
                    </a:ext>
                  </a:extLst>
                </p14:cNvPr>
                <p14:cNvContentPartPr/>
                <p14:nvPr/>
              </p14:nvContentPartPr>
              <p14:xfrm>
                <a:off x="6426332" y="2985637"/>
                <a:ext cx="61920" cy="3114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14F02BA-DBF0-CDF4-892D-7C4079A44DA3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420212" y="2979517"/>
                  <a:ext cx="7416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050AA43-5A4A-12E9-8453-59A8F02D3F6E}"/>
                    </a:ext>
                  </a:extLst>
                </p14:cNvPr>
                <p14:cNvContentPartPr/>
                <p14:nvPr/>
              </p14:nvContentPartPr>
              <p14:xfrm>
                <a:off x="6376652" y="3170317"/>
                <a:ext cx="282240" cy="302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050AA43-5A4A-12E9-8453-59A8F02D3F6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370532" y="3164197"/>
                  <a:ext cx="2944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AACA467-5B1D-F18D-750A-326999ABD710}"/>
                    </a:ext>
                  </a:extLst>
                </p14:cNvPr>
                <p14:cNvContentPartPr/>
                <p14:nvPr/>
              </p14:nvContentPartPr>
              <p14:xfrm>
                <a:off x="6832052" y="2981317"/>
                <a:ext cx="171360" cy="3394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AACA467-5B1D-F18D-750A-326999ABD71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825932" y="2975197"/>
                  <a:ext cx="18360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AE77E7C-8A25-BE35-D2F3-098252EF6B89}"/>
                    </a:ext>
                  </a:extLst>
                </p14:cNvPr>
                <p14:cNvContentPartPr/>
                <p14:nvPr/>
              </p14:nvContentPartPr>
              <p14:xfrm>
                <a:off x="5681852" y="2823637"/>
                <a:ext cx="455760" cy="7624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AE77E7C-8A25-BE35-D2F3-098252EF6B8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675732" y="2817517"/>
                  <a:ext cx="468000" cy="77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72A8F32-B082-9E6A-EE4B-DB579E75159F}"/>
              </a:ext>
            </a:extLst>
          </p:cNvPr>
          <p:cNvGrpSpPr/>
          <p:nvPr/>
        </p:nvGrpSpPr>
        <p:grpSpPr>
          <a:xfrm>
            <a:off x="7224812" y="2826877"/>
            <a:ext cx="639360" cy="634680"/>
            <a:chOff x="7224812" y="2826877"/>
            <a:chExt cx="639360" cy="63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AF2DE79-2396-A71D-2925-D8DCB8B3E8B0}"/>
                    </a:ext>
                  </a:extLst>
                </p14:cNvPr>
                <p14:cNvContentPartPr/>
                <p14:nvPr/>
              </p14:nvContentPartPr>
              <p14:xfrm>
                <a:off x="7304372" y="2933797"/>
                <a:ext cx="120240" cy="1800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AF2DE79-2396-A71D-2925-D8DCB8B3E8B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298252" y="2927677"/>
                  <a:ext cx="1324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BDFEECF-CBE8-1CDF-F21E-3F554AC1DA3F}"/>
                    </a:ext>
                  </a:extLst>
                </p14:cNvPr>
                <p14:cNvContentPartPr/>
                <p14:nvPr/>
              </p14:nvContentPartPr>
              <p14:xfrm>
                <a:off x="7224812" y="2919397"/>
                <a:ext cx="193320" cy="3081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BDFEECF-CBE8-1CDF-F21E-3F554AC1DA3F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218692" y="2913277"/>
                  <a:ext cx="20556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988C549-D2A2-489B-C06D-935DAF014BAC}"/>
                    </a:ext>
                  </a:extLst>
                </p14:cNvPr>
                <p14:cNvContentPartPr/>
                <p14:nvPr/>
              </p14:nvContentPartPr>
              <p14:xfrm>
                <a:off x="7239932" y="2982397"/>
                <a:ext cx="216000" cy="2948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988C549-D2A2-489B-C06D-935DAF014BAC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233812" y="2976277"/>
                  <a:ext cx="22824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EF579A1-D772-DD85-C8C7-C56137277834}"/>
                    </a:ext>
                  </a:extLst>
                </p14:cNvPr>
                <p14:cNvContentPartPr/>
                <p14:nvPr/>
              </p14:nvContentPartPr>
              <p14:xfrm>
                <a:off x="7604612" y="2961877"/>
                <a:ext cx="194400" cy="2736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EF579A1-D772-DD85-C8C7-C5613727783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598492" y="2955757"/>
                  <a:ext cx="20664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6681EA5-C881-163D-0C90-522E8381C6B0}"/>
                    </a:ext>
                  </a:extLst>
                </p14:cNvPr>
                <p14:cNvContentPartPr/>
                <p14:nvPr/>
              </p14:nvContentPartPr>
              <p14:xfrm>
                <a:off x="7571492" y="2826877"/>
                <a:ext cx="292680" cy="6346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6681EA5-C881-163D-0C90-522E8381C6B0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565372" y="2820757"/>
                  <a:ext cx="304920" cy="64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CDBE1A1-88A5-02C4-2666-7DA8717A5A36}"/>
              </a:ext>
            </a:extLst>
          </p:cNvPr>
          <p:cNvGrpSpPr/>
          <p:nvPr/>
        </p:nvGrpSpPr>
        <p:grpSpPr>
          <a:xfrm>
            <a:off x="2559932" y="3325837"/>
            <a:ext cx="165600" cy="151560"/>
            <a:chOff x="2559932" y="3325837"/>
            <a:chExt cx="165600" cy="15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0C96FAD-0678-9C41-7375-24F4C11ACEA5}"/>
                    </a:ext>
                  </a:extLst>
                </p14:cNvPr>
                <p14:cNvContentPartPr/>
                <p14:nvPr/>
              </p14:nvContentPartPr>
              <p14:xfrm>
                <a:off x="2559932" y="3325837"/>
                <a:ext cx="165600" cy="680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0C96FAD-0678-9C41-7375-24F4C11ACEA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553812" y="3319717"/>
                  <a:ext cx="1778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C137E88-6629-32D5-6D52-3B441525C933}"/>
                    </a:ext>
                  </a:extLst>
                </p14:cNvPr>
                <p14:cNvContentPartPr/>
                <p14:nvPr/>
              </p14:nvContentPartPr>
              <p14:xfrm>
                <a:off x="2581892" y="3407557"/>
                <a:ext cx="116280" cy="698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C137E88-6629-32D5-6D52-3B441525C93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575772" y="3401437"/>
                  <a:ext cx="128520" cy="82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BFD197EA-CFB9-144C-FF9C-8115EF44EB9A}"/>
                  </a:ext>
                </a:extLst>
              </p14:cNvPr>
              <p14:cNvContentPartPr/>
              <p14:nvPr/>
            </p14:nvContentPartPr>
            <p14:xfrm>
              <a:off x="6308252" y="3869077"/>
              <a:ext cx="20520" cy="23148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BFD197EA-CFB9-144C-FF9C-8115EF44EB9A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6302132" y="3862957"/>
                <a:ext cx="32760" cy="24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86" name="Group 85">
            <a:extLst>
              <a:ext uri="{FF2B5EF4-FFF2-40B4-BE49-F238E27FC236}">
                <a16:creationId xmlns:a16="http://schemas.microsoft.com/office/drawing/2014/main" id="{813D4651-06CD-FE0C-9450-CFCD8974C468}"/>
              </a:ext>
            </a:extLst>
          </p:cNvPr>
          <p:cNvGrpSpPr/>
          <p:nvPr/>
        </p:nvGrpSpPr>
        <p:grpSpPr>
          <a:xfrm>
            <a:off x="6608492" y="3925237"/>
            <a:ext cx="147600" cy="163800"/>
            <a:chOff x="6608492" y="3925237"/>
            <a:chExt cx="147600" cy="16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4577A3C-CB1E-D9C5-5032-49336C3FD0CA}"/>
                    </a:ext>
                  </a:extLst>
                </p14:cNvPr>
                <p14:cNvContentPartPr/>
                <p14:nvPr/>
              </p14:nvContentPartPr>
              <p14:xfrm>
                <a:off x="6684092" y="3925237"/>
                <a:ext cx="13320" cy="1638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4577A3C-CB1E-D9C5-5032-49336C3FD0C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677972" y="3919117"/>
                  <a:ext cx="255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4B7FF75-0471-5138-FCAC-2ED3C5757C8C}"/>
                    </a:ext>
                  </a:extLst>
                </p14:cNvPr>
                <p14:cNvContentPartPr/>
                <p14:nvPr/>
              </p14:nvContentPartPr>
              <p14:xfrm>
                <a:off x="6608492" y="4017397"/>
                <a:ext cx="147600" cy="352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4B7FF75-0471-5138-FCAC-2ED3C5757C8C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602372" y="4011277"/>
                  <a:ext cx="159840" cy="4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4EF27F4-09B1-B4B0-C508-950057DF4ADA}"/>
                  </a:ext>
                </a:extLst>
              </p14:cNvPr>
              <p14:cNvContentPartPr/>
              <p14:nvPr/>
            </p14:nvContentPartPr>
            <p14:xfrm>
              <a:off x="6980732" y="3892837"/>
              <a:ext cx="106920" cy="23004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4EF27F4-09B1-B4B0-C508-950057DF4ADA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6974612" y="3886717"/>
                <a:ext cx="119160" cy="24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E4D2BA9C-6779-697B-9AC1-D88074D2D845}"/>
              </a:ext>
            </a:extLst>
          </p:cNvPr>
          <p:cNvGrpSpPr/>
          <p:nvPr/>
        </p:nvGrpSpPr>
        <p:grpSpPr>
          <a:xfrm>
            <a:off x="7298972" y="3881677"/>
            <a:ext cx="180720" cy="237600"/>
            <a:chOff x="7298972" y="3881677"/>
            <a:chExt cx="180720" cy="23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E3B6461-2610-B581-534F-4BCEA1F7567D}"/>
                    </a:ext>
                  </a:extLst>
                </p14:cNvPr>
                <p14:cNvContentPartPr/>
                <p14:nvPr/>
              </p14:nvContentPartPr>
              <p14:xfrm>
                <a:off x="7401932" y="3881677"/>
                <a:ext cx="20520" cy="2376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E3B6461-2610-B581-534F-4BCEA1F7567D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395812" y="3875557"/>
                  <a:ext cx="327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C4E329B-6F76-F2B6-7996-26D75E8AC290}"/>
                    </a:ext>
                  </a:extLst>
                </p14:cNvPr>
                <p14:cNvContentPartPr/>
                <p14:nvPr/>
              </p14:nvContentPartPr>
              <p14:xfrm>
                <a:off x="7298972" y="4022437"/>
                <a:ext cx="180720" cy="180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C4E329B-6F76-F2B6-7996-26D75E8AC290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292852" y="4016317"/>
                  <a:ext cx="192960" cy="3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EF9B88B-36BB-F851-E2CE-57CDCC0DAE84}"/>
              </a:ext>
            </a:extLst>
          </p:cNvPr>
          <p:cNvGrpSpPr/>
          <p:nvPr/>
        </p:nvGrpSpPr>
        <p:grpSpPr>
          <a:xfrm>
            <a:off x="7746092" y="3866197"/>
            <a:ext cx="207000" cy="264240"/>
            <a:chOff x="7746092" y="3866197"/>
            <a:chExt cx="207000" cy="26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3841D5C-CDFF-803C-A2F1-CE1DCBD7D260}"/>
                    </a:ext>
                  </a:extLst>
                </p14:cNvPr>
                <p14:cNvContentPartPr/>
                <p14:nvPr/>
              </p14:nvContentPartPr>
              <p14:xfrm>
                <a:off x="7746092" y="3884917"/>
                <a:ext cx="129960" cy="2455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3841D5C-CDFF-803C-A2F1-CE1DCBD7D260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739972" y="3878797"/>
                  <a:ext cx="1422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D8F3576-EEC6-2353-C255-4596B13DA0ED}"/>
                    </a:ext>
                  </a:extLst>
                </p14:cNvPr>
                <p14:cNvContentPartPr/>
                <p14:nvPr/>
              </p14:nvContentPartPr>
              <p14:xfrm>
                <a:off x="7812692" y="3866197"/>
                <a:ext cx="140400" cy="54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D8F3576-EEC6-2353-C255-4596B13DA0ED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806572" y="3860077"/>
                  <a:ext cx="152640" cy="1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E368963-6D19-F6E6-96FB-D5F8504C4289}"/>
              </a:ext>
            </a:extLst>
          </p:cNvPr>
          <p:cNvGrpSpPr/>
          <p:nvPr/>
        </p:nvGrpSpPr>
        <p:grpSpPr>
          <a:xfrm>
            <a:off x="8184572" y="4084717"/>
            <a:ext cx="254160" cy="63720"/>
            <a:chOff x="8184572" y="4084717"/>
            <a:chExt cx="254160" cy="6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FF121C8-0B04-6FC6-C3F4-A3BE8199303E}"/>
                    </a:ext>
                  </a:extLst>
                </p14:cNvPr>
                <p14:cNvContentPartPr/>
                <p14:nvPr/>
              </p14:nvContentPartPr>
              <p14:xfrm>
                <a:off x="8184572" y="4120357"/>
                <a:ext cx="51840" cy="280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FF121C8-0B04-6FC6-C3F4-A3BE8199303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178452" y="4114237"/>
                  <a:ext cx="640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B43F929-A32F-9BF8-0E08-CC99BA9CC55B}"/>
                    </a:ext>
                  </a:extLst>
                </p14:cNvPr>
                <p14:cNvContentPartPr/>
                <p14:nvPr/>
              </p14:nvContentPartPr>
              <p14:xfrm>
                <a:off x="8366732" y="4084717"/>
                <a:ext cx="72000" cy="25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B43F929-A32F-9BF8-0E08-CC99BA9CC55B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360612" y="4078597"/>
                  <a:ext cx="84240" cy="1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B46A840-0E88-1985-C0C6-A5FB38C985B3}"/>
              </a:ext>
            </a:extLst>
          </p:cNvPr>
          <p:cNvGrpSpPr/>
          <p:nvPr/>
        </p:nvGrpSpPr>
        <p:grpSpPr>
          <a:xfrm>
            <a:off x="8633852" y="4028917"/>
            <a:ext cx="232560" cy="30600"/>
            <a:chOff x="8633852" y="4028917"/>
            <a:chExt cx="232560" cy="3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944D750-44E2-8273-787F-213E97A16A5E}"/>
                    </a:ext>
                  </a:extLst>
                </p14:cNvPr>
                <p14:cNvContentPartPr/>
                <p14:nvPr/>
              </p14:nvContentPartPr>
              <p14:xfrm>
                <a:off x="8633852" y="4038637"/>
                <a:ext cx="59400" cy="208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944D750-44E2-8273-787F-213E97A16A5E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627732" y="4032517"/>
                  <a:ext cx="716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FE28FCF-7CC1-984E-09D0-26F103A60D41}"/>
                    </a:ext>
                  </a:extLst>
                </p14:cNvPr>
                <p14:cNvContentPartPr/>
                <p14:nvPr/>
              </p14:nvContentPartPr>
              <p14:xfrm>
                <a:off x="8840132" y="4028917"/>
                <a:ext cx="26280" cy="25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FE28FCF-7CC1-984E-09D0-26F103A60D41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834012" y="4022797"/>
                  <a:ext cx="38520" cy="1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48336C37-EC49-DB8A-60A5-F42DF5D985DD}"/>
                  </a:ext>
                </a:extLst>
              </p14:cNvPr>
              <p14:cNvContentPartPr/>
              <p14:nvPr/>
            </p14:nvContentPartPr>
            <p14:xfrm>
              <a:off x="6233012" y="4573597"/>
              <a:ext cx="124200" cy="24048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48336C37-EC49-DB8A-60A5-F42DF5D985DD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6226892" y="4567477"/>
                <a:ext cx="13644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21DFBA9D-1D12-1B67-1725-86C97B9675D0}"/>
                  </a:ext>
                </a:extLst>
              </p14:cNvPr>
              <p14:cNvContentPartPr/>
              <p14:nvPr/>
            </p14:nvContentPartPr>
            <p14:xfrm>
              <a:off x="6768692" y="4584757"/>
              <a:ext cx="37440" cy="27756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21DFBA9D-1D12-1B67-1725-86C97B9675D0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6762572" y="4578637"/>
                <a:ext cx="4968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449933F2-1442-9FE9-D991-559E3FFB4957}"/>
                  </a:ext>
                </a:extLst>
              </p14:cNvPr>
              <p14:cNvContentPartPr/>
              <p14:nvPr/>
            </p14:nvContentPartPr>
            <p14:xfrm>
              <a:off x="7127612" y="4577917"/>
              <a:ext cx="42840" cy="27252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449933F2-1442-9FE9-D991-559E3FFB4957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7121492" y="4571797"/>
                <a:ext cx="5508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79F74717-1E7C-8D73-A41F-0E7C10DC41F9}"/>
                  </a:ext>
                </a:extLst>
              </p14:cNvPr>
              <p14:cNvContentPartPr/>
              <p14:nvPr/>
            </p14:nvContentPartPr>
            <p14:xfrm>
              <a:off x="7604612" y="4555957"/>
              <a:ext cx="230400" cy="27756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79F74717-1E7C-8D73-A41F-0E7C10DC41F9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7598492" y="4549837"/>
                <a:ext cx="24264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19D4539E-6AF2-50DA-84DE-9BB24816ABE4}"/>
                  </a:ext>
                </a:extLst>
              </p14:cNvPr>
              <p14:cNvContentPartPr/>
              <p14:nvPr/>
            </p14:nvContentPartPr>
            <p14:xfrm>
              <a:off x="8304452" y="4512037"/>
              <a:ext cx="284400" cy="33480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19D4539E-6AF2-50DA-84DE-9BB24816ABE4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8298332" y="4505917"/>
                <a:ext cx="29664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39CFDEFF-0CCA-53A5-4B06-E268180B0457}"/>
                  </a:ext>
                </a:extLst>
              </p14:cNvPr>
              <p14:cNvContentPartPr/>
              <p14:nvPr/>
            </p14:nvContentPartPr>
            <p14:xfrm>
              <a:off x="722852" y="4418077"/>
              <a:ext cx="240840" cy="1800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39CFDEFF-0CCA-53A5-4B06-E268180B0457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716732" y="4411957"/>
                <a:ext cx="25308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B2F11369-A312-81F3-6065-1F5B65DD0985}"/>
                  </a:ext>
                </a:extLst>
              </p14:cNvPr>
              <p14:cNvContentPartPr/>
              <p14:nvPr/>
            </p14:nvContentPartPr>
            <p14:xfrm>
              <a:off x="2048012" y="4459117"/>
              <a:ext cx="200880" cy="2088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B2F11369-A312-81F3-6065-1F5B65DD0985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2041892" y="4452997"/>
                <a:ext cx="21312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FFED112A-1C80-F8CD-0DAF-0D9A234752A2}"/>
                  </a:ext>
                </a:extLst>
              </p14:cNvPr>
              <p14:cNvContentPartPr/>
              <p14:nvPr/>
            </p14:nvContentPartPr>
            <p14:xfrm>
              <a:off x="755252" y="4403677"/>
              <a:ext cx="123840" cy="1332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FFED112A-1C80-F8CD-0DAF-0D9A234752A2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749132" y="4397557"/>
                <a:ext cx="13608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0CEA02CD-ACCB-AD1C-5635-433F3AAB1E8B}"/>
                  </a:ext>
                </a:extLst>
              </p14:cNvPr>
              <p14:cNvContentPartPr/>
              <p14:nvPr/>
            </p14:nvContentPartPr>
            <p14:xfrm>
              <a:off x="1471652" y="4441477"/>
              <a:ext cx="289440" cy="756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0CEA02CD-ACCB-AD1C-5635-433F3AAB1E8B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1465532" y="4435357"/>
                <a:ext cx="301680" cy="1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8" name="Group 117">
            <a:extLst>
              <a:ext uri="{FF2B5EF4-FFF2-40B4-BE49-F238E27FC236}">
                <a16:creationId xmlns:a16="http://schemas.microsoft.com/office/drawing/2014/main" id="{B615CD00-B170-0AA6-7311-ED511F41B97D}"/>
              </a:ext>
            </a:extLst>
          </p:cNvPr>
          <p:cNvGrpSpPr/>
          <p:nvPr/>
        </p:nvGrpSpPr>
        <p:grpSpPr>
          <a:xfrm>
            <a:off x="3426812" y="4436437"/>
            <a:ext cx="353880" cy="84960"/>
            <a:chOff x="3426812" y="4436437"/>
            <a:chExt cx="353880" cy="8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1749C41B-FCBB-53EB-2714-14C19E2EC7B7}"/>
                    </a:ext>
                  </a:extLst>
                </p14:cNvPr>
                <p14:cNvContentPartPr/>
                <p14:nvPr/>
              </p14:nvContentPartPr>
              <p14:xfrm>
                <a:off x="3426812" y="4436437"/>
                <a:ext cx="289440" cy="248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1749C41B-FCBB-53EB-2714-14C19E2EC7B7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420692" y="4430317"/>
                  <a:ext cx="3016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ED4726C-E174-E64C-373B-6BC3200ABBA4}"/>
                    </a:ext>
                  </a:extLst>
                </p14:cNvPr>
                <p14:cNvContentPartPr/>
                <p14:nvPr/>
              </p14:nvContentPartPr>
              <p14:xfrm>
                <a:off x="3555692" y="4470637"/>
                <a:ext cx="225000" cy="507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ED4726C-E174-E64C-373B-6BC3200ABBA4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3549572" y="4464517"/>
                  <a:ext cx="237240" cy="6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54C18CF-7E48-9D6C-AE67-42A99D7E1F5D}"/>
              </a:ext>
            </a:extLst>
          </p:cNvPr>
          <p:cNvGrpSpPr/>
          <p:nvPr/>
        </p:nvGrpSpPr>
        <p:grpSpPr>
          <a:xfrm>
            <a:off x="72332" y="4617877"/>
            <a:ext cx="518400" cy="840960"/>
            <a:chOff x="72332" y="4617877"/>
            <a:chExt cx="518400" cy="84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40A8566-308D-75BB-6802-9C5CF1D57BDB}"/>
                    </a:ext>
                  </a:extLst>
                </p14:cNvPr>
                <p14:cNvContentPartPr/>
                <p14:nvPr/>
              </p14:nvContentPartPr>
              <p14:xfrm>
                <a:off x="72332" y="4617877"/>
                <a:ext cx="243360" cy="2707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40A8566-308D-75BB-6802-9C5CF1D57BDB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6212" y="4611757"/>
                  <a:ext cx="2556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F129563-88CB-789C-842E-605DE5529C42}"/>
                    </a:ext>
                  </a:extLst>
                </p14:cNvPr>
                <p14:cNvContentPartPr/>
                <p14:nvPr/>
              </p14:nvContentPartPr>
              <p14:xfrm>
                <a:off x="129212" y="4703557"/>
                <a:ext cx="239760" cy="2595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F129563-88CB-789C-842E-605DE5529C42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23092" y="4697437"/>
                  <a:ext cx="25200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ACB28BE-D8E9-9952-2208-32593369BF87}"/>
                    </a:ext>
                  </a:extLst>
                </p14:cNvPr>
                <p14:cNvContentPartPr/>
                <p14:nvPr/>
              </p14:nvContentPartPr>
              <p14:xfrm>
                <a:off x="117692" y="4962757"/>
                <a:ext cx="473040" cy="4960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ACB28BE-D8E9-9952-2208-32593369BF8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11572" y="4956637"/>
                  <a:ext cx="485280" cy="50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9057303-46C5-9577-1E9E-75607B9284B2}"/>
              </a:ext>
            </a:extLst>
          </p:cNvPr>
          <p:cNvGrpSpPr/>
          <p:nvPr/>
        </p:nvGrpSpPr>
        <p:grpSpPr>
          <a:xfrm>
            <a:off x="8296892" y="2867557"/>
            <a:ext cx="696240" cy="422280"/>
            <a:chOff x="8296892" y="2867557"/>
            <a:chExt cx="696240" cy="42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3A1F9F0-C90C-3DB5-C76C-0704FDAFFD4D}"/>
                    </a:ext>
                  </a:extLst>
                </p14:cNvPr>
                <p14:cNvContentPartPr/>
                <p14:nvPr/>
              </p14:nvContentPartPr>
              <p14:xfrm>
                <a:off x="8458892" y="2929477"/>
                <a:ext cx="55440" cy="3009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3A1F9F0-C90C-3DB5-C76C-0704FDAFFD4D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452772" y="2923357"/>
                  <a:ext cx="6768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E9CF4C4-B1D6-FF4F-8FF6-B8CAA5BC80F7}"/>
                    </a:ext>
                  </a:extLst>
                </p14:cNvPr>
                <p14:cNvContentPartPr/>
                <p14:nvPr/>
              </p14:nvContentPartPr>
              <p14:xfrm>
                <a:off x="8296892" y="2867557"/>
                <a:ext cx="287640" cy="1479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E9CF4C4-B1D6-FF4F-8FF6-B8CAA5BC80F7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290772" y="2861437"/>
                  <a:ext cx="2998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2486F5F-466D-D260-2007-4344F157595D}"/>
                    </a:ext>
                  </a:extLst>
                </p14:cNvPr>
                <p14:cNvContentPartPr/>
                <p14:nvPr/>
              </p14:nvContentPartPr>
              <p14:xfrm>
                <a:off x="8377892" y="3257437"/>
                <a:ext cx="188280" cy="324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2486F5F-466D-D260-2007-4344F157595D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371772" y="3251317"/>
                  <a:ext cx="2005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A198412-DF69-0992-D202-C7EF573BC1F2}"/>
                    </a:ext>
                  </a:extLst>
                </p14:cNvPr>
                <p14:cNvContentPartPr/>
                <p14:nvPr/>
              </p14:nvContentPartPr>
              <p14:xfrm>
                <a:off x="8633852" y="3072037"/>
                <a:ext cx="153000" cy="1958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A198412-DF69-0992-D202-C7EF573BC1F2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627732" y="3065917"/>
                  <a:ext cx="1652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F44B8FA-1DC2-5328-76A3-BB6C01B11CC0}"/>
                    </a:ext>
                  </a:extLst>
                </p14:cNvPr>
                <p14:cNvContentPartPr/>
                <p14:nvPr/>
              </p14:nvContentPartPr>
              <p14:xfrm>
                <a:off x="8843732" y="2984917"/>
                <a:ext cx="26280" cy="2376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F44B8FA-1DC2-5328-76A3-BB6C01B11CC0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837612" y="2978797"/>
                  <a:ext cx="385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DCE43FF6-BC61-C55E-7D86-805FC786A1AE}"/>
                    </a:ext>
                  </a:extLst>
                </p14:cNvPr>
                <p14:cNvContentPartPr/>
                <p14:nvPr/>
              </p14:nvContentPartPr>
              <p14:xfrm>
                <a:off x="8795852" y="3068797"/>
                <a:ext cx="197280" cy="1202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DCE43FF6-BC61-C55E-7D86-805FC786A1AE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789732" y="3062677"/>
                  <a:ext cx="20952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60D088F-2D69-1F6C-221B-B3F26A9CEFC4}"/>
              </a:ext>
            </a:extLst>
          </p:cNvPr>
          <p:cNvGrpSpPr/>
          <p:nvPr/>
        </p:nvGrpSpPr>
        <p:grpSpPr>
          <a:xfrm>
            <a:off x="149732" y="5575477"/>
            <a:ext cx="311400" cy="1167120"/>
            <a:chOff x="149732" y="5575477"/>
            <a:chExt cx="311400" cy="116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DE46C88-D00C-5F1E-664A-790459ED3272}"/>
                    </a:ext>
                  </a:extLst>
                </p14:cNvPr>
                <p14:cNvContentPartPr/>
                <p14:nvPr/>
              </p14:nvContentPartPr>
              <p14:xfrm>
                <a:off x="236132" y="5656477"/>
                <a:ext cx="149400" cy="1962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DE46C88-D00C-5F1E-664A-790459ED3272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30012" y="5650357"/>
                  <a:ext cx="1616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82E04FD6-A0A6-8068-84D5-830D4AE27F65}"/>
                    </a:ext>
                  </a:extLst>
                </p14:cNvPr>
                <p14:cNvContentPartPr/>
                <p14:nvPr/>
              </p14:nvContentPartPr>
              <p14:xfrm>
                <a:off x="280412" y="5744677"/>
                <a:ext cx="145800" cy="1623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82E04FD6-A0A6-8068-84D5-830D4AE27F65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74292" y="5738557"/>
                  <a:ext cx="1580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E815742-A008-4836-266F-48D0B3C6B13D}"/>
                    </a:ext>
                  </a:extLst>
                </p14:cNvPr>
                <p14:cNvContentPartPr/>
                <p14:nvPr/>
              </p14:nvContentPartPr>
              <p14:xfrm>
                <a:off x="285812" y="6031597"/>
                <a:ext cx="175320" cy="2199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E815742-A008-4836-266F-48D0B3C6B13D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79692" y="6025477"/>
                  <a:ext cx="1875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63C86763-8DEA-C9DF-2C80-8E086754DB9C}"/>
                    </a:ext>
                  </a:extLst>
                </p14:cNvPr>
                <p14:cNvContentPartPr/>
                <p14:nvPr/>
              </p14:nvContentPartPr>
              <p14:xfrm>
                <a:off x="335492" y="6113677"/>
                <a:ext cx="114480" cy="1202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63C86763-8DEA-C9DF-2C80-8E086754DB9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29372" y="6107557"/>
                  <a:ext cx="1267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CEBFF5BE-DFA2-548B-5491-CEBB4E46CC85}"/>
                    </a:ext>
                  </a:extLst>
                </p14:cNvPr>
                <p14:cNvContentPartPr/>
                <p14:nvPr/>
              </p14:nvContentPartPr>
              <p14:xfrm>
                <a:off x="217772" y="6483037"/>
                <a:ext cx="163800" cy="1756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CEBFF5BE-DFA2-548B-5491-CEBB4E46CC85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11652" y="6476917"/>
                  <a:ext cx="1760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52A355D-CB22-9F24-4D38-A513DA99CFC5}"/>
                    </a:ext>
                  </a:extLst>
                </p14:cNvPr>
                <p14:cNvContentPartPr/>
                <p14:nvPr/>
              </p14:nvContentPartPr>
              <p14:xfrm>
                <a:off x="258092" y="6585997"/>
                <a:ext cx="156960" cy="1566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52A355D-CB22-9F24-4D38-A513DA99CFC5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51972" y="6579877"/>
                  <a:ext cx="1692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3E59D73-2CA7-7AA3-931E-849ECB6C5732}"/>
                    </a:ext>
                  </a:extLst>
                </p14:cNvPr>
                <p14:cNvContentPartPr/>
                <p14:nvPr/>
              </p14:nvContentPartPr>
              <p14:xfrm>
                <a:off x="149732" y="5575477"/>
                <a:ext cx="174960" cy="11109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3E59D73-2CA7-7AA3-931E-849ECB6C5732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43612" y="5569357"/>
                  <a:ext cx="187200" cy="112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FD1FE345-8B6F-2240-7472-584116F22E46}"/>
              </a:ext>
            </a:extLst>
          </p:cNvPr>
          <p:cNvGrpSpPr/>
          <p:nvPr/>
        </p:nvGrpSpPr>
        <p:grpSpPr>
          <a:xfrm>
            <a:off x="98972" y="5127997"/>
            <a:ext cx="400680" cy="373320"/>
            <a:chOff x="98972" y="5127997"/>
            <a:chExt cx="400680" cy="37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ABD266FC-1538-266A-DB95-65E162D3A85B}"/>
                    </a:ext>
                  </a:extLst>
                </p14:cNvPr>
                <p14:cNvContentPartPr/>
                <p14:nvPr/>
              </p14:nvContentPartPr>
              <p14:xfrm>
                <a:off x="98972" y="5127997"/>
                <a:ext cx="317880" cy="3243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ABD266FC-1538-266A-DB95-65E162D3A85B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92852" y="5121877"/>
                  <a:ext cx="33012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1838E62-7DD9-8322-63D2-F009DE024E60}"/>
                    </a:ext>
                  </a:extLst>
                </p14:cNvPr>
                <p14:cNvContentPartPr/>
                <p14:nvPr/>
              </p14:nvContentPartPr>
              <p14:xfrm>
                <a:off x="193652" y="5200717"/>
                <a:ext cx="306000" cy="3006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1838E62-7DD9-8322-63D2-F009DE024E60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87532" y="5194597"/>
                  <a:ext cx="318240" cy="31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A34E4736-0014-952F-E379-06DDB1BD0E9D}"/>
              </a:ext>
            </a:extLst>
          </p:cNvPr>
          <p:cNvGrpSpPr/>
          <p:nvPr/>
        </p:nvGrpSpPr>
        <p:grpSpPr>
          <a:xfrm>
            <a:off x="37412" y="3921637"/>
            <a:ext cx="979560" cy="526680"/>
            <a:chOff x="37412" y="3921637"/>
            <a:chExt cx="979560" cy="52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E2F175C-5E42-4236-CCE9-217F715DCE45}"/>
                    </a:ext>
                  </a:extLst>
                </p14:cNvPr>
                <p14:cNvContentPartPr/>
                <p14:nvPr/>
              </p14:nvContentPartPr>
              <p14:xfrm>
                <a:off x="591452" y="4292797"/>
                <a:ext cx="341280" cy="403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E2F175C-5E42-4236-CCE9-217F715DCE45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85332" y="4286677"/>
                  <a:ext cx="3535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3924056-CAB5-916C-6EE6-5DFCB3F13FF7}"/>
                    </a:ext>
                  </a:extLst>
                </p14:cNvPr>
                <p14:cNvContentPartPr/>
                <p14:nvPr/>
              </p14:nvContentPartPr>
              <p14:xfrm>
                <a:off x="801332" y="4250317"/>
                <a:ext cx="215640" cy="594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3924056-CAB5-916C-6EE6-5DFCB3F13FF7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795212" y="4244197"/>
                  <a:ext cx="22788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71445CE-DE6D-DBEF-3A8A-8DF88DEBDD0D}"/>
                    </a:ext>
                  </a:extLst>
                </p14:cNvPr>
                <p14:cNvContentPartPr/>
                <p14:nvPr/>
              </p14:nvContentPartPr>
              <p14:xfrm>
                <a:off x="102212" y="4058797"/>
                <a:ext cx="226440" cy="2966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71445CE-DE6D-DBEF-3A8A-8DF88DEBDD0D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96092" y="4052677"/>
                  <a:ext cx="23868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E96AFD1-F044-307A-DD94-DF80594F8B1D}"/>
                    </a:ext>
                  </a:extLst>
                </p14:cNvPr>
                <p14:cNvContentPartPr/>
                <p14:nvPr/>
              </p14:nvContentPartPr>
              <p14:xfrm>
                <a:off x="164132" y="4104517"/>
                <a:ext cx="275760" cy="3200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E96AFD1-F044-307A-DD94-DF80594F8B1D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58012" y="4098397"/>
                  <a:ext cx="28800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74A36145-3386-6097-7550-F5F51BAAFF6E}"/>
                    </a:ext>
                  </a:extLst>
                </p14:cNvPr>
                <p14:cNvContentPartPr/>
                <p14:nvPr/>
              </p14:nvContentPartPr>
              <p14:xfrm>
                <a:off x="37412" y="3921637"/>
                <a:ext cx="583920" cy="5266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74A36145-3386-6097-7550-F5F51BAAFF6E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1292" y="3915517"/>
                  <a:ext cx="596160" cy="53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B39A686-3B69-9CAC-6577-102B44E71D36}"/>
              </a:ext>
            </a:extLst>
          </p:cNvPr>
          <p:cNvGrpSpPr/>
          <p:nvPr/>
        </p:nvGrpSpPr>
        <p:grpSpPr>
          <a:xfrm>
            <a:off x="110492" y="2679277"/>
            <a:ext cx="757800" cy="888840"/>
            <a:chOff x="110492" y="2679277"/>
            <a:chExt cx="757800" cy="88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6446F2E-5FC7-0C65-89BD-7ACC31DFE77B}"/>
                    </a:ext>
                  </a:extLst>
                </p14:cNvPr>
                <p14:cNvContentPartPr/>
                <p14:nvPr/>
              </p14:nvContentPartPr>
              <p14:xfrm>
                <a:off x="755252" y="3025237"/>
                <a:ext cx="103320" cy="133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6446F2E-5FC7-0C65-89BD-7ACC31DFE77B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749132" y="3019117"/>
                  <a:ext cx="1155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BED279B-347C-1266-3835-ED6E2A5C9788}"/>
                    </a:ext>
                  </a:extLst>
                </p14:cNvPr>
                <p14:cNvContentPartPr/>
                <p14:nvPr/>
              </p14:nvContentPartPr>
              <p14:xfrm>
                <a:off x="808892" y="3099757"/>
                <a:ext cx="59400" cy="54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BED279B-347C-1266-3835-ED6E2A5C9788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802772" y="3093637"/>
                  <a:ext cx="7164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40FE2E1-4EB3-2E2C-079B-037851B85DEC}"/>
                    </a:ext>
                  </a:extLst>
                </p14:cNvPr>
                <p14:cNvContentPartPr/>
                <p14:nvPr/>
              </p14:nvContentPartPr>
              <p14:xfrm>
                <a:off x="407492" y="2679277"/>
                <a:ext cx="107280" cy="5169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40FE2E1-4EB3-2E2C-079B-037851B85DEC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401372" y="2673157"/>
                  <a:ext cx="119520" cy="52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3F11DEE2-237F-0F74-1225-3E8A3774774B}"/>
                    </a:ext>
                  </a:extLst>
                </p14:cNvPr>
                <p14:cNvContentPartPr/>
                <p14:nvPr/>
              </p14:nvContentPartPr>
              <p14:xfrm>
                <a:off x="110492" y="3152677"/>
                <a:ext cx="492840" cy="4154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3F11DEE2-237F-0F74-1225-3E8A3774774B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04372" y="3146557"/>
                  <a:ext cx="505080" cy="42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8EC36034-B797-896D-9E08-950504A0304F}"/>
              </a:ext>
            </a:extLst>
          </p:cNvPr>
          <p:cNvGrpSpPr/>
          <p:nvPr/>
        </p:nvGrpSpPr>
        <p:grpSpPr>
          <a:xfrm>
            <a:off x="9315692" y="2478757"/>
            <a:ext cx="457560" cy="643320"/>
            <a:chOff x="9315692" y="2478757"/>
            <a:chExt cx="457560" cy="64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D4AC7273-4054-FCAF-3B5C-1E581E1A153F}"/>
                    </a:ext>
                  </a:extLst>
                </p14:cNvPr>
                <p14:cNvContentPartPr/>
                <p14:nvPr/>
              </p14:nvContentPartPr>
              <p14:xfrm>
                <a:off x="9451412" y="2707357"/>
                <a:ext cx="70200" cy="2494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D4AC7273-4054-FCAF-3B5C-1E581E1A153F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9445292" y="2701237"/>
                  <a:ext cx="8244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9AE10C3-32EF-DBDE-790E-17F2A72BE3B9}"/>
                    </a:ext>
                  </a:extLst>
                </p14:cNvPr>
                <p14:cNvContentPartPr/>
                <p14:nvPr/>
              </p14:nvContentPartPr>
              <p14:xfrm>
                <a:off x="9431252" y="2899597"/>
                <a:ext cx="180720" cy="1134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9AE10C3-32EF-DBDE-790E-17F2A72BE3B9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9425132" y="2893477"/>
                  <a:ext cx="1929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ED7D647C-7E8C-241B-040A-E0458E353896}"/>
                    </a:ext>
                  </a:extLst>
                </p14:cNvPr>
                <p14:cNvContentPartPr/>
                <p14:nvPr/>
              </p14:nvContentPartPr>
              <p14:xfrm>
                <a:off x="9315692" y="2478757"/>
                <a:ext cx="457560" cy="6433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ED7D647C-7E8C-241B-040A-E0458E353896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9309572" y="2472637"/>
                  <a:ext cx="469800" cy="65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EAF49CD-E33C-D2C0-3137-79CFE3A7D469}"/>
              </a:ext>
            </a:extLst>
          </p:cNvPr>
          <p:cNvGrpSpPr/>
          <p:nvPr/>
        </p:nvGrpSpPr>
        <p:grpSpPr>
          <a:xfrm>
            <a:off x="9922652" y="2479837"/>
            <a:ext cx="1531080" cy="709920"/>
            <a:chOff x="9922652" y="2479837"/>
            <a:chExt cx="1531080" cy="70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B92D2CC-2E3F-1FBC-2163-D8AF42513047}"/>
                    </a:ext>
                  </a:extLst>
                </p14:cNvPr>
                <p14:cNvContentPartPr/>
                <p14:nvPr/>
              </p14:nvContentPartPr>
              <p14:xfrm>
                <a:off x="9922652" y="2479837"/>
                <a:ext cx="122040" cy="2106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B92D2CC-2E3F-1FBC-2163-D8AF42513047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9916532" y="2473717"/>
                  <a:ext cx="1342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98056332-80BE-D203-3D09-AFACDA90FC21}"/>
                    </a:ext>
                  </a:extLst>
                </p14:cNvPr>
                <p14:cNvContentPartPr/>
                <p14:nvPr/>
              </p14:nvContentPartPr>
              <p14:xfrm>
                <a:off x="9992492" y="2491357"/>
                <a:ext cx="245160" cy="3621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98056332-80BE-D203-3D09-AFACDA90FC21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9986372" y="2485237"/>
                  <a:ext cx="25740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232727B-84E4-632E-D5F3-2A4FCCD3955E}"/>
                    </a:ext>
                  </a:extLst>
                </p14:cNvPr>
                <p14:cNvContentPartPr/>
                <p14:nvPr/>
              </p14:nvContentPartPr>
              <p14:xfrm>
                <a:off x="10312892" y="2548597"/>
                <a:ext cx="563760" cy="2340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232727B-84E4-632E-D5F3-2A4FCCD3955E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0306772" y="2542477"/>
                  <a:ext cx="57600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05F5843A-D400-9EFC-9E44-800E7B43352B}"/>
                    </a:ext>
                  </a:extLst>
                </p14:cNvPr>
                <p14:cNvContentPartPr/>
                <p14:nvPr/>
              </p14:nvContentPartPr>
              <p14:xfrm>
                <a:off x="10206332" y="2903917"/>
                <a:ext cx="512280" cy="2858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05F5843A-D400-9EFC-9E44-800E7B43352B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0200212" y="2897797"/>
                  <a:ext cx="52452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BD6D3FBF-5641-B39B-C2FF-77800DFB7ABB}"/>
                    </a:ext>
                  </a:extLst>
                </p14:cNvPr>
                <p14:cNvContentPartPr/>
                <p14:nvPr/>
              </p14:nvContentPartPr>
              <p14:xfrm>
                <a:off x="10662812" y="2887357"/>
                <a:ext cx="438120" cy="1926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BD6D3FBF-5641-B39B-C2FF-77800DFB7ABB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0656692" y="2881237"/>
                  <a:ext cx="4503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9F835278-E6ED-2C97-B94D-20BD027D6D00}"/>
                    </a:ext>
                  </a:extLst>
                </p14:cNvPr>
                <p14:cNvContentPartPr/>
                <p14:nvPr/>
              </p14:nvContentPartPr>
              <p14:xfrm>
                <a:off x="11183732" y="2826877"/>
                <a:ext cx="270000" cy="3024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9F835278-E6ED-2C97-B94D-20BD027D6D00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1177612" y="2820757"/>
                  <a:ext cx="282240" cy="31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CDA03904-0078-87EB-3DEB-51535016BD25}"/>
              </a:ext>
            </a:extLst>
          </p:cNvPr>
          <p:cNvGrpSpPr/>
          <p:nvPr/>
        </p:nvGrpSpPr>
        <p:grpSpPr>
          <a:xfrm>
            <a:off x="9241532" y="3408637"/>
            <a:ext cx="1795320" cy="912600"/>
            <a:chOff x="9241532" y="3408637"/>
            <a:chExt cx="1795320" cy="91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88927B14-63C9-42CE-B130-F98B84DF525E}"/>
                    </a:ext>
                  </a:extLst>
                </p14:cNvPr>
                <p14:cNvContentPartPr/>
                <p14:nvPr/>
              </p14:nvContentPartPr>
              <p14:xfrm>
                <a:off x="9379772" y="3670717"/>
                <a:ext cx="180720" cy="2984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88927B14-63C9-42CE-B130-F98B84DF525E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9373652" y="3664597"/>
                  <a:ext cx="19296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1A2B6BDA-19A3-1D7C-CB41-429F8D073575}"/>
                    </a:ext>
                  </a:extLst>
                </p14:cNvPr>
                <p14:cNvContentPartPr/>
                <p14:nvPr/>
              </p14:nvContentPartPr>
              <p14:xfrm>
                <a:off x="9241532" y="3408637"/>
                <a:ext cx="507600" cy="7124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1A2B6BDA-19A3-1D7C-CB41-429F8D073575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9235412" y="3402517"/>
                  <a:ext cx="519840" cy="72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F0E07010-3D9B-5E62-D335-198B6E00F5FF}"/>
                    </a:ext>
                  </a:extLst>
                </p14:cNvPr>
                <p14:cNvContentPartPr/>
                <p14:nvPr/>
              </p14:nvContentPartPr>
              <p14:xfrm>
                <a:off x="9887732" y="3650917"/>
                <a:ext cx="28080" cy="2746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F0E07010-3D9B-5E62-D335-198B6E00F5FF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9881612" y="3644797"/>
                  <a:ext cx="4032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D330C148-28E8-0540-D9AD-EAA357B8CA21}"/>
                    </a:ext>
                  </a:extLst>
                </p14:cNvPr>
                <p14:cNvContentPartPr/>
                <p14:nvPr/>
              </p14:nvContentPartPr>
              <p14:xfrm>
                <a:off x="9847052" y="3582877"/>
                <a:ext cx="201960" cy="1764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D330C148-28E8-0540-D9AD-EAA357B8CA21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9840932" y="3576757"/>
                  <a:ext cx="2142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0D183460-ECE0-0A79-1E9F-78D70AE49EF8}"/>
                    </a:ext>
                  </a:extLst>
                </p14:cNvPr>
                <p14:cNvContentPartPr/>
                <p14:nvPr/>
              </p14:nvContentPartPr>
              <p14:xfrm>
                <a:off x="10020572" y="3730837"/>
                <a:ext cx="191520" cy="1875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0D183460-ECE0-0A79-1E9F-78D70AE49EF8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0014452" y="3724717"/>
                  <a:ext cx="2037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DC29D232-BA92-D51D-87EC-CA5AB573E7D5}"/>
                    </a:ext>
                  </a:extLst>
                </p14:cNvPr>
                <p14:cNvContentPartPr/>
                <p14:nvPr/>
              </p14:nvContentPartPr>
              <p14:xfrm>
                <a:off x="10274372" y="3614197"/>
                <a:ext cx="33480" cy="2462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DC29D232-BA92-D51D-87EC-CA5AB573E7D5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0268252" y="3608077"/>
                  <a:ext cx="457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BA0680EA-01D8-CE87-57ED-8FC1E1DD5EDA}"/>
                    </a:ext>
                  </a:extLst>
                </p14:cNvPr>
                <p14:cNvContentPartPr/>
                <p14:nvPr/>
              </p14:nvContentPartPr>
              <p14:xfrm>
                <a:off x="10241252" y="3744877"/>
                <a:ext cx="125640" cy="381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BA0680EA-01D8-CE87-57ED-8FC1E1DD5EDA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0235132" y="3738757"/>
                  <a:ext cx="1378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B46BCDE0-A718-FBED-C5A8-B5D1748BC78E}"/>
                    </a:ext>
                  </a:extLst>
                </p14:cNvPr>
                <p14:cNvContentPartPr/>
                <p14:nvPr/>
              </p14:nvContentPartPr>
              <p14:xfrm>
                <a:off x="10421612" y="3577837"/>
                <a:ext cx="33480" cy="2584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B46BCDE0-A718-FBED-C5A8-B5D1748BC78E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0415492" y="3571717"/>
                  <a:ext cx="4572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DC6CD42-CDD9-426F-10F9-51C7729F6400}"/>
                    </a:ext>
                  </a:extLst>
                </p14:cNvPr>
                <p14:cNvContentPartPr/>
                <p14:nvPr/>
              </p14:nvContentPartPr>
              <p14:xfrm>
                <a:off x="10397852" y="3728317"/>
                <a:ext cx="72000" cy="126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DC6CD42-CDD9-426F-10F9-51C7729F6400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0391732" y="3722197"/>
                  <a:ext cx="842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1B7778E4-CCBF-AE65-4BF5-68B4ECCC659B}"/>
                    </a:ext>
                  </a:extLst>
                </p14:cNvPr>
                <p14:cNvContentPartPr/>
                <p14:nvPr/>
              </p14:nvContentPartPr>
              <p14:xfrm>
                <a:off x="10542932" y="3663157"/>
                <a:ext cx="85320" cy="1803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1B7778E4-CCBF-AE65-4BF5-68B4ECCC659B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0536812" y="3657037"/>
                  <a:ext cx="975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DCDF1FF0-8591-F409-4A18-8BCE2080849A}"/>
                    </a:ext>
                  </a:extLst>
                </p14:cNvPr>
                <p14:cNvContentPartPr/>
                <p14:nvPr/>
              </p14:nvContentPartPr>
              <p14:xfrm>
                <a:off x="10644092" y="3681517"/>
                <a:ext cx="118440" cy="1573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DCDF1FF0-8591-F409-4A18-8BCE2080849A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0637972" y="3675397"/>
                  <a:ext cx="1306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BAF9E34C-AF0E-F829-A66B-F6F85DF18D05}"/>
                    </a:ext>
                  </a:extLst>
                </p14:cNvPr>
                <p14:cNvContentPartPr/>
                <p14:nvPr/>
              </p14:nvContentPartPr>
              <p14:xfrm>
                <a:off x="10885652" y="3704197"/>
                <a:ext cx="151200" cy="1472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BAF9E34C-AF0E-F829-A66B-F6F85DF18D05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0879532" y="3698077"/>
                  <a:ext cx="1634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3EADE2CB-F61A-3092-DD54-4F94211576D7}"/>
                    </a:ext>
                  </a:extLst>
                </p14:cNvPr>
                <p14:cNvContentPartPr/>
                <p14:nvPr/>
              </p14:nvContentPartPr>
              <p14:xfrm>
                <a:off x="10060892" y="4177957"/>
                <a:ext cx="109080" cy="1432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3EADE2CB-F61A-3092-DD54-4F94211576D7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0054772" y="4171837"/>
                  <a:ext cx="1213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71F4C905-C903-52D4-BB7C-0ED330226209}"/>
                    </a:ext>
                  </a:extLst>
                </p14:cNvPr>
                <p14:cNvContentPartPr/>
                <p14:nvPr/>
              </p14:nvContentPartPr>
              <p14:xfrm>
                <a:off x="10033172" y="4155997"/>
                <a:ext cx="116280" cy="1324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71F4C905-C903-52D4-BB7C-0ED330226209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0027052" y="4149877"/>
                  <a:ext cx="1285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5A963DD4-CEB2-C0EA-1D67-3ACB272016EB}"/>
                    </a:ext>
                  </a:extLst>
                </p14:cNvPr>
                <p14:cNvContentPartPr/>
                <p14:nvPr/>
              </p14:nvContentPartPr>
              <p14:xfrm>
                <a:off x="10071692" y="4144477"/>
                <a:ext cx="22320" cy="16380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5A963DD4-CEB2-C0EA-1D67-3ACB272016EB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0065572" y="4138357"/>
                  <a:ext cx="345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F2518FA-0042-F2C6-1E7B-5298A84FA9DB}"/>
                    </a:ext>
                  </a:extLst>
                </p14:cNvPr>
                <p14:cNvContentPartPr/>
                <p14:nvPr/>
              </p14:nvContentPartPr>
              <p14:xfrm>
                <a:off x="10011212" y="4250317"/>
                <a:ext cx="119880" cy="223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F2518FA-0042-F2C6-1E7B-5298A84FA9DB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0005092" y="4244197"/>
                  <a:ext cx="132120" cy="3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C17DA541-41C1-7B97-E237-A488B7FAFE86}"/>
              </a:ext>
            </a:extLst>
          </p:cNvPr>
          <p:cNvGrpSpPr/>
          <p:nvPr/>
        </p:nvGrpSpPr>
        <p:grpSpPr>
          <a:xfrm>
            <a:off x="9022292" y="4440757"/>
            <a:ext cx="1604520" cy="927720"/>
            <a:chOff x="9022292" y="4440757"/>
            <a:chExt cx="1604520" cy="92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37A921D-0617-9EF4-1EA6-D033616E6FC4}"/>
                    </a:ext>
                  </a:extLst>
                </p14:cNvPr>
                <p14:cNvContentPartPr/>
                <p14:nvPr/>
              </p14:nvContentPartPr>
              <p14:xfrm>
                <a:off x="9022292" y="4784557"/>
                <a:ext cx="11520" cy="223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37A921D-0617-9EF4-1EA6-D033616E6FC4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9016172" y="4778437"/>
                  <a:ext cx="237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D9E5FD6-C4AA-E555-7B25-EFD7DDED5B57}"/>
                    </a:ext>
                  </a:extLst>
                </p14:cNvPr>
                <p14:cNvContentPartPr/>
                <p14:nvPr/>
              </p14:nvContentPartPr>
              <p14:xfrm>
                <a:off x="9232172" y="4774477"/>
                <a:ext cx="44640" cy="10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D9E5FD6-C4AA-E555-7B25-EFD7DDED5B57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9226052" y="4768357"/>
                  <a:ext cx="5688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A7E2EC7-596E-4334-294C-6A02B7EA45DD}"/>
                    </a:ext>
                  </a:extLst>
                </p14:cNvPr>
                <p14:cNvContentPartPr/>
                <p14:nvPr/>
              </p14:nvContentPartPr>
              <p14:xfrm>
                <a:off x="9484532" y="4779517"/>
                <a:ext cx="86760" cy="68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A7E2EC7-596E-4334-294C-6A02B7EA45DD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9478412" y="4773397"/>
                  <a:ext cx="99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876FFA8-F51C-222F-F7D0-230506C34D11}"/>
                    </a:ext>
                  </a:extLst>
                </p14:cNvPr>
                <p14:cNvContentPartPr/>
                <p14:nvPr/>
              </p14:nvContentPartPr>
              <p14:xfrm>
                <a:off x="9611612" y="4752517"/>
                <a:ext cx="5760" cy="165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876FFA8-F51C-222F-F7D0-230506C34D11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9605492" y="4746397"/>
                  <a:ext cx="180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464DB7A1-D63C-2900-2D42-148E2E299AFF}"/>
                    </a:ext>
                  </a:extLst>
                </p14:cNvPr>
                <p14:cNvContentPartPr/>
                <p14:nvPr/>
              </p14:nvContentPartPr>
              <p14:xfrm>
                <a:off x="10125332" y="4505197"/>
                <a:ext cx="74160" cy="842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464DB7A1-D63C-2900-2D42-148E2E299AFF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0119212" y="4499077"/>
                  <a:ext cx="864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97E1D1F8-5C8B-7EB7-1B65-EA54C7370836}"/>
                    </a:ext>
                  </a:extLst>
                </p14:cNvPr>
                <p14:cNvContentPartPr/>
                <p14:nvPr/>
              </p14:nvContentPartPr>
              <p14:xfrm>
                <a:off x="10086452" y="4511677"/>
                <a:ext cx="167760" cy="1332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97E1D1F8-5C8B-7EB7-1B65-EA54C7370836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0080332" y="4505557"/>
                  <a:ext cx="1800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2B16BF37-1866-DA10-F96E-017BECC08DD6}"/>
                    </a:ext>
                  </a:extLst>
                </p14:cNvPr>
                <p14:cNvContentPartPr/>
                <p14:nvPr/>
              </p14:nvContentPartPr>
              <p14:xfrm>
                <a:off x="10482452" y="4440757"/>
                <a:ext cx="11520" cy="4932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2B16BF37-1866-DA10-F96E-017BECC08DD6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0476332" y="4434637"/>
                  <a:ext cx="237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5C6A6CF-8290-D095-A632-356FB4F07675}"/>
                    </a:ext>
                  </a:extLst>
                </p14:cNvPr>
                <p14:cNvContentPartPr/>
                <p14:nvPr/>
              </p14:nvContentPartPr>
              <p14:xfrm>
                <a:off x="10493612" y="4440757"/>
                <a:ext cx="109080" cy="165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5C6A6CF-8290-D095-A632-356FB4F07675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0487492" y="4434637"/>
                  <a:ext cx="1213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F5319911-BE05-B4E4-F447-FBB600046636}"/>
                    </a:ext>
                  </a:extLst>
                </p14:cNvPr>
                <p14:cNvContentPartPr/>
                <p14:nvPr/>
              </p14:nvContentPartPr>
              <p14:xfrm>
                <a:off x="9305972" y="4874197"/>
                <a:ext cx="158760" cy="3186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F5319911-BE05-B4E4-F447-FBB600046636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9299852" y="4868077"/>
                  <a:ext cx="1710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63F01864-CB5D-8327-003B-20C5A194DD2E}"/>
                    </a:ext>
                  </a:extLst>
                </p14:cNvPr>
                <p14:cNvContentPartPr/>
                <p14:nvPr/>
              </p14:nvContentPartPr>
              <p14:xfrm>
                <a:off x="9109412" y="4686277"/>
                <a:ext cx="487440" cy="6822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63F01864-CB5D-8327-003B-20C5A194DD2E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9103292" y="4680157"/>
                  <a:ext cx="499680" cy="69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BF7233F4-AB40-3039-7464-9F68B6B2A057}"/>
                    </a:ext>
                  </a:extLst>
                </p14:cNvPr>
                <p14:cNvContentPartPr/>
                <p14:nvPr/>
              </p14:nvContentPartPr>
              <p14:xfrm>
                <a:off x="9662372" y="4907317"/>
                <a:ext cx="155520" cy="29484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BF7233F4-AB40-3039-7464-9F68B6B2A057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9656252" y="4901197"/>
                  <a:ext cx="16776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233AEC9B-E6BF-AEC9-E193-DE358ABE9F6F}"/>
                    </a:ext>
                  </a:extLst>
                </p14:cNvPr>
                <p14:cNvContentPartPr/>
                <p14:nvPr/>
              </p14:nvContentPartPr>
              <p14:xfrm>
                <a:off x="9865412" y="4995517"/>
                <a:ext cx="92520" cy="17352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233AEC9B-E6BF-AEC9-E193-DE358ABE9F6F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9859292" y="4989397"/>
                  <a:ext cx="1047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A0B5EF93-D19E-AD40-96D8-35D3996E154E}"/>
                    </a:ext>
                  </a:extLst>
                </p14:cNvPr>
                <p14:cNvContentPartPr/>
                <p14:nvPr/>
              </p14:nvContentPartPr>
              <p14:xfrm>
                <a:off x="9994652" y="4995877"/>
                <a:ext cx="141840" cy="14112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A0B5EF93-D19E-AD40-96D8-35D3996E154E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9988532" y="4989757"/>
                  <a:ext cx="1540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7D62AF9F-752E-CC1B-1BBD-34893876BB62}"/>
                    </a:ext>
                  </a:extLst>
                </p14:cNvPr>
                <p14:cNvContentPartPr/>
                <p14:nvPr/>
              </p14:nvContentPartPr>
              <p14:xfrm>
                <a:off x="10259612" y="4949797"/>
                <a:ext cx="70200" cy="12024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7D62AF9F-752E-CC1B-1BBD-34893876BB62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0253492" y="4943677"/>
                  <a:ext cx="824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F0F35974-C124-FDCE-EFB7-1DFFD71E4C03}"/>
                    </a:ext>
                  </a:extLst>
                </p14:cNvPr>
                <p14:cNvContentPartPr/>
                <p14:nvPr/>
              </p14:nvContentPartPr>
              <p14:xfrm>
                <a:off x="10252412" y="4778077"/>
                <a:ext cx="66600" cy="8712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F0F35974-C124-FDCE-EFB7-1DFFD71E4C03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0246292" y="4771957"/>
                  <a:ext cx="7884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86F4EAE6-1175-0017-AE2E-FD5F400A342A}"/>
                    </a:ext>
                  </a:extLst>
                </p14:cNvPr>
                <p14:cNvContentPartPr/>
                <p14:nvPr/>
              </p14:nvContentPartPr>
              <p14:xfrm>
                <a:off x="10379132" y="4857277"/>
                <a:ext cx="247680" cy="22392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86F4EAE6-1175-0017-AE2E-FD5F400A342A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0373012" y="4851157"/>
                  <a:ext cx="259920" cy="23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0C211A00-AACA-3272-EEAA-127F11CA3BD7}"/>
              </a:ext>
            </a:extLst>
          </p:cNvPr>
          <p:cNvGrpSpPr/>
          <p:nvPr/>
        </p:nvGrpSpPr>
        <p:grpSpPr>
          <a:xfrm>
            <a:off x="9096452" y="5508517"/>
            <a:ext cx="2091600" cy="690120"/>
            <a:chOff x="9096452" y="5508517"/>
            <a:chExt cx="2091600" cy="69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EC3F6B20-CC89-C3BF-95C9-ECF7C0CC07A6}"/>
                    </a:ext>
                  </a:extLst>
                </p14:cNvPr>
                <p14:cNvContentPartPr/>
                <p14:nvPr/>
              </p14:nvContentPartPr>
              <p14:xfrm>
                <a:off x="9322172" y="5742517"/>
                <a:ext cx="138240" cy="25524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EC3F6B20-CC89-C3BF-95C9-ECF7C0CC07A6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9316052" y="5736397"/>
                  <a:ext cx="15048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9C6C8DAA-2507-ED5C-AE62-95CB8DCBD066}"/>
                    </a:ext>
                  </a:extLst>
                </p14:cNvPr>
                <p14:cNvContentPartPr/>
                <p14:nvPr/>
              </p14:nvContentPartPr>
              <p14:xfrm>
                <a:off x="9096452" y="5508517"/>
                <a:ext cx="561240" cy="69012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9C6C8DAA-2507-ED5C-AE62-95CB8DCBD066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9090332" y="5502397"/>
                  <a:ext cx="573480" cy="70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7DA3604D-9202-0A8F-4DEA-269A0463B4FE}"/>
                    </a:ext>
                  </a:extLst>
                </p14:cNvPr>
                <p14:cNvContentPartPr/>
                <p14:nvPr/>
              </p14:nvContentPartPr>
              <p14:xfrm>
                <a:off x="9845252" y="5688157"/>
                <a:ext cx="247680" cy="33120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7DA3604D-9202-0A8F-4DEA-269A0463B4FE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9839132" y="5682037"/>
                  <a:ext cx="25992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C300C377-D2FA-6E82-BD5B-062202ED8CA9}"/>
                    </a:ext>
                  </a:extLst>
                </p14:cNvPr>
                <p14:cNvContentPartPr/>
                <p14:nvPr/>
              </p14:nvContentPartPr>
              <p14:xfrm>
                <a:off x="10149092" y="5576197"/>
                <a:ext cx="662400" cy="3765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C300C377-D2FA-6E82-BD5B-062202ED8CA9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0142972" y="5570077"/>
                  <a:ext cx="67464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D534C18D-BF77-9768-1F6B-60C6C59B410D}"/>
                    </a:ext>
                  </a:extLst>
                </p14:cNvPr>
                <p14:cNvContentPartPr/>
                <p14:nvPr/>
              </p14:nvContentPartPr>
              <p14:xfrm>
                <a:off x="10929932" y="5649997"/>
                <a:ext cx="119880" cy="13176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D534C18D-BF77-9768-1F6B-60C6C59B410D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0923812" y="5643877"/>
                  <a:ext cx="1321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E2EDE72A-A567-18C2-58F9-5427B083228B}"/>
                    </a:ext>
                  </a:extLst>
                </p14:cNvPr>
                <p14:cNvContentPartPr/>
                <p14:nvPr/>
              </p14:nvContentPartPr>
              <p14:xfrm>
                <a:off x="11023892" y="5624437"/>
                <a:ext cx="164160" cy="17892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E2EDE72A-A567-18C2-58F9-5427B083228B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1017772" y="5618317"/>
                  <a:ext cx="176400" cy="19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161825BA-8404-3F98-9305-22E0C24EC573}"/>
              </a:ext>
            </a:extLst>
          </p:cNvPr>
          <p:cNvGrpSpPr/>
          <p:nvPr/>
        </p:nvGrpSpPr>
        <p:grpSpPr>
          <a:xfrm>
            <a:off x="5386292" y="4984717"/>
            <a:ext cx="2312640" cy="1297080"/>
            <a:chOff x="5386292" y="4984717"/>
            <a:chExt cx="2312640" cy="129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B97DC8E4-896A-04A9-2CDB-77A15A39163E}"/>
                    </a:ext>
                  </a:extLst>
                </p14:cNvPr>
                <p14:cNvContentPartPr/>
                <p14:nvPr/>
              </p14:nvContentPartPr>
              <p14:xfrm>
                <a:off x="5531372" y="5214037"/>
                <a:ext cx="144000" cy="39600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B97DC8E4-896A-04A9-2CDB-77A15A39163E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5525252" y="5207917"/>
                  <a:ext cx="15624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E904E603-CE5E-ADBA-7171-4AEDF6D08E9E}"/>
                    </a:ext>
                  </a:extLst>
                </p14:cNvPr>
                <p14:cNvContentPartPr/>
                <p14:nvPr/>
              </p14:nvContentPartPr>
              <p14:xfrm>
                <a:off x="5546132" y="5175157"/>
                <a:ext cx="178920" cy="6984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E904E603-CE5E-ADBA-7171-4AEDF6D08E9E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5540012" y="5169037"/>
                  <a:ext cx="19116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10B17649-C316-5F26-F56F-F6CC0248A6CB}"/>
                    </a:ext>
                  </a:extLst>
                </p14:cNvPr>
                <p14:cNvContentPartPr/>
                <p14:nvPr/>
              </p14:nvContentPartPr>
              <p14:xfrm>
                <a:off x="5386292" y="4984717"/>
                <a:ext cx="503640" cy="68976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10B17649-C316-5F26-F56F-F6CC0248A6CB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5380172" y="4978597"/>
                  <a:ext cx="515880" cy="70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FB670695-31B2-2434-6BF4-1D781CD38E5A}"/>
                    </a:ext>
                  </a:extLst>
                </p14:cNvPr>
                <p14:cNvContentPartPr/>
                <p14:nvPr/>
              </p14:nvContentPartPr>
              <p14:xfrm>
                <a:off x="6019532" y="5154997"/>
                <a:ext cx="153720" cy="38016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FB670695-31B2-2434-6BF4-1D781CD38E5A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6013412" y="5148877"/>
                  <a:ext cx="16596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4DC72D7A-B154-D2E0-8EC4-225B0FDB5D2B}"/>
                    </a:ext>
                  </a:extLst>
                </p14:cNvPr>
                <p14:cNvContentPartPr/>
                <p14:nvPr/>
              </p14:nvContentPartPr>
              <p14:xfrm>
                <a:off x="6048692" y="5385757"/>
                <a:ext cx="164160" cy="5076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4DC72D7A-B154-D2E0-8EC4-225B0FDB5D2B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6042572" y="5379637"/>
                  <a:ext cx="1764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604F7ECA-52C4-5394-0A87-1B1C8673266E}"/>
                    </a:ext>
                  </a:extLst>
                </p14:cNvPr>
                <p14:cNvContentPartPr/>
                <p14:nvPr/>
              </p14:nvContentPartPr>
              <p14:xfrm>
                <a:off x="6254252" y="5176957"/>
                <a:ext cx="73080" cy="30564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604F7ECA-52C4-5394-0A87-1B1C8673266E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6248132" y="5170837"/>
                  <a:ext cx="853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5FDC3946-5381-942B-DE67-226A763ED1C8}"/>
                    </a:ext>
                  </a:extLst>
                </p14:cNvPr>
                <p14:cNvContentPartPr/>
                <p14:nvPr/>
              </p14:nvContentPartPr>
              <p14:xfrm>
                <a:off x="6357572" y="5317357"/>
                <a:ext cx="103320" cy="15516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5FDC3946-5381-942B-DE67-226A763ED1C8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6351452" y="5311237"/>
                  <a:ext cx="1155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06330FEA-08AE-8FBA-CDBE-395DB0480691}"/>
                    </a:ext>
                  </a:extLst>
                </p14:cNvPr>
                <p14:cNvContentPartPr/>
                <p14:nvPr/>
              </p14:nvContentPartPr>
              <p14:xfrm>
                <a:off x="6463412" y="5273437"/>
                <a:ext cx="208080" cy="53640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06330FEA-08AE-8FBA-CDBE-395DB0480691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6457292" y="5267317"/>
                  <a:ext cx="22032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3766D15B-12F3-B94B-0BAD-70B96BA08C55}"/>
                    </a:ext>
                  </a:extLst>
                </p14:cNvPr>
                <p14:cNvContentPartPr/>
                <p14:nvPr/>
              </p14:nvContentPartPr>
              <p14:xfrm>
                <a:off x="6772292" y="5332117"/>
                <a:ext cx="50040" cy="14940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3766D15B-12F3-B94B-0BAD-70B96BA08C55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6766172" y="5325997"/>
                  <a:ext cx="622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73E411DD-D7E2-C98D-842A-BF2EF1454C6D}"/>
                    </a:ext>
                  </a:extLst>
                </p14:cNvPr>
                <p14:cNvContentPartPr/>
                <p14:nvPr/>
              </p14:nvContentPartPr>
              <p14:xfrm>
                <a:off x="6730172" y="5221237"/>
                <a:ext cx="66600" cy="10692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73E411DD-D7E2-C98D-842A-BF2EF1454C6D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6724052" y="5215117"/>
                  <a:ext cx="788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AF3FF188-A2C1-9167-1A78-A3A0016E65F0}"/>
                    </a:ext>
                  </a:extLst>
                </p14:cNvPr>
                <p14:cNvContentPartPr/>
                <p14:nvPr/>
              </p14:nvContentPartPr>
              <p14:xfrm>
                <a:off x="6829532" y="5337517"/>
                <a:ext cx="74160" cy="14508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AF3FF188-A2C1-9167-1A78-A3A0016E65F0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6823412" y="5331397"/>
                  <a:ext cx="86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17F3CC77-0CF5-BDF5-E7E7-620917A3B389}"/>
                    </a:ext>
                  </a:extLst>
                </p14:cNvPr>
                <p14:cNvContentPartPr/>
                <p14:nvPr/>
              </p14:nvContentPartPr>
              <p14:xfrm>
                <a:off x="6934652" y="5260837"/>
                <a:ext cx="574920" cy="21384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17F3CC77-0CF5-BDF5-E7E7-620917A3B389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6928532" y="5254717"/>
                  <a:ext cx="5871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F74FA2D0-15B2-5E9C-C4AE-FF236F9BBE2E}"/>
                    </a:ext>
                  </a:extLst>
                </p14:cNvPr>
                <p14:cNvContentPartPr/>
                <p14:nvPr/>
              </p14:nvContentPartPr>
              <p14:xfrm>
                <a:off x="5516612" y="5917477"/>
                <a:ext cx="136800" cy="20880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F74FA2D0-15B2-5E9C-C4AE-FF236F9BBE2E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5510492" y="5911357"/>
                  <a:ext cx="1490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EFC58328-C822-3FF8-ABE9-721080D1E0F2}"/>
                    </a:ext>
                  </a:extLst>
                </p14:cNvPr>
                <p14:cNvContentPartPr/>
                <p14:nvPr/>
              </p14:nvContentPartPr>
              <p14:xfrm>
                <a:off x="5396372" y="5741797"/>
                <a:ext cx="442440" cy="54000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EFC58328-C822-3FF8-ABE9-721080D1E0F2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5390252" y="5735677"/>
                  <a:ext cx="454680" cy="55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3F7D673A-24FE-1186-82E6-6991DB8F8D77}"/>
                    </a:ext>
                  </a:extLst>
                </p14:cNvPr>
                <p14:cNvContentPartPr/>
                <p14:nvPr/>
              </p14:nvContentPartPr>
              <p14:xfrm>
                <a:off x="5967692" y="5921437"/>
                <a:ext cx="20520" cy="25200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3F7D673A-24FE-1186-82E6-6991DB8F8D77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5961572" y="5915317"/>
                  <a:ext cx="3276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959C6093-17D0-D220-C9F9-DDB9454059A3}"/>
                    </a:ext>
                  </a:extLst>
                </p14:cNvPr>
                <p14:cNvContentPartPr/>
                <p14:nvPr/>
              </p14:nvContentPartPr>
              <p14:xfrm>
                <a:off x="5967692" y="5829997"/>
                <a:ext cx="394200" cy="29664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959C6093-17D0-D220-C9F9-DDB9454059A3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5961572" y="5823877"/>
                  <a:ext cx="40644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892C011C-B356-F12B-EA75-967BC4BCCBA0}"/>
                    </a:ext>
                  </a:extLst>
                </p14:cNvPr>
                <p14:cNvContentPartPr/>
                <p14:nvPr/>
              </p14:nvContentPartPr>
              <p14:xfrm>
                <a:off x="6392492" y="5957797"/>
                <a:ext cx="354960" cy="16200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892C011C-B356-F12B-EA75-967BC4BCCBA0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6386372" y="5951677"/>
                  <a:ext cx="3672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81804259-300B-01C5-15F7-4F748CF7BAE0}"/>
                    </a:ext>
                  </a:extLst>
                </p14:cNvPr>
                <p14:cNvContentPartPr/>
                <p14:nvPr/>
              </p14:nvContentPartPr>
              <p14:xfrm>
                <a:off x="6752852" y="5926477"/>
                <a:ext cx="135360" cy="14436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81804259-300B-01C5-15F7-4F748CF7BAE0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6746732" y="5920357"/>
                  <a:ext cx="1476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33BD49CD-39F0-95EB-CE46-30CDEFC4C2E7}"/>
                    </a:ext>
                  </a:extLst>
                </p14:cNvPr>
                <p14:cNvContentPartPr/>
                <p14:nvPr/>
              </p14:nvContentPartPr>
              <p14:xfrm>
                <a:off x="6931052" y="5934757"/>
                <a:ext cx="83880" cy="16596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33BD49CD-39F0-95EB-CE46-30CDEFC4C2E7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6924932" y="5928637"/>
                  <a:ext cx="961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88B72CBB-0A00-0A0A-E3DA-791CA61DAD0B}"/>
                    </a:ext>
                  </a:extLst>
                </p14:cNvPr>
                <p14:cNvContentPartPr/>
                <p14:nvPr/>
              </p14:nvContentPartPr>
              <p14:xfrm>
                <a:off x="7120412" y="5938357"/>
                <a:ext cx="20520" cy="11268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88B72CBB-0A00-0A0A-E3DA-791CA61DAD0B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114292" y="5932237"/>
                  <a:ext cx="327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CEC6AD91-6B93-CB10-F330-7D9A9A5D88F6}"/>
                    </a:ext>
                  </a:extLst>
                </p14:cNvPr>
                <p14:cNvContentPartPr/>
                <p14:nvPr/>
              </p14:nvContentPartPr>
              <p14:xfrm>
                <a:off x="7096292" y="5806957"/>
                <a:ext cx="101160" cy="13104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CEC6AD91-6B93-CB10-F330-7D9A9A5D88F6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7090172" y="5800837"/>
                  <a:ext cx="1134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5B8ACDBB-5718-E377-A862-9B50CD8C1C8B}"/>
                    </a:ext>
                  </a:extLst>
                </p14:cNvPr>
                <p14:cNvContentPartPr/>
                <p14:nvPr/>
              </p14:nvContentPartPr>
              <p14:xfrm>
                <a:off x="7268012" y="5888317"/>
                <a:ext cx="128520" cy="14904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5B8ACDBB-5718-E377-A862-9B50CD8C1C8B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7261892" y="5882197"/>
                  <a:ext cx="1407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5C02F142-7A98-2AA1-2255-446EDFFE89FD}"/>
                    </a:ext>
                  </a:extLst>
                </p14:cNvPr>
                <p14:cNvContentPartPr/>
                <p14:nvPr/>
              </p14:nvContentPartPr>
              <p14:xfrm>
                <a:off x="7448012" y="5885437"/>
                <a:ext cx="250920" cy="15120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5C02F142-7A98-2AA1-2255-446EDFFE89FD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7441892" y="5879317"/>
                  <a:ext cx="263160" cy="16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7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EC1013ED-F28D-C446-1217-AC1AB8F6F0B3}"/>
                  </a:ext>
                </a:extLst>
              </p14:cNvPr>
              <p14:cNvContentPartPr/>
              <p14:nvPr/>
            </p14:nvContentPartPr>
            <p14:xfrm>
              <a:off x="7900892" y="5946277"/>
              <a:ext cx="3960" cy="1044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EC1013ED-F28D-C446-1217-AC1AB8F6F0B3}"/>
                  </a:ext>
                </a:extLst>
              </p:cNvPr>
              <p:cNvPicPr/>
              <p:nvPr/>
            </p:nvPicPr>
            <p:blipFill>
              <a:blip r:embed="rId358"/>
              <a:stretch>
                <a:fillRect/>
              </a:stretch>
            </p:blipFill>
            <p:spPr>
              <a:xfrm>
                <a:off x="7894772" y="5940157"/>
                <a:ext cx="16200" cy="2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9" name="Group 228">
            <a:extLst>
              <a:ext uri="{FF2B5EF4-FFF2-40B4-BE49-F238E27FC236}">
                <a16:creationId xmlns:a16="http://schemas.microsoft.com/office/drawing/2014/main" id="{040EBABC-7624-6C3D-EFA7-6A076F264A56}"/>
              </a:ext>
            </a:extLst>
          </p:cNvPr>
          <p:cNvGrpSpPr/>
          <p:nvPr/>
        </p:nvGrpSpPr>
        <p:grpSpPr>
          <a:xfrm>
            <a:off x="6084332" y="705397"/>
            <a:ext cx="585000" cy="747720"/>
            <a:chOff x="6084332" y="705397"/>
            <a:chExt cx="585000" cy="74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244590FB-C505-C484-AD52-903DBA05DD71}"/>
                    </a:ext>
                  </a:extLst>
                </p14:cNvPr>
                <p14:cNvContentPartPr/>
                <p14:nvPr/>
              </p14:nvContentPartPr>
              <p14:xfrm>
                <a:off x="6286292" y="909157"/>
                <a:ext cx="162000" cy="36144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244590FB-C505-C484-AD52-903DBA05DD71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6280172" y="903037"/>
                  <a:ext cx="17424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7C861D46-2626-7AE2-590F-CB2C3BEE09FF}"/>
                    </a:ext>
                  </a:extLst>
                </p14:cNvPr>
                <p14:cNvContentPartPr/>
                <p14:nvPr/>
              </p14:nvContentPartPr>
              <p14:xfrm>
                <a:off x="6301052" y="876397"/>
                <a:ext cx="225000" cy="9972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7C861D46-2626-7AE2-590F-CB2C3BEE09FF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6294932" y="870277"/>
                  <a:ext cx="2372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BAA2148C-2741-33E9-1B5B-D21DD43D1146}"/>
                    </a:ext>
                  </a:extLst>
                </p14:cNvPr>
                <p14:cNvContentPartPr/>
                <p14:nvPr/>
              </p14:nvContentPartPr>
              <p14:xfrm>
                <a:off x="6084332" y="705397"/>
                <a:ext cx="585000" cy="74772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BAA2148C-2741-33E9-1B5B-D21DD43D1146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6078212" y="699277"/>
                  <a:ext cx="597240" cy="75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0F1980DD-3626-4E8F-A54B-475810EB4FBE}"/>
              </a:ext>
            </a:extLst>
          </p:cNvPr>
          <p:cNvGrpSpPr/>
          <p:nvPr/>
        </p:nvGrpSpPr>
        <p:grpSpPr>
          <a:xfrm>
            <a:off x="6926732" y="569317"/>
            <a:ext cx="3049920" cy="776520"/>
            <a:chOff x="6926732" y="569317"/>
            <a:chExt cx="3049920" cy="77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AF86F3E9-ED9F-4F66-5C04-20E4FB7C2899}"/>
                    </a:ext>
                  </a:extLst>
                </p14:cNvPr>
                <p14:cNvContentPartPr/>
                <p14:nvPr/>
              </p14:nvContentPartPr>
              <p14:xfrm>
                <a:off x="6954452" y="837877"/>
                <a:ext cx="21600" cy="32688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AF86F3E9-ED9F-4F66-5C04-20E4FB7C2899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6948332" y="831757"/>
                  <a:ext cx="3384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25B6CD02-306D-335C-A566-1C4E1C08B6EA}"/>
                    </a:ext>
                  </a:extLst>
                </p14:cNvPr>
                <p14:cNvContentPartPr/>
                <p14:nvPr/>
              </p14:nvContentPartPr>
              <p14:xfrm>
                <a:off x="6926732" y="792517"/>
                <a:ext cx="227880" cy="42732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25B6CD02-306D-335C-A566-1C4E1C08B6EA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6920612" y="786397"/>
                  <a:ext cx="24012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15B8304B-CEAC-C53A-C913-00CB8004D0E9}"/>
                    </a:ext>
                  </a:extLst>
                </p14:cNvPr>
                <p14:cNvContentPartPr/>
                <p14:nvPr/>
              </p14:nvContentPartPr>
              <p14:xfrm>
                <a:off x="7215092" y="1026157"/>
                <a:ext cx="15840" cy="13752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15B8304B-CEAC-C53A-C913-00CB8004D0E9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7208972" y="1020037"/>
                  <a:ext cx="280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E8092E17-F6F4-C839-E001-24F44092C4E1}"/>
                    </a:ext>
                  </a:extLst>
                </p14:cNvPr>
                <p14:cNvContentPartPr/>
                <p14:nvPr/>
              </p14:nvContentPartPr>
              <p14:xfrm>
                <a:off x="7168292" y="906997"/>
                <a:ext cx="56880" cy="11952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E8092E17-F6F4-C839-E001-24F44092C4E1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7162172" y="900877"/>
                  <a:ext cx="691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2732BC17-26C2-22FD-4C7E-6144DEF75666}"/>
                    </a:ext>
                  </a:extLst>
                </p14:cNvPr>
                <p14:cNvContentPartPr/>
                <p14:nvPr/>
              </p14:nvContentPartPr>
              <p14:xfrm>
                <a:off x="7376372" y="874957"/>
                <a:ext cx="232200" cy="27468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2732BC17-26C2-22FD-4C7E-6144DEF75666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370252" y="868837"/>
                  <a:ext cx="24444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C9EC5953-2EB3-2D0F-D8EA-90C1C8FC8CE6}"/>
                    </a:ext>
                  </a:extLst>
                </p14:cNvPr>
                <p14:cNvContentPartPr/>
                <p14:nvPr/>
              </p14:nvContentPartPr>
              <p14:xfrm>
                <a:off x="7782092" y="569317"/>
                <a:ext cx="189000" cy="77652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C9EC5953-2EB3-2D0F-D8EA-90C1C8FC8CE6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775972" y="563197"/>
                  <a:ext cx="201240" cy="78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D777290F-6EC0-F5B3-9029-52046C19A194}"/>
                    </a:ext>
                  </a:extLst>
                </p14:cNvPr>
                <p14:cNvContentPartPr/>
                <p14:nvPr/>
              </p14:nvContentPartPr>
              <p14:xfrm>
                <a:off x="8039852" y="877837"/>
                <a:ext cx="176400" cy="26280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D777290F-6EC0-F5B3-9029-52046C19A194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8033732" y="871717"/>
                  <a:ext cx="18864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D6B13C97-A0B8-E660-0C64-E69A9D2ABD35}"/>
                    </a:ext>
                  </a:extLst>
                </p14:cNvPr>
                <p14:cNvContentPartPr/>
                <p14:nvPr/>
              </p14:nvContentPartPr>
              <p14:xfrm>
                <a:off x="8278172" y="953797"/>
                <a:ext cx="160560" cy="17136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D6B13C97-A0B8-E660-0C64-E69A9D2ABD35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272052" y="947677"/>
                  <a:ext cx="1728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052819F0-4B65-3B3B-2FF7-F064758A80C5}"/>
                    </a:ext>
                  </a:extLst>
                </p14:cNvPr>
                <p14:cNvContentPartPr/>
                <p14:nvPr/>
              </p14:nvContentPartPr>
              <p14:xfrm>
                <a:off x="8490212" y="872077"/>
                <a:ext cx="582120" cy="22068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052819F0-4B65-3B3B-2FF7-F064758A80C5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8484092" y="865957"/>
                  <a:ext cx="5943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0DDFC354-DF51-6FDA-C1CF-927CFF33F2A8}"/>
                    </a:ext>
                  </a:extLst>
                </p14:cNvPr>
                <p14:cNvContentPartPr/>
                <p14:nvPr/>
              </p14:nvContentPartPr>
              <p14:xfrm>
                <a:off x="8990972" y="795037"/>
                <a:ext cx="73080" cy="9936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0DDFC354-DF51-6FDA-C1CF-927CFF33F2A8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8984852" y="788917"/>
                  <a:ext cx="853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F9C51185-7164-768D-3974-C1F6AA46207A}"/>
                    </a:ext>
                  </a:extLst>
                </p14:cNvPr>
                <p14:cNvContentPartPr/>
                <p14:nvPr/>
              </p14:nvContentPartPr>
              <p14:xfrm>
                <a:off x="9138212" y="828157"/>
                <a:ext cx="193680" cy="19260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F9C51185-7164-768D-3974-C1F6AA46207A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9132092" y="822037"/>
                  <a:ext cx="2059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D3621AF6-78C4-D618-381B-0C8653684C77}"/>
                    </a:ext>
                  </a:extLst>
                </p14:cNvPr>
                <p14:cNvContentPartPr/>
                <p14:nvPr/>
              </p14:nvContentPartPr>
              <p14:xfrm>
                <a:off x="9276452" y="762277"/>
                <a:ext cx="99000" cy="11916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D3621AF6-78C4-D618-381B-0C8653684C77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9270332" y="756157"/>
                  <a:ext cx="1112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CA27D6F5-9A25-5C91-9A5E-F8473A73BA66}"/>
                    </a:ext>
                  </a:extLst>
                </p14:cNvPr>
                <p14:cNvContentPartPr/>
                <p14:nvPr/>
              </p14:nvContentPartPr>
              <p14:xfrm>
                <a:off x="9389852" y="915637"/>
                <a:ext cx="51120" cy="9252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CA27D6F5-9A25-5C91-9A5E-F8473A73BA66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9383732" y="909517"/>
                  <a:ext cx="633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B9EF9FD8-1F6D-B540-CE63-6B2C26F3F446}"/>
                    </a:ext>
                  </a:extLst>
                </p14:cNvPr>
                <p14:cNvContentPartPr/>
                <p14:nvPr/>
              </p14:nvContentPartPr>
              <p14:xfrm>
                <a:off x="9491732" y="887197"/>
                <a:ext cx="327600" cy="14256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B9EF9FD8-1F6D-B540-CE63-6B2C26F3F446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9485612" y="881077"/>
                  <a:ext cx="3398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2341109A-54CF-A02E-3B1A-F73B3CFF92FF}"/>
                    </a:ext>
                  </a:extLst>
                </p14:cNvPr>
                <p14:cNvContentPartPr/>
                <p14:nvPr/>
              </p14:nvContentPartPr>
              <p14:xfrm>
                <a:off x="9731132" y="634837"/>
                <a:ext cx="245520" cy="62676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2341109A-54CF-A02E-3B1A-F73B3CFF92FF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9725012" y="628717"/>
                  <a:ext cx="257760" cy="639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1577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8207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160</TotalTime>
  <Words>5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Degular</vt:lpstr>
      <vt:lpstr>Office Theme</vt:lpstr>
      <vt:lpstr>Lecture 1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Aakifur Rahman</dc:creator>
  <cp:lastModifiedBy>Aakifur Rahman</cp:lastModifiedBy>
  <cp:revision>1</cp:revision>
  <dcterms:created xsi:type="dcterms:W3CDTF">2025-02-15T11:17:57Z</dcterms:created>
  <dcterms:modified xsi:type="dcterms:W3CDTF">2025-02-15T13:58:16Z</dcterms:modified>
</cp:coreProperties>
</file>