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4:16.2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182 1 9877,'0'0'1328,"-119"107"-1328,67-101 0,42-6-1985,10-14-5938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28.4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0 324 8500,'0'0'8956,"18"-13"-7350,51-44-120,-66 54-1330,0 0-1,-1 0 1,0 0 0,1-1-1,-1 1 1,0-1-1,-1 0 1,1 0 0,-1 1-1,0-1 1,0 0 0,0 0-1,0 0 1,0 0 0,-1 0-1,0 0 1,0-1-1,0 1 1,-1 0 0,-1-8-1,1-8 526,1 17-574,0 0 0,1 0 0,-1 0 0,-1-1 0,1 1 0,0 0 0,-1 0 0,1 0 0,-1 0 0,0 0 0,0 0 0,-1 0 0,1 0 0,0 0 0,-1 0 0,0 1 0,1-1 0,-1 1 0,0-1 0,-1 1 0,1 0 0,0-1 0,-1 1 0,1 0 0,-1 1 0,1-1 0,-1 0 0,0 1 0,0-1 0,0 1 0,0 0 0,0 0 0,0 0 0,0 1 0,-6-2 0,8 3-123,0 0 1,0 0-1,0 0 1,0 0-1,0 0 1,1 0-1,-1 0 0,0 0 1,1 0-1,-1 0 1,1 0-1,-1 1 1,1-1-1,0 0 1,-1 0-1,1 0 0,0 1 1,0-1-1,0 0 1,0 2-1,-1 0-47,-3 23-15,1-1-1,1 1 1,2 46-1,0-33 55,0-33 19,-1-1 0,2 1 0,-1-1 0,1 0 0,-1 1 0,1-1 0,1 0 0,-1 0 0,1 0 0,0 1 0,0-2 0,0 1 0,1 0 0,0 0 0,0-1 0,0 0 0,0 1 0,1-1 0,-1 0 0,1-1 0,0 1 0,1-1 0,-1 0 0,0 0 1,1 0-1,0 0 0,0-1 0,-1 0 0,1 0 0,1 0 0,-1 0 0,0-1 0,0 0 0,1 0 0,8 0 0,-8 0 8,-1-1 1,0 0-1,1 0 1,-1 0-1,1 0 1,-1-1-1,0 0 1,1 0-1,-1 0 1,0-1-1,0 0 1,0 0-1,0 0 1,0-1-1,0 1 1,-1-1-1,1 0 1,-1-1-1,0 1 1,0-1-1,0 0 1,0 0-1,-1 0 1,0 0-1,4-6 1,12-24-34,-1 0 0,-3-1 1,15-45-1,7-15 26,-37 94-6,0 1 1,0 0-1,0-1 0,0 1 0,0 0 1,1 0-1,-1-1 0,0 1 1,0 0-1,0 0 0,0-1 1,1 1-1,-1 0 0,0 0 1,0-1-1,1 1 0,-1 0 1,0 0-1,0 0 0,1 0 1,-1-1-1,0 1 0,1 0 1,-1 0-1,0 0 0,1 0 0,-1 0 1,0 0-1,0 0 0,1 0 1,-1 0-1,0 0 0,1 0 1,-1 0-1,0 0 0,1 0 1,-1 0-1,0 0 0,1 1 1,12 10-321,5 17 62,-9-3 214,-1 0-1,5 31 0,8 28 78,-18-73 241,-3-32 355,19-65-47,-17 77-580,1 0-1,0 1 0,1-1 0,0 1 0,0-1 0,1 1 1,7-10-1,-11 17-6,0 0 0,-1 0 0,1 0 0,0 0 0,0 0 0,0 0 0,0 0 1,0 1-1,0-1 0,0 0 0,0 1 0,0-1 0,0 1 0,1-1 0,-1 1 0,0-1 0,0 1 1,0 0-1,1 0 0,-1-1 0,0 1 0,0 0 0,1 0 0,-1 0 0,0 0 0,0 1 0,3-1 1,-2 2-10,0-1 0,1 0 0,-1 1 0,0-1 0,0 1 1,0 0-1,0 0 0,0 0 0,0 0 0,-1 0 0,1 0 1,1 3-1,4 7-31,-1 1 0,0 0 0,7 24 0,-8-19 31,-4-12 21,0 1 1,1-1 0,0 0-1,0 1 1,1-1-1,-1 0 1,1 0 0,7 10-1,-5-15 43,1-13 384,1-13-344,1 0 0,1 1-1,2 0 1,0 1-1,2 0 1,0 0-1,1 2 1,2 0-1,0 0 1,24-22-1,-39 41-91,0 1-1,-1 0 0,1 0 0,0 0 0,0 0 0,0 1 0,0-1 0,0 0 0,0 0 0,0 0 0,0 1 0,0-1 0,1 1 0,-1-1 0,0 1 0,0-1 1,1 1-1,-1 0 0,0-1 0,0 1 0,1 0 0,-1 0 0,0 0 0,1 0 0,-1 0 0,0 0 0,1 1 0,-1-1 0,0 0 0,0 1 0,1-1 0,-1 1 1,0-1-1,0 1 0,0-1 0,0 1 0,0 0 0,0 0 0,0 0 0,0-1 0,0 1 0,0 0 0,0 0 0,0 0 0,0 0 0,-1 1 0,1-1 0,1 2 0,2 8-67,1 0 0,-2-1 0,1 2 0,2 18 0,-1-9 106,54 238-98,-57-256-1520,-3-8 162,-4-10-4536,0-1-3545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3.4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0 307 12054,'0'0'5133,"20"-18"-2482,63-60-690,-77 73-1646,-1-1-1,1 0 0,-2 0 1,1 0-1,-1-1 1,0 1-1,0-1 0,0 0 1,-1-1-1,0 1 1,-1 0-1,0-1 0,0 0 1,0 1-1,-1-1 1,0 0-1,-1 0 0,0 0 1,-1-12-1,1 11-71,0 9-228,1-1 0,-1 0 0,0 1 1,0-1-1,0 1 0,0-1 0,0 0 0,0 1 0,0-1 0,0 0 0,0 1 0,0-1 0,0 0 0,-1 1 0,1-1 0,0 0 0,0 1 0,-1-1 1,1 1-1,0-1 0,-1 0 0,1 1 0,0-1 0,-1 1 0,1-1 0,-1 1 0,1-1 0,-1 1 0,1 0 0,-1-1 0,0 1 0,1 0 0,-1-1 1,1 1-1,-1 0 0,0 0 0,1-1 0,-1 1 0,1 0 0,-1 0 0,0 0 0,1 0 0,-1 0 0,0 0 0,1 0 0,-1 0 0,0 0 0,1 0 1,-1 0-1,0 0 0,1 1 0,-1-1 0,0 0 0,0 1 0,-1 0-43,-1 0-1,1 1 1,-1-1 0,1 1 0,0 0 0,0-1-1,0 1 1,0 0 0,0 0 0,0 0-1,1 0 1,-4 5 0,-2 9 6,0 0 1,2 0 0,-1 1-1,2-1 1,0 1 0,1 0-1,1 0 1,-1 29 0,3-40-4,0 0 1,1 0-1,0 0 1,0 0-1,0 0 1,1-1-1,-1 1 1,2 0-1,-1-1 1,0 1-1,1-1 1,0 0-1,0 0 1,1 0-1,-1 0 1,1 0-1,0-1 1,1 0-1,-1 0 1,1 0-1,-1 0 1,1-1 0,0 0-1,1 0 1,-1 0-1,0 0 1,12 3-1,-5-3-397,0 1-1,1-2 1,-1 0-1,19 1 1,-20-3-476,0 0 0,0-1 0,0 0 0,-1-1 0,1 0 1,0-1-1,-1 0 0,13-6 0,-12 4-89,0-1 0,0 0 1,-1-1-1,0 0 0,0 0 0,-1-1 1,10-11-1,-8 7 542,-2 0 0,1 0-1,8-16 1,6-12 608,31-55 3812,-48 80-1882,0 0 1,-1-1-1,-1 1 0,6-24 0,-13 51 1368,-1 8-3375,0-1 0,-10 32 0,-16 49 139,-3 8-12,29-105-3249,0-10 1065,0-26 316,1-44 1156,27 92-26,-15-11-121,1 0-1,0 0 1,0-1 0,0-1 0,1 0-1,-1 0 1,0-2 0,1 1 0,20-2-1,-11 0-1430,60 1-8504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3.6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10 124 24011,'0'0'7940,"21"-103"-7508,-16 95-304,-5 0-80,0 4-48,-36 4-10005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27.7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222 495 15015,'0'0'1296,"-129"18"-15,83-10 832,15-2 176,15-4 1313,26-2-3602,47-20-256,47-22 256,51-16 160,41-14-160,16-3 192,-11-1-192,-5 4-112,-36 13-1297,-46 17-1840,-52 30-2610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27.8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1 472 21050,'0'0'800,"124"-46"-1168,5-17 400,31-23-32,16-6-1233,-6-1-2849,-20 1-4674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15.1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269 667 4978,'0'0'17840,"2"-5"-15948,4-9-1426,0 0 0,-2-1 1,0 1-1,0-1 0,2-30 0,1-86-73,-6 103-283,1-9-46,0-15 5,-5-66 1,2 105-32,-1-1 1,0 1 0,-1 0-1,0 0 1,-1 0-1,-1 0 1,0 1-1,0-1 1,-2 1 0,-7-11-1,14 21-24,-1 0 0,0 1 0,0-1 0,0 0 0,0 1 0,-1-1-1,1 1 1,0 0 0,-1-1 0,1 1 0,-1 0 0,1 0 0,-1 0 0,1 0 0,-1 0 0,0 0-1,0 1 1,1-1 0,-1 0 0,0 1 0,0-1 0,0 1 0,0 0 0,0 0 0,1-1 0,-1 1 0,0 1-1,-3-1 1,1 2-13,1 0-1,-1 1 0,1-1 1,0 1-1,-1 0 0,1 0 1,1 0-1,-1 0 1,0 0-1,1 0 0,-1 1 1,1 0-1,-2 4 0,-21 38-29,3 1 0,1 0 0,3 2 0,1 1 0,-10 56 0,13-31-6,3 0 0,-3 148-1,15-191 34,0 0 0,2 0-1,2 0 1,1 0 0,1-1-1,12 32 1,-13-47 1,0 0 0,2-1 0,-1 0 0,2 0-1,0-1 1,1 0 0,0 0 0,1-1 0,1-1 0,0 0 0,0 0-1,1-1 1,17 10 0,-22-16-10,1 1-1,1-1 0,-1-1 1,1 0-1,0 0 1,-1-1-1,2-1 0,-1 1 1,0-1-1,0-1 1,1 0-1,-1-1 0,1 0 1,19-2-1,-16-1-163,0-1 0,0 0-1,-1-1 1,1 0 0,-1-1-1,-1-1 1,1 0 0,-1-1 0,20-15-1,-2-4-1065,-2-1-1,0-2 0,-2 0 1,-2-2-1,-1-1 1,34-62-1,-31 46-1119,24-62 0,-25 26 2663,-22 65 1463,0 1 0,0-33 0,-3 52-1668,0 0 0,0-1-1,0 1 1,0 0 0,0-1 0,0 1 0,0-1-1,0 1 1,0 0 0,0-1 0,0 1-1,0 0 1,0-1 0,0 1 0,0-1 0,-1 1-1,1 0 1,0-1 0,0 1 0,0 0 0,-1 0-1,1-1 1,0 1 0,0 0 0,-1-1 0,1 1-1,0 0 1,-1 0 0,1 0 0,0-1-1,-1 1 1,1 0 0,0 0 0,-1 0 0,1 0-1,-1 0 1,1 0 0,0-1 0,-1 1 0,1 0-1,0 0 1,-1 0 0,1 0 0,-1 0-1,1 1 1,0-1 0,-1 0 0,1 0 0,0 0-1,-1 0 1,1 0 0,-1 0 0,1 1 0,0-1-1,-1 0 1,1 0 0,0 0 0,0 1 0,-1-1-1,1 1 1,-10 29-62,1 1 0,1 0 0,2 0 0,2 1 0,-2 32-1,5-45-19,-1-2-25,0 1 0,2-1-1,0 1 1,1 0 0,6 30-1,-7-44 16,1-1 0,1 1-1,-1 0 1,0 0 0,1-1 0,0 1-1,0-1 1,0 1 0,0-1-1,1 0 1,-1 0 0,1 0-1,0 0 1,-1 0 0,1 0-1,1-1 1,-1 0 0,0 1-1,1-1 1,-1 0 0,1-1-1,-1 1 1,1-1 0,0 1-1,0-1 1,0 0 0,0-1-1,0 1 1,0-1 0,0 1 0,5-2-1,-6 1 19,-1 0 1,1 0-1,-1 0 0,1-1 0,-1 1 0,0-1 1,1 1-1,-1-1 0,0 0 0,0 0 0,0 0 1,1 0-1,-1-1 0,0 1 0,0-1 1,-1 1-1,1-1 0,0 1 0,2-4 0,-1 1 88,-1 0 0,1-1 1,-1 1-1,0-1 0,0 1 0,0-1 0,-1 0 0,1 1 0,0-7 0,-1-4 158,1 0 0,-2 0 0,0 0 0,-1 0-1,-4-25 1,2 28-208,-1 0 0,0 0-1,0 0 1,-1 1-1,-1 0 1,0 0 0,-1 0-1,0 1 1,0-1 0,-1 2-1,-16-16 1,21 22-72,0 0 1,0 0-1,-1 0 1,1 0-1,-1 1 0,1-1 1,-1 1-1,0 0 1,0 0-1,0 1 1,0-1-1,0 1 0,-1 0 1,1 0-1,0 0 1,-1 0-1,1 1 0,0 0 1,-1 0-1,1 0 1,-1 0-1,1 1 1,0 0-1,-1 0 0,1 0 1,0 0-1,0 1 1,0 0-1,0-1 1,0 1-1,0 1 0,1-1 1,-1 1-1,0-1 1,1 1-1,-4 4 0,-1 1-183,0 0-1,1 1 0,0 0 1,0 0-1,1 1 0,1 0 0,-1 0 1,1 0-1,-6 22 0,7-19-997,1 0-1,1 1 0,0-1 1,0 24-1,2 3-5829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15.9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1 764 18168,'0'0'7033,"0"19"-7127,-1 18 24,4 141 99,-1-144 26,1-1 0,2 0 0,14 50 0,-13-72 233,0-17 130,1-24 447,-6 25-712,6-28 64,1 1 0,1 0 0,2 1 1,1 0-1,2 1 0,32-54 0,-46 83-223,0 1 0,1-1-1,-1 1 1,0-1-1,0 1 1,0 0 0,1-1-1,-1 1 1,0-1 0,1 1-1,-1 0 1,0-1-1,1 1 1,-1 0 0,1 0-1,-1-1 1,0 1-1,1 0 1,-1 0 0,1 0-1,-1-1 1,1 1 0,-1 0-1,0 0 1,1 0-1,-1 0 1,1 0 0,-1 0-1,1 0 1,-1 0-1,1 0 1,-1 0 0,1 0-1,-1 0 1,1 0 0,-1 1-1,1-1 1,-1 0-1,0 0 1,1 0 0,-1 1-1,1-1 1,-1 0-1,0 0 1,1 1 0,-1-1-1,0 0 1,1 1 0,-1-1-1,1 1 1,12 23-288,-11-18 241,54 104 45,-32-82 63,-23-27-52,0-1 1,-1 1-1,1-1 0,0 1 1,-1-1-1,1 1 1,0-1-1,0 0 0,-1 1 1,1-1-1,0 0 0,0 0 1,0 0-1,-1 1 0,1-1 1,0 0-1,0 0 0,0 0 1,0 0-1,0 0 1,-1-1-1,1 1 0,0 0 1,0 0-1,0 0 0,0-1 1,-1 1-1,1 0 0,0-1 1,0 1-1,-1-1 0,1 1 1,0-1-1,-1 1 1,1-1-1,-1 0 0,1 1 1,0-1-1,-1 1 0,1-1 1,-1 0-1,0 0 0,1 0 1,59-114 340,-33 62-318,33-53-1,-59 105-27,0-1 0,0 1 1,0-1-1,0 1 1,0 0-1,0-1 0,1 1 1,-1 0-1,0 0 1,1 0-1,-1 0 0,1 0 1,1-1-1,6 5-64,-8-2 29,38 28-390,-34-24 450,1 0-1,0 0 1,0 0 0,1-1 0,12 6-1,-4-4-17,0-2 0,0 0 0,0-1 0,0 0-1,0-1 1,1-1 0,-1-1 0,1 0 0,-1-1-1,18-3 1,-27 4-2,0-1 0,1 0 0,-1-1 1,1 0-1,-1 0 0,0 0 0,0-1 0,0 0 0,0 0 0,-1 0 0,1-1 0,-1 1 0,0-1 1,0-1-1,0 1 0,-1-1 0,1 0 0,-1 0 0,0 0 0,0-1 0,-1 1 0,0-1 1,0 0-1,0 0 0,3-12 0,-2-4 16,-1-1 1,-1 0 0,-1 0-1,-1 0 1,-1 0-1,-1 0 1,-6-30-1,-49-155 14,44 168-22,-78-202 352,83 225 167,7 22-386,11 33-343,-8-29 169,114 341-51,-62-198 154,-13-28-41,60 162 71,-76-228-84,2 0 0,58 92 0,3-46 13,-87-103-341,-1-4-590,-1-5 212,-1 0 1,0 1-1,0-1 0,-1 0 1,0 1-1,0-1 0,-1 1 1,-4-7-1,-11-25-2847,-11-39-2976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16.1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114 113 9973,'0'0'7211,"0"-17"-4871,3-52-358,-3 68-1947,0 0 0,0 0 0,0 0-1,0-1 1,1 1 0,-1 0 0,1 0 0,-1 0 0,0 0 0,1 0 0,0 0-1,-1 0 1,1 0 0,0 0 0,-1 0 0,1 0 0,0 0 0,0 1 0,0-1 0,0 0-1,0 0 1,0 1 0,0-1 0,0 1 0,0-1 0,0 1 0,0-1 0,0 1 0,1 0-1,-1-1 1,0 1 0,0 0 0,0 0 0,0 0 0,1 0 0,-1 0 0,0 0-1,0 0 1,0 0 0,0 1 0,1-1 0,0 1 0,6 0 12,7-1-43,0 1-1,0 1 0,-1 0 1,1 1-1,16 5 1,-24-6-13,1 1 0,-1 0 1,1 1-1,-1-1 1,-1 1-1,1 1 0,0-1 1,-1 1-1,0 0 1,0 1-1,7 7 1,-11-10 2,-1-1 1,1 0 0,-1 0-1,0 1 1,1-1 0,-1 1-1,0-1 1,-1 1 0,1-1-1,0 1 1,-1 0 0,1-1-1,-1 1 1,0 0 0,0-1-1,0 1 1,0 0 0,0-1-1,-1 1 1,1 0 0,-1-1-1,0 1 1,0-1 0,0 1-1,0-1 1,0 1 0,0-1-1,-1 0 1,1 0 0,-1 1-1,-2 2 1,-6 5 58,0 0 0,0 0-1,-1-1 1,-19 13 0,27-20-24,-55 36-218,-68 34 0,47-35-7247,64-31-4626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16.3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207 88 26428,'0'0'5795,"-15"-84"-5619,15 82-176,0 0-96,-5 2-96,-6 0-1393,-20 8-288,-25 32-1392,-32 12-4867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47.7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0 588 13766,'1'-1'12575,"1"5"-13857,10 17 1271,0-1 0,18 20 0,6 11 34,-30-43-17,0 0 1,1-1 0,-1 0 0,2 0-1,-1-1 1,1 0 0,15 10-1,-20-14 3,0 0 0,0 0-1,-1-1 1,1 1 0,0-1-1,0 0 1,0 0 0,1 0-1,-1 0 1,0 0 0,0-1-1,0 0 1,1 1 0,-1-1-1,0 0 1,0-1 0,1 1-1,-1 0 1,0-1 0,0 0-1,0 0 1,0 0 0,0 0-1,0 0 1,0-1 0,0 1-1,5-4 1,17-21 189,41-55 0,-30 35-103,-33 44-100,0-1-1,0 1 1,0 0 0,1 0 0,-1 0-1,1 0 1,0 1 0,-1 0 0,1-1-1,0 1 1,0 0 0,0 1 0,0-1 0,0 1-1,0 0 1,0 0 0,6 1 0,3-1-5,-1 1 0,1 1 0,-1 1 0,17 4 0,-14-1 27,0-2 1,1 0-1,-1 0 1,1-1-1,0-1 1,0-1-1,-1 0 1,20-2-1,-31 0-9,0 0-1,0 0 1,0-1 0,0 1-1,0-1 1,-1 0 0,1 0-1,0 0 1,-1 0 0,0 0-1,0-1 1,0 0 0,5-5-1,36-47 46,-33 40-37,0 0 20,12-18 54,2 1 1,53-53-1,-77 85-98,-1-1 0,1 1-1,-1-1 1,1 1 0,-1 0 0,1 0-1,0-1 1,-1 1 0,1 0 0,-1 0-1,1 0 1,-1 0 0,1-1 0,0 1-1,-1 0 1,1 0 0,0 0 0,-1 0 0,1 0-1,-1 1 1,1-1 0,0 0 0,-1 0-1,1 0 1,-1 0 0,1 1 0,-1-1-1,1 0 1,-1 1 0,1-1 0,-1 0-1,1 1 1,-1-1 0,1 1 0,-1-1-1,1 1 1,16 21-105,-12-14 94,-1-2 30,0-1 0,1 0 0,0 0 0,0 0 0,1 0 0,-1-1 1,1 0-1,12 6 0,-15-8-1,-1-1-1,1-1 1,-1 1 0,1 0 0,-1-1-1,1 1 1,-1-1 0,1 0 0,0 1-1,-1-1 1,1-1 0,0 1 0,-1 0-1,1-1 1,-1 1 0,1-1 0,-1 0-1,1 0 1,-1 0 0,1 0 0,-1 0-1,0 0 1,1-1 0,-1 1 0,0-1-1,0 0 1,3-2 0,35-37 223,-10 9-173,2 2 1,2 1-1,37-26 1,-70 54-72,1 0 1,-1 0 0,1 0-1,0 1 1,-1-1-1,1 1 1,0-1-1,-1 1 1,1 0 0,0-1-1,-1 1 1,1 0-1,0 0 1,-1 0-1,1 1 1,0-1 0,-1 0-1,1 0 1,0 1-1,1 0 1,32 19-31,-4-1 55,-24-17-4,-1-1-1,0 1 1,1-1-1,-1 0 1,1-1-1,-1 0 1,1 0-1,-1 0 1,1-1-1,-1 0 1,1 0-1,-1 0 1,0-1-1,8-3 0,4-3 43,0-1 0,0-1 0,19-15 0,26-13 153,-57 36-217,0 0-1,0 1 1,0 0-1,0 0 1,0 0-1,0 1 1,0 0-1,0 0 0,0 1 1,0-1-1,0 1 1,9 3-1,-5-2 22,-1 0 1,1-1-1,0 0 0,14-1 0,-6-4 43,0-1 1,0 0-1,-1-2 1,0 0-1,-1 0 1,28-18-1,-2 2 128,-24 13-127,0-2-1,-1 0 1,-1-1 0,20-20 0,19-14 38,-58 54-2047,-7 16-5695,-18 15-318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50.0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0 235 13638,'0'0'11622,"150"-111"-11510,-52 65-64,-5 6-48,-20 12 0,-27 18-577,-25 10-1920,-21 10-2049,-5 34-2033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28.9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268 0 10485,'0'0'15815,"-3"3"-15001,-12 15-848,1 1 1,1 0-1,-19 34 1,0 1 41,-18 20 49,24-38-9,1 2 0,-30 62-1,54-99-53,1 0-1,0 0 1,-1-1-1,1 1 1,0 0-1,0 0 1,-1 0-1,1 0 1,0 0-1,0 0 1,0 0-1,0 0 1,0 0-1,0 0 1,1 0-1,-1 0 1,0 0-1,0-1 1,1 1-1,-1 0 1,0 0-1,1 0 1,-1 0-1,1 0 1,-1-1-1,1 1 1,-1 0-1,1-1 1,0 1-1,-1 0 1,1-1-1,0 1 1,0 0-1,0-1 1,-1 1-1,1-1 1,0 0-1,0 1 0,0-1 1,0 0-1,0 1 1,0-1-1,-1 0 1,1 0-1,0 0 1,2 0-1,56 3-73,-38-3 98,5 2 10,0 1-1,40 9 0,-57-10-93,-1 1-1,0 0 1,0 0 0,0 0-1,0 1 1,0 0-1,-1 1 1,1 0 0,-1 0-1,-1 1 1,10 8-1,-15-13 51,0 0-1,0 0 1,0 0 0,0 0-1,0 0 1,-1 1-1,1-1 1,0 0-1,-1 0 1,1 1 0,-1-1-1,1 0 1,-1 1-1,0-1 1,1 0-1,-1 1 1,0-1-1,0 0 1,0 1 0,0-1-1,0 1 1,0-1-1,-1 0 1,1 1-1,0-1 1,-1 0 0,1 1-1,-1-1 1,0 2-1,-2 0 24,1 0 0,-1 0 0,0 0 0,1-1 0,-1 1 0,-1-1 0,1 0 0,0 0 0,0 0 0,-7 3 0,-7 2 230,-1-1 1,0 0-1,-19 3 1,22-7 51,0 0-1,-1-1 1,-25-1 0,14 0-641,26 0 200,1 0 0,-1 0-1,0 0 1,0 0 0,1 0 0,-1 1 0,0-1-1,0 0 1,1 0 0,-1 1 0,0-1 0,0 1 0,1-1-1,-1 1 1,1-1 0,-1 1 0,0-1 0,1 1-1,-1-1 1,1 1 0,-1-1 0,1 1 0,-1 0 0,0 1-1,-2 11-6111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50.2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0 148 10069,'0'0'10709,"21"28"-9781,30-48-112,22-10-383,9-6-209,6 0-224,0 6 0,-11 13-449,-15 11-2736,-20 6-4178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50.6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0 353 20361,'0'0'4098,"119"-114"-4082,-11 55 32,11-5-48,-5 8 0,-11 16-496,-31 20-2209,-30 20-2193,-42 18-4291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50.8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1 411 13398,'0'0'11061,"149"-52"-10421,-71 2-447,4-3-49,1-1-80,-6 4-64,-15 4-48,-10 6-1409,-5 7-2881,-22 1-5811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5.8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1 224 16087,'0'0'7086,"13"8"-6854,-7-7-146,0 0 0,0 0 0,1 0-1,-1-1 1,0 0 0,0-1-1,1 1 1,-1-1 0,0 0 0,0 0-1,0-1 1,0 0 0,0 0-1,0-1 1,0 1 0,-1-1 0,1 0-1,-1-1 1,0 1 0,0-1-1,0 0 1,-1 0 0,1-1 0,-1 0-1,0 1 1,0-1 0,-1-1-1,1 1 1,-1 0 0,0-1 0,-1 0-1,1 1 1,-1-1 0,0 0-1,-1 0 1,1 0 0,-1-1 0,0-6-1,0 1 224,0 5-172,0 0-1,0 1 1,0-1 0,-1 0-1,-1 0 1,1 0-1,-1 0 1,0 1 0,0-1-1,-4-9 1,5 16-58,0 0-76,0 0 0,-1-1 0,1 1 1,0 0-1,0 0 0,0 0 0,0-1 1,0 1-1,0 0 0,-1 0 1,1 0-1,0 0 0,0-1 0,0 1 1,-1 0-1,1 0 0,0 0 0,0 0 1,0 0-1,-1 0 0,1 0 1,0 0-1,0 0 0,-1 0 0,1 0 1,0 0-1,0 0 0,0 0 0,-1 0 1,1 0-1,0 0 0,0 0 1,-1 0-1,1 0 0,0 0 0,0 0 1,0 0-1,-1 0 0,1 0 0,0 0 1,0 0-1,0 1 0,-1-1 1,1 0-1,0 0 0,0 0 0,0 0 1,0 1-1,-1-1 0,1 0 0,0 0 1,0 0-1,0 1 0,0-1 0,0 0 1,0 0-1,0 0 0,0 1 1,0-1-1,0 0 0,0 0 0,0 1 1,0-1-1,1 55-169,4-1 0,1 0 0,22 85-1,-2-47 309,47 110-1,-59-174-135,-11-22-26,0-1-1,0 1 1,0 0-1,-1 0 1,0 0-1,0 0 1,-1 0-1,2 11 1,-3-16-96,0 0 1,0-1 0,0 1 0,0 0-1,0 0 1,-1-1 0,1 1-1,0 0 1,-1 0 0,1-1 0,0 1-1,-1 0 1,1-1 0,-1 1 0,1-1-1,-1 1 1,1 0 0,-1-1-1,1 1 1,-1-1 0,0 1 0,1-1-1,-1 1 1,0-1 0,1 0 0,-1 1-1,0-1 1,1 0 0,-1 0-1,0 1 1,-1-1 0,-27 2-4519,22-2 3155,-34 0-8379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5.9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1 272 12982,'0'0'6819,"118"-104"-6787,-56 72-32,11 1 0,-6-3-112,-10 0-2785,-16-2-6163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6.4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1003 64 8580,'-23'-9'8044,"3"1"-6868,0-1-519,-1 1 1,-1 1-1,1 1 0,-1 1 0,-42-5 0,48 9-400,0 0 1,0 1-1,0 1 0,0 1 0,0 0 0,0 1 0,1 0 0,-1 1 0,1 1 0,0 1 1,0 0-1,1 1 0,-1 1 0,2 0 0,-26 19 0,-5 10-211,2 1 0,2 3 0,1 1 0,2 2 0,2 1 0,2 2 0,2 1 0,3 2-1,1 1 1,3 1 0,-19 57 0,20-38-26,3 1 0,2 1-1,5 0 1,2 1 0,3 1-1,4-1 1,3 1 0,9 79 0,-3-114-6,2 1 1,1-1-1,2 0 1,1-1 0,3 0-1,1-1 1,1-1 0,31 49-1,-36-67-4,1-1-1,1 0 1,1-1-1,1-1 1,0 0-1,1-1 0,0-1 1,1 0-1,1-1 1,0-1-1,1 0 0,0-2 1,1 0-1,0-2 1,0 0-1,1-1 1,28 6-1,-17-9 10,1-1 1,-1-1-1,1-2 1,-1-1-1,1-2 1,-1-1-1,0-1 0,0-2 1,0-1-1,-1-2 1,49-22-1,-27 7 23,-1-3-1,-1-2 1,-1-3 0,-2-1-1,65-62 1,-92 78-36,-1-1 1,-1-1-1,-1-1 0,0-1 1,-2 0-1,-1-1 1,0-1-1,-2 0 0,-1-1 1,-1 0-1,-1-1 1,-1 0-1,-1-1 0,5-36 1,-7 4 35,-3 0 1,-2 0-1,-3 0 0,-3 1 1,-2-1-1,-22-87 0,7 68-4,-4 1-1,-2 2 0,-4 0 0,-49-81 1,65 124-36,-2 2 1,-1 0-1,-2 2 0,0 0 1,-2 1-1,-1 1 0,-1 2 1,-46-37-1,65 57-26,1 0 1,-1 1-1,0 0 0,0-1 0,0 2 0,0-1 1,0 1-1,-1 0 0,1 0 0,-1 1 0,0 0 1,1 0-1,-1 0 0,0 1 0,0 0 0,1 0 1,-1 1-1,0 0 0,1 0 0,-1 1 0,1-1 1,-1 1-1,1 1 0,0-1 0,0 1 0,0 0 1,0 1-1,0-1 0,1 1 0,-1 0 0,1 1 1,0-1-1,1 1 0,-1 0 0,1 0 0,0 1 1,-6 9-1,-1 3-321,1 0 0,1 0 0,0 1 0,2 0 1,0 1-1,-5 24 0,4-4-1569,2 0 0,-1 53 0,5 33-5023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6.9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150 4 12726,'0'0'12013,"-13"-1"-10964,10 0-1045,0 1 0,0-1 0,1 1 0,-1 0 0,0 0 0,1 0 1,-1 0-1,0 0 0,0 1 0,1-1 0,-1 1 0,0 0 0,1-1 0,-1 1 1,1 0-1,-1 1 0,1-1 0,0 0 0,-1 1 0,-2 2 0,1 1-22,1 1 0,0 0 0,0-1 0,0 1 0,1 0 0,-1 0 0,2 1 0,-1-1 0,1 0 0,-2 13 0,-19 126 120,-6 250 1,28-375-96,1-1 0,0 0 0,2 1 0,0-1-1,2 0 1,0 0 0,1-1 0,13 29 0,-15-39-4,0-1 1,0 1-1,1-1 1,0 0-1,0 0 1,1-1-1,0 1 1,0-1-1,1-1 1,0 1-1,-1-1 1,2 0-1,-1-1 1,1 1-1,-1-2 1,1 1-1,0-1 1,1 0-1,-1-1 1,0 0-1,15 2 1,-10-3 16,1 0 0,-1-1 0,0-1 0,1 0 0,-1-1 0,0 0 0,0-1 1,0-1-1,0 0 0,0 0 0,-1-1 0,0-1 0,19-12 0,-23 13 9,0-1-1,0-1 1,0 1 0,0-1 0,-1-1-1,-1 1 1,1-1 0,-1-1 0,0 1-1,-1-1 1,0 0 0,-1 0 0,0 0-1,0-1 1,0 0 0,-2 1-1,1-1 1,1-16 0,-1 1 373,-1 0 0,-2 0 1,-4-44-1,4 68-343,0 1-46,0-1 0,0 1 1,0-1-1,0 1 1,0 0-1,0-1 1,0 1-1,0 0 0,-1-1 1,1 1-1,0 0 1,0-1-1,0 1 0,0 0 1,-1 0-1,1-1 1,0 1-1,0 0 0,0-1 1,-1 1-1,1 0 1,0 0-1,-1 0 0,1-1 1,0 1-1,0 0 1,-1 0-1,1 0 0,0 0 1,-1-1-1,1 1 1,0 0-1,-1 0 0,1 0 1,0 0-1,-1 0 1,0 0-1,1 22-411,0-13 394,0-1 0,1 1 0,0 0 0,1-1 0,0 1 0,1-1 0,-1 0 0,1 0 0,8 15 0,-8-19-30,-1 0 0,1 0-1,0 0 1,0 0 0,0-1-1,1 1 1,-1-1 0,1 0 0,0 0-1,-1 0 1,2-1 0,-1 1 0,0-1-1,0 0 1,1 0 0,-1 0 0,1-1-1,0 0 1,9 2 0,-8-2-256,1 0 1,0-1 0,-1 0-1,1 0 1,0 0 0,-1-1-1,1 0 1,-1 0-1,1-1 1,-1 0 0,1 0-1,-1 0 1,8-5 0,-10 4-386,1-1 0,0 1 0,-1-1 0,0 0 0,0 0 0,0-1 1,0 1-1,0-1 0,-1 0 0,3-6 0,16-39-9428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7.2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180 217 13510,'0'0'4394,"3"-9"-3420,5-8-255,-1 2 549,-1 0 0,0 0 0,4-22 0,-9 34-1122,0 0 0,-1-1 1,1 0-1,-1 1 0,0-1 0,0 1 0,0-1 0,0 1 0,-1-1 0,1 1 0,-1-1 0,0 1 0,0-1 0,0 1 0,-1 0 0,1-1 0,-1 1 0,0 0 0,0 0 0,0 0 0,-4-5 0,3 5-136,0 0 0,0 1 0,0-1 0,0 1-1,0 0 1,-1-1 0,1 2 0,-1-1 0,1 0 0,-1 1-1,0-1 1,0 1 0,0 0 0,1 1 0,-6-2 0,6 3-48,0-1 0,0 1 0,0 0 0,0 0 0,0 0 0,0 0 0,0 0 0,1 1 0,-1-1 0,0 1 0,1 0 0,-1 0 0,1 0 0,0 0 0,0 0 0,0 0 0,0 0 0,0 1 0,0-1 0,-2 5 0,-8 11-557,1 1 0,1 0 0,1 1 0,0 0 0,2 0 0,-10 40 0,13-40-771,1 0 1,1 0 0,0 0-1,3 29 1,8 24-6593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7.7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27 6227,'0'0'12368,"4"24"-12149,58 360 1334,-60-369-1654,1-4 905,-2-18 626,5-24 145,0 5-873,-3 9-617,1-1 0,1 1 0,0-1 0,1 1 0,1 1 0,1-1 0,0 1 0,11-15 0,-18 31-98,-1-1 0,1 0 0,0 1 0,-1-1 0,1 1 0,-1 0-1,1-1 1,0 1 0,0-1 0,-1 1 0,1 0 0,0-1 0,-1 1 0,1 0-1,0 0 1,0 0 0,0 0 0,-1 0 0,1 0 0,0 0 0,0 0 0,0 0-1,-1 0 1,1 0 0,0 0 0,0 0 0,-1 1 0,1-1 0,0 0 0,0 1-1,-1-1 1,1 0 0,0 1 0,-1-1 0,1 1 0,0-1 0,-1 1-1,1-1 1,-1 1 0,1 0 0,24 29-217,-21-25 249,1 2-18,1 0 1,-1-1 0,1 0 0,1 0-1,-1 0 1,1-1 0,0 0 0,0-1 0,0 1-1,1-1 1,-1-1 0,1 1 0,17 4-1,-19-7 0,0 0 0,0-1 0,1 1 0,-1-1 0,0-1 0,0 1 0,1-1 0,-1 0-1,0 0 1,0-1 0,0 0 0,0 0 0,0 0 0,0-1 0,-1 0 0,1 0 0,-1 0 0,0-1-1,9-6 1,-6 3 62,1-1 0,-1 1 0,0-2 0,-1 1-1,0-1 1,0 0 0,-1 0 0,0-1 0,-1 0-1,0 0 1,0 0 0,-1-1 0,-1 0 0,0 1-1,0-1 1,-1 0 0,0-1 0,-1 1 0,0 0-1,-1 0 1,0-1 0,-1 1 0,-3-16 0,2 23 44,1 0 0,-2 1 1,1-1-1,0 0 0,-1 1 1,1-1-1,-1 1 0,0 0 1,-5-5-1,7 7-89,0 0 0,0 0 0,0 0 0,0 1 0,0-1 0,0 0 0,0 0 1,0 0-1,0 1 0,-1-1 0,1 1 0,0-1 0,0 1 0,-1-1 0,1 1 0,0 0 0,-1 0 0,1-1 0,0 1 0,0 0 1,-1 0-1,1 0 0,0 1 0,-1-1 0,1 0 0,0 0 0,-1 1 0,1-1 0,0 1 0,0-1 0,-1 1 0,1-1 1,0 1-1,0 0 0,0 0 0,-2 1 0,-2 6-69,0-1 0,1 1 0,0 0 0,0 0 0,1 1 0,0-1 0,1 1-1,-1 0 1,2-1 0,-2 14 0,0 5 16,2-1 0,2 39 0,-1-62 6,1 1 1,0 0-1,0-1 1,0 0-1,0 1 1,1-1-1,0 0 0,-1 1 1,1-1-1,0 0 1,0 0-1,1-1 1,-1 1-1,1 0 1,-1-1-1,1 1 1,0-1-1,0 0 0,0 0 1,0 0-1,0 0 1,0-1-1,1 1 1,-1-1-1,1 0 1,-1 0-1,1 0 1,-1 0-1,7 0 0,13 2-902,0-1 0,1 0-1,34-4 1,-34 2-719,35-5-3246,2-14-2718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8.0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237 10 13830,'0'0'11085,"-21"-3"-10242,10 1-786,3 1-44,-1-1 1,1 1 0,0 1 0,0 0-1,-16 1 1,21 0-15,-1 0 0,0 0 0,1 0-1,-1 0 1,1 1 0,-1-1 0,1 1 0,0 0-1,-1 0 1,1 0 0,0 1 0,1-1 0,-1 1-1,0-1 1,1 1 0,-1 0 0,1 0 0,0 0-1,-2 5 1,-13 21-4,2 0-1,-14 38 1,26-58-1,0 1 0,0-1 0,1 1-1,0-1 1,0 1 0,1 0 0,1-1 0,0 1 0,0 0 0,1 0-1,0-1 1,3 14 0,-3-21 6,0 0 0,0 0-1,0 0 1,1 0 0,-1-1-1,1 1 1,-1 0 0,1-1-1,-1 1 1,1 0 0,0-1-1,0 0 1,0 0 0,0 1-1,0-1 1,0 0 0,0 0 0,0-1-1,0 1 1,1 0 0,-1-1-1,0 1 1,0-1 0,1 0-1,-1 0 1,0 0 0,0 0-1,1 0 1,2-1 0,-2 1 5,1 0 0,0-1 0,-1 1 0,1-1 0,-1 0 0,1 0 0,-1 0 0,1-1-1,-1 1 1,1-1 0,-1 0 0,0 0 0,0 0 0,0 0 0,0 0 0,0-1 0,2-3 0,0-2 53,0-1 0,-1 0 0,-1 0-1,1 0 1,-2 0 0,1 0 0,-1-1 0,0 0-1,-1 1 1,0-1 0,-2-19 0,2 29-54,-1 0-1,1 0 1,-1-1 0,1 1 0,-1 0-1,1 0 1,-1 0 0,1-1 0,0 1-1,-1 0 1,1 0 0,-1 0 0,1 0-1,-1 0 1,1 0 0,0 0 0,-1 0-1,1 0 1,-1 0 0,1 1 0,-1-1-1,1 0 1,-1 0 0,1 0 0,-1 1-1,1-1 1,-1 0 0,1 1 0,-1-1-1,1 0 1,0 1 0,53 46-172,3 3-1499,-51-47 1053,-1 0 0,0 0 0,1-1 0,-1 1 0,1-1-1,8 2 1,27 0-5853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29.1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 0 14359,'0'0'13326,"-2"2"-12854,0 1-502,1-1 0,-1 1-1,1-1 1,0 1 0,0 0 0,0 0 0,0-1-1,1 1 1,-1 0 0,1 0 0,-1 0 0,1 0-1,0 0 1,0 0 0,0 0 0,1 0 0,0 4-1,0 11-44,-1-3 62,16 517 426,-11-414-741,-26-129-4384,1-20-530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8.3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568 1 12182,'0'0'13913,"-13"10"-13447,1 1-470,-1 2-1,2-1 0,0 1 0,0 1 0,1 0 0,1 1 0,0 0 0,1 0 0,1 1 0,0-1 0,1 2 0,1-1 0,0 1 0,1 0 0,1 0 1,1 0-1,0 0 0,1 0 0,2 22 0,0-37-1,-1 1-1,0-1 1,1 0 0,0 0 0,-1 0 0,1 0 0,0 0-1,0 0 1,0 0 0,0 0 0,1 0 0,-1 0 0,0 0-1,1-1 1,0 1 0,-1-1 0,1 1 0,0-1 0,-1 1-1,1-1 1,0 0 0,0 0 0,0 0 0,0 0 0,0 0-1,1-1 1,2 2 0,5 0-121,0-1 0,1 0-1,-1 0 1,18-2 0,-8 0-105,-18 1 222,0 1 1,-1-1-1,1 0 0,0 0 0,0-1 0,-1 1 1,1 0-1,0-1 0,0 1 0,-1-1 0,1 1 0,0-1 1,-1 0-1,1 0 0,-1 0 0,1 1 0,-1-2 0,1 1 1,-1 0-1,0 0 0,0 0 0,1-1 0,-1 1 0,0 0 1,1-3-1,-1 2 24,-1-1 1,1 0 0,-1 1-1,0-1 1,1 1-1,-1-1 1,0 0-1,-1 1 1,1-1 0,0 1-1,-1-1 1,0 1-1,1-1 1,-1 1-1,0-1 1,0 1 0,0-1-1,-2-1 1,-4-8 77,-1 1 0,0 0 1,-1 1-1,0 0 1,-1 0-1,0 1 0,-12-9 1,-9-6 287,-41-22 0,53 35-277,-1 1-1,0 1 1,-1 1 0,-40-10 0,48 14-97,0 2 0,0 0 0,-1 1 1,1 0-1,-1 1 0,1 0 0,-1 1 1,1 1-1,-15 3 0,22-3-114,1 0-1,0 1 1,0-1-1,0 1 1,0 0 0,0 0-1,0 1 1,1-1-1,0 1 1,0 0-1,0 0 1,0 0-1,-5 10 1,-19 37-5588,16-15-4220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9.0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305 0 14487,'0'0'11013,"-11"11"-10616,-58 72-383,-96 146-1,163-224-14,-5 4-4,0 0-1,1 1 1,0 0-1,1 0 1,0 1-1,0-1 1,1 1-1,1 0 1,0 0-1,0 0 1,-1 18-1,4-27-1,0 0 0,1-1 0,-1 1 0,0-1 0,1 1 0,-1 0 0,1-1 0,0 1 0,0-1-1,-1 1 1,1-1 0,0 0 0,0 1 0,0-1 0,0 0 0,1 1 0,-1-1 0,0 0 0,0 0 0,1 0 0,-1 0 0,1 0 0,-1-1-1,1 1 1,1 0 0,47 13 22,-33-10 5,21 5 6,-9-3-2,-1 2 1,49 19-1,-71-25-27,0 1 0,0 0 0,0 0 0,0 1-1,-1 0 1,0 0 0,1 0 0,-2 0 0,1 1 0,0 0-1,-1 0 1,0 0 0,0 0 0,-1 1 0,1 0 0,-1-1 0,5 13-1,-8-15 4,1 0 0,-1 1 0,0-1 0,0 0-1,0 0 1,-1 0 0,1 0 0,-1 0 0,1 0-1,-1 0 1,0-1 0,0 1 0,0 0 0,-1 0-1,1 0 1,-1-1 0,1 1 0,-1-1-1,0 1 1,0-1 0,0 0 0,0 0 0,0 0-1,-1 0 1,1 0 0,-1 0 0,1-1 0,-1 1-1,0-1 1,-3 2 0,-10 5 36,0-1 1,0-1 0,0 0-1,-20 3 1,6-4-174,0-1 1,0-1 0,-31-2 0,90-11-21692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9.3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135 250 11797,'0'0'5478,"9"-18"-2928,30-59-512,-36 70-1700,-1 0 0,1-1 0,-1 1 0,0 0 0,-1-1 0,0 1 1,0-1-1,-1 0 0,0 1 0,0-1 0,-1 1 0,-2-16 0,2 21-310,1 0 1,0 0-1,-1 0 1,0 0 0,0 0-1,1 0 1,-1 0-1,0 0 1,-1 0 0,1 0-1,0 0 1,0 1-1,-1-1 1,1 1 0,-1-1-1,1 1 1,-1-1-1,0 1 1,0 0 0,1 0-1,-1 0 1,0 0-1,0 0 1,0 0 0,0 0-1,0 1 1,0-1-1,-1 1 1,1-1 0,0 1-1,0 0 1,0 0-1,0 0 1,0 0 0,-1 0-1,1 1 1,0-1-1,0 1 1,0-1 0,0 1-1,0 0 1,-2 1-1,-3 1-60,1 1 1,0 0-1,1 0 0,-1 1 0,1 0 0,0-1 1,0 2-1,0-1 0,1 1 0,0-1 1,0 1-1,0 1 0,1-1 0,-6 13 0,0 2-2,1 2-1,1-1 0,-6 31 0,11-43 33,0 1 0,1-1 0,0 1-1,0-1 1,1 1 0,1-1 0,0 1 0,0 0 0,1-1 0,0 0-1,1 0 1,4 11 0,-4-16-23,0 0-1,0-1 1,0 1-1,0 0 1,1-1-1,0 0 1,0 0 0,0 0-1,0 0 1,1-1-1,0 1 1,-1-1-1,1-1 1,0 1-1,0 0 1,1-1-1,-1 0 1,0-1-1,1 1 1,0-1 0,-1 0-1,1 0 1,-1-1-1,8 1 1,5-1-782,1-1 0,-1 0 0,0-1 0,0-1 0,0-1 0,0 0 0,0-1 0,-1-1 0,0-1 1,17-9-1,49-30-6103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9.7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264 1 15975,'0'0'9287,"-24"2"-8847,10 0-417,6-3-24,1 2 1,-1-1-1,1 1 0,0 0 0,-1 1 0,1 0 0,0 0 1,0 0-1,0 1 0,1 0 0,-1 0 0,0 1 0,1 0 1,0 0-1,0 0 0,0 1 0,1 0 0,-1 0 0,1 0 1,-4 7-1,-2 3-8,1 1 1,0 0-1,2 0 1,0 1 0,0 0-1,2 1 1,0-1-1,1 1 1,1 0-1,1 1 1,-2 19-1,5-36 8,0 1-1,0-1 1,0 0-1,1 1 1,-1-1-1,1 0 1,-1 0 0,1 1-1,0-1 1,0 0-1,0 0 1,0 0-1,0 0 1,0 0-1,1 0 1,-1 0-1,1-1 1,-1 1-1,1 0 1,0-1-1,2 3 1,1-2-2,-1 0 0,0 0 0,1 0 0,-1 0 0,1-1 0,-1 0 0,1 0 0,0 0 0,-1 0 0,6-1-1,4 1-2,0-2-1,0 0 1,-1-1-1,1 0 1,-1-1-1,23-7 0,-27 6 10,0 0-1,-1 0 1,1-1 0,-1 0-1,0-1 1,0 0-1,0 0 1,-1-1-1,0 0 1,0 0 0,-1 0-1,0-1 1,0 0-1,-1 0 1,0-1-1,0 1 1,-1-1 0,0 0-1,-1-1 1,0 1-1,0 0 1,-1-1-1,0 0 1,-1 1-1,1-18 1,-2 43-131,-2 7 299,2 0 1,1-1-1,7 40 1,-8-57-360,1 1 1,0-1 0,1 1-1,-1-1 1,1 0 0,0 0 0,1 0-1,-1 0 1,1 0 0,0 0-1,0-1 1,0 1 0,1-1-1,0 0 1,-1 0 0,1 0-1,1-1 1,-1 1 0,1-1-1,-1 0 1,1 0 0,0-1 0,9 4-1,37 0-3995,9-5-1139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30.0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331 51 11973,'0'0'14247,"-8"-12"-13625,4 6-591,2 3-22,0 0 0,0 0 1,-1 0-1,1 1 1,0-1-1,-1 0 0,0 1 1,1 0-1,-1-1 1,-5-2-1,6 5-9,0 0 1,0-1-1,0 1 0,0 0 0,0 0 1,0 1-1,0-1 0,0 0 0,0 0 1,0 1-1,0 0 0,0-1 0,0 1 1,0 0-1,0 0 0,1 0 0,-1 0 1,0 0-1,1 0 0,-1 0 0,1 1 1,-1-1-1,1 1 0,0-1 0,-1 1 1,1-1-1,-2 4 0,-14 15-13,-22 25 3,-34 51 0,64-84 7,1 1 0,0 0 0,2 1 1,-1-1-1,1 1 0,1 1 0,1-1 0,0 1 0,-3 23 1,7-36-3,-1 0 1,1 0 0,0 0 0,0 0-1,1 0 1,-1 0 0,0 0 0,1 0-1,-1-1 1,1 1 0,0 0 0,-1 0-1,1 0 1,0 0 0,0-1-1,0 1 1,1 0 0,-1-1 0,0 1-1,0-1 1,1 0 0,1 2 0,1 0 1,-1-2 1,1 1-1,-1 0 1,1-1-1,0 1 0,0-1 1,0 0-1,-1-1 1,1 1-1,7 0 1,2-1 11,0 0 1,0-1-1,0-1 0,0 0 1,24-7-1,-31 7 9,-1-1 0,1 0 0,0 0 0,-1 0 0,0 0 0,0-1 0,0 0 0,0 0 0,-1-1-1,1 1 1,-1-1 0,0 0 0,0 0 0,-1 0 0,0 0 0,0-1 0,0 0 0,0 1 0,-1-1 0,0 0-1,0 0 1,-1 0 0,1-1 0,-1 1 0,-1 0 0,1 0 0,-1-1 0,0 1 0,-1 0 0,1 0 0,-1-1 0,-1 1-1,1 0 1,-1 0 0,0 0 0,0 0 0,-1 0 0,0 1 0,0-1 0,0 1 0,-6-7 0,-1-3 68,-1 1 0,-1 1 0,-1 0 1,0 1-1,0 0 0,-25-16 0,28 22-116,-1 0 0,1 1 0,-1 0 0,0 1 0,0 0 0,0 0 0,-1 2 0,1-1 0,-1 1 0,0 1 0,-12 0-1,23 1-41,1 0 0,-1 0-1,0 0 1,1 0 0,-1 0-1,0 0 1,1 0 0,-1 0-1,1 0 1,-1 1 0,0-1-1,1 0 1,-1 0 0,1 1-1,-1-1 1,0 0-1,1 1 1,-1-1 0,1 1-1,-1-1 1,1 0 0,0 1-1,-1-1 1,1 1 0,-1-1-1,1 1 1,0 0 0,-1-1-1,1 1 1,0-1 0,0 1-1,0 0 1,-1-1 0,1 2-1,4 23-3763,13 5-1412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30.3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188 0 12294,'0'0'11781,"-23"19"-11472,5-6-282,6-4-15,1-1 0,-1 2 1,2-1-1,-1 1 0,2 1 0,-1 0 1,1 0-1,1 1 0,0 0 0,1 0 1,-9 20-1,11-19 0,1 1 0,0 0 0,1-1 0,0 1 0,1 1 0,1-1 0,0 0 0,1 0 0,2 25 0,-1-36-3,0 1-1,1 0 1,-1-1 0,1 0 0,-1 1-1,1-1 1,0 0 0,0 0-1,0 0 1,1 0 0,-1 0 0,1-1-1,0 1 1,-1-1 0,1 1-1,0-1 1,0 0 0,1 0 0,-1 0-1,0-1 1,1 1 0,-1-1-1,1 0 1,-1 0 0,1 0 0,0 0-1,-1-1 1,7 1 0,3 0 14,0 0 0,1 0 1,-1-1-1,1-1 0,-1 0 1,22-6-1,-27 5-355,0-1-1,-1 1 1,0-2 0,1 1-1,-1-1 1,0 0 0,-1-1-1,9-6 1,23-31-6247,-13 0-2222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30.5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 1 11221,'0'0'15164,"-4"7"-14569,0 1-659,0 1 0,1-1 0,0 1 0,0 0 0,1 0 0,0 0 0,1 0 0,-1 13 0,3 84 186,1-46-36,-4 18-34,5 87 67,-2-157-107,0-1-1,0 0 1,1 1 0,-1-1-1,2 0 1,-1 0 0,7 12-1,-9-19-6,0 1-1,1-1 0,-1 0 1,0 0-1,0 0 0,0 0 0,1 1 1,-1-1-1,0 0 0,0 0 1,1 0-1,-1 0 0,0 0 1,0 0-1,1 0 0,-1 0 1,0 0-1,0 0 0,1 0 0,-1 0 1,0 0-1,0 0 0,1 0 1,-1 0-1,0 0 0,1 0 1,-1 0-1,0 0 0,0 0 0,0 0 1,1 0-1,-1-1 0,0 1 1,0 0-1,1 0 0,-1 0 1,0 0-1,0-1 0,0 1 1,0 0-1,1 0 0,-1 0 0,0-1 1,0 1-1,0 0 0,0 0 1,0-1-1,0 1 0,1-1 1,9-16 481,-9 14-374,18-30 323,1 1 0,39-49-1,-44 63-421,0 1 0,2 0 0,0 1 0,0 1 0,32-21 0,-46 34-28,1-1 1,0 1-1,0 0 0,0 0 0,0 1 1,0-1-1,0 1 0,0 0 0,1 0 1,-1 0-1,0 0 0,1 1 1,-1 0-1,1 0 0,-1 0 0,1 0 1,-1 1-1,0-1 0,1 1 1,-1 1-1,0-1 0,0 0 0,0 1 1,0 0-1,0 0 0,0 0 0,0 0 1,-1 1-1,1 0 0,-1-1 1,5 6-1,-1 0-105,-2-1 1,1 1-1,-1 0 1,0 0-1,-1 0 0,0 1 1,0 0-1,-1 0 1,0 0-1,0 0 1,-1 0-1,0 1 1,0 10-1,2 20-2120,3-17-2296,7-6-4730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30.7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248 35 21546,'0'0'9700,"5"-30"-9556,-5 26-144,-10 4-912,-47 0-881,-15 16-2433,-42 17-4578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35.74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30458,'0'2188'0,"10992"-2188"0,-10992-2188 0,-10992 2188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37.78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27522,'0'2201'0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29.3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 14679,'0'0'2897,"161"-4"-2897,-79 2-1040,-4 0-3747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40.033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27357,'0'2086'0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47.73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25223,'0'2140'0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50.50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125 27 9861,'0'0'15884,"-2"-7"-15252,1 4-593,-3-14 36,4 17-78,0 0-1,0 0 1,0 1 0,-1-1 0,1 0 0,0 0 0,0 0 0,0 0 0,0 0 0,0 0 0,0 0-1,0 0 1,0 0 0,-1 1 0,1-1 0,0 0 0,0 0 0,0 0 0,0 0 0,0 0 0,0 0-1,-1 0 1,1 0 0,0 0 0,0 0 0,0 0 0,0 0 0,0 0 0,0 0 0,-1 0 0,1 0-1,0 0 1,0 0 0,0 0 0,0 0 0,0 0 0,0 0 0,-1 0 0,1-1 0,0 1 0,0 0-1,0 0 1,0 0 0,0 0 0,0 0 0,-14 68-208,-53 230 334,60-276-53,1-5-29,1 0 0,1 0 1,1 1-1,0-1 0,0 23 0,3-40 186,3-1 181,53-22 413,-46 17-791,-1 2-1,1-1 0,0 1 0,0 1 0,1 0 0,-1 0 0,1 1 1,10-1-1,-9 4-41,0 0 0,0 0 0,-1 2 0,1-1 0,-1 1 1,1 1-1,-1 0 0,0 0 0,-1 1 0,1 1 0,-1 0 1,0 0-1,0 1 0,-1 0 0,0 1 0,0 0 0,-1 0 1,8 10-1,1 2 11,-1 0 1,-1 1-1,-1 1 0,0 0 1,-2 1-1,-1 1 1,12 31-1,-20-44-7,0 1 0,0-1 0,-1 0-1,-1 1 1,1 15 0,-2-24 6,0 0 1,0 1-1,0-1 1,0 0-1,-1 0 1,1 0-1,-1 0 1,0 0-1,0 0 1,0 0-1,0 0 1,-1-1-1,1 1 1,-1 0-1,1-1 1,-1 1-1,0-1 1,0 1-1,0-1 1,0 0-1,-1 0 1,1 0-1,-5 3 1,-4 0 34,0-1 0,0-1 0,0 0 0,-1 0 0,1-1-1,-1 0 1,-15 0 0,-83-7 125,96 4-99,1-1 0,0-1 0,0 0 0,0-1 0,0 0 0,1-1 0,-1-1 0,1 0 0,0 0 0,1-1-1,-20-16 1,30-6-5180,1 19 3079,0-27-4921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50.81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0 118 15127,'0'0'11117,"5"-7"-10693,-1 3-429,0 0-1,0 0 0,1 0 0,-1 1 1,1-1-1,0 1 0,0 0 1,0 1-1,0-1 0,0 1 0,0 0 1,1 0-1,11-2 0,16-2 8,43-3-1,-12 1-1,152-35 141,-214 43 73,-2 2-302,0 1 30,-1-1-1,1 0 1,-1 1 0,0-1-1,0 0 1,1 0 0,-1 0-1,-1 0 1,1 0 0,-2 3-1,-6 12-575,-25 82-8532,21-43-3120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51.93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50 260 10917,'0'0'8889,"-5"6"-7069,-12 17-113,9-18 2739,2-10-3324,1-10-1582,4 14 733,-1-10-236,0-1-1,0 1 0,1-1 0,1 0 0,0 0 0,0 1 0,2-1 0,-1 1 0,1-1 1,1 1-1,0-1 0,0 1 0,6-12 0,-6 17-46,0 0 0,0 0 1,1 0-1,-1 0 0,1 1 0,0-1 0,1 1 0,-1 0 0,1 0 1,0 1-1,0-1 0,1 1 0,-1 1 0,1-1 0,0 1 1,0-1-1,0 2 0,1-1 0,-1 1 0,0 0 0,1 0 1,0 1-1,10-2 0,-11 3-6,-1-1-1,1 1 1,-1 0 0,1 0 0,-1 1 0,1 0-1,-1 0 1,1 0 0,-1 0 0,0 1-1,0 0 1,1 0 0,-1 1 0,-1-1-1,1 1 1,0 0 0,-1 0 0,1 1-1,-1-1 1,0 1 0,0 0 0,-1 0 0,1 0-1,-1 1 1,0-1 0,0 1 0,0 0-1,-1 0 1,1 0 0,-1 0 0,0 0-1,-1 1 1,1-1 0,0 8 0,1 4 19,-1-1 0,0 0 0,-1 1 0,-1-1 1,-1 1-1,0-1 0,-1 0 0,-1 1 0,0-1 0,-1 0 1,-1-1-1,0 1 0,-2-1 0,1 0 0,-2 0 0,0-1 1,-1 0-1,0 0 0,-1-1 0,-12 12 0,22-25-4,0 1 0,-1-1 0,1 0 0,-1 0 0,1 1 0,0-1 0,-1 0 0,1 1 0,0-1 0,0 0 0,-1 1 0,1-1 0,0 1 0,0-1 0,0 1 0,-1-1 0,1 0 0,0 1 0,0-1 0,0 1 0,0-1 1,0 1-1,0-1 0,0 1 0,0-1 0,0 1 0,0-1 0,0 1 0,0-1 0,0 0 0,0 1 0,1-1 0,-1 1 0,0-1 0,0 1 0,0-1 0,1 0 0,-1 1 0,0-1 0,1 0 0,-1 1 0,0-1 0,1 0 0,-1 1 0,0-1 0,1 0 0,-1 1 0,0-1 0,1 0 0,-1 0 0,1 0 0,-1 0 0,1 1 0,-1-1 0,0 0 0,1 0 0,-1 0 0,1 0 0,-1 0 0,1 0 0,-1 0 0,1 0 0,-1 0 0,1 0 0,49 1-131,-22 0 88,-12 2 28,0 0-1,-1 2 1,0 0 0,0 0-1,0 2 1,-1 0-1,0 0 1,0 1 0,-1 1-1,0 0 1,16 16 0,-22-19 5,0 0 1,0 1 0,-1 0-1,0 1 1,0 0 0,-1-1-1,0 2 1,0-1 0,-1 1-1,0-1 1,0 1 0,-1 0-1,-1 0 1,1 1 0,-1-1-1,-1 0 1,0 1 0,0-1-1,-1 1 1,-1 10 0,0-14 12,0-1-1,0 1 1,0-1 0,-1 0 0,0 1 0,0-1 0,-1 0-1,1 0 1,-1-1 0,0 1 0,0 0 0,-1-1 0,1 0-1,-1 0 1,-5 5 0,1-3 13,0-1 0,0 1-1,-1-2 1,1 1 0,-1-1 0,0 0-1,-19 5 1,-4-2 77,-1-2-1,0-1 1,0-1 0,-34-2-1,38-1-8,2 1 76,-53-5 0,74 3-137,0 0 0,0 0 0,-1-1 0,1 1 0,0-1 0,1-1 0,-1 1 0,0-1 0,1 0 0,-1 0 0,1-1 0,0 1 0,0-1 0,-5-6 0,12 22-9623,11 6 2042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54.79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233 183 5491,'0'0'8094,"-2"-26"2580,2 26-10621,-1 0 0,0 0 0,1 0 0,-1 0-1,1-1 1,-1 1 0,1 0 0,-1 0 0,1-1 0,-1 1 0,1 0-1,-1-1 1,1 1 0,0-1 0,-1 1 0,1 0 0,-1-1 0,1 1-1,0-1 1,0 1 0,-1-1 0,1 1 0,0-1 0,0 1 0,-1-1-1,1 1 1,0-1 0,0 0 0,0 1 0,0-1 0,0 1 0,0-1-1,0 1 1,0-1 0,0 0 0,0 1 0,0-1 0,0 1 0,0-1-1,1 1 1,-1-1 0,0 1 0,0-1 0,1 1 0,-1-1 0,0 1-1,1-1 1,-1 1 0,0-1 0,1 1 0,0-1 0,17-30-59,-9 21 172,0-1 1,-1 0-1,0 0 1,-1-1-1,-1 0 1,10-23 0,-15 46 67,-7 19-452,-77 157 187,5-17 78,68-142-32,1-1-1,1 1 1,2 0 0,-5 44 0,9-47-22,1 1-1,1-1 1,1 1-1,1-1 1,1 1-1,13 47 1,-13-65 8,-1 0 1,1 0-1,0-1 0,1 1 0,0-1 1,0 0-1,1 0 0,0 0 1,0 0-1,0-1 0,1 0 0,0 0 1,0-1-1,1 1 0,-1-1 1,1-1-1,0 1 0,1-1 1,-1-1-1,1 1 0,-1-1 0,1 0 1,0-1-1,0 0 0,10 1 1,0-1 32,1 0 1,-1-2-1,0 0 1,0-1-1,1 0 1,21-6-1,-29 4-14,1 0-1,-1-1 1,0 0-1,0 0 1,0-2-1,-1 1 1,1-1-1,-1-1 1,-1 0-1,14-11 1,-21 15-10,0 1 1,0 0 0,0-1-1,0 1 1,0-1-1,-1 0 1,1 0 0,-1 1-1,0-1 1,1 0-1,-1 0 1,-1 0 0,1 0-1,0-1 1,-1 1-1,0 0 1,1 0 0,-1 0-1,-1 0 1,1 0-1,0-1 1,-1 1 0,1 0-1,-1 0 1,0 0-1,0 0 1,0 0 0,-1 0-1,1 0 1,-3-3-1,0-1-2,-1 1-1,1 0 1,-1 0-1,0 0 0,0 1 1,-1 0-1,0 0 0,0 0 1,0 1-1,0 0 0,-1 0 1,-6-3-1,-2 2-17,1 1 0,-1 1 0,0 0-1,0 1 1,0 0 0,0 1 0,0 1 0,0 1 0,0 0-1,0 1 1,0 0 0,0 1 0,1 1 0,-1 0 0,1 1-1,0 1 1,0 0 0,1 1 0,0 1 0,-21 14 0,22-12-119,1 1 0,0 0 1,0 1-1,1 0 1,0 0-1,1 1 1,-8 16-1,2 1-2477,2 0 0,-12 40 0,7-10-7417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55.57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 7 12486,'0'0'11773,"18"-4"-11005,272 18-349,-274-14 103,17 0-4238,-2-6-4810,-6-4-2223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55.90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17688,'0'0'8455,"1"7"-8282,24 456 795,-15-275-255,1-125 338,-3-82-7689,-6-12-2614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59.3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31 14919,'0'0'12960,"-1"-8"-12133,-2-14-552,2 26-282,1 34-242,0-31 257,5 77 2,31 166 0,-10-92 106,-16-84-92,41 231 56,-50-303-78,-1 1-1,1 0 0,-1 0 1,1-1-1,0 1 0,0-1 1,0 1-1,0-1 0,0 1 1,1-1-1,-1 0 1,1 1-1,0-1 0,-1 0 1,1 0-1,0 0 0,0 0 1,1-1-1,-1 1 0,0 0 1,0-1-1,1 0 0,-1 1 1,1-1-1,-1 0 1,1 0-1,0-1 0,2 2 1,1-2-10,0-1 1,-1 1 0,1-1 0,0 0 0,-1 0-1,0 0 1,1-1 0,-1 0 0,0 0 0,1-1-1,-1 1 1,-1-1 0,6-3 0,18-14-946,48-42 1,-16 0-3173,-24 13-2478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59.5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0 146 16327,'0'0'4322,"166"-82"-4322,-89 56-160,-5 5-2145,-10 5-3185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29.6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282 48 15399,'0'0'8863,"-23"-8"-7126,-71-25-518,91 32-1187,-1-1-1,0 1 1,0 0 0,1 1 0,-1-1 0,0 1 0,0-1 0,0 1-1,0 0 1,0 1 0,0-1 0,0 1 0,0 0 0,1-1-1,-1 2 1,0-1 0,1 0 0,-1 1 0,0 0 0,1 0-1,0 0 1,-1 0 0,1 0 0,0 1 0,0-1 0,0 1-1,1 0 1,-5 5 0,0 3-53,1 0-1,0 0 1,1 1 0,0-1-1,0 1 1,-3 16-1,7-24 36,-3 10-44,1 0 0,0-1 1,1 1-1,1 0 0,0 26 0,1-37 21,0 0 0,0 1-1,0-1 1,1 0 0,-1 0 0,1 0-1,0 0 1,0 0 0,0 0 0,0 0-1,0 0 1,1 0 0,-1 0 0,1 0-1,0-1 1,0 1 0,0-1 0,0 0-1,0 1 1,0-1 0,1 0 0,-1 0-1,1 0 1,0 0 0,-1-1 0,1 1-1,0-1 1,0 0 0,0 0-1,0 0 1,4 1 0,-2-1-8,1 0 0,0 0 0,0-1 0,0 0 0,0 0 0,0 0 0,0-1 1,0 0-1,0 0 0,-1 0 0,1-1 0,0 0 0,-1 0 0,1-1 0,-1 1 0,7-5 0,-6 2 33,0-1 0,0 0 0,0 0 0,0-1 0,-1 1 0,0-1 0,-1 0 0,0-1 0,0 1 0,6-16 0,-4 8 54,-1 0 1,0 0-1,-1-1 0,-1 0 1,0 0-1,-1 0 0,0-27 1,0 48-157,0-1 0,0 1 0,0 0 0,1-1 0,0 0 0,0 1 0,0-1 1,6 6-1,0 0 66,9 13-184,1 0 0,23 21-1,8-7-2385,-43-33 1430,-1 0 1,1-1-1,0 0 0,0-1 0,14 4 0,5-4-5029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00.0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324 276 11829,'0'0'9117,"0"-20"-7082,0-67-386,0 79-1490,-1 1 0,0-1 0,0 0 0,0 1 0,-1 0 0,0-1 1,-1 1-1,1 0 0,-1 0 0,-1 0 0,0 1 0,1-1 0,-2 1 0,1 0 0,-1 0 0,0 0 0,0 1 0,-7-6 0,7 7-123,1 1-1,-1-1 0,0 1 1,0 0-1,0 0 0,0 1 1,-1-1-1,1 1 0,-1 1 0,1-1 1,-1 1-1,0 0 0,0 0 1,1 0-1,-1 1 0,0 0 1,0 0-1,0 0 0,1 1 0,-1 0 1,-9 3-1,9-1-57,0 0-1,0 1 1,0 0-1,1 0 1,-1 1-1,1-1 1,0 1-1,1 0 1,-1 1 0,1-1-1,0 1 1,0 0-1,1 0 1,-4 8-1,-2 4-7,1 1-1,1-1 1,-9 37-1,10-22 14,1 0 0,2 0 0,2 0 1,0 0-1,7 46 0,-6-77 14,1 1 1,0 0-1,-1-1 0,1 1 1,1 0-1,-1-1 1,0 1-1,1-1 1,-1 0-1,1 1 0,-1-1 1,1 0-1,0 0 1,0 0-1,0 0 0,1 0 1,-1-1-1,0 1 1,0-1-1,1 1 0,-1-1 1,1 0-1,4 1 1,-3 0 2,0-1 1,1 0-1,0 0 0,-1 0 1,1-1-1,-1 1 1,1-1-1,0 0 1,-1-1-1,1 1 0,0-1 1,-1 0-1,9-3 1,-11 3 17,1 0 0,-1-1 0,0 1 0,1-1-1,-1 0 1,0 0 0,0 0 0,0 0 0,0 0 0,-1 0 0,1 0 0,0-1 0,-1 1 0,0 0 0,1-1 0,0-4 0,14-49 88,-11 34-58,12-37 46,-9 38-76,-2-1 1,0 1-1,-2-1 1,4-43-1,-8 65-21,0 0-1,0 0 0,0 0 0,0 0 1,0 0-1,0 0 0,0 0 0,0 0 1,1 0-1,-1 0 0,0 0 0,0 0 0,0 1 1,0-1-1,0 0 0,0 0 0,0 0 1,0 0-1,0 0 0,0 0 0,1 0 1,-1 0-1,0 0 0,0 0 0,0 0 1,0 0-1,0 0 0,0 0 0,0 0 1,0 0-1,0 0 0,0 0 0,1-1 0,-1 1 1,0 0-1,0 0 0,0 0 0,0 0 1,0 0-1,0 0 0,0 0 0,0 0 1,0 0-1,0 0 0,0 0 0,0 0 1,0 0-1,1 0 0,-1-1 0,0 1 1,0 0-1,0 0 0,0 0 0,0 0 0,0 0 1,0 0-1,0 0 0,0 0 0,0 0 1,0 0-1,0-1 0,0 1 0,0 0 1,0 0-1,0 0 0,8 11-201,7 14-86,2 10-236,-3-4 477,2-1 1,33 48-1,-43-69-611,1-1 0,1 0 0,-1-1 0,1 0-1,11 8 1,-13-11-362,-1-1-1,0 0 1,1 0-1,0-1 0,0 1 1,0-1-1,0-1 0,0 1 1,12 1-1,18-2-11619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00.3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359 1 13350,'0'0'10274,"-1"2"-9826,-22 53-517,-20 67-1,37-101 105,1 2-1,1-1 0,1 0 1,1 1-1,1 0 0,2 30 1,-1-52-35,0 0 0,0 0 1,0 1-1,0-1 1,1 0-1,-1 0 0,0 1 1,1-1-1,-1 0 0,1 0 1,-1 0-1,1 0 1,-1 0-1,1 0 0,0 0 1,0 0-1,-1 0 0,1 0 1,0 0-1,0 0 0,0 0 1,0-1-1,2 2 1,27 2-114,-28-5 118,-1 0 0,0 0 0,0 0 0,0 0 0,-1 0 0,1 0 1,0 0-1,0 0 0,0-1 0,-1 1 0,1 0 0,-1 0 0,1-1 0,-1 1 1,0 0-1,1-1 0,-1 1 0,0 0 0,0-1 0,0 1 0,0-1 0,0 1 1,0 0-1,0-1 0,-1-1 0,-2-46 385,0 33-293,-1 0 1,0 1 0,-1 0 0,-1 0-1,0 0 1,-1 1 0,0 0-1,-2 0 1,1 1 0,-2 0 0,0 0-1,-16-15 1,18 19-17,-2 0 0,1 1 0,-1 0 0,-1 0 0,1 1 0,-1 0 0,0 1 0,-1 1 0,0-1 0,0 2 0,0 0 0,0 0 0,0 1 0,-1 1 0,-23-3 0,34 6-141,1-1 0,0 1 0,0 0-1,0-1 1,0 1 0,0 0 0,0-1 0,0 1 0,0 0-1,0 0 1,0 0 0,0 0 0,1 0 0,-1 0 0,0 0-1,1 0 1,-1 0 0,1 0 0,-1 1 0,1-1-1,-1 0 1,1 0 0,0 0 0,0 1 0,-1-1 0,1 0-1,0 0 1,0 1 0,0-1 0,1 0 0,-1 2 0,1 51-2155,0-43 1449,-1-4 115,1 0-1,0 1 1,0-1-1,0 0 1,1 0 0,3 7-1,-1-4-687,1-1 0,1-1 0,0 1-1,8 9 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00.9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595 102 992,'0'0'21672,"-7"-16"-20157,-23-51-667,29 66-820,1 0 0,-1 0 0,0 0 0,1-1 0,-1 1 0,0 0 0,0 0 0,0 0 0,0 0 0,0 1 0,0-1 0,0 0 0,0 0 0,0 0 0,0 1 0,0-1 0,0 1 0,-1-1 0,1 1 0,0-1 0,0 1 0,-1 0 0,1-1 0,0 1 0,-1 0 0,1 0 0,0 0 0,0 0 0,-1 0 0,1 0 0,0 1 0,-1-1 0,1 0 0,0 1 0,-3 0 0,-1 1 58,0-1-83,-1 1-1,1 0 1,0 1-1,0-1 1,-1 1-1,2 0 1,-1 0-1,0 1 1,1-1-1,-8 9 1,-38 47-133,40-45 126,-1-1-3,1 1 0,0 0 1,1 0-1,1 1 1,0 1-1,1-1 1,0 1-1,2 0 0,0 1 1,1 0-1,0-1 1,-2 30-1,6-44-17,0 0-1,1 0 1,-1 0-1,0 0 1,1 0 0,-1 0-1,1-1 1,0 1-1,-1 0 1,1 0-1,0-1 1,0 1 0,0 0-1,1-1 1,-1 1-1,0-1 1,0 1-1,1-1 1,-1 0 0,3 2-1,0 0-48,0-1 0,0 0 0,0 0 0,0 0 0,1-1-1,-1 0 1,1 1 0,8 0 0,-8-1 44,0-1 0,0 1-1,0-1 1,0 0 0,1 0 0,-1-1 0,0 1-1,0-1 1,0 0 0,0-1 0,0 1 0,0-1 0,-1 0-1,1 0 1,0-1 0,7-5 0,-7 2 90,0-1 0,-1 1 0,-1-1-1,1 0 1,-1 0 0,0-1 0,0 1 0,-1 0 0,0-1 0,-1 0 0,1-8 0,12-37 843,-6 26 881,26 301-2590,-8-47 932,-8-69-56,-4 195 0,-14-334-68,0 0 0,-2-1 0,0 1 0,-1 0 0,0-1 1,-2 0-1,-7 19 0,8-29 14,1 0 1,-2 0 0,1 0-1,-1-1 1,0 0-1,-1 0 1,1 0-1,-2-1 1,1 0 0,0 0-1,-1 0 1,0-1-1,-1 0 1,1-1-1,-1 1 1,0-1 0,-9 3-1,-2-1 94,0 0 0,1-1-1,-2-1 1,1-1 0,-33 2-1,41-5-63,1 0-1,-1 0 1,1-1-1,-1 0 0,1-1 1,0-1-1,0 1 1,0-1-1,0-1 0,0 0 1,1 0-1,-10-7 0,3-1-9,0 0-1,1-1 1,1-1-1,0-1 1,1 0-1,-16-23 0,22 27-92,0 1-1,1-1 0,0 0 0,1-1 0,0 1 1,1-1-1,0 0 0,1-1 0,1 1 0,0 0 0,-1-18 1,3 26-131,0 1-1,1-1 1,0 0 0,0 0 0,0 0 0,0 0 0,0 1 0,1-1-1,0 0 1,0 1 0,0 0 0,0-1 0,0 1 0,6-6 0,46-38-3834,-29 28 1655,45-39-4987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01.3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132 450 13702,'0'0'3247,"23"-14"-1054,70-50-531,-88 60-1474,0-1-1,0 0 0,-1 0 0,0 0 1,1 0-1,-2 0 0,1-1 1,-1 0-1,1 0 0,-2 0 1,1 0-1,-1 0 0,0-1 1,0 1-1,0 0 0,-1-1 1,0 0-1,-1 1 0,1-1 1,-1 0-1,-1 1 0,-1-11 1,2-4 196,0 9-226,-1-1-1,0 0 1,0 0 0,-2 1-1,0-1 1,0 1 0,-1 0-1,-8-19 1,9 26-104,1 0-1,-1 1 1,0-1 0,0 1 0,-1-1-1,1 1 1,-1 0 0,0 0-1,0 1 1,0-1 0,-1 1 0,1 0-1,-1 0 1,0 0 0,0 1 0,0 0-1,0 0 1,0 0 0,-1 0-1,1 1 1,0 0 0,-10-1 0,10 2-63,0 1-1,0-1 1,0 1 0,0 0 0,0 0 0,0 1 0,0 0 0,1-1 0,-1 2 0,0-1 0,1 0 0,0 1 0,0 0 0,0 0 0,0 0 0,0 1 0,0-1 0,1 1 0,0 0 0,0 0 0,0 0 0,0 0 0,0 0 0,1 1-1,-3 6 1,-5 11-21,1-1-1,2 1 0,0 1 0,-5 25 0,7-19 11,0 1-1,2-1 1,1 1-1,2 0 1,6 58-1,-5-80 24,1-1-1,0 1 0,0-1 0,1 1 1,0-1-1,0 0 0,1 0 0,-1 0 1,2-1-1,-1 0 0,1 1 0,0-1 1,8 7-1,-4-5 21,0-1 0,1 0 0,-1-1 0,2 0 0,-1-1 0,1 0 0,-1 0 0,14 3 0,4-1-58,0-1 1,0-1-1,1-2 0,-1-1 0,1-1 0,41-4 0,-61 3-276,-1-1-1,0-1 1,0 0 0,0 0-1,0 0 1,0-1 0,9-5-1,-13 6-424,1-1-1,-1 0 1,0 0-1,0 0 1,0-1-1,0 1 1,5-7-1,9-23-8173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01.6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 13 19945,'0'0'6371,"-6"-5"-5360,5 5-1016,0-1 1,0 0-1,0 0 0,0 1 1,0-1-1,0 1 0,0-1 0,0 1 1,0-1-1,0 1 0,0-1 1,0 1-1,-1 0 0,1 0 0,0 0 1,0 0-1,-2 0 0,3 0 1,-1 0-1,0 1 0,1-1 1,-1 0-1,1 1 0,0-1 0,-1 0 1,1 1-1,-1-1 0,1 1 1,-1-1-1,1 1 0,0-1 0,0 1 1,-1 0-1,1-1 0,0 1 1,0-1-1,-1 1 0,1-1 1,0 1-1,0 0 0,0-1 0,0 2 1,6 60-138,-3-37 179,13 96 78,-6-22 103,5-1 0,53 186 0,-65-274-195,0 0 1,1-1 0,1 1-1,0-1 1,0 0 0,0 0-1,1-1 1,0 0 0,1 0-1,9 8 1,-12-12-1,1-1 0,0 1 0,0-2 0,1 1 0,-1 0 0,0-1 0,1 0 0,0 0 0,0-1 0,-1 0 0,1 0-1,0 0 1,0 0 0,0-1 0,0 0 0,0 0 0,0-1 0,10-2 0,-10 2-62,1-1 0,0 0 0,-1-1 0,1 1 0,-1-1 1,0-1-1,0 1 0,0-1 0,0 0 0,-1 0 0,0-1 0,1 1 0,-2-1 0,1 0 0,5-8 0,-4 5-505,-1 0-1,0 0 0,0-1 0,-1 0 0,0 0 0,0 0 0,-1-1 0,0 1 0,-1-1 1,2-12-1,-3-28-5349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01.8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0 158 14535,'0'0'6291,"119"-38"-6275,-42 18 128,1-2-144,-1 0 0,-4 4-961,-6-2-1792,-5 3-4354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03.6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191 135 4194,'0'0'21746,"3"-11"-20818,-1 1-998,1 1 256,-1 0 1,0-1-1,0 1 0,-1-1 1,0-12-1,-1 20-158,0 0 0,0 1 0,0-1 0,-1 0 1,1 0-1,0 0 0,-1 1 0,1-1 0,-1 0 0,0 1 0,0-1 0,1 0 0,-1 1 0,0-1 1,0 1-1,-1-1 0,1 1 0,0-1 0,0 1 0,-1 0 0,1 0 0,-1 0 0,1 0 0,-1 0 1,1 0-1,-1 0 0,0 0 0,1 1 0,-1-1 0,0 0 0,0 1 0,1 0 0,-1-1 1,0 1-1,0 0 0,0 0 0,-3 0 0,3 0-47,-1 0-1,1 1 1,-1-1 0,1 1-1,-1-1 1,1 1 0,0 0-1,-1-1 1,1 1 0,0 1-1,0-1 1,-1 0 0,1 0-1,0 1 1,0-1 0,0 1-1,1 0 1,-1 0-1,-3 3 1,2 0-9,-1 1 0,1 0 0,0-1 0,1 1 0,-1 0 0,1 0 0,-2 11 0,-1 6-11,2 1 1,1 0-1,1 28 0,1-38 27,1 0-1,1-1 1,1 1-1,0-1 1,0 1 0,1-1-1,1 0 1,0-1-1,11 20 1,8 8-14,45 55 1,-44-62 35,-1 1-1,27 49 1,-43-65-6,0 1 0,-1 1 1,-1-1-1,-1 1 0,-1 1 1,0-1-1,-2 0 1,0 1-1,-2-1 0,0 1 1,-1-1-1,-1 1 0,-5 23 1,0-16 6,-1 0 0,-1 0 1,-1-1-1,-1-1 0,-2 0 0,0-1 1,-2 0-1,-29 37 0,13-23 11,-36 34-1,56-61 9,-1-2 1,0 0-1,-1 0 0,0-1 1,0-1-1,-1 0 0,-18 7 1,31-14 131,8-1-204,-2-1 11,-1 1 1,1 0 0,-1 0 0,1 0-1,0 1 1,-1-1 0,1 1-1,-1 0 1,0 1 0,1-1-1,-1 1 1,0 0 0,0 0-1,0 0 1,0 1 0,0-1 0,0 1-1,-1 0 1,1 0 0,-1 0-1,0 0 1,0 1 0,0-1-1,2 5 1,13 18-18,-1 0 1,-2 1-1,-1 0 0,-1 1 0,10 34 0,39 153 17,-61-212 32,38 171-1,-19-79 32,51 148 0,-68-234-79,0-1 1,1 0 0,-1 1 0,2-1 0,-1-1-1,1 1 1,0-1 0,1 1 0,0-1 0,0-1-1,0 1 1,1-1 0,0-1 0,0 1 0,0-1-1,1 0 1,0-1 0,0 1 0,0-2 0,1 1-1,-1-1 1,1 0 0,-1-1 0,15 2-1,-5-2-1286,0-1-1,0 0 1,0-2-1,0 0 1,20-4-1,39-22-7550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02.1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71 19913,'0'0'4954,"-4"0"-4815,-6-2-194,12-2 44,29-10 77,48-12 73,-50 19-748,0 1 0,0 1 0,56-1 0,-84 6 468,0 0 1,-1-1-1,1 1 1,0 0-1,-1 0 0,1 0 1,0 0-1,-1 0 1,1 0-1,0 0 0,-1 0 1,1 1-1,0-1 1,-1 0-1,1 0 0,0 0 1,-1 1-1,1-1 1,-1 0-1,1 1 0,0-1 1,-1 1-1,1-1 1,-1 0-1,1 1 0,-1-1 1,0 1-1,1-1 1,-1 1-1,1 0 0,-1-1 1,0 1-1,1-1 1,-1 1-1,0 0 0,0-1 1,0 1-1,1 0 1,-1-1-1,0 1 0,0 0 1,0-1-1,0 1 1,0 0-1,0-1 0,0 1 1,0 0-1,-1-1 1,1 1-1,0 0 0,0-1 1,0 1-1,-1 1 1,0-1-77,-3 31-6007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02.2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92 15655,'0'0'4242,"68"-2"-4082,-22-8-112,11-3-32,5 1-16,5-2-272,0-4-1889,-5-4-3666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02.6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657 32 18745,'0'0'8403,"-15"-7"-7792,7 2-529,3 2-51,0 0-1,0 0 1,0 1 0,-1 0 0,1 0 0,-7-2 0,10 4-28,0-1 0,0 1 0,0 0 0,0 0 0,0 0 1,0 0-1,0 0 0,0 1 0,0-1 0,0 1 0,0-1 0,0 1 0,1 0 0,-1-1 1,0 1-1,0 0 0,1 0 0,-1 0 0,0 1 0,1-1 0,-1 0 0,1 0 0,0 1 1,-1-1-1,1 1 0,-2 2 0,-12 20-15,0 1-1,1 0 1,2 1-1,1 1 1,0 0 0,-12 55-1,15-38 40,2 1 0,1 0 0,3 77 0,2-107-17,1 0 0,1 0-1,0 0 1,1 0 0,1-1-1,0 1 1,1-1 0,7 14 0,-10-23 4,1 0 1,0 0 0,1 0 0,-1 0 0,1 0 0,0-1 0,0 1 0,0-1-1,1 0 1,-1-1 0,1 1 0,0-1 0,0 0 0,0 0 0,1 0 0,-1-1-1,1 0 1,-1 0 0,1 0 0,0-1 0,-1 0 0,13 1 0,-9-1-1,0-1 1,0-1-1,0 0 1,0 0-1,-1-1 1,1 0-1,0 0 1,-1-1-1,1 0 1,-1-1-1,15-8 1,-19 10 1,0-1 0,0 0 0,0 0 0,-1 0 1,1 0-1,-1-1 0,0 1 0,0-1 0,0 0 1,0 0-1,-1 0 0,1 0 0,-1 0 0,0-1 1,0 1-1,-1-1 0,0 1 0,1-1 0,-1 1 1,-1-1-1,1 0 0,-1 0 0,0 0 0,0-6 1,-1 8-2,0 0 1,0 0 0,0 0 0,-1 0-1,1 0 1,-1 0 0,1 0-1,-1 1 1,0-1 0,0 0 0,0 1-1,0 0 1,-1-1 0,1 1-1,-1 0 1,1 0 0,-1 0 0,0 1-1,0-1 1,0 1 0,0-1-1,0 1 1,0 0 0,0 0 0,0 1-1,0-1 1,0 0 0,-4 1-1,-15-4-31,-1 2-1,-43 0 0,53 2 15,-12 1-61,-1 1 1,1 2 0,0 0 0,-38 12 0,-99 42-2157,77-25-411,-53 17-3936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29.8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109 1 16920,'0'0'10188,"-6"0"-9841,4 0-363,1 0-1,0 0 1,-1 0 0,1 0-1,0 0 1,0 1 0,-1-1-1,1 1 1,0-1 0,0 1-1,0-1 1,0 1-1,0-1 1,0 1 0,-1 0-1,1 0 1,1 0 0,-1-1-1,0 1 1,0 0-1,0 0 1,0 0 0,1 0-1,-1 0 1,0 1 0,1-1-1,-1 0 1,1 0-1,-1 0 1,1 1 0,0-1-1,0 0 1,-1 0 0,1 1-1,0-1 1,0 2-1,-1 68-268,2-40 336,-11 153 303,0 5-999,-16-187-5731,0-2-78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04.6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476 229 11141,'0'0'8263,"-8"-18"-6164,-23-57-533,30 72-1497,0 0-1,1 0 0,-1 0 1,1 0-1,0 0 0,0 0 1,0 0-1,0 0 0,0 0 1,1 0-1,-1 0 0,1 0 1,0 0-1,0 0 1,0 0-1,0 0 0,0 0 1,1 0-1,-1 1 0,1-1 1,0 1-1,0-1 0,0 1 1,0 0-1,0-1 0,0 1 1,4-2-1,5-4 6,0 0-1,0 2 1,0-1-1,19-7 1,-22 11-59,-6 1-15,1 1 0,0 0 0,0 0 0,1 0 0,-1 0 0,0 0 0,0 1 0,0-1-1,7 1 1,-9 0-11,0 0 0,-1 0-1,1 1 1,0-1 0,0 0 0,0 1-1,0-1 1,0 0 0,0 1-1,-1-1 1,1 1 0,0-1 0,0 1-1,-1 0 1,1-1 0,0 1-1,-1 0 1,1-1 0,0 1 0,-1 0-1,1 0 1,0 1 0,0 4-43,1 1 0,-1-1 0,0 1 0,-1-1 0,1 1 0,-1 0 0,-2 12 0,1-1 114,-4 25-58,-2-2 0,-1 1 0,-3-1 0,-1 0 1,-22 47-1,16-41 10,2 0 0,2 1 0,-13 77 0,23-96 4,1-1 0,1 1 0,2-1 0,1 1 0,5 31 0,-5-54-10,1 1 0,-1-1 0,1 1-1,0-1 1,1 0 0,0 0-1,0 0 1,0 0 0,1 0 0,-1-1-1,1 0 1,1 1 0,-1-2-1,1 1 1,0 0 0,0-1 0,0 0-1,1 0 1,-1 0 0,1-1-1,0 0 1,0 0 0,0 0 0,0-1-1,0 0 1,1 0 0,8 1-1,8 0 107,-1-1 0,1 0-1,0-2 1,23-2-1,-44 2-56,-1 0 0,1 0-1,-1 0 1,1-1 0,0 1 0,-1 0-1,1-1 1,-1 0 0,1 1 0,-1-1 0,1 0-1,-1 1 1,0-1 0,1 0 0,-1 0-1,0 0 1,0 0 0,1-1 0,-1 1 0,0 0-1,0 0 1,0-1 0,0 1 0,-1 0-1,1-1 1,0 1 0,-1-1 0,1 1 0,-1-1-1,1 1 1,-1-1 0,0 0 0,1 1-1,-1-1 1,0 1 0,0-1 0,0 0 0,0 1-1,-1-1 1,1 1 0,0-1 0,-1 0-1,1 1 1,-2-3 0,1 0-18,0 0-1,0 0 1,-1 1-1,0-1 1,1 0 0,-1 1-1,0 0 1,-1-1 0,1 1-1,-1 0 1,1 0-1,-1 0 1,0 1 0,0-1-1,0 1 1,0-1 0,-7-2-1,8 4-46,0 1 1,-1-1-1,1 1 0,0 0 1,0-1-1,-1 1 0,1 0 1,0 1-1,-1-1 0,1 0 1,0 1-1,0-1 0,-1 1 1,1 0-1,0-1 0,0 1 1,0 0-1,0 1 0,0-1 0,0 0 1,0 0-1,0 1 0,1-1 1,-1 1-1,0 0 0,1-1 1,-1 1-1,1 0 0,0 0 1,0 0-1,0 0 0,0 0 1,0 0-1,-1 4 0,-5 9-54,2 1 0,0 0 0,-5 28 1,8-33 78,-6 38 9,2 0 0,2 0 0,5 88 0,28 149 27,-14-151 21,-4 151 0,-11-284-68,0 0-1,0 0 1,0 0 0,-1 0-1,1 0 1,-1 0 0,0 0-1,0 0 1,1 0 0,-1 0-1,0 0 1,-1 0 0,1 0-1,0 0 1,0-1 0,-1 1-1,1-1 1,-1 1 0,0-1-1,1 1 1,-1-1 0,0 0-1,0 0 1,0 0 0,1 0-1,-1 0 1,-4 1 0,-5 1 18,0 0 0,-1 0 0,1-2 1,-13 2-1,3-1-36,-459 51 22,442-52-2526,37-15-10603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45.6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1220 184 1217,'0'0'17405,"-2"-26"-13691,-6 17-3383,0 1 0,-1 0 0,-1 0 0,1 1 0,-1 0 0,-1 0 0,1 1 0,-14-5 0,-8-8-104,13 9-153,-1 1 0,1 0 0,-1 2 0,-1 0-1,0 1 1,0 1 0,-29-3 0,9 4-94,0 1 0,-80 7 0,107-2 10,1 0 0,-1 1 0,1 1 0,0 0 0,1 0 0,-1 2 0,1 0 0,-13 7 0,-91 69-96,62-42 97,18-11 3,1 1 0,1 2 1,2 1-1,2 2 0,1 1 1,-28 45-1,44-59-3,2 0 0,0 1 0,-13 44 0,1-2 58,11-27-59,1 1-1,3 1 1,1 0-1,1 0 1,1 78 0,-2 8 3,4 44 37,4-96-50,3-42 22,0 0 0,2 0 0,2 0 0,1 0 0,1-2 0,20 42 0,-17-39-5,-2-7 6,1 1 0,1-1 0,1-1 0,2-1 0,0 0 0,2-1 0,0 0 0,2-2 0,41 36 0,-44-43 11,2-1 1,0-1 0,0 0-1,1-2 1,1 0 0,-1-2-1,2 0 1,-1-1 0,1-1-1,0-1 1,0-1 0,0-1-1,28 1 1,-1-3 36,0-3 0,0-1 1,-1-2-1,1-3 0,-1-1 0,-1-3 0,0-2 1,-1-1-1,50-26 0,-65 25-17,-1-2-1,0-1 1,-2-1-1,0-2 1,-1 0-1,-1-2 1,-2-1-1,34-44 1,-23 19 73,-3-1 1,31-66-1,18-80 99,-70 166-190,-4 10 60,-1 0 1,-1-1 0,-1 1-1,3-42 1,-7-94 372,-2 76-350,2 65-57,-1-1 0,-1 0 0,0 1 0,-1-1 1,-1 1-1,0 0 0,-2 0 0,1 0 0,-2 1 0,0 0 0,-1 0 0,-1 1 0,-10-15 1,-15-21 46,-1 2 1,-3 2 0,-1 1 0,-3 2 0,-54-44-1,51 47-17,24 21-53,0 0-1,-2 1 1,-24-14 0,41 28-30,0 0 1,-1 1-1,1 0 0,-1 1 1,0-1-1,0 1 0,1 0 1,-1 1-1,-1 0 0,1 0 1,0 0-1,0 1 0,0 0 1,0 1-1,0-1 0,0 1 1,-9 2-1,-3 5-185,0 1-1,0 1 1,1 0 0,1 1-1,-1 1 1,-22 22 0,8-9-396,-112 82-3589,-26 8-4697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05.3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763 70 1873,'0'0'15316,"-1"-6"-14622,-6-16-235,5 16 72,-34-20 1910,29 24-2438,-1 0 1,1 0-1,-1 1 1,0 0 0,1 0-1,-1 1 1,0 0-1,1 0 1,-1 1-1,1 0 1,-1 0-1,0 1 1,1 0 0,0 0-1,0 1 1,-1 0-1,2 0 1,-1 1-1,0 0 1,-11 8 0,-3 5 8,0 0 0,1 1 0,1 1 1,-29 37-1,-104 170 128,129-189-104,-4 4 70,2 1 0,2 0 0,2 2 1,-24 71-1,7-7 174,27-81-167,1 0-1,1 1 1,1 0-1,-7 54 1,11-33-17,-3 32 36,4 0-1,7 99 1,1-158-120,0-1 1,2 1-1,1-2 1,0 1-1,1-1 1,23 36-1,-4-7 18,-10-18 12,2-1-1,1-2 1,2 0-1,0-1 1,2-1-1,1-1 0,1-1 1,1-2-1,1-1 1,58 32-1,-73-45-12,1-1 0,0 0 0,1-2 1,-1 1-1,1-2 0,1 0 0,-1-1 0,0-1 0,1 0 0,-1-1 0,1-1 0,-1 0 0,21-4 0,-17 0 10,-1-1-1,0 0 1,0-1 0,0-2 0,0 0-1,-1 0 1,-1-2 0,1 0-1,-2-1 1,25-21 0,-15 10 102,-1-2 1,-1-1-1,-1-1 0,-1-1 1,-2-1-1,0-1 1,-2 0-1,-2-2 0,24-57 1,-16 27 3,4-11-42,27-102 1,-49 132 170,-1-1 0,-2 1 1,-4-75-1,-1 36-56,1 69-174,0 0-1,-1 1 0,0-1 1,-1 1-1,0 0 1,-1 0-1,0 0 0,-10-19 1,-14-37 35,8 10-22,-2 1 0,-30-54-1,-20-16 225,47 83-235,-2 1 0,-1 0 0,-3 3 1,-1 0-1,-72-66 0,98 99-52,-1 0-1,1 1 1,-1 0 0,0 0-1,-1 1 1,1 0-1,-1 0 1,-8-3 0,12 6-62,0 0 0,0 0 0,0 0 0,-1 0-1,1 1 1,0-1 0,-1 1 0,1 0 0,0 1 0,-1-1 0,1 1 0,0 0 0,0 0 0,0 0 0,0 0 0,-1 1 0,2 0 0,-7 3 0,-4 5-503,0 1 0,1 1 0,0 0 0,-21 27 0,3-4-963,-50 44-4231,-1-7-4928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06.2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1 122 11381,'0'0'10541,"0"0"-10492,1 0 1,-1 1-1,0-1 0,1 1 0,-1-1 1,1 0-1,-1 1 0,1-1 0,-1 0 1,1 0-1,-1 1 0,1-1 0,-1 0 1,1 0-1,-1 0 0,1 1 0,-1-1 1,1 0-1,-1 0 0,1 0 0,0 0 1,-1 0-1,1 0 0,-1 0 0,1-1 1,-1 1-1,1 0 0,-1 0 0,1 0 1,-1 0-1,1-1 0,-1 1 0,1 0 1,-1-1-1,1 1 0,-1 0 0,1-1 1,0 1-1,199-76-84,-155 62-140,47-12 370,-33 19-3518,-76 16-2557,-38 13 3116,-15 9-1814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06.4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 1 5314,'-31'123'8164,"46"-123"-5747,16-2-656,26-14-336,0-4-1025,10 4-288,-10 2 80,5 4-192,-5 6-80,-16-2-2449,-15 2-5203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15.5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59 17704,'0'0'7003,"0"0"-6997,0-1-1,0 1 1,0-1-1,0 1 1,0-1-1,0 1 1,0-1-1,0 1 1,0-1-1,1 1 1,-1-1-1,0 1 1,0 0-1,1-1 1,-1 1-1,0-1 0,0 1 1,1 0-1,-1-1 1,1 1-1,-1 0 1,0-1-1,1 1 1,-1 0-1,1 0 1,-1-1-1,0 1 1,1 0-1,-1 0 1,1 0-1,-1-1 1,1 1-1,-1 0 1,1 0-1,-1 0 1,2 0-1,80-18-168,54-9 302,-135 27-244,-1 0 1,1-1-1,-1 1 0,1 0 0,-1 0 1,1 0-1,-1 0 0,1 0 1,-1 0-1,1 0 0,-1 0 0,1 0 1,-1 0-1,1 0 0,-1 0 1,1 0-1,-1 0 0,1 1 0,-1-1 1,1 0-1,-1 0 0,0 1 0,1-1 1,-1 0-1,1 0 0,-1 1 1,0-1-1,1 0 0,-1 1 0,0-1 1,1 1-1,-1-1 0,0 0 1,1 1-1,-1 0 0,-8 18-3966,-19 7-552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15.7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52 13622,'0'0'6531,"72"-6"-6419,-30-4 80,4-2 145,-5 4-321,-10 0 48,5 2-64,-20 4 16,-1 2-32,-4 0-1217,-6 0-1296,0 0-1217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16.3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233 66 800,'0'0'21517,"-3"-5"-19948,3 4-1465,-1 0 1,0 0 0,0-1-1,0 1 1,1 0-1,-1 0 1,0 0 0,-1 0-1,1 0 1,0 0 0,0 0-1,0 0 1,-1 0 0,1 1-1,0-1 1,-1 0-1,1 1 1,0-1 0,-2 1-1,1 0-71,1 0-1,-1 0 0,0 1 1,1-1-1,-1 0 0,1 1 1,-1 0-1,1-1 0,-1 1 0,1 0 1,-1 0-1,1 0 0,0 0 1,0 0-1,-1 0 0,1 0 1,0 0-1,0 0 0,0 1 1,0-1-1,0 0 0,-1 3 1,-15 19-35,1 1 0,1 1 0,2 1 0,0 0 0,1 0 0,2 1 0,1 1 0,1-1 0,1 1 0,-4 42 0,8-48-11,2 0 0,1 0 0,3 29 0,-2-44 10,0 0 0,0 0 0,1 0 0,0 0 1,0 0-1,1-1 0,-1 1 0,2-1 0,-1 0 0,1 0 0,0 0 0,0 0 0,0 0 0,8 6 0,-1-2 15,1-2 0,1 1 1,0-1-1,0-1 0,0-1 0,1 0 0,0 0 0,0-1 0,0-1 0,18 3 1,9-1 65,0-2 0,60-1 0,-98-3-62,-1-1-1,1 0 0,-1 0 0,1 1 0,0-2 1,-1 1-1,0 0 0,1 0 0,-1-1 1,0 0-1,1 1 0,-1-1 0,0 0 0,0 0 1,-1 0-1,1 0 0,0 0 0,-1-1 1,1 1-1,-1 0 0,0-1 0,1 1 0,-1-1 1,-1 1-1,1-1 0,0 0 0,0-3 1,4-11 313,-2-1 0,4-31 0,-3 10-33,-3 0 0,0 0 0,-6-40 0,3 62-247,-1 0 0,-1 1-1,0-1 1,-1 1-1,-1 0 1,0 1 0,-1-1-1,-1 1 1,-14-21-1,-2 3 122,-35-37 0,49 59-167,-1 2 0,1-1 1,-1 1-1,-1 1 0,0 0 0,0 1 1,-17-8-1,26 14-84,0-1 0,-1 1 0,1 0 0,-1 1 0,1-1 0,-1 0 0,1 1-1,-1 0 1,0 0 0,1 0 0,-1 0 0,1 1 0,-1-1 0,1 1 0,-1 0 0,1 0 0,-1 0 0,1 1 0,0-1 0,-1 1 0,1 0 0,0 0 0,-3 2 0,-5 6-936,0 0 0,0 1 0,1 0 1,-12 18-1,-7 6-2367,-40 39-7341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17.3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219 100 13862,'0'0'11157,"-12"-15"-10722,-34-47-51,45 61-378,0-1-1,0 0 0,0 1 1,0-1-1,-1 1 0,1 0 1,0-1-1,-1 1 0,1 0 0,-1 0 1,0 0-1,1 0 0,-1 0 1,0 0-1,1 0 0,-1 1 1,0-1-1,0 1 0,0-1 0,1 1 1,-1 0-1,0-1 0,0 1 1,0 0-1,0 0 0,0 1 1,0-1-1,1 0 0,-1 0 0,0 1 1,0-1-1,-3 2 0,2 1-33,-1-1 0,0 1-1,1 0 1,-1 0 0,1 0-1,0 0 1,0 1 0,-4 6-1,-3 4-18,1 1-1,1-1 1,1 1-1,0 1 1,0-1-1,2 1 0,0 1 1,-4 25-1,8-33 34,0 0-1,0-1 0,1 1 1,1 0-1,-1 0 1,1 0-1,1 0 0,0-1 1,0 1-1,0-1 1,1 1-1,1-1 0,-1 0 1,1 0-1,1 0 1,-1-1-1,12 14 0,9 5 11,44 36 0,-45-42 19,-1 1 0,32 37 0,-48-49-9,-1-1 0,0 1 0,-1 1 0,0-1-1,0 1 1,-1 0 0,0 0 0,-1 0 0,0 0 0,-1 1-1,2 16 1,-3-14 0,-1 0 0,0 1 1,-1-1-1,-1 0 0,0 1 0,-1-1 0,0 0 0,-1-1 1,-1 1-1,0 0 0,-1-1 0,0 0 0,0-1 0,-1 1 0,-1-1 1,0-1-1,-1 1 0,0-1 0,0-1 0,-1 0 0,0 0 0,-12 7 1,24-16-9,1 0 0,-1 0 0,0 0 1,1 1-1,-1-1 0,0 1 0,1-1 1,-1 1-1,0 0 0,0 0 0,0 0 1,0 0-1,0 0 0,0 1 0,0-1 1,0 0-1,0 1 0,-1 0 1,1-1-1,0 1 0,-1 0 0,2 3 1,2 8-39,0 1 0,-1-1 0,-1 1 0,-1 0 0,0 0 0,0 0 0,-2 0 0,0 1 1,-1 16-1,0 4-55,-10 145 2,5-117-39,3 127 0,4-186 137,0 0 0,0 1 1,0-1-1,1 0 1,-1 0-1,1 0 1,0 0-1,0 0 1,1-1-1,-1 1 1,1-1-1,0 1 0,0-1 1,0 0-1,0 0 1,0 0-1,1 0 1,-1-1-1,1 1 1,0-1-1,0 0 1,0 0-1,0-1 1,0 1-1,0-1 0,0 0 1,9 2-1,12 2-318,0-2-1,1 0 0,38-1 0,-52-2-118,58-1-3321,7-7-2770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18.1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99 9076,'0'0'10829,"9"-16"-10445,29-49-368,-37 64-26,0 0 0,-1-1-1,2 1 1,-1 0 0,0 0 0,0 0-1,0 0 1,0 0 0,1 0 0,-1 0-1,0 0 1,1 1 0,-1-1 0,0 0-1,1 1 1,-1-1 0,1 1-1,-1 0 1,1-1 0,0 1 0,-1 0-1,1 0 1,-1 0 0,1 0 0,-1 0-1,1 0 1,-1 1 0,1-1-1,-1 0 1,1 1 0,-1-1 0,1 1-1,-1 0 1,1-1 0,-1 1 0,0 0-1,1 0 1,-1 0 0,0 0 0,0 0-1,0 0 1,0 0 0,0 0-1,0 1 1,0-1 0,0 0 0,0 1-1,0-1 1,-1 0 0,1 1 0,-1-1-1,1 2 1,4 9-37,-1-1 0,-1 1 0,0 0 0,-1 0 1,0 0-1,-1 0 0,0 0 0,-2 24 0,-1-9 18,-1 0 0,-1 0-1,-9 27 1,-25 61 56,24-79-30,2 0-1,2 1 1,1 0 0,-6 47 0,14-70-7,0-1-1,1 0 1,0 0 0,1 1 0,0-1 0,7 26 0,-7-35 10,1 0 0,0 0 0,0 1 0,1-1 1,-1 0-1,1-1 0,0 1 0,0 0 0,0-1 1,0 1-1,0-1 0,1 0 0,0 0 0,0-1 1,-1 1-1,2-1 0,-1 0 0,0 0 0,0 0 1,1 0-1,-1-1 0,9 2 0,5 1 120,0-2 0,0 0 0,0-1 0,0-1 0,28-2 0,-45 1-24,0 1-1,-1-1 1,1 1 0,0-1-1,0 1 1,0-1-1,0 1 1,-1-1-1,1 0 1,0 1-1,0-1 1,-1 0-1,1 0 1,-1 0-1,1 1 1,0-1-1,-1 0 1,0 0-1,1 0 1,-1 0-1,0 0 1,1 0 0,-1 0-1,0 0 1,0 0-1,0 0 1,0 0-1,0 0 1,0 0-1,0 0 1,0-2-1,-3-11 2001,3 15-2081,0-1 0,0 0 1,0 0-1,0 0 0,0 0 0,0 0 0,0 0 1,0 0-1,0 0 0,0 0 0,0 0 0,0 0 1,0 1-1,0-1 0,0 0 0,-1 0 0,1 0 1,0 0-1,0 0 0,0 0 0,0 0 0,0 0 0,0 0 1,0 0-1,0 0 0,0 0 0,0 0 0,0 0 1,-1 0-1,1 0 0,0 0 0,0 0 0,0 0 1,0 0-1,0 0 0,0 0 0,0 0 0,0 0 1,0 0-1,0 0 0,-1 0 0,1 0 0,0 0 0,0 0 1,0 0-1,0 0 0,0 0 0,0 0 0,0 0 1,0 0-1,0 0 0,0 0 0,0 0 0,0 0 1,-1-1-1,1 1 0,0 0 0,0 0 0,0 0 1,-6 34-92,1 1 0,2 0 1,2 0-1,1 0 1,7 61-1,-2-74 71,0 0 1,1-1-1,1 1 1,1-2-1,19 36 1,16 45 60,-37-83-56,-4-14 7,0 1-1,0 0 0,-1 1 0,0-1 0,0 0 0,0 0 0,0 0 0,-1 9 0,-1-11-3,1 0 1,-1-1-1,-1 1 1,1-1-1,0 1 1,0-1-1,-1 1 1,0-1-1,1 0 1,-1 0-1,0 0 1,0 0-1,0 0 1,0 0-1,0 0 1,-1-1-1,1 1 1,-1-1-1,1 0 1,-5 2-1,-15 7 57,-1-2-1,-1-1 0,1 0 0,-1-2 0,-44 5 0,-14-4-4373,42-5-1582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30.0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56 12854,'0'0'1569,"139"-24"-1409,-72 14-160,11-1-320,-22 1-11350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20.2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1 116 14807,'0'0'2081,"108"-22"-2081,-15 1 0,21-13-1329,-6-4-7075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45.0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1 716 12758,'0'0'6357,"16"-20"-5498,7-5-558,-8 11-120,-1-2 0,-1 0-1,-1 0 1,0-1 0,10-21-1,-4 2 340,-2 0-1,-1-1 1,-2 0-1,17-77 1,-20 53 136,-3 0 1,-1-90 0,-5 147-498,-1 4-144,0-1-1,0 1 1,1-1-1,-1 1 1,0-1-1,0 1 1,0-1 0,0 1-1,0-1 1,0 1-1,0-1 1,0 1-1,0-1 1,0 1 0,-1-1-1,1 1 1,0-1-1,0 1 1,0-1 0,-1 1-1,1-1 1,0 1-1,-1-1 1,1 1-1,0-1 1,-1 1 0,1 0-1,0-1 1,-1 1-1,1 0 1,-1-1 0,1 1-1,0 0 1,-1-1-1,1 1 1,-1 0-1,1 0 1,-1 0 0,1 0-1,-1-1 1,0 1-1,1 0 1,-1 0-1,1 0 1,-1 0 0,1 0-1,-1 0 1,1 0-1,-1 1 1,-1-1-269,2 16-234,-3 139 208,-1-71 283,4 0-1,3 0 1,17 97 0,118 406 285,-123-524-169,-3 0 0,-3 1 0,-2 0 0,-3 68 563,-12-134-591,0 0 1,0-1-1,1 0 0,-1 0 1,0-1-1,1 0 1,-12-9-1,14 10-49,-4-3-333,1 0-1,-1 0 0,1-1 1,0 0-1,1-1 0,0 1 1,0-2-1,-6-8 0,7 7-1050,0 0 1,1-1-1,0 0 0,-4-14 0,-7-37-8799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45.1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1 114 15735,'0'0'5939,"77"-24"-5955,-5 5 48,11-3-32,10-2-2177,-5 0-3906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49.3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 93 13414,'0'0'13121,"-8"0"-12345,97-6-558,0-4 0,-1-3 0,152-45 1,-225 52-506,-30 9-2374,-44 16-1784,-29 12-4116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39.7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135 206 9652,'0'0'13652,"-7"0"-12126,5-1-1455,0 0 0,0 1 0,0-1 0,0 0-1,0 0 1,0 0 0,0 0 0,0 0 0,0-1 0,1 1 0,-1 0 0,0-1-1,1 0 1,-1 1 0,1-1 0,-1 0 0,1 0 0,0 0 0,0 1 0,0-1 0,0-1-1,0 1 1,1 0 0,-1 0 0,0 0 0,1 0 0,0 0 0,-1-1 0,1 1-1,0 0 1,0 0 0,0-1 0,0 1 0,1 0 0,-1 0 0,1 0 0,-1 0 0,1-1-1,0 1 1,0 0 0,0 0 0,0 0 0,1-2 0,3-4-55,0 0 0,1 1 0,0 0 0,0 0 0,0 0 0,1 0 0,0 1 1,0 0-1,0 1 0,1 0 0,10-6 0,-6 5-33,0 0 0,0 0 1,0 1-1,0 1 0,1 0 0,0 1 0,19-3 0,-30 5 8,1 1 0,-1 0-1,0-1 1,0 1-1,0 0 1,1 0-1,-1 0 1,0 1-1,0-1 1,1 0-1,-1 1 1,0 0-1,0-1 1,0 1-1,0 0 1,0 0-1,0 0 1,0 0-1,0 1 1,0-1-1,-1 0 1,1 1-1,0-1 1,-1 1-1,1 0 1,-1-1 0,2 5-1,-1-1-12,0 1-1,-1 0 0,0 0 1,0 0-1,-1 0 1,1 0-1,-1 0 1,-1 0-1,-1 10 1,-1 0 38,-1-1 0,0 0-1,-1 0 1,-1-1 0,0 1 0,-1-1 0,-15 22 0,10-16 14,1 0-1,-15 39 1,26-58-31,0-1 0,1 1 0,-1-1 0,0 0 1,0 1-1,0-1 0,0 0 0,0 1 0,1-1 0,-1 0 0,0 1 1,0-1-1,0 0 0,1 1 0,-1-1 0,0 0 0,1 0 1,-1 1-1,0-1 0,1 0 0,-1 0 0,0 0 0,1 1 1,-1-1-1,0 0 0,1 0 0,-1 0 0,0 0 0,1 0 1,-1 0-1,1 0 0,-1 0 0,0 0 0,1 0 0,-1 0 1,1 0-1,-1 0 0,1 0 0,23 0 1,-18 0-15,2 0 17,-1 0-1,0 1 1,-1-1 0,1 2 0,0-1 0,0 1 0,0 0 0,-1 0 0,1 1 0,-1 0 0,0 0 0,1 1-1,-1-1 1,-1 1 0,1 1 0,7 6 0,-5-2-10,0 1 0,-1 0 0,0 0 0,0 0 0,-1 1 0,-1 0 0,0 0 0,7 22 0,-8-18-3,-1-1 0,-1 1 0,0 0 0,-1 0 0,-1 23 0,0-25-19,0-10 34,-1 0 0,0 0 0,1 1 0,-1-1 1,0 0-1,-1 0 0,1 0 0,0 0 0,-1 0 1,0-1-1,0 1 0,0 0 0,0-1 1,0 1-1,0-1 0,-1 0 0,1 1 0,-1-1 1,1 0-1,-1-1 0,0 1 0,0 0 0,0-1 1,-5 2-1,-9 4 16,-1-1 0,0 0 0,-19 3 0,29-8-27,-24 6 47,-1-2 0,0-2-1,-1 0 1,1-3-1,-54-5 1,82 5-24,-1-1 1,1 0 0,-1 0-1,1-1 1,0 0-1,-1 1 1,1-2 0,0 1-1,0-1 1,1 1-1,-1-1 1,0-1 0,1 1-1,0-1 1,0 1-1,0-1 1,-6-8 0,9 1-5751,1 3-3702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38.9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99 136 13350,'0'0'9999,"-8"-3"-9254,6 3-651,-1-1 0,0 0 1,1 0-1,-1 1 0,1-2 1,-1 1-1,1 0 1,0 0-1,0-1 0,-1 1 1,1-1-1,0 0 0,0 0 1,0 0-1,1 0 0,-1 0 1,0 0-1,1 0 1,-1 0-1,1-1 0,0 1 1,0-1-1,0 1 0,0-1 1,0 1-1,1-1 0,-1 1 1,1-1-1,-1 0 0,1 1 1,0-1-1,0 0 1,0 1-1,1-1 0,-1 0 1,0 1-1,2-4 0,-1 3-93,0 0 0,1 0-1,-1 0 1,1 0 0,-1 1-1,1-1 1,0 1 0,0-1-1,0 1 1,0 0-1,0 0 1,1 0 0,-1 0-1,1 0 1,0 0 0,-1 1-1,1-1 1,0 1 0,0 0-1,0 0 1,0 0 0,0 0-1,0 0 1,3 0 0,-1 0-19,0 0 0,0 0 1,-1 0-1,1 1 0,0 0 0,0 0 1,0 0-1,-1 0 0,1 1 1,0 0-1,0 0 0,-1 0 1,1 0-1,-1 1 0,7 3 1,-6-1 5,-1 0 1,0 0 0,0 1-1,0-1 1,0 1 0,-1 0-1,0 0 1,0 1 0,0-1 0,-1 1-1,0-1 1,0 1 0,0 0-1,-1-1 1,1 1 0,-1 8-1,2 15 9,-1-1-1,-3 35 0,1-49-1,-3 18 7,0 0 0,-3 0 1,0-1-1,-2 1 0,-1-2 0,-15 33 0,-92 175 61,78-165 17,31-58-57,-8 8 31,13-21 312,6-3-297,-1 0 0,1 1 0,-1-1 1,1-1-1,-1 1 0,1 0 1,-1-1-1,0 0 0,0 0 0,1 0 1,2-2-1,9-6 12,26-11 3,1 1 0,47-14-1,-64 26-271,1 1-1,-1 1 1,1 1-1,0 1 0,31 0 1,-57 4 84,1 1 0,0-1 1,0 0-1,-1 0 0,1 1 1,0-1-1,-1 1 0,1-1 1,0 0-1,-1 1 0,1-1 0,-1 1 1,1-1-1,-1 1 0,1 0 1,-1-1-1,1 1 0,-1 0 1,1-1-1,-1 1 0,0 0 1,1-1-1,-1 1 0,0 0 1,0 0-1,0-1 0,1 1 0,-1 0 1,0 0-1,0-1 0,0 1 1,0 0-1,0 1 0,-2 32-4355,2-27 2506,-5 29-8471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38.2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0 9716,'0'0'16797,"0"13"-16311,-1 67-261,-1-12 217,2 0 0,4 0 0,14 78 0,-4-77-307,14 53 357,-19-112-858,11-2-4508,9-6-2425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51.7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6 318 11029,'0'0'9500,"-5"-8"-9246,5 13-279,0 12 137,0 0 0,1 0-1,0-1 1,2 1 0,7 28-1,13 28 361,52 139 516,-60-176-857,2 0-1,1-1 1,38 53 0,-40-68-92,2-1 1,0-1-1,22 16 1,6 8 87,135 118-68,-149-129-43,2-2 1,1-2-1,1-1 1,1-1-1,58 28 1,-64-40 66,0 0 0,1-2 1,1-2-1,0-1 1,0-1-1,0-2 0,63 2 1,-37-7 21,0-2 0,-1-2 1,83-17-1,-109 13-50,0-1 0,0-1 0,-1-2 0,0-1 0,-1-2 0,0-1 0,42-30 0,-21 10 37,-13 10 15,0-2 1,-2-1-1,0-2 1,-3-2-1,35-41 1,-59 62-75,20-25 97,0-3-1,-3 0 0,-1-1 1,25-59-1,-27 40 463,29-122 0,-33 88-328,-3-1-1,5-171 0,-11 166-87,-10 100-104,-2 2-298,0 0 208,0 0 0,1 0 0,-1 0 0,1 0 0,-1 1 0,1-1 0,0 1-1,0-1 1,0 1 0,0-1 0,-1 4 0,-2 6 8,-16 21 31,-1 0 1,-31 35 0,-18 27 35,12-10 5,55-82-54,2-3 85,2-23 137,1 12-189,1 0 1,0 0 0,1 0-1,0 0 1,1 1-1,7-12 1,11-27-51,-12 19-9,48-113 44,-58 143-32,-1-1-1,0 1 1,1-1-1,-1 1 1,0-1-1,1 1 1,-1-1-1,1 1 1,-1-1-1,1 1 1,-1-1-1,1 1 1,-1 0-1,1-1 0,-1 1 1,1 0-1,0 0 1,-1-1-1,1 1 1,0 0-1,-1 0 1,1 0-1,-1 0 1,1 0-1,0 0 1,-1 0-1,1 0 1,0 0-1,-1 0 0,1 0 1,0 0-1,-1 0 1,1 1-1,-1-1 1,1 0-1,0 0 1,-1 1-1,1-1 1,-1 0-1,1 1 1,-1-1-1,1 1 1,-1-1-1,1 1 0,30 29 11,-16-14-2,30 23 22,1-1 0,3-3 0,0-2 0,104 51 0,-152-83-17,0-1 0,0 1 0,0 0 0,0-1-1,1 1 1,-1-1 0,0 1 0,1-1 0,-1 0-1,0 1 1,1-1 0,-1 0 0,0 0 0,1 0-1,-1 0 1,0 0 0,3-1 0,-1-12-1488,-3 10 606,0-15-3591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54.2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13 195 12198,'0'0'8323,"-4"3"-7658,4-3-652,0 0 1,-1 0 0,1 0 0,0 0 0,-1 0-1,1 0 1,0 0 0,-1 0 0,1 0-1,0 0 1,-1 1 0,1-1 0,0 0-1,-1 0 1,1 0 0,0 1 0,0-1-1,-1 0 1,1 0 0,0 0 0,0 1-1,-1-1 1,1 0 0,0 1 0,0-1 0,0 0-1,0 1 1,-1-1 0,1 0 0,0 1-1,0-1 1,0 0 0,0 1 0,0-1-1,0 0 1,0 1 0,0-1 0,0 0-1,0 1 1,0-1 0,0 0 0,0 1 0,0-1-1,0 0 1,0 1 0,1 0 0,29-7 323,35-19 129,65-36 1,-9 4-407,-80 39-28,-23 8-17,1 1 1,1 2-1,31-9 0,-45 16-487,-11 10-985,-63 62-4906,23-25 187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54.3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11 264 3185,'0'0'14967,"-11"6"-14022,42-22-369,5-8 16,11-2-528,10-2-48,0-2 32,-6 0-48,11-1-656,-15-7-2786,-6-8-6290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30.3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119 211 5250,'0'0'13625,"12"-13"-12085,32-45 52,-42 55-1474,0 0-1,0 0 0,-1 0 0,1 0 0,-1 0 0,0-1 0,0 1 1,0 0-1,0-1 0,-1 1 0,0-1 0,1 1 0,-1 0 0,0-1 1,-1 1-1,1-1 0,0 1 0,-1-1 0,0 1 0,0 0 1,0-1-1,0 1 0,-1 0 0,1 0 0,-1 0 0,0 0 0,0 0 1,0 0-1,0 0 0,0 1 0,0-1 0,-6-3 0,4 2-52,0 1-1,0 0 1,0 0-1,0 0 0,-1 1 1,0 0-1,1 0 1,-1 0-1,0 0 1,0 0-1,0 1 0,0 0 1,0 0-1,0 1 1,0-1-1,-1 1 0,1 0 1,0 0-1,-7 2 1,9 0-82,0-1 0,0 1 1,0 0-1,0 1 0,0-1 0,1 0 1,-1 1-1,1 0 0,-1-1 1,1 1-1,0 0 0,0 0 1,0 0-1,1 1 0,-1-1 0,1 0 1,-1 1-1,1-1 0,0 0 1,0 5-1,-2 5-53,0 1 0,1-1 1,-1 28-1,3-36 69,-1 10-16,1 0 0,1-1 0,0 1 0,1 0 0,7 26 0,-7-37 18,0 0 0,0 0 0,0 0-1,0 0 1,1 0 0,0 0 0,0 0 0,0-1 0,0 0 0,0 1-1,1-1 1,-1 0 0,1-1 0,0 1 0,0-1 0,0 1 0,0-1-1,0-1 1,1 1 0,-1 0 0,1-1 0,-1 0 0,6 1-1,2 0-149,1 0 0,0-1-1,20 0 1,-28-1-366,0 0 0,-1 0 0,1-1 0,0 0 0,-1 0 0,1 0 1,0-1-1,-1 0 0,0 0 0,1 0 0,-1 0 0,7-5 0,16-21-6798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53.5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408 165 4290,'0'0'11149,"-10"-24"-7134,-28-4-2141,24 17-1323,-1 0 0,-27-15 0,10 10-18,18 8-345,0 1-1,0 0 0,-1 1 0,0 1 1,-29-7-1,27 10-193,0 1 0,-1 0 0,-19 3 0,-14 0 17,50-2 114,1 10-1977,1-6 1182,-1 0 0,1 0 0,0 0 0,0 0 0,0 1 0,0-1 0,1-1 0,3 8 0,-1-4-103,15 37-3701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56.3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879 138 3794,'0'0'11549,"-5"-10"-10167,0 2-995,1 0-1,-1 0 1,0 1-1,-1-1 1,0 1-1,0 0 1,-1 1-1,0-1 1,0 1-1,0 1 1,-1-1-1,1 1 1,-1 1-1,-1-1 1,-9-3-1,-1 2-262,0 1-1,0 1 1,-1 1-1,-35-2 1,46 5-131,0 0 0,0 0-1,0 1 1,0 0 0,0 1 0,0 0 0,0 0 0,1 1 0,-1 0 0,1 1 0,0 0 0,-12 7 0,-17 19-7,1 2 0,2 2 1,1 1-1,2 2 0,1 0 0,-40 70 1,43-57 38,2 1 1,2 1-1,-16 56 0,0-1 10,23-62 5,3 0 1,1 1-1,-11 91 0,10 145 156,17-215-114,3-1-1,2 0 0,4-1 1,2 0-1,27 70 0,-28-96-27,2 0-1,1-2 0,3 0 0,0 0 0,2-2 0,2-1 0,1-1 0,2-1 0,49 46 0,-65-68-35,0-2 0,1 0 0,0 0 0,1-1 0,-1 0 0,2-1 0,-1-1 0,0 0 0,1 0 0,0-2 0,0 0 0,18 2 0,17-1 118,-1-2 1,62-6-1,-84 1-98,1-2 0,0 0 0,-1-2-1,0 0 1,-1-2 0,0-1-1,0-1 1,43-27 0,12-14 123,81-70 0,-151 115-148,24-24 61,-2 0-1,-2-2 0,0-1 1,-3-1-1,37-62 1,-51 75 20,-1 0 0,-2-1 0,0 0 0,-1 0 0,-2-1 1,0-1-1,-2 1 0,4-37 0,-2-23 401,-6-98-1,-2 94-551,0 64 112,-1 0 0,-2 0-1,0 0 1,-1 1 0,-1-1 0,-11-25-1,-68-136 236,37 86-203,34 68-55,-1 0 0,-1 2 0,-1 0 0,-2 1 0,-1 0 0,-1 2 0,-1 1 0,-1 0 0,-2 2 1,-49-37-1,38 35-123,-147-90 393,163 104-521,-1 1 1,0 1-1,0 1 1,-1 1-1,0 1 1,0 0-1,-28-2 1,47 8-175,0-1 1,0 1-1,-1 0 0,1 0 1,0 0-1,0 1 0,0-1 1,-1 1-1,1 0 0,0-1 1,0 1-1,0 1 0,0-1 1,0 0-1,0 1 0,-4 3 1,-15 18-7388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59.9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10 363 5715,'0'0'15388,"-2"-7"-14636,-2-5-687,1-1 1633,13 29-918,57 97-623,67 133 516,-97-171-409,2-1 0,85 117 0,-106-167-223,1-1 0,1-1 0,1-1 0,0 0 0,2-2 0,0-1 1,2 0-1,0-2 0,0-1 0,2-1 0,-1-1 0,2-1 0,0-2 0,0 0 0,1-2 0,0-1 0,0-2 0,1-1 1,55 1-1,-63-4-33,77 1 21,106-12 0,-173 6-21,0-1-1,0-1 1,-1-2 0,1-2-1,-2 0 1,1-2 0,36-21 0,-56 27-2,14-7 16,-1-1 0,-1 0 1,0-2-1,0-1 1,-2-1-1,29-30 0,-48 45-22,146-179 80,-125 150-44,-3-1 0,0-1 0,-2 0-1,15-43 1,7-25 115,33-99 247,-64 169-278,-1 0-1,-2 0 1,-1 0 0,1-52-1,-1-95 290,-5 179-399,-2 3-327,-30 48 316,-2-1 1,-3-2-1,-59 61 1,95-107-1,-95 100 20,94-158 509,3 39-520,1 1 1,1-1-1,0 0 0,1 1 1,0 0-1,8-16 1,2-3-8,31-53 0,-33 74-1,-10 12-3,0 0 0,0-1 1,0 1-1,-1 0 1,1-1-1,-1 1 0,1-1 1,-1 1-1,0-1 1,2-4-1,-2 7-11,0-1 0,-1 1 0,1 0 1,0 0-1,0-1 0,0 1 0,-1 0 0,1 0 0,0 0 0,0 0 0,0 0 1,0 0-1,-1 0 0,1 1 0,0-1 0,0 0 0,0 0 0,-1 1 0,1-1 1,0 0-1,0 1 0,-1-1 0,1 1 0,1 0 0,26 35-28,30 51 0,27 34 124,-75-109-71,1 0 1,0-1-1,1 0 0,0-1 0,0-1 1,1 1-1,18 8 0,-31-18-145,1 0-1,-1 0 1,1 0 0,-1 0-1,1 0 1,-1 1-1,1-1 1,-1 0 0,1 0-1,-1 1 1,1-1-1,-1 0 1,1 0 0,-1 1-1,0-1 1,1 1-1,-1-1 1,0 0-1,1 1 1,-1-1 0,0 1-1,1-1 1,-1 1-1,0-1 1,0 1 0,0-1-1,1 1 1,-1-1-1,0 1 1,0-1 0,0 1-1,0-1 1,0 1-1,0-1 1,0 1 0,0-1-1,0 1 1,0-1-1,0 1 1,-1-1-1,1 1 1,0-1 0,0 1-1,0-1 1,-1 1-1,1-1 1,-1 1 0,-18 11-6882,-11-5-5609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01.4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93 147 9364,'0'0'9074,"1"-13"-2772,9-51-5718,-7 57-552,1-1-1,0 1 1,0 0 0,1 0 0,0 1 0,7-8 0,-11 13-39,0 0 0,0 0 0,0 0 0,0-1 0,0 2 0,0-1 1,1 0-1,-1 0 0,0 0 0,1 1 0,-1-1 0,0 0 0,1 1 0,-1-1 0,1 1 0,-1 0 1,1-1-1,-1 1 0,1 0 0,-1 0 0,1 0 0,-1 0 0,1 0 0,-1 1 0,1-1 0,-1 0 0,1 1 1,-1-1-1,1 1 0,-1-1 0,1 1 0,-1 0 0,0 0 0,0-1 0,1 1 0,-1 0 0,0 0 0,0 0 1,0 0-1,0 1 0,2 1 0,3 5-11,0 2 1,0-1 0,-1 1-1,0 0 1,0 0-1,-1 0 1,-1 0-1,0 1 1,2 11-1,0 4 33,-1 0 0,0 48-1,-6-47-12,0-1 0,-1 1 0,-2 0 0,-1-1 0,-1 0 0,-1 0-1,-17 36 1,-99 165 19,84-161-1,26-46-5,12-17 55,-1 0 0,0 0 1,1 0-1,0 0 0,0 1 1,0-1-1,0 1 0,1-1 1,-3 7-1,26-15 109,158-78 55,-172 80-241,51-19-184,120-28 0,-177 49-217,-25-2-10595,-6 2 5006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02.2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41 264 7924,'0'0'7606,"-7"-22"-5981,-20-71 359,25 88-1829,1-1-1,-1 0 1,1 1-1,1-1 1,-1 0-1,1 0 0,0 1 1,1-1-1,-1 0 1,1 0-1,0 1 1,0-1-1,1 1 0,0-1 1,3-6-1,-3 8-113,0 1-1,1-1 1,-1 1-1,1 0 1,0 0-1,0 0 1,0 0-1,0 1 1,1-1-1,-1 1 1,1-1-1,-1 1 1,1 0-1,0 1 1,0-1 0,5-1-1,-2 2-52,1-1 0,-1 1-1,0 0 1,1 1 0,-1 0 0,0 0-1,1 0 1,-1 1 0,0 0 0,1 1-1,-1-1 1,0 1 0,0 1 0,0-1 0,0 1-1,-1 1 1,1-1 0,-1 1 0,0 0-1,6 6 1,-4-2 8,-1 0-1,-1 1 0,0 0 1,0 0-1,0 1 1,-1-1-1,-1 1 0,0 0 1,0 1-1,-1-1 1,0 1-1,-1 0 1,0-1-1,-1 1 0,0 0 1,-1 18-1,-1 2 8,-1 0 0,-2-1 0,-1 1-1,-15 47 1,0-12 402,-3 0-1,-2-1 0,-4-1 1,-51 83-1,80-147-354,0 0-1,0 0 0,0 0 1,1 0-1,-1 0 0,0 0 1,0 0-1,0 0 1,0 0-1,0 0 0,0 0 1,0 0-1,0 0 0,1 0 1,-1 0-1,0 0 0,0 0 1,0 0-1,0 0 0,0 0 1,0 0-1,0 0 1,1 0-1,-1 0 0,0 0 1,0 0-1,0 0 0,0 0 1,0 0-1,0 0 0,0 0 1,0 0-1,0 0 0,1 0 1,-1 0-1,0 0 1,0 0-1,0 0 0,0 1 1,0-1-1,0 0 0,0 0 1,0 0-1,0 0 0,0 0 1,0 0-1,0 0 1,0 0-1,0 1 0,0-1 1,0 0-1,0 0 0,0 0 1,0 0-1,0 0 0,0 0 1,0 0-1,0 1 0,0-1 1,13-6-245,63-38 279,2 3 1,154-57-1,-176 83-102,29-11-12,-83 26 238,-2-46-14590,0 22 5538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34.4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1 15767,'0'0'7828,"-11"0"-7844,11 16-3730,0 6-160,0 2-4033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36.1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1029 7443,'0'0'10971,"0"-7"-9776,-3-15-2,7 40 362,1-7-1522,0-1-1,1 0 1,0-1-1,0 1 1,1-1 0,1 0-1,13 13 1,2 4 117,-7-7-82,0-1-1,1 0 1,0-2 0,2 0 0,0 0 0,0-2 0,2-1-1,0 0 1,0-2 0,1 0 0,0-2 0,1 0 0,39 9 0,-25-10-3,0-2 1,0-2-1,1-2 1,-1-1-1,1-1 1,39-7-1,-30-3 10,-1-2-1,0-2 0,-1-3 1,-1-1-1,0-2 0,48-30 1,-73 38-1,0-1 0,0 0-1,-1-2 1,-1 0 0,-1-1 0,0 0 0,-1-2 0,0 0 0,-2 0 0,0-1 0,-1-1 0,10-23 0,-5 2 229,-1 0-1,-2-1 1,-3 0 0,-1-1-1,7-60 1,-6-44 508,-8-189-1,-5 164-369,1 172-382,1 0-66,0 0 0,-1 0 1,1 0-1,0 0 1,0 0-1,-1 1 1,1-1-1,0 0 1,0 0-1,-1 0 1,1 0-1,0 0 1,-1 0-1,1 0 1,0 0-1,0 0 0,-1 0 1,1 0-1,0-1 1,-1 1-1,1 0 1,0 0-1,0 0 1,-1 0-1,1 0 1,0 0-1,0-1 1,-1 1-1,1 0 1,0 0-1,0 0 0,0-1 1,-1 1-1,1 0 1,0 0-1,0-1 1,0 1-1,0 0 1,0 0-1,-1-1 1,1 1-1,-10 17-281,-13 39 217,-69 153 182,72-168-102,-76 161 49,95-194-48,1-7 110,2-30-40,2 1-1,1 0 0,2 0 0,0 1 0,2-1 0,24-49 0,2-12-43,11-68 60,-45 156-109,-1 0 0,0 1 0,0-1 0,0 0 0,0 0 0,0 1 0,1-1 0,-1 0 0,0 1 0,1-1 0,-1 0 0,1 1 0,-1-1 0,0 0 0,1 1 0,0-1 0,-1 1 0,1-1-1,-1 1 1,1-1 0,0 1 0,-1-1 0,1 1 0,0 0 0,-1-1 0,1 1 0,0 0 0,-1 0 0,1-1 0,0 1 0,1 0 0,0 0 1,0 1 0,1-1-1,-1 0 1,0 1 0,1 0-1,-1 0 1,0 0 0,0 0-1,0 0 1,4 3 0,55 48 91,-48-40-84,166 141 136,-178-152-369,0 0-1,0 1 1,0-1-1,0 1 1,0-1-1,0 1 1,0-1 0,-1 1-1,1-1 1,-1 1-1,1 0 1,-1-1-1,0 1 1,0 0-1,0-1 1,0 1-1,0 0 1,0-1-1,0 1 1,0 0 0,-1 2-1,-12 36-6284,12-37 5796,-22 49-8077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37.6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78 96 7988,'0'0'11813,"0"-10"-10431,0-33-56,0 32 149,-6 14-949,-5 17-402,2 1 0,0 0 0,1 0 0,2 0 0,0 1-1,-4 32 1,3 2 259,2 81 0,5-133-379,0 1 0,0-1 0,0 1 0,1-1 0,0 1 0,0-1 0,0 0 0,0 1 0,1-1 0,-1 0 0,1 0 0,0 0 0,0 0 1,1 0-1,-1-1 0,1 1 0,0-1 0,0 0 0,0 1 0,4 2 0,-2-3 8,0 0-1,0-1 1,1 1 0,-1-1-1,1 0 1,-1 0 0,1-1-1,0 0 1,0 0 0,-1 0-1,1 0 1,0-1 0,0 0-1,0 0 1,7-2 0,-5 1 9,0-1 1,0 0-1,0-1 0,-1 1 1,1-2-1,-1 1 1,0-1-1,0 0 1,0 0-1,0-1 0,-1 1 1,0-2-1,0 1 1,0-1-1,-1 0 1,1 0-1,-1 0 0,-1-1 1,1 0-1,-1 0 1,-1 0-1,1 0 1,3-14-1,-2 8 57,-1 0-1,0-1 1,-1 1-1,-1-1 1,0 0 0,-1 0-1,0 0 1,-1 0-1,-1 0 1,0 0 0,-1 0-1,-1 0 1,-4-15-1,2 16-15,0 0-1,-1 1 0,0-1 0,-1 1 0,-1 1 0,0-1 0,0 1 1,-13-12-1,16 17-57,-1 1-1,0 0 1,0 0 0,0 0-1,0 1 1,-1 0 0,0 0 0,0 1-1,0 0 1,0 0 0,0 1-1,-1 0 1,1 0 0,-1 0 0,1 1-1,-9 0 1,14 1-32,0 0-1,0 0 1,0 1-1,1-1 1,-1 1-1,0 0 1,1-1-1,-1 1 1,0 0-1,1 0 0,-1 0 1,1 0-1,-1 0 1,1 0-1,0 0 1,-1 1-1,1-1 1,0 1-1,0-1 1,0 0-1,0 1 1,0 0-1,0-1 1,0 1-1,1 0 1,-1-1-1,0 1 1,1 0-1,0 0 1,-1-1-1,1 3 1,-2 9-590,0 0 0,1-1-1,1 19 1,1-21-135,2 56-6295,14 3-8186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42.0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63 249 12086,'0'0'10442,"-11"4"-10221,-30 9-64,31-10-66,28-3 371,-9-2-313,-1 1 1,0-1 0,0 0 0,0-1-1,0 0 1,0 0 0,-1-1-1,8-4 1,61-44 595,-27 17-612,17-3-64,1 3 0,116-43 1,-179 76-110,-4 1-8,-21 26-3274,2 8 503,-20 25-4529,15-30 1676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42.5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1 284 10677,'0'0'11424,"0"3"-9801,15-8-1568,141-75 605,-42 20-333,-34 21-259,155-52 0,-231 89 415,-4 1-440,0 1-135,0 0 0,0 0 1,0-1-1,0 1 0,0 0 0,0 0 1,0-1-1,1 1 0,-1 0 1,0 0-1,0-1 0,0 1 1,-1 0-1,1 0 0,0-1 0,0 1 1,0 0-1,0 0 0,0-1 1,0 1-1,0 0 0,0 0 1,0 0-1,-1-1 0,1 1 0,0 0 1,0 0-1,0 0 0,0-1 1,-1 1-1,1 0 0,0 0 1,0 0-1,0 0 0,-1 0 0,1-1 1,0 1-1,0 0 0,-1 0 1,1 0-1,0 0 0,0 0 1,-1 0-1,1 0 0,0 0 0,0 0 1,-1 0-1,1 0 0,0 0 1,0 0-1,-1 0 0,1 0 1,0 0-1,-1 0 0,-3 1-1718,-15-1-8632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30.8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 67 15383,'0'0'9239,"-2"12"-9687,0 5 429,0 1-1,1 0 1,1 0 0,1-1 0,4 31 0,-1-22 120,1 9-317,-2-31 986,2-16 1179,-3-1-1848,0 0-1,2 1 1,-1-1 0,2 1 0,-1 0-1,2 1 1,0-1 0,0 1 0,1 0 0,0 0-1,1 1 1,14-16 0,-21 25-121,0 0 1,1 0 0,-1 0-1,0 0 1,0 0-1,0 0 1,1 0 0,-1 1-1,1-1 1,-1 0-1,0 1 1,1-1 0,-1 1-1,1 0 1,-1-1-1,1 1 1,-1 0 0,1 0-1,0 0 1,-1 0-1,1 0 1,-1 0 0,1 1-1,-1-1 1,1 0-1,-1 1 1,1-1 0,1 2-1,0 0 3,-1 0-1,1 1 1,-1-1-1,1 1 1,-1 0-1,0-1 1,0 1-1,-1 0 1,1 0-1,0 0 1,-1 1-1,1 3 1,4 11-26,-1 1 1,-1 0-1,3 26 0,5 82 86,-10-139 138,0 0 1,1 0-1,1 0 0,6-14 0,-4 9-70,11-29-87,23-46 0,-32 78-31,0 0-1,0 0 1,2 1 0,-1 0-1,2 0 1,0 1-1,15-14 1,-24 25-7,-1 0-1,1 0 1,-1 0-1,1-1 1,-1 1 0,1 1-1,0-1 1,0 0 0,-1 0-1,1 1 1,0-1 0,0 1-1,0-1 1,0 1 0,0 0-1,0 0 1,0 0 0,0 0-1,0 0 1,-1 0 0,1 0-1,0 1 1,0-1 0,0 1-1,0-1 1,0 1 0,-1 0-1,1 0 1,0 0 0,0 0-1,-1 0 1,1 0 0,-1 0-1,1 0 1,-1 1-1,0-1 1,1 1 0,-1-1-1,0 1 1,2 2 0,4 7-27,0 0 0,-1 1 0,0 0 0,7 20 1,-10-25 61,43 146-616,-41-134 32,-4 8-6213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2:56.4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11 618 10885,'0'0'8412,"0"0"-8370,-1-1 1,1 1-1,0 0 0,0 0 1,0 0-1,-1 0 0,1 0 1,0-1-1,0 1 0,-1 0 1,1 0-1,0 0 0,0 0 1,-1 0-1,1 0 0,0 0 1,0 0-1,-1 0 1,1 0-1,0 0 0,0 0 1,-1 0-1,1 0 0,0 0 1,0 0-1,-1 0 0,1 0 1,0 0-1,0 0 0,-1 0 1,1 1-1,0-1 0,0 0 1,-1 0-1,1 0 1,0 0-1,0 1 0,0-1 1,0 0-1,-1 0 0,1 0 1,0 1-1,0-1 0,0 0 1,0 0-1,0 0 0,-1 1 1,3 7-3,0 1-1,0-1 1,1 0 0,0 0 0,0-1-1,1 1 1,6 9 0,8 18 191,28 84 582,-26-63-486,2-2-1,3-1 0,48 78 1,-53-100-244,2-1 1,1-1 0,2-2-1,34 32 1,-48-50-63,1 0 1,0-1 0,0 0-1,1 0 1,0-1-1,0-1 1,1-1 0,0 0-1,0 0 1,0-1-1,1-1 1,-1-1-1,26 2 1,3-4 14,1-2 1,0-2-1,-1-2 1,0-1-1,0-3 0,-1-1 1,0-2-1,-1-2 1,-1-2-1,0-2 1,-1-1-1,-1-2 0,-1-1 1,-1-3-1,-2 0 1,0-2-1,-2-2 0,-1-1 1,30-39-1,-26 25 104,-3-2 0,-1-1 0,-2-2 0,-3-1 0,-2-1 0,-2 0 0,-2-2 0,19-89 0,58-274 828,-96 357-477,-1 59-534,0 31-3769,-6 33-4453,-3-24 624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00.5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32 260 9332,'0'0'11710,"-5"0"-10299,-16 3-219,16-3-2,8 0-1107,21-2-65,-1-2-1,1-1 1,-1 0-1,-1-2 1,1-1 0,32-16-1,2 1 7,-9 5 1,86-34 90,260-62 1,-425 146-7845,1-7 2319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01.1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8 229 12294,'0'0'10042,"-3"3"-9066,3-3-968,0 1 0,-1-1 0,1 0 0,0 1 1,-1-1-1,1 0 0,0 1 0,-1-1 0,1 0 0,0 1 0,0-1 0,0 0 1,-1 1-1,1-1 0,0 1 0,0-1 0,0 0 0,0 1 0,0-1 0,0 1 1,0-1-1,0 1 0,0-1 0,0 0 0,0 1 0,0-1 0,0 1 0,0-1 1,0 0-1,0 1 0,1-1 0,-1 1 0,0-1 0,0 0 0,0 1 0,1-1 1,-1 0-1,1 1 0,19 1 172,40-17 6,547-169 1015,-589 179-1197,58-23 82,-72 16 2113,-4 8-2454,-3 12-4741,-8 20 1419,-12 10-1634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11.2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184 66 15719,'0'0'11051,"8"-11"-10272,23-32-417,-23 32 121,-17 11-505,1 2-1,0-1 1,0 1-1,0 0 1,0 1-1,0 0 1,0 0-1,1 1 1,0 0-1,-1 0 1,1 1-1,1 0 1,-1 0-1,1 0 1,-8 9-1,2-1 13,0 0 0,1 1-1,0 0 1,1 1 0,1 0-1,-9 19 1,14-26 6,1 0 0,0 0 0,0 0 0,1 0 0,0 0 0,1 1 0,0-1 0,0 1 0,1-1 0,0 1 0,0-1 0,1 1 0,0-1 0,0 1 0,1-1 0,0 0 0,1 0 0,0 0 0,0 0 0,1 0 0,0-1 0,0 1 0,1-1 0,0 0 0,7 8 0,21 28 31,-3 1-1,29 52 1,-50-77-26,0 1 0,-1 0 1,-1 0-1,-1 1 0,0 0 0,-2 0 0,0 1 1,0 26-1,-4-29 6,0 0 0,-1 0 0,-1 0 0,-1-1 0,-1 1 0,0-1 0,-1 0 0,-1 0 0,-1 0 0,0-1 0,-2 0 0,0 0 0,0-1 0,-2 0 0,0-1 0,-1 0 0,0-1 0,-22 19 0,31-28 44,3-4 112,7-4-81,11-7 13,8-2-14,43-17 0,-63 27-84,1 0 1,-1 0-1,1 1 1,0 0-1,-1 0 1,1 0-1,0 1 1,0 0-1,0 0 1,-1 1-1,1 0 1,0 0-1,6 2 1,-10-1-8,0-1 1,0 1 0,-1 0-1,1 0 1,-1 0-1,1 0 1,-1 1-1,0-1 1,0 1 0,0-1-1,0 1 1,0 0-1,0 0 1,-1-1 0,1 1-1,-1 0 1,1 4-1,14 60 18,-13-52 12,6 53 8,-4 0 0,-5 131 0,-3-77 38,2-105-40,2 27 28,-1-43-53,1 1 0,-1-1 0,0 1 0,1-1 0,-1 1 0,1-1 0,0 1 0,-1-1 0,1 0 0,0 1 0,0-1-1,0 0 1,0 0 0,0 0 0,0 0 0,0 0 0,0 0 0,1 0 0,-1 0 0,0 0 0,0 0 0,1-1 0,-1 1 0,2 0 0,22 3-247,0-1 0,0-1 0,0-1 1,0-1-1,0-2 0,26-4 0,-16 0-1996,0-3-1,0 0 1,56-25 0,30-16-8289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12.0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26 12054,'0'0'12328,"22"-6"-12227,1-1-94,0 2 0,24-2 1,-45 6-9,-1 1 0,1 0 0,0 0 0,-1 0 0,1 1 0,-1-1 0,1 0 0,0 0 0,-1 1 0,1-1 0,-1 1 0,1 0 0,0-1 0,-1 1 0,0 0 0,1 0 0,-1 0 0,0 0 0,1 0 0,-1 0 0,0 0 0,0 1 0,0-1 0,0 0 0,0 1 0,1 1 0,0 1-13,-1 0 1,1 1-1,-1-1 0,0 0 0,-1 1 1,2 8-1,-2-7-5,3 54-39,-3 0 0,-8 60 0,0 79 128,8-194-67,1 0 1,-1 0-1,1 0 0,0 0 0,1 0 0,-1 0 1,1 0-1,0-1 0,0 1 0,0 0 1,1-1-1,-1 0 0,1 0 0,0 0 0,1 0 1,4 4-1,-2-2 8,1-1 0,0 0-1,0-1 1,0 1 0,1-1 0,-1-1 0,1 0 0,0 0-1,8 2 1,10 0 49,0 0-1,0-2 1,1-1-1,-1-1 1,31-3-1,-53 2 9,0 0-1,0 0 0,0-1 0,0 1 0,0-1 0,0 0 1,0 0-1,0-1 0,-1 1 0,1-1 0,0 0 0,-1 0 1,1 0-1,-1 0 0,0-1 0,1 1 0,-1-1 1,0 0-1,-1 0 0,1 0 0,0 0 0,-1 0 0,0-1 1,0 1-1,0-1 0,0 1 0,0-1 0,-1 0 0,0 0 1,0 0-1,0 0 0,0 0 0,0 0 0,-1 0 0,0 0 1,0 0-1,0 0 0,-1-5 0,1 7-58,-1 1-1,0 0 1,0-1 0,0 1-1,1 0 1,-1 0-1,0 0 1,0 0-1,-1 0 1,1 0 0,0 0-1,0 0 1,0 0-1,-1 1 1,1-1 0,0 0-1,-1 1 1,1-1-1,-1 1 1,1-1-1,-1 1 1,1 0 0,-1 0-1,1 0 1,-1 0-1,1 0 1,0 0 0,-1 0-1,1 0 1,-3 1-1,-2-1-15,0 0-1,-1 1 1,1 0-1,0 1 1,0-1-1,-10 4 1,9-1-7,1 0 0,-1 1 1,1 0-1,0 0 0,0 0 1,0 1-1,1 0 0,-9 12 0,-35 61-68,34-47 97,0 1-1,3 1 1,0 0-1,2 1 1,2 0-1,1 0 1,2 1-1,1-1 1,2 1-1,1 0 1,2 0-1,2 0 1,1 0-1,2-1 1,16 59-1,0-37 30,36 66-1,-36-79-24,-2 0 0,-1 1 0,13 52 0,-28-85-14,2 27-10,-6-37 6,-1-1 1,1 1-1,0-1 1,-1 1-1,0-1 1,1 1-1,-1-1 1,0 0-1,1 1 1,-1-1-1,0 0 1,0 0-1,0 1 1,0-1-1,0 0 1,-1 0-1,1 0 1,0 0-1,0-1 1,-1 1-1,1 0 1,0 0-1,-1-1 1,-2 2-1,-24 5 99,-1-1-1,0-2 0,0-1 0,0-1 0,-58-3 1,39 0-74,47 2-98,0-1 0,-1 0 0,1 0 0,0 0 0,0 0 0,-1-1 0,1 1 0,0 0 1,0 0-1,-1-1 0,1 1 0,0-1 0,0 1 0,0-1 0,0 1 0,-1-1 0,1 0 0,0 0 0,0 1 0,1-1 0,-1 0 0,0 0 0,-1-2 0,-4-27-5913,6 30 5912,-1-41-11959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22.86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14 251 14983,'0'0'7825,"-13"0"-7028,414 6 620,817-16-985,-852-15-225,-279 16-163,-66 6-23,-21 1 59,1 1 0,-1 0 0,0-1 0,0 1 0,0 0 0,0-1 0,-1 1 0,1 0 0,0-1 0,-1 1 0,1 0 0,0-1 0,-1 1-1,1 0 1,-1 0 0,0 0 0,1-1 0,-1 1 0,0 0 0,-2-2 0,3 2-24,-16-23 13,0 1 0,-30-33 0,38 47-70,-2 0 1,1 0 0,-1 0 0,0 1 0,-1 1 0,0 0-1,0 0 1,-12-4 0,19 10-51,17 3-5,1 1-1,0 0 1,-1 0 0,0 2-1,0 0 1,0 0-1,15 9 1,-2-2 94,-11-5-32,0 0 0,0 0 0,-1 2 1,0 0-1,15 12 0,-26-19-6,-1 0 0,1 0-1,-1 0 1,0 1 0,0-1-1,0 1 1,0 0 0,0 0-1,-1-1 1,1 1 0,-1 0-1,0 0 1,1 0 0,-1 1-1,-1-1 1,1 0 0,0 0-1,-1 0 1,0 1 0,0-1 0,0 0-1,0 1 1,0-1 0,-1 0-1,1 0 1,-1 0 0,0 1-1,0-1 1,0 0 0,0 0-1,-1 0 1,1 0 0,-4 5-1,-11 11-73,0-1 0,-1-1 0,-1-1 0,0 0 0,-2-1-1,-23 15 1,-7 6-487,-40 29-2335,30-26-1980,-8 1-5208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23.3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497 0 15431,'0'0'8471,"-10"14"-8378,-50 76 26,-32 48 707,-130 151 0,193-258-604,28-33-240,-1 1-1,0-1 1,1 1 0,-1-1-1,1 1 1,-1-1 0,1 0-1,0 0 1,0 1 0,0-1-1,0 0 1,0 0 0,-1-4 0,0 2-321,-29-34-6467,16 22 1620,-1-5-5718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23.6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89 110 13302,'0'0'4768,"-14"-17"-1607,-59-75 982,72 91-3193,4 9-510,58 64-310,2-2 0,112 94 0,17 17 251,-160-148-351,-10-12 34,-2 1 0,31 40 0,-51-59 21,0-3 134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28.4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47 80 11813,'0'0'11104,"-6"-13"-9682,-18-38-312,14 35 2477,5 22-2948,4 24-1559,1-28 1245,27 855 414,-20-697-659,-5-86-15,20 131 1,3-55-22,15 63 24,-36-257 301,-2 19-2683,-2 5-3614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29.2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 10 15575,'0'0'10314,"-6"-3"-10004,6 2-312,0 1 1,0-1 0,-1 1 0,1-1 0,-1 1 0,1 0 0,0-1-1,-1 1 1,1 0 0,-1-1 0,1 1 0,-1 0 0,1 0-1,-1-1 1,1 1 0,-1 0 0,0 0 0,1 0 0,-1 0-1,1 0 1,-1-1 0,1 1 0,-1 0 0,1 0 0,-1 1-1,0-1 1,1 0 0,-1 0 0,1 0 0,-1 0 0,1 0-1,-1 1 1,1-1 0,-1 0 0,1 0 0,-1 1 0,1-1-1,-1 0 1,1 1 0,-1-1 0,1 1 0,0-1 0,-1 1-1,0 2-2,0 0 0,1 0 0,-1 0 0,1 0 0,0 1 0,0-1-1,0 0 1,0 0 0,1 4 0,21 96 98,-16-81 11,19 80 162,43 190 515,-69-300-684,0-1 1,1 0-1,0 0 1,0 0-1,1 0 0,1 0 1,-1 0-1,1 1 1,1-1-1,-1 1 1,2-1-1,-1 1 0,1 0 1,0 0-1,1 0 1,0 1-1,0 0 1,9-10-1,-8 12-101,0 0 0,0 1 0,0 0 0,0 0-1,1 0 1,-1 1 0,1 0 0,0 1 0,0-1 0,0 1 0,0 1 0,1-1-1,-1 1 1,0 0 0,1 1 0,-1 0 0,1 0 0,-1 0 0,0 1 0,1 0 0,-1 1-1,0 0 1,0 0 0,0 0 0,0 1 0,0 0 0,0 0 0,-1 1 0,0 0-1,0 0 1,0 0 0,0 1 0,0 0 0,-1 0 0,0 0 0,0 1 0,0 0-1,-1 0 1,0 0 0,0 0 0,-1 1 0,1 0 0,-1-1 0,-1 1 0,1 0-1,2 14 1,-4-15-3,0 0 0,-1 0 0,1 0 0,-1 0 0,0 0-1,-1 0 1,0 0 0,1 0 0,-2 0 0,1 0 0,-1 0-1,0 0 1,0-1 0,-1 1 0,1-1 0,-6 9 0,4-10 8,0 0 1,0 0-1,-1-1 1,1 0-1,-1 0 1,0 0 0,0 0-1,0 0 1,0-1-1,0 0 1,0 0-1,-1-1 1,1 1 0,-1-1-1,1 0 1,-1-1-1,1 1 1,-9-2-1,-247-8-514,260 9-424,5 0-4384,15-1 2759,16-6-2810,5-17-2899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31.5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40 281 10533,'0'0'5141,"10"-1"-3170,32-2 70,-40 3-1887,-1-1-1,0 1 0,0 0 0,1-1 0,-1 0 1,0 1-1,0-1 0,0 0 0,0 1 0,0-1 1,0 0-1,0 0 0,0 0 0,0 0 0,0 0 1,0 0-1,-1 0 0,1 0 0,0 0 0,-1-1 1,1 1-1,-1 0 0,1 0 0,-1 0 0,1-3 1,1-32 1474,-3 27-1314,1 2-220,0 1-1,0 0 1,-1 0 0,0-1 0,0 1 0,0 0 0,-1 0 0,0 0 0,0 0-1,-1 0 1,1 1 0,-6-8 0,6 10-62,-1 0-1,0 0 1,0 0-1,0 1 1,0-1 0,0 1-1,-1-1 1,1 1-1,-1 0 1,1 1-1,-1-1 1,0 1 0,0-1-1,0 1 1,0 0-1,0 1 1,0-1-1,0 1 1,0-1 0,-6 2-1,8 5-104,0 0 0,0 0 0,1 0 0,0 1 0,0-1 0,1 1 0,0 7-1,-1-9 48,1-1 20,-2 21-13,1 1 0,1 0 0,1 0 0,8 42 0,-8-62 20,0-1-1,0 0 1,1-1 0,-1 1-1,1 0 1,0 0 0,1-1-1,-1 1 1,1-1 0,0 0-1,0 0 1,0 0 0,0 0 0,1 0-1,0 0 1,0-1 0,0 0-1,0 0 1,0 0 0,0-1-1,1 1 1,0-1 0,-1 0-1,1 0 1,0 0 0,0-1 0,0 0-1,0 0 1,0 0 0,9 0-1,-9-1-172,0 0 1,1 0-1,-1 0 0,1 0 0,-1-1 1,0 0-1,1 0 0,-1-1 0,0 0 0,0 0 1,0 0-1,0 0 0,0-1 0,8-5 1,-6 1-786,0 0 0,0 0 0,-1-1 0,0 0 0,0 0 1,-1-1-1,6-12 0,33-71-6551,-17 26 6318,-7 11 4344,-4 0 5087,-12 49-3777,2 17-3726,0 17-1180,9 248 1426,-13-296-733,0 1-1,1-1 1,1 1 0,1 0-1,0 0 1,2 1-1,0-1 1,11-17 0,-7 13-267,2 0 0,1 2 0,0-1 1,2 2-1,31-33 0,-46 51 8,0 1-1,1 0 1,-1-1 0,0 1-1,0 0 1,1 0-1,-1 0 1,1 0-1,-1 0 1,1 1 0,-1-1-1,1 0 1,-1 1-1,1-1 1,0 1 0,-1 0-1,1-1 1,0 1-1,-1 0 1,1 0 0,0 0-1,-1 0 1,1 0-1,0 0 1,-1 1 0,1-1-1,0 1 1,-1-1-1,1 1 1,0-1 0,-1 1-1,1 0 1,-1 0-1,0 0 1,1 0 0,-1 0-1,0 0 1,1 0-1,-1 0 1,0 0 0,0 1-1,0-1 1,0 1-1,0-1 1,0 0 0,0 1-1,-1-1 1,2 4-1,4 9-16,0 0-1,0 0 0,-2 0 1,4 18-1,-7-29 43,11 50 112,4 62 0,-13-78-3759,-2-3-3965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29.6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225 104 6867,'0'0'7956,"13"-18"-5579,38-51-438,-38 52-471,-14 47-97,-3-1-952,-1-1 0,-1 1 0,-11 27 0,9-28-145,0 0 0,2 0 0,-5 43 0,10-62-262,0 0 1,1 0-1,1 0 1,-1 1-1,1-1 0,1 0 1,3 12-1,-4-19-7,0 0-1,0 0 0,0 0 0,1 0 0,-1 0 1,1 0-1,-1-1 0,1 1 0,0 0 1,0-1-1,0 0 0,0 1 0,0-1 0,0 0 1,0 0-1,0 0 0,0 0 0,0 0 1,1-1-1,-1 1 0,0-1 0,0 1 0,1-1 1,-1 0-1,1 0 0,-1 0 0,0 0 0,1 0 1,-1-1-1,0 1 0,0-1 0,1 1 1,2-2-1,-2 1 9,0 0 1,0 0 0,-1-1-1,1 1 1,0-1-1,0 0 1,-1 0-1,1 0 1,-1 0 0,1 0-1,-1 0 1,0-1-1,0 1 1,0-1-1,0 0 1,-1 1 0,1-1-1,-1 0 1,1 0-1,-1 0 1,0 0-1,0 0 1,0 0 0,-1 0-1,1-1 1,-1 1-1,1-4 1,0-2 14,-1 0 1,1-1-1,-2 1 0,1-1 0,-1 1 1,-1-1-1,1 1 0,-5-13 1,2 13 5,1 0 1,-2 0-1,1 0 1,-1 1 0,0-1-1,-1 1 1,0 0-1,0 1 1,-1 0 0,1 0-1,-2 0 1,1 1-1,-1 0 1,0 0-1,0 1 1,-1 0 0,1 0-1,-1 1 1,0 0-1,0 1 1,-1 0 0,1 1-1,-1-1 1,1 2-1,-1-1 1,-15 1-1,2 0-14,-40 1 59,59 0-77,0 0-1,1 0 1,-1 1 0,1-1-1,-1 1 1,1 0 0,-1 1-1,1-1 1,-1 0 0,1 1-1,0 0 1,-6 4 0,9-6-11,-1 0 0,1 1 0,-1-1 0,1 0 0,0 1 0,-1-1 0,1 1 0,0-1 0,-1 1 0,1-1 0,0 1 0,0-1 0,0 1 0,-1 0 0,1-1 0,0 1 0,0-1 0,0 1 0,0-1 0,0 1 0,0 0 0,0-1 0,0 1 0,0-1 0,0 1 0,0-1 0,0 1 0,1-1 0,-1 1 0,0 0 0,0-1 0,1 1 0,-1-1 0,0 1 0,1-1 0,-1 0 0,0 1 0,1-1 0,0 1 0,20 11-1331,-7-9-330,0-1 0,0 0 0,0-1 0,15-2 0,-19 1 106,51 0-11231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30.0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83 229 8900,'0'0'6427,"23"-1"-4872,70-6-162,-90 7-1295,-1 0 0,1-1 0,0 0 1,-1 0-1,1 0 0,0 0 0,-1 0 0,1 0 0,-1-1 1,1 1-1,-1-1 0,0 0 0,0 1 0,0-1 0,0 0 0,0 0 1,0-1-1,0 1 0,-1 0 0,1 0 0,-1-1 0,1 1 0,0-5 1,0 0 187,0-1 1,-1 1 0,0 0-1,0 0 1,-1-1 0,0-9-1,0 8 64,0-4 1,1 6-156,-1-1 0,-1 1 0,1-1 0,-1 1 0,0-1 0,-4-10 0,5 16-156,-1 0-1,-1 0 1,1 0 0,0 0 0,0 0 0,-1 0-1,1 0 1,-1 1 0,0-1 0,1 1 0,-1-1-1,0 1 1,0 0 0,0-1 0,0 1 0,0 0-1,0 0 1,0 0 0,0 1 0,0-1 0,-1 1-1,1-1 1,0 1 0,0-1 0,-1 1 0,-2 0-1,-2 1-7,-1-1-1,1 1 0,-1 0 0,1 1 0,0-1 0,-1 2 0,1-1 0,0 1 1,0 0-1,0 0 0,1 1 0,-1 0 0,1 0 0,0 1 0,0-1 1,1 1-1,-1 1 0,1-1 0,-8 12 0,6-9-25,0 1 1,1 1-1,0-1 1,1 1-1,0 0 0,0 1 1,1-1-1,0 1 0,1-1 1,1 1-1,-1 0 0,0 21 1,2-25-7,1-1 1,1 1 0,-1 0 0,1 0-1,0-1 1,1 1 0,-1 0 0,1-1-1,1 1 1,-1-1 0,5 7-1,-4-9 7,0 0 0,1 0 0,0 0 0,-1 0 0,2-1 0,-1 0 0,0 0 0,1 0 0,-1 0 0,1 0-1,0-1 1,0 0 0,0 0 0,9 2 0,2 0-161,0 0 1,0-1-1,1-1 0,-1-1 0,1 0 1,-1-1-1,1 0 0,21-4 0,-20 0-1281,0 0-1,27-10 1,31-23-6153,-24 6 231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30.3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161 116 8100,'0'0'6392,"0"-17"-3639,0-52-352,0 68-2312,0 0-1,1 0 1,-1 0-1,0 0 0,0 0 1,0 0-1,0 0 0,0 0 1,0 0-1,-1 0 1,1 0-1,0 0 0,0 0 1,-1 0-1,1 0 1,0 1-1,-1-1 0,1 0 1,-1 0-1,1 0 1,-1 0-1,0 1 0,1-1 1,-1 0-1,0 0 1,0 1-1,1-1 0,-1 1 1,0-1-1,0 1 1,0-1-1,0 1 0,1-1 1,-1 1-1,0 0 1,0-1-1,0 1 0,0 0 1,0 0-1,0 0 1,0 0-1,0 0 0,0 0 1,0 0-1,-1 0 1,-2 1 37,1 0 0,0 0 1,-1 0-1,1 1 1,0-1-1,0 1 1,0-1-1,0 1 0,-5 4 1,-1 4-52,1 0 1,0 0-1,0 1 0,1 0 1,1 1-1,0-1 1,0 1-1,2 0 0,-7 23 1,4-11-19,1 0 0,2 0 1,1 1-1,-1 33 0,4-52-53,0 0 0,0 0 0,0 0 0,1 1 0,0-1 0,1 0 0,-1 0 1,1 0-1,0-1 0,1 1 0,-1 0 0,1-1 0,0 0 0,1 1 0,5 6 0,-5-9 3,-1 0 0,1 0 0,0 0 1,0-1-1,0 1 0,0-1 0,1 0 1,-1 0-1,0-1 0,1 1 0,0-1 0,-1 0 1,1 0-1,0-1 0,-1 1 0,1-1 0,0 0 1,0 0-1,-1-1 0,9-1 0,-7 1 8,1-1 0,-1 0 0,0 0-1,0 0 1,0-1 0,-1 1 0,1-1 0,0-1-1,-1 1 1,0-1 0,0 0 0,0 0 0,0-1-1,-1 1 1,0-1 0,0 0 0,0 0 0,0-1-1,-1 1 1,0-1 0,0 1 0,-1-1-1,1 0 1,-1 0 0,0-1 0,1-9 0,2-9 17,-2-1 1,0 1-1,-2-1 1,0 0 0,-5-30-1,4 53-12,0 1 0,0-1 0,0 0 0,0 0 0,-1 0 0,0 0 0,1 1 0,-1-1 0,0 0 0,0 1 0,-1-1 0,1 0 0,0 1 0,-1 0 0,0-1 0,1 1 0,-5-4 0,6 6-11,0 0-1,0 0 1,-1 1-1,1-1 1,0 0-1,0 0 1,-1 0-1,1 0 1,0 0 0,0 0-1,-1 0 1,1 0-1,0 1 1,0-1-1,0 0 1,-1 0-1,1 0 1,0 0-1,0 1 1,0-1-1,0 0 1,-1 0-1,1 0 1,0 1-1,0-1 1,0 0-1,0 0 1,0 1-1,0-1 1,0 0-1,0 0 1,0 1-1,0-1 1,0 0-1,0 0 1,0 1-1,0-1 1,0 0-1,0 1 1,0-1-1,0 0 1,0 0-1,0 1 1,0-1-1,0 0 1,0 0-1,0 0 1,0 1-1,1-1 1,-1 1-1,0-1 15,2 10-15,1 0 1,-1-1 0,2 1 0,-1-1 0,1 0 0,1 0-1,0 0 1,0 0 0,1-1 0,0 0 0,0 0-1,1-1 1,0 1 0,9 7 0,-6-8-183,-1 1 1,1-1-1,0-1 1,1 1-1,-1-2 1,1 0-1,0 0 1,1-1-1,-1 0 1,1-1-1,22 4 0,6-6-6439,-23-2-222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30.9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47 26 14903,'0'0'11261,"-8"-8"-10920,7 7-333,-1-1 0,1 1 0,0-1 0,-1 1 0,1 0-1,-1 0 1,1-1 0,-1 1 0,0 0 0,1 0 0,-1 1-1,0-1 1,0 0 0,-3 0 0,4 1-6,0 0-1,1 0 1,-1 0 0,1 1-1,-1-1 1,1 0 0,-1 1 0,0-1-1,1 1 1,0-1 0,-1 0-1,1 1 1,-1-1 0,1 1 0,-1-1-1,1 1 1,0 0 0,-1-1-1,1 1 1,0-1 0,0 1-1,-1 0 1,1-1 0,0 1 0,0-1-1,0 1 1,0 0 0,0-1-1,0 1 1,0 0 0,0 17 13,0-1 0,1 0 0,4 18 1,-2-5 25,46 286 1196,-26-181-1002,-22-125-171,-6-274 979,4 258-1046,1 0 0,0 0 0,0 1 0,1-1 0,0 0 0,0 0 0,0 0 0,1 1 0,0-1 0,0 1 0,0-1 0,1 1 0,0 0 0,0 0 0,0 0 0,0 0 0,1 0 0,0 1 0,0 0 0,0-1 0,0 2 0,1-1 0,0 0 0,0 1 0,0 0 0,0 0 0,0 0 0,0 1 0,1 0 0,-1 0 0,11-2 0,2 0-10,0 1-1,1 2 1,-1-1-1,22 3 1,-20-1 11,-20 0 1,1 0 0,-1 0 1,1 0-1,-1 0 0,1 0 0,-1 0 1,1 0-1,-1 0 0,1 0 0,-1 0 0,1 1 1,-1-1-1,1 0 0,-1 0 0,1 1 1,-1-1-1,1 0 0,-1 1 0,0-1 0,1 0 1,-1 1-1,0-1 0,1 1 0,-1-1 1,0 0-1,1 1 0,-1-1 0,0 1 0,0-1 1,0 1-1,1-1 0,-1 2 0,-3 20-14,2-16 11,-1-1 1,0 0-1,-1 0 1,1-1-1,-1 1 1,0 0-1,-4 4 1,-9 5 9,0 0 0,-1-2 0,-1 0 0,0-1 0,-24 12 0,-4-3 16,-53 18 0,98-38-28,0 1 0,0-1 1,0 1-1,1-1 0,-1 0 0,0 1 1,0-1-1,1 1 0,-1-1 0,0 1 1,1 0-1,-1-1 0,1 1 1,-1 0-1,1-1 0,-1 1 0,1 0 1,-1 0-1,1 0 0,0-1 0,-1 1 1,1 0-1,0 0 0,0 0 1,0 0-1,-1 0 0,1-1 0,0 1 1,0 0-1,0 0 0,0 0 1,1 0-1,-1 0 0,0 0 0,0-1 1,0 1-1,1 0 0,-1 0 0,0 0 1,1 0-1,-1-1 0,1 1 1,-1 0-1,1-1 0,-1 1 0,1 0 1,1 0-1,16 12 14,1-1 0,1-1 0,-1 0 0,2-2 0,-1 0 0,28 6 0,-23-7-7,1-2 1,0-1-1,0-1 0,50 1 1,2-4-4288,-67-19-11471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31.3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28 18312,'0'0'9045,"0"-22"-8917,0 20-128,0 0 64,0 0-64,11 2 0,4 0-176,-10 0-881,-5 26-4658,-5 14 577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31.6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176 0 18729,'0'0'21,"-10"24"176,-2 4 44,2-5 144,1-1 0,1 1 0,2 1 1,-7 32-1,-79 337 4289,76-360-2935,18-54-5364,5 7-1319,-6-3-3801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36.1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217 177 14503,'0'0'9444,"3"-21"-8572,1-5-624,0 8-39,-2 0 1,0-1 0,-1-20-1,-1 37-179,0 1 1,0-1-1,0 1 0,-1-1 0,1 1 0,0-1 0,-1 1 1,1 0-1,-1-1 0,0 1 0,1 0 0,-1-1 1,0 1-1,0 0 0,0 0 0,1-1 0,-1 1 0,-1 0 1,1 0-1,0 0 0,0 0 0,0 0 0,0 1 1,-1-1-1,1 0 0,0 1 0,-1-1 0,1 0 0,-1 1 1,1 0-1,0-1 0,-1 1 0,1 0 0,-1 0 1,1 0-1,-1 0 0,1 0 0,-1 0 0,1 0 0,-2 1 1,-2-1-28,1 0 1,0 1 0,-1 0-1,1 0 1,0 0 0,0 1-1,0 0 1,0-1 0,0 1-1,0 1 1,0-1-1,1 0 1,-6 6 0,-7 9-30,1 1-1,1 1 1,1 0 0,1 0 0,-14 30-1,20-36 28,1 0-1,0 1 1,1-1-1,1 1 1,0 0-1,0 0 1,2 0-1,-1 0 1,2 0-1,1 20 1,1-26 1,0 1 0,1-1 0,0 0 0,0 0 0,0 0 1,1 0-1,0-1 0,1 1 0,0-1 0,0 0 0,1-1 0,12 13 1,9 6 5,52 36 1,-53-41 12,-16-14-18,1 2-1,-1-1 0,-1 1 1,0 0-1,0 1 0,0 0 1,-1 1-1,0 0 0,-1 0 1,0 1-1,-1-1 0,0 1 0,-1 1 1,5 12-1,-6-7 12,0 1-1,-1-1 1,-1 0-1,-1 1 1,0-1 0,-1 1-1,-1-1 1,-1 1-1,0-1 1,-2 1-1,0-1 1,0 0 0,-2-1-1,0 1 1,-13 24-1,-8 7 42,-2 0-1,-2-2 1,-59 67-1,87-109-45,-25 22 147,26-25 18,5-12 69,-2 8-242,1 1 0,1-1 1,-1 1-1,0-1 1,0 1-1,1 0 1,0 0-1,-1 0 1,1 0-1,0 1 1,0-1-1,0 1 1,0 0-1,0 0 0,0 0 1,0 0-1,0 0 1,1 1-1,-1-1 1,0 1-1,7 0 1,-6 0-11,0 0 0,1 0 0,-1 1-1,0 0 1,1-1 0,-1 1 0,0 1 0,0-1 0,0 1 0,0 0 0,0 0 0,0 0 0,-1 0 0,1 0 0,-1 1 0,1 0 0,3 3 0,1 6-1,1 0-1,-1 1 1,-1-1 0,0 2 0,-1-1-1,-1 1 1,0 0 0,4 15 0,20 126 68,-23-111-5,4 22-25,22 115 103,-26-152-98,2-1 0,2 1 0,0-2 1,15 28-1,-23-51-31,0-1-1,0 1 1,0-1-1,0 0 1,1 0-1,-1 0 1,1 0-1,0 0 1,0-1-1,0 1 1,0-1 0,0 0-1,1 0 1,-1 0-1,1 0 1,-1 0-1,1-1 1,0 0-1,0 1 1,-1-2-1,1 1 1,0 0 0,0-1-1,0 1 1,0-1-1,0 0 1,0-1-1,0 1 1,0-1-1,0 1 1,-1-1 0,1 0-1,5-3 1,11-4-584,0-1 0,-1 0 0,0-2 1,32-23-1,-33 22-460,66-50-6233,7-13-7828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37.0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1 162 12230,'0'0'7950,"0"-18"-6768,9-59-259,-8 74-886,1 0 0,-1 0 0,1 0 0,-1 1 0,1-1 0,0 0 0,0 1 0,0-1 0,0 1 0,1 0 1,-1 0-1,1 0 0,-1 0 0,1 0 0,0 0 0,0 1 0,0-1 0,0 1 0,0 0 0,0 0 0,0 0 0,0 0 0,6-1 0,0 0 29,3-2 31,-1 1 1,0 0-1,1 1 0,21-1 1,-30 3-94,-1-1 0,0 1 0,1 0 0,-1 1 0,1-1 1,-1 0-1,0 1 0,1-1 0,-1 1 0,0 0 0,1 0 0,-1 0 1,0 0-1,0 0 0,0 0 0,0 1 0,0-1 0,0 1 0,0-1 1,0 1-1,-1 0 0,1-1 0,-1 1 0,1 0 0,-1 0 0,0 0 1,0 0-1,1 1 0,0 3 0,2 13 35,-1 0-1,-1 0 1,-1 0 0,-1 1-1,-2 28 1,0-10 70,-2 10 180,-2-1-1,-14 55 0,10-65-163,3 1 0,1 0 0,2 1-1,1 56 1,3-92-118,0 0 0,1 0 0,0-1 0,-1 1 0,1-1 0,0 1 0,0 0 0,1-1 0,-1 0 0,0 1 0,1-1 0,-1 0 0,1 0 0,0 1 0,0-2 0,0 1 0,0 0 0,0 0 0,0 0 0,1-1 0,-1 1 0,0-1 0,1 0 0,-1 0 0,1 0 0,-1 0 0,1 0-1,0-1 1,-1 1 0,1-1 0,0 1 0,0-1 0,5 0 0,3 0 21,1 0 0,0-1 0,-1 0 0,1-1 0,-1 0-1,20-7 1,-19 4 5,1 0 0,-1-1 0,0 0 0,-1-1 0,19-15 0,-26 20-16,-1-1-1,1 0 1,-1 0 0,0 0 0,0 0 0,0 0 0,-1-1 0,1 1-1,-1-1 1,0 0 0,1 0 0,-2 0 0,1 0 0,0 0 0,-1 0-1,0 0 1,0 0 0,0-1 0,-1 1 0,1 0 0,-1-7 0,-1 10-3,0-1 1,1 1 0,-1 0 0,0 0-1,0 0 1,0 0 0,0 0 0,0 0 0,0 0-1,0 0 1,-1 0 0,1 1 0,0-1-1,0 0 1,-1 1 0,1-1 0,0 1-1,-1-1 1,1 1 0,0 0 0,-1-1 0,1 1-1,-1 0 1,1 0 0,-1 0 0,1 0-1,0 0 1,-3 1 0,-42 4 117,36-2-131,0 0 1,0 1-1,0 0 1,1 0-1,0 1 1,-1 1-1,2-1 1,-1 2-1,1-1 1,0 1-1,0 0 1,1 1 0,-1-1-1,2 2 1,-1-1-1,-8 17 1,6-9 9,1 1 1,0-1 0,1 1-1,1 1 1,1-1 0,1 1-1,0 0 1,-2 34 0,4-30 8,1-1 1,1 1 0,1-1-1,1 0 1,1 1 0,1-1-1,0 0 1,2-1 0,0 1-1,2-1 1,18 36 0,63 78 177,-55-88-114,43 83-1,-73-122-73,-1-1 0,0 1 0,0 0 0,-1 0 0,0 1 0,0-1 0,0 0 0,-1 1 0,0-1 0,-1 12 0,0-16 1,-1 0-1,0 0 0,0-1 0,0 1 0,0 0 0,0 0 0,0 0 0,-1-1 0,1 1 0,-1 0 0,0-1 0,0 0 0,0 1 0,0-1 0,0 0 1,-1 0-1,1 0 0,-1 0 0,1 0 0,-1-1 0,1 1 0,-1-1 0,0 0 0,0 0 0,0 0 0,0 0 0,-3 0 0,-37 9 134,0-1 0,0-3 1,0-1-1,-63-2 0,105-3-169,-1-1 0,1 1 0,0 0-1,-1 0 1,1-1 0,0 1 0,-1-1 0,1 0 0,0 1 0,0-1 0,0 0 0,-1 0 0,1 1 0,0-1 0,0 0 0,0 0 0,1 0 0,-1 0 0,0 0 0,0-1 0,0 1 0,1 0 0,-1 0 0,0 0 0,1-1-1,0 1 1,-1 0 0,1-1 0,0 1 0,-1 0 0,1-1 0,0-2 0,0-57-4813,1 41 1034,-1-41-10079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38.4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528 11 6707,'0'0'14329,"0"-8"-14058,0 6-284,-1 6 43,-8 46 518,-3-1-1,-1 1 0,-2-2 0,-26 54 1,24-64-276,-2-1-1,-1-1 1,-2-1 0,-1-1 0,-54 59 0,66-82-227,0 0-1,-1-1 1,0 0 0,-18 10 0,25-18 0,0 1 0,0 0 0,0-1 0,-1 0 0,1 0 0,0-1 0,-1 1 0,1-1 0,-1 0 0,0-1 0,1 1 0,-1-1 0,1 0 0,-1-1 0,-7-1 0,9 1 11,0-1 1,1 0-1,0 0 0,0 0 0,-1-1 0,1 1 0,0-1 1,1 0-1,-1 1 0,0-1 0,1-1 0,0 1 1,0 0-1,0 0 0,0-1 0,0 0 0,-2-5 1,-21-69 295,24 74-337,-3-14 74,1 1-1,1-1 0,0 0 0,2-24 0,0 40-84,0 1 0,0-1 1,0 0-1,0 1 0,1-1 1,-1 0-1,1 1 0,-1-1 1,1 1-1,0-1 0,-1 0 0,1 1 1,0 0-1,0-1 0,0 1 1,0-1-1,0 1 0,1 0 1,-1 0-1,0 0 0,3-2 1,0 1-6,0 0 0,0 0 0,0 0 0,0 1 0,1-1 0,-1 1 0,0 0 1,7 0-1,8 0-20,1 1 0,37 4 0,-51-3 26,10 1 3,0 1 0,-1 1 0,1 0 0,-1 1 0,0 1 0,-1 0 0,1 2 0,-1-1 0,0 1 0,-1 1 0,0 1 0,-1 0 0,0 0 0,0 1 0,-1 1 0,15 19-1,-13-13-71,0 1 1,-2 0-1,0 1 0,-1 0 0,0 0 0,-2 1 0,-1 1 0,-1-1 0,0 1 0,-2 1 0,3 25 0,-4 57-2911,2 6-3367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2.5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80 0 15079,'0'0'11360,"-5"13"-11387,-12 60-4,2 0 0,-8 120-1,16-126 35,0-8 14,3 0 0,2 1-1,8 73 1,-5-124-8,0-1-1,1 1 1,0-1 0,1 1 0,0-1-1,0 0 1,1 0 0,0 0-1,0-1 1,1 1 0,0-1 0,0 0-1,0 0 1,1-1 0,0 0-1,1 0 1,0 0 0,-1-1-1,2 0 1,-1 0 0,0 0 0,1-1-1,0 0 1,0-1 0,0 0-1,13 3 1,-5-3 24,-1 0 0,1 0 1,0-2-1,1 0 0,-1-1 0,0-1 0,0 0 0,0-1 0,0-1 1,0 0-1,-1-1 0,1-1 0,21-10 0,-20 7-16,0 0 0,-1-1 0,0-2 0,-1 1 0,0-2 0,0 0-1,-2 0 1,1-2 0,-2 1 0,19-26 0,-24 28 13,-1 0-1,0 0 1,0-1-1,-1 0 1,-1 0-1,0 0 1,-1-1-1,0 0 1,0 1 0,-2-1-1,1 0 1,-2 0-1,0 0 1,0 0-1,-1 1 1,-4-18-1,3 21 39,-1 1 0,0-1 0,0 1 0,-1 0 0,-8-14 0,10 18-29,0 1 1,0 0 0,0 0 0,0 0-1,-1 0 1,1 1 0,-1-1 0,0 1-1,0-1 1,0 1 0,0 0 0,0 0 0,0 0-1,-1 1 1,1-1 0,-5-1 0,6 3-40,1 0 0,0 0 0,0 0 0,0 0 1,0 0-1,0 1 0,0-1 0,0 0 0,0 0 1,-1 1-1,1-1 0,0 1 0,0-1 0,0 1 1,0-1-1,1 1 0,-1 0 0,0-1 0,0 1 0,0 0 1,0 0-1,1 0 0,-1-1 0,0 1 0,1 0 1,-1 0-1,0 1 0,-11 31-162,9-25 132,-9 31-63,-9 56 0,18-79 94,1-1 0,1 1 0,1-1 0,0 1 0,0 0 0,7 28 0,-6-38-3,2 0 0,-1-1 0,1 1 0,-1-1 0,1 0 0,1 1 0,-1-1 0,1-1 0,0 1 0,0 0 0,1-1 0,-1 0 0,1 0 0,0 0 0,0-1 0,0 0 0,0 0 0,1 0 0,-1 0 0,1-1 1,0 0-1,0 0 0,-1 0 0,1-1 0,7 1 0,8 1-32,-1-1 0,1-1 0,-1 0 0,1-2 1,-1 0-1,27-6 0,-18 1-352,1-1 1,-1-2 0,33-14-1,-44 15-985,0-1-1,0-1 1,19-14 0,-5-4-4472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24.5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4290,'0'0'7715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31.7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1 18024,'0'0'9212,"0"18"-9289,0 35-118,-1 57 536,22 183-1,-17-267-469,3 15 402,-4-25-2925,-14-42-1510,-12-9-5096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2.8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 1 17880,'0'0'8300,"-6"32"-8380,-5 48 101,-3 120 1,13-126 10,-1 3 27,3 0 0,4-1 1,22 117-1,-26-186-59,-1-5 13,0-1-1,0 0 1,1 1-1,-1-1 0,0 0 1,0 1-1,1-1 0,-1 1 1,1-1-1,-1 0 0,1 0 1,0 1-1,-1-1 0,1 0 1,0 0-1,0 0 0,0 0 1,0 0-1,0 0 1,0 0-1,1 1 0,-1-2-1,-3-39-3594,-6 2-3330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2.9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54 10117,'0'0'10388,"160"-46"-10452,-83 40-192,6 4-3249,0 2-4931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3.3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342 163 8356,'0'0'10952,"-4"-19"-8330,-16-62-370,20 78-2152,-1-1 0,0 1 1,0 0-1,0 0 0,0 0 0,0 1 1,-1-1-1,1 0 0,-1 0 0,0 1 1,0-1-1,0 1 0,0-1 0,0 1 1,0 0-1,-1 0 0,1 0 0,-1 0 1,0 1-1,1-1 0,-1 0 0,0 1 1,0 0-1,0 0 0,0 0 0,0 0 1,0 0-1,0 1 0,0-1 0,0 1 1,0 0-1,-5 0 0,2 1-100,0 0 0,0 0 0,0 1 0,0 0 0,0 0 0,1 0 0,-1 1 0,1 0 0,0 0 0,-1 0 0,2 1 0,-1 0 0,-6 5 0,-8 13-51,1 1 0,0 1 0,2 0 0,1 1 0,1 0-1,-18 49 1,26-57 45,0 1 1,2 0-1,0 0 0,2 0 0,0 0 0,0 1 0,2-1 0,2 26 0,-1-40 4,0-1 0,0 1 0,0 0 0,0 0 0,0-1 0,1 1-1,0 0 1,0-1 0,0 0 0,0 1 0,0-1 0,0 0 0,1 0 0,0 0 0,0-1 0,0 1 0,0-1-1,0 1 1,0-1 0,0 0 0,1 0 0,-1 0 0,1-1 0,0 1 0,-1-1 0,1 0 0,0 0 0,0 0 0,5 0-1,-4 0 15,0 0-1,-1-1 1,1 1-1,0-1 0,0 0 1,0-1-1,0 1 1,-1-1-1,1 0 0,0 0 1,0 0-1,-1-1 1,1 0-1,-1 1 0,1-2 1,-1 1-1,0 0 1,0-1-1,0 0 0,0 0 1,0 0-1,-1-1 0,7-6 1,-3-4 29,1 1 0,-2-1 1,0 0-1,0 0 0,-2-1 0,4-18 1,11-93 209,-15 88-170,-4 38-82,-1-1 0,1 1 0,0 0 0,0-1-1,0 1 1,0-1 0,0 1 0,0-1 0,0 1-1,0-1 1,0 1 0,0-1 0,0 1 0,0-1-1,1 1 1,-1-1 0,0 1 0,0 0 0,0-1-1,1 1 1,-1-1 0,0 1 0,1 0 0,-1-1-1,0 1 1,1-1 0,-1 1 0,0 0 0,1 0-1,-1-1 1,0 1 0,1 0 0,-1 0 0,1-1-1,-1 1 1,1 0 0,-1 0 0,1 0 0,-1 0-1,1 0 1,-1 0 0,0 0 0,1 0 0,-1 0-1,1 0 1,-1 0 0,1 0 0,-1 0 0,1 0-1,-1 0 1,1 0 0,-1 0 0,1 1-1,-1-1 1,0 0 0,1 0 0,-1 0 0,1 1-1,-1-1 1,0 0 0,1 1 0,-1-1 0,0 0-1,1 1 1,-1-1 0,1 1 0,28 34-356,-21-24 416,16 20-183,-13-16-578,1-1 0,25 25 0,-33-35 96,1 0 0,0-1 0,1 1-1,-1-1 1,0 0 0,1-1 0,0 1 0,0-1 0,0 0 0,0 0 0,0-1 0,11 2 0,42-2-5101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3.6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379 1 5218,'0'0'19673,"-9"6"-18936,-4 5-769,1 1-1,0 0 1,1 1 0,0 0 0,1 1 0,1 0 0,-13 24 0,1 4 81,-27 74 1,43-101-40,1-1 0,1 1-1,-1-1 1,2 1 0,-1 17-1,3-29-7,0 1-1,0-1 1,1 0-1,-1 1 1,1-1 0,0 1-1,0-1 1,0 0-1,0 1 1,0-1-1,4 5 1,-4-6-8,0-1 1,1 1 0,-1-1 0,1 0 0,-1 1 0,1-1-1,0 0 1,-1 0 0,1 0 0,0 0 0,0 0 0,0 0-1,0 0 1,0-1 0,0 1 0,0-1 0,0 0 0,0 1-1,0-1 1,0 0 0,2 0 0,-3-1 4,0 0-1,0 0 1,0 1-1,0-1 1,0 0-1,0 0 1,0 0-1,0 0 1,-1-1-1,1 1 1,0 0-1,-1 0 1,1 0-1,-1-1 1,1 1-1,-1 0 1,0 0-1,1-1 1,-1 1-1,0 0 1,0-1 0,0 1-1,0 0 1,0-1-1,0 1 1,0 0-1,-1-2 1,-2-46 194,3 48-193,-2-10 64,-1-1 0,0 1-1,0-1 1,-1 1 0,0 0-1,-1 0 1,-9-14 0,-51-70 472,54 81-413,2 1-47,-1 0 1,0 1 0,-1 1 0,0 0-1,-1 0 1,0 1 0,0 0 0,-23-12 0,34 23-147,1-1 1,-1 1-1,0 0 0,1 0 1,-1 0-1,1-1 1,-1 1-1,1 0 1,0 0-1,-1 0 1,1 0-1,0 0 1,0 0-1,-1 0 1,1-1-1,0 1 1,0 0-1,0 0 1,0 0-1,0 0 0,0 0 1,1 0-1,-1 0 1,1 2-1,-1 1-374,3 36-2941,14 7-2149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4.0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326 1 16680,'0'0'7299,"-13"24"-7064,2-4-257,-74 150 36,73-142 33,1 1 1,1 0-1,1 0 1,-8 54-1,16-77-37,-1 11 12,1 1 1,0-1-1,1 1 0,4 21 0,-4-37-18,0 1 0,0-1 0,0 0 1,1 0-1,-1 0 0,1 0 0,-1 0 0,1 1 1,0-1-1,0 0 0,0-1 0,0 1 0,0 0 1,0 0-1,1 0 0,-1-1 0,1 1 0,-1 0 1,1-1-1,-1 0 0,1 1 0,0-1 0,0 0 1,0 0-1,0 0 0,0 0 0,0 0 0,0 0 1,0-1-1,0 1 0,0-1 0,0 1 0,0-1 1,0 0-1,1 0 0,-1 0 0,0 0 0,0 0 1,0 0-1,0 0 0,1-1 0,-1 1 0,0-1 0,2-1 1,-2 1 3,-1 1-1,0-1 1,1 0 0,-1 0 0,0 0 0,0 0 0,0 0 0,0 0-1,0 0 1,0 0 0,0 0 0,0 0 0,0-1 0,-1 1 0,1 0-1,0 0 1,-1-1 0,1 1 0,-1-1 0,0 1 0,1 0 0,-1-1-1,0-2 1,1-40 244,-1 30-175,-1-4 88,-1 0-1,0 0 1,-2 0 0,0 1-1,-1-1 1,0 1-1,-2 0 1,0 1-1,-13-24 1,16 32-138,0 1-1,-1-1 1,0 1-1,0 0 1,0 1 0,-1-1-1,0 1 1,0 0-1,-1 1 1,0-1-1,0 1 1,0 1 0,0-1-1,-1 1 1,0 0-1,0 1 1,0 0-1,0 0 1,0 1 0,-1 0-1,1 0 1,-9 0-1,16 3-63,-1-1-1,1 0 0,0 1 0,0-1 1,0 1-1,0-1 0,0 1 1,0-1-1,0 1 0,0 0 1,0 0-1,0-1 0,1 1 1,-1 0-1,0 0 0,0 0 0,1 0 1,-1 0-1,0 0 0,1 0 1,-1 0-1,1 0 0,0 0 1,-1 0-1,1 0 0,0 1 1,-1-1-1,1 2 0,-5 37-2151,5-36 1611,-1 38-5225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4.5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295 1 7459,'0'0'13332,"-3"26"-13353,-11 89-14,13-104 42,0 0 0,0-1 0,1 1 1,0 0-1,1 0 0,1-1 0,-1 1 0,2-1 0,3 13 1,-4-20 13,-1 0 0,1 0 0,0 0 0,-1-1 0,1 1 0,1 0 0,-1-1 0,0 1 0,1-1 0,-1 0 0,1 0 0,0 0 0,0 0 0,-1 0 0,1 0 1,0-1-1,1 0 0,-1 1 0,0-1 0,0 0 0,1-1 0,-1 1 0,0-1 0,1 1 0,-1-1 0,7 0 0,-8 0 65,1 0 1,0 1-1,0-1 0,0 0 0,-1-1 1,1 1-1,0 0 0,0-1 0,-1 0 0,1 1 1,0-1-1,-1 0 0,1 0 0,-1-1 1,1 1-1,-1 0 0,0-1 0,0 0 1,1 1-1,-1-1 0,0 0 0,0 0 1,-1 0-1,1 0 0,0-1 0,-1 1 0,1 0 1,-1-1-1,0 1 0,0-1 0,0 1 1,0-1-1,1-3 0,5-11 455,-1-1-1,0 1 1,-1-1-1,-1-1 1,-1 1 0,0-1-1,-1-27 1,1 46-305,1 11-552,86 656-174,-85-618 460,-4-33 33,6 37-1,-2 0 0,-2 1 0,-3-1 0,-10 80 0,7-122 13,0 1 0,0-1 0,-1 0 0,0 0 1,-1-1-1,0 1 0,-1-1 0,0 0 0,-1-1 0,1 1 0,-2-1 1,0-1-1,0 1 0,0-1 0,-1-1 0,-11 8 0,12-10-1,0 0 1,0-1-1,-1 0 0,1 0 0,-1-1 0,0 0 0,0-1 1,0 0-1,0 0 0,-1-1 0,1 0 0,0-1 0,-1 0 1,1 0-1,0-1 0,0 0 0,-1-1 0,1 0 0,0 0 1,-14-6-1,4-2 4,1 0 1,0-1 0,1 0-1,0-2 1,1 0 0,0-1-1,1-1 1,1 0 0,0-1 0,1 0-1,1-1 1,1 0 0,0-1-1,1-1 1,1 1 0,1-2-1,0 1 1,2-1 0,-8-38-1,13 54-52,0 0 1,1-1-1,0 1 0,0 0 0,0-1 0,1 1 0,-1 0 1,1 0-1,0-1 0,0 1 0,0 0 0,1 0 0,0 0 1,-1 0-1,1 0 0,1 1 0,-1-1 0,0 1 0,1-1 1,6-5-1,-1 3-277,0 0 1,1 1-1,0 0 0,0 1 1,0 0-1,1 0 1,-1 1-1,11-3 1,58-12-3727,1 5-1691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2.8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319 546 3506,'0'0'5167,"-12"6"-4505,-2 0-393,8-4 70,0 1 0,0 0 1,0 0-1,0 0 0,0 0 1,-6 6-1,12-9-154,0 1 0,0-1 0,0 0 0,-1 0 0,1 0-1,0 1 1,0-1 0,-1 0 0,1 0 0,0 0 0,0 0 0,-1 0 0,1 0 0,0 0 0,0 0 0,-1 0 0,1 1 0,0-1 0,-1 0 0,1 0 0,0 0 0,0-1 0,-1 1-1,1 0 1,0 0 0,0 0 0,-1 0 0,1 0 0,0 0 0,0 0 0,-1 0 0,1 0 0,0-1 0,0 1 0,-1 0 0,1 0 0,0 0 0,0-1 0,0 1 0,-1 0-1,1 0 1,0 0 0,0-1 0,0 1 0,0 0 0,0 0 0,-1-1 0,1 1 0,0 0 0,0 0 0,0-1 0,-3-24 1605,7-27-2117,0 24 558,1-1 284,-3 52-506,-2 266 1445,1-418-1035,-14-319 914,-1 366-1215,7 71 160,0 22-456,-1 23-117,-8 45 303,-4 0 0,-50 127 0,24-76 27,0-6 5,46-218 869,38-174-466,-19 159-387,31-149 83,-50 257-153,0 0 8,0 0-1,0 0 1,0 0-1,0 0 0,0 0 1,0 0-1,0 0 1,1 0-1,-1 0 1,0 0-1,1 1 1,-1-1-1,1 0 1,-1 0-1,1 0 1,-1 0-1,1 0 1,-1 1-1,1-1 0,0 0 1,-1 1-1,1-1 1,1 0-1,8 23-361,-3-13 397,1 0-1,-1-1 0,1 0 1,0 0-1,1-1 0,0 0 1,0 0-1,1-1 0,-1-1 1,1 1-1,1-2 1,-1 1-1,16 4 0,64 13-998,-3-8-4004,-73-12 3513,42 5-7303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4.5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3 207 15559,'0'0'2177,"0"-17"29,-2-57-258,2 69-1849,1 0 1,0 0-1,0 0 0,0 1 1,0-1-1,1 0 0,0 0 1,0 1-1,0-1 0,1 1 1,-1 0-1,1 0 0,0 0 1,0 0-1,1 0 0,-1 1 1,1-1-1,-1 1 0,1 0 1,0 0-1,1 0 0,-1 1 1,0-1-1,1 1 0,-1 0 1,7-2-1,-3 2-87,0-1 0,0 1 0,0 0 0,0 1-1,1 0 1,-1 0 0,0 1 0,1 0 0,-1 1 0,0 0 0,0 0-1,1 0 1,-1 1 0,9 4 0,-8-2-19,-1 1 0,0 1 0,0-1 1,0 1-1,-1 1 0,0 0 0,0 0 0,0 0 0,-1 1 0,0-1 1,-1 2-1,0-1 0,0 0 0,-1 1 0,5 11 0,1 8 3,0 0-1,-2 1 1,8 51-1,-8-23 90,-2 1 1,-3 0-1,-8 101 0,2-140 267,1-40 940,4-30-1085,2 1-1,2-1 1,2 1 0,2 1 0,2-1-1,3 2 1,39-87 0,-52 130-212,0 0 1,0 0-1,1 1 1,0-1-1,0 1 1,0-1-1,1 1 0,3-4 1,-5 7-7,-1 0-1,0 0 1,0 1 0,1-1 0,-1 0-1,1 1 1,-1-1 0,0 0 0,1 1-1,-1 0 1,1-1 0,-1 1-1,1 0 1,-1 0 0,1 0 0,-1 0-1,1 0 1,0 0 0,-1 0 0,1 0-1,-1 1 1,1-1 0,-1 1 0,0-1-1,1 1 1,-1-1 0,1 1 0,-1 0-1,2 1 1,2 1-5,-1 1 1,0 0-1,0-1 0,-1 1 0,1 1 0,-1-1 1,0 0-1,0 1 0,0-1 0,-1 1 1,3 7-1,18 60 20,-20-61-11,14 55 39,17 131-1,-29-79-2495,-5-134-13061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4.7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0 204 13206,'0'0'8404,"145"-100"-8132,-99 76-80,6 1-80,-11 3-112,-5 6 0,-5 2 16,-20 4-16,9 6-16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5.1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 0 12710,'0'0'13187,"-6"3"-12098,3-2-1085,1 1 1,0-1-1,0 1 0,-1-1 1,1 1-1,0 0 1,1 0-1,-1 0 1,0 0-1,0 0 1,1 0-1,-1 0 0,1 1 1,0-1-1,0 0 1,0 1-1,0-1 1,0 1-1,0-1 1,1 1-1,-1 0 1,1-1-1,0 1 0,0 0 1,0 2-1,0 12-8,1 0 0,1 0 0,5 19-1,-2-7 40,56 303 285,-25-147-104,-26-145-211,-7-29 73,-1 0-1,1 1 1,-2-1-1,1 14 2834,9-35-7444,-6 0-605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31.8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1 189 15143,'0'0'3506,"113"-53"-1634,-46 31-671,1-2-529,4 2-224,-10 4-335,-16 2-33,-15 6 64,-20 0-144,-11 4-3458,-62-2-8019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5.3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303 396 9957,'0'0'14449,"0"-12"-12302,5-79-709,-1 56-1339,-2 0 0,-3-37 0,1 63-96,-1 0 0,-1 0 0,0 0 0,0 0 0,0 0 0,-1 0 0,-1 0 0,1 1 1,-1 0-1,-1-1 0,0 2 0,-9-13 0,13 18-5,-1 0 0,1 0 0,-1 0 0,0 0 1,0 1-1,0-1 0,0 0 0,0 1 0,0 0 1,0-1-1,0 1 0,-1 0 0,1 0 0,0 0 0,-1 0 1,1 1-1,-1-1 0,1 1 0,-1-1 0,0 1 1,-4 0-1,4 1-9,0 0 1,0 0-1,0 0 0,0 1 1,0-1-1,0 1 1,0-1-1,0 1 0,1 0 1,-1 1-1,1-1 1,-1 0-1,1 1 0,-3 4 1,-7 10-35,1 1-1,1 1 1,0 0 0,-8 24-1,14-33 58,-15 37-20,1 1-1,3 0 0,2 1 1,-14 95-1,23-102-2,0-4 10,1 0 0,1 0-1,6 52 1,-4-81-2,2 0 1,-1 0-1,1-1 1,0 1-1,1 0 1,0-1-1,0 0 1,1 0-1,0 0 1,0 0-1,1-1 1,0 0-1,0 0 1,1 0-1,0 0 1,0-1-1,1 0 1,-1 0-1,1-1 1,8 5-1,-11-7 12,0-1 0,0 0 0,0 0-1,0 0 1,0 0 0,1-1 0,-1 0 0,0 0-1,1 0 1,-1 0 0,1-1 0,-1 0 0,0 0 0,1 0-1,-1 0 1,1-1 0,-1 1 0,1-1 0,-1 0 0,0-1-1,1 1 1,-1-1 0,0 0 0,0 0 0,0 0 0,0 0-1,-1-1 1,1 1 0,-1-1 0,1 0 0,-1 0-1,0-1 1,0 1 0,3-5 0,4-7 12,0-1 0,0-1 0,-2 1 0,0-2 0,-1 1 0,9-33 0,-7 3 23,-1-1 1,-3 0-1,-2 0 0,-6-86 0,2 39 42,1 41 4,0 44-28,0 35-153,2 45 74,4-1 0,2-1-1,4 1 1,2-1 0,46 128-1,-60-195-27,7 16 178,0-1 1,13 23 0,-19-36-262,0-1 1,0 0 0,1 1 0,-1-1 0,1 0 0,-1 0 0,1 0 0,-1 0-1,1 0 1,0-1 0,0 1 0,0-1 0,0 1 0,0-1 0,1 1 0,-1-1 0,0 0-1,1 0 1,-1 0 0,0 0 0,1-1 0,-1 1 0,1-1 0,-1 1 0,1-1-1,0 0 1,3 0 0,-5-1-222,1 0 1,0 0-1,-1 0 0,1 0 0,-1-1 1,0 1-1,1 0 0,-1-1 0,0 1 1,0-1-1,0 1 0,0-1 0,0 1 1,0-1-1,0 0 0,-1 0 0,1 1 1,-1-1-1,1 0 0,0-3 0,2-4-2009,12-37-9788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5.7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347 0 12054,'0'0'10842,"-11"26"-10378,-24 64 247,4 2-1,-31 154 1,60-229-648,-3 8 29,2 1 0,1-1 1,1 1-1,1 0 0,4 36 0,-3-59-92,0 0 0,-1 0 0,1 0 0,0-1 0,0 1-1,1 0 1,-1 0 0,1 0 0,-1-1 0,1 1 0,0-1 0,0 1 0,0-1 0,0 0 0,0 0 0,1 0 0,-1 0-1,1 0 1,-1 0 0,1-1 0,0 1 0,-1-1 0,1 0 0,0 0 0,0 0 0,0 0 0,0 0 0,0-1 0,0 1-1,0-1 1,6 0 0,-7 0-1,-1-1 0,1 1 0,-1-1 0,1 0 0,-1 1 0,1-1-1,-1 0 1,0 0 0,1 0 0,-1 0 0,0 0 0,0 0 0,0 0-1,0 0 1,0 0 0,0-1 0,0 1 0,0 0 0,0-1 0,0 1 0,-1 0-1,1-1 1,-1 1 0,1-1 0,-1 1 0,1-1 0,-1 0 0,0 1 0,0-3-1,3-57 92,-3 50-42,-1-7-22,-1 0 0,-1 0 0,0 1-1,-2-1 1,0 1 0,-1 0 0,-15-31 0,6 18 73,-2 1 0,0 1 0,-32-38 0,37 51 7,0 1-1,0 0 0,-2 1 0,1 0 0,-2 1 1,0 1-1,0 0 0,-33-17 0,47 30-196,0-1-1,1 1 0,-1 0 0,1-1 0,0 1 1,-1 0-1,1 0 0,0 0 0,0-1 0,0 1 0,0 0 1,0 0-1,1 0 0,-1-1 0,0 1 0,2 3 1,0 0-405,0 0 0,1 0 0,0 0 0,0-1 0,0 1 1,0-1-1,1 0 0,0 0 0,0 0 0,0 0 0,0 0 1,0-1-1,8 5 0,33 10-6531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6.1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352 0 6819,'0'0'15383,"-7"19"-14895,-6 17-386,-59 176 1175,59-167-966,2 0 0,2 0 0,-3 51 0,11-85-270,-1 7-2,1 1 1,1 0 0,1-1-1,0 1 1,6 23 0,-6-38-35,0 0 0,0 0 1,0-1-1,1 1 0,0 0 1,-1-1-1,1 0 1,1 1-1,-1-1 0,0 0 1,1 0-1,-1 0 1,1 0-1,0-1 0,0 1 1,0-1-1,1 0 0,-1 0 1,0 0-1,1 0 1,-1 0-1,1-1 0,0 0 1,-1 0-1,1 0 0,0 0 1,0 0-1,0-1 1,0 1-1,0-1 0,4-1 1,-6 1 6,0 0 1,0 0-1,-1 0 1,1 0-1,0-1 1,0 1-1,-1 0 1,1-1-1,0 0 1,-1 1-1,1-1 1,0 0-1,-1 0 1,1 0-1,-1 0 1,1 0-1,-1 0 1,0-1 0,0 1-1,1 0 1,-1-1-1,0 1 1,1-3-1,0-1 23,0 1 0,0-1-1,-1 1 1,1-1 0,-1 0 0,0 1 0,-1-1-1,1-9 1,-1-1 138,-1 0-1,-1 0 1,0 0-1,-1 1 1,-5-19 0,-1 9-43,-2 0 1,0 1 0,-1 0 0,-1 0 0,-2 1-1,0 1 1,-18-20 0,24 31-123,0 0 1,-1 0-1,-1 1 1,1 0-1,-1 1 1,-1 0-1,1 1 1,-2 0-1,1 0 1,0 2-1,-1-1 1,0 2-1,-1 0 1,1 0-1,-15-1 0,28 5-43,-1 0 0,0 0-1,0-1 1,0 1-1,0 0 1,0 0-1,0 0 1,0 1-1,0-1 1,0 0 0,0 0-1,0 0 1,0 1-1,0-1 1,0 0-1,0 1 1,1-1-1,-1 1 1,0-1 0,0 1-1,0 0 1,1-1-1,-1 1 1,0 0-1,1-1 1,-1 1-1,0 0 1,0 1 0,-2 25-2756,3-21 2063,0 31-5568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1.1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44 136 8740,'0'0'20164,"-9"-3"-20009,-25-6-102,86 16-640,17 5 640,0-3 1,0-3-1,0-2 0,0-4 1,90-11-1,-134 9-32,-10 2-8,1-2 0,-1 0 0,0 0 0,26-9 0,-41 11-5,0-1 1,0 1-1,1-1 1,-1 1 0,0 0-1,0-1 1,1 1-1,-1-1 1,0 1 0,0-1-1,0 1 1,0-1-1,0 1 1,0-1 0,0 1-1,0-1 1,0 1 0,0-1-1,0 1 1,0 0-1,0-1 1,0 1 0,0-1-1,0 1 1,-1-1-1,1 1 1,0-1 0,0 1-1,0 0 1,-1-1-1,1 1 1,0-1 0,-1 1-1,1 0 1,0-1 0,-1 1-1,-12-17 95,13 17-106,-10-11 29,-5-8-9,-2 1 0,0 1 0,-21-16 0,37 32-116,12 2 46,1 0 0,0 0 0,-1 1-1,0 1 1,1 0 0,-1 1 0,0 0 0,-1 0 0,1 1 0,-1 1-1,0-1 1,11 10 0,-19-14 30,0 1 0,-1 0 0,1 0 0,0 0-1,-1 0 1,0 0 0,1 0 0,-1 0 0,0 0 0,0 0 0,0 1 0,0-1-1,-1 0 1,1 1 0,-1-1 0,1 1 0,-1-1 0,0 1 0,0-1 0,0 1-1,0-1 1,0 1 0,-1 2 0,-1 3-122,1 0 0,-2 0 0,1 0 0,-1 0 0,-6 12 0,-90 140-5086,72-120 661,1 0-3637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1.4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1 19769,'0'0'7433,"-3"19"-7788,-8 90 485,5 0 0,11 160-1,0-218-25,3 0-1,3 0 1,1-2 0,34 88-1,-41-128 9,-58-96-8174,13 15-969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1.6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96 17896,'0'0'6131,"150"-96"-6131,-93 96 96,10 0-224,-5 12 112,-6 10 16,-9 10-144,-16 6-80,-16 11-2337,-15 11-1857,-15 8-2850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1.7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50 5026,'0'0'16408,"98"-35"-16408,-46 27 32,5 2-32,-1 6-624,-9 0-2290,5 0-2976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2.1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183 0 6275,'0'0'16114,"-23"23"-15927,-75 79-27,91-94-123,0 2 0,0-1 1,2 1-1,-1 0 1,1 0-1,1 0 0,-1 1 1,2-1-1,0 1 0,0 0 1,1 0-1,0 0 0,1 1 1,0-1-1,0 0 1,3 19-1,-2-12-24,0-12-7,-1-1 1,1 0-1,0 1 0,1-1 0,-1 0 1,1 0-1,0 1 0,1-1 0,-1 0 1,1 0-1,0 0 0,0 0 0,0-1 1,1 1-1,0-1 0,0 1 0,0-1 1,0 0-1,1 0 0,-1 0 0,1-1 1,0 1-1,0-1 0,1 0 0,-1 0 1,1 0-1,-1-1 0,7 3 0,0-1 53,0 0 0,1-1 0,0 0 0,-1-1 0,1 0 0,0-1-1,0-1 1,0 0 0,0 0 0,20-4 0,-27 3-22,1 0 1,-1 0 0,0 0-1,0-1 1,0 0 0,0 0 0,0-1-1,-1 1 1,1-1 0,-1 0-1,1 0 1,-1 0 0,0-1-1,0 1 1,-1-1 0,1 0-1,-1 0 1,1-1 0,-2 1-1,1-1 1,0 1 0,-1-1 0,0 0-1,0 0 1,0 0 0,1-6-1,0-2 126,-1-1-1,-1 1 0,0-1 1,0 1-1,-2-1 0,1 0 1,-2 1-1,0-1 1,-1 1-1,0 0 0,0 0 1,-2 0-1,-10-22 1,10 25-144,-1 1 1,1 1-1,-2-1 1,1 1 0,-1 0-1,0 1 1,-1-1 0,0 1-1,0 1 1,-1 0 0,1 0-1,-1 0 1,0 1 0,-1 1-1,1-1 1,-1 2-1,0-1 1,-15-2 0,24 5-67,0 1 0,-1-1 0,1 1 0,0 0 0,-1-1 0,1 1 1,0 0-1,-1 0 0,1 0 0,0 0 0,-1 0 0,1 0 0,0 0 0,-1 1 0,1-1 0,0 0 1,-1 1-1,1-1 0,0 1 0,0-1 0,-1 1 0,1 0 0,0-1 0,0 1 0,0 0 1,0 0-1,0 0 0,0 0 0,0 0 0,-1 1 0,1 2-374,0 0-1,0 0 1,0 0-1,1 0 0,-1 0 1,1 0-1,0 0 1,0 5-1,0-2-144,0 44-5202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2.4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7 104 16135,'0'0'7612,"0"15"-7959,-2 5 314,0 6 15,0 0-1,2 0 0,1-1 1,5 33-1,-5-51 38,1-1 1,-1 1-1,1-1 0,1 0 0,-1 1 0,1-1 1,0 0-1,1-1 0,0 1 0,4 5 0,-6-8 10,1-1 0,0 1 0,1 0 0,-1-1 0,0 0 0,1 0 0,-1 0 0,1 0 0,0 0 0,-1-1 0,1 1-1,0-1 1,0 0 0,0-1 0,0 1 0,0-1 0,0 1 0,4-1 0,-7-1 4,0 1 0,0-1 0,0 1 0,0-1 0,0 0 0,0 1 0,0-1 0,0 0 0,0 0 0,0 1 0,-1-1 0,1 0 0,0 0 0,-1 0 0,1 0 0,-1 0 0,1 0 0,-1 0 0,1 0 0,0-2 1,0 0 99,5-17 305,-1 0-1,0 0 0,-2-1 1,0 0-1,-1 0 1,-2-26-1,1 15-209,-5-146 980,4 177-1195,3 32-1853,21 65-4112,-10-49-1206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2.8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12726,'0'0'8342,"0"14"-8539,0 197 1387,0-214 480,1-7-1266,0 1 1,0-1-1,1 1 0,0-1 1,1 1-1,0 0 0,0 0 1,1 0-1,0 0 0,0 0 1,1 1-1,12-15 0,-13 17-413,1 0-1,0 1 0,0 0 0,0 0 1,1 1-1,0-1 0,0 1 1,0 0-1,0 1 0,0-1 0,1 1 1,0 1-1,-1-1 0,1 1 0,0 0 1,0 1-1,0 0 0,13-1 1,-17 2-6,0-1 0,1 1 1,-1 1-1,0-1 0,0 0 1,1 1-1,-1 0 0,0 0 1,0 0-1,0 0 1,0 0-1,0 1 0,0-1 1,0 1-1,0 0 0,0 0 1,-1 0-1,1 0 1,-1 0-1,0 0 0,1 1 1,-1-1-1,0 1 0,0 0 1,-1-1-1,1 1 0,-1 0 1,1 0-1,-1 0 1,2 6-1,14 64-268,-16-63-224,0 0 1,1-1 0,1 1-1,-1 0 1,1-1-1,1 1 1,0-1-1,0 0 1,1 0 0,0-1-1,6 9 1,-9-15 67,0 0 1,0 0-1,0 0 1,0-1 0,0 1-1,0-1 1,1 0-1,-1 0 1,0 0 0,1 0-1,4 1 1,44 5-6478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33.7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1104 9668,'0'0'12038,"3"-7"-11003,15-19-523,-18 25-515,1 1 0,-1-1 0,1 1 0,0 0 0,-1-1 0,1 1 0,0 0 0,-1 0 0,1-1 0,0 1 0,0 0 0,-1 0 0,1 0 0,0 0 0,-1 0 0,1 0 0,0 0 0,0 0-1,-1 0 1,1 1 0,0-1 0,-1 0 0,1 0 0,0 1 0,-1-1 0,1 0 0,0 1 0,-1-1 0,1 0 0,0 1 0,0 0 0,19 20-158,-14-14 134,15 17 90,1-2 0,1 0 0,1-1 0,1-1 1,53 31-1,-73-48-6,1 0 0,0-1 1,0 0-1,1 0 0,-1-1 1,0 0-1,1 0 0,-1 0 1,0-1-1,1 0 0,-1 0 1,1-1-1,-1 1 0,0-2 1,1 1-1,-1-1 0,0 1 0,0-2 1,0 1-1,0-1 0,0 0 1,-1 0-1,1 0 0,6-6 1,9-8 279,0-2 1,0 0-1,-2-1 1,20-27-1,-29 36-328,16-22 149,2 1-1,1 1 0,62-49 1,-88 78-167,0 0 0,0 1 0,0-1 0,0 1 0,0 0 1,1 0-1,-1 0 0,0 0 0,1 0 0,-1 1 0,0-1 0,1 1 0,-1 0 1,0 0-1,1 0 0,-1 1 0,0-1 0,1 1 0,-1 0 0,0 0 1,0 0-1,1 0 0,4 4 0,5 2-24,0 1 0,-1 1 0,0 0 0,12 13 0,3 0 13,-8-7 17,1-1 0,1-1 0,0-1 0,1 0 0,0-2 0,43 14 0,-52-21 13,0 0-1,0 0 1,1-2-1,-1 1 1,0-2 0,0 0-1,1 0 1,-1-1-1,0-1 1,0 0 0,0-1-1,0 0 1,0-1-1,14-6 1,6-8 31,0-1 1,-2-1-1,47-40 0,-53 39-13,0 2 0,1 0 0,1 2 0,1 1 0,42-18 0,-63 31-33,1 1 0,0 0-1,-1 1 1,1 0-1,0 0 1,0 0-1,0 1 1,-1 0 0,17 3-1,-3 2-29,0 0-1,24 11 1,-29-10 19,1 0 0,0-1 0,1-1 0,25 3 0,-29-6 40,1-2-1,-1 1 0,1-2 0,-1 0 0,0-1 1,0 0-1,0-1 0,0 0 0,0-1 1,-1-1-1,0 0 0,0-1 0,-1-1 0,0 0 1,0 0-1,18-17 0,-25 20-22,-1 2 0,1-1-1,0 0 1,1 1 0,-1 0-1,0 0 1,1 1 0,9-4-1,-12 6-13,0 0 0,0-1-1,1 1 1,-1 0-1,0 1 1,1-1 0,-1 1-1,0-1 1,0 1-1,0 0 1,1 0 0,-1 0-1,0 1 1,0-1 0,-1 1-1,1 0 1,3 2-1,7 4 19,0-1-1,1 0 0,0 0 0,0-2 0,0 0 0,1 0 1,-1-1-1,1-1 0,0-1 0,0 0 0,0-1 1,0 0-1,1-1 0,-1-1 0,0-1 0,0 0 0,0-1 1,0 0-1,-1-1 0,1-1 0,-1 0 0,22-12 0,78-45 90,-66 35-55,73-31-1,-112 55-49,0 0-1,0 0 0,0 1 1,0 1-1,0-1 0,0 1 1,1 1-1,-1 0 0,13 1 1,0 3-49,0 1 1,30 10 0,-8-2 28,-30-9 42,0-1 0,0 0 0,1-1 0,0-1 0,-1 0 0,1-1 0,0 0 0,-1-1 0,1-1 0,-1-1 1,1 0-1,-1 0 0,0-2 0,0 0 0,-1 0 0,0-1 0,1-1 0,-2 0 0,13-9 0,50-38 74,-28 18-16,72-39-1,-102 66-77,0 1-1,0 0 1,1 2-1,0 0 0,0 1 1,1 0-1,-1 2 1,30-2-1,-21 5 0,1 1-1,0 1 0,0 1 1,41 12-1,-48-11 17,0 0 0,1-1 1,-1-2-1,0 0 0,1-1 0,-1-1 1,0-1-1,1-1 0,23-6 1,16-9 25,102-44 1,-106 37-44,1 3 1,74-18-1,-84 31-29,1 3 1,-1 1-1,1 2 1,86 7-1,-86 3 19,-41-5 46,0 0 0,0-1 1,0 1-1,1-2 0,-1 1 1,0-1-1,1-1 0,-1 1 0,0-1 1,0-1-1,1 1 0,-1-1 0,0-1 1,14-6-1,21-16-3,4-3 27,82-36 0,-112 57-66,0 1 1,0 1-1,0 1 1,0 0-1,1 2 1,0 0-1,0 0 1,-1 2-1,22 1 1,-32 1-3,0-1 1,-1 1 0,0 0 0,1 1 0,-1-1-1,0 1 1,0 1 0,5 3 0,-6-4 15,1 1 0,0-1 0,-1 0 1,1 0-1,0-1 0,1 0 0,-1 0 0,0 0 0,1-1 1,11 1-1,-4-3 48,0-1 1,0 0-1,-1-1 1,1 0-1,-1-2 0,16-6 1,51-13-15,-5 15-80,0 3-1,129 6 1,-74 2 19,-47-6 78,0-5 0,131-29 1,-127 20-29,-38 6-1,-88 11-6537,-14 10-483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3.2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293 472 13286,'0'0'3959,"-2"-18"-1222,-8-60 462,9 75-3040,0 0-1,0 1 1,0-1-1,0 0 1,0 1-1,-1-1 0,1 1 1,-1-1-1,0 1 1,0 0-1,0 0 1,0 0-1,0 0 1,0 0-1,0 0 1,-1 1-1,1-1 1,-1 1-1,1-1 0,-1 1 1,0 0-1,1 0 1,-1 0-1,0 0 1,-5 0-1,2 0-95,0 0-1,0 1 1,1 0-1,-1 0 1,0 0-1,0 1 1,1 0-1,-1 0 1,0 0-1,-7 3 1,4 1-70,1 1 0,0-1-1,0 1 1,0 0 0,1 1 0,0 0 0,0 0 0,1 0 0,0 1-1,-9 15 1,6-8 4,0 0 0,1 1-1,1 0 1,1 1-1,-6 21 1,7-19 0,2 0 0,1 0 0,0 0-1,2 39 1,0-51-94,1 0 0,0 0-1,0 0 1,0 0 0,1 0-1,0 0 1,0 0 0,1-1-1,0 1 1,0-1 0,1 0 0,-1 1-1,1-2 1,1 1 0,-1 0-1,7 6 1,-8-10 38,0 0-1,-1 1 1,1-1 0,0 0 0,0 0-1,0-1 1,1 1 0,-1-1-1,0 1 1,1-1 0,-1 0 0,0 0-1,1-1 1,-1 1 0,1-1-1,0 1 1,-1-1 0,1 0 0,-1-1-1,1 1 1,-1-1 0,1 1-1,-1-1 1,1 0 0,-1 0-1,0-1 1,1 1 0,-1-1 0,0 1-1,0-1 1,0 0 0,0 0-1,0 0 1,-1-1 0,1 1 0,0-1-1,-1 0 1,0 1 0,0-1-1,3-4 1,2-4 150,0 0 0,-1-1 0,0 1 0,-1-1 0,0-1 0,0 1 0,-2-1 0,0 1 0,4-26 0,5-498 4291,-12 448-2652,2 111-1811,1-2-1,1 1 0,1 0 0,1-1 0,12 30 0,-3-9 88,16 39 123,44 82 0,-8-21-496,-59-124-84,-1 0 1,-1 1 0,4 18 0,-8 12-2501,-2-45 2382,-1-1-1,0 1 0,0-1 0,0 1 1,0-1-1,-1 1 0,1-1 0,-1 0 1,0 0-1,-3 5 0,-36 24-11425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5.5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36 195 17320,'0'0'10191,"-7"0"-9700,4 0-427,-19 3-118,18 0-74,16 3-5,17 2 131,0 0 1,1-2-1,0-2 0,36 2 0,125-6 153,-83-3-101,-80 4-34,-9 0 8,1-1-1,-1-1 1,0 0 0,0-1-1,0-1 1,22-7 0,-41 9-18,1 0 0,-1 1 1,1-1-1,-1 0 0,1 0 1,-1 0-1,0 0 0,1 0 1,-1 1-1,0-1 0,0 0 0,0 0 1,1 0-1,-1 0 0,0 0 1,0 0-1,-1 0 0,1 0 1,0 0-1,0 0 0,0 0 0,-1 0 1,1 1-1,0-1 0,-1 0 1,0-2-1,-10-23 59,-7-6-33,-2 2 1,-27-34-1,22 30-12,25 34-23,0 0 0,0 0 0,-1 0 0,1 0 0,0 0 0,0 0 0,0 0 0,-1 0 0,1 0 0,0 0 0,0-1 0,0 1 0,-1 0 0,1 0 0,0 0 0,0 0 0,0 0 0,0-1 0,0 1 0,0 0 0,-1 0 0,1 0-1,0-1 1,0 1 0,0 0 0,0 0 0,0 0 0,0-1 0,0 1 0,0 0 0,0 0 0,0 0 0,0-1 0,0 1 0,0 0 0,0 0 0,0-1 0,0 1 0,0 0 0,0 0 0,0 0 0,0-1 0,0 1 0,1 0 0,-1 0 0,0 0 0,0 0 0,0-1 0,0 1 0,0 0 0,1 0 0,-1 0 0,15 6-138,21 17-65,10 7 123,-33-23 83,0 1 1,-1 0-1,0 0 1,0 1 0,-1 1-1,0 0 1,-1 0 0,0 1-1,10 15 1,-19-23-11,1 1 1,-1 0-1,0 0 0,0 0 1,0 0-1,0 0 1,-1 0-1,1 0 0,-1 0 1,0 0-1,0 0 1,-1 0-1,1 0 0,-1-1 1,0 1-1,0 0 1,0 0-1,-1 0 0,1 0 1,-1-1-1,0 1 1,-4 6-1,-5 5-121,0-1 1,-1 0 0,-24 22-1,18-20-220,8-5-50,-32 32-1990,18-12-3096,13-15-867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6.1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88 270 16023,'0'0'8756,"-8"31"-8710,0-5-51,-12 43 57,-10 74-1,20-80 266,-2 110-1,15-222 928,15-88 1,-2 38-1165,-12 60 41,12-152 729,-16 191-846,0 0 0,1 0 0,-1 0 0,0 0-1,0 0 1,0-1 0,0 1 0,0 0 0,1 0 0,-1 0 0,0 0 0,0 0 0,0 0-1,0 0 1,1 0 0,-1 0 0,0 0 0,0 0 0,0 0 0,0 0 0,1 0 0,-1 0-1,0 0 1,0 0 0,0 0 0,1 0 0,-1 0 0,0 0 0,0 0 0,0 0 0,0 0-1,0 1 1,1-1 0,-1 0 0,0 0 0,0 0 0,0 0 0,0 0 0,0 0 0,0 1-1,1-1 1,-1 0 0,0 0 0,0 0 0,0 0 0,0 0 0,0 1 0,4 4-73,0 0 0,0 0 0,0 0 0,-1 1 0,0-1 0,5 13 0,4 7 5,1-1 69,1 0 1,1 0 0,1-2-1,1 0 1,1 0 0,35 30-1,-41-41-4,1-1-1,1-1 0,-1 0 1,1-1-1,1-1 1,0 0-1,0-1 1,0 0-1,0-1 0,1-1 1,0-1-1,0 0 1,17 1-1,-19-3-6,-3 0-3,0 0 1,-1-1-1,1 0 0,18-3 1,-27 2 9,0 1 1,0-1-1,0 1 1,1-1-1,-1 0 1,0 0-1,0 0 1,-1 0-1,1 0 1,0 0 0,0-1-1,0 1 1,-1-1-1,1 1 1,-1-1-1,1 0 1,-1 1-1,1-1 1,-1 0-1,0 0 1,0 0-1,0 0 1,0 0-1,-1 0 1,1 0-1,0 0 1,-1-1-1,1-1 1,3-34 35,-2 0 1,-2 0-1,-1 0 0,-2 0 1,-2 0-1,-17-67 0,9 63 37,-2 0-1,-2 1 0,-34-60 1,41 88-81,7 16-350,8 29-712,2-2-586,1 0-1,20 45 0,15 9-6586,2-23-6447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6.3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0 170 10901,'0'0'9836,"0"22"-9606,2 74-214,-2-90-9,0 0 1,0 0-1,1 0 1,0-1-1,0 1 1,0 0-1,1 0 1,0-1-1,0 1 1,0-1-1,1 1 1,0-1-1,0 0 1,0 0-1,1-1 1,-1 1-1,1 0 1,0-1-1,1 0 0,-1 0 1,1 0-1,0-1 1,-1 0-1,11 5 1,-1-3 62,1 0 1,-1-2-1,1 0 0,0 0 1,0-1-1,0-1 0,24-2 1,-33 2 20,-1-2-1,1 1 1,-1-1 0,0 1 0,1-1 0,-1-1 0,0 1 0,0-1 0,1 0 0,-1 0 0,8-5-1,-10 5 47,0-1-1,-1 1 1,1-1-1,0 0 0,-1 0 1,1 0-1,-1 0 0,0 0 1,0-1-1,0 1 1,-1-1-1,1 1 0,-1-1 1,1 1-1,-1-1 0,-1 0 1,2-7-1,0-8 64,-2 0 0,0 1 0,0-1 0,-2 0 0,-1 0 0,0 1 0,-1-1-1,-1 1 1,-1 0 0,0 0 0,-1 1 0,-1 0 0,-13-20 0,17 30-195,-1 0 0,-1 1 0,1 0 0,-1 0 0,0 0 0,0 1 0,-1 0 0,1 0 0,-15-7 0,18 10-21,0 0 0,-1 1 0,1-1 1,0 1-1,0 0 0,0 0 0,-1 0 0,1 0 1,-1 1-1,1-1 0,0 1 0,-1 0 0,1 0 1,-1 0-1,1 1 0,-1-1 0,1 1 1,0 0-1,-1 0 0,1 0 0,0 0 0,0 0 1,0 1-1,0-1 0,0 1 0,0 0 0,-4 3 1,2 1-127,1-1 0,-1 1 0,1 0 0,0 0 0,0 1 0,1-1 1,0 1-1,0 0 0,-2 7 0,-15 70-4120,18-74 3350,-9 54-5933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6.7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73 0 12678,'0'0'12603,"-7"6"-11752,3-2-866,0 1 0,0 0 1,0 0-1,0 0 0,1 1 0,0-1 0,0 1 0,0 0 1,1 0-1,-1 0 0,2 0 0,-3 12 0,-2 14 25,-1 44 0,4-40 3,-4 217 410,7-200-363,0-36-26,1 0 1,1 0-1,0 0 0,1 0 1,7 22-1,-7-31-15,-1-1-1,1 0 1,0-1-1,1 1 1,-1-1 0,1 1-1,1-1 1,-1 0 0,1 0-1,0-1 1,0 0-1,1 0 1,0 0 0,9 6-1,-14-10-49,0 0-1,0-1 1,0 1-1,0-1 1,0 1-1,0-1 1,0 0-1,0 1 1,0-1-1,0 0 1,0 0-1,0 0 1,0 0-1,0 0 1,1 0-1,-1 0 1,0 0-1,0 0 1,0 0-1,0-1 1,0 1-1,0 0 0,0-1 1,0 1-1,0-1 1,0 1-1,0-1 1,0 0-1,0 1 1,-1-1-1,1 0 1,0 1-1,0-1 1,0 0-1,-1 0 1,2-1-1,0-2-397,0 0 0,0 1 0,0-1 0,-1 0-1,0 0 1,1 0 0,0-7 0,1-39-5697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6.9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58 13974,'0'0'5827,"140"-13"-5811,-42 9-16,5-12-2897,6-8-6900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7.4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300 398 14839,'0'0'368,"20"-13"798,8-4-551,18-11 1452,61-49 0,-102 72-1874,0-1-1,-1 1 1,1-1 0,-1 0 0,0-1 0,0 1 0,-1-1-1,0 0 1,0 1 0,-1-1 0,0 0 0,0-1 0,0 1 0,-1 0-1,0-1 1,0 1 0,-1 0 0,0-1 0,-1 1 0,1 0 0,-1-1-1,-1 1 1,1 0 0,-1 0 0,-1-1 0,1 2 0,-6-12-1,5 13-120,0 1 0,0-1-1,-1 1 1,1 0-1,-1 0 1,0 0-1,0 0 1,0 1-1,0 0 1,0-1 0,-1 2-1,0-1 1,-8-3-1,11 5-56,-1 0-1,0 0 0,1 0 0,-1 1 1,0-1-1,1 1 0,-1 0 0,0-1 1,0 1-1,0 1 0,1-1 1,-1 0-1,0 1 0,0-1 0,1 1 1,-1 0-1,0 0 0,1 0 0,-1 0 1,1 0-1,-1 1 0,1-1 1,0 1-1,0 0 0,0 0 0,0-1 1,0 1-1,0 0 0,-2 3 0,-16 26-31,1 1 0,1 0 0,2 2 0,1 0 0,2 1 0,1 0 0,-11 57 0,11-23 57,4 1 0,-1 133 0,28 144 129,-12-250-145,0-3 111,-1 13 10,32 174 1,-37-280-141,0 1 0,-1-1-1,1 1 1,-1 0 0,1-1-1,-1 1 1,0 0-1,0 0 1,0-1 0,0 1-1,0 0 1,0 0 0,0-1-1,-1 1 1,1 0-1,0-1 1,-1 1 0,1 0-1,-1-1 1,-2 4 0,1-4-23,0 0 1,-1 0 0,0 0 0,1-1 0,-1 1 0,1-1 0,-1 1 0,0-1 0,1 0 0,-1 0 0,-5-1 0,4 1-12,-3 0-156,-1 0 0,0-1-1,1 0 1,0-1-1,-1 0 1,1 0 0,0 0-1,0-1 1,0 0-1,0 0 1,0-1 0,1 0-1,-8-5 1,5 1-618,0 0 0,0-1 0,0 0 0,1-1 0,1 0 0,0 0 0,-9-16 0,3 0-1395,2-1 0,0 0 0,2 0 0,1-1 0,1 0 0,-3-35 0,8 53 1849,-5-59 2100,6 57-535,0 0-1,1 0 1,0-1-1,1 1 1,1 0-1,3-15 1,-3 23-1011,0-1 0,1 0 0,0 1 0,-1 0 0,2 0 0,-1 0 0,0 0 0,1 0 0,0 1 0,-1-1 0,1 1 0,1 0 0,-1 0 0,0 1 0,1-1 0,-1 1 0,1 0 0,0 0 0,5-1 0,14-4-10,1 0-1,38-4 0,-53 10-155,202-34-2136,-148 20-3295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7.7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129 0 11909,'0'0'9106,"-16"25"-8957,-49 82 67,61-98-186,0 0-1,1-1 0,1 1 1,-1 0-1,1 1 1,1-1-1,0 0 0,0 0 1,1 1-1,0-1 0,0 0 1,1 1-1,0-1 0,1 0 1,5 17-1,-5-22-1,0-1 0,-1 0 0,1 1 0,1-1 0,-1 0 0,0 0 0,1 0 0,0 0 0,-1-1 0,1 1 0,0-1 0,0 1 0,1-1 0,-1 0-1,0 0 1,1-1 0,-1 1 0,1-1 0,0 0 0,-1 0 0,1 0 0,0 0 0,0 0 0,0-1 0,5 0 0,-6 1 51,-1-1 1,1 0-1,-1 0 1,1 0-1,-1 0 0,1 0 1,-1-1-1,1 1 0,-1-1 1,1 1-1,-1-1 0,1 0 1,-1 0-1,0 0 1,1 0-1,-1-1 0,0 1 1,0-1-1,0 1 0,0-1 1,0 0-1,0 0 1,-1 0-1,1 0 0,0 0 1,-1 0-1,0 0 0,1 0 1,-1 0-1,0-1 0,0 1 1,0-1-1,-1 1 1,1-1-1,0 1 0,-1-1 1,0-4-1,1-13 301,-2 0 0,-1 0 0,0-1 0,-9-33 0,9 47-364,-1-1-1,1 1 1,-2 1-1,1-1 1,-1 0-1,0 1 1,0-1-1,0 1 1,-1 1-1,0-1 1,0 0-1,-1 1 1,1 0-1,-1 1 1,0-1-1,-8-3 1,12 6-39,1 1 0,-1 0 0,0 0 0,0 1 0,0-1 0,0 0 0,0 0 0,0 1 0,0-1 0,0 1 0,0 0 1,0 0-1,0-1 0,0 1 0,0 1 0,0-1 0,0 0 0,0 0 0,0 1 0,0-1 0,0 1 0,0 0 0,0 0 0,0-1 0,0 1 1,0 0-1,1 0 0,-1 1 0,0-1 0,1 0 0,-1 1 0,1-1 0,-1 1 0,1-1 0,0 1 0,0 0 0,-1-1 0,1 1 0,0 0 1,1 0-1,-1 0 0,0 0 0,0 3 0,-4 8-937,1 0 1,1 0-1,1 1 1,0-1-1,-1 18 1,2 17-5145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8.0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34 146 20377,'0'0'3362,"-7"22"-3127,-18 73-209,24-91-19,1 1 0,0-1-1,0 1 1,0 0-1,0-1 1,1 1-1,-1-1 1,1 1 0,0-1-1,1 0 1,-1 1-1,1-1 1,0 0 0,0 0-1,0 0 1,1 0-1,2 4 1,3 1 3,0-1-1,0 0 1,1-1 0,16 12-1,-21-16-8,3 1 13,-1 0-1,0 0 1,1-1-1,-1 0 0,1 0 1,0 0-1,0-1 1,0 0-1,1-1 0,7 1 1,-13-1 35,0-1 0,1 0 0,-1 0 0,0 0 1,1 0-1,-1-1 0,0 1 0,1-1 0,-1 1 1,0-1-1,0 0 0,1 0 0,-1 0 0,0 0 0,0 0 1,0 0-1,0 0 0,0-1 0,-1 1 0,1-1 1,0 0-1,-1 1 0,1-1 0,-1 0 0,1 0 0,-1 0 1,0 0-1,0 0 0,0 0 0,0 0 0,0-1 1,0 1-1,0-5 0,6-36 503,-3-1 0,-1 0 1,-4-64-1,-1 32-320,-3 7 16,5 69-467,4 13-3801,14 16-323,7 2-2050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8.4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63 102 17576,'0'0'2033,"-7"22"-1702,3-11-247,-11 36 428,1 0-1,-7 58 1,19-87 881,6-28 1379,1-5-2460,5-11-152,2 1 0,0 0 0,2 1 0,1 1 0,0 0 0,2 1 0,1 1 1,0 0-1,2 1 0,0 2 0,1 0 0,40-26 0,-58 42-158,0 0 0,1 0 0,0 0 0,-1 0-1,1 1 1,0-1 0,0 1 0,0 0 0,0 0 0,0 1 0,0-1 0,5 1 0,-7 0-11,0 1-1,0-1 1,0 1 0,0 0 0,0 0 0,0 0-1,-1 0 1,1 0 0,0 0 0,0 0 0,-1 0-1,1 1 1,0-1 0,-1 1 0,0-1 0,1 1-1,-1-1 1,0 1 0,0 0 0,0 0 0,0 0-1,2 3 1,6 20 11,0 1 1,-1 0-1,-2 0 0,4 31 1,9 37-663,-18-89 312,0-1 0,0 0 0,0 1 0,1-1 0,0 0 0,0 0 0,0 0 0,0 0 0,1 0 1,-1 0-1,1-1 0,0 1 0,0-1 0,0 0 0,1 0 0,-1 0 0,1 0 0,0-1 0,0 1 0,0-1 0,0 0 0,0 0 0,0 0 1,0-1-1,1 1 0,-1-1 0,1 0 0,5 0 0,50 1-6071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38.9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332 45 13158,'0'0'14625,"0"-7"-14171,0-21 93,0 28-535,0-1 1,0 1-1,1 0 1,-1 0-1,0-1 1,0 1-1,0 0 0,0-1 1,0 1-1,0 0 1,0-1-1,-1 1 1,1 0-1,0-1 1,0 1-1,0 0 1,0 0-1,0-1 1,0 1-1,0 0 0,-1 0 1,1-1-1,0 1 1,0 0-1,0 0 1,-1-1-1,1 1 1,0 0-1,0 0 1,-1 0-1,1-1 0,0 1 1,-1 0-1,1 0 1,0 0-1,0 0 1,-1 0-1,1 0 1,0 0-1,-1 0 1,1 0-1,0 0 0,-1 0 1,1 0-1,0 0 1,0 0-1,-1 0 1,-13 11 216,-51 115-563,-78 162 331,96-189 6,41-87-9,3-9 0,1 0-1,1 0 0,-1 0 0,0 1 0,1-1 1,-1 0-1,1 1 0,0-1 0,0 1 1,1-1-1,-1 1 0,1-1 0,-1 1 0,1 0 1,0-1-1,1 1 0,0 4 0,23-8-169,188-2 312,-204 2-148,0 0 0,0 1 0,0 0 0,-1 0 0,1 1 0,0 0-1,-1 0 1,1 1 0,-1 0 0,0 0 0,0 1 0,0 0 0,-1 0 0,1 0-1,-1 1 1,0 0 0,0 0 0,0 1 0,-1 0 0,0 0 0,0 0 0,-1 0-1,1 1 1,-1 0 0,-1 0 0,1 0 0,-1 0 0,-1 0 0,1 1 0,-1-1-1,0 1 1,1 14 0,-1-5-4,0 0 0,-1 0-1,0 0 1,-2 0 0,0 0-1,0 0 1,-2 0 0,-5 19-1,6-30 22,0-1-1,0 1 1,-1-1-1,1 0 1,-1 0-1,-1 0 1,1-1-1,-1 1 1,1-1-1,-1 0 1,-1 0-1,1 0 1,0 0-1,-1-1 1,0 1-1,0-1 1,0-1-1,0 1 1,0-1-1,-1 0 0,1 0 1,0 0-1,-1-1 1,0 1-1,1-2 1,-1 1-1,-10 0 1,-78 0 107,-126-14 0,220 13-214,0 0 0,0 0 1,1 0-1,-1-1 0,0 1 0,0 0 0,0 0 1,1 0-1,-1 0 0,0 0 0,0-1 1,0 1-1,0 0 0,0 0 0,1 0 1,-1-1-1,0 1 0,0 0 0,0 0 0,0 0 1,0-1-1,0 1 0,0 0 0,0 0 1,0-1-1,0 1 0,0 0 0,0 0 0,0-1 1,0 1-1,0 0 0,0 0 0,0 0 1,0-1-1,0 1 0,0 0 0,0 0 0,0-1 1,0 1-1,0 0 0,-1 0 0,1 0 1,0-1-1,0 1 0,0 0 0,0 0 1,-1 0-1,1 0 0,0-1 0,0 1 0,0 0 1,-1 0-1,1 0 0,0 0 0,0 0 1,0 0-1,-1 0 0,1 0 0,28-16-3691,-19 11 2813,53-29-4060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18.7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259 461 13910,'4'-17'2071,"3"-5"-1075,-3 11-323,-1-1 1,-1 0 0,1 0 0,-2 0-1,0 0 1,0-16 0,-1 26-530,0-1 1,-1 1 0,1-1 0,-1 1 0,1 0 0,-1-1-1,0 1 1,0 0 0,0 0 0,0-1 0,0 1 0,0 0-1,-1 0 1,1 0 0,-1 1 0,1-1 0,-1 0 0,0 0-1,0 1 1,0-1 0,0 1 0,0 0 0,0-1 0,0 1-1,0 0 1,0 0 0,-1 0 0,1 1 0,0-1 0,-1 1 0,1-1-1,-3 1 1,-1-1-92,1 0-1,-1 1 0,1 0 1,-1 0-1,1 0 0,-1 1 1,1 0-1,0 0 1,-1 0-1,1 1 0,0 0 1,0 0-1,0 0 0,-8 5 1,2 2-53,0 0-1,1 1 1,1 0 0,0 1-1,0 0 1,1 0 0,0 1 0,1 0-1,1 0 1,-1 0 0,2 1 0,-7 23-1,4-8-3,0 0-1,3 1 0,0 0 0,2 1 1,0 29-1,2-52 7,1 1 1,0-1-1,1 0 1,0 0-1,0 0 1,0 0-1,1 0 1,0 0-1,1 0 1,-1-1-1,6 11 0,-5-14-3,0 1 0,0-1-1,0 0 1,1 0 0,-1-1-1,1 1 1,0-1 0,-1 0-1,1 1 1,0-2 0,0 1-1,1 0 1,-1-1 0,0 0-1,0 0 1,1 0 0,-1 0-1,0-1 1,6 0-1,-6 1-7,1-1 1,-1 1-1,0-1 0,0 0 0,0 0 0,1-1 0,-1 1 0,0-1 0,0 0 0,0 0 0,0 0 0,0-1 0,7-3 0,-8 2 16,0 0 0,-1 0 0,0 0 0,1 0 1,-1 0-1,0 0 0,0-1 0,-1 1 0,1-1 1,-1 1-1,0-1 0,0 1 0,0-1 0,0 0 1,0-7-1,5-45 101,-3 0 1,-4-65 0,-1 33 136,3-17 74,-3-128 794,-5 191-617,0 26 598,7 74-1322,-1 54 222,16 130 0,-4-166-26,1 0-1457,2 104 1,-13-178 1204,-1 1 1,0-1-1,0 1 0,-1 0 1,1-1-1,0 1 0,-1-1 0,0 1 1,1-1-1,-1 1 0,-2 2 1,-20 15-4386,16-16 3364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20.7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369 88 9412,'0'0'11211,"0"-8"-9976,0 5-1135,0 0 0,0 0 1,-1-1-1,1 1 0,-1 0 0,1 0 1,-1-1-1,0 1 0,0 0 0,-1 0 1,1 0-1,0 0 0,-1 0 0,0 1 1,0-1-1,0 0 0,0 1 0,0-1 1,0 1-1,-1 0 0,1 0 0,-1 0 0,0 0 1,0 0-1,1 0 0,-1 1 0,0-1 1,0 1-1,0 0 0,-1 0 0,1 0 1,0 0-1,0 1 0,-6-1 0,8 1-132,-1 1 0,0-1 0,0 1 0,0 0 0,1 0 0,-1-1 0,0 1 0,1 0 0,-1 0-1,1 0 1,-1 1 0,1-1 0,0 0 0,-1 0 0,1 1 0,0-1 0,0 1 0,0-1 0,0 1 0,0 0 0,0-1-1,0 1 1,1 0 0,-1 0 0,1-1 0,-1 1 0,1 0 0,0 0 0,-1 0 0,1 0 0,0 3 0,-1 14-29,0 0 0,2 25 0,-1-21 24,4 105 50,-4 81 8,-2-184-7,-1 0 0,-2 0 0,-1 0 0,0 0-1,-2-1 1,-14 31 0,7-24 11,-1-1 0,-1 0 0,-2-2 0,-1 0 0,-1-1 0,-1-1-1,-2-1 1,-29 26 0,49-50 114,15-10 162,-7 6-247,0 0 0,0 0 0,0 0 1,0 1-1,1-1 0,7-2 0,-8 4-73,-1 0 0,1 1 0,-1 0 0,1-1 0,-1 1 0,1 0-1,-1 1 1,1-1 0,-1 1 0,0-1 0,1 1 0,-1 0 0,1 0 0,-1 1-1,0-1 1,0 1 0,0-1 0,5 4 0,-4-1 6,1 0-1,-1 1 1,0-1 0,-1 1 0,1 0 0,-1 0-1,0 0 1,0 0 0,0 1 0,2 5 0,3 14-9,-1 1 0,-1 0 0,5 51 0,-10-68 7,6 101-17,-5 0 0,-5 1 0,-21 138 0,12-53 67,12-191-47,0 0 0,0 1 1,1-1-1,0 0 0,0 0 0,0 0 0,0 0 0,1 0 1,0 0-1,0 0 0,0 0 0,1-1 0,0 1 1,-1-1-1,2 0 0,-1 1 0,0-2 0,1 1 1,0 0-1,0-1 0,0 1 0,0-1 0,0 0 1,1 0-1,-1-1 0,1 0 0,0 1 0,0-2 1,8 4-1,9 0-861,-1-1 1,1-1-1,0-1 1,0 0-1,39-4 1,49-4-5003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1:21.4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295 69 13414,'0'0'6592,"6"-12"-6058,25-33-438,-30 44-100,0 0-1,-1 1 0,1-1 1,0 0-1,0 0 1,-1 0-1,1 1 1,0-1-1,0 0 0,0 1 1,0-1-1,0 1 1,0-1-1,0 1 1,0-1-1,0 1 1,0 0-1,0 0 0,0-1 1,0 1-1,0 0 1,0 0-1,0 0 1,1 0-1,-1 0 0,0 0 1,0 0-1,0 1 1,0-1-1,0 0 1,0 1-1,0-1 1,0 1-1,0-1 0,0 1 1,0-1-1,0 1 1,1 1-1,1 0-16,-1 1 0,0 0 0,0-1 0,0 1-1,0 0 1,0 0 0,0 0 0,-1 1 0,2 3 0,1 7-35,0 1 0,-1 0 1,-1 0-1,0 0 0,-1 0 1,-1 18-1,-13 94 14,1-20 97,11-80-41,-1-9 2,1 0 0,1 0 0,4 33 0,-3-49-6,8 9 4545,-10-8-4353,-15 63-360,3 1-1,3 0 0,-2 129 0,12-101 185,4 1 0,22 128 0,-22-204-17,0-1 0,-2 1-1,0 0 1,-1 1 0,-4 31 0,3-50-5,-1 0-1,0 0 0,0 0 1,0 0-1,0 0 1,0 0-1,-1-1 1,1 1-1,0 0 1,-1-1-1,0 1 0,1-1 1,-1 1-1,0-1 1,0 0-1,1 0 1,-1 0-1,0 0 1,0 0-1,0 0 0,0-1 1,-1 1-1,1 0 1,-4-1-1,-6 4 15,-46 17 25,-1-3 0,-109 19-1,137-38-1936,21-12-3319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5.8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68 686 11157,'0'0'6251,"4"2"-5144,-2-2-999,0 1 0,0 0 0,0-1-1,0 0 1,-1 1 0,1-1 0,0 0 0,0 0-1,0 0 1,0 0 0,0 0 0,0-1 0,0 1 0,0 0-1,-1-1 1,1 1 0,0-1 0,0 0 0,-1 0-1,1 0 1,0 0 0,-1 0 0,1 0 0,-1 0-1,1 0 1,-1-1 0,1 1 0,-1 0 0,0-1 0,0 1-1,0-1 1,0 0 0,1-1 0,12-17 117,-2-1 0,0-1 1,-1 0-1,-2 0 0,0-1 1,-1-1-1,-2 1 0,0-1 1,-1 0-1,1-31 0,-5 51-207,4-50 161,-1-81 1,-5 122-104,1-1 1,-2 1 0,0 0 0,-1 0 0,0 0 0,-1 0 0,0 1 0,-1-1 0,0 1 0,-1 0 0,-13-19 0,19 29-39,-1 1 0,0 0 1,0-1-1,0 1 1,-1 0-1,1-1 0,0 1 1,0 0-1,-1 0 1,1 0-1,-1 0 1,1 0-1,-1 0 0,1 1 1,-1-1-1,1 0 1,-1 1-1,0-1 0,1 1 1,-1 0-1,0 0 1,1-1-1,-1 1 1,-2 0-1,4 12-166,25 755 819,27 237 317,-42-717-760,-10-286-239,-1 1-1,1-1 1,-1 0-1,0 1 1,0-1-1,1 0 1,-1 0-1,0 1 1,0-1-1,0 0 0,0 0 1,-1 0-1,1 0 1,0-1-1,0 1 1,0 0-1,-1 0 1,1-1-1,-1 1 1,1-1-1,0 1 0,-1-1 1,1 0-1,-1 1 1,1-1-1,-1 0 1,1 0-1,-1 0 1,1 0-1,0 0 0,-1 0 1,1-1-1,-2 1 1,-3 0-6,0-1 1,0 1-1,0-1 1,0 0-1,0 0 0,1-1 1,-11-3-1,6-2-307,-1 1 1,1-1-1,1-1 0,0 0 0,0 0 0,0-1 0,1 0 0,-8-12 0,11 14-512,0-1-1,1 0 0,0 0 1,0-1-1,1 1 0,0-1 1,-2-9-1,-5-36-5810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6.0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88 15575,'0'0'8676,"31"-22"-8676,11 13 0,25-5 48,0 0-16,-10 2 16,-6 0-16,-15 8-64,-15 4-1072,0 0-1634,-11 0-1119,-10 10-1826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6.4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75 61 10421,'0'0'14118,"0"-12"-13283,-1-34-531,-1 44-280,-3 9-34,-3 14-25,-10 37 138,-11 74 0,24-103-74,2-1 1,1 1-1,1-1 0,6 54 0,-4-75-22,0-1 0,0 0 0,1 0 0,0 1 0,1-1 1,-1-1-1,1 1 0,0 0 0,1-1 0,-1 1 0,1-1 0,0 0 0,0 0 0,1-1 0,-1 1 0,1-1 0,0 0 0,0 0 0,1-1 0,-1 0 0,1 1 0,0-2 0,0 1 0,0-1 0,0 0 0,0 0 0,0 0 1,0-1-1,1 0 0,-1-1 0,1 1 0,-1-1 0,0 0 0,1-1 0,-1 1 0,1-1 0,-1-1 0,8-2 0,-9 2 4,0 0 0,0 0 0,-1 0 0,1-1 0,-1 0 0,0 0 0,0 0 0,0-1 0,0 1 0,-1-1 0,1 0 0,-1 0 0,0 0 0,0 0 0,0 0 0,-1-1 0,0 0 0,1 1-1,-2-1 1,1 0 0,0 0 0,-1 0 0,0 0 0,0 0 0,0-7 0,1-12 29,-1 1-1,-1-1 1,0 0-1,-6-27 1,4 39-25,0 0 0,-2 0 0,1 1 0,-1-1 0,-1 1 0,0 0 0,-1 0 0,0 0 0,0 1 1,-1 0-1,-1 0 0,-11-12 0,12 15-13,0 1-1,0-1 1,-1 1 0,1 0 0,-1 1 0,-1 0-1,1 0 1,-1 1 0,0 0 0,0 0 0,0 1 0,0 1-1,0-1 1,-1 1 0,1 1 0,-14-1 0,22 2-64,-1 0 1,1 0 0,-1 1-1,1-1 1,0 1 0,-1-1-1,1 1 1,0-1 0,-1 1-1,1 0 1,0 0 0,0-1-1,0 1 1,0 0 0,0 0-1,0 0 1,0 0 0,0 0-1,0 1 1,0-1 0,0 0-1,1 0 1,-1 0-1,0 1 1,1-1 0,-1 0-1,1 1 1,0-1 0,-1 1-1,1-1 1,0 0 0,0 1-1,0-1 1,0 3 0,0 3-848,0 1 1,0-1 0,1 0-1,0 0 1,0 0 0,3 8-1,13 16-4981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6.8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339 0 11797,'0'0'11123,"-6"10"-10862,-11 18-207,2 2-1,0-1 1,2 2 0,2 0-1,1 0 1,1 1-1,2 0 1,1 1 0,1-1-1,0 45 1,5-75-50,-1-1 0,1 0 0,0 1 0,0-1 0,0 1 0,0-1 1,0 1-1,0-1 0,0 1 0,0-1 0,1 0 0,-1 1 0,1-1 0,-1 1 0,1-1 0,-1 0 1,1 1-1,0-1 0,0 0 0,-1 0 0,1 0 0,0 1 0,0-1 0,0 0 0,0 0 0,1 0 0,-1-1 1,0 1-1,0 0 0,0 0 0,1-1 0,-1 1 0,0 0 0,1-1 0,-1 0 0,1 1 0,-1-1 1,1 0-1,-1 1 0,0-1 0,1 0 0,1 0 0,-2-19 268,-2 1-214,0 0 0,-2 0 0,0 0 0,-1 0 0,-1 1 0,0 0 0,-2 0-1,0 0 1,0 0 0,-15-21 0,14 26-24,0 0 0,0 0 0,-1 1-1,-1 0 1,0 0 0,-1 2 0,1-1-1,-2 1 1,1 0 0,-1 1 0,-1 1-1,0 0 1,-22-9 0,34 16-71,1 0 0,-1 0 0,0 0 0,1 0 0,-1 0 0,0 0 0,1 0 1,-1 0-1,0 0 0,1 0 0,-1 0 0,0 0 0,1 0 0,-1 0 0,0 1 0,1-1 0,-1 0 0,0 1 0,1-1 1,-1 0-1,1 1 0,-1-1 0,1 1 0,-1-1 0,1 1 0,-1-1 0,1 1 0,-1-1 0,1 1 0,-1-1 0,1 1 1,0-1-1,0 1 0,-1 0 0,1-1 0,0 1 0,0 0 0,-1-1 0,1 1 0,0 0 0,0-1 0,0 1 0,0 0 1,0 0-1,0-1 0,0 1 0,1 0 0,-1-1 0,0 1 0,0 0 0,0-1 0,1 2 0,8 40-5052,9-4-3382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7.3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276 68 10213,'0'0'15417,"-3"-15"-14659,2 9-655,-10-33 65,2 31-157,8 8-11,0 1 0,0-1 0,0 1 0,0-1 0,1 1 0,-1 0 0,0-1-1,0 1 1,1 0 0,-1-1 0,0 1 0,1 0 0,-1 0 0,1 0 0,-1-1 0,1 1-1,-1 0 1,1 2 0,-46 91 99,5 2 0,5 2-1,3 2 1,-34 183 0,59-215 9,2 1 0,4 0 0,7 75 0,-1-114-83,0 0 0,2 0 0,1 0 0,2 0 0,0-1 0,2-1 0,2 0 0,0 0-1,23 34 1,18 16 108,105 118 1,-152-188-122,-5-5 782,-8-7-578,1-8-14845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7.6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 1 1953,'0'0'23861,"-6"3"-23700,4-2-156,0 1 0,0 0-1,-1 0 1,1 0 0,0 0 0,0 0 0,1 0 0,-1 1 0,0-1 0,1 1 0,0-1 0,-1 1 0,1-1 0,0 1 0,0 0 0,0 0 0,0 3 0,-8 61 53,7-39 21,-9 256 562,11-283-764,0-72-7235,0 5-1694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7.8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48 401 10901,'0'0'5960,"12"-17"-4669,-8 11-1168,87-111 1886,-85 109-1778,-1 0 1,0 0-1,0 0 0,0-1 1,-1 1-1,0-1 1,-1 0-1,0 0 0,0-1 1,-1 1-1,0-1 0,0-16 1,-1 20-154,-1 1 1,0-1-1,0 1 0,-1 0 1,0-1-1,1 1 1,-2 0-1,1 0 1,-1-1-1,0 1 0,0 0 1,0 0-1,0 1 1,-1-1-1,0 0 1,0 1-1,-1 0 1,1 0-1,-1 0 0,0 0 1,0 0-1,0 1 1,-9-6-1,11 7-77,-1 1 0,1 0 0,-1-1 0,1 1-1,-1 0 1,0 1 0,1-1 0,-1 0 0,0 1 0,0 0 0,1-1-1,-1 1 1,0 0 0,0 0 0,1 1 0,-1-1 0,0 1 0,0-1-1,1 1 1,-5 1 0,4 0-2,-1 1 0,0-1 0,1 1-1,-1 0 1,1-1 0,0 2 0,-1-1 0,2 0-1,-1 1 1,0-1 0,-3 7 0,-1 3-92,1 1 1,0-1 0,1 1-1,1 0 1,0 0 0,-3 27-1,4-11-2111,2 0-1,5 54 1,9-19-4909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39.2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132 300 13558,'0'0'5995,"15"-10"-4381,-1 2-1312,0-2 0,-1 0 1,0 0-1,-1-1 0,15-17 0,-21 22-191,-1-1-1,0 0 0,0-1 1,0 1-1,-1-1 0,0 0 1,-1 0-1,0 0 0,0 0 1,0-1-1,-1 1 0,-1-1 1,0 1-1,1-12 0,-2 15 13,0 0 0,0 1 0,0-1 0,-1 0 0,0 1 0,0-1-1,0 1 1,0-1 0,-1 1 0,1-1 0,-1 1 0,-4-5 0,5 7-84,-1 0-1,0 0 1,0 1 0,0-1 0,0 1 0,0 0 0,0 0 0,0 0-1,0 0 1,0 0 0,-1 0 0,1 0 0,0 0 0,-1 1 0,1 0-1,0-1 1,-1 1 0,1 0 0,-1 0 0,1 0 0,-1 0 0,1 1-1,0-1 1,-1 1 0,1-1 0,-4 3 0,1-2-44,0 1 1,0 1-1,0-1 1,0 1-1,0-1 0,1 1 1,-1 1-1,1-1 1,0 1-1,0-1 1,1 1-1,-5 6 0,-38 58-83,32-44 94,-3 2-16,2 1-1,1 1 1,-10 30-1,19-47 6,1 1-1,1 0 1,0 0 0,1 0-1,0 0 1,1 0 0,1 0-1,-1 0 1,2 0-1,0 0 1,2 13 0,-2-22 5,0 0-1,0 0 1,1 0 0,-1 0 0,1-1 0,-1 1-1,1 0 1,0-1 0,0 1 0,0-1 0,0 0-1,1 0 1,-1 0 0,0 0 0,1 0 0,0 0 0,-1-1-1,1 1 1,0-1 0,0 1 0,0-1 0,0 0-1,0 0 1,0-1 0,3 1 0,10 2 30,1-2 0,-1 0 0,28-1 0,-18-1-28,6 0-783,-1-1 0,61-12 0,10-17-5603,-40 3-179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8.2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14439,'0'0'6627,"6"24"-6174,-1-5-287,31 146 1517,-31-129-1238,34 175 1340,-36-195-1524,-4-33 919,1-16-793,2-1 0,2 1 0,9-45 0,-9 61-397,1 1 0,0 1 1,1-1-1,0 1 0,2 0 0,-1 0 0,2 1 0,18-24 0,-25 35 6,0 1-1,0 0 0,0 0 0,0 0 0,0 0 1,0 1-1,1-1 0,-1 0 0,0 1 0,1 0 0,0-1 1,-1 1-1,1 0 0,0 0 0,-1 1 0,1-1 1,0 1-1,0-1 0,3 1 0,-4 0-4,1 1-1,-1-1 1,0 1-1,0-1 1,0 1-1,0 0 1,0 0 0,0 0-1,0 1 1,0-1-1,0 0 1,0 1-1,-1-1 1,1 1 0,0-1-1,-1 1 1,1 0-1,-1 0 1,0 0-1,0 0 1,0 0-1,0 0 1,1 2 0,10 29 8,-1 0 0,-2 1 0,-1 0 0,-2 0 1,-1 0-1,0 57 0,-2-58-12,-3-29-88,0 4-202,0-1-1,1 0 1,0 0 0,0 0 0,1 1 0,0-1 0,5 11-1,-7-17 149,0-1 0,0 0-1,0 0 1,1 0 0,-1 0-1,0 0 1,0 0 0,0 0-1,1 0 1,-1 0 0,0 0 0,0 0-1,0 0 1,1 0 0,-1 0-1,0 0 1,0 0 0,1 0-1,-1 0 1,0 0 0,0 0-1,0 0 1,1 0 0,-1 0-1,0 0 1,0-1 0,0 1-1,1 0 1,-1 0 0,0 0-1,0 0 1,0 0 0,0-1-1,1 1 1,-1 0 0,0 0-1,0 0 1,0-1 0,0 1-1,0 0 1,14-19-5293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8.5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 0 16936,'0'0'9444,"-7"0"-8729,5 0-715,1 0 0,-1 0 0,1 1-1,-1-1 1,1 0 0,-1 1 0,1-1 0,-1 1 0,1-1 0,0 1-1,-1 0 1,1-1 0,0 1 0,-1 0 0,1 0 0,0 0 0,0 0-1,0 0 1,0 0 0,0 1 0,0-1 0,-1 1 0,0 2 9,0 1 0,0-1 0,0 0 0,1 1-1,-1-1 1,1 1 0,-1 8 0,0 15 69,1 1 0,3 31 0,0-14 10,-4 52 154,0-42-46,2 0 1,14 112 0,-12-159-187,0 1 0,0-1 0,1 0 0,1 0 0,-1 0 0,1 0 0,1 0 0,6 9 0,-9-15-3,1 0-1,0 0 1,0 0-1,0 0 1,0 0-1,1-1 1,-1 1-1,1-1 1,-1 0-1,1 0 1,0 0-1,0-1 1,0 1-1,0-1 1,0 0-1,0 0 1,0-1-1,0 1 1,1-1-1,4 0 1,-7 1-178,1-1 0,-1 0 0,0 0 0,0 0 0,0 0 0,1-1 0,-1 1 0,0-1 0,0 1 0,0-1 0,0 0 1,0 1-1,0-1 0,0 0 0,3-2 0,-4 0-522,1 1 0,-1 0 1,0 0-1,0 0 0,0-1 1,0 1-1,0-1 0,-1 1 1,1-1-1,-1 1 0,0-1 1,1 1-1,-1-4 0,0-24-13497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8.7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1 102 13350,'0'0'5699,"124"-43"-5635,-57 29 80,-10 2-80,-6 0-64,-4 2-2209,-11 0-6131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9.2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78 1 13782,'0'0'11744,"-9"15"-11661,0 3-19,0 1-1,1 0 1,1 1 0,1-1-1,1 1 1,-4 25 0,-6 218 1019,14-260-1065,2 1 1,-1-1-1,0 0 0,0 1 1,1-1-1,0 0 1,0 1-1,0-1 0,0 0 1,0 0-1,1 0 1,-1 0-1,1 0 0,0 0 1,0 0-1,0 0 1,0-1-1,4 5 1,-3-6-10,-1 0 0,0 1 0,1-1 0,-1 0 0,1 0 1,-1 0-1,1-1 0,-1 1 0,1 0 0,0-1 0,0 0 1,-1 0-1,1 0 0,0 0 0,-1 0 0,1 0 0,0-1 1,-1 1-1,1-1 0,-1 0 0,1 1 0,0-1 0,-1-1 1,4-1-1,0-1-186,0 1 1,-1-1 0,1-1 0,-1 1-1,0-1 1,0 0 0,-1 0 0,7-9-1,-3 1-1136,0 1 1,0-1-1,5-16 0,5-30-6408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9.4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1 238 13958,'0'0'7364,"98"-124"-5988,-67 97-303,-16 5-433,-4 2-32,-11 4-223,0 2-33,0 4-144,-11 6-208,1 4 0,-6 8-192,6 34-865,-5 15-1632,4 7-2625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9.6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34 1617,'0'0'16519,"124"-34"-20745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49.7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 11141,'0'0'10805,"93"-8"-10581,-36 2-80,-5 2-144,0 2 16,-6 2-48,6 0-192,-11 0-2833,-5 0-3922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0.1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267 75 1377,'0'0'21231,"-20"-3"-19815,7 1-1275,9 1-122,0 0 0,0 0 0,-1 0-1,1 0 1,0 1 0,0-1 0,-1 1-1,1 0 1,0 0 0,-1 1 0,1-1 0,0 1-1,0 0 1,0 0 0,-1 1 0,1-1-1,0 1 1,1 0 0,-1 0 0,0 0 0,0 1-1,1-1 1,0 1 0,-1 0 0,1 0 0,0 0-1,0 0 1,1 0 0,-4 5 0,-13 25 211,2 1 0,2 1 0,1 0 0,-17 65 1,25-73-120,0 0 0,3 1 0,0-1 1,1 1-1,2 0 0,1 0 0,6 35 1,-6-55-102,1 1 0,1-1 1,-1 0-1,1-1 0,1 1 1,0 0-1,0-1 1,0 0-1,1 0 0,0 0 1,0 0-1,1-1 0,0 0 1,0 0-1,0 0 0,1-1 1,-1 0-1,1-1 1,1 1-1,-1-1 0,16 6 1,-11-6 14,0 0 1,1 0-1,-1-2 0,1 1 1,0-2-1,0 1 1,0-2-1,-1 0 1,1 0-1,0-2 1,0 1-1,0-1 0,20-7 1,-26 6-12,0 0 0,0 0 0,-1-1 0,0 0 0,0 0 0,0 0 0,0-1-1,-1 0 1,1 0 0,-1-1 0,-1 1 0,1-1 0,-1 0 0,0 0 0,0-1 0,0 1 0,-1-1 0,0 1 0,-1-1 0,0 0 0,0 0 0,0-1 0,1-13 0,1-12 45,-2-1 1,-1 1 0,-7-62-1,2 68-40,0 1 0,-1 0 0,-2 0-1,-1 0 1,-1 1 0,-1 0-1,-21-38 1,23 50 4,1-1-1,-2 2 1,0-1-1,0 2 1,-1-1 0,-1 1-1,1 0 1,-2 1-1,0 1 1,0 0-1,0 0 1,-1 1 0,-1 1-1,-23-10 1,36 16-24,-1 0 0,0 0 0,1 1 0,-1-1 0,0 0-1,1 1 1,-1 0 0,0-1 0,0 1 0,1 0 0,-1 0 0,0 0 0,0 0 0,0 0 0,1 0 0,-1 1 0,0-1 0,0 0 0,1 1 0,-3 0 0,2 2-24,1-1-1,0 0 1,1 1 0,-1-1-1,0 0 1,1 1 0,-1-1-1,1 1 1,0-1 0,0 1-1,0-1 1,0 1 0,0 3 0,0 16-371,-1-8-568,1 0 0,1-1-1,4 26 1,16 10-5151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0.5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 76 11957,'0'0'13521,"0"-6"-12272,0-63 512,0 68-1708,-1 6-210,-19 46 196,0 0-1157,14-18-7381,6-25 2627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0.7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154 1 11221,'0'0'7705,"3"20"-5629,1 4-1484,1 1 85,-1 0-1,-2 0 0,0 29 0,-2-20-147,-1 0 0,-2 1 0,-7 33 0,6-52-450,0 0 0,-2-1 0,1 0-1,-2 0 1,0 0 0,0-1 0,-2 0 0,-15 21-1,12-20-249,-31 36 642,11-25-3382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39.9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186 260 5026,'0'0'8303,"-1"-19"-4512,-5-56-672,6 73-2902,0 0 0,0 0 0,-1 0 1,1 1-1,-1-1 0,1 0 0,-1 0 0,0 0 1,0 1-1,0-1 0,0 0 0,0 1 1,0-1-1,0 1 0,-1-1 0,1 1 1,-1 0-1,1 0 0,-1-1 0,-2 0 1,3 1-144,0 1 1,0 0 0,0-1-1,0 1 1,0 0 0,0 0-1,0 0 1,0 0 0,0 0 0,0 0-1,0 0 1,0 0 0,1 0-1,-1 1 1,0-1 0,0 0 0,0 1-1,0-1 1,0 0 0,0 1-1,0-1 1,0 1 0,0-1-1,1 1 1,-1 0 0,0-1 0,0 1-1,1 0 1,-1 0 0,0 1-1,-12 19-59,1 2 0,1-1-1,2 2 1,-12 38-1,5-15-1,13-40-12,-6 15 5,1 1-1,1 0 1,1 1-1,1-1 1,1 1-1,-1 31 1,5-53-7,0 1 0,0-1-1,0 1 1,0-1 0,1 0 0,-1 1 0,1-1 0,-1 0 0,1 0 0,0 1 0,0-1-1,0 0 1,0 0 0,0 0 0,0 0 0,1 0 0,-1 0 0,1 0 0,-1-1 0,1 1-1,3 2 1,-2-3 4,0 1 0,0-1 0,0 0 0,0 0 0,0 0 0,0-1 0,1 1 0,-1-1 0,0 0 0,0 0 0,1 0 0,-1 0 0,0-1 0,0 1 0,0-1 0,6-1 0,1-2 10,0 0 0,0 0 0,-1 0 0,1-1 0,-1-1 0,-1 0 0,1 0 0,-1 0 0,0-1 0,0-1 0,-1 1 0,0-1 0,0 0 0,-1-1 0,0 1 0,-1-1 0,0-1 0,6-14 0,-2 3 66,-1-1-1,-1 0 0,-1-1 0,-1 0 0,-1 0 1,-1 0-1,0-38 0,-1 67-117,-1 0 0,1 0-1,0 0 1,0-1 0,1 1 0,0 0 0,0-1 0,0 0 0,5 6-1,5 8-3,-8-7-265,2-1 0,0 0-1,0 0 1,0-1 0,2 0 0,16 15-1,-22-22-105,1 0 0,0 0 0,0-1-1,0 0 1,0 0 0,1 0 0,-1 0 0,0-1-1,1 1 1,-1-1 0,1-1 0,0 1 0,-1 0-1,1-1 1,0 0 0,-1 0 0,1-1-1,0 1 1,-1-1 0,1 0 0,-1 0 0,1 0-1,5-3 1,3-2-465,1-1-1,-1-1 0,-1 0 1,1-1-1,-2 0 1,1-1-1,-1 0 1,0-1-1,12-16 0,30-49-144,-43 60 1798,-2-1-1,10-25 1,-14 28 744,0 0 1,-1-1 0,0 0 0,-1 1-1,0-20 1,-2-12 5779,0 36-5156,-1 19-2105,-1 1 0,1-1 0,-2 1 0,1-1 0,-1 1 1,-8 14-1,1 1-46,-5 14-4,4-14 19,2 1 0,0 0 0,1 0 0,2 1 0,1-1 0,-2 35 0,7-58-9,0-1-1,0 1 0,1 0 0,-1 0 1,1 0-1,0-1 0,0 1 1,0-1-1,0 1 0,0 0 0,1-1 1,-1 0-1,1 1 0,0-1 1,0 0-1,-1 0 0,1 0 0,0 0 1,1 0-1,-1 0 0,0-1 1,1 1-1,-1-1 0,0 1 0,1-1 1,0 0-1,-1 0 0,1 0 1,0-1-1,-1 1 0,1 0 0,0-1 1,0 0-1,0 0 0,-1 0 1,1 0-1,0 0 0,3-1 0,-1 1-13,-1 0 0,0-1 0,0 1-1,0-1 1,0 0 0,0 0 0,0 0-1,-1-1 1,1 1 0,0-1 0,0 0-1,-1 0 1,1 0 0,-1-1-1,0 1 1,0-1 0,0 0 0,0 1-1,0-2 1,-1 1 0,1 0 0,-1 0-1,0-1 1,0 1 0,0-1 0,2-6-1,-2 3 31,-1 0 0,0-1 1,0 1-1,-1 0 0,0 0 0,-1-1 0,1 1 0,-1 0 0,-1 0 0,1 0 0,-1 0 0,-1 0 0,1 0 0,-1 0 0,0 1 0,0-1 0,-1 1 0,0 0 0,0 0 0,-1 0 0,0 1 1,0-1-1,0 1 0,0 1 0,-11-8 0,6 5 44,0 1 0,0 0 0,-1 1 0,1 0 1,-1 1-1,0 0 0,-1 1 0,1 0 0,-1 1 0,1 0 1,-1 1-1,0 0 0,0 0 0,1 2 0,-18 1 0,27-1-80,-1 0 1,0 0-1,1 0 0,-1 0 0,1 0 0,-1 1 1,1-1-1,0 1 0,0 0 0,0-1 0,0 1 1,0 0-1,0 0 0,0 0 0,0 1 0,1-1 1,-1 0-1,1 1 0,0-1 0,-1 1 0,1-1 0,0 1 1,1 0-1,-1-1 0,0 1 0,1 0 0,-1 3 1,1-2-353,-1 0 0,1 0 1,-1 0-1,1 0 1,1 0-1,-1 0 1,0 0-1,1 0 0,0 0 1,0 0-1,0-1 1,1 1-1,-1 0 1,1 0-1,0-1 0,0 1 1,0-1-1,4 5 1,31 14-6680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5.7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1 845 208,'0'0'17459,"2"-1"-16752,3-2-343,1 1 0,-2-1 0,1-1 0,0 1-1,0 0 1,-1-1 0,0 0 0,0 0 0,6-8 0,32-49 1433,-33 47-1519,8-16-29,0 0 0,-3-1 1,0 0-1,-2-1 0,-1-1 0,12-65 0,-14 37 125,-2 0 0,-5-122 0,-2 174-278,0 0 0,0-1 0,-1 1 0,-1 0 0,0 0 0,0 0 0,0 0 0,-1 1 0,-1-1 0,1 1 0,-1-1 0,-8-11 0,11 18-4,0 2-73,1-1 1,0 1-1,-1-1 0,1 1 1,0-1-1,-1 1 0,1-1 1,0 1-1,-1 0 1,1-1-1,-1 1 0,1-1 1,-1 1-1,1 0 0,-1 0 1,0-1-1,1 1 0,-1 0 1,1 0-1,-1 0 0,1-1 1,-1 1-1,0 0 0,1 0 1,-2 0-1,1 22-451,-13 412 288,14-423 144,0 0 0,1 0 0,0 1 0,1-1 0,1 0 0,0 0 0,0-1 0,1 1 0,0-1 0,1 0 0,0 0 0,1 0 0,0 0 0,0-1 0,1 0 0,0 0 0,1-1 0,-1 0 0,2 0 0,-1-1 0,1 0 0,0-1 0,1 0 0,0 0 0,0-1 0,0 0 0,0-1 0,1 0 0,-1 0 0,12 1 0,-4-1 15,0-1 0,0-1 1,0-1-1,0-1 0,0 0 0,0-1 1,28-5-1,-38 4-6,0 0-1,0-1 1,-1 0 0,1 0-1,-1 0 1,0-1 0,0 0 0,0 0-1,0-1 1,-1 0 0,1 0-1,-1-1 1,-1 1 0,1-1 0,-1-1-1,0 1 1,0-1 0,-1 0-1,4-8 1,-1 0 18,-2-1 0,1 1 0,-2-1 0,0 0 0,-1 0 0,1-25 0,-2 0 47,-6-57-1,4 96-70,0 0-1,0 0 1,-1-1-1,1 1 1,-1 0-1,1 0 1,-1 0 0,0 0-1,0 1 1,0-1-1,0 0 1,0 0-1,0 0 1,-1 1-1,1-1 1,-1 1-1,1-1 1,-1 1-1,1-1 1,-3 0-1,4 2-5,-1-1 0,0 1-1,1 0 1,-1 0-1,1 0 1,-1-1-1,0 1 1,1 0-1,-1 0 1,0 0-1,1 0 1,-1 0-1,0 0 1,1 0-1,-1 0 1,1 0-1,-1 1 1,0-1-1,1 0 1,-1 0-1,1 1 1,-1-1-1,0 0 1,0 1-1,0 0-13,0 0 1,0 1-1,0-1 0,0 0 0,0 1 0,0-1 0,0 1 0,0-1 0,1 1 0,-1-1 0,1 1 0,-1 0 0,1-1 0,-1 3 0,-5 35-72,0 1-1,3 1 1,3 68 0,0-105 80,0-1 0,1 1 0,-1-1 0,1 1 0,0 0 1,0-1-1,0 1 0,0-1 0,1 0 0,-1 0 0,1 1 1,0-1-1,0 0 0,0 0 0,0 0 0,1-1 0,-1 1 1,6 4-1,-4-4-9,1-1-1,0 1 1,0-1 0,0 0 0,0 0-1,0 0 1,0-1 0,0 0 0,0 0-1,0 0 1,10 0 0,-4-1 8,1-1-1,-1 0 1,0 0-1,1-1 1,-1 0-1,0-1 1,0-1-1,-1 0 1,1 0-1,-1-1 1,16-9-1,-12 3 31,0-1-1,0 0 1,-1-1-1,-1 0 1,0-1-1,12-19 1,50-96 104,-61 103-97,-13 25-28,0 1-1,0 0 0,0-1 0,0 1 1,0 0-1,0-1 0,0 1 1,0 0-1,1-1 0,-1 1 0,0 0 1,0-1-1,0 1 0,0 0 0,1 0 1,-1-1-1,0 1 0,0 0 0,1 0 1,-1-1-1,0 1 0,0 0 0,1 0 1,-1 0-1,0-1 0,0 1 0,1 0 1,-1 0-1,0 0 0,1 0 0,-1 0 1,0 0-1,1 0 0,-1 0 0,0 0 1,1 0-1,-1 0 0,0 0 0,1 0 1,-1 0-1,0 0 0,1 0 0,-1 0 1,0 0-1,1 0 0,-1 0 0,0 1 1,1-1-1,-1 0 0,0 0 0,0 0 1,1 0-1,-1 1 0,0-1 0,0 0 1,1 0-1,-1 1 0,0-1 0,0 1 1,7 14-164,-6-14 144,4 13-22,3 7-11,0-1 1,1 0-1,22 33 0,-28-48 51,1 0 0,0 0-1,1 0 1,-1 0 0,1-1-1,0 0 1,0 0 0,0 0 0,1 0-1,-1-1 1,1 0 0,0 0-1,0 0 1,0-1 0,0 0-1,0 0 1,0-1 0,8 1 0,4 0 16,0-1 0,0 0 1,0-2-1,-1 0 0,26-5 1,-36 4-10,0 1 1,0-2 0,0 1-1,0-1 1,0 0 0,0-1 0,-1 1-1,0-1 1,1 0 0,-2-1-1,1 0 1,0 0 0,-1 0-1,0 0 1,0-1 0,4-7 0,0-3 21,-1 0 0,-1-1 0,0 0 1,-2 0-1,0 0 0,0-1 0,-2 1 0,0-1 1,-1 0-1,-1 0 0,-2-28 0,-1 96-413,-13 73 0,-3 39 52,16-112 235,3 0 1,1 0 0,3 0 0,2 0 0,20 75 0,-3-49 54,-6-22 17,-1 0 1,-4 0-1,13 100 1,-26-151 32,1 1 0,-1 0 0,0 0-1,0-1 1,-1 1 0,1 0 0,-1 0 0,0-1 0,0 1 0,0 0 0,-2 4-1,1-6 0,1 0 1,-1-1-1,1 1 0,-1 0 0,0-1 0,0 1 0,0-1 0,0 0 0,0 0 0,0 1 0,0-1 0,0-1 0,-1 1 1,1 0-1,0-1 0,-1 1 0,1-1 0,-5 1 0,-26 3 189,1-1-1,-1-1 1,0-2 0,0-2-1,0 0 1,1-2 0,-1-2 0,1-1-1,0-2 1,1 0 0,0-3-1,-34-16 1,57 23-174,-1 1-1,1-2 1,0 1-1,0-1 1,1 0 0,0-1-1,0 0 1,1 0-1,-1 0 1,-5-11-1,9 13-59,1 0 0,-1 0 0,1 0 0,1 0 0,-1-1 0,1 1 0,0-1 0,0 0 0,0 1 0,1-1 0,0 1 0,0-1 0,0 0 0,1 1 0,0-1 0,0 1 0,0-1 0,1 1 0,2-7 0,3 0-532,0-1-1,1 1 1,0 1 0,1-1 0,0 2-1,1-1 1,17-14 0,-11 9-585,47-48-4623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5.9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14455,'0'0'12389,"2"17"-12319,11 144-270,-4-24 587,54 267-1,-62-414-8116,-2 3 5514,-3-36-9722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6.4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0 205 15735,'0'0'1001,"23"-15"-481,1-1-356,16-10 197,74-36 0,-89 51-174,-16 8 30,0-1 0,0 1 0,-1-2-1,1 1 1,-1-1 0,0 0 0,0-1-1,-1 0 1,0 0 0,9-10-1,-13 4 5800,-5 27-5119,2 0-1030,7 149-351,-5-142 504,2-1 0,0-1 0,2 1 0,0 0 1,16 34-1,-19-46-11,-3-9-1,0-1 1,0 1-1,0 0 1,0 0 0,1 0-1,-1 0 1,0 0-1,0 0 1,0 0 0,0 0-1,0 0 1,1-1 0,-1 1-1,0 0 1,0 0-1,0 0 1,0 0 0,0 0-1,1 0 1,-1 0-1,0 0 1,0 0 0,0 0-1,0 0 1,1 0-1,-1 0 1,0 0 0,0 0-1,0 1 1,0-1-1,0 0 1,1 0 0,-1 0-1,0 0 1,0 0-1,0 0 1,0 0 0,0 0-1,0 0 1,1 0-1,-1 1 1,0-1 0,30-101 552,-25 78-548,1 1 0,0-1 0,2 1 0,1 1-1,0 0 1,2 0 0,16-24 0,-27 44-22,1 0-1,0 0 1,0 0 0,-1 0 0,1 0 0,0 0-1,0 0 1,0 0 0,0 0 0,0 0-1,0 0 1,0 1 0,0-1 0,1 0-1,-1 1 1,0-1 0,0 1 0,0 0-1,1-1 1,-1 1 0,0 0 0,1 0 0,-1-1-1,0 1 1,1 0 0,-1 0 0,0 1-1,0-1 1,1 0 0,-1 0 0,0 1-1,1-1 1,-1 0 0,0 1 0,0-1 0,0 1-1,0 0 1,1-1 0,-1 1 0,0 0-1,0 0 1,0 0 0,0 0 0,0 0-1,-1 0 1,1 0 0,0 0 0,0 0 0,-1 0-1,2 2 1,4 8-43,0 0 0,0 0 1,-1 0-1,4 13 0,-8-23 54,13 46-36,-3 0 0,12 92 0,0 5 154,-23-143-221,0-1-1,0 0 1,0 0 0,0 1-1,0-1 1,0 0-1,0 1 1,0-1-1,0 0 1,0 1 0,0-1-1,0 0 1,0 0-1,0 1 1,0-1-1,0 0 1,0 1 0,0-1-1,0 0 1,1 0-1,-1 1 1,0-1-1,0 0 1,0 0 0,1 1-1,-1-1 1,0 0-1,0 0 1,0 0 0,1 1-1,-1-1 1,0 0-1,0 0 1,1 0-1,-1 0 1,0 0 0,1 0-1,-1 1 1,0-1-1,0 0 1,1 0-1,-1 0 1,0 0 0,1 0-1,-1 0 1,0 0-1,1 0 1,-1 0-1,0 0 1,0 0 0,1-1-1,-1 1 1,0 0-1,1 0 1,-1 0-1,0 0 1,0 0 0,1-1-1,-1 1 1,11-8-5158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6.7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76 20713,'0'0'5987,"51"-22"-5987,6 10-96,0-2 96,0 2-32,-11 0-112,-10 8-1104,-15 4-1154,-21 4-575,-10 28-897,-42 12-384,-26 8-3233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6.8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 0 1056,'-37'16'8228,"17"-10"-5346,20-2 1456,20-4-3250,17 0 433,9 0 111,16 0-1087,-5 0-497,5 0 16,5 0-64,-5 0 0,5 2-480,-10 2-3938,-16-4-6355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7.4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41 15527,'0'0'8580,"20"-9"-7966,-7 2-604,1 1 0,-1 1 0,1 0 0,16-3 0,-28 8-14,1 0 1,-1 0-1,0 0 0,0 0 0,0 1 0,0-1 0,0 1 1,0-1-1,0 1 0,0 0 0,0 0 0,0 0 0,-1 0 0,1 0 1,0 0-1,0 0 0,-1 0 0,1 1 0,-1-1 0,1 1 1,-1-1-1,0 1 0,1 0 0,1 3 0,18 46-51,-19-44 49,5 22 13,-2 1 0,-1-1 0,-1 1 0,-1 0 1,-4 49-1,0-13 123,2-44-41,-1 0-1,-6 33 1,6-48-43,0-1 1,-1 1 0,0-1 0,0 0-1,-1 1 1,0-1 0,0 0-1,0 0 1,-1-1 0,1 1-1,-2-1 1,-5 8 0,10-13-31,-1 0 1,1 0 0,0 0-1,0 0 1,0 0 0,0 0-1,0 0 1,0 0 0,0 1-1,0-1 1,0 0 0,0 0-1,-1 0 1,1 0 0,0 0-1,0 0 1,0 0 0,0 0-1,0 0 1,0 0 0,-1 0-1,1 0 1,0 0 0,0 0-1,0 0 1,0 0 0,0 0-1,0 0 1,-1 0-1,1 0 1,0 0 0,0 0-1,0 0 1,0 0 0,0 0-1,0 0 1,-1 0 0,1 0-1,0 0 1,0 0 0,0 0-1,0 0 1,0 0 0,0-1-1,0 1 1,0 0 0,-1 0-1,1 0 1,0 0 0,0 0-1,0 0 1,0 0 0,0-1-1,0 1 1,0 0 0,0 0-1,0 0 1,0 0 0,0 0-1,0 0 1,0-1 0,0 1-1,0 0 1,-1-13 612,2 9-310,-2-23-131,1 0 0,2 0 1,1 1-1,0-1 0,3 1 0,0-1 1,1 2-1,21-48 0,-15 45-187,2 1-1,1 0 1,1 1-1,32-36 1,-44 56-13,0 0 1,0 0 0,1 1-1,0 0 1,0 0 0,1 1-1,-1-1 1,1 1 0,0 1-1,0-1 1,0 1 0,1 1-1,-1-1 1,1 1 0,-1 0-1,1 1 1,0 0 0,-1 0-1,1 1 1,0 0 0,0 0-1,0 1 1,14 2 0,-16 0-3,1 0 0,-1 0 0,0 0 0,0 0 1,0 1-1,0 0 0,0 1 0,-1-1 0,0 1 1,0 0-1,0 0 0,-1 1 0,1-1 0,-1 1 1,-1 0-1,1 0 0,3 9 0,2 6-11,0 0 0,-2 1 0,0 0 0,3 24 0,-3 4 57,-2 0 1,-4 84-1,-2-73 501,4-62-596,-1 1 1,1-1-1,0 1 1,-1-1-1,1 1 0,-1 0 1,1 0-1,0 0 1,4 1-1,17-1-4089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8.3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39 9188,'0'0'16109,"0"-10"-15362,0-19-409,-2 72-284,0 10-41,1 226 553,1-277-561,0 0 0,-1 0-1,1 0 1,0 1 0,1-1 0,-1 0-1,0 0 1,1 0 0,-1 0 0,1 0-1,-1 0 1,1 0 0,0 0 0,0 0 0,0 0-1,0 0 1,0 0 0,0-1 0,1 1-1,-1 0 1,1-1 0,-1 1 0,1-1-1,2 2 1,-1-2 4,0 0 1,0-1-1,0 1 0,0-1 0,1 0 1,-1 0-1,0 0 0,0-1 0,0 1 1,0-1-1,0 1 0,0-1 0,0 0 1,0 0-1,-1-1 0,1 1 0,4-3 0,15-8-69,-1 0 0,-1-2-1,0 0 1,34-32 0,-43 34-554,0 0 0,0-1 1,11-18-1,-17 23-279,0-1 1,-1-1-1,1 1 1,-2-1-1,1 1 1,1-12-1,3-42-7366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8.5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10 265 6627,'0'0'12504,"12"-10"-11759,4-3-496,8-5 235,0-2-1,22-23 0,-44 39-382,0 0-1,0 0 0,0 0 1,0 0-1,-1 0 0,1 0 1,-1 0-1,0-1 0,0 1 1,-1 0-1,1-1 0,-1 1 1,0 0-1,0-1 0,0 1 1,-1-1-1,0 1 0,-2-8 1,3 8-61,-1 0-1,-1 0 1,1 0 0,0 0 0,-1 0 0,0 1-1,0-1 1,0 1 0,0-1 0,0 1 0,-1 0-1,0 0 1,1 0 0,-1 0 0,0 0 0,-1 0-1,1 1 1,0 0 0,-8-4 0,9 5-45,0 0 0,0 1 0,0-1 0,0 1 0,0 0 0,0-1 0,0 1 0,0 0 0,0 0 0,0 1 1,0-1-1,0 0 0,0 1 0,0-1 0,0 1 0,0-1 0,0 1 0,0 0 0,0 0 0,0 0 0,1 0 0,-1 0 0,-2 3 0,1-1 5,-1 1 0,1 0 0,0 0 0,1 0 0,-1 0 0,1 0 1,0 1-1,0-1 0,-3 10 0,2 0-182,-1 0 0,2 1 1,0-1-1,1 1 0,0 0 0,2 16 1,-1-25-260,1 0 0,0 0 0,1 0 1,0-1-1,0 1 0,0 0 0,0-1 0,1 0 1,0 1-1,0-1 0,0 0 0,1-1 0,0 1 1,0-1-1,0 1 0,0-1 0,8 5 1,38 28-8047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3:59.0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407 1 17848,'0'0'7420,"-7"20"-7130,-16 44-1,-3-2 0,-59 104 0,83-162-268,-112 165 635,94-142-542,-2-1 0,0-1-1,-2-1 1,-28 22 0,43-42 136,9-12 315,10-12-110,-8 17-456,1-1 0,0 0-1,1 1 1,-1 0 0,0 0-1,1 0 1,0 0 0,0 1 0,0 0-1,0-1 1,0 1 0,0 1-1,0-1 1,1 0 0,-1 1-1,1 0 1,-1 0 0,1 1 0,-1-1-1,1 1 1,0 0 0,-1 0-1,1 0 1,-1 1 0,1 0-1,-1-1 1,1 2 0,-1-1 0,1 0-1,-1 1 1,0 0 0,0 0-1,0 0 1,0 1 0,0-1-1,0 1 1,-1 0 0,7 7 0,133 147-28,27 27 151,-141-157-135,-2 1 1,-2 2-1,28 39 0,-53-69-22,0 0 1,0 0-1,0 1 0,0-1 0,0 0 0,0 0 1,0 0-1,0 1 0,0-1 0,0 0 0,0 0 0,0 1 1,0-1-1,-1 0 0,1 0 0,0 0 0,0 1 1,0-1-1,0 0 0,0 0 0,0 0 0,-1 1 0,1-1 1,0 0-1,0 0 0,0 0 0,0 0 0,-1 0 1,1 1-1,0-1 0,0 0 0,-1 0 0,1 0 1,0 0-1,0 0 0,0 0 0,-1 0 0,1 0 0,0 0 1,0 0-1,-1 0 0,1 0 0,0 0 0,0 0 1,0 0-1,-1 0 0,1 0 0,-19 1-3686,12 0-1910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00.4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71 173 3121,'0'0'18473,"-10"-2"-17086,-32-6-488,41 7-803,0 1-1,0 0 1,0-1-1,0 0 1,0 1-1,0-1 0,0 1 1,0-1-1,0 0 1,0 0-1,1 1 1,-1-1-1,0 0 1,1 0-1,-1 0 1,0 0-1,1 0 1,-1 0-1,1 0 1,-1 0-1,1 0 0,0 0 1,-1-1-1,1 1 1,0 0-1,0 0 1,0 0-1,0 0 1,0 0-1,0-1 1,0 1-1,0-2 1,8-29 19,-5 26-91,0 1 1,0 0-1,1 0 0,0 0 1,0 0-1,0 0 0,0 1 1,1-1-1,0 1 0,9-6 1,-12 9-35,0-1-1,0 1 1,0 0 0,0 0-1,0 0 1,0 0 0,0 0-1,0 0 1,0 0 0,0 1-1,0-1 1,1 1 0,-1-1 0,0 1-1,0 0 1,1 0 0,-1 0-1,0 0 1,0 0 0,1 1-1,-1-1 1,0 1 0,0 0-1,0-1 1,1 1 0,-1 0 0,0 0-1,0 0 1,0 0 0,-1 1-1,1-1 1,3 3 0,4 9 4,0 0 0,0 0 1,-2 1-1,1 0 0,-2 0 0,0 1 1,-1 0-1,0 0 0,-1 0 0,-1 1 1,2 19-1,1 26 54,-5 99 0,-3-86-25,2-73 194,0-4-7,0-1-185,6-167 552,-4 143-569,3 0 0,0 0-1,1 1 1,12-30 0,-10 34-4,0 0 2,1-1-1,1 1 1,1 1-1,16-24 1,-25 43-16,1 1 0,-1 0 1,1 1-1,-1-1 1,1 0-1,0 1 0,-1-1 1,1 1-1,0 0 1,0 0-1,0 0 0,0 0 1,0 1-1,0-1 1,6 1-1,-6-1-2,-1 1 0,1 0-1,-1 0 1,1 0 0,0 0 0,-1 0 0,1 0-1,-1 1 1,1-1 0,0 1 0,-1 0 0,1 0-1,-1 0 1,0 0 0,1 0 0,-1 1 0,0-1-1,0 1 1,3 1 0,3 12-1,1 0-1,-2 0 1,0 1 0,0 0-1,7 33 1,-8-13 15,-1 0 0,-2 0 0,-2 1 0,-4 49 1,1-4-3,2 92 58,0-174 247,0-20 81,1 12-2758,9-4-10188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0.1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197 0 15191,'0'0'5218,"-21"7"-3209,5-3-1678,9-3-265,0 0 0,0 1 0,0 0 0,0 0 0,1 1 0,-1 0-1,1 0 1,-1 0 0,1 1 0,0 0 0,0 0 0,1 0 0,-1 1 0,1 0 0,0 0-1,1 1 1,-1-1 0,1 1 0,-4 6 0,0 6 26,2-1-1,0 1 1,1 0 0,1 0-1,-2 25 1,4-31-81,1-1 0,1 1 0,0 0 0,1 0 0,0 0-1,0 0 1,2-1 0,-1 1 0,7 16 0,-7-24-12,0 0-1,0 0 1,1 0 0,-1 0 0,1-1-1,0 1 1,0-1 0,1 0-1,-1 0 1,0 0 0,1 0 0,0-1-1,0 1 1,0-1 0,0 0-1,5 2 1,-1-1 68,0-1 0,0 0 0,0-1 0,0 1 0,0-1 1,0-1-1,0 0 0,16-1 0,-13-1-303,0 0 1,0 0-1,0-1 1,0-1-1,0 0 1,11-6 0,-15 7-443,-1 0 0,0-1 0,0 0 1,0 0-1,-1-1 0,1 1 1,-1-1-1,0-1 0,6-7 0,10-20-4983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01.5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51 12678,'0'0'9698,"29"0"-8735,24-3-960,0-2 0,0-3 1,94-26-1,-147 34 85,6 0-966,-12 8-1533,-126 91-8400,79-57 2976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01.6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77 4802,'0'0'14311,"11"2"-13351,20-12-352,10-4-207,5 0-385,6-2 0,0 2-16,-11 8-16,0 2-561,1 4-3168,-1 0-3603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02.0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 37 14583,'0'0'9810,"-10"-1"-9389,-22-2-373,40 2-20,70 1 29,-29 1 21,-13 0-57,-25 0-5,0 0 1,1 0-1,-1-1 0,0-1 0,0 0 1,0 0-1,0-1 0,0-1 1,17-6-1,-26-4 1040,-2 6-3651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02.4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 55 14231,'0'0'12435,"-1"-11"-11518,1 2-784,-3-23 88,3 29-198,-1 5-15,1 24-46,-1 176 214,3 240 275,0-399-390,2 0-1,1 0 1,13 45 0,-18-88-34,0 0 1,0-1 0,0 1-1,0 0 1,0 0 0,0 0-1,0 0 1,0 0-1,1 0 1,-1 0 0,0 0-1,0 0 1,0 0 0,0 0-1,0 0 1,0 0-1,0 0 1,0 0 0,0-1-1,0 1 1,1 0-1,-1 0 1,0 0 0,0 0-1,0 0 1,0 0 0,0 0-1,0 0 1,0 0-1,0 0 1,0 0 0,1 0-1,-1 0 1,0 0-1,0 1 1,0-1 0,0 0-1,0 0 1,0 0 0,0 0-1,0 0 1,0 0-1,0 0 1,1 0 0,-1 0-1,0 0 1,0 0 0,0 0-1,0 0 1,0 0-1,0 1 1,0-1 0,0 0-1,3-17 551,-2 15-773,-1 1-1,0-1 0,0 1 0,0-1 0,0 1 1,0-1-1,0 1 0,0-1 0,0 1 1,0-1-1,-1 1 0,1-1 0,-1 1 1,1-1-1,-1 1 0,1 0 0,-1-1 1,0 1-1,0 0 0,0 0 0,0-1 0,-2-1 1,-22 1-7078,-18 1-8876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7.0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21 100 15783,'0'0'11878,"1"-10"-11262,9-79 86,-9 116-4266,0-9 2178,-1 1 0,0-1 0,-1 1 1,-5 22-1,-20 44-6231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7.2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 96 7684,'0'0'15431,"4"-16"-14255,13-48-717,-16 63-458,-1 0 0,0 0 1,1 1-1,-1-1 0,1 0 0,0 0 0,-1 0 0,1 0 1,0 1-1,-1-1 0,1 0 0,0 1 0,0-1 0,0 1 1,-1-1-1,1 0 0,0 1 0,0 0 0,0-1 0,0 1 1,0 0-1,0-1 0,0 1 0,0 0 0,0 0 0,0 0 1,0 0-1,0 0 0,0 0 0,0 0 0,0 0 0,0 0 1,0 1-1,0-1 0,0 0 0,0 1 0,0-1 0,0 0 1,0 1-1,0-1 0,1 2 0,31 24-65,-31-25 60,3 5-1,0-1 0,0 1 0,-1 0 0,0 0 0,0 1 0,0-1-1,-1 1 1,1 0 0,-2 0 0,1 0 0,-1 0 0,0 1 0,-1-1 0,1 1-1,-1-1 1,-1 1 0,0-1 0,0 1 0,0-1 0,-1 1 0,0-1 0,-2 9-1,-2 2 12,0 0-1,-1-1 1,-1 1-1,-1-1 0,0-1 1,-1 1-1,-19 24 1,-4 4-40,-13 17-4817,34-50-979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7.5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73 0 16151,'0'0'7812,"-73"106"-7796,73-47 0,0-3-16,0-8 112,0-10-112,0-8 64,11-8-16,-6-8-48,-5-8 176,5-4-176,-26-30-8660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7.7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40 377 7203,'0'0'13481,"11"-18"-12606,-1 3-686,2-5 135,2 1 1,0 0-1,28-28 0,-35 40-185,-1 0 0,1-1-1,-2 1 1,1-2 0,-1 1 0,0 0-1,0-1 1,-1 0 0,-1 0 0,1 0-1,-1-1 1,-1 1 0,0-1-1,0 0 1,-1 1 0,0-1 0,-1-20-1,0 28-127,0-1 0,0 1-1,0 0 1,0-1 0,-1 1 0,1 0-1,-1-1 1,1 1 0,-1 0-1,0-1 1,0 1 0,0 0 0,0 0-1,0 0 1,0 0 0,-1 0-1,1 0 1,-1 0 0,1 0 0,-1 1-1,0-1 1,0 0 0,1 1-1,-1-1 1,0 1 0,0 0 0,-1 0-1,1 0 1,0 0 0,0 0-1,-1 0 1,1 1 0,0-1 0,-1 1-1,1 0 1,0-1 0,-1 1-1,1 0 1,-1 0 0,-3 1-1,-1 0-20,1 0 0,0 0-1,0 0 1,0 1-1,-1 0 1,1 0 0,1 0-1,-1 1 1,0 0-1,1 0 1,-1 1-1,1-1 1,0 1 0,-7 7-1,6-2-73,0-1 0,0 1 1,1 1-1,0-1 0,1 1 0,0 0 0,1 0 0,0 0 0,0 1 0,1-1 1,0 1-1,1-1 0,0 1 0,1-1 0,1 18 0,0-19-501,0 1 1,1-1-1,0 0 0,0 0 0,1 0 1,0 0-1,1 0 0,-1 0 0,2-1 1,10 16-1,34 31-5893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8.0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104 1 6371,'0'0'18862,"0"12"-18635,0 489 1688,0-500-1920,-12-3-1238,-40-28-6692,13 12 612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8.1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1 150 12278,'0'0'8403,"139"-48"-8242,-67 34-129,1-1 16,-1 1-48,-5-2-433,0-4-3424,-5-2-6244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0.6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 0 16103,'0'0'9583,"-5"26"-9671,-2 13 93,2 0-1,1 0 0,3 1 0,3 43 1,53 274 670,-52-343-670,-2-9-1,-1-1 1,1 1-1,0 0 0,0 0 0,1-1 1,0 1-1,-1-1 0,1 1 0,1-1 1,-1 0-1,1 0 0,-1 0 1,1 0-1,7 7 0,-10-11 5,1 0-1,0 0 1,-1 1-1,1-1 1,0 0-1,0 0 1,-1 0-1,1 0 1,0 0-1,-1 0 1,1 0 0,0 0-1,0 0 1,-1 0-1,1-1 1,0 1-1,-1 0 1,1 0-1,0-1 1,-1 1-1,1 0 1,0-1-1,-1 1 1,1-1-1,-1 1 1,1-1 0,-1 1-1,1-1 1,-1 1-1,1-1 1,-1 1-1,1-1 1,-1 0-1,1-1 1,18-27 324,25-52 0,1-3-215,-14 31-103,-17 26-2,1 1-1,2 1 0,34-40 0,-50 64-19,-1 1-1,1-1 0,0 1 0,0-1 1,0 1-1,0 0 0,-1 0 1,1-1-1,0 1 0,0 0 1,0 0-1,0 0 0,0 0 0,0 0 1,0 0-1,0 0 0,0 0 1,-1 1-1,1-1 0,0 0 1,0 1-1,0-1 0,0 0 0,-1 1 1,1-1-1,0 1 0,0-1 1,0 1-1,-1-1 0,1 1 0,0 0 1,-1-1-1,1 1 0,0 0 1,25 29-176,-22-25 152,8 8 31,0-1-1,1 0 1,1-1-1,0 0 1,0-1-1,1-1 1,0 0-1,0-1 1,1-1-1,30 10 1,-34-14 9,0 0 0,-1 0 0,1-1 0,1-1 0,-1 0 1,0 0-1,0-1 0,0-1 0,0 0 0,0-1 0,0 0 0,0-1 0,0 0 0,-1-1 1,0 0-1,17-9 0,-23 10 5,0-1 1,0 1 0,0-1-1,0 0 1,-1 0-1,0-1 1,0 1 0,0-1-1,0 0 1,-1 0-1,0 0 1,0-1 0,0 1-1,-1-1 1,1 0-1,1-10 1,-1 1 72,0 0 0,-1 0 0,-1 0-1,-1-20 1,0 24 42,0 19-163,1 0 0,-1 0 1,2 0-1,-1 0 0,1 0 1,0-1-1,1 1 1,0-1-1,0 0 0,1 1 1,-1-1-1,1-1 0,1 1 1,0-1-1,0 1 0,0-2 1,0 1-1,1 0 0,0-1 1,0 0-1,1 0 0,-1-1 1,1 0-1,0 0 0,0-1 1,1 1-1,-1-1 0,1-1 1,-1 0-1,1 0 0,0 0 1,0-1-1,12 0 0,-9 0-514,-9-1 195,1 0 0,-1 0-1,1 0 1,-1 0 0,1 0 0,-1 0-1,0-1 1,1 1 0,-1-1 0,4-1 0,-5 1 9,0 1 0,-1-1 0,1 0 1,0 1-1,0-1 0,-1 0 0,1 0 1,-1 1-1,1-1 0,0 0 0,-1 0 1,1 0-1,-1 0 0,0 0 0,1 0 1,-1 0-1,0 0 0,1-1 0,0-29-11565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8.4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103 0 13846,'0'0'12025,"-8"13"-11767,1-3-247,1 1 0,0 0-1,1 0 1,0 1 0,0 0-1,2 0 1,-1 0 0,2 0-1,-3 23 1,-1 264 935,6-213-766,-1-71-1367,-4-21-2701,-5-6 1341,-15-17-7973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8.5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67 13062,'0'0'5939,"145"-20"-5939,-68 14 0,6-4-32,-11-4-705,1-2-4305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8.9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 93 8292,'0'0'14220,"-7"-17"-11809,-20-54-767,27 71-1616,0 0 0,0 0 0,0 0 0,0 0-1,0 0 1,0 0 0,0 0 0,0 0 0,1 0 0,-1 0 0,0 0 0,0 0 0,0 0 0,0 0 0,0 0 0,0 0 0,0 0 0,0 0-1,1 0 1,-1 0 0,0 0 0,0 0 0,0 0 0,0-1 0,0 1 0,0 0 0,0 0 0,0 0 0,0 0 0,0 0 0,1 0 0,-1 0-1,0 0 1,0 0 0,0 0 0,0-1 0,0 1 0,0 0 0,0 0 0,0 0 0,0 0 0,0 0 0,0 0 0,0 0 0,0 0 0,0-1-1,0 1 1,0 0 0,0 0 0,0 0 0,0 0 0,0 0 0,0 0 0,0 0 0,0 0 0,0-1 0,0 1 0,0 0 0,-1 0 0,1 0-1,0 0 1,0 0 0,13 9 221,17 20-440,-1 6 212,-1 1 1,-2 1 0,-1 1-1,-3 1 1,0 2-1,-3 0 1,-2 1 0,-1 0-1,-2 2 1,13 74 0,-14-35-19,-4 0 0,-3 1 0,-4 0 0,-17 158 0,1-147-6,-3-1-1,-5 0 1,-40 105 0,20-107 16,39-87-41,1-9-1214,1-15-3050,1-12-3352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9.8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440 288 1553,'0'0'14681,"0"-20"-11976,0-9-1841,-1-125 4881,1 150-5705,-1 0 0,1 1 0,-1-1 0,1 0 0,-1 1 0,0-1 0,-1 1 0,1-1 0,0 1 0,-1 0 0,0 0 0,0-1 0,0 1 0,0 0 0,0 1 0,-1-1 0,1 0 0,-1 1 1,0-1-1,0 1 0,0 0 0,0 0 0,0 0 0,0 0 0,-1 0 0,1 1 0,0 0 0,-1 0 0,0-1 0,1 2 0,-1-1 0,1 0 0,-1 1 0,0 0 0,1 0 0,-1 0 0,-6 1 0,-1 0-53,1 1-1,0 0 0,0 0 0,0 1 0,0 1 0,0-1 1,1 2-1,-1-1 0,1 1 0,0 1 0,1-1 0,-12 11 1,10-6 11,1 1 1,0 0-1,0 0 1,1 0-1,1 1 1,0 0-1,1 1 1,0 0 0,-8 25-1,11-28 1,1-1 0,0 1 0,0 0 0,1 0 0,0 0 0,1-1 0,0 1 0,0 0 0,1 0 0,1 0 0,-1 0 0,2-1 0,-1 1 0,8 17 0,6-1 22,0 0 0,36 41 0,-32-44-23,-2 0 1,-1 2 0,0 0 0,12 28-1,-25-46 5,-1 1-1,-1 0 1,1-1-1,-1 1 1,0 0-1,-1 1 1,0-1 0,0 0-1,-1 0 1,0 0-1,0 1 1,-1-1-1,0 0 1,-1 0-1,0 0 1,0 0-1,0 0 1,-1 0-1,-4 8 1,-2-2-3,0-1 0,0 0 0,-1 0 0,-1-1 0,0-1 0,0 1 0,-1-2 0,-23 17 0,12-12 40,-1 0 0,-1-1 0,0-1 0,-33 11 0,21-17 280,36-7 123,17-4 0,-10 2-454,0 0-1,0 1 1,1 0-1,-1 0 1,0 0-1,1 1 1,-1 0-1,0 1 1,1-1-1,11 3 1,-15-1-2,1-1 0,0 1 1,-1 0-1,1 0 0,-1 0 0,0 0 1,0 0-1,0 1 0,0 0 0,0-1 1,0 1-1,-1 0 0,1 1 1,-1-1-1,0 0 0,0 1 0,0-1 1,2 6-1,4 12 9,0 1 1,-1 1 0,-1 0-1,-2 0 1,4 41-1,-5 123-11,-4-112 16,-9 188 138,12-262-125,1 0 1,-1 0-1,1 0 1,0 0-1,-1-1 1,1 1 0,0-1-1,0 0 1,-1 1-1,1-1 1,0 0-1,0-1 1,4 0-1,-1 1 15,6-1-4,1 0-1,-1 0 1,1-2 0,-1 1-1,0-2 1,0 0 0,19-8-1,78-49-2461,-98 55 1836,60-38-4634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1.7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0 13558,'0'0'12118,"-2"6"-11510,-3 22-565,1 0-1,2 0 1,1 0-1,3 43 1,-1-7 104,19 320 598,-19-344-559,-1-39 68,0-5-156,1-71 54,-4-112-6080,-5 108-8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1.9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45 373 7347,'0'0'10792,"5"-5"-8858,29-31 571,31-37-131,-61 67-2283,0 0 0,0-1-1,0 1 1,-1-1 0,0 0 0,0 0-1,0 0 1,-1 0 0,0 0 0,1-13 0,-2 7 51,0-3-30,0 1 0,-1-1 0,0 0 1,-4-16-1,4 29-109,0 0 0,-1 0 1,0 0-1,0 0 0,0 0 0,0 0 1,0 0-1,0 0 0,-1 1 1,1-1-1,-1 1 0,0-1 0,0 1 1,0-1-1,0 1 0,0 0 1,0 0-1,-1 0 0,1 0 0,-1 1 1,0-1-1,1 1 0,-1-1 0,0 1 1,0 0-1,0 0 0,-3-1 1,3 2-12,1 0-1,-1 0 1,1 0 0,-1 0 0,1 0 0,-1 1 0,1-1 0,0 1 0,-1-1 0,1 1 0,-1 0 0,1 0 0,0 0 0,0 0 0,-1 1 0,1-1 0,0 1 0,0-1-1,0 1 1,1 0 0,-1-1 0,0 1 0,1 0 0,-3 4 0,-3 4-18,0 1 0,1 0 0,-7 19 0,11-26 6,-5 14-380,0 0-1,1 1 1,-5 35 0,9-44-441,1-1 1,0 1 0,1-1-1,0 1 1,1 0 0,0-1-1,0 1 1,1-1 0,5 18 0,20 13-7892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2.4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352 184 13190,'0'0'2593,"-7"-22"86,-26-70-465,31 88-2040,0 0 0,-1-1-1,1 1 1,-1 0 0,0 1 0,0-1-1,0 1 1,0-1 0,-1 1 0,0 0-1,1 0 1,-1 0 0,0 1 0,0-1-1,-1 1 1,1 0 0,0 0 0,-5-1-1,-3 0 195,0 1-1,0 0 0,0 1 0,-23 0 1,29 1-295,4 1-67,-1 0 0,0 0 0,0 0 0,0 1 0,1-1 0,-1 0 0,0 1 0,1 0 0,0 0 0,-1-1 1,1 2-1,0-1 0,0 0 0,0 0 0,0 1 0,0-1 0,1 1 0,-1-1 0,1 1 0,-1 0 0,1-1 0,-1 5 1,-4 7 10,0 2 1,1-1 0,-3 16-1,-4 46 226,4 1 0,3 0 0,7 95 0,-1-59 127,15 378 1010,13-65-810,-26-141-393,-4-165-129,0-110-36,0 0 1,-1 1 0,0-1-1,-5 15 1,-2 13 17,9-37-68,-1 0 1,1-1 0,-1 1-1,0 0 1,1-1-1,-1 1 1,0 0-1,0-1 1,0 1 0,0-1-1,-1 0 1,1 1-1,0-1 1,0 0-1,-1 0 1,1 0-1,-1 0 1,1 0 0,-1 0-1,0 0 1,1 0-1,-1 0 1,0-1-1,1 1 1,-1-1-1,0 1 1,0-1 0,0 0-1,1 0 1,-1 0-1,0 0 1,0 0-1,0 0 1,1 0-1,-1-1 1,0 1 0,0-1-1,1 1 1,-1-1-1,0 1 1,1-1-1,-1 0 1,0 0-1,1 0 1,-1 0 0,1 0-1,0 0 1,-1-1-1,1 1 1,0 0-1,0-1 1,-1 1-1,1-1 1,0 1 0,1-1-1,-1 1 1,-1-3-1,0-67-7061,2 20 93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2.6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47 14903,'0'0'8372,"78"-24"-8372,-22 16 240,-4 0-192,5 2-16,-21 6-32,-10 0-881,-11 6-2288,-9 12-3954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3.4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190 232 8724,'0'0'2743,"3"-18"-481,0 2-1722,1-8 855,1 0-1,1 1 0,13-35 0,7-9 3499,-25 65-3615,-1 4-1128,-2 16-140,0-1 1,-1 0 0,0 0 0,-2 0 0,0-1-1,-1 1 1,-12 23 0,-6 21 49,-116 398 1036,123-380-901,4 0-1,3 1 0,4 0 1,3 81-1,6-124-151,1 0 1,2-1-1,2 1 1,1-2-1,2 1 0,1-1 1,2-1-1,25 46 1,17 16 81,99 126 0,-16-25 112,-132-185 1322,-14-18-1859,-12-19-7978,9 8-724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0.5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136 262 7475,'0'0'7849,"-20"-6"-4981,-5-3-1935,12 4-260,-1 0 1,1 1 0,-1 1-1,-22-6 3802,62 1-3276,31-8-1544,632-180 522,-706 201-559,-1 0 0,1 2 1,-26 13-1,24-8-1574,1 1 0,0 1 0,-30 31 0,12-8-3436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0.9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67 218 1377,'0'0'19160,"7"-13"-18453,0 1-608,-1 3 317,0 0 0,-1-1-1,0 0 1,-1 0-1,0-1 1,0 1 0,-1-1-1,-1 0 1,2-13 0,-4 19-236,0 0-1,0 0 1,-1 0 0,1 0 0,-1 0 0,0 0 0,-1 0 0,-3-9-1,4 13-172,0-1 1,0 0-1,0 1 0,-1-1 0,1 1 0,0-1 0,-1 1 0,1 0 0,-1-1 0,1 1 0,-1 0 0,0 0 0,1 0 0,-1 0 0,0 1 0,0-1 0,0 0 0,1 1 0,-1-1 0,0 1 0,0 0 0,0-1 0,0 1 0,0 0 0,0 0 0,-3 1 1,3 0-37,0 0 1,0 0 0,0 0 0,-1 1 0,1-1 0,0 1 0,1-1 0,-1 1 0,0 0 0,0 0-1,1 0 1,-1 0 0,1 0 0,-1 0 0,1 0 0,0 0 0,0 1 0,0-1 0,0 0 0,0 4-1,-18 54-931,18-57 862,-4 24-1780,1 1-1,2 0 1,0 45 0,2 5-6857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0.8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 94 12662,'0'0'11861,"-7"2"-11194,-12 7-533,38-7-37,59-8-24,126-38-64,-143 28-20,0 2 0,1 3 1,96-4-1,-156 15-288,-3 1-703,0 1 478,0 0 0,0-1 0,0 1-1,-1-1 1,1 1 0,-1-1 0,1 0 0,-1 0-1,1 0 1,-1 0 0,-3 2 0,2-1-2434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1.1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100 70 3089,'0'0'18569,"-19"-5"-16437,-57-18-542,71 19-177,17 1-1180,22 0-377,-33 3 162,452-31-805,-452 31 664,-1 0 0,0 0 0,1 0 0,-1-1-1,1 1 1,-1 0 0,0 0 0,1 0 0,-1 0 0,1 0-1,-1 0 1,0 0 0,1 0 0,-1 0 0,1 0-1,-1 1 1,0-1 0,1 0 0,-1 0 0,1 0 0,-1 0-1,0 0 1,1 1 0,-1-1 0,0 0 0,1 0 0,-1 1-1,0-1 1,1 0 0,-1 1 0,0-1 0,1 1-1,-8 11-2117,-26 16-691,29-25 2152,-45 35-5823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1.3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72 6131,'0'0'16151,"10"18"-15462,32-18 415,25-16-176,0-6-623,10 2-177,-4 2-96,-11 8-16,-21 6-16,-10 4-561,-31 6-5105,0 14 896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1.8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84 98 11909,'0'0'13652,"-12"-16"-12697,-37-51-240,48 66-699,1 0-1,-1 1 1,1-1 0,0 0-1,-1 0 1,0 0-1,1 1 1,-1-1 0,1 0-1,-1 0 1,0 1-1,1-1 1,-1 1 0,0-1-1,0 0 1,0 1-1,1 0 1,-1-1 0,0 1-1,0-1 1,0 1 0,-1 0-1,2 12-36,0-7 30,-5 926 1386,5-930-1395,0 21 37,0 1 0,8 42 0,-7-59-28,0 0 0,1 0 0,0 0 0,1 0 1,-1 0-1,1 0 0,0-1 0,1 1 0,-1-1 0,1 0 1,0 0-1,0 0 0,1 0 0,7 6 0,-8-9-36,1-1 0,-1 1 0,1-1 0,-1 0 0,1 0 0,-1 0 0,1-1 0,0 1-1,-1-1 1,1 0 0,0-1 0,0 1 0,-1-1 0,1 0 0,-1 0 0,1 0 0,-1 0-1,1-1 1,-1 0 0,0 0 0,0 0 0,0-1 0,0 1 0,4-5 0,48-48-4594,-30 19-1230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2.0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70 16568,'0'0'5858,"88"-58"-5970,-26 48 0,-5 8-2625,-11 2-2177,-15 0-5907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2.5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378 278 13846,'0'0'2823,"-3"-19"-206,2 7-2307,-3-16 943,-10-43 0,11 61-1023,0 1 0,0 0 0,-1 0 0,0 1 0,0-1 0,-1 1 1,0 0-1,0 0 0,-1 0 0,-8-8 0,9 11-161,0 1 1,0 0 0,0 0 0,-1 0 0,1 1 0,-1-1 0,0 1 0,0 1 0,0-1 0,0 1 0,0 0-1,-1 1 1,1-1 0,-1 1 0,1 0 0,-1 1 0,1 0 0,-1 0 0,1 0 0,-8 2 0,6 0-57,1 0 0,0 1 0,0 0 0,0 0-1,0 0 1,0 1 0,1 0 0,-1 1 0,1-1 0,0 1 0,0 0 0,1 1 0,0-1 0,0 1 0,0 0 0,-7 12 0,5-5-7,0 0-1,1 0 1,0 1-1,1 0 1,1 0-1,0 0 0,-3 25 1,2 4 4,3 55-1,2-91-5,0 0 3,0 0-1,0 0 1,0 0-1,1 0 1,0-1-1,0 1 1,1 0-1,0-1 1,0 1-1,1-1 1,0 0-1,0 0 1,0 0-1,1 0 1,0 0-1,0-1 1,0 1-1,1-1 1,-1 0-1,1-1 1,0 1-1,1-1 1,-1 0-1,1 0 1,0-1-1,0 1 1,0-1-1,0-1 1,1 1-1,-1-1 1,1 0-1,0-1 1,8 2 0,-8-2 11,-1-1 0,1 0 0,-1 0 0,1 0 0,-1-1 0,1 1 0,-1-2 0,1 1 0,9-4 0,-13 3-6,0 1 0,0-1 0,-1 0-1,1-1 1,0 1 0,-1 0 0,1-1-1,-1 1 1,0-1 0,1 0 0,-1 0 0,-1 0-1,1 0 1,0 0 0,-1 0 0,0 0-1,1-1 1,-1 1 0,1-6 0,7-32 86,-2-2 1,-1 1 0,-1-77 0,-5 119-99,0 0 1,0 0 0,0 0 0,0-1 0,-1 1 0,1 0-1,0 0 1,0-1 0,0 1 0,0 0 0,0 0 0,0-1 0,0 1-1,0 0 1,0 0 0,0-1 0,0 1 0,0 0 0,0 0-1,0 0 1,1-1 0,-1 1 0,0 0 0,0 0 0,0-1 0,0 1-1,0 0 1,0 0 0,1 0 0,-1 0 0,0-1 0,0 1-1,0 0 1,0 0 0,1 0 0,-1 0 0,0 0 0,0-1 0,0 1-1,1 0 1,-1 0 0,0 0 0,0 0 0,1 0 0,-1 0-1,0 0 1,0 0 0,1 0 0,-1 0 0,0 0 0,0 0 0,1 0-1,-1 0 1,0 0 0,0 0 0,0 0 0,1 0 0,-1 0-1,0 0 1,0 1 0,1-1 0,-1 0 0,0 0 0,0 0 0,0 0-1,0 0 1,1 1 0,-1-1 0,0 0 0,13 14-173,7 19 153,2-1-1,31 33 1,8-8-1525,-52-50 480,1-1 0,0 0 0,0 0-1,20 7 1,4-6-4626,5-6-3450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2.8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504 0 13654,'0'0'10811,"-14"13"-10651,0 1-111,-1 1 1,2 0 0,0 1-1,1 1 1,0 0 0,2 0-1,-10 21 1,6-8 49,1 0-1,2 2 0,1 0 1,1 0-1,2 0 0,1 1 1,-2 64-1,7-95-94,1-1-1,0 1 1,0-1 0,0 1-1,0-1 1,0 1-1,0-1 1,0 1 0,0 0-1,1-1 1,-1 0 0,0 1-1,1-1 1,-1 1-1,1-1 1,0 1 0,0-1-1,-1 0 1,1 1 0,0-1-1,0 0 1,0 0-1,0 0 1,0 0 0,0 0-1,1 0 1,-1 0 0,0 0-1,1 0 1,-1-1-1,0 1 1,1 0 0,-1-1-1,1 1 1,-1-1 0,1 0-1,-1 1 1,1-1-1,-1 0 1,1 0 0,2 0-1,-4 0 5,1 0-1,-1 0 1,1 0-1,-1-1 1,1 1-1,-1 0 1,1 0 0,-1-1-1,1 1 1,-1 0-1,0-1 1,1 1-1,-1 0 1,1-1-1,-1 1 1,0 0-1,1-1 1,-1 1-1,0-1 1,0 1 0,1-1-1,-1 1 1,0-1-1,0 1 1,0-1-1,0 1 1,1-1-1,-1 1 1,0-1-1,0 1 1,0-1 0,0 0-1,0-25-1,-1 16 43,0-4-36,0 0-1,-1 0 0,-1 1 1,0-1-1,-1 1 0,0 0 0,-1 0 1,-1 0-1,0 0 0,-1 1 1,0 0-1,-1 1 0,0 0 1,-1 0-1,-19-19 0,20 22-6,-1-1 1,-1 2-1,1-1 1,-1 1-1,0 1 0,-1 0 1,1 0-1,-1 1 0,0 1 1,-1 0-1,1 0 0,-1 1 1,1 0-1,-1 1 0,0 1 1,0 0-1,0 0 0,-22 3 1,33-2-18,0 1-1,0-1 1,0 1 0,0 0 0,-1-1-1,1 1 1,0 0 0,0 0 0,0 0 0,0 0-1,1 0 1,-1 0 0,0 0 0,0 0-1,1 0 1,-1 1 0,0-1 0,1 0-1,-1 0 1,1 1 0,0-1 0,-1 0 0,1 0-1,0 1 1,0-1 0,0 1 0,0-1-1,0 0 1,0 1 0,0 1 0,1 3-237,-1 0 1,1 0-1,-1 0 1,2-1-1,-1 1 0,3 7 1,-1-8-258,0 1 1,0-1-1,1 0 1,0 0-1,0 0 0,0-1 1,9 8-1,46 30-5649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3.4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432 225 3025,'0'0'10885,"-1"-20"-6864,-5-67-1276,5 80-2482,1 1 0,-2 0 0,1 0 0,-1 0 0,1 0 0,-2 0-1,1 0 1,-1 0 0,0 1 0,0-1 0,0 1 0,-1 0 0,0 0 0,0 0 0,0 1 0,-10-9-1,11 11-215,0 0 0,-1 0-1,1 1 1,-1-1-1,1 1 1,-1 0-1,1 0 1,-1 0-1,0 1 1,1-1-1,-1 1 1,0 0-1,0 0 1,0 0-1,1 0 1,-1 1-1,0-1 1,1 1-1,-1 0 1,0 0-1,1 0 1,-1 1-1,1 0 1,-1-1-1,1 1 1,-3 2-1,-4 4-42,1-1-1,0 2 0,0-1 0,1 1 0,0 0 0,0 1 0,1-1 0,1 2 0,0-1 0,0 1 0,-7 18 0,7-15 7,1 0-1,1 1 1,0 0 0,0 0-1,2 0 1,0 1-1,0-1 1,2 28-1,1-39-7,0 1 1,0 0-1,0 0 0,1-1 0,-1 1 0,1 0 1,0-1-1,1 0 0,-1 1 0,1-1 1,-1 0-1,1 0 0,0-1 0,1 1 0,-1 0 1,1-1-1,0 0 0,-1 0 0,1 0 0,1-1 1,-1 1-1,0-1 0,1 0 0,7 3 1,-2-2 7,1 0 0,0 0 1,0-1-1,0 0 1,0-1-1,0-1 1,0 1-1,0-2 1,22-2-1,-29 1-9,1 1 0,-1-1 0,1 0-1,-1 0 1,0-1 0,0 1 0,0-1-1,0 0 1,0 0 0,-1 0 0,1 0-1,-1-1 1,0 1 0,0-1 0,0 0 0,-1 0-1,1 0 1,-1 0 0,0-1 0,0 1-1,0 0 1,-1-1 0,3-8 0,0-5 351,0 1 1,-1-1 0,-1 0 0,-1-25-1,-11 409-513,9 277 346,12-410-38,-11-232-144,0 0 0,0 0-1,0 0 1,0 0 0,0 0 0,-1 0-1,1 0 1,0 0 0,-1 0-1,1 0 1,-1 0 0,1 0 0,-1-1-1,1 1 1,-1 0 0,0 0 0,1-1-1,-1 1 1,0 0 0,0-1 0,1 1-1,-1 0 1,0-1 0,0 1 0,0-1-1,0 1 1,0-1 0,0 0 0,0 0-1,0 1 1,0-1 0,-1 0-1,-38 2 91,27-3-81,-9 0 17,-1-1-1,1-2 1,0 0 0,0-1-1,0-2 1,1 0 0,0-1-1,0-1 1,1-1 0,0-1-1,1 0 1,0-2 0,0 0-1,2-1 1,-26-25 0,41 37-63,1 0-1,-1-1 1,0 1 0,1 0 0,-1 0-1,1-1 1,-1 1 0,1-1 0,0 1 0,0-1-1,0 1 1,1-1 0,-1 0 0,1 0-1,-1 1 1,1-1 0,0 0 0,0 0 0,0 1-1,0-1 1,0 0 0,1 0 0,0 1-1,-1-1 1,1 0 0,0 1 0,0-1 0,0 1-1,0-1 1,3-3 0,4-5-876,1-1 1,0 2-1,1-1 1,19-16-1,-9 9-1103,41-44-5249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3.8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124 239 15511,'0'0'5939,"19"-8"-4797,61-26-337,-77 32-703,0 0 0,0 1-1,0-1 1,0 0-1,-1 0 1,1-1-1,0 1 1,-1-1-1,0 1 1,1-1 0,-1 0-1,0 0 1,-1 0-1,1 0 1,0 0-1,-1 0 1,0 0 0,1 0-1,-1-1 1,0 1-1,-1 0 1,1-1-1,-1 1 1,1-1 0,-1 1-1,0-1 1,-1 1-1,1-1 1,0 1-1,-2-7 1,0 4-52,1 0-1,-1-1 1,-1 1 0,1 0-1,-1 0 1,0 0 0,0 0 0,0 1-1,-1-1 1,0 1 0,0 0-1,-1 0 1,-6-5 0,8 7-49,0 2-1,-1-1 1,0 0 0,1 1-1,-1-1 1,0 1 0,0 0 0,1 0-1,-1 0 1,0 1 0,0 0-1,0-1 1,0 1 0,0 1 0,0-1-1,0 1 1,0-1 0,0 1 0,0 0-1,1 0 1,-1 1 0,0-1-1,1 1 1,-1 0 0,1 0 0,-1 0-1,1 0 1,0 1 0,0-1-1,-3 4 1,-4 3-10,1 0-1,0 0 1,0 1-1,1 1 1,0-1-1,1 1 1,-10 21-1,13-23 17,0 0-1,0 0 0,1 1 0,1-1 0,0 1 0,0-1 0,1 1 0,0 0 0,0 0 0,1 0 1,1 0-1,0-1 0,0 1 0,1 0 0,0-1 0,0 1 0,1-1 0,1 1 0,-1-1 0,2 0 0,-1-1 1,1 1-1,0-1 0,1 0 0,0 0 0,0 0 0,1-1 0,0 0 0,0 0 0,1-1 0,0 0 1,0 0-1,0-1 0,10 5 0,-2-4 10,1-1 0,-1 0 1,1-1-1,0-1 0,0 0 0,20 0 1,107-5-198,-130 1 120,31-5-1517,-44 5 1249,1 0 0,0 0 1,0 1-1,0-2 0,-1 1 0,1 0 1,-1 0-1,1 0 0,-1-1 1,1 1-1,-1-1 0,0 1 0,1-1 1,-1 0-1,0 1 0,0-1 1,0 0-1,-1 0 0,1 0 0,0-2 1,5-25-6524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4.0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83 111 12454,'0'0'6984,"-8"-18"-4284,-24-53-363,31 70-2270,1 0 0,0 0 0,0 0 0,0 0 0,-1 0 0,1 0 0,-1 0 0,1 0 0,-1 0 0,1 0 0,-1 0 0,1 1 0,-1-1 0,0 0 0,0 0 0,1 1 0,-1-1 0,0 0 0,0 1 0,0-1-1,0 1 1,0-1 0,1 1 0,-1-1 0,0 1 0,0 0 0,-2-1 0,-4 18 331,-2 54-155,3-1-1,5 93 1,1-94 3,2-49-196,1-1-1,1 1 1,1 0 0,0-1-1,1 0 1,2 0 0,0-1-1,0 0 1,12 18 0,-17-31-40,-3-5-165,0 0-1,-1 0 1,1 1 0,0-1 0,0 0 0,-1 0-1,1 1 1,0-1 0,0 0 0,-1 0 0,1 0-1,0 0 1,0 1 0,-1-1 0,1 0-1,0 0 1,-1 0 0,1 0 0,0 0 0,-1 0-1,1 0 1,0 0 0,-1 0 0,1 0 0,0 0-1,0 0 1,-1 0 0,1 0 0,0 0-1,-1 0 1,1 0 0,0-1 0,-1 1 0,1 0-1,0 0 1,0 0 0,-1 0 0,1-1-1,-19-7-5900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1.3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44 11301,'0'0'10162,"12"19"-9767,-4-6-305,11 16 379,-1 1 0,-1 1 0,-2 1 1,12 34-1,-25-36-208,-2-17 151,2-20 1772,6-22-2029,1 0 1,1 1-1,1 0 0,1 1 1,2 0-1,1 1 0,0 0 1,27-30-1,-42 54-163,1 1 1,0-1-1,1 1 0,-1-1 1,0 1-1,0-1 1,1 1-1,-1 0 0,0 0 1,1 0-1,0 0 0,-1 0 1,1 0-1,-1 0 0,1 0 1,0 1-1,0-1 0,-1 0 1,1 1-1,0 0 1,0-1-1,0 1 0,0 0 1,0 0-1,-1 0 0,1 0 1,0 0-1,0 1 0,0-1 1,0 0-1,-1 1 0,1 0 1,0-1-1,0 1 1,-1 0-1,1 0 0,0 0 1,-1 0-1,1 0 0,-1 0 1,0 0-1,1 1 0,-1-1 1,0 0-1,1 1 0,-1-1 1,0 1-1,0-1 1,1 4-1,6 10-2,0-1 0,-1 1 0,-1 0 0,6 22 0,-9-28 5,-2-6-64,0 0 0,0 0 1,1 0-1,-1 0 0,1 0 1,0 0-1,0 0 0,0-1 0,0 1 1,0-1-1,1 1 0,-1-1 1,1 0-1,-1 0 0,1 0 1,0 0-1,0 0 0,0-1 1,0 1-1,4 0 0,1 0-292,-1 0-1,1-1 1,-1 0-1,1 0 1,-1-1 0,1 0-1,-1 0 1,14-3-1,3-2-1748,0-1 1,-1-1-1,1-1 0,33-17 0,21-18-6803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4.2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0 154 8308,'0'0'8772,"140"-60"-8324,-58 40-384,11-2 144,0 2-208,-10 2-592,-37 4-4819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4.6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 57 6835,'0'0'19374,"-8"-12"-18349,-1-2-875,-9-17-1,24 34-161,19 23-38,3 3 72,116 138 148,-125-142-117,-1 2 0,-1 1 0,-1 0 0,23 58-1,-22-34-16,-3 1 0,-2 0 0,-2 1-1,-3 1 1,-2-1 0,-2 1 0,-3 0-1,-2-1 1,-18 107 0,11-124-16,-1-1 0,-2 0 0,-1 0 0,-2-1-1,-21 35 1,25-51 1,-1 0 0,-1 0-1,0-1 1,-2-1-1,0-1 1,0 0 0,-2 0-1,0-2 1,-35 23-1,51-37-13,1-1 0,-1 1 0,1-1 0,-1 1-1,1-1 1,-1 0 0,1 1 0,-1-1-1,1 0 1,-1 0 0,1 1 0,0-1-1,0 0 1,-1 0 0,1 1 0,0-1 0,0 0-1,0 0 1,0 1 0,0-1 0,0 0-1,0 0 1,0 0 0,0 1 0,0-1 0,1-1-1,-2-35-1374,1 32 795,0 1-118,0 1-1,1-1 0,-1 1 1,1 0-1,0-1 1,0 1-1,0 0 1,0-1-1,1 1 0,-1 0 1,1 0-1,3-6 1,15-20-9439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5.3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298 245 15607,'0'0'2150,"0"-19"606,0-116 1193,0 131-3907,0 0-1,0 0 1,-1 0 0,0 1 0,0-1 0,0 0-1,0 0 1,0 1 0,-1-1 0,0 0 0,1 1-1,-1 0 1,-1-1 0,1 1 0,0 0 0,-1 0-1,0 0 1,1 1 0,-1-1 0,0 0 0,-1 1-1,1 0 1,0 0 0,-1 0 0,1 0 0,-1 1-1,1-1 1,-1 1 0,0 0 0,0 0 0,1 0-1,-1 0 1,0 1 0,0 0 0,0 0 0,0 0-1,0 0 1,0 0 0,0 1 0,0 0 0,1-1-1,-1 2 1,0-1 0,1 0 0,-1 1 0,0-1-1,1 1 1,0 0 0,-1 0 0,-4 5 0,0 0-45,0 1 1,0-1-1,1 1 1,1 0-1,-1 1 1,2-1-1,-1 1 1,1 1-1,0-1 1,1 1 0,0 0-1,0 0 1,-3 18-1,5-20 5,1 1 0,0 0-1,1-1 1,-1 1 0,2 0 0,-1-1-1,1 1 1,0-1 0,1 1 0,0-1 0,1 1-1,-1-1 1,1 0 0,1 0 0,0-1-1,0 1 1,7 9 0,54 60 61,-51-63-47,0 1-1,-1 0 1,-1 0 0,-1 2 0,0-1 0,-1 1 0,0 1 0,-2 0-1,13 38 1,-18-43-15,0 0-1,-1 0 1,0 0-1,-1 0 1,-1 0-1,0 1 1,0-1-1,-2 0 1,1 0-1,-2 0 1,0 0-1,0 0 1,-2 0-1,1-1 1,-1 1-1,-1-1 1,0-1-1,-1 1 0,0-1 1,-1 0-1,-18 19 1,6-9 19,-2 0 1,-29 22 0,41-35-4,0-1 0,-1 0-1,0 0 1,0-1 0,-1-1 0,0 0 0,-24 7 0,30-14 1167,13-6-888,11-6-324,-10 11 21,0-1 1,0 1 0,0 1-1,0-1 1,0 1-1,0 1 1,1 0 0,-1 0-1,16 0 1,-20 2-1,0-1-1,0 0 1,-1 1 0,1 0 0,0 0-1,-1 0 1,1 1 0,-1-1 0,1 1-1,-1 0 1,0-1 0,0 2-1,0-1 1,0 0 0,0 1 0,0-1-1,0 1 1,-1 0 0,1 0 0,-1 0-1,0 0 1,0 0 0,0 0 0,1 5-1,3 7-9,-1 1 0,0 0 0,-2 0-1,0 0 1,2 29 0,-5 88 23,-1-101-10,-3 19 59,-20 94 0,15-99 29,1 0 0,-3 73 1,11-116-79,0 0 1,0 1-1,0-1 1,0 0-1,1 1 0,-1-1 1,1 0-1,0 0 1,0 0-1,0 1 1,0-1-1,1 0 1,-1 0-1,4 4 1,-3-5 6,0 0 0,1-1 0,-1 1 0,1 0 0,-1-1 0,1 0 1,0 1-1,0-1 0,-1 0 0,1-1 0,0 1 0,0 0 0,0-1 0,0 0 1,0 1-1,3-2 0,24 2 109,1-2 0,-1-1-1,1-1 1,-1-2 0,48-13 0,-70 15-292,4-1 120,-5 4-5487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6.5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170 590 6035,'0'0'13723,"4"11"-13181,-4-11-542,1 4 79,0 0 0,0-1 0,0 1 0,1-1 0,-1 0 0,1 1 0,0-1 0,0 0 0,4 4 0,-5-5-33,1-1 1,0 0 0,-1-1 0,1 1 0,0 0 0,0 0 0,-1-1 0,1 1 0,0-1 0,0 1-1,0-1 1,0 0 0,0 0 0,0 0 0,0 0 0,0 0 0,0 0 0,0-1 0,-1 1-1,1 0 1,0-1 0,0 0 0,0 1 0,0-1 0,3-2 0,12-5 92,0 0 1,0-2-1,-1 0 0,-1 0 1,1-2-1,-2 1 1,1-2-1,-2 0 0,0-1 1,0-1-1,-1 1 1,-1-2-1,-1 0 0,0 0 1,-1-1-1,-1 0 1,0 0-1,-1-1 0,-1 0 1,-1 0-1,-1-1 1,0 0-1,2-35 0,-4 32-43,-2-1 0,0 1 0,-1 0 0,0-1 0,-8-29 0,8 47-67,0 0 1,0 1-1,-1-1 0,0 0 0,0 1 0,0 0 0,0-1 0,0 1 0,-1 0 0,0 0 0,0 0 1,0 1-1,0-1 0,-1 1 0,0-1 0,1 1 0,-1 0 0,0 1 0,0-1 0,-1 1 0,1-1 1,0 1-1,-1 1 0,1-1 0,-1 1 0,0-1 0,0 1 0,1 1 0,-1-1 0,-10 1 0,14 0-30,-1 0 0,1 0-1,-1 1 1,0-1-1,1 1 1,-1-1 0,1 1-1,-1 0 1,1 0-1,0 0 1,-1-1 0,1 1-1,0 0 1,-1 1-1,1-1 1,0 0 0,0 0-1,0 0 1,0 1-1,0-1 1,0 1 0,1-1-1,-1 0 1,0 1-1,1 0 1,-1-1 0,0 3-1,-10 53-50,9-40 90,-1 3-6,-18 102 796,-7 206 1,27-162-264,4 212 86,27-131-385,-1-22-65,-21-106-46,-12 185 0,1-274-128,-1-1 0,-1 0 0,-2-1 1,-19 54-1,24-80-20,1 0 0,-1 1 1,0-1-1,0 0 0,0 0 0,0 0 0,0 0 1,0 0-1,-1-1 0,1 1 0,-1-1 1,1 1-1,-1-1 0,0 0 0,1 0 1,-1 0-1,0 0 0,0-1 0,-4 1 0,-58 5 146,58-6-149,-4 1-17,-2-1-203,0 1-1,0-2 1,-1 1-1,1-2 1,-17-3 0,26 3 100,0 1 0,0-1 0,0 0 0,0 0 1,0 0-1,0-1 0,0 1 0,1-1 0,-1 0 0,1 0 0,0-1 1,0 1-1,0 0 0,0-1 0,1 0 0,-1 0 0,1 0 1,0 0-1,-2-6 0,-6-33-3504,8-16-3170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6.7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86 15975,'0'0'9445,"77"-48"-9445,-9 32 160,-1 2-96,-5 8-128,-16 4-897,-5 2-2336,-4 0-2130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7.1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15 107 15687,'0'0'11299,"-4"-11"-10819,2 6-451,1 2-18,-1 1 0,1-1 0,0 0 0,0 0 0,1 0-1,-1 0 1,0 0 0,1 0 0,0-5 0,0 7-10,1-1 0,-1 1 0,1 0-1,-1-1 1,1 1 0,0 0 0,0-1 0,0 1 0,0 0 0,0 0 0,0 0 0,0 0 0,0 0 0,0 0 0,0 0 0,1 0-1,-1 0 1,0 0 0,1 1 0,-1-1 0,0 0 0,1 1 0,-1-1 0,1 1 0,-1 0 0,4-1 0,56-10-105,1 2 1,1 2 0,108 4 0,-166 3 54,-4 0-113,0 0 0,0 0 1,0-1-1,0 1 0,0 0 0,0 0 0,0 0 0,0 0 0,0 0 0,0 0 1,0 1-1,0-1 0,0 0 0,0 0 0,0 1 0,0-1 0,0 0 1,0 1-1,-1-1 0,1 1 0,0 0 0,0-1 0,0 1 0,-1-1 0,1 1 1,0 0-1,-1 0 0,1-1 0,0 1 0,-1 0 0,1 0 0,-1 0 1,1 0-1,-1 0 0,0 0 0,1 0 0,-1 0 0,0 0 0,0 0 0,0 0 1,1 0-1,-1 0 0,0 0 0,0 0 0,-1 0 0,1 0 0,0 0 1,0 0-1,0 0 0,-1 0 0,1 0 0,0-1 0,-1 1 0,1 0 0,-1 0 1,1 0-1,-1 0 0,1 0 0,-1-1 0,-1 2 0,-24 23-6822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7.2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0 134 11685,'0'0'9749,"41"6"-9173,21-6 336,11-8-463,4-14-241,1-2-144,-11-2-64,-11 4 0,-14 3-913,-11 7-1696,-21 6-2097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7.9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1 353 15959,'0'0'5606,"20"-10"-4697,1 0-675,-3 3-54,0-1-1,-1-1 1,0-1 0,0-1-1,-1 0 1,29-26 0,-41 32-62,-1 0 1,1 0 0,-1 0 0,0-1 0,0 1 0,-1-1-1,0 0 1,0 0 0,0 1 0,-1-1 0,1-8 0,1-67 728,-4 50-655,-4-2 264,4 32-422,1 0-1,0 0 1,0 0-1,-1 0 1,1 0-1,-1 0 1,1 0-1,-1 0 1,1 0-1,-1 0 1,0 0-1,1 1 1,-1-1-1,0 0 1,0 0-1,1 1 0,-1-1 1,0 0-1,0 1 1,0-1-1,0 1 1,0-1-1,0 1 1,0 0-1,0-1 1,-1 1-1,1 0 87,-9 28 105,2 37-31,3 1 1,6 99-1,0-62 23,-3 10 78,0-38-58,12 138-1,4-152-161,-9-47-28,-2 1 0,0-1 0,0 1 0,-1 19 0,-2-33 185,1-2-270,-1 0 0,0 0-1,-1 0 1,1 0 0,0 0 0,0 0 0,0 0 0,0 0 0,-1 0-1,1 0 1,-1 0 0,1 0 0,-1 0 0,1 0 0,-1 0 0,1 0-1,-1 1 1,-1-2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8.2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1 179 9092,'0'0'15989,"2"-6"-15677,-1 4-305,0-1-1,0 1 1,1-1-1,-1 1 1,1 0-1,0-1 1,0 1-1,0 0 1,0 0-1,0 0 1,0 0 0,0 1-1,1-1 1,-1 1-1,1-1 1,-1 1-1,1 0 1,0 0-1,4-1 1,67-15 33,-39 10 13,-6 1-33,300-78-123,-317 77-811,-22 3-2043,1 1-1557,3-4-3639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8.3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32 118 16616,'0'0'10949,"-31"-110"-10069,31 102-496,5 8-384,10 0-240,6 4-576,-11 26-1617,-10 14-2226,0 16-4289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37.2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36 121 15175,'0'0'9153,"-6"-4"-9035,-18-10-137,18 10-120,29 17-13,63 42 152,106 62 128,-159-100-101,-1-2 1,2-1 0,0-1 0,38 8 0,-53-17 1,1-2 1,-1 0-1,0-1 0,0-1 0,1-1 0,-1 0 0,0-2 1,0 0-1,0-1 0,0-1 0,22-9 0,19-11 128,111-65 0,-123 63-122,27-16 23,105-54 175,-156 86-222,1 2 0,1 0-1,0 2 1,0 0-1,42-4 1,-17 7-19,0 3 0,1 2 1,-1 2-1,0 2 0,0 3 0,0 2 0,-1 2 0,-1 2 1,0 2-1,-1 2 0,-1 3 0,0 1 0,59 40 1,-76-38 10,-1 1 1,-2 1 0,0 1 0,35 48-1,-49-59 12,0-1 0,1 0-1,20 16 1,-32-30-4,-1 0-1,1-1 1,-1 1 0,1 0-1,-1-1 1,1 1 0,-1-1-1,1 1 1,-1-1 0,1 0-1,0 0 1,-1 0 0,1 0-1,-1 0 1,1 0 0,0 0-1,-1 0 1,1-1 0,-1 1-1,1 0 1,-1-1 0,1 0 0,-1 1-1,1-1 1,-1 0 0,1 0-1,-1 1 1,2-2 0,38-36 456,-32 29-377,29-30 40,2 2-1,1 2 1,64-42 0,-86 65-133,1 1 0,0 1 1,1 0-1,0 2 1,1 0-1,0 1 1,0 2-1,0 0 1,1 1-1,44-1 1,-63 5-3,29-1-9,0 2 0,0 1 0,-1 1 0,41 10 0,-25 2-13,0 1-1,-1 2 1,-1 3-1,-1 1 0,80 53 1,-120-71 26,35 23 15,57 29 0,-83-49-11,1 0 1,0-2 0,0 0-1,1 0 1,-1-2 0,1 0-1,30 2 1,-36-4 13,-1-1 1,1-1-1,-1 0 1,0 0-1,1-1 0,-1 0 1,0-1-1,0 0 1,12-5-1,-5-1 8,-1-1 0,0 0 1,26-23-1,10-11-3,-13 9 5,74-50 0,-97 76-27,1 0 1,0 1 0,1 0 0,0 1-1,0 1 1,0 1 0,1 0 0,30-3-1,-21 5 1,-1 2-1,1 0 0,-1 2 0,1 1 0,40 8 1,-50-6-14,0 1 1,-1 0-1,0 2 1,0 0 0,0 0-1,-1 1 1,0 1-1,-1 1 1,21 17 0,-4 2 9,-14-13-10,1 0 0,0-1-1,1-1 1,29 16 0,-42-27 17,0 0 1,1 0-1,-1-1 1,1 0-1,-1 0 1,1-1 0,0 0-1,-1 0 1,1-1-1,0 1 1,0-1-1,-1-1 1,1 1-1,0-1 1,0-1 0,-1 1-1,1-1 1,-1 0-1,1 0 1,6-4-1,23-15 30,0-1-1,-2-2 1,33-29 0,-29 22-22,75-46 1,-99 69-24,0 1 1,1 0 0,0 1-1,0 1 1,1 0 0,0 1-1,0 1 1,0 0 0,23-1-1,-26 4 10,1 0-1,0 1 0,-1 1 0,1 0 0,-1 0 1,0 2-1,0-1 0,0 2 0,0 0 1,-1 0-1,1 1 0,-1 1 0,-1 0 0,19 14 1,-24-16 0,7 5 4,0 0 0,1 0 0,0-1 0,0-1 0,1 0 0,0-1 0,1-1 0,-1 0 0,1-1 0,26 4 0,3-7 16,-1-2 1,0-3-1,0-1 1,0-2-1,0-2 1,-1-2 0,0-2-1,56-24 1,-93 34-26,21-8 6,-1 1 0,48-9-1,-68 17-11,1 0-1,-1 0 1,1 1-1,-1 0 1,1 0-1,-1 1 1,1-1-1,-1 1 1,0 1-1,1-1 0,-1 1 1,0 0-1,0 1 1,0-1-1,0 1 1,0 0-1,6 5 1,7 8 13,0-2 1,1 0 0,0-1-1,2-1 1,-1-1 0,1-1 0,1-1-1,0-1 1,0-1 0,0-1-1,1-1 1,0-1 0,34 1 0,-17-3 0,-1-3 1,1-1 0,0-2-1,62-15 1,-61 8 2,77-10 1,-102 20-7,-1 0 0,0 2 1,0-1-1,1 2 1,-1 0-1,0 1 1,0 0-1,16 7 0,2 0 22,-1-1 0,57 6-1,4 1 14,-93-16-36,0 0 0,0 0 0,0 0 0,0 0 0,0 1 0,0-1 0,0 0 0,0 1 0,0-1 0,0 0 0,-1 1-1,1-1 1,0 1 0,0 0 0,0-1 0,-1 1 0,1 0 0,0-1 0,0 1 0,-1 0 0,1 0 0,-1-1 0,1 1 0,-1 0 0,1 0-1,-1 0 1,1 0 0,-1 0 0,0 0 0,1 0 0,-1 0 0,0 0 0,0 0 0,0 0 0,0 0 0,0 0 0,0 0 0,0 0 0,0 0-1,0 0 1,-1 0 0,1 0 0,0 0 0,0 0 0,-1 0 0,1 0 0,-1-1 0,1 1 0,-1 0 0,1 0 0,-1 0 0,-1 1 0,-2 3-152,0 1 1,0-1-1,0-1 1,-1 1 0,0 0-1,0-1 1,-7 5 0,6-6-665,-1 1-1,0-1 1,1 0 0,-1 0 0,-10 2 0,-55 7-10561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1.8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331 56 12230,'0'0'11698,"-22"-12"-10855,8 4-725,6 2-67,0 1 0,0 1 1,-1-1-1,0 1 0,-16-4 1,22 7-37,-1 0 0,0 1 1,0-1-1,0 1 0,0 0 1,1 0-1,-1 0 0,0 1 1,0-1-1,0 1 0,1 0 1,-1 0-1,0 0 1,1 1-1,-1-1 0,1 1 1,-1 0-1,1 0 0,0 0 1,0 0-1,-4 5 0,-7 5 10,1 1 1,1 0-1,0 2 0,0-1 0,2 1 0,0 1 0,1 0 0,0 0 0,1 1 0,1-1 1,1 2-1,0-1 0,1 1 0,1 0 0,1 0 0,-1 19 0,4-33-25,0-1-1,0 0 1,1 0 0,0 0-1,-1 0 1,1 1-1,0-1 1,0 0-1,1 0 1,-1-1 0,0 1-1,1 0 1,0 0-1,0-1 1,0 1-1,0-1 1,0 1 0,0-1-1,1 0 1,-1 0-1,1 0 1,-1 0-1,1-1 1,0 1 0,0 0-1,0-1 1,0 0-1,0 0 1,0 0-1,0 0 1,0-1 0,0 1-1,0-1 1,5 1-1,2 0-42,0-1 0,0 0 0,0-1 0,0 0 0,0 0 0,0-1 0,0 0 0,-1-1 0,1 0 0,12-6 0,-13 4 0,-1 0 1,0 0-1,0-1 0,0 0 1,-1 0-1,0-1 0,0 0 1,-1-1-1,0 1 0,0-1 1,0 0-1,-1-1 0,-1 1 1,1-1-1,5-18 0,-3 5 428,-2 0-1,0 0 1,-1 0 0,-2-1-1,0-39 1,-2 61 180,0 4-234,2 8-367,-1-1-1,2 0 0,-1-1 1,1 1-1,1 0 1,0-1-1,0 1 1,6 8-1,5 13 43,192 371 570,-48-102-150,-116-209-344,44 132 0,-76-185-60,-1 0 0,-2 1 0,-2 0 0,-1 0 0,-3 0-1,0 1 1,-3-1 0,-1 1 0,-8 41 0,7-71-13,1 0 0,-1 0-1,0 0 1,-1-1 0,-1 0 0,1 1-1,-1-2 1,-1 1 0,0 0 0,0-1-1,0 0 1,-1-1 0,0 1 0,-1-1 0,-13 9-1,9-8 8,-1 0 0,-1-1-1,1-1 1,-1-1-1,0 0 1,-1 0 0,1-1-1,-1-1 1,0-1-1,-17 2 1,2-2 9,0-1 0,1-1 0,-1-1 0,0-2 0,1 0-1,-1-3 1,1 0 0,-42-16 0,60 18-8,0-1 1,0 0-1,0-1 0,1-1 1,0 1-1,0-1 1,0-1-1,1 0 0,0-1 1,1 1-1,0-2 0,0 1 1,1-1-1,0 0 0,1-1 1,0 1-1,1-1 0,0 0 1,0-1-1,1 1 0,1-1 1,0 0-1,-2-18 0,3 12 11,1 0-1,1-1 1,1 1-1,0 0 1,1-1-1,1 1 1,1 1-1,1-1 0,0 0 1,1 1-1,1 0 1,1 0-1,0 1 1,1 0-1,1 1 0,0 0 1,1 0-1,19-19 1,20-15-202,2 2 0,2 2 0,92-58 1,-10 6-1721,-89 54-1121,-22 1-2750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8.6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326 0 8788,'0'0'4914,"-88"144"-2945,31-66 1873,6-9-977,4-3-832,16-8-752,10-18-593,11-16-352,5-12-192,5-10-96,0-6-48,0-14-1873,0-8-4049,-16 0-11110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1.2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155 467 15559,'0'0'907,"16"-19"1396,-7 8-2096,15-18 1171,22-36 0,-38 52-962,0-1 1,-1 1-1,0-2 0,-1 1 0,-1-1 1,0 1-1,3-22 0,-8 36-409,4-20 252,-2 1 0,0-1-1,-2 0 1,-1-25-1,1 41-229,-1 1 0,1-1 0,-1 0-1,0 1 1,0-1 0,0 1-1,0-1 1,0 1 0,-1 0 0,1 0-1,-1-1 1,0 1 0,0 0-1,0 1 1,-1-1 0,1 0 0,-1 0-1,1 1 1,-1 0 0,0-1-1,0 1 1,0 0 0,0 1 0,0-1-1,-1 0 1,1 1 0,0 0-1,-1 0 1,1 0 0,-6-1-1,3 1-24,1 0 0,-1 0-1,1 1 1,-1 0-1,1 0 1,-1 1 0,1-1-1,-1 1 1,1 0-1,-1 0 1,-9 5 0,12-4-4,-1 0 1,1 0-1,0 1 1,0 0-1,0-1 1,1 1 0,-1 0-1,1 0 1,-1 1-1,1-1 1,0 0-1,0 1 1,0-1 0,1 1-1,-1 0 1,1 0-1,-1 4 1,-5 21 43,0 0 0,2 0 0,2 1 0,0 0 0,3 49 0,26 153 759,-3-42-171,-15 154-86,1 5-227,-4-124-55,-5-197-171,-22-27 1,14-1-202,-1 0 1,1 0 0,0-1 0,-1 0-1,1-1 1,-14-4 0,19 5-62,0-1-1,-1 0 1,1 0 0,0 0 0,0 0 0,0 0 0,0-1 0,1 1-1,-1-1 1,1 0 0,-1 0 0,1 0 0,0 0 0,0 0 0,1 0-1,-1-1 1,0 1 0,0-5 0,-11-50-4924,2-13-4036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1.4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0 143 12230,'0'0'12405,"166"-89"-12405,-73 73 0,0 6-160,-6 4-1569,-9-4-3425,-1-2-8100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1.5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63 14583,'0'0'8211,"144"-50"-8163,-92 42-48,-11 4-16,-20 4-2337,-11 0-3857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1.7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 11973,'0'0'6211,"99"24"-5794,-48-24-209,16 0-208,-5-10-673,5-14-6786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2.1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210 94 15463,'0'0'9850,"-15"16"-9589,-3 3-110,1 0 0,1 2 0,0 0 0,2 0 0,1 1 0,-11 25 0,9-15 32,3 0-1,0 1 1,2 0 0,2 1 0,1 0-1,1 0 1,2 1 0,2-1 0,3 62-1,-1-89-179,1 0 0,1-1 0,-1 1-1,1 0 1,0 0 0,1 0 0,-1-1-1,1 0 1,1 1 0,-1-1 0,1 0-1,0-1 1,0 1 0,1-1 0,0 1-1,0-1 1,0-1 0,0 1 0,1-1-1,0 0 1,0 0 0,0-1 0,0 1-1,1-1 1,-1-1 0,1 1 0,0-1-1,-1 0 1,1-1 0,0 0 0,10 1-1,4 0 17,1-1-1,-1-1 0,1-1 0,-1 0 0,1-2 1,-1 0-1,0-2 0,0 0 0,29-13 0,-40 15-17,0-2-1,0 1 1,0-1-1,-1-1 1,0 0-1,0 0 1,0-1-1,-1 0 1,0 0-1,0-1 1,-1 0-1,0 0 1,-1-1-1,1 0 1,-2 0-1,1-1 1,-1 1-1,-1-1 1,0 0-1,6-20 0,-7 8 19,-1-1 0,-1 1-1,-1-1 1,-1 1-1,-1 0 1,-1-1 0,-1 1-1,-1 0 1,-1 0-1,-1 1 1,0 0 0,-2 0-1,0 1 1,-2 0-1,-15-24 1,12 22 2,-1 1-1,-1 1 1,-1 0 0,0 1-1,-2 0 1,0 2 0,-1 0-1,0 2 1,-1 0 0,-1 1-1,-1 1 1,0 1 0,-24-9-1,46 21-21,1 0-1,-1-1 1,1 1-1,-1 0 0,1-1 1,-1 1-1,1 0 1,-1 0-1,1 0 1,-1 0-1,1-1 0,-1 1 1,1 0-1,-1 0 1,0 0-1,1 0 0,-1 0 1,1 0-1,-1 0 1,1 0-1,-1 1 0,1-1 1,-1 0-1,1 0 1,-1 0-1,0 1 1,1-1-1,0 0 0,-1 0 1,1 1-1,-1-1 1,1 1-1,-1-1 0,1 0 1,-1 1-1,6 20-197,28 32-795,-29-48 697,7 10-480,20 31-3024,-13-16-1994,5 16-10409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2.3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50 21914,'0'0'7219,"-15"-49"-7331,20 49-272,5 20-1233,-10 19-2144,0 15-5444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2.4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300 1 16103,'0'0'1729,"-119"111"-672,57-41 2176,15-2-480,6-6-1776,20-15-545,11-19-32,10-14-272,21-48-1008,-6-23-4819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3.8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78 461 11349,'0'0'2783,"-4"-19"-606,-1-3-1516,2 10-302,0 0 0,1-1-1,0 1 1,1-1 0,0 0-1,1 0 1,1 1 0,2-17 0,0 14-81,1 0 1,1 0 0,1 1 0,0-1 0,1 1 0,16-25 0,-1 8 340,42-46 0,-58 71-567,1-1 0,-1 2 0,1-1 0,1 1 0,-1 0 0,1 0 0,8-3 0,-13 6-48,-1 1 0,0 0 0,1 0 1,-1 0-1,0 0 0,1 1 0,-1-1 0,1 1 0,-1-1 0,1 1 0,-1 0 0,1 0 1,-1 0-1,1 0 0,-1 1 0,1-1 0,-1 1 0,1-1 0,-1 1 0,1 0 0,-1 0 0,0 0 1,1 0-1,-1 0 0,0 1 0,0-1 0,0 1 0,0-1 0,2 3 0,0 5-8,0 0-1,0 0 1,-1 1-1,0 0 0,0-1 1,-1 1-1,-1 0 1,0 0-1,0 0 1,-1 12-1,0-22 5,0 56 44,-3-1 0,-3 1 0,-1-1 1,-29 101-1,20-95 181,3 1 0,2 0-1,-3 93 1,13-149-213,1 1 0,0 0 0,1 0-1,-1 0 1,2 0 0,-1 0 0,1-1 0,0 1-1,0 0 1,0-1 0,1 0 0,0 1 0,1-1 0,-1 0-1,1-1 1,0 1 0,1-1 0,-1 1 0,1-1-1,0-1 1,0 1 0,1-1 0,-1 0 0,1 0-1,0 0 1,0-1 0,0 0 0,1 0 0,-1-1 0,1 0-1,-1 0 1,1 0 0,0-1 0,13 1 0,76 2 124,-88-4-119,-1 0 0,1-1 0,-1 0 1,0 0-1,1-1 0,-1 0 0,0 0 0,0-1 1,0 0-1,11-6 0,-17 8-6,1 0-1,-1 1 1,0-1-1,0 0 0,1 0 1,-1 0-1,0 0 1,0 0-1,0 0 1,0-1-1,0 1 1,0 0-1,-1-1 1,1 1-1,0 0 1,-1-1-1,1 1 1,-1-1-1,1 1 0,-1-1 1,0 1-1,1-1 1,-1 1-1,0-1 1,0 1-1,0-2 1,-1 1 9,0-1-1,0 1 1,0 0 0,0 0 0,-1 1 0,1-1-1,-1 0 1,1 0 0,-1 1 0,1-1 0,-1 1-1,0-1 1,0 1 0,0 0 0,-2-2 0,-6-2 62,1 1 1,0-1 0,-1 2 0,0 0 0,0 0-1,-15-2 1,23 4-73,-1 1-1,1 0 0,-1 0 0,1 0 0,0 0 0,-1 1 1,1-1-1,-1 1 0,1-1 0,0 1 0,-1 0 1,1 0-1,0 0 0,0 0 0,0 0 0,-1 1 1,1-1-1,1 1 0,-4 2 0,2-1-6,0 1 0,1 0 0,-1 0 0,1 0 0,0 0 0,0 0 0,0 0 0,1 0 0,-1 1 0,0 4 0,-1 13-12,0 0 0,1 0 0,3 36 1,-1-34 42,10 530 436,-9-548-456,-1 0 1,-1 0-1,1 0 0,-1 0 0,0 0 1,0 0-1,-1 0 0,1 0 0,-1 0 1,-1-1-1,-2 7 0,2-8 20,0-1-1,0 0 1,0 0 0,0 0-1,-1 0 1,1 0-1,-1 0 1,0-1-1,0 0 1,0 0-1,0 0 1,0 0-1,0-1 1,0 1 0,0-1-1,-5 0 1,-8 2 100,0-1-1,0-1 1,-1 0 0,-26-4 0,31 2-459,-1 0 0,1 0 1,-1 1-1,1 1 0,-1 1 0,1-1 0,0 2 0,-25 8 0,-2 8-4730,-18 6-4358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4.6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4 219 11701,'0'0'8607,"-1"-18"-6740,-2-58-623,4 72-1199,0 0 1,0 0-1,0 0 0,0 1 1,1-1-1,0 0 1,0 1-1,0-1 1,0 1-1,0 0 1,1 0-1,-1 0 0,1 0 1,0 0-1,0 0 1,0 1-1,0 0 1,0-1-1,7-2 0,-2 0 18,54-32 235,-58 34-291,1 1 0,0 0 0,1 0 0,-1 0 0,0 1 0,0 0 0,1 0 0,-1 0 0,1 1 0,-1 0-1,7 0 1,-10 0-7,-1 1-1,1 0 1,-1-1 0,1 1-1,-1 0 1,0 0-1,1 0 1,-1 0-1,0 0 1,0 0-1,0 1 1,0-1-1,0 0 1,0 0 0,0 1-1,0-1 1,0 1-1,-1-1 1,1 0-1,0 1 1,-1 0-1,0-1 1,1 1-1,-1-1 1,0 1 0,0 3-1,2 52-48,-2-43 36,-4 50 129,-3-1 0,-3 1 0,-33 112 0,2-8 417,36-145-448,1 0 0,1 0 0,0 1 0,2-1 0,1 1 0,5 36 0,-4-54-78,0 0 1,0 0 0,1 0 0,0 0-1,0-1 1,0 1 0,1-1 0,0 1-1,0-1 1,0 0 0,1 0 0,-1 0-1,1 0 1,0-1 0,1 0 0,-1 1 0,1-2-1,0 1 1,0 0 0,0-1 0,0 0-1,1 0 1,-1-1 0,1 0 0,0 0-1,0 0 1,0 0 0,0-1 0,7 1-1,85 5 117,-90-7-107,0 0 1,1 0 0,-1-1 0,0-1 0,0 1 0,0-1-1,0 0 1,0-1 0,10-5 0,-17 8-7,0 0 0,0-1 0,0 1 0,0 0 0,0-1 0,-1 1 0,1-1 0,0 1 0,0-1 0,0 0 0,-1 1 0,1-1 0,0 0 0,0 1 0,-1-1 0,1 0 0,-1 0 0,1 0 0,-1 1 0,1-1 1,-1 0-1,1 0 0,-1 0 0,0 0 0,0 0 0,1 0 0,-1 0 0,0 0 0,0 0 0,0 0 0,0 0 0,0 0 0,0 0 0,0 0 0,0 0 0,-1 0 0,1 0 0,0 0 0,-1 0 0,1 0 0,0 1 0,-1-1 0,1 0 0,-1 0 0,1 0 0,-1 0 0,0 1 0,1-1 0,-1 0 0,0 1 0,0-1 0,1 0 0,-1 1 0,0-1 0,0 1 0,0-1 0,0 1 1,-1-1-1,0 0-3,1 0 0,-1 0 0,0 0 1,0 1-1,0-1 0,0 1 1,-1-1-1,1 1 0,0 0 0,0-1 1,0 1-1,0 0 0,0 1 1,0-1-1,0 0 0,-1 0 1,1 1-1,0 0 0,0-1 0,0 1 1,0 0-1,0 0 0,1 0 1,-1 0-1,0 0 0,0 0 0,1 0 1,-4 4-1,1 1-16,0 1-1,0 0 1,1 1 0,0-1 0,0 1-1,1 0 1,0-1 0,0 1-1,-1 10 1,-3 80-6,5-87 18,2 61 50,3 0 0,2 0 1,4-1-1,23 86 1,-28-138-41,0-1 0,-2 1 0,2 34 0,-5-52 3,-1 0 0,1-1 0,0 1 0,-1 0 0,1-1-1,0 1 1,-1 0 0,1-1 0,-1 1 0,1 0 0,-1-1 0,1 1 0,-1-1 0,0 1 0,1-1 0,-1 0 0,1 1 0,-1-1 0,0 1 0,1-1 0,-1 0 0,0 0 0,0 1-1,1-1 1,-1 0 0,0 0 0,0 0 0,1 0 0,-1 0 0,0 0 0,-1 0 0,-35 0 443,24-1-256,-185 1 225,197 0-537,1 0 0,-1 0 0,1 0 0,-1 0 0,1 0 0,-1 0 0,1 0 0,-1 0-1,1 0 1,-1 0 0,0 0 0,1 0 0,-1 0 0,1 0 0,-1 1 0,1-1 0,-1 0 0,1 0 0,-1 1-1,1-1 1,-1 0 0,1 1 0,-1-1 0,1 0 0,0 1 0,-1-1 0,1 1 0,0-1 0,-1 0 0,1 1-1,0-1 1,-1 1 0,1-1 0,0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3.4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47 434 8548,'0'0'16885,"-7"2"-15909,-24 5-149,23-6-181,11-1-569,25-1-33,0-1-1,-1-2 0,1 0 0,27-10 0,109-40 171,-82 25-129,630-190-58,-711 218-21,0 1-1,0 0 0,-1 0 1,1 0-1,0 0 1,0-1-1,-1 1 1,1 0-1,0 0 1,-1-1-1,1 1 1,-1-1-1,1 1 1,0-1-1,-1 1 1,1-1-1,-1 1 1,1-1-1,-1 1 1,1-1-1,-1 0 1,0 1-1,1-1 1,-1 1-1,1-2 1,-13-9 131,-36-6 23,42 15-160,-33-9 16,5 2 25,0-1 0,-56-26 0,91 36-46,-1 0 0,0 0 0,0 0 0,0 0 0,1 0 0,-1-1 0,0 1 0,0 0 0,0 0 0,1 0 0,-1 0 0,0 0 0,0-1 0,0 1 0,0 0 0,1 0 0,-1 0 0,0 0 0,0-1 0,0 1 0,0 0 0,0 0 0,0 0 0,0-1 0,0 1 0,0 0 0,0 0 0,0-1 0,0 1 0,0 0 0,0 0 0,0 0 0,0-1 0,0 1 0,0 0 0,0 0 0,0-1 0,0 1 0,0 0 0,0 0 0,0 0 0,0-1 0,0 1 0,0 0 0,-1 0 0,1 0 0,0 0 0,0-1 0,26 2-92,-24-1 111,16 1-17,0 2 0,1 0 0,-1 1 0,-1 1 0,1 1 0,-1 1 0,0 0 0,0 1 0,21 13 0,-36-19 0,1 1 0,-1-1 0,0 1-1,0 0 1,0 0 0,0-1 0,0 1-1,-1 1 1,1-1 0,-1 0 0,0 0-1,0 0 1,0 1 0,0-1 0,-1 0-1,1 1 1,-1-1 0,0 1 0,0-1-1,-1 7 1,0 0-73,0-1 0,-1 0 0,0 0 0,0 0 0,-1 0 0,-6 13 0,-7 5-1340,0-1 1,-40 46-1,33-42-1220,-13 11-3220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9.38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31 116 8852,'0'0'14191,"-5"1"-13100,-16 0-347,16-1-266,14-4-105,239-109-728,-247 113-568,-1 6-2887,0-1 3314,-1-1 0,0 1-1,0 0 1,0-1-1,0 1 1,-1-1-1,0 1 1,0-1-1,0 0 1,-1 1 0,-3 4-1,-23 31-4791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9.5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1 128 5891,'0'0'12357,"93"-44"-12277,-31 14-80,5 2-144,-16 2-5234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3.1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85 101 13510,'0'0'13758,"-12"-17"-13189,-36-49-316,36 49 214,12 17-461,0 0 1,0 0-1,0 0 0,0 0 1,-1 0-1,1-1 1,0 1-1,0 0 0,0 0 1,0 0-1,0 0 0,-1 0 1,1 0-1,0 0 0,0 0 1,0 0-1,0 0 0,0 0 1,-1 0-1,1 0 1,0 0-1,0 0 0,0 0 1,0 0-1,0 0 0,-1 0 1,1 0-1,0 0 0,0 0 1,0 1-1,0-1 0,0 0 1,0 0-1,-1 0 1,1 0-1,0 0 0,0 0 1,0 0-1,0 0 0,0 0 1,0 1-1,0-1 0,0 0 1,0 0-1,0 0 0,-1 0 1,1 0-1,0 1 0,0-1 1,0 0-1,0 0 1,0 0-1,0 0 0,0 0 1,0 1-1,0-1 0,0 0 1,0 0-1,0 0 0,0 0 1,0 0-1,0 1 0,1-1 1,-1 0-1,0 0 1,0 0-1,0 0 0,-4 86-146,2-53 124,1 0-1,1 0 1,7 50 0,-7-81 18,1 1 0,-1-1 0,1 1 0,0 0 0,0-1 0,-1 1 0,2-1 0,-1 0 0,0 1 0,0-1 0,1 0 0,0 0 0,-1 0 0,1 0 0,0 0 0,0 0 0,0-1 0,0 1 0,0 0 0,0-1 0,0 0 0,1 1 0,-1-1 0,1 0 0,-1 0 0,1 0 0,-1-1 0,1 1 0,-1-1 0,1 1 0,-1-1 0,1 0 0,3 0 0,-2 0-61,1-1-1,-1 1 0,1-1 0,-1 0 0,1 0 0,-1-1 1,0 1-1,0-1 0,1 0 0,-1 0 0,0-1 0,-1 1 1,1-1-1,0 0 0,-1 0 0,1 0 0,4-6 0,-1-1-531,0 0-1,-1-1 0,-1 0 1,1 0-1,-2 0 1,7-24-1,1-37-5205,-11-8-2996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3.3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78 158 14118,'0'0'4835,"0"1"-4698,-1 0 1,1-1 0,0 1 0,0-1 0,0 1-1,0 0 1,0-1 0,0 1 0,0-1 0,0 1 0,0 0-1,0-1 1,0 1 0,1-1 0,-1 1 0,0-1-1,0 1 1,1 0 0,-1-1 0,0 1 0,1-1-1,-1 1 1,2-2-14,-1 1-1,1-1 0,-1 0 1,1 0-1,-1 1 1,1-1-1,-1-1 0,0 1 1,0 0-1,0 0 1,1 0-1,-1 0 1,0-1-1,0 1 0,-1-1 1,1 1-1,0-1 1,0 1-1,-1-1 0,1 1 1,0-3-1,12-42 1201,-12 37-1174,-1 0-1,0-1 0,-1 1 0,-3-18 1,4 25-149,-1-1 1,0 1-1,1 0 1,-1-1-1,0 1 1,0 0-1,-1 0 1,1 0-1,0 0 1,-4-4-1,4 5-2,0 1 0,1-1 0,-1 1 0,0-1 0,0 1-1,0-1 1,0 1 0,0-1 0,0 1 0,0 0-1,0 0 1,0-1 0,0 1 0,0 0 0,0 0-1,0 0 1,0 0 0,0 0 0,0 0 0,0 1-1,0-1 1,0 0 0,0 0 0,0 1 0,0-1 0,-1 1-1,-1 1-67,0 0 0,1 1 0,-1-1 0,1 0-1,0 1 1,0-1 0,0 1 0,0 0 0,0 0-1,0 0 1,1 0 0,-1 0 0,1 0 0,0 0-1,0 0 1,-1 6 0,-2 3-262,-5 16-1155,1 1 0,2 0 0,-4 34 0,7 19-4509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3.7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72 13414,'0'0'4738,"3"19"-2750,-2-16-1903,6 32 1300,22 70 0,-16-61-462,-11-34-752,0-1 0,0 1 1,1-1-1,0 0 0,1 0 0,0 0 1,1-1-1,-1 0 0,12 15 0,-15-23-135,-1 0-1,1 0 0,-1 0 0,1 0 0,-1 0 0,1 0 0,-1 0 0,1 0 1,-1 0-1,1 0 0,-1 0 0,1-1 0,-1 1 0,1 0 0,-1 0 1,1-1-1,-1 1 0,1 0 0,-1-1 0,0 1 0,1 0 0,-1-1 0,0 1 1,1-1-1,-1 1 0,0 0 0,1-1 0,-1 1 0,0-1 0,0 1 1,1-1-1,-1 1 0,0-1 0,0 1 0,0-1 0,0 1 0,0-1 0,0 1 1,0-1-1,0 0 0,0 0 0,11-36 554,-7 24-346,7-23-163,2 0 0,1 0 0,2 1 0,2 1 0,1 0 0,41-53 0,-59 85-86,0 1 0,0-1 0,1 1 0,-1 0 0,0-1 0,1 1 0,-1 0 0,1 0 0,0 0 0,-1 0 0,1 0 0,0 0 0,-1 0 0,1 1 0,0-1 0,0 1 0,0-1 0,0 1 0,-1-1 0,1 1 0,0 0 0,0 0 0,4 1 0,-4 0-5,1 0 0,-1 0 0,1 0 1,-1 1-1,0-1 0,0 1 0,0 0 1,0-1-1,0 1 0,0 0 0,0 0 0,0 0 1,-1 1-1,3 3 0,4 8-23,-1 1 0,0 1-1,-1-1 1,4 18 0,14 64 18,-14-53-126,2 0-1,30 72 1,-41-116-82,9 19-1150,-2-11-1250,0-7-3879,1-8-2314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3.9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62 1 14551,'0'0'10172,"-9"19"-9283,0 0-807,0 0 0,2 1 1,0 0-1,1 1 1,2 0-1,0-1 0,-2 34 1,5-22 137,3 170 912,0-180-1075,1-1-1,1 1 1,1-1 0,1 0 0,0 0-1,2-1 1,10 22 0,-2-4-966,-20-39-2213,-10-19-349,-7-17-3162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4.0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1 112 6499,'0'0'10261,"144"-68"-10277,-82 56 16,16-2-2321,10-4-7204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4.3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1 3169,'0'0'23054,"-3"32"-22870,3-30-186,-13 214 775,12-156-383,2 0 1,12 74-1,31 51-125,-20-92-167,-22-80-3038,-10-22-3256,3 2 4711,-18-21-9883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4.4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1 120 12198,'0'0'6451,"170"-85"-6451,-87 73-465,-1 2-3537,11-2-7891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4.7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286 17 15703,'0'0'1857,"-19"-3"870,-64-9-321,77 11-2307,0 1 0,0 0 1,0 0-1,0 1 0,0 0 0,0 0 0,1 0 1,-1 1-1,0 0 0,1 0 0,-1 0 0,1 1 0,-1 0 1,1 0-1,0 0 0,0 0 0,1 1 0,-1 0 0,1 0 1,0 0-1,0 1 0,0-1 0,0 1 0,1 0 1,0 0-1,0 0 0,-3 7 0,-1 3-53,0 1 0,1 0-1,1 1 1,0 0 0,1 0-1,1 0 1,-2 28 0,5-42-43,-1 9 16,1 0-1,0 0 0,0 0 0,1 0 0,4 14 1,-4-22-11,0-1 1,0 0 0,1 1 0,-1-1 0,1 0-1,0 0 1,0 0 0,0 0 0,1 0 0,-1 0 0,1-1-1,-1 1 1,1-1 0,0 0 0,0 0 0,0 0 0,0 0-1,0 0 1,0-1 0,1 1 0,4 0 0,-2 1 14,0-1 1,1 0 0,0-1-1,0 1 1,-1-1 0,1-1 0,0 1-1,0-1 1,0 0 0,0-1-1,-1 0 1,1 0 0,12-3 0,-14 2-11,-1 0 0,0 0 0,0-1 0,1 1 0,-1-1 1,-1 0-1,1 0 0,0 0 0,-1-1 0,1 1 0,-1-1 1,0 0-1,-1 0 0,1 0 0,0 0 0,-1-1 0,0 1 0,0 0 1,-1-1-1,2-5 0,5-15 129,-1 0 0,-1-1-1,-2 0 1,0 0 0,-1-29 0,-2 55-133,0 0 0,-1 0 0,1 0 0,0 0 0,0 0 0,0 0 0,-1 0 0,1 0 0,0 0 0,0 0 0,0 0 0,-1 1 0,1-1 0,0 0 0,-1 1 0,1-1 0,0 0 0,0 1 0,-1-1 0,1 1 0,9 10-26,-1-1-1,0 1 1,11 19-1,-12-17-425,1-1-1,20 23 1,-26-31 61,1-1 1,0 0-1,0 0 0,0 0 0,1 0 1,-1-1-1,1 1 0,-1-1 1,1 0-1,0-1 0,0 1 0,-1-1 1,7 1-1,42 0-5293,11-6-2462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3.9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161 0 12118,'0'0'14374,"-7"5"-13189,4-2-1181,0-1 1,0 1 0,0 0 0,1 0-1,-1 0 1,1 0 0,0 0 0,0 1-1,0-1 1,0 1 0,0-1 0,1 1-1,0 0 1,-2 3 0,-7 68-76,9-69 79,-55 811 576,56-746-421,-12-90-1367,-9-64-5036,2 20-309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5.0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461 24 11797,'0'0'14194,"-8"-7"-13701,7 5-489,-1 1-1,1-1 1,0 1-1,-1 0 1,1 0-1,-1 0 1,1 0 0,-1 0-1,0 0 1,1 0-1,-1 0 1,0 1-1,0-1 1,0 1-1,1-1 1,-1 1-1,0 0 1,0-1 0,0 1-1,-2 1 1,1 0-3,0 0 0,0 1 1,0 0-1,1 0 0,-1 0 1,1 0-1,-1 0 0,1 0 1,0 1-1,0-1 0,0 1 1,0-1-1,0 1 0,1 0 1,-2 3-1,-7 11 19,0-1 0,1 2 1,1-1-1,1 1 0,1 0 0,0 1 0,1-1 0,1 1 0,1 0 0,-1 26 1,3-43-19,1 0 0,0 0 1,0 0-1,0 1 0,0-1 1,0 0-1,1 0 0,-1 1 0,1-1 1,-1 0-1,1 0 0,0 0 1,0 0-1,0 0 0,0 0 1,0 0-1,0 0 0,1-1 1,-1 1-1,1 0 0,-1-1 1,1 1-1,-1-1 0,1 1 1,0-1-1,0 0 0,0 1 1,0-1-1,0 0 0,0-1 1,0 1-1,0 0 0,0 0 0,0-1 1,1 0-1,-1 1 0,0-1 1,0 0-1,0 0 0,1 0 1,-1 0-1,0 0 0,0-1 1,0 1-1,4-2 0,-5 2 1,0-1 0,0 0 0,-1 0 0,1 0-1,0 1 1,0-1 0,0 0 0,-1 0 0,1 0 0,0 0-1,-1-1 1,1 1 0,-1 0 0,1 0 0,-1 0-1,0 0 1,0 0 0,1-1 0,-1 1 0,0 0 0,0 0-1,0 0 1,0-1 0,0 1 0,-1-1 0,-3-35 142,1 28-140,-1 1 0,1 1 0,-1-1 0,-1 0 0,1 1 0,-1 0 0,-1 0 0,1 0 0,-1 1 0,0 0 0,-1 0 0,0 0 0,1 1 0,-2 0 0,1 0 0,-1 1 0,1 0 0,-1 0 0,-15-4 0,0 0-6,0 2 1,0 0-1,-1 2 1,1 0-1,-1 2 1,-25 0-1,47 2-6,-1 0 0,1 0 1,0 1-1,-1-1 0,1 1 0,-1-1 0,1 1 0,0 0 0,-1 0 0,1 0 1,0 0-1,0 0 0,0 0 0,0 0 0,0 1 0,0-1 0,0 1 1,0 0-1,1 0 0,-1-1 0,0 1 0,1 0 0,0 0 0,-1 0 0,1 1 1,0-1-1,0 0 0,0 0 0,1 1 0,-1-1 0,0 0 0,1 1 1,-1-1-1,1 1 0,0 2 0,0 0-197,-1 1 1,2-1-1,-1 1 1,1-1 0,-1 1-1,1-1 1,1 0-1,-1 1 1,1-1-1,0 0 1,0 0-1,1 0 1,-1 0-1,1 0 1,5 5-1,-3-5-485,0 0 0,0 0-1,1-1 1,0 1 0,0-1-1,0-1 1,10 5 0,62 20-9593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5.4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663 72 14567,'0'0'8139,"-26"-13"-6743,-6-4-1005,-48-18-1,75 33-367,0 1 0,0 0 0,0 0 0,0 0-1,0 1 1,0 0 0,0 0 0,0 0-1,0 0 1,0 1 0,0 0 0,0 0 0,0 0-1,0 1 1,0-1 0,1 1 0,-1 0 0,1 1-1,-1-1 1,1 1 0,0 0 0,0 0 0,-6 6-1,1-2 18,0 0 12,-1 1-1,1 0 1,1 1-1,-1-1 0,2 2 1,-14 20-1,17-25-48,1 1 0,1-1 0,-1 1 0,1 0 0,0 0-1,0 0 1,1 0 0,0 0 0,0 1 0,0-1 0,1 0-1,0 1 1,0-1 0,0 0 0,3 9 0,-3-13 0,1 0 0,0 0 0,0 0 1,0 0-1,0-1 0,1 1 0,-1 0 0,1 0 0,-1-1 1,1 1-1,-1-1 0,1 1 0,0-1 0,0 1 1,0-1-1,0 0 0,0 0 0,0 0 0,0 0 0,0-1 1,0 1-1,0 0 0,0-1 0,0 0 0,1 1 0,2-1 1,11 2 46,0-1 0,28-2 0,-20 0 77,-22 3-138,-2 1 1,1-1 0,0 1 0,0-1 0,-1 1-1,1 0 1,-1-1 0,0 1 0,0 0-1,0-1 1,0 1 0,-1 5 0,1 1-31,0 73-31,20 152 0,-15-205 81,23 167 123,-26-172-115,-2 0 0,0-1 0,-1 1-1,-1 0 1,-2-1 0,-6 25 0,9-42 4,-1-1 1,1 0-1,-2 0 0,1 1 1,0-2-1,-1 1 0,0 0 1,0 0-1,-1-1 0,1 0 1,-1 1-1,0-1 0,0-1 1,0 1-1,0-1 0,-1 1 1,0-1-1,1 0 0,-1-1 1,0 1-1,-1-1 0,1 0 1,0-1-1,-9 3 0,4-3 76,0 0 0,1-1 0,-1 0 0,0 0 0,1-1-1,-1-1 1,0 1 0,1-2 0,0 1 0,-1-1-1,1-1 1,0 1 0,-11-8 0,-7-3-24,1-2 1,0-1-1,2-1 1,0-1-1,1-1 1,0-1-1,2-1 1,-20-27-1,39 47-108,1 0 0,-1-1 0,1 1 0,-1 0 0,1-1 0,0 0 0,0 1 0,0-1 0,0 1 0,1-1 0,-1 0 0,1 0 0,-1 1 0,1-1 0,0 0-1,0 0 1,0 0 0,1 1 0,-1-1 0,1 0 0,-1 0 0,1 1 0,0-1 0,0 0 0,0 1 0,0-1 0,1 1 0,-1 0 0,3-4 0,4-3-707,0 1 0,1 1 1,0-1-1,0 1 0,19-10 1,-15 8-264,57-35-4507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5.8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49 232 15783,'0'0'5464,"16"-1"-4840,50-3 262,-62 3-749,-1 1 0,1-1 1,0 0-1,-1 0 0,1 0 0,-1-1 0,1 1 0,-1-1 1,0 0-1,0 0 0,1 0 0,-1 0 0,-1-1 0,1 1 1,0-1-1,0 0 0,-1 0 0,0 0 0,0 0 0,0 0 1,0 0-1,0 0 0,0-1 0,-1 1 0,1-1 0,-1 1 1,0-1-1,0 0 0,-1 1 0,1-6 0,0 2-46,-1 0-1,0 0 0,0 0 1,0 0-1,-1 0 0,0 0 1,-1 1-1,1-1 1,-1 0-1,-1 1 0,1-1 1,-1 1-1,0 0 1,-6-9-1,7 12-85,0 0-1,1 1 1,-1 0-1,0-1 1,0 1 0,0 0-1,0 0 1,-1 0-1,1 0 1,-1 0 0,1 1-1,-1-1 1,0 1 0,1 0-1,-1-1 1,0 1-1,0 0 1,0 1 0,0-1-1,0 1 1,0-1-1,0 1 1,0 0 0,0 0-1,0 0 1,0 0 0,0 1-1,0-1 1,0 1-1,0 0 1,1-1 0,-1 1-1,0 1 1,0-1-1,1 0 1,-1 1 0,0-1-1,1 1 1,-1 0 0,1 0-1,0 0 1,0 0-1,0 0 1,0 1 0,0-1-1,0 1 1,-2 3-1,-4 7 2,1-1 0,0 1 0,1 1 0,0-1 0,1 1 0,0 0 0,1 0 0,1 1 0,0-1 0,1 1 0,1 0 0,0-1 0,1 1 0,0 0-1,2 0 1,2 17 0,-1-22 6,-1-1 1,1 1-1,1-1 0,0 1 0,0-1 0,0 0 0,1-1 0,1 1 0,0-1 0,0 0 0,0 0 0,1-1 0,0 0 0,0 0 0,1 0 1,0-1-1,0 0 0,1-1 0,0 0 0,-1 0 0,2-1 0,-1 0 0,0-1 0,16 4 0,8-1-26,-1-1 1,1-2-1,0-1 0,0-1 0,65-8 1,-92 6-279,1 0 0,-1 0 0,1-1 0,-1 0 0,0 0 1,0-1-1,0 1 0,0-1 0,0 0 0,8-7 0,-11 8-367,0-1 0,0 0 0,-1 0 0,1 0 0,0-1 0,-1 1-1,0 0 1,0-1 0,0 1 0,0-1 0,2-7 0,3-36-11205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6.0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1 20457,'0'0'7556,"-15"159"-7156,20-91-304,10-4 48,11-5-96,-5-3 0,-1-8 32,-9-6-80,-6-4-160,-5-8-320,0-4-1825,-5-11-2625,-16-13-4435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6.1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1 146 14423,'0'0'7427,"150"-78"-7427,-78 64-32,5-2-560,-9-2-3682,-17-1-5395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6.3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48 18216,'0'0'6627,"108"-43"-6627,-36 39 0,-5 4-80,-25 0-1777,-32 16-1456,-10 17-1217,-52 9 112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6.4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5090,'0'0'14039,"83"10"-13191,-16-10-448,5 0-400,0 0-3281,-15-8-5603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6.7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496 109 17896,'0'0'2396,"-5"-17"525,-17-53-173,21 69-2637,1-1 0,-1 1 0,1-1 0,-1 1 0,1 0 0,-1-1-1,0 1 1,1 0 0,-1 0 0,0-1 0,0 1 0,0 0 0,0 0 0,0 0 0,-2-1-1,2 2-74,1 0 0,-1 0 0,1 0 0,-1 0-1,1 0 1,-1 0 0,1 1 0,-1-1-1,1 0 1,-1 0 0,1 0 0,-1 1-1,1-1 1,-1 0 0,1 0 0,-1 1-1,1-1 1,0 0 0,-1 1 0,1-1 0,0 1-1,-1-1 1,1 1 0,0-1 0,-1 0-1,1 2 1,-15 25-20,0 0 0,3 1 0,0 1-1,-13 50 1,13-42 4,-1 3-1,2 1 0,1 0 0,2 0 0,2 0 0,2 1 0,1 67 0,3-101-14,1-1-1,-1 1 0,2 0 1,-1-1-1,1 0 0,0 1 1,0-1-1,1 0 0,0 0 1,0 0-1,0 0 1,1 0-1,0-1 0,1 0 1,-1 0-1,1 0 0,1 0 1,-1-1-1,1 0 0,0 0 1,0 0-1,0-1 0,0 0 1,1 0-1,0-1 1,0 1-1,0-2 0,0 1 1,11 2-1,3 0 53,-1-1 1,1-1-1,0-1 0,36-1 1,-47-1-43,0 0 0,0-1 0,0-1 0,-1 0 0,1 0 0,0-1 0,-1 0 0,1 0 0,-1-1 0,0-1 0,14-8 0,-20 10 29,0-1 0,1 1 0,-1-1 0,0 0 0,-1 0 0,1 0 0,-1 0 0,0 0 0,0 0 0,0-1 0,0 1 0,-1-1 0,0 1 0,0-1 0,0 0 0,0 1 0,-1-1 0,0 0 0,0 0 0,0 1 0,-1-7 0,1 9-32,0 1 0,-1-1 0,1 0 0,0 0 0,-1 1-1,1-1 1,-1 0 0,0 1 0,1-1 0,-1 1 0,0-1 0,0 0 0,0 1-1,0 0 1,0-1 0,0 1 0,-1 0 0,1 0 0,0-1 0,-1 1-1,1 0 1,-1 0 0,1 0 0,-1 1 0,0-1 0,1 0 0,-1 1 0,0-1-1,1 1 1,-1-1 0,-3 1 0,-7-2-32,0 0 0,-1 2 0,-20 0-1,19 0 29,-12 2-20,0 1 0,0 0 0,1 2 0,-1 1 0,1 1 1,1 1-1,-32 16 0,-163 96-3584,159-84 809,-44 25-5758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59.9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83 133 11157,'0'0'12006,"-14"5"-10953,-41 14-298,41-15 470,22-5-993,7-4-214,-1 0 0,0-1 0,19-12 0,22-8-7,-48 23-5,32-12 23,0 1 0,42-8 0,-105 30-116,1 1 1,0 0-1,1 2 0,0 1 0,-35 25 0,-24 12 13,72-43 52,10-3-72,18-9 26,130-84 136,-49 27-29,-86 52-39,-11 8 3,0 1 0,0 0 0,0 0 0,0 0 0,1 0 0,-1 0 0,0 0 0,5 0 0,-44 8 53,-4 15-38,-70 49 0,26-14-14,74-51-27,5-2 22,0 0 0,0-1-1,0 1 1,1 1 0,-1-1 0,1 1 0,0 0 0,0 0 0,0 0 0,-5 8 0,24-14-98,16-8 107,-1-1 1,1-2-1,-2 0 0,41-27 0,-10 6-22,30-14 11,-90 48 75,-24 3 35,-6 8-107,1 2 0,0 1 0,0 2 0,-30 21 0,-24 13 0,72-44-9,1-1 13,0 1 0,0 0 0,0 1 0,-10 9 0,20-16-8,0 0 1,0 0-1,0 0 1,0 0 0,0 0-1,1 0 1,-1 0-1,0 0 1,0 0 0,0 0-1,0 0 1,0 0 0,0 0-1,0 0 1,1 0-1,-1 0 1,0 0 0,0 0-1,0 0 1,0 0-1,0 0 1,0 0 0,0 0-1,1 0 1,-1 0-1,0 0 1,0 0 0,0 0-1,0 0 1,0 0-1,0 0 1,0 0 0,0 0-1,0 1 1,1-1-1,-1 0 1,0 0 0,0 0-1,0 0 1,0 0-1,0 0 1,0 0 0,0 0-1,0 1 1,0-1-1,0 0 1,0 0 0,0 0-1,0 0 1,0 0 0,0 0-1,0 1 1,0-1-1,0 0 1,0 0 0,0 0-1,4 0-13,10-1 8,1 0 1,-1-2-1,1 1 1,-1-2-1,0 0 1,21-9-1,84-44 156,-81 37-178,-26 12 31,-10 7 3,0-1-1,0 1 0,1-1 0,-1 1 0,0 0 1,1 0-1,-1 0 0,1 0 0,-1 0 1,1 0-1,0 1 0,2-1 0,-30 8 17,0 2 0,1 0 0,0 2 0,0 1 0,-29 19 0,30-17-7,64-28-10,-23 7 119,-11 5-184,-11 3-755,-64 36-5377,5-6-917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01.3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341 133 11029,'0'0'12118,"-5"-16"-10648,-21-67 909,27 91-2332,0 0 0,0 1 0,-1-1 0,0 0 0,-1 12 0,-1 13-25,17 752 1355,16-71-726,-31-617 907,-20-1210 139,18 1037-1683,-2 0 1,-5 0-1,-2 1 1,-34-117-1,41 178-26,0 0 0,1 0 0,1 0 0,0 0 0,0-18 0,1 32-84,1 0 90,0 0 0,0 0 0,0 0 0,0 0 0,-1 0 0,1-1 0,0 1 0,0 0 0,0 0 0,-1 0 0,1 0 0,0 0 0,0 0 0,-1 0 0,1 0 0,0 0 0,0 0 0,0 0 0,-1 0 0,1 0 0,0 1 0,0-1 0,0 0 0,-1 0 0,1 0 0,0 0 0,0 0 0,0 0 0,-1 0 0,1 1 0,0-1 0,0 0 0,0 0 0,0 0-1,0 0 1,0 0 0,-1 1 0,1-1 0,0 0 0,0 0 0,0 0 0,0 1 0,0-1 0,0 0 0,0 0 0,0 1 0,0-1 0,0 0 0,0 0 0,0 0 0,0 1 0,0-1 0,0 0 0,0 0 0,0 0 0,0 1 0,0-1 0,0 0 0,-37 104-283,-32 75 333,-64 151 78,140-413 212,10 11-297,3 0 1,4 1-1,2 2 0,4 0 1,61-103-1,-73 150-94,-17 22 48,-1-1-1,1 1 1,-1 0 0,1 0 0,-1-1 0,1 1 0,-1 0 0,1 0 0,0-1 0,-1 1 0,1 0 0,-1 0 0,1 0 0,-1 0 0,1 0 0,0 0 0,-1 0 0,1 0 0,-1 0 0,1 0 0,-1 0 0,1 1 0,0-1 0,2 2-34,-1 0 0,0 1 0,1-1 0,-1 0 0,0 1 0,-1 0 0,1-1 0,0 1 0,-1 0 0,2 4 0,14 21 48,19 25 2,50 65 62,-78-108-53,1-1 0,0 0 0,0-1-1,1 1 1,0-2 0,1 1 0,-1-1 0,24 10 0,-32-16 435,-1 15-1954,0 0 78,1 1-1,1-1 1,6 20-1,5 24-3095,-3 24-4947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4.2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14487,'0'0'9020,"17"7"-8801,-6-1-203,1 0 0,-1 1 0,0 0 0,0 0 1,-1 1-1,0 1 0,-1 0 0,0 0 0,0 1 1,-1 0-1,0 0 0,11 21 0,26 58 512,-4 3-1,38 128 1,14 31 0,-57-186-334,-59-78-4812,-10-4-1142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02.8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368 287 13510,'0'0'10768,"-18"-16"-10397,-51-48-230,69 64-137,0-1 0,0 0 0,-1 1 0,1-1 0,0 1 1,-1-1-1,1 1 0,-1-1 0,1 1 0,0-1 0,-1 1 0,1 0 0,-1-1 0,0 1 0,1-1 1,-1 1-1,1 0 0,-1 0 0,1-1 0,-1 1 0,0 0 0,1 0 0,-1 0 0,0 0 0,1 0 1,-1-1-1,1 1 0,-1 0 0,0 1 0,1-1 0,-1 0 0,0 0 0,0 0 0,2 13-23,-1-11 27,-18 241 395,0 7 592,16-64-738,-2-23 141,20 173 1,-5-263 57,-11-73-90,0-12 1042,-3-212-959,-1 35-35,26-247 1,14-96-388,-36 462-54,0 69-48,-16 33-231,-30 65 314,-104 159 0,75-134 50,63-97-100,14-36 62,0 1 0,1-1 0,1 1 0,0 0 0,0 0 0,1 1 0,0-1 0,0 1 0,12-14 0,6-14 17,11-25-31,5-9 13,3 2 1,55-70-1,-95 138-29,-1-1 1,0 1-1,1 0 0,-1 0 1,1 0-1,0 0 0,-1 0 1,1 0-1,0 0 0,-1 0 1,1 1-1,0-1 0,0 0 1,0 1-1,-1 0 0,1-1 1,0 1-1,0 0 0,0 0 1,0 0-1,0 0 0,0 1 1,0-1-1,-1 0 0,1 1 1,0-1-1,0 1 0,0 0 1,-1-1-1,1 1 0,0 0 1,-1 0-1,1 0 0,-1 1 1,1-1-1,1 2 0,8 6 7,0 0-1,-1 1 1,15 19 0,-16-18 3,152 160 30,-154-162-563,-1-1 1,0 1-1,-1 0 1,0 0 0,0 1-1,-1 0 1,-1 0-1,4 14 1,-3 19-5044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7.5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346 359 11669,'0'2'11758,"0"-11"-10198,1-22-1383,-2 0-1,-1 0 0,-2 0 0,-1 1 0,-1-1 0,-2 1 0,-1 0 0,-24-54 0,33 83-176,-1-1 0,1 1 0,-1 0 1,0 0-1,1-1 0,-1 1 0,0 0 0,0 0 0,0 0 0,0 0 0,0 0 0,0 0 1,0 0-1,0 0 0,0 0 0,0 1 0,-1-1 0,1 0 0,0 1 0,0-1 0,-1 1 0,1-1 1,0 1-1,-1 0 0,1-1 0,-1 1 0,1 0 0,-1 0 0,1 0 0,0 0 0,-1 0 1,1 1-1,-1-1 0,1 0 0,0 1 0,-1-1 0,1 1 0,0-1 0,-1 1 0,1-1 0,0 1 1,0 0-1,0 0 0,0 0 0,0-1 0,-1 1 0,1 0 0,1 1 0,-1-1 0,-1 1 1,-17 23-18,2 1 0,1 0 0,-22 48 1,16-30 21,2 2-1,1 0 1,3 2 0,2-1 0,2 2-1,2 0 1,2 0 0,-2 58-1,11-103 0,-1 0 0,0 0-1,1 0 1,0 0 0,0 1-1,0-1 1,1 0-1,-1 0 1,1-1 0,0 1-1,0 0 1,0-1-1,1 1 1,-1-1 0,1 1-1,0-1 1,0 0-1,0 0 1,0-1 0,0 1-1,1 0 1,-1-1 0,1 0-1,0 0 1,-1 0-1,1-1 1,0 1 0,0-1-1,0 0 1,1 0-1,-1 0 1,0 0 0,7-1-1,-2 2 15,1-2-1,-1 0 1,0 0-1,1 0 0,-1-1 1,0-1-1,1 1 1,-1-1-1,0-1 1,0 0-1,0 0 0,-1-1 1,1 0-1,13-9 1,-14 5 12,0-1 0,-1 1 0,0-1 0,0-1 0,-1 1 0,0-1 0,0 0 0,-1-1-1,-1 1 1,0-1 0,0 0 0,-1 0 0,0 0 0,2-23 0,-1-2 210,-1-1 0,-3-52 0,-1 73 42,2 44-348,1 0 0,1 0 0,1-1 0,2 1 0,1-1 0,1 0 0,1-1 0,1 0 0,1-1 0,2 0 0,26 40 0,-36-60-305,1 0 1,-1 0 0,1 0-1,1-1 1,-1 0 0,0 0 0,1 0-1,7 4 1,-9-6-269,1 0 0,0 0 0,0-1 0,1 0 0,-1 0 0,0 0 0,0 0 0,5 0-1,31 0-6203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7.9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450 1 14134,'0'0'10307,"-7"14"-10203,-12 26 0,3 1 0,1 0 1,2 1-1,2 1 0,2-1 1,2 2-1,1-1 0,1 69 1,5-111-108,0 0 1,0 0 0,0 0 0,0-1-1,0 1 1,0 0 0,0 0 0,1 0 0,-1 0-1,0 0 1,1 0 0,-1 0 0,1 0-1,-1 0 1,1-1 0,-1 1 0,1 0-1,-1 0 1,1-1 0,0 1 0,0 0 0,-1-1-1,2 2 1,-1-2-1,-1 0 1,1 0-1,-1 0 0,0 0 0,1 0 0,-1-1 1,1 1-1,-1 0 0,1 0 0,-1 0 1,1 0-1,-1 0 0,0-1 0,1 1 0,-1 0 1,1 0-1,-1-1 0,0 1 0,1 0 1,-1-1-1,0 1 0,0 0 0,1-1 0,-1 1 1,0-1-1,0 1 0,1 0 0,-1-1 1,0 1-1,0-1 0,0 1 0,0-1 1,1 1-1,-1 0 0,0-1 0,0 1 0,0-1 1,0 1-1,0-1 0,0 1 0,0-1 1,-1 1-1,1-1 0,0 1 0,0 0 0,0-1 1,-1 0-1,1-10 18,0 1 0,-1-1 0,0 0 0,-1 1 0,-1-1 0,1 1 0,-2-1 0,1 1 0,-2 0 0,1 0 1,-1 1-1,-1-1 0,-11-14 0,-2-1 49,0 1 1,-2 1 0,-1 1-1,-30-24 1,41 37-37,-1 0-1,-1 1 1,0 0 0,0 1-1,0 0 1,-1 1-1,0 0 1,0 1-1,0 1 1,-27-4 0,38 7-52,7 42-747,0-35 295,-1-1 1,1 1 0,0-1 0,1 0 0,-1 0-1,1 0 1,0-1 0,0 0 0,10 7-1,32 15-5568,3-9-3217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8.3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353 1 7988,'0'0'14865,"-10"13"-14419,-10 17-331,2 1 1,1 0-1,1 2 0,2-1 1,1 2-1,2 0 1,1 0-1,1 1 1,2 0-1,-3 61 1,9-94-112,1 1 0,0 0 0,0-1-1,0 1 1,1 0 0,-1-1 0,0 1 0,1-1 0,0 1 0,0-1 0,0 1 0,0-1 0,0 1 0,0-1 0,0 0 0,1 1 0,-1-1 0,1 0 0,0 0 0,0 0 0,-1 0 0,1-1 0,4 3 0,-1-1 2,1-1 0,0 0 0,-1-1 0,1 1 0,0-1 0,0-1 0,0 1-1,0-1 1,9 0 0,-12 0 7,0 0-1,-1 0 1,1-1-1,0 1 1,0-1 0,0 1-1,0-1 1,0 0-1,0 0 1,-1 0-1,1 0 1,0-1-1,-1 1 1,1-1-1,-1 0 1,0 1-1,0-1 1,1 0-1,-1 0 1,3-5 0,-3 4 3,-1 0 1,1 0 0,-1-1-1,0 1 1,0 0 0,0-1 0,0 1-1,-1 0 1,1-1 0,-1 1-1,0-1 1,0 1 0,0-1 0,-1 1-1,1 0 1,-1-1 0,0 1-1,0 0 1,-2-5 0,-10-19 143,-1 1 0,-1 1-1,-2 1 1,0 0 0,-26-26 0,27 31 7,6 6-98,-2 1 0,0 0 1,0 0-1,-1 1 0,-16-10 0,22 16-53,-1 1 0,0 0 0,0 0 1,0 1-1,-1 0 0,1 0 0,-1 1 0,0 0 0,1 0 0,-1 1 0,-11 0 0,19 1-23,0 1 0,1-1 0,-1 0 0,0 0-1,1 0 1,-1 0 0,0 1 0,1-1 0,-1 0 0,0 0 0,1 1 0,-1-1-1,1 1 1,-1-1 0,1 0 0,-1 1 0,1-1 0,-1 1 0,1-1 0,-1 1-1,1-1 1,0 1 0,-1 0 0,1-1 0,0 1 0,-1 0 0,1-1 0,0 2 0,-3 25-785,11 27-3303,10-16-1956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8.9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388 45 15943,'0'0'9498,"-1"-8"-8980,1 6-495,0 0 0,0-1 0,0 1 0,-1 0-1,1 0 1,-1 0 0,1 0 0,-1 0 0,0 0 0,0-1 0,0 2 0,-2-4 0,1 4-17,1 0 1,-1 0-1,1 0 0,-1 1 0,1-1 0,-1 1 0,0-1 0,1 1 0,-1 0 0,0 0 0,1 0 0,-1-1 0,0 2 1,0-1-1,1 0 0,-1 0 0,0 0 0,1 1 0,-1-1 0,0 1 0,1 0 0,-1-1 0,1 1 0,-3 1 0,-71 29 193,50-19 75,0-1 0,0-1 0,-1-1 0,-1-2 0,1-1 0,-1 0 0,-51 2 0,78 14-263,2 12-18,1-1 1,12 46-1,1 17 112,5 296 323,0-4-162,-16-356-228,1 0 0,1 0 0,2 0 1,2-1-1,23 50 0,-33-79-30,1-1 1,0 0-1,0 1 0,0-1 1,0 0-1,0 0 0,0 0 1,0 0-1,0 0 0,0-1 1,1 1-1,-1-1 0,0 1 0,0-1 1,1 0-1,-1 0 0,0 0 1,0 0-1,1 0 0,3-1 1,52-9 35,-22-2-1164,54-26-1,-9-4-7614,-48 22-1027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9.1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 31 12070,'0'0'13398,"-5"-7"-12915,1 1-444,-10-11-1,8 20-37,4 15 17,0 51 115,-1-42-23,2 0 1,1 0 0,2 0 0,0 0-1,7 27 1,-8-51-101,0 1 0,0-1 0,0 0 0,0 0 0,1 0 0,-1 0-1,1 0 1,0 0 0,0-1 0,0 1 0,0-1 0,1 1 0,-1-1 0,1 0 0,-1 1-1,1-2 1,0 1 0,0 0 0,-1 0 0,2-1 0,-1 1 0,0-1 0,0 0 0,0 0-1,0 0 1,1-1 0,-1 1 0,0-1 0,1 0 0,-1 0 0,4 0 0,1-1-41,-1 0 0,0 0 1,1-1-1,-1 0 1,0 0-1,0-1 0,0 0 1,0 0-1,0 0 1,-1-1-1,0 0 0,1 0 1,5-7-1,0 0-1135,-1 0 1,0-2-1,-1 1 0,17-28 0,4-14-5314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9.4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224 179 14855,'0'0'7441,"-6"-2"-6462,6 2-943,-1-1 0,0 1 1,0 0-1,0 0 0,0-1 1,0 1-1,0 0 0,1-1 1,-1 1-1,0-1 0,0 1 1,1-1-1,-1 1 1,0-1-1,0 0 0,1 1 1,-1-1-1,1 0 0,-1 0 1,1 1-1,-1-1 0,1 0 1,-1 0-1,1 0 0,0 0 1,0 0-1,-1 1 0,1-1 1,0 0-1,0 0 0,0 0 1,0 0-1,0 0 0,0 0 1,0 0-1,0 0 0,0 0 1,0 0-1,1 1 1,-1-1-1,0 0 0,1 0 1,-1 0-1,0 0 0,1 1 1,-1-1-1,1 0 0,0 0 1,-1 1-1,1-1 0,-1 0 1,2 0-1,1-3 107,-1 1 0,0-1 0,-1 1-1,1-1 1,-1 0 0,1 0 0,-1 1 0,0-1 0,-1 0-1,1-8 1,-1 8-107,-1 0 0,0 0 0,0 0 0,0 0 1,0 0-1,-1 0 0,1 1 0,-1-1 0,0 0 0,0 1 0,-1 0 0,1-1 0,-1 1 0,1 0 0,-1 0 0,0 1 0,0-1 0,0 0 0,-1 1 0,1 0 0,-1 0 0,1 0 1,-1 0-1,0 0 0,0 1 0,1 0 0,-1 0 0,-5-1 0,4 0-44,0 1 1,-1 0 0,1 0-1,0 0 1,-1 0 0,1 1-1,-1 0 1,1 0 0,-1 1-1,1-1 1,0 1 0,-1 0-1,1 1 1,0-1-1,0 1 1,0 0 0,0 1-1,0-1 1,0 1 0,-6 4-1,8-4-80,1-1-1,-1 1 1,1 0 0,-1-1-1,1 1 1,0 0-1,0 1 1,1-1-1,-1 0 1,1 0 0,-1 1-1,1-1 1,0 1-1,0-1 1,1 1-1,-1-1 1,1 1 0,-1-1-1,1 1 1,0 0-1,1-1 1,0 5-1,0-5-260,0 0 0,0 0-1,1-1 1,-1 1 0,1 0-1,0-1 1,0 1 0,0-1-1,0 0 1,0 0 0,0 0-1,1 0 1,-1 0 0,1 0-1,-1-1 1,1 1-1,0-1 1,0 1 0,0-1-1,-1 0 1,1 0 0,0-1-1,0 1 1,1 0 0,4-1-1,51 3-7584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29.9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98 10517,'0'0'12176,"12"-8"-11765,-4 3-412,0 0 1,0 0 0,0 1-1,0 0 1,1 0-1,-1 1 1,1 0 0,0 1-1,0 0 1,0 0-1,0 1 1,12-1 0,36 4 65,-27-1-24,1-1 1,44-5-1,-73 4 4,-1 1-1,0-1 1,1 1-1,-1-1 1,0 1-1,0-1 1,1 0-1,-1 0 1,0 0-1,0 0 1,0 0 0,0 0-1,0 0 1,0 0-1,0 0 1,-1 0-1,1 0 1,0-1-1,0 1 1,-1 0 0,1-1-1,0-1 1,-1 2 26,0 1 0,1-1 0,-1 0 0,0 1 0,0-1 0,0 1 0,1-1 0,-1 1 0,0-1 0,0 0 0,0 1 0,0-1 0,0 1 0,0-1 0,0 0 0,0 1 0,-1-1 0,1 1 0,0-1 0,0 0 0,0 1 0,-1-1 0,1 1 0,0-1 0,0 1 0,-1-1 0,1 1 0,-1-1 0,1 1 0,0-1 0,-1 1 0,1 0 0,-1-1 0,1 1 0,-1 0 0,1-1 0,-1 1 0,1 0 0,-1 0 0,0-1 0,1 1 1,-1 0-1,1 0 0,-2 0 0,2 0-65,-1 0 0,0 0 0,1 1 0,-1-1 0,1 0 0,-1 1 0,1-1 1,-1 1-1,1-1 0,-1 1 0,1-1 0,-1 1 0,1-1 0,-1 1 1,1-1-1,0 1 0,-1-1 0,1 1 0,0 0 0,0-1 0,0 1 0,-1-1 1,1 1-1,0 0 0,0-1 0,0 1 0,0 0 0,0-1 0,0 1 0,0 0 1,0 2 11,-13 98 231,4 1 1,8 175 0,3-128 41,-2 318 421,0-465-709,0 3 5,-1 1 0,1 0-1,0-1 1,1 1-1,-1 0 1,1-1 0,0 1-1,1 0 1,-1-1 0,1 0-1,0 1 1,0-1 0,1 0-1,3 5 1,-32-10 555,7-5-707,0 2 0,0 0 1,0 1-1,0 1 0,-22 1 1,-16 6-8869,44-5-3773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26.8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16 255 9812,'0'0'13361,"0"0"-13298,-1 0 0,0 0 0,1 0 0,-1 0 0,0 0 1,1 0-1,-1 0 0,0 0 0,1 0 0,-1 1 0,1-1 0,-1 0 0,0 0 0,1 1 0,-1-1 0,1 1 0,-1-1 0,1 0 0,-1 1 0,1-1 0,-1 1 0,1-1 0,-1 1 0,1-1 0,0 1 0,-1 1 0,1 3-67,1 1 0,0-1 0,0 0 0,0 1 0,1-1 0,0 0 0,0 1 0,0-1 0,0 0 0,1-1 0,0 1 0,0 0 0,0-1 0,1 0 0,-1 1 0,1-2 0,6 6 0,-5-4 4,1-1-1,-1 0 1,1 0-1,0-1 0,-1 0 1,2 0-1,-1 0 1,0-1-1,0 0 1,1 0-1,-1 0 0,1-1 1,12 1-1,-14-2 19,0-1-1,-1 0 1,1 1-1,-1-2 0,1 1 1,-1 0-1,0-1 0,1 0 1,-1 0-1,0 0 1,0-1-1,0 1 0,-1-1 1,1 0-1,4-5 1,6-6 147,-1-1 1,16-23 0,-2 3 21,-24 31-165,11-14 27,0 1 0,2 0 0,0 1 1,1 1-1,0 1 0,29-19 0,-42 31-53,0 1 1,0 0-1,-1-1 1,1 2-1,0-1 0,0 0 1,0 1-1,0 0 1,0 0-1,0 0 0,0 0 1,0 0-1,0 1 1,0 0-1,0 0 1,0 0-1,0 0 0,-1 1 1,1 0-1,0-1 1,-1 1-1,6 5 0,7 4-2,0 1 0,-1 0 1,18 21-1,-20-20 48,12 12 0,54 48-49,-78-72 10,0 0 1,0 0-1,0 0 1,0 0-1,0-1 1,1 1-1,-1 0 1,0-1-1,0 1 1,1-1-1,-1 1 1,0-1-1,1 0 1,-1 1-1,0-1 1,1 0-1,-1 0 1,0 0-1,1 0 1,-1 0-1,0 0 1,1 0-1,-1-1 1,0 1-1,1 0 1,-1-1-1,0 1 1,1-1-1,-1 1 1,0-1-1,0 0 1,0 1-1,0-1 1,2-2-1,2-2 33,-1 0 0,0-1 0,-1 1 0,1-1 0,5-12 0,1-2 7,1 0-4,4-8 27,1 1 0,1 1 1,40-46-1,-56 70-68,1 1 0,-1-1 0,0 1 0,1-1 0,0 1 0,-1 0 0,1 0 0,0 0 0,-1 0-1,1 0 1,0 0 0,0 1 0,0-1 0,0 0 0,0 1 0,0 0 0,0-1 0,0 1 0,0 0 0,0 0 0,0 0 0,0 0-1,0 1 1,0-1 0,0 0 0,0 1 0,0-1 0,0 1 0,-1 0 0,1 0 0,0 0 0,0 0 0,0 0 0,-1 0-1,1 0 1,2 2 0,5 6-18,0 0 0,-1 1 0,0 0 0,13 20 0,0 1 5,-19-29 17,0 1 0,0-1 0,0 1 0,1-1 0,-1 0 0,0 0 0,1 0-1,-1 0 1,1-1 0,0 1 0,0-1 0,0 0 0,-1 1 0,1-1 0,0-1 0,0 1 0,1 0-1,-1-1 1,0 1 0,4-1 0,-3-1 11,0 0-1,-1 0 0,1 0 1,-1 0-1,1-1 1,-1 0-1,0 0 0,1 0 1,-1 0-1,0 0 1,0 0-1,-1-1 0,1 0 1,0 1-1,-1-1 1,4-5-1,6-9 10,2 1 1,0 0-1,1 1 1,34-26-1,-45 38-26,0 0 1,0 1-1,0-1 0,0 1 0,0 0 0,1 0 0,-1 0 0,1 1 0,-1-1 0,1 1 0,0 0 0,-1 1 0,1-1 0,0 1 1,0 0-1,-1 0 0,1 0 0,0 1 0,0 0 0,-1 0 0,1 0 0,0 0 0,-1 1 0,1-1 0,-1 1 0,0 1 0,0-1 0,0 0 1,4 4-1,50 45-46,-41-35 49,-1-2 0,34 24-1,-42-34 1,-1 0 0,1 0 0,0-1 0,1 0-1,-1 0 1,0 0 0,1-2 0,-1 1-1,1-1 1,16 1 0,-10-3 7,0-1 0,-1 0 0,1-1 0,-1 0 0,0-2 0,0 1-1,0-2 1,-1 0 0,0 0 0,0-1 0,13-10 0,-3 1 35,-1 0 1,0-2-1,-2-1 0,37-43 0,-47 47-1528,-20 33-2516,-5 12-2376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30.8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15 147 5026,'0'0'18070,"-3"1"-17131,-9 3-163,26-5-71,30-9-337,225-87 25,-224 85-355,0 3 0,1 1 1,0 2-1,60 0 0,-106 6-3,-12-3-9259,-3 9 4783,-5 7-3979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4.3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1 104 14855,'0'0'4674,"149"-48"-4674,-66 30-48,-6 0-2481,1-2-5315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31.2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 74 5074,'0'0'14714,"-6"0"-13778,-11 0 2181,59-8-1661,2-4-1198,5-2-182,0 2-1,1 2 0,0 2 1,60-2-1,-93 12-127,6 0 15,0-6-3254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42.4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187 1086 9428,'0'0'2521,"0"18"-277,0 49-728,0-21 8461,-11-591-7874,12 417-1949,-33-255 1,22 328-51,-3 85-413,-14 52 159,-49 132 196,66-178-52,4-15 9,4-30 149,4-22-99,2 0 0,1 0 0,2 1 0,11-32 0,2-13 0,-13 41-44,2 1 0,1-1 0,1 2 0,25-49 0,-36 80-16,1 1 0,-1-1-1,1 1 1,-1-1 0,1 1 0,-1 0 0,1-1 0,0 1-1,-1 0 1,1-1 0,0 1 0,-1 0 0,1 0-1,0 0 1,-1-1 0,1 1 0,0 0 0,-1 0 0,1 0-1,0 0 1,-1 0 0,1 0 0,0 0 0,-1 0-1,1 1 1,0-1 0,-1 0 0,1 0 0,0 1 0,-1-1-1,1 0 1,0 1 0,-1-1 0,1 0 0,-1 1-1,1-1 1,-1 1 0,1-1 0,-1 1 0,1 0-1,24 23-90,-23-22 107,0 1-11,25 27-30,57 50-1,-55-57-464,55 43-2719,-1-1-4684,-21-16-3231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43.4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151 1126 14279,'0'0'8681,"-3"-2"-7529,1 1-1095,1-1-1,-1 1 1,1-1-1,-1 1 1,1-1-1,0 1 1,0-1-1,0 0 1,0 0-1,0 1 0,0-1 1,0 0-1,0 0 1,1 0-1,-1 0 1,1 0-1,0 0 1,-1 0-1,1 0 1,0-4-1,1-55 195,1 43-135,7-149 385,12-400 988,-22 545-1384,-1 1-1,-6-26 0,4 26-25,1 1 0,0-27 0,3 31-34,1 7-9,-1 0 0,0 0 1,-1 0-1,1 1 0,-2-1 0,-2-11 1,1 17-35,2 3-12,1 0 0,-1 0 0,1 0 0,-1 0 0,1 1 0,-1-1 0,1 0 0,0 0 0,-1 0 0,1 0 0,-1 0 0,1 1 0,0-1 0,-1 0 0,1 0 0,-1 1 0,1-1 0,0 0 0,0 0-1,-1 1 1,1-1 0,0 0 0,-1 1 0,1-1 0,0 1 0,0-1 0,0 0 0,-1 1 0,1-1 0,0 1 0,0-1 0,0 0 0,0 1 0,0-1 0,0 1 0,-6 22-104,4-15 64,-11 33 47,-3 0-1,-1 0 1,-2-2 0,-26 41 0,43-71 128,3-21-34,-1-8-68,2 0 0,0 1 1,2-1-1,0 0 0,1 1 0,1 0 0,0 0 1,2 1-1,11-20 0,-19 37-35,1 0 1,0 0-1,0 1 0,0-1 1,0 0-1,0 1 0,0-1 1,0 0-1,0 1 1,0-1-1,0 1 0,0 0 1,0-1-1,0 1 0,0 0 1,0 0-1,0-1 0,0 1 1,1 0-1,-1 0 0,0 0 1,0 1-1,0-1 0,0 0 1,0 0-1,1 1 1,-1-1-1,0 0 0,1 2 1,37 17-21,-27-12 40,41 16-56,8 4-1612,-50-22 196,-1 1 0,0 0 0,15 13 0,6 10-4477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44.6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62 1013 8324,'0'0'11384,"0"15"-9154,0 34-217,0-46-1258,0-8-87,0-37 37,10-71-165,-1 16-237,11-192 343,3-109 402,-23 277-523,-22 188-1189,4-14 680,-26 53 1,15-37 35,19-51 56,11-39 175,2-11-196,-3-4-83,3 0-1,0 1 1,3-1-1,0 1 1,21-59-1,-20 91-366,4 13 207,14 21 130,-19-23 6,124 152-1330,-68-86-2587,-1 1-4225,-16-18-3059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49.0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107 49 14695,'0'0'10466,"-9"-9"-10319,-25-28-134,34 37-14,0 0 0,0 0 0,-1-1 0,1 1 0,0 0 0,0 0 0,0 0 0,0 0 0,0 0-1,-1-1 1,1 1 0,0 0 0,0 0 0,0 0 0,0 0 0,-1 0 0,1 0 0,0 0 0,0 0 0,0 0 0,-1 0 0,1 0 0,0 0 0,0 0 0,0 0 0,-1 0 0,1 0 0,0 0 0,0 0 0,0 0 0,-1 0 0,1 0 0,0 0-1,0 0 1,0 0 0,0 0 0,-1 1 0,1-1 0,0 0 0,0 0 0,0 0 0,0 0 0,0 0 0,-1 0 0,1 1 0,0-1 0,0 0 0,0 0 0,0 0 0,0 0 0,0 1 0,0-1 0,0 0 0,0 0 0,0 0 0,0 1-1,0-1 1,0 0 0,-1 0 0,1 0 0,1 1 0,-1-1 0,0 0 0,0 0 0,0 0 0,0 1 0,0-1 0,-1 18-39,1-15 28,-10 387 402,31 75 213,-11-317 309,-9-162-867,0 1-1,1-1 1,1 1 0,0 0-1,0-1 1,2 1-1,0 1 1,0-1 0,1 1-1,0 0 1,1 0-1,1 1 1,0 0 0,0 0-1,1 1 1,1 0 0,19-17-1,-25 24-53,0 1 1,0-1-1,0 1 0,1-1 1,-1 1-1,1 0 0,0 1 1,-1-1-1,1 1 0,0 0 1,0 0-1,0 0 0,0 1 1,0 0-1,0 0 0,0 0 1,0 1-1,0-1 0,0 1 1,-1 0-1,1 1 0,0-1 1,0 1-1,-1 0 0,1 0 1,-1 0-1,0 1 0,1-1 1,-1 1-1,0 0 0,-1 1 1,1-1-1,0 0 0,-1 1 1,0 0-1,0 0 0,0 0 1,0 0-1,2 6 0,2 5-5,-1 0 1,0 1-1,-1 0 0,-1 0 0,0 0 0,-2 0 1,1 1-1,-2-1 0,0 1 0,-3 24 0,3-36 12,-2-1-1,1 0 1,-1 1-1,1-1 1,-1 0-1,0 0 1,-1 1-1,1-1 1,-1 0-1,0 0 1,0 0-1,0-1 0,0 1 1,-1 0-1,1-1 1,-5 5-1,2-3 5,-1-1-1,0 1 0,0-1 1,0 0-1,0-1 1,0 1-1,-1-1 0,1-1 1,-10 3-1,-5 0 11,0 0-1,0-2 1,-1-1-1,1 0 1,-38-3-1,50 0 1,-1 0 0,1-1-1,0 0 1,-1 0 0,1-1 0,0 0-1,1-1 1,-1 0 0,1 0 0,-1-1-1,1 0 1,1 0 0,-1-1 0,-13-13-1,38 18-3703,45 24-5939,-13-16-2972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49.4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557 0 14999,'0'0'10223,"-16"2"-9748,9-1-466,1-1 1,-1 1-1,1 1 0,0-1 0,0 1 0,-1 0 1,1 1-1,0-1 0,1 1 0,-1 0 0,0 1 1,1 0-1,0-1 0,0 2 0,0-1 1,0 0-1,1 1 0,0 0 0,0 0 0,0 0 1,-5 11-1,9-16-9,-101 188 68,92-168-62,0 1-1,2 1 0,1 0 1,1 0-1,0 0 1,2 1-1,-1 31 1,4-42-15,2 27 4,-1-38 0,-1 0 0,0 0-1,1 0 1,-1 0 0,1 0-1,-1-1 1,1 1 0,-1 0-1,1 0 1,-1-1 0,1 1-1,0 0 1,0-1 0,-1 1-1,1-1 1,0 1 0,0-1-1,0 1 1,-1-1 0,1 1-1,0-1 1,0 0 0,0 0-1,0 1 1,0-1 0,0 0-1,0 0 1,0 0 0,0 0-1,0 0 1,0 0 0,-1 0-1,1 0 1,0-1 0,2 1-1,-2-1 9,-1 0-1,1 1 0,0-1 1,0 0-1,-1 0 0,1 0 0,0 1 1,-1-1-1,1 0 0,-1 0 1,1 0-1,-1 0 0,0 0 0,1 0 1,-1 0-1,0 0 0,1 0 0,-1 0 1,0 0-1,0 0 0,0 0 1,0-2-1,0-31 51,0 28-44,0-7 11,-1-1 1,0 1-1,-1 0 0,-1 0 0,0 0 1,-1 0-1,0 1 0,-1 0 0,0-1 0,-1 1 1,0 1-1,-1 0 0,-1-1 0,1 2 0,-2-1 1,1 1-1,-2 1 0,-15-14 0,11 10 42,-1 1-1,0 1 0,-1 1 1,0 0-1,-1 1 1,1 0-1,-2 2 0,1 0 1,-33-8-1,49 24-707,2-6 402,0 0 1,0 1-1,0-1 0,1 0 0,-1 0 0,1 0 0,0 0 0,0 0 0,0-1 0,0 1 0,0 0 0,0-1 0,1 0 1,-1 1-1,1-1 0,3 2 0,3 1-849,0 1-1,0-1 1,0-1 0,15 5 0,40 9-5675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49.8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158 261 7459,'0'0'8177,"6"4"-7144,15 10 154,-20-14-1087,0 0 1,-1 0-1,1-1 0,0 1 0,-1 0 0,1 0 0,0-1 1,-1 1-1,1 0 0,0-1 0,-1 1 0,1 0 0,-1-1 1,1 1-1,0-1 0,-1 1 0,0-1 0,1 1 0,-1-1 1,1 0-1,-1 1 0,1-1 0,-1 1 0,0-1 0,0 0 1,1 1-1,-1-1 0,0 0 0,0 0 0,0 1 0,0-1 1,1-1-1,7-27 1028,-8 27-960,4-16 258,0-1 0,-1-1 0,-2 1 0,0 0 0,-2-20 0,1 33-353,-1 0 0,0 0 0,0 0 0,-1 0 0,1 0 0,-2 0-1,1 1 1,0-1 0,-4-5 0,4 9-28,0-1 0,0 1 0,0-1 0,0 1 0,-1 0 0,1 0 0,-1 0-1,1 0 1,-1 0 0,0 1 0,1-1 0,-1 1 0,0 0 0,0-1 0,0 1 0,0 1-1,0-1 1,-5 0 0,6 1-45,0-1 1,0 2-1,1-1 0,-1 0 1,0 0-1,0 0 0,0 1 1,0-1-1,0 1 0,1 0 1,-1-1-1,0 1 0,1 0 0,-1 0 1,0 0-1,1 0 0,-1 0 1,1 1-1,-1-1 0,1 0 1,0 1-1,-2 2 0,-21 39-70,20-35 58,-13 30-4,1 1 0,-14 55 0,25-76 7,1 2 0,1-1-1,1 0 1,0 1 0,2-1-1,0 1 1,4 27 0,-3-43 8,0-1 0,1 0 0,-1 0 0,0 0 1,1 0-1,0 0 0,0 0 0,0 0 0,0-1 1,0 1-1,0-1 0,1 1 0,-1-1 0,1 0 0,0 0 1,0 0-1,0 0 0,0 0 0,0-1 0,0 0 1,0 1-1,0-1 0,0 0 0,1 0 0,5 0 0,10 2-18,0 0-1,0-2 0,24 0 0,-36-1 1,34 0-350,79-2-4056,-100 0 2455,-1 0 0,1-2 0,-1 0 0,21-8 0,26-14-7280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50.2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308 157 4338,'0'0'10618,"-6"-19"-7704,-22-61-417,25 76-2355,1 0 0,0 0 0,-1 0 0,0 1 0,0-1 0,0 1 0,0 0 0,0 0 0,-1 0 0,1 0 0,-1 0 0,0 1 0,0 0 0,0 0 0,0 0 0,0 0 0,-1 0 0,1 1 0,0 0 0,-1 0 0,1 0 0,-1 1 0,1-1 0,-1 1 0,1 0 0,-1 0 0,0 1 0,1-1 0,-1 1 0,1 0 0,0 0 0,-1 1 0,1-1 0,0 1 0,0 0 0,0 0 0,0 1 0,-4 2 0,-1 4-121,0 1-1,1 0 0,0 1 1,1 0-1,0 0 0,0 0 1,1 1-1,-6 17 0,3-4-15,1 1-1,1 1 0,-4 28 0,11-54-4,-4 26 2,-1 45-1,5-67-1,0 0 0,0 0 0,0 0 0,1 0 0,-1 0 0,1 0 0,1 0 0,-1-1 0,1 1 0,-1 0 0,1-1 0,1 1 0,-1-1 0,1 0 0,-1 1 0,6 4 0,-5-7-2,-1 0 1,1 0-1,0 0 1,-1-1-1,1 0 1,0 1-1,0-1 1,0 0-1,0 0 0,0-1 1,1 1-1,-1-1 1,0 1-1,0-1 1,0 0-1,0 0 1,1 0-1,-1-1 0,0 1 1,0-1-1,0 0 1,0 0-1,0 0 1,0 0-1,0 0 1,4-3-1,1-1 8,1 0 0,-1 0 0,-1-1 0,1 0 0,-1 0-1,0-1 1,7-9 0,-6 6 1,-1-1 0,0 1-1,-1-1 1,0-1 0,0 1-1,-2-1 1,6-17 0,-2-7 23,6-43 0,-6 26-21,-7 43-12,0 25-66,1-1 0,1 0 0,0 1 0,8 18 0,0 4 102,-10-33-73,28 94 251,-25-88-524,1 0-1,-1-1 1,1 1 0,1-1 0,0 0 0,0 0 0,11 11 0,-15-18-50,1 0-1,-1-1 1,1 1 0,-1 0 0,1-1 0,-1 1-1,1-1 1,0 0 0,0 0 0,0 0 0,-1 0 0,1-1-1,0 1 1,6-1 0,17 1-3786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50.5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100 35 13062,'0'0'13251,"-12"-9"-12717,5 3-507,4 4-22,1 0 1,0 0-1,-1 0 0,0 1 1,1-1-1,-1 0 0,0 1 0,0 0 1,0 0-1,0 0 0,-4-1 1,6 2-6,1 0 1,-1 0 0,0 0 0,0 0 0,1 1 0,-1-1 0,1 0-1,-1 0 1,0 1 0,1-1 0,-1 0 0,0 1 0,1-1 0,-1 1 0,1-1-1,-1 1 1,1-1 0,-1 1 0,1-1 0,0 1 0,-1-1 0,1 1-1,-1 1 1,-7 32 43,-11 364 415,17-124-176,3-159-8936,-1-119 3312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50.9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99 224 11861,'2'-18'2655,"-1"-1"-2290,0 2 560,1 0 0,0 0 0,1 0 0,9-29 0,-11 42-762,1 0 0,-1 0 1,1 0-1,0 0 0,0 0 1,1 1-1,-1-1 0,1 1 0,-1-1 1,1 1-1,0 0 0,0 0 1,1 0-1,-1 1 0,1-1 1,-1 1-1,1 0 0,0 0 0,0 0 1,0 0-1,0 0 0,0 1 1,0 0-1,0 0 0,0 0 1,9 0-1,-5 1-149,-1 0 1,1 0-1,0 1 0,0 0 1,-1 0-1,1 1 1,-1 0-1,1 0 0,12 6 1,-17-6-12,0-1 0,-1 1 0,1 0 0,0 0 0,-1 0 0,0 0 0,0 1 0,1-1 0,-1 1 0,-1-1 0,1 1 0,0 0 1,-1-1-1,1 1 0,-1 0 0,0 0 0,0 0 0,0 0 0,0 0 0,-1 0 0,1 1 0,-1-1 0,0 0 0,1 0 0,-2 0 0,1 0 0,-1 5 0,0-5 9,0 1-1,-1 0 0,0-1 1,0 1-1,0-1 0,0 1 0,0-1 1,0 0-1,-1 0 0,0 0 0,0 0 1,0-1-1,0 1 0,0-1 1,0 0-1,0 0 0,-1 0 0,1 0 1,-6 2-1,-9 4 33,0-1 0,-28 9 0,20-11-4,1 0 0,-36 2 0,-22 3 1054,83-10-1088,-1 0 1,1 0-1,0 0 1,-1 1 0,1-1-1,-1 0 1,1 0-1,0 0 1,-1 1-1,1-1 1,0 0-1,-1 0 1,1 1 0,0-1-1,0 0 1,-1 1-1,1-1 1,0 0-1,0 1 1,0-1-1,-1 0 1,1 1 0,0-1-1,0 1 1,0-1-1,0 0 1,0 1-1,0-1 1,0 1-1,0-1 1,0 1 0,0-1-1,0 0 1,0 1-1,0-1 1,0 1-1,0-1 1,0 0-1,1 1 1,7 17-136,3-5 135,0 0 0,1-1-1,0-1 1,1 0 0,0 0-1,1-1 1,0-1 0,23 11 0,1-1 25,1-2 1,52 14 0,-79-27-40,2 0 1,-1-1-1,0-1 1,23 2 0,-35-4-39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4.7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343 0 16600,'0'0'5730,"0"18"-4105,-1 38-1448,-4 1-1,-1-1 1,-18 66 0,17-94-117,1 0 0,1 0 0,2 1 0,1-1 0,1 1 0,1 0 0,4 30 0,-3-58-58,-1 1 0,0-1 0,1 0 0,-1 0 0,1 0 0,-1 1 0,1-1-1,0 0 1,-1 0 0,1 0 0,0 0 0,0 0 0,0 0 0,0 0 0,-1 0 0,1 0 0,1-1 0,-1 1-1,0 0 1,0-1 0,0 1 0,0 0 0,0-1 0,1 0 0,-1 1 0,0-1 0,0 0 0,1 1 0,-1-1-1,0 0 1,1 0 0,-1 0 0,0 0 0,0 0 0,1 0 0,-1-1 0,0 1 0,2-1 0,0 1 11,-1-1 0,0 0 0,0 1 0,0-1 0,0 0-1,0 0 1,0 0 0,0 0 0,0-1 0,0 1 0,-1-1 0,1 1 0,0-1 0,-1 1 0,1-1 0,-1 0 0,1 0 0,-1 0 0,0 0 0,2-4 0,-1-5 14,0 0 1,-1-1-1,0 1 0,-1-1 1,0 1-1,-1-1 1,0 1-1,-1 0 0,0-1 1,-1 1-1,0 0 0,-1 0 1,-9-20-1,-1 5-10,-1 1 0,-1 0-1,-1 1 1,-25-27 0,34 41 14,-2 0 1,1 0-1,-1 1 0,-1 0 1,1 1-1,-2 0 1,1 0-1,-1 1 0,0 1 1,0 0-1,-1 1 1,0 0-1,0 1 0,0 0 1,0 1-1,-26-2 0,38 5-38,0 0-1,1 0 1,-1 0-1,0 1 0,0-1 1,0 0-1,1 1 1,-1-1-1,0 0 0,1 1 1,-1-1-1,0 1 1,1-1-1,-1 1 0,0-1 1,1 1-1,-1 0 1,1-1-1,-1 1 0,1 0 1,-1-1-1,1 1 1,0 0-1,-1 0 0,1-1 1,0 1-1,0 0 1,-1 0-1,1-1 0,0 1 1,0 0-1,0 0 1,0 1-1,0 36-872,1-23 167,-2-10 329,1 0 0,0-1 1,0 1-1,1 0 0,-1 0 0,1-1 0,0 1 1,0 0-1,1-1 0,-1 1 0,1-1 0,0 0 1,0 1-1,1-1 0,-1 0 0,1 0 0,0-1 1,0 1-1,0 0 0,7 5 0,44 20-7198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51.0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1 100 15255,'0'0'12502,"5"-100"-12086,0 100-416,0 0-96,0 12-80,-5 24-1201,0 12-2144,-20 12-4515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51.2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342 0 17720,'0'0'3442,"-129"128"-1633,92-74-961,1 11-416,5 1-32,6 2-400,4 0 0,0-7-304,6-11-2977,-11-16-4691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05.7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5 150 14150,'0'0'8711,"0"0"-8692,0 0-1,-1 1 1,1-1 0,0 0 0,-1 0-1,1 1 1,0-1 0,0 0-1,-1 0 1,1 1 0,0-1-1,0 0 1,-1 1 0,1-1-1,0 1 1,0-1 0,0 0-1,0 1 1,-1-1 0,1 0-1,0 1 1,0-1 0,0 1-1,0-1 1,0 1 0,0-1-1,0 1 1,5 0 18,-1 0 0,1 0 0,0-1 0,-1 0 0,1 0 0,0 0 0,-1 0 0,6-2 0,-3 2 9,35-7 40,0-1 1,-1-2-1,0-2 1,58-25-1,-5 2-59,46-14-27,-134 47 1023,-28 21-16007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06.0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 68 8772,'0'0'12275,"-7"4"-11371,5-4-868,1 1 0,-1-1 0,1 1 0,0-1 0,-1 1 0,1 0 0,0-1-1,-1 1 1,1 0 0,0 0 0,0 0 0,0 0 0,0 0 0,0 0 0,0 1-1,-2 1 1,28-6 459,57-21-180,-37 6-897,48-15 1373,-61 26-3817,-1 4-3396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4.2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1 15671,'0'0'10893,"-2"26"-10629,0 81 32,4-1-1,20 129 0,-16-193-211,-5-26-54,1-1 1,1 0-1,0-1 1,1 1-1,8 20 1,-18-46-125,2-1 0,-1 1 0,-3-20 1,-10-81-4698,18 110 4685,-10-91-6340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4.5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32 438 15591,'0'0'4936,"22"-15"-3744,69-49 169,-80 56-1124,0-1 1,-1 0-1,0-1 1,-1 0-1,0-1 1,0 1-1,-1-2 0,-1 1 1,0-1-1,0 0 1,-1-1-1,-1 0 1,5-15-1,-9 21-173,1 0 0,-1 1 0,0-1 0,0 0 0,-1 0 0,0 0 0,0 0-1,-1 0 1,0 0 0,0 0 0,0 1 0,-1-1 0,0 0 0,0 1 0,-1-1 0,0 1 0,0 0 0,-1 0 0,1 0 0,-1 1-1,0-1 1,-1 1 0,0 0 0,-9-8 0,12 10-59,-1 1 1,1 0-1,-1 0 0,0 0 0,0 0 1,0 0-1,0 1 0,0-1 0,0 1 1,-1 0-1,1 0 0,0 0 0,-1 0 1,1 1-1,-1-1 0,1 1 0,0 0 1,-1 0-1,1 0 0,-7 2 1,5 0-11,0 0 1,1 0 0,-1 0-1,1 0 1,0 1 0,-1 0 0,1 0-1,0 0 1,1 1 0,-1-1 0,1 1-1,-6 7 1,-1 4-39,0 0 0,1 1 0,1 0 0,1 1 0,0 0 1,-8 31-1,11-28-252,0 1 1,1-1-1,1 1 1,0 21-1,3-34-135,-1 1-1,1-1 1,0 0-1,1 0 1,-1 0-1,2 0 1,-1 0-1,1 0 1,0 0-1,1-1 1,0 1-1,0-1 1,6 7-1,37 29-4978,-33-33 3943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4.8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191 37 608,'0'0'24694,"-18"-9"-23445,7 4-1101,-1-1 0,0 1 1,0 1-1,-17-4 0,28 8-135,-1 1 0,0-1 0,1 0-1,-1 0 1,0 1 0,1-1 0,-1 1-1,1-1 1,-1 1 0,1 0 0,-1 0-1,1-1 1,-1 1 0,1 0 0,-1 0-1,1 1 1,0-1 0,0 0 0,0 0-1,0 0 1,0 1 0,0-1 0,0 1-1,0-1 1,0 1 0,1-1 0,-2 3-1,-13 49 163,13-44-130,-4 32 119,1 0 0,3 0 0,2 59 1,1-33-14,1 15 125,3 1-1,29 154 1,-30-221-243,49 231 381,28 317 1,-79-545-404,0-1 23,-1 0 0,-1-1 0,-4 33 0,4-47-27,0 0 0,-1 0 0,1 0 0,-1 0-1,0 0 1,0 0 0,0 0 0,-1 0 0,1 0 0,-1 0-1,1-1 1,-1 1 0,0-1 0,0 1 0,0-1 0,0 0 0,-1 1-1,1-1 1,-1-1 0,1 1 0,-1 0 0,0 0 0,1-1-1,-1 0 1,0 1 0,0-1 0,-5 1 0,4-1-141,-1 0 1,1-1-1,-1 1 0,1-1 1,-1 0-1,1 0 1,-1-1-1,1 1 1,-1-1-1,1 0 1,-1 0-1,1-1 0,0 1 1,-8-4-1,8 1-347,-1 1-1,0-1 0,1 0 0,-1 0 1,1 0-1,0-1 0,0 1 1,1-1-1,0 0 0,-6-10 1,-22-50-8051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4.9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1 198 16664,'0'0'7827,"108"-72"-7651,-46 52-32,0-4 0,5 1-80,0 1-64,1 2-784,-1 4-4963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5.6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80 66 8292,'0'0'17184,"4"-14"-16285,5-22-583,-3 21-152,-6 15-155,0 0-1,0 0 0,0 0 1,0 0-1,0 1 0,0-1 1,0 0-1,0 0 0,0 0 0,0 0 1,0 0-1,0 0 0,0 0 1,0 0-1,0 0 0,0 1 1,0-1-1,0 0 0,0 0 1,0 0-1,0 0 0,0 0 1,0 0-1,0 0 0,0 0 0,0 0 1,0 0-1,1 0 0,-1 1 1,0-1-1,0 0 0,0 0 1,0 0-1,0 0 0,0 0 1,0 0-1,0 0 0,0 0 1,1 0-1,-1 0 0,0 0 0,-5 84 311,-3 0 0,-27 115 0,16-105 208,-10 151 1,26-196-437,2 0-1,2 0 1,2 0 0,3-1 0,23 95-1,-4-67-20,57 119-1,-61-154-59,2-1 0,2 0 0,1-2 1,37 40-1,-13-26 0,-30-33 22,-2 0 0,0 2 0,27 39 0,-53-109-1694,8-23-4138,4 3-2644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6.0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269 109 2993,'0'0'20514,"-16"-17"-18524,-53-52-723,68 67-1200,-1 0 0,0 0-1,0 0 1,1 1 0,-1-1-1,0 1 1,0-1 0,0 1-1,-1 0 1,1 0 0,0 0-1,0 0 1,-1 0 0,1 0-1,0 1 1,-1-1 0,1 1-1,-1 0 1,1-1 0,-1 1-1,1 0 1,-1 1 0,1-1-1,0 0 1,-1 1 0,-3 0-1,4 1-49,0-1 0,0 1 0,0-1 0,0 1 0,0 0 0,1 0 0,-1 0 0,1 0 0,-1 0 0,1 0 0,0 0 0,-1 1 0,1-1-1,0 0 1,1 1 0,-1-1 0,0 4 0,-7 46 107,3 1 1,2 0-1,6 89 0,-1-72 76,8 56 345,50 238 1,-40-264-322,8 53 32,-6 1 0,3 226 0,-25-377-246,0-1-1,0 1 0,0-1 1,0 0-1,0 1 0,0-1 1,-1 1-1,1-1 0,-1 0 1,0 1-1,0-1 0,1 0 1,-2 0-1,1 0 1,-1 3-1,0-4 4,0 0 1,0 1-1,-1-1 1,1 0-1,0-1 1,0 1-1,-1 0 1,1-1-1,0 1 1,-1-1-1,1 0 1,0 0-1,-1 1 1,1-2-1,-4 1 1,0 1-169,-1-1 0,0 0 0,0 0 1,1-1-1,-1 0 0,0 0 1,0 0-1,1-1 0,-1 0 0,1 0 1,0-1-1,0 1 0,-1-1 0,2-1 1,-1 1-1,0-1 0,1 0 0,0-1 1,-1 1-1,2-1 0,-1 0 0,1 0 1,-1 0-1,1-1 0,-4-8 0,-16-50-4137,4-16-4136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5.0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228 1 15127,'0'0'10901,"-5"13"-10565,-10 37-344,2 1 0,3 0 0,2 1 0,2 0 0,1 83 0,5-131 8,0 0 0,0 1 0,0-1 0,0 0 0,1 0 0,0 0 0,0 1 0,0-1 0,0 0 0,0 0 0,1-1 0,0 1 0,0 0 0,3 4 0,-3-6 0,1 0 0,-1 0 0,1 0 0,-1-1 0,1 1 0,0-1 0,0 1 0,0-1 0,0 0 0,0 0 0,0-1 0,0 1 0,0 0 0,0-1 0,0 0 0,0 0 0,1 0 0,5-1 0,-7 1 4,0 0-1,0 0 1,0 0 0,1-1-1,-1 1 1,0-1-1,0 0 1,0 0 0,0 0-1,0 0 1,0 0 0,0 0-1,0 0 1,0 0 0,0-1-1,-1 1 1,1-1-1,-1 0 1,1 1 0,-1-1-1,3-3 1,-2 0 14,0 0 1,0 0-1,0 0 1,0 0-1,-1 0 1,0-1-1,0 1 1,0 0-1,-1-7 1,1-1 25,-2-1 1,0 0 0,-1 1-1,0 0 1,-1-1-1,0 1 1,-6-13 0,2 11 27,-1 0 0,0 0 0,-2 0 0,1 1 0,-2 1 1,0 0-1,-21-20 0,24 26-40,1 0 0,-1 1 1,0 0-1,-1 1 0,1 0 1,-1 0-1,0 1 0,0 0 1,0 0-1,-1 1 0,0 0 1,1 1-1,-1 0 0,-15-1 0,23 4-85,0-1 0,1 0-1,-1 1 1,1-1-1,-1 1 1,0 0 0,1-1-1,-1 1 1,1 0-1,0 0 1,-1 0 0,1 0-1,0 0 1,-1 0-1,1 1 1,0-1 0,0 0-1,0 1 1,0-1-1,0 0 1,0 1 0,1-1-1,-1 1 1,0 0-1,1-1 1,-1 1 0,1 0-1,0-1 1,-1 1-1,1 0 1,0 1 0,-3 62-3813,3-55 2568,0-10 1298,0 3-706,-1 1 0,1-1-1,1 0 1,-1 0 0,0 0 0,1 0 0,0 0-1,0 0 1,2 6 0,-1-5-1018,1-1 0,0 0 0,0 0-1,0-1 1,0 1 0,0-1 0,7 4 0,-10-5 1612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6.2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1 106 10149,'0'0'11957,"139"-46"-11749,-103 39-32,16-3-112,5-4-64,-6 0-1472,11 0-4099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6.4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 91 13126,'0'0'14535,"-41"0"-14535,77-4-48,10-12 48,11-4 96,0 0-32,-5 4 16,-6 6-80,-15 6-544,-10 4-737,-6 0-1136,-15 14-2369,0 16-4162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6.6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40 128 12310,'0'0'13398,"-8"3"-13099,5-2-285,-19 8 33,16-4-33,13-3-1,4-3 7,0 0 0,0-1 0,0 0 1,-1 0-1,1-1 0,-1-1 0,16-6 0,72-43 169,-8 4-67,-40 34-1349,-17 11-4256,-16 2-320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6.9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84 19417,'0'0'7795,"-21"-14"-7811,63 2 16,9-4 64,-4 1-64,5-1-464,-11 8-496,-15 6-241,-16 2-1888,-10 6-1361,0 19-3746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7.1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0 166 12822,'0'0'8420,"36"-8"-8276,6-12-16,-1-2 16,11-3-144,5-3-272,-1-2-2401,-4-2-5203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7.4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255 3 17896,'0'0'7873,"-21"0"-6587,6 0-1073,10-1-164,0 0 0,0 1 0,-1-1 0,1 1 0,0 1-1,-1-1 1,1 1 0,0 0 0,0 0 0,0 0 0,0 1 0,0-1 0,0 1 0,0 1-1,0-1 1,1 1 0,-1-1 0,1 1 0,0 1 0,0-1 0,0 1 0,0-1 0,1 1-1,-7 8 1,-1 10 72,1 0-1,0 1 1,2 0 0,1 1-1,0-1 1,-5 49-1,7-20-13,2 0-1,6 65 1,-3-102-96,2-1 0,0 1 1,1 0-1,0 0 0,1-1 1,1 0-1,8 18 0,-10-26-6,0 0-1,1-1 0,-1 1 0,1-1 0,0 1 1,1-1-1,-1 0 0,1-1 0,0 1 0,0-1 1,1 0-1,-1 0 0,1-1 0,0 0 1,0 0-1,0 0 0,0-1 0,8 3 0,-6-3-2,1 0-1,-1 0 0,0-1 0,1 0 0,-1-1 0,0 0 1,1 0-1,-1-1 0,1 0 0,-1-1 0,0 1 1,0-1-1,0-1 0,0 0 0,0 0 0,0 0 1,-1-1-1,0 0 0,1-1 0,-2 0 0,1 0 1,0 0-1,-1-1 0,0 0 0,0 0 0,-1 0 1,0-1-1,0 0 0,6-11 0,-3 2 3,0 0-1,-1-1 0,0 0 1,-1-1-1,-2 1 1,1-1-1,-2 0 0,-1 0 1,0 0-1,-1 0 1,-1 0-1,-3-33 0,0 36 1,0 0 0,-1 0 0,-1 1 0,0-1-1,-1 1 1,0 0 0,-1 1 0,0 0 0,-2 0-1,1 0 1,-2 1 0,1 0 0,-2 1 0,1 0-1,-1 1 1,-16-11 0,12 10 1,-1 1-1,0 0 1,-1 1 0,0 1-1,0 1 1,-1 0 0,0 1-1,0 1 1,0 1 0,-1 0-1,1 2 1,-31-1 0,47 3-56,1-1 0,0 1 0,-1 0 0,1 0 0,0 1 0,-1-1 0,1 0 0,0 0 0,-1 1 0,1-1 0,0 1 0,-1-1 0,1 1 0,0-1 0,0 1 0,0 0 0,-1 0 0,1-1 0,0 1 0,0 0 0,0 0 0,0 0 0,1 0-1,-1 0 1,0 1 0,-1 1 0,1-1-210,1 1-1,-1-1 1,1 0-1,0 1 0,0-1 1,0 1-1,0-1 1,0 0-1,0 1 1,1-1-1,-1 1 0,1-1 1,1 4-1,11 15-5391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8.1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 93 13574,'0'0'15068,"-9"-16"-14451,-26-47-390,32 49-205,13 16-58,14 11 13,-1 0 0,-1 2-1,0 1 1,-1 1 0,0 0-1,19 23 1,-24-24 29,11 10 25,-1 1 1,-1 1-1,-1 2 1,-2 0-1,-1 1 0,-1 1 1,-2 2-1,-2-1 1,0 2-1,-3 0 1,-1 1-1,-1 0 1,11 72-1,-14-33 67,-4 1 0,-2-1 0,-4 0 0,-3 1 0,-4-2 0,-2 1 0,-43 143 0,9-78 465,-101 216 0,146-355-555,-1 0-1,1 1 1,-1-1 0,1 0-1,-1 0 1,0 0-1,0 0 1,0 0-1,1 0 1,-1 0 0,0 0-1,0 0 1,0 0-1,-1 0 1,1-1 0,0 1-1,0 0 1,0-1-1,0 1 1,-1-1 0,1 1-1,0-1 1,-1 0-1,1 0 1,0 1-1,-1-1 1,1 0 0,0 0-1,-1 0 1,1 0-1,-3-1 1,3 0-597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8.8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45 113 10677,'0'0'15487,"-2"30"-15316,-11 506 1950,13-522-2096,1 0 0,0 0 0,1 0 0,1-1 0,0 1 0,1-1 0,7 18 0,-12-30-22,1-1 1,0 0 0,0 0-1,0 0 1,0 1 0,0-1-1,0 0 1,0 0 0,1 1-1,-1-1 1,0 0 0,0 0-1,0 0 1,0 1 0,0-1-1,0 0 1,0 0-1,0 0 1,0 1 0,1-1-1,-1 0 1,0 0 0,0 0-1,0 0 1,0 1 0,1-1-1,-1 0 1,0 0 0,0 0-1,0 0 1,1 0 0,-1 0-1,0 0 1,0 0 0,0 1-1,1-1 1,-1 0-1,0 0 1,0 0 0,1 0-1,-1 0 1,0 0 0,0 0-1,0 0 1,1 0 0,-1-1-1,0 1 1,4-14 227,-3-32 273,-1 39-398,-6-121 356,-35-194-1,29 263-432,6 38-9,5 18-4,1 6 5,6 18-52,0-1 0,2 1 0,0-1 0,1-1 0,1 0 0,14 21 0,9 18 42,-32-55-10,92 161 84,-79-142-73,2 0 0,0-1 0,1-1 0,2 0 0,22 19 0,-34-33-8,1-1 1,1 1 0,-1-1-1,1 0 1,0-1 0,0 0-1,0-1 1,0 0 0,1 0-1,-1-1 1,1 0 0,0 0-1,15-1 1,-20-1 0,0 0-1,1 0 1,-1-1 0,0 0 0,0 0-1,-1-1 1,1 1 0,0-1-1,0 0 1,-1 0 0,1 0 0,-1-1-1,1 0 1,-1 0 0,0 0-1,0 0 1,-1-1 0,1 1 0,-1-1-1,1 0 1,-1 0 0,0 0 0,-1-1-1,1 1 1,-1-1 0,0 1-1,2-7 1,3-12 14,-1-1-1,-1 0 1,-1 0 0,-1 0-1,-1 0 1,-2 0 0,-2-34-1,-2 18 5,-1 1 0,-3-1 0,-20-63-1,13 59-30,-2 2-1,-3 0 1,-1 0-1,-29-41 1,38 69-19,6 17-50,4 31-210,2-22 173,5 186-1988,-2-161 389,2 0-1,1-1 1,15 48-1,-14-67-924,0 0-1,16 27 0,-23-43 2594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9.17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48 108 11573,'0'0'11275,"-5"19"-10643,-2 14-387,0 1 0,-2 65-1,8-86-164,2 1-1,0 0 1,1-1-1,0 1 0,4 13 1,-4-20-66,0-2 0,0 1 0,1 0 0,0 0 0,0-1 0,0 1 0,1-1 0,0 0 0,0 0 0,0-1 0,0 1 0,7 4 0,-5-4-1,1 0 0,1-1 0,-1 0 0,0-1 0,1 0 0,0 0-1,0 0 1,0-1 0,0 0 0,0-1 0,16 2 0,-18-3 5,-1 0 0,0 0 0,1 0 0,-1-1 0,0 0 0,1 0 0,-1 0 0,0-1 0,0 0 0,0 0 0,0 0 0,0 0 0,-1-1 0,1 0 0,-1 0 0,1 0 0,-1 0 0,0-1 0,4-4 0,-2 0 48,0-1 0,-1 1 0,1-1 1,-2 0-1,1-1 0,-1 1 0,-1-1 1,0 0-1,0 0 0,-1 0 0,0 0 1,-1 0-1,0-1 0,0 1 0,-1 0 1,-1-1-1,0 1 0,-4-19 0,1 11 58,-1 0 0,-2 1 1,1-1-1,-2 1 0,0 0 0,-1 1 0,-1 0 0,0 1 0,-19-22 0,23 31-106,0 0 0,0 0 0,0 1 0,-1-1 0,0 2 0,0-1 0,0 1 0,0 0 0,-1 0 0,0 1-1,0 0 1,0 0 0,0 1 0,0 0 0,0 1 0,0 0 0,-1 0 0,1 0 0,-1 1 0,-12 2 0,18-1-30,0-1 0,-1 1 0,1 0 0,0 1 0,0-1 0,-1 1 0,1-1 0,0 1 0,0 0 0,1 0 0,-1 0 0,0 1 0,1-1 0,-1 1 0,1-1 0,0 1 0,0 0 0,0 0 0,0 0 0,0 0 0,1 0 0,-1 0 0,1 0 0,0 0 0,0 1 0,0-1 1,1 1-1,-1-1 0,1 1 0,-1 3 0,0 1-337,1 0 1,0 0-1,0 0 1,0 0-1,4 14 1,-3-17-266,0 0 0,0 0 0,1 0 0,0 0 0,0 0 0,1-1 0,-1 1 0,5 6 0,34 23-10115,-40-33 10226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9.3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 0 3506,'0'0'23034,"-42"167"-22906,53-79 32,-1-4-32,0-7-32,11-9 16,-21-10-96,0-14-16,0-16-1616,0-16-3459,-10-12-3425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5.8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118 150 15479,'0'0'9620,"-11"4"-8843,6-3-780,1 1 1,-1 0-1,1 0 0,0 0 1,-1 0-1,1 1 0,0 0 1,1-1-1,-1 2 0,1-1 1,-1 0-1,1 1 0,0-1 0,0 1 1,0 0-1,1 0 0,-1 0 1,1 0-1,0 1 0,0-1 1,1 1-1,-3 8 0,-5 18-20,-7 45 0,14-63 9,1-1 0,0 0 0,0 0 0,2 1 0,-1-1 0,6 25 0,-6-36 14,1 1-1,0 0 0,0 0 0,0 0 0,1 0 0,-1-1 0,0 1 0,1 0 1,-1-1-1,1 1 0,-1-1 0,1 0 0,0 1 0,-1-1 0,1 0 1,0 0-1,0 0 0,0 0 0,0-1 0,0 1 0,0 0 0,0-1 1,0 1-1,0-1 0,0 0 0,0 0 0,0 0 0,0 0 0,4 0 0,1-1 16,-1 1-1,0-1 0,0 0 0,0-1 0,0 1 0,0-1 0,0 0 0,0-1 0,7-3 0,-4 1 31,-1-1-1,1 0 1,-1-1-1,0 1 1,-1-1-1,0-1 1,0 1-1,0-1 1,-1-1-1,-1 1 1,1-1-1,-1 0 1,-1 0-1,1 0 1,-2-1-1,1 0 1,-1 1-1,-1-1 1,0-1-1,0 1 1,-1 0-1,0 0 1,-1 0-1,-1-16 1,-3 14 785,-1 13-333,-1 20-674,6 7-34,-1-19 191,1 1-1,0-1 1,0 1 0,1-1 0,0 0 0,4 14-1,-4-21 20,0 1 0,1-1 0,-1 1 0,1-1 0,-1 1 0,1-1 0,0 0 0,0 1 0,0-1 0,0 0 0,0-1 0,0 1 0,1 0 0,-1-1 0,1 1 0,-1-1 0,1 1 0,-1-1 0,1 0 0,0 0 0,0-1 0,0 1 0,-1 0 0,1-1 0,5 0 0,2 1 7,1 0 0,-1-1 1,1-1-1,-1 0 1,1 0-1,-1-1 0,0-1 1,0 0-1,0 0 1,16-7-1,-11 2-2,0 0 1,0-1-1,-1-1 0,0 0 1,-1-1-1,13-13 1,-12 10 22,-1-1 0,-1 0 0,-1 0 0,19-33 0,-25 39 16,-1 0 0,0 0-1,0-1 1,-1 0 0,0 1 0,-1-1 0,0 0-1,1-17 1,-3 38-86,1-1 1,1 1-1,0 0 0,0-1 0,1 0 0,0 1 0,1-1 0,0 0 0,11 17 0,-12-21 5,0-1-1,1 1 0,0-1 1,0 0-1,0-1 0,1 1 1,-1-1-1,1 1 1,0-1-1,1-1 0,-1 1 1,1-1-1,-1 0 0,1 0 1,0-1-1,0 1 0,0-1 1,12 2-1,-9-3 2,1 0 0,-1 0 0,0-1 0,1-1 0,-1 1 0,1-1 0,-1-1 0,0 0 0,0 0 0,0-1 0,0 0 0,0 0 0,0-1 0,9-6 0,-11 5 49,-1 0 0,0-1 0,0 1 0,0-1 0,-1 0 0,0-1 0,0 1 0,-1-1 0,0 0 0,0 0 0,0 0 0,-1 0 0,0-1 0,-1 0 0,1 1 0,-1-1 0,1-10 0,1-96 1693,-4 105-1046,2 38-679,-2-8-216,6 59 235,4 0 0,22 91 0,56 157 61,-18-74 3,-51-182-46,-4 0 1,-3 1-1,4 119 0,-16-190-12,0 1 0,0-1 0,0 1 0,-1-1 0,1 0 0,-1 1 0,0-1 0,0 0 0,0 1 0,0-1 0,0 0 0,0 0-1,0 0 1,-1 0 0,1 0 0,-1 0 0,1 0 0,-1 0 0,0-1 0,0 1 0,0-1 0,0 1 0,0-1 0,0 0 0,0 1 0,0-1 0,-1 0 0,1-1-1,0 1 1,-1 0 0,1-1 0,0 1 0,-5-1 0,-9 2 42,1-1 0,-1-1 0,0-1 0,-19-2 0,30 2-39,-21-3 12,1-1-1,0-1 1,1-2-1,0 0 1,0-2-1,1 0 1,0-2-1,-32-21 1,24 12 1,2-1 0,0-2 0,1-1 0,1 0 0,-30-39 0,51 56-13,0 0 1,1-1 0,0 0 0,0 0-1,1 0 1,-6-17 0,9 21-20,-1 0-1,1 0 1,0 0 0,1 0-1,-1 0 1,1-1 0,0 1-1,0 0 1,1 0 0,0 0-1,-1 0 1,2-1 0,-1 1-1,1 1 1,2-8 0,5 0-178,1 0 1,0 0 0,0 1 0,1 0 0,1 1-1,0 0 1,20-13 0,-23 16-46,107-73-3983,-34 24-1755,21-19-6575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9.5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1 120 15879,'0'0'8212,"77"-65"-8196,-15 55-16,0-4-944,-10 0-4019,10-2-11540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9.7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0 20697,'0'0'6934,"-4"25"-6779,-5 46 180,3 0 1,5 122-1,11-106-128,35 142-1,-41-206-177,-4-19-28,1 1-1,0-1 1,0 0 0,0 1 0,0-1 0,1 0-1,3 7 1,-35-30-4526,4-20-1872,0-19-4750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19.9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1 226 8260,'0'0'11349,"0"-104"-9940,10 60 752,16 8-689,10 14-735,15 9-513,11 7-224,11 6 16,-1 0-16,-20 23-96,-11 27-1873,-31 20-4162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0.0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84 13350,'0'0'10597,"82"-46"-10533,-25 26-64,-10 6-32,4 10-2577,-20 4-3250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0.3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189 93 14903,'0'0'3033,"-19"12"-642,-2 2-1336,-34 28 0,51-38-997,1 0-1,1 0 1,-1 0 0,1 1 0,0-1 0,0 1-1,0 0 1,0-1 0,1 1 0,0 0-1,0 0 1,0 0 0,0 0 0,1 0 0,0 0-1,0 0 1,1 0 0,-1 0 0,1 0-1,0 0 1,0 0 0,1 0 0,-1-1 0,1 1-1,0 0 1,0-1 0,1 1 0,-1-1-1,1 0 1,0 0 0,6 6 0,-4-6-36,0 0 1,0 0-1,1 0 1,0-1 0,0 0-1,0 0 1,0-1-1,0 1 1,0-1-1,1 0 1,-1-1 0,1 0-1,-1 0 1,1 0-1,11-1 1,-15 0-13,1-1 0,-1 1-1,1-1 1,-1 0 0,0 0 0,0-1 0,0 1 0,1 0-1,-1-1 1,0 0 0,-1 0 0,1 0 0,0 0 0,0 0-1,-1-1 1,0 1 0,1-1 0,-1 1 0,0-1 0,0 0-1,0 0 1,-1 0 0,1 0 0,-1 0 0,1-1 0,-1 1-1,0 0 1,-1 0 0,1-1 0,0 1 0,-1-1 0,0-3-1,2-8 151,-1 0 0,0 0 0,-1 0 0,-1 0 0,0 0 1,-1 0-1,-1 1 0,-1-1 0,-9-26 0,10 35-89,0 0 0,0 0 0,0 0 0,-1 0 0,0 0 0,-1 1 0,1 0 0,-1 0 0,0 0 0,0 1 0,0 0 0,-1-1 0,0 2 0,1-1 0,-1 1 0,-1 0 1,1 0-1,0 1 0,-1-1 0,1 1 0,-1 1 0,0 0 0,-13-2 0,14 2-60,0 1 0,0-1 0,0 1 1,0 0-1,0 1 0,0 0 0,0 0 0,0 0 1,0 0-1,-7 4 0,10-4-13,0 1 1,0 1-1,0-1 0,1 0 1,-1 1-1,1-1 1,0 1-1,0 0 0,0-1 1,0 1-1,0 0 1,0 1-1,1-1 0,-1 0 1,1 0-1,0 1 0,0-1 1,0 0-1,0 6 1,-3 12-453,1 0 1,1 41-1,8 5-4756,11-17-5094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0.6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 0 14134,'0'0'7318,"-7"22"-6106,1-6-965,1-1-74,0 0-1,0 0 0,2 1 0,0 0 1,0-1-1,2 1 0,0 0 1,1 21-1,2-24-66,0 0 0,1 0 0,0 0 0,1 0 0,0 0 1,1-1-1,1 0 0,0 0 0,1 0 0,0-1 0,0 0 0,1 0 0,1-1 1,0 0-1,0 0 0,1-1 0,15 11 0,-24-20-81,0 1-1,0 0 1,0 0 0,0 0-1,0-1 1,1 1 0,-1 0-1,0-1 1,0 1 0,1-1-1,-1 0 1,0 1 0,1-1-1,-1 0 1,0 0 0,1 0-1,-1 0 1,0 0 0,1 0-1,-1 0 1,0 0 0,1-1-1,-1 1 1,0 0 0,1-1-1,-1 1 1,0-1 0,0 0-1,1 1 1,-1-1 0,0 0-1,0 0 1,0 0 0,0 1-1,0-1 1,0 0 0,0 0-1,0-1 1,-1 1 0,1 0-1,0 0 1,-1 0 0,1 0-1,0-2 1,2-7 173,0 1 0,0-1 0,-1 0 0,-1 0 0,2-10 0,-2 8-199,17-234 745,-9 201-661,-9 44-86,1 1 0,-1-1 0,1 1 0,-1-1 0,1 1 0,0-1 0,-1 1 1,1-1-1,-1 1 0,1 0 0,0 0 0,0-1 0,-1 1 0,1 0 0,0 0 0,0 0 0,-1-1 0,1 1 0,0 0 0,0 0 0,-1 0 0,1 0 0,0 1 0,0-1 0,-1 0 0,1 0 0,0 0 0,0 1 0,-1-1 0,1 0 1,0 1-1,-1-1 0,1 0 0,-1 1 0,1-1 0,0 1 0,5 6 5,0 0 1,0 1-1,-1-1 1,-1 1-1,1 0 1,-1 0-1,0 1 1,-1-1-1,0 1 1,-1 0-1,3 14 1,-2-13-428,-1 1 0,1-1 0,1 0 0,0 0 0,0 0 1,1 0-1,0-1 0,11 15 0,2-13-3201,10-10-2126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1.3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1 573 11189,'0'0'10354,"1"26"-8878,4 227-12,1-203-1344,-6-49-111,0 1 1,0-1 0,1 1-1,-1-1 1,0 1-1,1-1 1,-1 1 0,1-1-1,-1 1 1,1-1-1,0 1 1,0-1 0,-1 0-1,1 0 1,0 1-1,0-1 1,0 0 0,1 0-1,-1 0 1,0 0-1,0 0 1,0 0 0,1 0-1,-1 0 1,1-1-1,1 2 1,-2-3 5,1 1-1,0 0 1,-1-1-1,1 0 1,-1 1-1,0-1 1,1 0-1,-1 0 1,1 1-1,-1-1 1,0 0-1,0 0 1,0 0-1,0-1 1,1 1-1,-1 0 1,-1 0-1,1-1 1,0 1-1,1-2 1,17-36 197,-12 24-145,4-6-15,0 1-1,2 0 0,0 1 0,19-21 1,-26 34-54,0 0 1,0 0-1,0 1 1,0 0-1,1 0 1,0 0-1,0 1 1,0 0-1,0 1 0,1-1 1,0 2-1,-1-1 1,1 1-1,0 0 1,13-1-1,23 2-68,87 12-1,-92-6-374,1-1 0,0-2 0,52-4 0,-80 0 391,-1 1 1,-1-1 0,1-1 0,0 0-1,0-1 1,-1 0 0,0 0-1,0-1 1,0 0 0,-1-1-1,1 0 1,-1-1 0,-1 1-1,1-2 1,-1 1 0,9-12-1,-13 13 88,0 0 0,0 0 0,-1 0 0,0 0 0,0 0 0,-1-1 0,1 1 0,-1-1 0,-1 0 0,1 0 0,0-10 0,-2 14 36,0 0-1,1 0 1,-1 0 0,-1 1 0,1-1 0,0 0 0,-1 0-1,1 0 1,-1 1 0,0-1 0,0 0 0,0 1 0,0-1-1,0 0 1,-1 1 0,1 0 0,-1-1 0,0 1 0,1 0 0,-1 0-1,0 0 1,0 0 0,-1 0 0,1 0 0,0 0 0,0 1-1,-1 0 1,1-1 0,-6-1 0,4 1-10,0 1-1,0 0 1,0 0 0,0 1 0,0-1-1,-1 1 1,1-1 0,0 1 0,0 1-1,0-1 1,-1 0 0,1 1 0,0 0-1,0 0 1,0 0 0,0 1 0,0-1-1,1 1 1,-8 4 0,5-1-31,1 0 0,-1 0-1,1 0 1,0 0 0,1 1 0,-1 0 0,1 0-1,0 1 1,1-1 0,-5 10 0,-3 13-27,2-1-1,1 1 1,1 0 0,-4 43 0,8-49 16,1 0 1,1 1 0,2 32-1,-1-55-20,0 1-1,0-1 1,0 0 0,0 1-1,0-1 1,0 1-1,1-1 1,-1 1-1,0-1 1,1 0 0,-1 1-1,1-1 1,0 0-1,-1 0 1,1 1-1,0-1 1,0 0 0,0 0-1,0 0 1,0 0-1,0 0 1,0 0 0,0 0-1,0 0 1,0 0-1,0 0 1,1-1-1,-1 1 1,0-1 0,1 1-1,-1-1 1,0 1-1,1-1 1,-1 0-1,1 1 1,-1-1 0,0 0-1,1 0 1,-1 0-1,1 0 1,-1 0-1,1-1 1,-1 1 0,0 0-1,1-1 1,1 0-1,2-1-3,0 0 0,0 0 0,-1-1 0,1 0 0,0 0 0,-1 0-1,0-1 1,0 1 0,0-1 0,7-8 0,1-6 4,-1 0 0,0-1-1,-2 0 1,0-1 0,-1 0 0,-1 0 0,7-32 0,-2-15 42,4-69 1,-11 85 18,4-46 649,-4-122 0,-4 215-639,-1 1 0,0-1-1,0 1 1,0-1 0,0 0-1,-1 1 1,1-1 0,-1 0 0,0 1-1,0-1 1,0 1 0,-1 0-1,1-1 1,-1 1 0,0 0-1,0 0 1,0 0 0,0 0 0,-4-4-1,6 6-52,-1 1-1,1 0 0,0 0 1,-1 0-1,1 0 0,0-1 1,0 1-1,-1 0 0,1 0 0,0 0 1,-1 0-1,1 0 0,0 0 1,-1 0-1,1 0 0,0 0 1,-1 0-1,1 0 0,0 0 1,-1 0-1,1 0 0,0 0 1,-1 0-1,1 0 0,0 0 1,-1 0-1,1 0 0,0 1 1,0-1-1,-1 0 0,1 0 1,0 0-1,0 1 0,-1-1 1,1 0-1,0 0 0,0 1 1,-1-1-1,1 0 0,0 0 1,0 1-1,0-1 0,0 0 1,-1 1-1,1-1 0,0 0 0,0 1 1,-4 22-53,3-15 67,-17 140 12,7 0 1,12 241 0,16-288 37,-4-29-2532,-9-24-4455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2.3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0 685 15319,'0'0'2953,"14"2"-1824,-5 0-889,-5-1-148,-1 0 1,1 0 0,0 0-1,0-1 1,0 1 0,0-1 0,-1 0-1,1 0 1,0 0 0,0-1 0,0 1-1,0-1 1,0 0 0,-1 0-1,1 0 1,0-1 0,-1 1 0,1-1-1,-1 0 1,0 0 0,1 0 0,-1-1-1,3-2 1,6-9 245,0 0 1,-1-1-1,0-1 0,-1 0 1,-1 0-1,-1-1 1,12-33-1,-16 37-242,0 0 0,-1 0 0,-1 0 0,0-1-1,0 1 1,-1 0 0,-1-1 0,-1 0 0,0 1 0,0 0 0,-6-23 0,4 30-40,1-1 0,-1 1 0,-1 0 0,1 0 0,-1 0 0,0 1 0,0 0 0,0-1 0,-7-4 0,10 8-32,-1 0 0,0 0 0,0 0 1,0 1-1,0-1 0,0 1 0,-1-1 1,1 1-1,0 0 0,-1 0 0,1 0 0,0 0 1,-1 0-1,1 0 0,-1 1 0,0-1 1,1 1-1,-1 0 0,1 0 0,-1 0 0,0 0 1,1 0-1,-1 1 0,1-1 0,-1 1 0,-4 1 1,5 0-32,0 0 0,1 0 0,-1 0 1,0 0-1,1 0 0,-1 1 0,1-1 1,0 1-1,0-1 0,0 1 0,0-1 1,0 1-1,0 0 0,1-1 1,-1 1-1,1 0 0,0 5 0,-3 7-34,-3 12 25,1-1 0,1 1 0,2 0 0,0 0 1,2 0-1,1 1 0,6 39 0,-5-58 12,0 0 1,0 1-1,1-1 1,1 0-1,-1-1 0,1 1 1,1 0-1,0-1 1,0 0-1,0 0 1,1-1-1,0 1 1,1-1-1,0-1 0,0 1 1,0-1-1,1 0 1,0-1-1,0 0 1,0 0-1,0-1 0,1 0 1,0 0-1,16 4 1,-12-4 12,1-1 0,-1-1 1,1 0-1,0-1 0,0 0 1,-1-1-1,1-1 0,0 0 1,0 0-1,0-2 0,-1 0 1,27-9-1,-25 5 7,1-1 0,-1 0 0,0-1 0,-1 0 0,0-1 1,0-1-1,-1-1 0,0 0 0,15-19 0,-10 8 8,-1-1 1,-1-1-1,-2 0 1,0-1-1,-2 0 1,-1-1-1,0 0 1,-3-1-1,0 0 1,-2 0-1,0-1 1,0-31-1,-5 48 6,1-27-3,-3-42 0,1 70 8,-1 1 0,-1-1 0,0 0 0,-1 1-1,0 0 1,0 0 0,-1 0 0,-9-17 0,7 24 586,3 14-507,2 25-309,1-33 215,-1 63-156,0 6 94,3 0 0,12 82 0,-10-133 46,0 0 1,1 0 0,1 0 0,1-1 0,1 0 0,1 0 0,0-1 0,2 0 0,0-1 0,1 0 0,26 30 0,-33-44-2,-1 0-1,1 0 1,0-1-1,0 1 1,0-1-1,1 0 1,-1 0-1,1-1 1,-1 0-1,1 0 1,0 0 0,0-1-1,0 0 1,0 0-1,6 0 1,-8 0 5,1-1 1,-1 0-1,1 0 1,-1-1 0,0 0-1,1 1 1,-1-1 0,0-1-1,0 1 1,0-1-1,0 1 1,0-1 0,0 0-1,0-1 1,0 1-1,-1-1 1,1 1 0,-1-1-1,0 0 1,3-4 0,5-8 20,-1 0 0,-1-1 0,-1-1 0,0 1 0,-1-1 0,0-1 0,-2 1 0,0-1 0,-1 0 1,2-30-1,-5 48-32,-1 0 0,1-1 0,-1 1 0,0 0 0,1 0 1,-1 0-1,1 0 0,-1 0 0,1 0 0,-1 0 0,0 0 0,1 0 1,-1 0-1,1 0 0,-1 0 0,1 0 0,-1 0 0,0 0 0,1 0 1,-1 1-1,1-1 0,-1 0 0,0 0 0,1 0 0,-1 1 0,1-1 0,-1 1 1,9 6-45,0 1 1,-1 1-1,-1-1 1,1 2-1,11 18 1,1 0 42,-6-8 23,0 0 1,-1 0 0,-1 2-1,-1-1 1,15 44 0,-23-57-72,0 1 0,-1 0 0,0 1 1,0-1-1,-1 0 0,0 1 0,-1-1 1,0 0-1,0 1 0,-1-1 0,0 0 1,-1 1-1,0-1 0,0 0 0,-1 0 1,0 0-1,-9 16 0,-11 0-892,23-24 793,-1-1 0,1 1 0,0 0-1,-1-1 1,1 1 0,-1-1 0,1 1 0,-1-1 0,1 1 0,-1-1 0,0 1-1,1-1 1,-1 1 0,1-1 0,-1 0 0,0 1 0,1-1 0,-1 0 0,0 0-1,0 0 1,1 1 0,-1-1 0,0 0 0,1 0 0,-1 0 0,0 0 0,0 0 0,1 0-1,-1 0 1,0-1 0,0 1 0,1 0 0,-1 0 0,0-1 0,1 1 0,-1 0-1,0 0 1,1-1 0,-1 1 0,0-1 0,0 0 0,-5-25-6023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2.6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1 300 8100,'0'0'4074,"25"-7"-1415,-3 2-2037,-10 3-370,0 0 0,-1-1 1,1-1-1,-1 1 0,0-2 1,0 0-1,-1 0 1,1-1-1,-1 0 0,0-1 1,17-15-1,-15 10 179,0 0-1,-1-1 1,0 0-1,9-15 1,-17 24-267,-1-1-1,1 0 1,-1 0-1,0 1 1,0-1 0,-1 0-1,0-1 1,0 1 0,0 0-1,0 0 1,-1 0 0,1-1-1,-2 1 1,1 0 0,0 0-1,-1-1 1,-2-7-1,1 11-96,1-1 0,-1 0 0,-1 0 0,1 0 0,0 1 0,-1-1-1,1 1 1,-1 0 0,1 0 0,-1 0 0,0 0 0,0 0 0,0 1-1,0-1 1,-1 1 0,1 0 0,0 0 0,0 0 0,-1 0-1,1 0 1,-1 1 0,1 0 0,0 0 0,-1 0 0,1 0 0,-1 0-1,1 0 1,-1 1 0,1 0 0,0 0 0,-1 0 0,1 0 0,0 0-1,-6 4 1,1 4-59,1 0-1,0 1 0,1 0 1,0 0-1,1 1 0,0-1 1,-7 24-1,5-11-8,1 2 0,1-1 1,1 1-1,1-1 0,1 1 0,2 45 1,0-63 0,1-1 0,0 0 0,0 0 0,0 0 0,0 0 0,1 0 0,0 0 0,1 0 0,-1-1 0,1 1 0,0-1 1,0 1-1,1-1 0,-1 0 0,1 0 0,7 5 0,-4-3 15,1-2 1,0 1-1,0-1 1,0 0-1,1-1 1,0 0-1,0 0 1,0-1-1,16 4 1,5-2 6,2 0 1,-1-3 0,0 0 0,1-2 0,46-6 0,-18-4-1361,-1-2-1,99-34 1,-4-7-5756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2.9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72 1 14711,'0'0'9591,"-12"31"-9255,0 1-171,1 0 1,1 1-1,2 1 1,1 0-1,2 0 0,-2 50 1,9-18 209,3-1 0,26 126 0,60 124 5,-55-237-203,-11-28-229,-34-91-7253,-22-15-1579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6.8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 26 14150,'0'0'13196,"-8"-8"-12921,8 7-278,-1-1 0,0 1 0,0 0 1,0 0-1,0 0 0,0 0 0,-1 0 0,1 0 1,0 0-1,0 0 0,-1 0 0,1 0 1,0 1-1,-1-1 0,1 1 0,-1-1 0,1 1 1,-1-1-1,1 1 0,-1 0 0,1 0 1,-2 0-1,2 1-9,0 0 0,1 0-1,-1 0 1,0 0 0,1 0 0,-1 0 0,1 0 0,-1 1 0,1-1 0,0 0 0,0 0-1,-1 1 1,1-1 0,0 0 0,0 0 0,0 1 0,0-1 0,1 0 0,-1 0 0,1 3-1,5 27-102,14 46-1,-18-72 135,183 691 589,-178-672-590,-7-24-20,0 0 0,0 0 0,0 0 0,0 0-1,0-1 1,0 1 0,0 0 0,0 0 0,0 0 0,0 0 0,0 0 0,0 0 0,1 0 0,-1 0 0,0 0 0,0 0 0,0 0 0,0-1 0,0 1 0,0 0 0,0 0 0,0 0 0,0 0 0,0 0 0,0 0 0,1 0 0,-1 0 0,0 0-1,0 0 1,0 0 0,0 0 0,0 0 0,0 0 0,0 0 0,0 0 0,1 0 0,-1 0 0,0 0 0,0 0 0,0 0 0,0 0 0,0 0 0,0 0 0,0 0 0,0 0 0,0 0 0,1 1 0,-1-1 0,0 0 0,0 0 0,0 0 0,0 0-1,0 0 1,0 0 0,0 0 0,0 0 0,0 0 0,0 0 0,0 0 0,0 1 0,0-1 0,0 0 0,0 0 0,0 0 0,4-39-793,-1 7-301,13-53-3992,13-19-3591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3.0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1 122 15399,'0'0'3218,"87"-114"-2482,-25 106-688,16 8-32,4 0 16,-9 30-16,-16 22-32,-26 19-3394,-21 21-9812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3.2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56 14150,'0'0'7428,"51"-22"-7460,6 8-224,5 2-2594,0 4-3168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3.5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166 35 14134,'0'0'2506,"-19"16"-642,8-7-1535,-1-1-70,2 1 0,-1 0 0,1 1 0,0 0 0,1 0 0,0 1 0,1 1 0,0-1 0,1 1 0,-12 25 0,14-22-105,1-1 1,0 0-1,1 1 1,0 0-1,1 0 1,1 0-1,0 0 1,1 0-1,1-1 1,4 27-1,-3-35-146,-1 0 1,1 0-1,0 0 0,0-1 1,1 1-1,0-1 0,0 1 0,0-1 1,0 0-1,1 0 0,0 0 1,0-1-1,1 1 0,-1-1 1,1 0-1,0 0 0,0-1 0,0 1 1,0-1-1,1 0 0,-1-1 1,1 1-1,0-1 0,-1 0 1,1-1-1,0 1 0,12 0 0,-6-1 32,0 0 0,0-2 0,-1 1-1,1-1 1,0-1 0,-1 0 0,1-1-1,-1 0 1,0-1 0,0 0 0,0 0-1,0-2 1,-1 1 0,0-1 0,0-1-1,0 1 1,-1-2 0,0 1 0,0-1-1,-1-1 1,0 0 0,-1 0 0,0 0-1,0-1 1,-1 0 0,0 0 0,-1-1-1,7-16 1,-9 16 66,0 0-1,-1-1 1,0 1-1,0 0 1,-2-1-1,1 1 1,-1-1 0,-1 1-1,0-1 1,-1 1-1,0-1 1,0 1-1,-1 0 1,-1 0 0,0 1-1,0-1 1,-1 1-1,-1-1 1,0 2-1,0-1 1,-1 1 0,0-1-1,0 2 1,-1-1-1,0 1 1,-1 1-1,-10-9 1,16 14-107,1 0 1,-1 0-1,1 0 0,-1 0 1,0 0-1,1 0 0,-1 1 1,0-1-1,0 1 0,0 0 1,-1 0-1,1 0 1,0 0-1,0 1 0,0-1 1,-1 1-1,1 0 0,0 0 1,0 0-1,-1 0 0,1 1 1,0-1-1,0 1 0,0 0 1,-1 0-1,1 0 0,0 0 1,0 1-1,0-1 0,1 1 1,-1-1-1,0 1 0,1 0 1,-1 0-1,1 1 0,-1-1 1,1 0-1,0 1 1,0-1-1,0 1 0,0 0 1,1 0-1,-1-1 0,1 1 1,-1 0-1,1 1 0,0-1 1,-1 6-1,-1 7-537,0 1 0,1 0 0,0 0 0,2 31 0,1-35-885,1 1 1,0-1 0,5 20-1,20 19-7994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3.8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 63 14231,'0'0'8625,"-8"25"-7622,3-13-904,-3 11 55,0 0 0,2 1 0,1 0 0,0 0 0,2 0 0,-1 26-1,4-30-65,1 1 0,0 0 0,1-1 0,2 1 0,0-1 0,7 20 0,-9-34-81,0-1 1,0 1 0,0-1 0,1 0 0,0 0 0,0 0 0,0-1 0,1 1 0,0-1 0,0 0 0,0 0 0,0 0 0,1 0 0,-1-1 0,1 0 0,0 0 0,0 0 0,0 0 0,0-1 0,0 0-1,1 0 1,-1 0 0,1-1 0,0 0 0,-1 0 0,10 1 0,-9-2 5,-1 0 0,1-1 0,-1 1 0,1-1 0,-1 0 0,1 0 0,-1-1-1,1 0 1,-1 0 0,0 0 0,0 0 0,0-1 0,8-6 0,-5 3 9,1-1 1,-2-1-1,1 1 0,-1-1 1,0-1-1,10-15 0,-4 0 14,-1 0 0,-1 0 0,-1-1 0,-1-1 0,6-26-1,-7 17 63,-2 0-1,-2 0 0,-1 0 0,-3-71 0,0 101-44,0 4-41,0 0 0,0 0 0,1 0 0,-2 0-1,1 0 1,0 0 0,0 0 0,0 0 0,0 0-1,-1 0 1,1 0 0,0 0 0,-1 0 0,1 0-1,-1 0 1,1 0 0,-1 0 0,1 1 0,-1-1-1,0 0 1,1 0 0,-1 0 0,0 1 0,0-1-1,1 0 1,-1 1 0,0-1 0,0 1 0,0-1-1,0 1 1,0 0 0,-1-1 0,-1 23-452,5 76-6601,6-40-3700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4.1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 0 18312,'0'0'3973,"-6"27"-3594,-2 1-235,2-4 39,0 0 0,2 0 0,1 0 0,-1 44 0,4-43 17,-1-15-139,0 0 1,1 0-1,0 0 0,1 0 0,0 0 0,1 0 0,0 0 0,0 0 1,1 0-1,0-1 0,1 1 0,0-1 0,6 10 0,-10-19-56,0 1-1,0-1 1,0 0-1,0 0 1,1 0 0,-1 0-1,0 1 1,0-1-1,0 0 1,0 0-1,1 0 1,-1 0-1,0 0 1,0 1-1,0-1 1,1 0 0,-1 0-1,0 0 1,0 0-1,1 0 1,-1 0-1,0 0 1,0 0-1,1 0 1,-1 0-1,0 0 1,0 0-1,1 0 1,-1 0 0,0 0-1,0 0 1,0 0-1,1 0 1,-1-1-1,0 1 1,0 0-1,1 0 1,-1 0-1,0 0 1,0 0 0,0 0-1,0-1 1,1 1-1,-1 0 1,0 0-1,0 0 1,0-1-1,0 1 1,1 0-1,7-15 259,-7 14-235,36-80 1381,-19 38-1109,2 1 0,2 1 0,53-75 0,-73 113-286,0 1-1,0-1 1,0 0-1,0 1 0,1-1 1,0 1-1,-1 0 1,1 0-1,0 0 1,0 0-1,0 1 1,0-1-1,0 1 1,0-1-1,0 1 0,1 0 1,-1 1-1,0-1 1,1 0-1,-1 1 1,1 0-1,-1 0 1,0 0-1,1 0 1,5 1-1,-4 1-20,0 0 0,0 0 1,-1 1-1,1 0 0,-1-1 0,1 2 0,-1-1 0,0 0 0,0 1 0,0 0 1,-1-1-1,1 2 0,-1-1 0,0 0 0,3 6 0,2 4 46,0 0-346,1 0 0,-1-1 0,2-1 1,14 16-1,-20-25-266,0 1 1,0-1 0,1 0 0,0 0-1,-1 0 1,1-1 0,0 1 0,1-1-1,-1 0 1,0-1 0,0 1 0,1-1-1,-1 0 1,1 0 0,-1-1 0,7 0-1,43-2-7177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4.5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259 519 12374,'0'0'11922,"-23"-10"-10580,10 3-1194,6 3-86,0 1 0,-1-1 0,0 1 1,0 1-1,0-1 0,-16-2 0,21 5-48,-1 0 0,1 0-1,0 1 1,-1-1-1,1 1 1,0-1 0,-1 1-1,1 0 1,0 0-1,0 1 1,0-1 0,0 1-1,0-1 1,0 1-1,0 0 1,1 0 0,-1 0-1,0 0 1,1 1-1,0-1 1,0 1 0,0 0-1,0-1 1,-3 7-1,-7 10 41,2 1 0,1 1-1,0 0 1,2 0 0,0 1-1,-6 36 1,8-22-19,1 1 1,2-1-1,3 50 1,-1-78-29,1 0 0,0 0 1,1-1-1,0 1 0,0 0 0,0-1 1,1 1-1,0-1 0,1 0 0,-1 0 0,1 0 1,8 10-1,-9-14-7,0 0 0,0 0 0,0-1 0,0 1 0,0-1 0,0 0 0,1 1 0,0-2 0,-1 1 0,1 0 0,0-1 0,0 1 0,-1-1 0,1 0 0,0-1 0,0 1 0,1-1 0,-1 1 0,0-1 0,0 0 0,0-1-1,0 1 1,0-1 0,0 0 0,0 0 0,5-2 0,0-1 7,0 0-1,0-1 1,0 0-1,-1-1 1,0 0-1,0 0 1,0-1-1,-1 1 1,0-2-1,0 1 1,-1-1-1,0 0 0,0-1 1,7-13-1,-1-1 10,0-1 0,-2 0 0,-1-1 0,10-38 0,-9 1 140,-2 0 1,-4-1 0,-2 0 0,-6-63 0,1 49 131,2 30-17,-10-59 0,8 89-95,0 1-1,-1-1 1,-1 1 0,-1 0-1,0 0 1,-16-27-1,10 29 289,6 21-254,4 32-265,2-29-11,9 362 209,-2-289-175,3-1-1,32 121 0,-42-200-47,1 0 1,0 0-1,-1 0 0,1-1 1,1 1-1,-1 0 0,0-1 1,1 1-1,-1-1 0,1 1 1,0-1-1,-1 0 0,1 0 1,0 0-1,1 0 0,-1 0 1,0 0-1,0 0 0,1-1 1,2 2-1,-2-2-216,-1-1 0,1 0 0,-1 0 1,1 1-1,-1-2 0,1 1 0,-1 0 0,1 0 0,-1-1 0,1 0 0,-1 1 0,1-1 1,-1 0-1,0 0 0,1 0 0,-1 0 0,0-1 0,0 1 0,0-1 0,0 1 0,0-1 0,3-3 1,30-30-9355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4.7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1 180 24795,'0'0'1713,"0"-105"-784,10 79-97,-10 4-512,5 8-320,0 4-32,-5 8-1825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09.1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832 242 5234,'0'0'10483,"-1"-3"-9702,0 1-627,0 1-1,1 0 0,-1-1 1,0 1-1,0 0 1,0 0-1,0 0 0,0 0 1,0 0-1,0 0 1,0 0-1,0 0 0,-1 0 1,1 1-1,0-1 1,-2 0-1,-6-4 1137,-9-21 167,11 19-1285,0 0 1,-1 1-1,0 0 0,0 1 1,0-1-1,-1 1 1,0 1-1,0 0 1,0 0-1,0 1 1,-1 0-1,-16-3 0,4 2-76,-1 1-1,0 1 1,-1 1-1,-27 2 0,42 1-101,-1 0-1,1 0 0,0 0 1,0 1-1,1 1 1,-1-1-1,1 1 0,0 1 1,-1 0-1,2 0 1,-1 0-1,-11 12 0,-7 8-37,-42 53-1,59-68 44,-15 20 6,1 0-1,2 2 0,1 1 1,2 1-1,1 0 0,1 1 1,2 1-1,2 0 1,1 1-1,2 0 0,1 1 1,2 0-1,-1 58 1,7-68 20,-1 25-13,2 0-1,3 0 1,11 61 0,2-44 44,3 0 1,29 69 0,-36-109-30,1-1 0,1 0 1,1-2-1,2 0 1,0 0-1,2-2 1,23 23-1,-36-41-8,0-1 0,1 0 0,-1-1-1,1 0 1,0 0 0,1 0 0,-1-1 0,1 0 0,0-1-1,0 0 1,16 3 0,-10-4 36,-1 0 1,1-1-1,0-1 0,0-1 1,0 0-1,26-5 0,-7-3 17,0-1 0,-1-2 1,-1-1-1,0-2 0,45-27 0,92-67 17,-140 87-51,-1 0-1,-1-2 1,37-42 0,-52 48-5,-1 0 0,-1-1-1,-1 0 1,0 0 0,-2-1 0,0 0 0,6-29-1,-5 17 21,8-27 153,-2-1 0,-3 0 0,-3-1 0,-3 0 0,-3-100 0,-4 121-126,-2 1 0,-2 0 0,-2-1-1,-1 2 1,-2 0 0,-1 0 0,-3 1 0,0 0 0,-37-59 0,35 68-58,-2 2 0,0 1 0,-42-43-1,50 58-17,-1 0-1,0 1 1,-1 0-1,0 1 1,0 0-1,-1 1 1,0 1-1,0 0 1,0 1-1,-21-5 1,13 5-56,0 2 0,0 0-1,-1 2 1,1 0 0,-1 1 0,1 2 0,-1 0 0,1 1 0,0 2 0,0 0 0,1 1 0,-1 1-1,1 1 1,1 1 0,-1 1 0,-35 23 0,-1 12-1840,1 2 1,3 2-1,-81 97 1,88-96-950,-77 87-7551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0.8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73 321 7395,'0'0'10544,"-12"6"-8951,-36 15-404,36-16-319,30-16-448,24-11-351,607-292 239,-628 309-1042,-13 9-2646,-9 0 2864,1-1 0,-1 0-1,1 0 1,-1 0 0,0 0-1,0-1 1,0 1 0,-1 0 0,1 0-1,-3 2 1,-19 33-5806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11.2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1 466 9044,'0'0'8599,"13"-15"-8303,6-5-243,0 0 0,2 2 0,0 0 0,1 2-1,25-15 1,101-53 41,4 7-1,210-76 0,-351 149-8,21-6 454,-32 10-536,-1 0-1,1 1 1,0-1 0,0 0-1,0 0 1,0 0-1,0 1 1,0-1 0,0 0-1,0 0 1,0 1 0,0-1-1,0 0 1,0 0-1,0 0 1,0 1 0,0-1-1,0 0 1,0 0 0,0 1-1,0-1 1,0 0 0,0 0-1,0 0 1,0 1-1,0-1 1,0 0 0,1 0-1,-1 0 1,0 1 0,0-1-1,0 0 1,0 0 0,0 0-1,1 0 1,-1 1-1,0-1 1,0 0 0,0 0-1,1 0 1,-1 0 0,0 0-1,0 0 1,1 0-1,-1 0 1,0 0 0,0 0-1,0 0 1,1 0 0,-1 0-1,0 0 1,0 0 0,1 0-1,-5 6-581,0 1-1,0-1 0,1 0 1,0 1-1,-3 9 0,4-10-141,-13 29-4826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7.1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402 0 17784,'0'0'2110,"-7"19"-1277,-15 27-53,-1-1 0,-3-2 1,-48 65-1,54-82-612,-1 0-1,-1-2 0,-1 0 1,-1-2-1,-2-1 1,0 0-1,-33 18 1,39-30-218,12-2 1615,27 1-966,-17-7-651,62 25-316,96 33 270,-78-41-3514,-63-15 690,-1-1 0,28-2 1,-3-3-8204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38.8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62 52 5603,'0'0'7411,"0"-12"-6723,0 8-159,0-2-337,0 2-96,-5-2-80,-5 2-32,-1 0-401,-4 0-2128,-6-4-1985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5:41.3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156 991 12470,'0'0'7174,"-1"-4"-5824,-2-26-843,0-1 1,3 0 0,0 1-1,2-1 1,1 0 0,10-41 0,3-33 169,-16 97-634,14-113 1279,-4-240-1,-25 254-990,10 91-264,4 16-69,1 0 0,0 0 0,0 0 0,-1 0 0,1-1 0,0 1 0,-1 0 0,1 0 0,0 0 0,0 0 0,-1 0 0,1 0 0,0 0 0,-1 0 0,1 0 0,0 0 0,0 0 0,-1 0 0,1 0 0,0 0 0,-1 0 1,1 1-1,0-1 0,0 0 0,-1 0 0,1 0 0,0 0 0,0 0 0,-1 1 0,1-1 0,0 0 0,0 0 0,0 0 0,-1 1 0,1-1 0,0 0 0,0 0 0,0 1 0,0-1 0,0 0 0,-1 0 0,1 1 0,0-1 0,0 0 0,0 1 0,0-1 0,0 0 0,0 0 0,0 1 0,0-1 0,0 0 0,0 1 0,0-1 0,0 0 0,0 0 0,0 1 0,1-1 0,-25 67-73,-2-1 0,-46 81 0,33-72 97,25-52-11,13-22 13,1-5 14,3-33 23,2-1 1,1 2 0,2-1 0,2 1 0,19-49 0,-14 41-17,-14 38-50,1 0 1,0-1-1,1 1 1,-1 0-1,1 0 1,0 0 0,1 0-1,0 1 1,-1-1-1,2 1 1,5-6-1,-8 10-10,0 0 0,-1 0 0,1 0 0,0 1 0,0-1 0,0 1 0,0-1 0,0 1 0,0-1 0,1 1 0,-1 0 0,0 0 0,0 0 0,0 0-1,0 1 1,0-1 0,0 1 0,0-1 0,3 2 0,35 14-4,-5 2-428,-2 1 0,52 40 0,-39-21-3213,-1 5-3464,-5-4-4775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8:10.4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65 69 12822,'0'0'1067,"-7"25"-699,-1 2-141,-6 19 435,-12 81-1,18-37 378,6 143 0,5-93-393,-3-139-110,0-3 724,4-211 635,44-298 1,-41 479-2008,-7 32 106,0 1 1,0-1-1,0 0 1,0 0-1,0 0 0,0 0 1,0 0-1,0 0 1,0 0-1,0 0 1,0 1-1,0-1 0,0 0 1,0 0-1,0 0 1,0 0-1,0 0 0,0 0 1,0 0-1,1 0 1,-1 0-1,0 0 1,0 0-1,0 0 0,0 0 1,0 0-1,0 0 1,0 0-1,0 0 0,0 0 1,1 1-1,-1-1 1,0 0-1,0 0 0,0 0 1,0 0-1,0 0 1,0-1-1,0 1 1,0 0-1,1 0 0,-1 0 1,0 0-1,-2 51-351,-2-31 358,-1 0 0,-13 35 1,12-41-121,1 1 0,1 1 0,0-1 0,0 1 0,-1 30 0,7 16-5926,6-33 410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8:15.7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0 144 6723,'0'0'6761,"3"-7"-6593,-1 2-143,1 0 0,-1 0 0,1 0 0,0 0 0,1 1 0,-1-1 0,1 1 0,0 0 1,0 0-1,1 0 0,-1 0 0,1 1 0,-1 0 0,1 0 0,0 0 0,6-2 0,16-6-140,1 1-1,0 1 1,43-7-1,36 1-3621,-65 11 581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8:15.9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1 108 8580,'0'0'2913,"124"-6"-2673,0-32-240,41-26-1104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39.3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 23 9540,'0'0'12539,"-6"-22"-7899,-4 28-14696,3 9 6541,-1 23 2705,6-29-1059,-7 16-1301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40.5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67 24 4978,'0'0'15629,"-12"-12"-16379,-9 6-2305,-13 0-2158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9.7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72 13 80,'0'0'27138,"-6"-4"-26677,5 3-454,0 1-1,0-1 1,1 0-1,-1 0 1,0 1-1,0-1 1,0 1-1,0-1 1,1 1-1,-1-1 1,0 1-1,0 0 1,0-1-1,0 1 1,0 0-1,0 0 1,0-1-1,0 1 1,0 0-1,-1 0 1,1 0-1,0 0 1,0 1-1,0-1 1,0 0-1,0 0 1,0 1-1,0-1 0,-1 1 1,0 3-6,0-1 0,0 1 1,0 0-1,1 0 0,-1-1 0,1 1 1,0 0-1,0 0 0,1 0 0,-1 5 0,-9 69 121,3 0 1,4 0-1,7 93 0,-3-167-107,5 31-15,-6-34 4,0 0 0,1 0 0,-1-1-1,0 1 1,1 0 0,-1-1 0,1 1 0,-1 0-1,1-1 1,-1 1 0,1 0 0,0-1 0,-1 1-1,1-1 1,0 0 0,-1 1 0,1-1 0,0 1-1,-1-1 1,1 0 0,0 1 0,0-1 0,0 0-1,-1 0 1,1 0 0,0 0 0,0 0 0,0 0 0,-1 0-1,1 0 1,0 0 0,0 0 0,0 0 0,-1 0-1,1-1 1,0 1 0,0 0 0,-1 0 0,1-1-1,0 1 1,0-1 0,-1 1 0,1-1 0,0 0-1,15-11-418,-1-2-1,-1 0 1,0 0-1,-1-1 1,0-1-1,15-26 1,-9 15-1209,22-38-4827,-9-4-5445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39.9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95 231 10869,'0'0'13574,"0"-9"-12952,0 3-604,1 0 0,-1 0 0,1 1 0,1-1 1,-1 1-1,1-1 0,0 1 0,0-1 0,0 1 0,1 0 0,0 0 1,0 0-1,0 0 0,8-7 0,-8 6 34,-1 1 1,0 0-1,1-1 0,-2 1 1,1-1-1,-1 0 0,0 0 1,0 1-1,0-1 0,-1 0 1,0 0-1,0 0 0,-2-6 1,2 9-27,0 1 1,-1-1-1,1 0 1,-1 1-1,0-1 1,0 0-1,0 1 1,0 0-1,-1-1 1,1 1-1,0 0 1,-1-1-1,-3-2 1,4 4-25,-1 0 0,1 0 0,-1 0 0,1 0 0,-1 0 0,1 1 0,-1-1 0,0 0 0,1 1 0,-1 0 0,0-1 0,0 1 0,1 0 0,-1 0 0,0 0 0,0 0 0,1 0 0,-1 0 0,0 1 0,1-1 0,-1 1 0,0-1 0,-2 2 0,0 0-14,-1 1-1,1 0 0,0 0 0,0 0 0,0 1 1,0-1-1,1 1 0,0 0 0,-1 0 0,1 0 1,1 0-1,-1 1 0,0-1 0,1 1 0,0 0 1,0-1-1,-1 7 0,-3 8-102,0 0 0,2 0 0,-4 26-1,6-13-1622,1-1-1,4 41 1,5-12-3526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0.3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9829,'0'0'8427,"8"19"-6474,12 35-274,-1 1 0,16 86 0,-34-133-1546,2 15 54,0-1-1,2 0 1,0 0-1,2 0 0,0-1 1,14 29-1,-21-49-180,0-1 0,0 1 0,0-1-1,0 0 1,1 1 0,-1-1 0,0 1 0,0-1-1,0 1 1,0-1 0,0 0 0,0 1 0,1-1-1,-1 0 1,0 1 0,0-1 0,1 0-1,-1 1 1,0-1 0,1 0 0,-1 1 0,0-1-1,1 0 1,-1 0 0,0 1 0,1-1 0,-1 0-1,1 0 1,-1 0 0,0 1 0,1-1 0,-1 0-1,1 0 1,-1 0 0,0 0 0,1 0 0,-1 0-1,1 0 1,-1 0 0,1 0 0,-1 0 0,0 0-1,1 0 1,-1-1 0,1 1 0,-1 0-1,0 0 1,1 0 0,-1 0 0,1-1 0,-1 1-1,0 0 1,1 0 0,-1-1 0,0 1 0,1 0-1,-1-1 1,0 1 0,0 0 0,1-1 0,-1 1-1,0 0 1,0-1 0,0 1 0,1-1 0,-1 1-1,0 0 1,0-1 0,0 0 0,10-41 438,-7 26-309,6-17-59,1 0 1,2 0-1,1 1 1,1 0-1,2 1 1,1 1-1,1 1 1,42-51-1,-55 75-80,0 0 1,1 0 0,0 0-1,0 0 1,0 1-1,1 0 1,0 0-1,11-4 1,-16 7-9,1 0 0,-1 0 1,1 1-1,0-1 1,-1 1-1,1-1 1,0 1-1,0 0 0,-1 0 1,1 0-1,0 0 1,0 1-1,-1-1 0,1 1 1,0 0-1,-1-1 1,1 1-1,0 0 1,-1 1-1,1-1 0,-1 0 1,0 1-1,0-1 1,1 1-1,-1 0 0,3 4 1,3 3 6,-1 0-1,-1 0 1,0 1 0,0 0-1,-1 1 1,0-1 0,-1 1-1,6 21 1,-2 7 4,5 50 0,3 15 48,-11-79-118,-5-18-123,1-1 0,0 0 0,0 0 0,1 0-1,0-1 1,0 1 0,0 0 0,1-1 0,-1 1-1,1-1 1,4 6 0,-7-11 36,1 0 0,-1 0 0,0 1 0,0-1 0,1 0 0,-1 0 0,0 0 0,0 0 1,1 0-1,-1 1 0,0-1 0,1 0 0,-1 0 0,0 0 0,1 0 0,-1 0 0,0 0 0,0 0 0,1 0 0,-1 0 0,0 0 0,1 0 0,-1 0 0,0 0 0,1 0 0,-1-1 0,0 1 0,0 0 1,1 0-1,-1 0 0,0 0 0,0 0 0,1-1 0,-1 1 0,0 0 0,0 0 0,1-1 0,-1 1 0,0 0 0,0 0 0,0-1 0,0 1 0,1 0 0,-1 0 0,0-1 0,0 1 0,0 0 0,0-1 1,14-27-6076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25.7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10 14759,'0'0'12200,"-13"-10"-11640,10 25-560,9 90 66,4-1-1,25 104 1,-14-91 17,10 92 144,25 135 117,-56-428-6285,-4 30-257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7.4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28 13894,'0'0'10130,"-6"19"-9119,-8 28-1045,-7 53 0,18-79 70,0 1 0,1-1 0,1 1 0,2-1 0,0 1 0,4 22 1,-4-40-35,0-1 1,0 1 0,0-1-1,1 1 1,-1-1 0,1 1-1,0-1 1,0 0 0,1 0-1,-1 0 1,0 0 0,1 0-1,0-1 1,0 1 0,0-1-1,0 0 1,0 0 0,0 0-1,0 0 1,1 0 0,-1-1-1,1 1 1,-1-1 0,1 0-1,0 0 1,-1 0 0,1-1-1,0 1 1,0-1 0,-1 0-1,1 0 1,0 0 0,5-1-1,-1 0 32,0 0 1,0 0-1,0-1 0,0 0 1,0-1-1,0 1 0,0-1 1,-1-1-1,0 0 0,1 0 1,-2 0-1,1-1 0,0 0 1,7-7-1,-8 4 76,0 0 0,0 0 1,-1 0-1,0-1 0,-1 0 0,0 0 0,0 0 0,-1 0 0,0 0 0,-1-1 0,0 0 1,0 1-1,-1-1 0,0 0 0,-1 0 0,0 0 0,0 0 0,-4-14 0,2 12-39,-1 0-1,0 1 0,0 0 0,-1 0 0,-1 0 1,0 0-1,-1 0 0,1 1 0,-2 0 1,0 1-1,0-1 0,-1 1 0,0 0 0,-17-14 1,23 21-89,-1 0 1,1 0 0,0 0-1,-1 0 1,1 1 0,-1-1 0,0 1-1,1-1 1,-1 1 0,0 0-1,0 0 1,0 0 0,0 1 0,0-1-1,0 1 1,0-1 0,0 1-1,0 0 1,0 0 0,0 0-1,0 1 1,0-1 0,0 1 0,0 0-1,0 0 1,0 0 0,0 0-1,0 0 1,1 0 0,-1 1 0,0 0-1,1-1 1,-1 1 0,1 0-1,0 0 1,0 0 0,0 1-1,0-1 1,0 0 0,0 1 0,0-1-1,1 1 1,-2 3 0,-3 3-497,1 1 0,0 0 0,1 0 0,-5 18 0,-2 35-5821,10-28-3045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0.6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 26 10885,'0'0'15287,"-10"-7"-13988,10 7-1297,-2-2 14,0 0 0,0 1 0,0-1 0,0 0 0,0 1 0,0 0 0,-1-1 0,1 1 0,0 0 1,-1 0-1,1 0 0,-6 0 0,8 1-17,-1 0 0,1 0 0,-1 1 0,1-1 0,-1 0 0,1 1 0,-1-1 0,1 0 0,-1 1 0,1-1 1,-1 0-1,1 1 0,-1-1 0,1 1 0,0-1 0,-1 1 0,1-1 0,0 1 0,0-1 0,-1 1 0,1-1 0,0 1 0,0 0 0,0 0 0,-4 33 17,5 66 403,16 128 0,-11-188-332,2-1 0,1 0 0,2-1 1,1 0-1,2 0 0,26 46 1,-33-74-708,-4-11-1980,-5-21-1546,-10-19-2644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4:40.7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82 14711,'0'0'5842,"149"-56"-5842,-71 48 0,5 0-2513,-6-2-5298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44.4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63 43 14311,'0'0'11095,"-11"0"-10505,-40 0-94,90 12-565,386 32 312,-272-34-185,-100-6 36,-52-4 42,-4 0 88,-5-2-115,0-1 1,1-1-1,-1 0 1,1 0-1,0 0 1,0 0 0,0-1-1,1-1 1,0 1-1,-10-11 1,-22-16-72,32 29-14,5 3-20,0-1-1,0 1 1,1-1-1,-1 1 1,0-1-1,0 1 1,0-1-1,0 1 1,1-1-1,-1 0 1,0 1-1,1-1 1,-1 0-1,1 1 1,-1-1-1,0 0 1,1 0 0,0 0-1,-1 0 1,1 0-1,-1 1 1,1-1-1,0 0 1,-1-2-1,14 3-339,-1 0 214,-2-1 121,0 0-1,-1 1 1,1 1-1,-1-1 1,1 2 0,-1-1-1,0 1 1,1 1-1,-1 0 1,0 0 0,11 6-1,-20-8-17,1-1 0,-1 1 0,1 0 0,-1 0 1,1 0-1,-1 1 0,0-1 0,0 0 0,1 0 0,-1 0 0,0 0 0,0 0 0,0 0 0,0 0 0,0 0 0,0 1 0,0-1 0,-1 0 0,1 0 1,0 0-1,-1 0 0,1 0 0,0 0 0,-1 0 0,1 0 0,-1 0 0,0 0 0,0 1 0,-19 28-690,20-30 687,-19 24-1906,-40 38 0,-1-9-4480,4-8-3671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45.6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32 245 11669,'0'0'9271,"-8"0"-8686,-1 0-531,-5 0 62,19-1-43,4-1 22,0 0-1,0 0 1,-1-1-1,1 0 1,8-5 0,-6 2 133,0-1 0,0-1 0,-1 0 0,0 0 0,-1-1 0,11-13 0,-16 17-114,0 0 0,0 0 0,0-1 0,-1 1 0,0-1-1,0 0 1,-1 0 0,1 0 0,-1 0 0,-1-1 0,1 1 0,-1 0-1,1-12 1,-2-44 2034,0 61-1903,-1 6-239,-18 137-153,-2 270 0,21-403 105,-1-1 1,0 1-1,0 0 0,0-1 0,-1 1 0,-1-1 0,-5 14 0,6-18-396,0 0-1,0 0 0,0-1 0,-1 1 1,1-1-1,-1 1 0,-5 3 1,6-4-449,-1-1 1,0-1 0,0 1 0,1 0 0,-1-1-1,0 1 1,-1-1 0,1 0 0,0 0 0,-6 1-1,-16-1-9629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45.8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0 143 2753,'0'0'17336,"31"-19"-16904,16-1-191,20-8 95,10-2-336,6 4-176,-6 10-4435,-15 12-4289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0.3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1 345 9172,'0'0'8489,"0"0"-8472,0-1-1,0 1 0,0 0 0,0 0 0,0 0 1,0 0-1,0-1 0,0 1 0,0 0 0,0 0 1,0 0-1,0 0 0,0 0 0,0-1 0,1 1 1,-1 0-1,0 0 0,0 0 0,0 0 0,0 0 1,0 0-1,0-1 0,1 1 0,-1 0 0,0 0 1,0 0-1,0 0 0,0 0 0,0 0 0,1 0 1,-1 0-1,0 0 0,0 0 0,0 0 0,0 0 1,1 0-1,-1 0 0,0 0 0,0 0 0,0 0 1,0 0-1,1 0 0,-1 0 0,0 0 0,0 0 1,0 0-1,0 0 0,1 0 0,-1 0 0,0 1 1,0-1-1,0 0 0,0 0 0,0 0 0,0 0 1,1 0-1,-1 0 0,0 1 0,0-1 0,0 0 1,0 0-1,0 0 0,0 0 0,0 0 0,0 1 1,0-1-1,0 0 0,0 0 0,8-6 219,0 0 0,-1-1 1,0 1-1,-1-2 0,1 1 0,-1-1 0,-1 0 0,1 0 0,-2-1 0,1 0 1,-1 0-1,0 0 0,-1 0 0,0 0 0,3-17 0,0-11 940,-2 1-1,-2-70 1,-2 86-767,0 19-95,0 19-615,4 58 133,20 108-1,-5-53 221,26 115 32,-41-219-39,3 10 168,-44-37-9889,12-4-1498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0.5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1 124 11637,'0'0'13014,"67"-10"-12966,10-14-48,22-4 96,-1 0-96,0 11-752,-5 1-5139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1.2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38 16696,'0'0'5074,"99"-20"-7027,-32 8-2625,-16 6-8884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1.3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 15511,'0'0'96,"144"2"-784,-45-2-2129,9-4-9285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1.89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0 519 17848,'0'0'3575,"24"-14"-2999,-10 6-472,11-5 80,0-2 0,-1 0 0,-1-2 0,0 0 1,-1-2-1,28-31 0,-41 37-33,-1 1 0,0-2-1,-1 1 1,0-1 0,-2 0 0,1-1-1,-2 1 1,1-1 0,2-22 0,-2-10 1466,-1-81 1,-4 113-969,-2 172-1156,13 280 635,-5-391-177,10 163-401,-16-206 126,0-3 206,0 1-1,0-1 1,0 1 0,1-1-1,-1 1 1,0-1-1,0 0 1,0 1-1,0-1 1,-1 1 0,1-1-1,0 1 1,0-1-1,0 1 1,0-1 0,0 0-1,0 1 1,-1-1-1,1 1 1,0-1 0,0 0-1,-1 1 1,1-1-1,0 0 1,-1 1-1,1-1 1,0 0 0,-1 0-1,1 1 1,0-1-1,-1 0 1,1 0 0,0 1-1,-1-1 1,1 0-1,-1 0 1,0 0 0,-17 3-5277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7.8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0 305 15559,'0'0'3877,"23"-7"-2746,77-25 24,-94 30-1006,-1 1 1,0-1 0,0-1-1,0 1 1,0-1-1,-1 0 1,1 0-1,-1 0 1,0 0-1,1-1 1,-2 0-1,1 0 1,0 0-1,-1 0 1,0 0-1,1-1 1,3-8-1,-5 4 202,1 0-1,-2 0 1,1 0-1,-1 0 1,0 0-1,-1-1 1,-1-14-1,0-5-50,1 24-215,0 0 0,-1 0 1,0 0-1,0 0 1,0 0-1,-1 0 0,1 1 1,-1-1-1,0 0 1,-5-8-1,6 12-71,0-1 0,-1 1 0,1-1 0,0 1-1,0 0 1,-1-1 0,1 1 0,-1 0 0,1 0 0,-1 0-1,1 0 1,-1 0 0,0 1 0,0-1 0,1 0 0,-1 1 0,0-1-1,0 1 1,0 0 0,1-1 0,-1 1 0,0 0 0,0 0-1,0 0 1,0 0 0,0 1 0,1-1 0,-1 0 0,0 1 0,0 0-1,0-1 1,1 1 0,-1 0 0,0 0 0,-1 1 0,-3 2-34,1 0 0,0 0 0,0 0 0,0 1 1,1 0-1,0 0 0,0 0 0,0 0 1,0 1-1,1-1 0,0 1 0,0 0 0,0 0 1,1 0-1,-3 13 0,0-1-22,1 1-1,1 0 1,1 0 0,0 25-1,2-35 45,0-1 0,1 0 0,0 0 0,1 0 0,-1 0 0,1 0 0,1 0 0,0 0-1,0-1 1,0 1 0,1-1 0,9 13 0,-9-15-10,0-1 0,0 1-1,0-1 1,1 0 0,-1 0 0,1-1 0,0 1 0,0-1-1,1 0 1,-1 0 0,1-1 0,-1 0 0,1 0-1,0 0 1,0-1 0,0 1 0,11 0 0,-4-1-86,-1-1 0,0 0 0,1-1 0,-1 0 0,0-1 0,1 0 0,-1-1 0,0 0 0,14-6 0,-14 3-787,0 0-1,0-1 1,-1 0 0,0-1 0,10-9 0,11-13-4772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2.0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1 177 19545,'0'0'5570,"103"-21"-5473,-10-7-1,5-4 0,-5 4-96,-10 4-1345,-16 2-2017,-20 0-1632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2.6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955 335 11829,'0'0'1895,"-8"-20"298,-31-66 226,33 75-2032,0 1 0,-1 0 0,0 1 0,0-1 0,-1 2 0,0-1 0,-1 1 0,0 0 0,0 1 1,-1 0-1,0 0 0,0 1 0,0 0 0,-1 1 0,-18-6 0,17 6-294,0 1 1,0 0 0,0 2 0,-1-1 0,0 1-1,1 1 1,-1 0 0,0 1 0,0 0-1,1 1 1,-21 4 0,18-1-97,-1 1-1,1 0 0,0 1 1,1 1-1,0 0 1,0 1-1,0 1 1,-23 19-1,1 4-6,1 1-1,2 2 0,2 2 1,1 1-1,1 1 0,-42 80 1,42-63 5,3 1 1,3 2 0,2 0 0,-24 111-1,38-133 3,2 0 1,1-1-1,2 1 0,1 0 0,2 0 0,2 0 0,10 52 0,-7-64 9,1-1 0,1 1 0,1-1 1,2-1-1,0 0 0,1 0 0,1-1 0,1-1 0,1 0 0,1-1 0,28 28 0,-23-30 15,0-1 0,0 0 0,2-2 0,0 0 1,1-2-1,0 0 0,1-2 0,0-1 0,1-1 1,0-1-1,0-1 0,1-1 0,0-1 0,0-2 0,37 0 1,-20-3 11,-1-3 0,0-1 1,0-2-1,0-3 1,0 0-1,-2-3 0,1-2 1,74-35-1,-96 39-35,0 0-1,-1-1 1,0-1 0,-1-1 0,0 0-1,-1-2 1,-1 0 0,0-1 0,-1 0-1,0-1 1,-2-1 0,0 0 0,-1-1-1,-1 0 1,0-1 0,-2 0 0,0 0-1,10-40 1,-8-4 36,-3 0 0,-3 0 1,-2-1-1,-11-117 0,3 130 54,-1-1 0,-4 1-1,-1 0 1,-2 0 0,-3 2-1,-2 0 1,-46-89 0,48 113-24,0 1 0,-1 0 0,-2 1 1,0 2-1,-2 0 0,-35-31 0,37 39-44,-1 0-1,0 1 1,0 1-1,-2 1 1,1 1-1,-1 1 1,0 0-1,-1 2 1,-26-5-1,14 6-287,0 2-1,0 1 1,0 2 0,0 1-1,0 2 1,0 1-1,0 2 1,0 1-1,1 2 1,0 1-1,-47 20 1,-94 46-5883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6.5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16 156 12534,'0'0'11309,"-5"-3"-11122,4 3-186,1-1-1,-1 1 1,1 0 0,-1 0 0,0-1 0,1 1 0,-1-1 0,1 1 0,-1 0 0,1-1 0,0 1-1,-1-1 1,1 1 0,-1-1 0,1 1 0,0-1 0,-1 1 0,1-1 0,0 0 0,0 1 0,-1-1 0,1 1-1,0-1 1,0 0 0,0 1 0,0-1 0,0 1 0,0-1 0,0 0 0,0 1 0,0-1 0,0 0-1,0 1 1,0-2 0,21-18 11,55-18-8,-55 28 2,1 0-66,-4 0-68,1 1 1,-1 1-1,2 1 1,-1 1-1,1 1 1,29-5 0,-48 10-14,0-1 0,0 1 1,-1 0-1,1 0 0,0 0 1,0 0-1,-1 0 0,1 0 1,0 0-1,0 1 0,-1-1 0,1 0 1,0 0-1,0 0 0,-1 1 1,1-1-1,0 0 0,-1 1 1,1-1-1,-1 1 0,1-1 1,0 1-1,-1-1 0,1 1 1,-1-1-1,1 1 0,-1-1 1,0 1-1,1 1 0,-1 22-3447,-8 14-737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6.7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1 224 10837,'0'0'8628,"149"-98"-8372,-71 60-224,10 0-32,-6 9 16,-4 13-16,-21 12-1857,-26 4-2721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8.1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54 134 4082,'0'0'14945,"1"-18"-14304,11-56-369,-12 72-269,1 0 1,0 0-1,0 0 1,0 0-1,0 0 1,1 0-1,-1 0 1,0 1-1,1-1 1,-1 0-1,1 1 1,0-1-1,-1 1 1,1-1-1,0 1 1,0 0-1,0 0 1,0 0-1,0 0 1,0 0-1,0 0 1,3 0-1,46-4 9,-40 5-3,-4-1-9,1 1 0,-1 0 0,0 0 0,0 0 0,0 1 0,0 1 0,0-1-1,0 1 1,8 3 0,-11-3-5,0 0 1,-1 1-1,0-1 0,1 1 0,-1 0 0,0-1 0,0 1 1,-1 1-1,1-1 0,-1 0 0,0 1 0,1-1 0,-1 1 0,-1 0 1,1-1-1,0 1 0,1 8 0,2 8-12,-1 1 0,-1 0-1,0 0 1,-2 0 0,0 0 0,-1 0 0,-7 42-1,-41 144 54,36-161-6,-7 22-23,-46 207 632,60-241-579,1 0 1,2 0-1,1 0 0,2 1 0,1-1 0,7 39 0,-6-59-46,0-1 1,1 1-1,1 0 0,0-1 0,0 0 0,2 0 0,-1 0 0,2-1 0,0 0 1,0-1-1,1 0 0,0 0 0,1 0 0,0-2 0,1 1 0,0-1 0,0-1 1,1 0-1,0 0 0,1-1 0,0-1 0,0 0 0,0-1 0,0 0 1,1-1-1,21 4 0,10-3 83,1-2 0,74-3 0,-115-1-84,0 1 1,-1 0-1,1-1 1,0 0-1,-1 0 1,1 0 0,-1-1-1,0 1 1,1-1-1,4-3 1,-7 4 60,-1 0 0,0 0 0,1 0-1,-1 0 1,0-1 0,0 1 0,0 0 0,0-1 0,0 1 0,0-1 0,0 1-1,0-1 1,-1 1 0,1-1 0,-1 0 0,1 1 0,-1-1 0,0 0 0,1 1-1,-1-1 1,0 0 0,0 0 0,0 1 0,0-1 0,0 0 0,-1 1 0,1-1-1,-1-2 1,1 3-36,-1 1-1,1-1 1,-1 0-1,1 0 1,0 0-1,-1 0 0,0 0 1,1 1-1,-1-1 1,1 0-1,-1 1 1,0-1-1,0 0 1,1 1-1,-1-1 1,0 1-1,0-1 1,0 1-1,0-1 0,0 1 1,0 0-1,1-1 1,-1 1-1,0 0 1,0 0-1,0 0 1,0-1-1,0 1 1,0 0-1,0 1 0,0-1 1,-2 0-1,0 1-42,0-1 1,0 1-1,-1-1 0,1 1 0,0 0 0,0 1 0,1-1 0,-1 0 0,0 1 0,-3 2 0,-7 8-1,0 1 0,0 0 0,1 1 0,1 0 0,1 1 1,0 0-1,0 1 0,2 0 0,0 0 0,-10 33 0,4-5-9,2 1 1,2 0 0,-5 52-1,8-21 40,4 0 0,12 149-1,7-104 31,34 131 1,95 449 262,-122-539-183,-7 1 0,-6 227 0,-15-313-83,-3 0 1,-3-1 0,-4 0 0,-3-1 0,-3-1 0,-3 0 0,-35 69 0,36-93 40,-3-1 0,-1-1 0,-3-1 1,-2-2-1,-2-1 0,-1-2 0,-3-1 0,-1-2 1,-2-2-1,-66 48 0,94-76-33,0 0-1,-1-1 0,0 0 1,-1-1-1,1-1 0,-1 0 1,-18 4-1,32-10-59,0-1-1,1 0 1,-1 0-1,0 1 1,1-1-1,-1 0 1,1 0 0,-1 0-1,1 0 1,-1 0-1,1 0 1,0 0 0,-1 1-1,1-1 1,0 0-1,0 0 1,0 0-1,0 0 1,0 0 0,0-1-1,0 1 1,0 0-1,0 0 1,1-1-1,0-31-1389,2 2-1438,-2 2-2321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9.0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16 221 14150,'0'0'3573,"-2"-20"-1217,-9-67-377,10 82-1841,1 1 0,-1-1 1,1 1-1,0-1 0,0 1 0,0-1 0,1 1 1,0-1-1,0 1 0,0-1 0,0 1 0,0 0 1,1-1-1,0 1 0,0 0 0,0 0 0,0 0 1,1 1-1,0-1 0,0 1 0,3-5 0,-2 6-127,0 0-1,-1 0 0,1 0 0,0 0 0,0 1 1,0 0-1,0 0 0,0 0 0,0 0 0,1 0 1,-1 1-1,0 0 0,0 0 0,1 0 0,-1 0 0,0 1 1,0 0-1,0-1 0,8 4 0,-4-1-13,-1 1 0,1-1 0,-1 2 0,0-1 0,0 1 0,0 0 0,-1 0 0,0 1 1,0-1-1,0 1 0,-1 1 0,0-1 0,0 1 0,-1 0 0,1 0 0,-1 1 0,-1-1 0,5 15 0,4 12 2,-2 0-1,-1 0 1,4 38 0,1 43 237,-2 187 0,-12-301-54,0-23 1296,1-50-682,15-114 0,-11 155-808,2-1 0,1 1 0,1 1-1,1 0 1,2 0 0,18-32 0,-30 61 8,0 0-1,1 0 1,-1 1-1,0-1 1,1 0 0,-1 0-1,1 0 1,-1 1 0,1-1-1,0 0 1,-1 1 0,1-1-1,0 0 1,-1 1 0,1-1-1,0 1 1,0-1 0,-1 1-1,1-1 1,0 1 0,0 0-1,0-1 1,0 1 0,0 0-1,-1 0 1,1-1 0,0 1-1,0 0 1,0 0-1,0 0 1,0 0 0,0 0-1,0 1 1,0-1 0,0 0-1,0 0 1,-1 1 0,1-1-1,0 0 1,0 1 0,0-1-1,0 1 1,-1-1 0,1 1-1,0-1 1,0 1 0,0 1-1,26 34-154,-13-11 146,-2 1 0,-1 0 0,15 52 0,11 91 75,-5-21-54,-4-38-106,-21-99-1779,0-17-114,5-25-1385,-11 25 2853,18-52-5687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9.2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1 120 18617,'0'0'5426,"119"-40"-5250,-57 18-16,-1-2-80,-9 6-64,-11 6 16,-20 8-32,-5 4-992,-16 4-2162,0 18-976,0 4-4690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9.5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47 0 8564,'0'0'19350,"-3"19"-19179,-5 37-103,3 0 0,2 0 0,2 1-1,9 60 1,0-43 34,4 0-1,41 137 0,-67-217-1716,-26-12-6097,-14 3-1156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59.8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264 0 15415,'0'0'10282,"-16"20"-10034,1-3-243,1 1 0,1 0-1,-19 38 1,9 2 62,3 1 1,3 1-1,-17 116 1,23-115 38,-16 86 231,7 1 0,-1 195 0,20-307-297,3 0 1,1-1-1,2 1 0,1-1 0,20 65 0,-17-78-37,0-1-1,0-1 0,2 0 0,1 0 0,0-1 0,2 0 0,0-1 0,1-1 0,0 0 0,25 19 0,-18-19-25,1 0 0,1-2 1,0-1-1,1-1 0,0-1 0,1-1 0,0-1 0,45 10 0,-16-9-1305,1-2-1,1-2 1,74-2-1,42-5-6968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0.2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14423,'0'0'8270,"7"9"-6683,38 48-1330,-8-13-184,-3 2 0,-1 1 0,-3 2 0,25 53 0,-36-54-27,-2 1 0,-2 0 1,-2 1-1,7 60 0,-11-24 40,-3 146 0,-8-193-109,-2-1 1,-2 1-1,-1-1 1,-13 38-1,-10 17-3212,17-61-3352,-2-17-7134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8.6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0 18424,'0'0'8364,"-5"17"-8524,-4 24 127,2 1-1,2 0 0,1 0 1,4 56-1,2-34 102,2 1 1,4-1-1,2 0 0,23 76 1,11-48-364,-38-81-5456,-6-24 3675,2-100-8956,6-3 8584,-3 88 4428,15-57-1,-14 67 70,1-1-1,1 1 0,18-31 0,-24 45-1922,1 1-1,-1 0 1,1 0 0,0 0 0,0 0 0,0 0-1,0 0 1,0 1 0,0 0 0,1 0-1,0-1 1,-1 2 0,1-1 0,0 0-1,0 1 1,0 0 0,-1 0 0,1 0-1,1 0 1,-1 1 0,0-1 0,0 1-1,0 0 1,0 1 0,0-1 0,0 0-1,0 1 1,6 2 0,-9-3-134,0 1 0,1 0 0,-1 0 0,0 0 1,0 0-1,1 0 0,-1 0 0,0 0 0,0 1 0,0-1 0,0 0 0,-1 1 0,1-1 1,0 0-1,0 1 0,-1-1 0,1 1 0,-1-1 0,0 1 0,1 0 0,-1-1 0,0 1 1,0-1-1,0 1 0,0-1 0,0 1 0,0 0 0,0-1 0,0 1 0,-1-1 0,0 3 1,0 1 6,0 0 1,0 0-1,-1 0 1,1 0 0,-1 0-1,0 0 1,-1 0-1,-4 7 1,-4-2 149,0 0 0,0-1 0,-1 0 0,0 0 0,-1-1 0,0-1 0,0 0 1,-1-1-1,1-1 0,-21 6 0,4 0 1484,33-1-1542,17 7-119,2 0 0,0-2 0,0 0 1,1-1-1,1-2 0,37 15 0,-46-20 39,43 18 1,62 19-1,-93-36 191,1-1 0,0-2 0,0 0 0,49 1 3444,-74-6-963,0 0-2584,0 0 0,0 0 0,0 0 0,0 0 0,0-1 0,0 1 1,0-1-1,0 0 0,0 1 0,0-2 0,0 1 0,0 0 0,-1 0 0,1-1 0,0 1 0,3-4 0,-5 4-863,0 0 0,0 0-1,0 0 1,1 0 0,-1 0 0,0 0 0,1 0 0,-1 0-1,1 1 1,-1-1 0,1 1 0,-1-1 0,1 1-1,1-1 1,13-4-2582,19-16-3167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0.6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 79 3265,'0'0'17275,"0"27"-16848,-1 14-138,-1 5 381,8 77 1,-4-112-628,0 1 1,1-1-1,0 0 1,1 0-1,0-1 1,1 1-1,0-1 1,1 0-1,0 0 1,0-1-1,1 0 0,0 0 1,16 15-1,-18-20-28,-1 0-1,0 0 1,1-1-1,0 0 1,0 0-1,0 0 1,0 0-1,1-1 1,-1 1-1,1-2 1,-1 1-1,1 0 1,0-1-1,-1 0 1,1-1-1,0 1 1,0-1-1,0 0 1,0-1-1,-1 1 1,1-1-1,0 0 1,0 0-1,-1-1 1,1 0-1,-1 0 1,1 0-1,-1-1 1,6-3-1,-2-1 69,0 0 0,-1-1 0,0 0 0,0 0 0,0-1 0,-2 1 0,1-2 0,-1 1 0,0-1-1,-1 0 1,0 0 0,0 0 0,-1-1 0,-1 0 0,0 0 0,2-14 0,3-17 287,-3 0-1,0-84 1,-4 119-342,-1 0 0,0-1 1,-1 1-1,0-1 1,0 1-1,0 0 0,-1 0 1,0 0-1,-1 0 1,0 0-1,0 0 0,0 0 1,-8-11-1,10 30-919,3 68-5605,7-35-587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1.0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1 156 14695,'0'0'1379,"1"18"-955,-1 5-87,6 75 1730,-5-87-1786,1 1 1,0-1 0,1 0 0,0 0 0,1 0 0,0-1 0,5 11-1,-8-20-264,-1 0 0,0-1 0,0 1 0,1 0 0,-1-1 0,0 1 0,1-1 0,-1 1 0,1-1 0,-1 1 0,1-1 0,-1 1 0,1-1 0,-1 1 0,1-1 0,-1 0 0,1 1 0,0-1 0,-1 0 0,1 1-1,0-1 1,-1 0 0,1 0 0,0 0 0,-1 0 0,1 1 0,0-1 0,-1 0 0,1 0 0,0 0 0,0-1 0,15-15 971,3-31 621,-19 47-1603,61-215 1472,-61 214-1476,0 0 0,0 0-1,0 1 1,0-1 0,0 0 0,0 1 0,1-1 0,-1 0 0,0 1 0,0-1-1,1 1 1,-1-1 0,0 0 0,1 1 0,-1-1 0,0 1 0,1-1 0,-1 1-1,1-1 1,-1 1 0,1-1 0,-1 1 0,1-1 0,-1 1 0,1 0-1,0-1 1,-1 1 0,1 0 0,0 0 0,-1-1 0,1 1 0,0 0 0,-1 0-1,1 0 1,0 0 0,-1 0 0,1 0 0,0 0 0,-1 0 0,1 0 0,0 0-1,-1 0 1,1 1 0,0-1 0,-1 0 0,1 0 0,0 1 0,-1-1 0,1 0-1,-1 1 1,1-1 0,-1 0 0,1 1 0,-1-1 0,1 1 0,-1-1 0,1 1-1,0 0 1,37 44-162,-21-23 188,-13-18-22,-1-1-1,1 1 0,0-1 0,0 0 1,0 0-1,1 0 0,-1-1 0,1 1 1,-1-1-1,1 0 0,0-1 1,0 1-1,0-1 0,0 0 0,0 0 1,0 0-1,0-1 0,6 0 0,-4-1 5,0 0-1,-1 0 0,1-1 0,-1 0 0,1 0 0,-1 0 1,0-1-1,0 0 0,0-1 0,0 1 0,-1-1 0,9-7 1,-6 3 6,1 0 1,-2 0-1,1 0 0,-1-1 1,0-1-1,-1 1 1,0-1-1,-1 0 1,1 0-1,-2-1 1,0 0-1,0 1 1,-1-1-1,0 0 0,-1-1 1,1-15-1,26 114-373,-10-25 381,0 0-2025,-14-21-4082,-5-33 1433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1.3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21 197 13366,'0'0'6723,"6"-9"-6072,9-8-181,0 0-1,1 1 1,33-24-1,-48 39-418,1 1-1,-1-1 0,0 0 0,1 0 1,-1 0-1,0-1 0,0 1 0,1 0 0,-1 0 1,0-1-1,0 1 0,0-1 0,-1 1 1,1-1-1,0 1 0,0-1 0,-1 1 0,1-1 1,-1 0-1,0 1 0,1-1 0,-1 0 1,0 1-1,0-1 0,0 0 0,0 1 1,0-1-1,0 0 0,-1 1 0,1-1 0,0 0 1,-1 1-1,0-1 0,1 1 0,-1-1 1,0 0-1,0 1 0,1 0 0,-1-1 1,0 1-1,-1 0 0,1-1 0,0 1 0,0 0 1,-1 0-1,1 0 0,-3-2 0,-1-1-26,-1 1-1,0 0 1,0 0-1,0 0 0,0 0 1,0 1-1,0 0 1,-1 0-1,1 1 0,-1 0 1,-8-1-1,13 2-38,0 1-1,1-1 0,-1 0 0,0 1 1,1-1-1,-1 1 0,1-1 0,-1 1 1,1 0-1,-1-1 0,1 1 0,-1 0 1,1 0-1,0 0 0,0 0 0,-1 0 1,1 1-1,0-1 0,0 0 1,0 1-1,0-1 0,0 0 0,0 1 1,1-1-1,-1 1 0,0-1 0,1 1 1,-1 0-1,1-1 0,0 1 0,-1 2 1,-1 7-687,1 0 0,0 1 0,1 17 0,0-17-442,0 31-3816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1.50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11941,'0'0'7524,"0"148"-6420,0-71 1,0-1-177,21 0-591,-5 0-209,-6-7 128,0-3-256,-10-16-32,0-24-4370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1.6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0 170 18585,'0'0'160,"109"-82"-160,-52 56-16,10-4-1681,0-2-4082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3.1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41 207 17512,'0'0'1852,"-7"-17"-78,-20-56-126,25 71-1591,1-1-1,0 0 1,1 0-1,-1 1 0,0-1 1,1 0-1,0 0 1,0 0-1,0 0 0,0 0 1,0 1-1,0-1 1,1 0-1,-1 0 0,1 0 1,0 1-1,0-1 0,0 0 1,0 1-1,0-1 1,1 1-1,-1-1 0,1 1 1,-1-1-1,1 1 1,0 0-1,0 0 0,0 0 1,0 0-1,1 0 1,2-1-1,4-2-40,0 1 0,-1 0 1,2 1-1,-1 0 0,0 1 0,1 0 0,10-1 1,-2 0-15,-1 1 1,1 0 0,0 2-1,0 0 1,0 1 0,0 1 0,0 1-1,30 8 1,-37-7-9,-1-1-1,-1 2 1,1 0 0,-1 0-1,0 1 1,0 0 0,0 0 0,-1 1-1,0 0 1,0 0 0,-1 1-1,0 0 1,0 0 0,-1 1 0,0 0-1,6 12 1,-5-4 7,0-1 1,-1 1-1,0 1 1,-2-1-1,0 1 0,-1 0 1,0 0-1,-2 0 1,0 0-1,-1 0 1,-1 0-1,0 0 0,-2 0 1,0 0-1,-6 18 1,3-14 14,-2-1 0,0 0 0,-1 0 0,-1 0 0,-1-1 0,-1-1 0,-1 0 1,0-1-1,-2 0 0,0-1 0,-28 25 0,33-34-1,0-1-1,-1 0 1,0 0-1,0-1 1,0 0-1,-1-1 1,0-1 0,-19 5-1,27-7 18,0-1-1,0-1 1,0 1-1,0 0 1,0-1-1,0 0 1,0 0-1,0 0 1,0 0-1,0-1 1,1 1-1,-1-1 1,0 0-1,0 0 0,0-1 1,1 1-1,-1-1 1,0 0-1,1 0 1,0 0-1,-1 0 1,1-1-1,0 1 1,0-1-1,0 0 1,1 0-1,-1 0 1,1 0-1,-1 0 1,-1-4-1,0 0-3,1 0 0,0 0-1,1 0 1,-1-1 0,1 1 0,1-1-1,0 1 1,0-1 0,0 0 0,1 1-1,0-1 1,0 0 0,1 1 0,2-13-1,-1 15-28,-1 1 0,1 0-1,0 0 1,0-1-1,0 1 1,0 0 0,1 1-1,-1-1 1,1 0 0,0 1-1,0 0 1,1-1-1,-1 1 1,1 0 0,-1 1-1,1-1 1,0 1-1,0 0 1,0 0 0,0 0-1,1 0 1,-1 1 0,0-1-1,9 0 1,7-1-15,1 1 1,0 1-1,0 1 1,0 1-1,0 0 1,0 2-1,0 0 1,-1 2-1,30 10 0,17 10-46,89 46-1,-133-60 61,67 41-924,-73-40 262,1-1 0,0-1 1,1 0-1,0-1 0,1-1 1,-1-1-1,1-1 0,36 7 1,6-11-5196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3.4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47 1 11989,'0'0'13372,"-3"14"-12956,-7 83-16,4 0 0,7 119 0,1-73-181,-2-136-217,0-1-6,0 0 0,0 0 0,0 0 1,1-1-1,-1 1 0,2 0 0,-1-1 0,1 1 0,2 6 0,-4-11-484,-2-26-4106,-13-17-2481,-9-10-6550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3.5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1 186 15095,'0'0'5362,"160"-72"-5330,-78 43 96,6 1-64,5 4-64,-5 6-2145,-10 4-1808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4.0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145 1 15927,'0'0'8596,"-4"7"-7545,-13 37-979,2 1-1,2 0 1,-12 73-1,12-52 36,-34 199 427,41-207-417,2-1 0,6 97 0,0-139-112,1 1 0,0-1 0,2 1 0,-1-1 0,2-1 0,0 1 0,1-1 0,0 0-1,1 0 1,1-1 0,0 0 0,1-1 0,0 0 0,0 0 0,2-1 0,19 15 0,2-2-22,0-1 0,1-1 0,1-2 0,2-2 0,47 18 0,-75-32-410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4.4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39 13270,'0'0'8671,"18"-10"-8156,-7 4-475,-5 3-29,-1-1 0,1 1 0,0 1 0,0-1-1,0 1 1,13-3 0,-17 5-2,1-1 0,-1 1 0,0 0 0,1 1 0,-1-1 0,1 0 0,-1 1 0,0-1 0,1 1 0,-1 0 0,0 0 0,1 0 0,-1 0 0,0 0 0,0 0 0,0 0 0,0 1 0,0-1 0,0 1 1,-1 0-1,1-1 0,0 1 0,-1 0 0,1 0 0,-1 0 0,2 3 0,15 27 211,-2 1-1,-2 1 1,-1 0 0,-1 0 0,-2 1-1,-1 0 1,6 58 0,-12-128 86,2 1 0,2 0-1,1 0 1,1 0 0,2 1 0,2 0 0,18-35-1,-30 66-311,0 0 0,0 0-1,0 0 1,1 0-1,-1 0 1,1 0 0,-1 0-1,1 1 1,0-1 0,-1 0-1,1 1 1,0 0-1,0-1 1,0 1 0,0 0-1,1 0 1,-1 0 0,0 0-1,0 0 1,1 1-1,-1-1 1,4 0 0,-3 2-2,-1-1 1,1 1-1,-1 0 1,0 0 0,1 0-1,-1 0 1,0 0-1,0 0 1,0 1 0,0-1-1,0 1 1,0-1-1,0 1 1,0 0 0,-1 0-1,1 0 1,-1 0-1,1 0 1,-1 0 0,0 0-1,1 3 1,11 23 6,-1 0 0,-2 1 1,-1 0-1,9 49 0,9 30 13,-18-77-4,-6-19-6,0 0 0,1 0 0,12 23 0,-15-33 154,11 14-3512,-1-40-5103,2-17-6617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9.0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185 230 13990,'0'0'6833,"22"-12"-5467,66-39-464,-84 49-748,-1 0 0,1 0 0,-1 0 0,0 0 0,0-1 0,0 1 0,0-1 0,0 0 1,-1 0-1,1 0 0,-1 0 0,0 0 0,0-1 0,0 1 0,0-1 0,-1 1 1,1-1-1,-1 0 0,0 1 0,0-1 0,0 0 0,-1 0 0,1 0 0,-1 0 0,0 1 1,0-1-1,-1-8 0,0-3 311,1 13-420,0 0 0,0-1 0,-1 1 1,0 0-1,1-1 0,-1 1 0,0 0 0,0 0 0,0 0 0,0 0 0,0 0 0,-1 0 0,1 0 0,0 0 0,-1 0 0,0 1 0,1-1 0,-1 1 0,0-1 0,0 1 0,0-1 0,0 1 0,0 0 0,0 0 0,0 0 0,0 0 0,0 1 0,-1-1 0,-3 0 0,0-1-41,1 1 0,0 1 0,-1-1-1,1 1 1,-1 0 0,1 0 0,-1 0 0,1 1 0,-1 0 0,1 0-1,0 1 1,-9 2 0,-3 7-44,0 0 1,1 0-1,0 2 0,1 0 0,1 1 1,0 0-1,1 1 0,-19 28 1,22-28 17,2 0 1,0 1-1,1 0 1,1 1-1,0-1 1,1 1-1,-5 29 1,8-34 14,1 1 0,-1-1-1,2 1 1,0 0 0,1-1-1,0 1 1,0-1 0,1 0 0,1 1-1,1-1 1,5 14 0,-7-21 10,1-1 1,-1 0-1,1 0 0,1 1 1,-1-2-1,0 1 0,1 0 1,0-1-1,0 0 0,0 0 1,0 0-1,0 0 0,1-1 1,-1 1-1,1-1 0,0 0 1,0-1-1,-1 1 1,1-1-1,0 0 0,0 0 1,1 0-1,-1-1 0,0 0 1,0 0-1,0 0 0,0-1 1,7 0-1,5-2 33,0-1 1,1 0-1,-2-1 1,1-1-1,0-1 1,26-14-1,76-54 257,-65 27-2179,-47 41 448,0-1 0,-1 1 0,0-2 0,8-14 0,-3-4-6029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4.6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92 11077,'0'0'9140,"119"-53"-8868,-73 41-160,6 0-64,-11 4-48,1 4-32,-16 4-2529,-6-2-4050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4.8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1 15719,'0'0'8388,"-3"18"-7985,-15 112 573,-2 251 1,22-352-981,2-68-1742,-3 33 1329,7-55-5182,-2-11-3718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5.07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17752,'0'0'4370,"175"118"-4354,-92-16 112,-11 19-32,-25 11 96,-32 1-160,-15-7 64,-10-19 16,-31-15-32,-1-21 1,6-19-81,5-20-81,11-16-1359,4-16-1490,6 0-2720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5.4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1 177 13350,'0'0'12064,"1"13"-12037,0 7 7,1 0 0,1 0 0,1 0-1,1-1 1,12 33 0,-13-44-19,-1-1-1,1 1 0,0 0 1,1-1-1,0 0 0,0 0 1,1 0-1,-1-1 0,2 0 1,-1 0-1,1 0 0,-1-1 1,1 0-1,1 0 0,-1-1 1,1 0-1,14 6 1,-9-6 15,0 0 0,0-1 0,1-1 0,-1 0 0,0-1 0,1 0 0,0-1 0,-1 0 0,1-1 0,-1-1 0,0 0 0,20-6 0,-24 5-7,0-1 0,-1 1-1,1-2 1,-1 1 0,1-1 0,-1 0 0,-1-1 0,1 0 0,-1 0-1,0-1 1,0 0 0,-1 0 0,0-1 0,0 1 0,-1-1-1,0 0 1,0-1 0,5-12 0,-2-3 71,-1-1 0,-1 0 1,-1 0-1,-1 0 0,-2-1 0,0 1 1,-2-1-1,-3-30 0,-6 11 333,9 43-411,-1 0-1,0 0 0,0 0 1,0 1-1,0-1 1,0 0-1,0 1 1,-1-1-1,1 1 1,0-1-1,-1 1 1,1 0-1,-1-1 1,0 1-1,1 0 1,-1 0-1,0 0 1,0 0-1,-3-1 1,4 2-31,0 1 0,0-1-1,0 0 1,1 0 0,-1 1 0,0-1 0,0 1 0,1-1 0,-1 1 0,0-1 0,1 1 0,-1-1 0,0 1 0,1 0 0,-1-1 0,1 1 0,-1 0 0,1-1-1,-1 1 1,1 0 0,0 0 0,-1-1 0,1 1 0,0 0 0,0 0 0,-1 0 0,1 0 0,0 0 0,0-1 0,0 2 0,-1 1-63,-3 17-1312,0 1-1,1 0 0,0 25 1,2 18-6024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5.8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 1 17096,'0'0'1054,"-3"21"-553,-25 265 1948,28-284-2435,0-1 1,0 1-1,0-1 0,0 1 0,0-1 0,0 1 0,0-1 0,0 0 0,0 1 0,1-1 0,-1 1 0,1-1 0,-1 0 1,1 1-1,-1-1 0,1 0 0,0 1 0,0-1 0,0 0 0,0 0 0,0 0 0,0 0 0,0 0 0,0 0 1,0 0-1,0 0 0,0 0 0,1 0 0,-1-1 0,0 1 0,1 0 0,-1-1 0,0 1 0,1-1 0,-1 0 0,2 1 1,0-1 47,-1-1 1,1 1 0,0-1 0,-1 1 0,1-1 0,-1 0 0,1 0 0,-1 0 0,1 0 0,-1 0 0,0-1 0,1 1-1,-1-1 1,0 1 0,0-1 0,0 0 0,0 0 0,-1 0 0,4-3 0,73-116 2100,-34 49-1682,-44 71-465,1 0 0,0 0 1,-1-1-1,1 1 1,0 0-1,-1 0 0,1 0 1,0 0-1,0 0 1,0 0-1,0 0 0,0 0 1,0 0-1,0 1 1,0-1-1,1 0 0,-1 0 1,0 1-1,0-1 1,1 1-1,-1 0 0,0-1 1,1 1-1,-1 0 1,0 0-1,1-1 0,-1 1 1,0 0-1,1 0 1,-1 1-1,0-1 0,1 0 1,-1 0-1,0 1 1,3 0-1,1 2-39,0 1-1,-1-1 1,1 1 0,-1 0 0,0 1-1,7 8 1,9 9 55,-14-17-27,1 1 0,1-1 0,-1 0 0,0-1 1,1 0-1,0 0 0,0-1 0,0 0 0,1 0 0,-1-1 1,1 0-1,-1-1 0,1 0 0,-1 0 0,1 0 1,0-1-1,0-1 0,-1 1 0,1-2 0,0 1 1,-1-1-1,16-5 0,-13 3 17,-1 0 0,0-1-1,1 0 1,-2-1 0,1 0 0,-1 0 0,0-1 0,0 0-1,-1-1 1,0 0 0,0 0 0,-1-1 0,0 0-1,0 0 1,-1 0 0,0-1 0,6-14 0,-8 3 235,-5 20-220,1 0 0,0 1 0,0-1-1,0 0 1,0 0 0,0 0 0,0 0 0,0 0 0,0 0 0,0 1 0,1-1-1,-1 0 1,0 0 0,1 0 0,-1 1 0,0-1 0,1 0 0,-1 0 0,1 1 0,-1-1-1,1 0 1,-1 1 0,1-1 0,0 0 0,-1 1 0,1-1 0,0 1 0,-1-1-1,1 1 1,0-1 0,0 1 0,-1 0 0,1-1 0,0 1 0,0 0 0,0 0 0,0 0-1,-1 0 1,1-1 0,0 1 0,2 0 0,-1 1-78,1-1 0,0 0 0,0 0 0,0 1 1,0 0-1,-1 0 0,1-1 0,0 2 0,0-1 0,-1 0 0,1 0 0,-1 1 0,1-1 1,-1 1-1,0 0 0,0 0 0,0 0 0,3 3 0,-4-4-354,0 1 0,0-1 0,0 1 0,-1 0 0,1-1 0,0 1 0,-1 0 0,1-1 0,-1 1 0,0 0 0,1 0 0,-1 2 0,0 3-5106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6.0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1 394 8420,'0'0'12800,"18"-22"-11767,-1 1-751,7-8 240,1 1 0,50-43 1,-63 60-354,0 1 0,-1-1 1,0-1-1,18-25 0,-26 33-120,0-1 0,-1 0 0,1 0-1,-1 0 1,0 0 0,-1 0 0,1-1 0,-1 1 0,0-1-1,0 1 1,-1-1 0,0 1 0,0-1 0,0 1 0,0-1-1,-1 1 1,0 0 0,-2-7 0,2 10-38,0-1 0,0 1 0,-1 0 0,1 0 0,-1-1 0,0 1-1,0 0 1,1 0 0,-1 1 0,0-1 0,-1 0 0,1 1 0,0-1 0,-4-1 0,5 2-36,0 1-1,0-1 1,0 1 0,0-1-1,0 1 1,0 0-1,0-1 1,0 1 0,0 0-1,0 0 1,0 0-1,0-1 1,0 1 0,-1 1-1,1-1 1,0 0 0,0 0-1,0 0 1,0 0-1,0 1 1,0-1 0,0 0-1,0 1 1,0-1 0,0 1-1,0-1 1,1 1-1,-1 0 1,0-1 0,0 1-1,0 0 1,1 0-1,-1-1 1,0 1 0,1 0-1,-1 0 1,0 0 0,1 0-1,0 0 1,-1 0-1,0 1 1,-1 4-591,1 0-1,0 0 1,0 0-1,0 0 1,1 0-1,-1 0 1,1 0-1,1 0 1,-1 0-1,1 0 1,0 0-1,2 6 1,1-5-1419,0 0 1,0 0-1,0-1 1,10 12-1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6.2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42 0 11637,'0'0'7716,"-21"141"-5699,5-53 192,11-2-993,5-7-639,0-13-321,16-16 48,-1-18-288,-4-14 80,-6-14-96,-5-38-9140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6.3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14 13622,'0'0'2209,"160"-13"-2193,-88 13-16,-4 4 0,-12 19-1296,-30 15-9461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6.6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26 131 17224,'0'-18'3604,"1"-5"-2651,-1 8-254,1 0 0,-2 1 0,0-1 0,-4-15 0,3 35 2145,-2 55-2906,-4 72-21,2-35 148,7 119 1,0-200-89,2 0 0,0 0-1,1 0 1,0-1 0,2 1-1,-1-1 1,2-1 0,0 1 0,1-1-1,15 21 1,-22-33-158,0-1-1,1 0 0,-1 1 1,0-1-1,1 0 1,-1 0-1,1 0 1,-1 0-1,1 0 1,0 0-1,-1-1 1,1 1-1,0-1 1,-1 1-1,1-1 1,0 1-1,0-1 1,0 0-1,-1 0 0,1 0 1,0 0-1,0 0 1,0 0-1,1-1 1,3 0-787,0-1 1,0 1-1,-1-1 0,1 0 1,-1-1-1,9-4 0,45-38-11232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6.8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1 15511,'0'0'9156,"5"111"-9140,-5-23 993,0-4-289,0-7-256,0-9-416,0-14 80,5-18-48,-5-14-48,0-16-32,0-28-5538,-15-24-1986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9.2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 1 18488,'0'0'9458,"-5"6"-9207,0 1-271,1 1 1,0 0 0,0 1-1,1-1 1,0 1-1,1-1 1,-1 1 0,2 0-1,-1 0 1,1 0-1,1 0 1,0 0 0,0 0-1,2 14 1,4 30 96,14 60 0,-16-95-68,3 18 52,2-1 0,1 0 0,2-1 0,1-1 0,2 0 0,1 0 0,35 51 0,-32-66-422,-18-17 160,-1-1 1,1 1-1,0-1 1,-1 0-1,1 1 0,0-1 1,-1 0-1,1 1 1,0-1-1,-1 0 1,1 0-1,0 0 1,0 0-1,-1 1 0,1-1 1,0 0-1,0-1 1,-1 1-1,1 0 1,0 0-1,0 0 1,-1 0-1,1 0 0,0-1 1,0 1-1,-1 0 1,1-1-1,0 1 1,-1 0-1,1-1 1,0 0-1,10-16-5778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7.0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49 11221,'0'0'10789,"93"-28"-10837,-15 24 48,4 0-960,-10 0-3186,-15-4-6355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7.3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1 231 7043,'0'0'15162,"4"19"-14826,0 1-148,-1-2 45,1 1 1,0-1-1,1 0 0,1 0 0,10 20 0,-16-38-215,1 1 0,-1 0-1,0 0 1,0-1 0,1 1-1,-1 0 1,0-1-1,1 1 1,-1-1 0,0 1-1,1-1 1,-1 1 0,1 0-1,-1-1 1,1 1-1,0-1 1,-1 0 0,1 1-1,-1-1 1,1 1 0,0-1-1,-1 0 1,1 0-1,0 1 1,-1-1 0,1 0-1,0 0 1,0 0 0,-1 0-1,1 0 1,0 0-1,-1 0 1,1 0 0,0 0-1,0 0 1,-1 0 0,1 0-1,0-1 1,-1 1-1,1 0 1,0 0 0,-1-1-1,2 0 1,21-28 564,-23 28-579,68-113 1481,52-80-932,-116 188-533,31-38 177,-33 42-190,-1 1 0,1-1 0,0 0 0,0 1 0,0-1 0,0 1 0,0 0 0,0-1 0,0 1 0,1 0-1,-1 0 1,0 1 0,1-1 0,-1 0 0,0 1 0,1-1 0,-1 1 0,4 0 0,-3 1-15,-1-1 0,0 1 0,0 0 0,0 0 0,0 0 0,-1 0 0,1 1 0,0-1 0,0 0 0,-1 1 0,1-1 0,0 1 0,-1 0 0,0-1 0,1 1 1,-1 0-1,0 0 0,1 3 0,18 40-30,-17-37 40,13 39-19,-14-36 12,1-1 1,0 0-1,0 0 1,1 0 0,0 0-1,1 0 1,1-1-1,-1 0 1,1 0 0,1 0-1,12 13 1,-17-21-332,12 11-299,-10-6-1805,-8-1-3403,-21 1-3240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7.5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279 102 6643,'0'0'16536,"-77"-102"-14375,56 102-417,-5 28-1199,-10 58-545,-5 40 0,-1 29 80,17 6 112,14-9-176,11-17-16,42-15 32,30-25-32,31-21-32,37-26-785,40-30-1904,37-18-3938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7.9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16 17816,'0'0'4424,"20"-5"-3760,-10 2-636,0 1-1,0 0 1,0 0 0,1 1-1,-1 0 1,1 1 0,-1 0 0,0 1-1,1 0 1,-1 1 0,0 0-1,0 0 1,0 1 0,0 0 0,0 1-1,-1 0 1,13 8 0,11 7 70,-1 2 0,-1 0 0,-2 3 0,0 0 0,-1 2 0,42 49 0,-55-55-46,-1 0 1,0 1 0,-2 1-1,0 0 1,-2 1 0,0 0-1,-1 0 1,-2 1 0,0 0-1,-2 1 1,4 32 0,-6-30-22,-1 0 1,-2 0 0,0 1 0,-2-1 0,-1 0 0,-1 0-1,-1 0 1,-1-1 0,-2 0 0,0 0 0,-2 0-1,-20 36 1,15-37-33,-2 0 0,0-1 0,-2-1 0,0 0 0,-1-2 0,-2 0 0,-24 18 0,10-21-1802,15-17-2341,8-8-3398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8.25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55 268 20121,'0'0'1876,"-9"26"-1129,-25 90 85,30-103-709,2 0 1,-1 1-1,2 0 0,-1 16 1,3-26-99,-1 1-1,1 0 1,-1-1 0,1 1 0,1 0 0,-1-1 0,0 0 0,1 1 0,0-1-1,0 0 1,4 5 0,-5-7-11,0 0 0,1 0 0,-1 0 0,1-1 0,0 1 0,0 0 0,-1-1 0,1 0 0,0 1 0,0-1 0,0 0 0,0 0 0,1 0 0,-1 0 0,0 0 0,0-1 0,1 1 0,-1-1 0,0 1 0,0-1 0,1 0 0,-1 0 0,1 0 0,-1 0 0,0-1 0,0 1 0,1 0 0,-1-1 0,0 0 0,1 1 0,-1-1 0,0 0 0,0 0 0,0 0 0,0-1 0,2-1 0,4-2 76,-1 0-1,0 0 1,0-1-1,0 0 0,-1 0 1,0-1-1,0 1 1,5-11-1,1-4 56,-1 0-1,-1 0 0,-2-2 0,0 1 0,-1-1 0,-1 0 0,4-35 0,-3-10 156,-2-88 0,-5 152-293,-3-35 125,3 38-122,0 0-1,0 0 1,-1 0 0,1 0 0,0 0-1,-1 0 1,1 0 0,-1 0-1,1 0 1,-1 0 0,1 0 0,-1 0-1,0 1 1,1-1 0,-1 0 0,0 0-1,0 1 1,1-1 0,-1 0-1,0 1 1,0-1 0,0 1 0,0-1-1,0 1 1,0-1 0,0 1 0,0 0-1,0-1 1,0 1 0,-2 0-1,2 2-43,0 0 0,0 0-1,0 0 1,1 0-1,-1 0 1,0 0-1,1 1 1,0-1 0,-1 0-1,1 0 1,0 1-1,0-1 1,0 0-1,1 0 1,0 4 0,-1 2-176,0 0-25,-1-4-233,1 1 0,0-1 0,0 1 0,0 0 0,1-1 0,0 1 0,0-1 0,0 1 0,0-1 0,0 1 0,1-1 0,0 0 0,4 8 0,29 10-7818,-33-21 7829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8.6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1 143 4386,'0'0'18667,"0"10"-18483,0-3-164,1 0 1,-1 0-1,2 0 0,-1 0 0,1 0 0,0 0 1,0 0-1,6 9 0,-7-12 3,1-1 0,0 0 0,0 0-1,0 0 1,1 0 0,-1 0 0,1-1 0,-1 1 0,1-1-1,0 1 1,0-1 0,0 0 0,0 0 0,1 0 0,-1-1-1,0 1 1,1-1 0,-1 0 0,1 0 0,-1 0 0,1 0-1,5 0 1,-4-1 31,1 0 0,0 0 0,0 0 0,0-1 0,-1 0 0,1 0 0,0 0 0,0-1 0,-1 0 0,1 0 0,-1 0 0,0-1 0,9-5-1,-2-2 161,0 0 0,0 0 0,16-21 0,15-14 419,-42 44-625,-1 1 0,1-1 0,-1 1 0,1-1 0,-1 1 0,1 0 0,-1-1 0,1 1 0,0 0 1,-1-1-1,1 1 0,0 0 0,-1 0 0,1 0 0,0 0 0,0 0 0,-1-1 0,1 1 0,0 0 0,-1 1 0,1-1 0,0 0 0,-1 0 0,1 0 0,0 0 0,-1 0 0,1 1 1,0-1-1,-1 0 0,1 1 0,0-1 0,-1 0 0,1 1 0,-1-1 0,1 1 0,-1-1 0,2 2 0,16 24-223,-13-17 228,0-2-7,0 0 0,1-1 0,-1 1 1,1-1-1,1-1 0,-1 1 0,1-1 0,0 0 0,0 0 0,14 6 0,-17-9 2,0-1-1,1 0 0,-1 0 1,0 0-1,1 0 0,-1-1 1,0 1-1,1-1 0,-1 0 1,1-1-1,-1 1 0,0-1 0,1 0 1,-1 0-1,0 0 0,0 0 1,0-1-1,0 0 0,0 0 1,0 0-1,0 0 0,0-1 1,3-3-1,1 1 7,-1-2 1,0 1 0,-1-1-1,0 0 1,0 0 0,0-1-1,-1 1 1,0-1 0,0-1-1,-1 1 1,5-14-1,-4 5 291,-1 1-1,-1 0 0,0-1 0,-1 0 1,-1-29-1,0 46-305,-1-1 0,1 1 0,0-1 0,-1 1 0,1 0-1,0-1 1,-1 1 0,1 0 0,0 0 0,-1 0 0,1-1 0,0 1 0,-1 0 0,1 0 0,0 0 0,-1 0 0,1 0 0,0 0 0,0 0 0,-1 0 0,1 1 0,0-1 0,-1 0 0,1 0 0,0 1 0,0-1 0,22 7-177,16 19-1726,-18-11-3640,-14-10-1924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8.8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0 263 17352,'0'0'2748,"24"-1"-1670,-20 0-1001,21 0 430,-1-1 0,1-1 1,41-11-1,-57 12-348,-1-1 0,0-1 0,0 1 0,0-1 0,0-1 0,0 1 0,9-9 0,-14 10-85,0 0 0,1 0 0,-2-1 1,1 1-1,0-1 0,-1 1 0,1-1 0,-1 0 1,0 0-1,0 0 0,-1 0 0,1 0 0,-1-1 1,0 1-1,0 0 0,0-6 0,-1 5-26,0 0 0,0 0 0,-1 1 0,0-1 0,0 0 0,0 1 0,-1-1 0,1 1 0,-1-1 1,0 1-1,-1 0 0,1-1 0,-1 1 0,1 0 0,-1 1 0,0-1 0,-1 0 0,1 1 0,-1 0 0,1 0 0,-1 0 0,0 0 0,0 1 0,0-1 0,-8-2 0,2 0-55,1 1-1,-1 0 1,0 0 0,-1 1 0,1 1-1,-1-1 1,1 2 0,-1 0-1,1 0 1,-17 1 0,25 1-17,-1-1 1,0 1-1,1 0 1,-1 0-1,1 0 1,-1 1-1,1-1 1,0 0-1,-1 1 1,1 0-1,0-1 1,0 1-1,0 0 1,0 0-1,1 0 1,-1 1-1,0-1 1,1 0-1,0 0 1,-1 1-1,1-1 1,0 1-1,0-1 1,0 1-1,1 0 1,-1-1-1,1 1 1,-1 0-1,1 3 1,-1 0-471,1 0 0,-1 0-1,1 0 1,0 0 0,1 0 0,0 0 0,0 0 0,0 0 0,0 0-1,1-1 1,0 1 0,5 10 0,-2-10-776,0-1-1,0 1 1,0-1 0,1 0 0,0-1-1,6 5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9.0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1 15383,'0'0'11637,"-15"125"-11637,15-41 449,0-8-177,5-11-64,5-13 0,11-12-208,-11-12 32,1-12 112,-11-8-144,0-4-688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09.4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1 287 14967,'0'0'8977,"18"-13"-7944,-18 12-1025,21-14 121,0 1 1,1 1-1,0 1 0,1 1 1,44-15-1,101-13 339,-104 26-154,115-37 1,-177 49-225,1 1 0,0-1 0,-1 0 0,1 0 0,0 0 0,-1-1 0,0 1 0,1 0 0,-1-1 0,0 0 0,1 0 0,-1 1 0,0-1 0,0 0 0,-1-1 0,1 1 0,0 0 0,-1 0 0,1-1 0,-1 1 0,0-1 0,0 1 0,0-1 0,0 0 0,0 1 0,-1-1 0,1 0 0,-1 0 0,1 0 0,-1 1 0,0-1 0,0 0 0,-1 0 0,0-3 0,1 6 17,24-3-142,-14 4-485,-37 14-5880,-16 10 1648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10.2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31 214 13766,'0'0'11285,"-6"2"-10324,-2 0-798,-1 0 235,14-4-72,32-18-111,23-16-86,1 4 0,69-27 0,-88 43-130,1 2 1,1 2-1,0 1 1,57-5-1,-100 16-22,-1-1 0,0 1-1,0 0 1,1 0 0,-1 0 0,0 0 0,1 0-1,-1-1 1,0 1 0,0 0 0,1 0 0,-1 0 0,0 0-1,1 0 1,-1 0 0,0 0 0,1 0 0,-1 0-1,0 0 1,1 0 0,-1 0 0,0 1 0,0-1 0,1 0-1,-1 0 1,0 0 0,1 0 0,-1 0 0,0 1-1,0-1 1,1 0 0,-1 0 0,0 0 0,0 1 0,0-1-1,1 0 1,-1 0 0,0 1 0,0-1 0,0 0 0,0 0-1,1 1 1,-1-1 0,0 0 0,0 1 0,0-1-1,0 0 1,0 1 0,0-1 0,0 0 0,0 1 0,0-1-1,0 0 1,0 0 0,0 1 0,0-1 0,0 1-1,-13 17-1197,13-17 1252,-14 14-853,0-2 0,0 1 0,-2-1 0,1-1 0,-24 13 0,-94 48-6258,119-66 6249,-31 16-1293,-76 39-352,1-6 7359,91-46 4279,35-13-8287,173-79 250,316-97 1,-487 177-1580,1-1 0,0 1 0,0 0 0,17 0 0,-38 26-16829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49.5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1 198 17608,'0'0'360,"22"-6"96,74-23 262,-88 27-551,0-1-1,0 0 0,0 0 1,0-1-1,-1 0 1,1 0-1,-1-1 1,12-10-1,-17 13 72,0-1 0,0 0 0,0 0 0,-1 0 0,1 0 0,-1 0 0,1 0 0,-1 0 0,0 0 0,0 0 1,-1-1-1,1 1 0,-1 0 0,1-1 0,-1 1 0,0 0 0,0-1 0,-1 1 0,0-5 0,0 5-176,1 1 0,-1-1 0,0 1 0,0 0 0,0-1 0,0 1 0,0 0 0,0 0 0,-1 0 0,1 0 0,-1 0 0,0 0 0,1 0 0,-1 1 0,0-1 0,0 1 0,0-1 0,0 1 0,0 0 0,-1-1 0,1 1 0,0 0 0,0 1 0,-5-2 0,0 0-22,-1 0 0,1 1 0,0 0 0,-1 0 0,1 1 0,-1-1 0,-8 2 0,14 0-51,0 0 1,0-1-1,0 1 0,0 0 0,0 0 0,0 0 1,1 0-1,-1 1 0,0-1 0,1 0 0,-1 1 1,0-1-1,1 1 0,0 0 0,-1-1 0,1 1 1,0 0-1,0 0 0,0 0 0,0 0 0,0 0 0,1 0 1,-1 0-1,0 0 0,1 0 0,0 0 0,-1 2 1,-4 61-152,5-54 158,0 1 0,1 0 0,0 0 0,1-1 0,0 1 0,1-1 0,0 0 0,8 18 0,-8-24 8,-1-1 0,1 1 0,0-1 0,0 0 0,1 0 0,-1 0 0,1 0 0,0-1 0,0 0 0,0 1 0,1-1 0,-1-1 0,1 1 0,-1-1 0,1 0 0,0 0 0,0 0 0,0 0 0,0-1 0,0 0 0,0 0 0,8 0 0,-1 0-166,0 0 0,0-1 1,-1 0-1,1-1 0,0 0 0,0-1 0,0 0 0,22-8 1,-25 6-662,-1 0 1,1-1-1,-1 0 1,1 0 0,-1-1-1,-1 0 1,10-9-1,14-21-5166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16.5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16 311 11189,'0'0'15103,"-2"-4"-14537,-8-10-228,7 10-335,31 8-67,-17-4 112,0-1 0,0-1 0,-1 0 0,1 0 0,-1-1 0,1-1 0,-1 1 0,0-2 0,16-8 0,6-7 283,43-35 0,-14 10-96,-41 31-162,29-18 29,-46 30-102,0 0 0,0 1-1,0 0 1,0 0 0,1 0 0,-1 0 0,0 0 0,0 0 0,1 1 0,-1 0 0,0 0-1,1 0 1,4 0 0,-6 1-8,0 0 0,0 0 0,0 0 0,0 0 0,-1 0 0,1 1 0,0-1 0,-1 1 0,1-1 0,-1 1 0,0-1 0,1 1 0,-1 0 0,0-1-1,0 1 1,0 0 0,0 0 0,0 0 0,-1 0 0,2 3 0,3 7-23,12 23 9,-13-23 21,1-1 0,0-1 0,0 1 0,1-1 0,1 0 1,0 0-1,0 0 0,1-1 0,0 0 0,11 9 0,-16-17 4,1 1 1,-1-1-1,1 0 0,-1 0 1,1 0-1,0 0 0,-1-1 1,1 1-1,0-1 0,-1 0 1,1 0-1,0 0 0,-1 0 0,1-1 1,0 0-1,-1 0 0,1 0 1,0 0-1,-1 0 0,0-1 1,6-2-1,6-5 33,1-1 0,-1 0 0,16-14 0,-16 11 16,15-11 67,10-8 7,1 1 0,61-34 0,-96 63-130,1 0-1,-1 0 1,0 1 0,1-1 0,-1 2 0,1-1-1,0 1 1,-1 0 0,1 0 0,-1 0 0,1 1 0,0 0-1,-1 1 1,0 0 0,1 0 0,8 4 0,-5-3 22,1 0 0,-1 0 0,1-1-1,17 1 1,-12-2 27,-11 0-28,-1-1-1,1 0 0,-1 1 0,1-2 1,-1 1-1,1 0 0,-1-1 0,0 0 1,1 0-1,-1 0 0,7-3 1,-10 2 9,-1 2-2,-7-37-10204,-7 2-1052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30.3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14 188 12038,'0'0'10340,"-3"-4"-9515,-7-20 34,10 23-860,0 0 0,1 0 0,-1 1 0,0-1 0,1 0 0,-1 1 0,1-1 0,-1 0 0,1 1 0,-1-1 0,1 0 1,0 1-1,-1-1 0,1 1 0,0 0 0,-1-1 0,1 1 0,0-1 0,0 1 0,-1 0 0,1 0 0,0-1 1,0 1-1,-1 0 0,1 0 0,0 0 0,0 0 0,0 0 0,0 0 0,-1 0 0,1 0 0,0 0 0,0 0 1,1 1-1,4 0-25,-1-1 0,1 1 0,0 1 0,-1-1 0,1 1 1,-1 0-1,0 0 0,1 1 0,-1-1 0,0 1 0,0 0 1,-1 1-1,1-1 0,-1 1 0,0 0 0,0 0 0,0 0 1,0 1-1,-1-1 0,1 1 0,-1 0 0,4 8 0,6 13-128,-1 0-1,-2 1 1,10 33 0,-16-48 146,2 8 30,0 0-1,-2 0 0,0 1 1,1 30-1,-5-50 475,1-1-421,-1 0 0,1-1 0,-1 1 0,1 0 0,-1 0 0,1 0-1,-1 0 1,1 0 0,-1-1 0,0 1 0,1 0 0,-1 0 0,1-1 0,-1 1-1,0 0 1,1-1 0,-1 1 0,0 0 0,1-1 0,-1 1 0,0 0 0,0-1-1,1 1 1,-1-1 0,0 1 0,0-1 0,0 1 0,0-1 0,1 1 0,-1-1-1,0-33 225,2 0-1,2 0 0,0 1 0,3-1 0,1 1 1,12-33-1,-13 48-319,0 1 1,1 0-1,0 0 0,2 0 1,0 1-1,1 1 1,0 0-1,2 1 0,-1 0 1,2 0-1,0 1 1,21-15-1,-32 26 5,-1 1 1,1-1-1,0 0 0,-1 1 1,1 0-1,0-1 0,0 1 1,0 0-1,0 0 0,0 1 1,0-1-1,0 1 0,0-1 1,0 1-1,0 0 0,0 0 1,0 1-1,0-1 0,0 0 1,0 1-1,0 0 0,0 0 1,0 0-1,0 0 0,-1 0 0,1 0 1,0 1-1,-1 0 0,1-1 1,-1 1-1,1 0 0,-1 0 1,0 0-1,3 4 0,3 4-27,0 1 0,-1 0 0,0 0 0,-1 0-1,0 1 1,7 21 0,0 8-5,-2 0 0,-2 0 0,-1 1 0,-2 0 0,0 70 0,-1-48 966,7-64-4072,8 0-1141,5 0-2479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32.4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88 249 13974,'0'0'5480,"-13"-17"-3156,-39-57-171,48 69-2017,1 0 1,1-1-1,-1 1 1,1-1-1,0 0 1,0 0-1,1 0 1,0 0-1,0 0 1,0 0-1,1-1 1,-1 1-1,2 0 1,-1 0-1,1 0 1,0 0-1,0 0 1,3-9-1,-3 13-137,1-1 0,-1 1 0,1 0 0,0-1 0,0 1 0,0 0-1,0 0 1,0 0 0,0 1 0,1-1 0,-1 0 0,0 1 0,1-1 0,0 1 0,-1 0 0,1 0 0,0 0-1,-1 0 1,1 1 0,0-1 0,3 0 0,-1 0-13,0 1-1,0-1 0,0 1 1,0 0-1,0 0 1,0 1-1,0-1 1,0 1-1,0 0 0,0 1 1,0-1-1,5 3 1,-3 1-17,0-1 1,-1 1-1,0 1 0,1-1 1,-2 1-1,1 0 1,-1 1-1,0-1 0,0 1 1,6 12-1,3 9-10,17 46 0,-16-29 25,-2 0 1,-2 1-1,-2 1 1,4 61-1,-5 196 201,-8-287-159,0-16 62,4-11 654,4-53-498,1 0 0,4 1 0,2 1 0,3 0 0,3 1-1,44-92 1,-63 149-245,36-61 0,-35 60-3,1-1-1,-1 1 0,1 0 1,0 0-1,0 1 0,1-1 1,-1 1-1,1 0 0,-1 0 1,10-4-1,-12 6-9,0 1-1,0-1 0,0 1 1,0 0-1,0-1 1,0 1-1,0 0 1,1 0-1,-1 0 1,0 1-1,0-1 0,0 0 1,0 1-1,0-1 1,0 1-1,0 0 1,0 0-1,-1 0 1,1 0-1,0 0 0,0 0 1,-1 0-1,1 0 1,0 1-1,-1-1 1,0 1-1,1-1 1,1 3-1,3 4-22,-1 0 0,1 1 0,-1 0-1,5 11 1,-10-18 29,16 36-18,-2 1 1,-1 1-1,-2 0 1,7 51-1,8 168 58,-24-240-30,-2-6 26,5 24-2,-2-36-37,-2-1-122,-8-21-4021,-12-5-958,-6-6-3150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32.9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972 169 12694,'0'0'2756,"-22"-18"-870,-71-58 211,82 67-1692,0 1 0,-1 0 0,0 1 0,-1 0 0,1 1 0,-1 1 0,0 0 0,-25-6 0,13 7-75,1 1 0,0 2 1,-31 1-1,41 1-283,1 0-29,0 0 1,0 2 0,0 0-1,0 0 1,1 1-1,-1 0 1,1 1 0,0 1-1,1 0 1,-1 1-1,1 0 1,0 0 0,1 1-1,0 1 1,0 0-1,-9 10 1,-6 10-33,1 0 0,1 2 0,2 0-1,-24 48 1,5 1 66,4 2 0,4 2 0,3 1 0,4 1 0,3 1 0,5 1 0,3 0 0,4 2 1,3 118-1,7-171-50,2-1 0,2 0 1,1 1-1,2-2 0,22 68 1,-21-83-3,0-1 1,2 0 0,0-1-1,0 0 1,2-1-1,1 0 1,0 0 0,1-2-1,0 1 1,1-2-1,30 22 1,-23-22 8,0-1 0,1-1 0,1-1 0,0-1 0,0-1-1,1-2 1,0 0 0,0-2 0,1 0 0,-1-2 0,1-1 0,0-1 0,0-1 0,0-1 0,43-8 0,-17 0 28,0-3-1,-1-3 1,-1-1 0,-1-2 0,0-3-1,77-45 1,-88 44-7,-2-3 1,0 0-1,-2-2 0,-1-2 0,54-61 1,-70 70 15,-1-1 1,-1-1 0,-1 0 0,-1-1 0,-1-1 0,-1 0 0,-1 0 0,-2-1 0,0-1 0,-1 1-1,2-28 1,-4 20 21,-3-1 0,-1 0 0,-1 0 0,-2 1-1,-1-1 1,-1 1 0,-3-1 0,0 1 0,-2 1-1,-2-1 1,-18-39 0,3 19 0,-3 1-1,-2 2 1,-2 1-1,-2 1 1,-2 2-1,-66-63 1,76 84-67,0 2 1,-2 0-1,0 2 0,-2 2 0,0 0 1,-1 2-1,-1 2 0,0 0 1,-1 3-1,-1 1 0,-65-13 0,67 20-87,-1 0 0,1 3-1,0 1 1,-55 6 0,66-2-221,0 0 0,0 2 0,1 0 0,0 1 0,0 1 0,1 1 1,-37 23-1,17-4-1760,-52 47 1,-41 49-4171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9.2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99 369 7075,'0'0'19366,"-16"-18"-18789,3 5-483,7 8-71,0-1-1,0 0 1,1-1-1,-1 1 1,1-1-1,0 0 1,1 0-1,0 0 0,0-1 1,1 0-1,0 0 1,0 0-1,0 0 1,1 0-1,1 0 1,-1-1-1,1-9 1,1 4-15,1 0 0,0 0 0,1 1 1,1-1-1,0 0 0,1 1 0,6-16 1,-9 25-19,1 0 0,0-1 0,0 1 1,1 0-1,-1 0 0,1 1 0,0-1 1,0 0-1,0 1 0,0 0 1,1-1-1,-1 1 0,1 1 0,0-1 1,0 1-1,0-1 0,0 1 1,0 0-1,1 0 0,-1 1 0,0-1 1,1 1-1,-1 0 0,1 0 1,5 0-1,-6 2-9,0-1 0,0 1 0,1 0 0,-1 0-1,0 0 1,0 0 0,0 1 0,0 0 0,0-1 0,0 2 0,-1-1 0,1 0 0,0 1 0,-1-1 0,0 1 0,0 0-1,0 0 1,0 1 0,5 6 0,1 4-7,1 0 0,-2 1 0,12 28 0,-6-7 29,-1 0-1,-2 1 1,-2 0-1,-1 0 1,-2 1-1,-2 0 1,-1 1-1,-2-1 0,-2 0 1,-1 1-1,-2-1 1,-11 46-1,-5-21 67,18-58-59,0 0-1,0-1 1,0 1-1,-1 0 1,0-1-1,0 0 1,0 1-1,0-1 1,-1-1-1,-4 6 1,6-8 9,1 0 0,-1 0 1,0-1-1,1 1 0,-1 0 1,0 0-1,1-1 0,-1 1 1,0-1-1,0 0 0,1 1 1,-1-1-1,0 0 0,0 0 1,0 0-1,1 0 0,-1-1 1,0 1-1,0 0 0,1-1 1,-1 1-1,0-1 0,0 0 0,1 1 1,-1-1-1,1 0 0,-1 0 1,1 0-1,-1 0 0,1 0 1,-1 0-1,1-1 0,0 1 1,0 0-1,0-1 0,0 1 1,-2-4-1,-4-5 41,2 0 1,-1 0-1,1-1 0,-5-14 1,8 20-67,0-2 7,0 0 1,0 1 0,0-1-1,1 0 1,0 0 0,0 0-1,1-9 1,1 16-25,0-1 0,1 0 1,-1 1-1,0-1 0,0 1 1,1-1-1,-1 1 0,0 0 0,1 0 1,-1 0-1,1-1 0,-1 1 0,0 1 1,1-1-1,-1 0 0,3 0 1,0 1-27,31-1 40,0 3 1,0 1-1,67 16 0,-79-13-175,0 0 1,-1 1-1,0 2 0,0 0 1,-1 1-1,37 26 0,-39-19-1902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29.8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814 116 16311,'0'0'4557,"-21"-15"-2652,-70-44-208,82 53-1603,0 1 1,0 0-1,-1 1 0,1-1 1,-1 2-1,0 0 1,0 0-1,0 0 0,0 2 1,-1-1-1,1 1 0,0 0 1,-1 1-1,1 1 1,-1 0-1,1 0 0,0 1 1,-1 0-1,1 0 0,0 1 1,0 1-1,1 0 1,-1 0-1,1 1 0,0 0 1,-10 7-1,-8 9-123,2 0-1,0 2 1,1 1-1,2 0 1,0 2 0,-23 36-1,15-15 24,1 2 0,3 0 0,2 1 0,2 2 0,3 0 0,2 1 0,-19 98 0,22-63 32,4 0 1,4 1-1,3 0 0,11 104 0,-4-152 0,2 0 0,2-1 0,1 0 0,2-1 0,2 0 0,2-1 0,1 0 0,2-1 1,2-1-1,1-1 0,36 46 0,-40-59-20,2-1 0,0-1 0,2 0 0,0-2 0,1 0 0,0-2 0,2 0 0,0-2 0,0 0 0,2-2 0,-1 0 0,1-2 0,1-1 0,0-2 0,0 0 0,1-2 0,44 4 1,-46-9 12,0-1 1,1-1 0,-1-1 0,0-1 0,0-2 0,-1 0 0,0-2 0,0-1 0,-1-1 0,0-1-1,0-1 1,41-28 0,-45 26 2,-1-1-1,-1 0 0,0-1 1,-1-1-1,-1-1 0,0-1 1,-2 0-1,0 0 0,-1-2 1,-1 1-1,-1-2 0,-1 0 1,-1 0-1,10-36 0,-7 0 31,-3 0-1,-2-1 1,-3 0-1,-2 0 0,-3 0 1,-3 0-1,-2 0 0,-19-81 1,9 77 24,-2 0 0,-3 1 0,-3 1 0,-3 1-1,-2 1 1,-2 2 0,-55-74 0,67 106-58,-1 1 1,-1 1-1,-1 1 0,-1 1 0,-1 0 1,-1 2-1,-44-26 0,52 36-29,1 0-1,-2 1 1,1 1 0,-1 1-1,-1 0 1,1 2 0,-1 0-1,1 1 1,-1 0-1,0 2 1,0 0 0,0 1-1,-33 5 1,42-3-89,-1 1-1,1 0 1,0 0-1,0 1 1,0 1 0,0-1-1,1 2 1,0-1 0,0 1-1,0 1 1,1-1 0,-11 13-1,7-6-406,1 0-1,1 1 1,0 0-1,1 0 0,1 1 1,0 1-1,-6 16 1,-20 77-5520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0.4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57 59 7972,'0'0'19310,"-8"-10"-17982,-27-33-751,26 37-252,9 16-393,1-6 59,-4 176-450,0-17 586,19 173-1,-7-231-118,9 57 62,-18-160-154,1-5-122,1-14-521,-3-26-1650,-7-18-3271,-3-12-3732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0.9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0 200 16648,'0'0'2606,"3"-17"-629,-2 9-1719,-1 2-141,1 0-1,0 0 1,0 1-1,0-1 1,0 0-1,1 1 1,0-1-1,0 1 1,1 0-1,-1-1 1,1 1 0,1 0-1,-1 1 1,0-1-1,1 1 1,0-1-1,0 1 1,1 0-1,-1 0 1,7-3-1,6-3-86,1 0 0,1 2 0,-1 0-1,1 2 1,1 0 0,-1 1 0,1 0 0,0 2-1,0 0 1,0 2 0,22 0 0,-38 1-36,-1 1 0,1-1 0,-1 0 0,1 1 0,-1 0 0,1 0 0,-1 0 0,1 1 0,-1-1 0,0 1 0,0-1 0,1 1 0,-1 0 0,-1 0 0,1 1 0,0-1 0,0 1 0,-1-1 0,1 1 0,-1 0 0,0 0 0,0 0 0,0 0 0,0 0 0,-1 0-1,1 1 1,-1-1 0,1 4 0,2 8-14,-1 1 0,-1 0 0,0 0 1,-1-1-1,-2 19 0,1-25 7,-1 11 35,-1 0 0,0 0 0,-2 0 0,0 0 1,-2 0-1,0-1 0,-1 0 0,-18 36 0,10-28 23,-2-1-1,0-1 1,-1 0 0,-2-1-1,-27 26 1,50-48-13,1-1-1,-1 1 1,0 0 0,1-1 0,-1 0-1,1 0 1,0 0 0,-1 0 0,1 0-1,0-1 1,7 0 0,75 20-149,-67-12 117,-1 0 0,0 1 1,0 1-1,-1 1 0,0 0 0,23 21 1,-33-25-4,-1 0 0,1 0 0,-1 1 0,0 0 0,-1 0 0,0 0 0,0 0 0,-1 1 0,0 0 0,0 0 0,-1 0 0,0 0 0,-1 1 1,0-1-1,2 18 0,-4-18-1,1 0 1,-1 1 0,-1-1 0,0 0 0,0 0 0,-1 0-1,0 0 1,0-1 0,-1 1 0,0 0 0,-9 15-1,8-18 88,0 0 0,-1 0 0,0-1 0,0 0 0,0 0 0,-1 0 0,1-1 0,-1 0 0,0 0 0,-1 0 0,1-1 0,-1 0-1,1 0 1,-1 0 0,-13 2 0,2-1 130,1-2 0,0 0 0,-1-1 0,1-1 0,-1-1 0,1 0 0,0-1 0,-1-1 0,1-1 0,0 0-1,1-1 1,-1-1 0,1-1 0,0 0 0,-16-10 0,32 17-264,-1 1 0,0-1 0,1 1 0,0 0 0,-1-1 0,1 1-1,-1 0 1,1-1 0,0 1 0,-1 0 0,1-1 0,0 1 0,-1 0 0,1 0 0,0-1 0,0 1 0,0 0-1,0 0 1,0-1 0,0 1 0,0 0 0,0 0 0,0-1 0,0 1 0,0 0 0,1 0 0,-1 0-1,3 31-2620,-1-27 2252,-1-1-1,1 1 1,0-1-1,0 0 1,0 0-1,0 0 1,4 5-1,24 18-5447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1.2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1 16119,'0'0'8727,"0"20"-8356,-1 44-346,2 172 395,0-227-387,0 1 0,1-1-1,0 0 1,1-1 0,-1 1 0,2 0-1,7 15 1,-11-23-38,1 1 1,0-1-1,0 1 1,0-1-1,0 1 1,0-1-1,0 0 1,0 1-1,0-1 1,0 0-1,0 0 0,1 0 1,-1 0-1,1 0 1,-1 0-1,0 0 1,1-1-1,0 1 1,-1 0-1,1-1 1,-1 1-1,1-1 1,0 0-1,-1 1 1,1-1-1,0 0 0,-1 0 1,1 0-1,0 0 1,0 0-1,-1-1 1,1 1-1,0 0 1,-1-1-1,1 1 1,-1-1-1,1 0 1,-1 1-1,1-1 1,-1 0-1,1 0 0,-1 0 1,0 0-1,1 0 1,-1-1-1,0 1 1,0 0-1,0 0 1,2-3-1,5-5-750,0-1 0,0 0 0,-1 0 0,-1 0 0,0-1 0,9-19 0,6-32-5603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1.4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78 290 16023,'0'0'4763,"10"-21"-4403,33-68 344,-39 81-421,-1 0-1,0 0 1,0 0 0,-1 0-1,0-1 1,0 1 0,-1-1-1,0 1 1,-1-1 0,0 0-1,-1-12 1,0 18-227,1 0-1,-1 0 1,0 0 0,0 0-1,0-1 1,0 1 0,0 0 0,-1 1-1,1-1 1,-1 0 0,0 0-1,0 1 1,0-1 0,0 1-1,0 0 1,-1-1 0,1 1-1,-1 0 1,1 0 0,-1 1-1,0-1 1,0 0 0,0 1 0,0 0-1,0 0 1,-6-2 0,8 3-65,-1-1 0,1 1 0,-1 0 0,1 0 0,-1 0 0,1 0 0,-1 0 0,1 0 0,-1 0 0,1 1 0,0-1 0,-1 0 0,1 1 0,-1-1 0,1 1 0,0 0 0,-1-1 0,1 1 0,0 0 0,0 0 0,-1 0 0,1 0 0,0 0 0,0 0 0,-1 2 0,-18 36-462,11-11-639,2 0 1,0 0-1,2 1 0,1 0 0,1-1 0,2 41 0,1 19-5477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50.1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87 18056,'0'0'6537,"2"22"-6599,3 26 86,2-2 0,15 58 0,-18-93-28,17 44 131,-20-168 2813,-1 94-2881,1 0-1,6-34 1,-6 46-35,1 0 0,0 0 0,0 0 0,1 0 0,0 1 0,0-1 0,1 1 0,-1 0 0,1 0 0,9-10 0,-12 15-28,0-1 0,1 1 0,-1-1 0,1 1 0,-1 0 0,1 0 0,0-1 0,-1 1 0,1 0 0,0 0 0,0 1 0,0-1 0,0 0 0,0 1 1,0-1-1,0 1 0,0-1 0,0 1 0,0 0 0,0 0 0,0 0 0,0 0 0,3 1 0,-2 0-15,0 0 0,0 1 0,0-1 0,0 1 0,0 0 0,0 0 0,0 0 0,0 0 0,-1 1 0,1-1 0,-1 1 0,4 3 0,4 8-55,-1 1 0,0 0 0,-1 0 0,6 18 0,-2-1 60,-2 0-1,7 37 1,-17-81 134,0 1 0,0-1 0,1 0-1,1 0 1,0 1 0,0-1 0,9-21-1,37-92-103,-47 121-13,3-4 0,-1 0 1,1-1-1,1 2 0,-1-1 0,1 0 0,9-9 1,-12 15-21,0 1 1,-1-1-1,1 1 1,0 0 0,0 0-1,0 0 1,0 0 0,0 0-1,0 0 1,0 1-1,0-1 1,1 1 0,-1-1-1,0 1 1,0 0 0,0 0-1,1 0 1,-1 0-1,0 0 1,0 0 0,0 1-1,0-1 1,1 1-1,-1 0 1,0-1 0,0 1-1,0 0 1,0 0 0,0 0-1,-1 0 1,1 1-1,3 1 1,11 11-146,-1 0 0,0 0-1,-1 2 1,-1-1 0,0 2 0,-1 0-1,-1 0 1,0 1 0,-1 1-1,13 36 1,-17-26-5619,-6-24-120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1.8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13446,'0'0'3418,"1"25"-2108,19 207 2956,4-292 1255,24-66-5218,-46 122-322,1 0 0,-1 0 1,0 0-1,1 0 0,0 1 1,0 0-1,0-1 1,0 1-1,0 0 0,1 0 1,-1 1-1,1-1 0,0 1 1,0 0-1,0-1 1,0 2-1,0-1 0,0 1 1,8-3-1,-8 4-5,-1 0-1,1 0 1,0 1 0,-1-1 0,1 1-1,-1-1 1,1 1 0,0 0 0,-1 1-1,0-1 1,1 0 0,-1 1 0,0 0-1,0 0 1,0 0 0,0 0 0,0 0-1,0 1 1,-1-1 0,1 1 0,-1 0-1,1 0 1,-1 0 0,2 3-1,13 22-12,-2 0 0,0 1 0,-2 0 0,10 37 0,-2-11-306,-19-48-25,12 24-1519,2-18-3925,-2-11-952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2.1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197 64 608,'0'0'25124,"-10"-12"-24062,-31-35-475,40 46-583,1 1 1,-1-1 0,0 1 0,0-1 0,0 1 0,0 0 0,0-1 0,0 1 0,0 0 0,0 0 0,0-1 0,0 1 0,0 0 0,0 0 0,0 0 0,0 0 0,0 0 0,0 1 0,0-1 0,0 0 0,1 0 0,-1 1-1,0-1 1,0 0 0,0 1 0,0-1 0,0 1 0,0-1 0,1 1 0,-1 0 0,0-1 0,-1 2 0,-20 26 2,18-22-9,-15 20-4,-22 41 0,36-58 4,1 0-1,0 0 0,1 1 1,0-1-1,0 1 1,1 0-1,0 0 1,0 19-1,2-26 2,-1 4 3,1 0 1,0 1 0,1-1 0,-1 0-1,1 1 1,1-1 0,3 11-1,-4-15-1,1-1 0,0 0 0,-1 0 0,1 0 0,0-1 0,0 1 0,0 0 0,0-1 0,0 1 0,0-1 0,0 1 0,0-1 0,1 0 0,-1 0 0,1 0 0,-1 0 0,1-1 0,-1 1 0,1-1 0,-1 1 0,1-1 0,-1 0 0,1 0 0,4 0 0,0 0 6,0 0 0,0 0-1,0-1 1,0 1-1,0-2 1,0 1 0,-1-1-1,1 0 1,0 0-1,-1 0 1,1-1 0,-1 0-1,0-1 1,0 1 0,0-1-1,0-1 1,-1 1-1,0-1 1,0 1 0,0-2-1,0 1 1,-1 0-1,0-1 1,5-8 0,-2 1 42,0 0 0,-1-1 0,-1 1 1,0-1-1,0 0 0,-2 0 0,0-1 1,0 1-1,-1-1 0,-1-26 0,0 40-53,-1 1 0,0 0-1,0 0 1,1 0 0,-1 0 0,0 0-1,0-1 1,1 1 0,-1 0-1,0 0 1,1 0 0,-1 0 0,0 0-1,1 0 1,-1 0 0,0 0-1,1 0 1,-1 0 0,0 0 0,1 0-1,-1 1 1,0-1 0,0 0 0,1 0-1,-1 0 1,0 0 0,0 0-1,1 1 1,-1-1 0,0 0 0,0 0-1,1 0 1,-1 1 0,0-1-1,0 0 1,0 0 0,1 1 0,-1-1-1,0 0 1,0 0 0,0 1-1,0 0 1,24 41-314,-15-24 117,2 1 0,0-2 1,26 34-1,-32-46-295,1 0-1,-1 0 1,1-1-1,0 0 1,0 0-1,9 5 1,-9-6-357,0-1 1,0 0 0,0 0 0,0-1-1,0 1 1,1-1 0,-1-1-1,9 1 1,44-6-4155,7-18-1767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2.5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408 69 5250,'0'0'20290,"-3"-15"-19180,1 6-999,-10-31 173,11 40-282,1 0 0,0-1-1,0 1 1,-1 0 0,1-1 0,0 1 0,0 0 0,-1 0-1,1-1 1,0 1 0,-1 0 0,1 0 0,0 0-1,-1-1 1,1 1 0,0 0 0,-1 0 0,1 0 0,-1 0-1,1 0 1,0 0 0,-1 0 0,1 0 0,-1 0 0,1 0-1,0 0 1,-1 0 0,1 0 0,-1 0 0,1 0 0,0 0-1,-1 0 1,1 1 0,-18 20-3,2 7-19,2 1 0,1 0 1,-17 60-1,25-68 15,1-1 0,0 1 1,2-1-1,0 1 0,2 0 0,0 0 0,4 26 0,-4-47-5,0 1 0,0-1-1,0 1 1,0 0 0,0-1 0,0 1-1,1-1 1,-1 1 0,0-1 0,0 1-1,1-1 1,-1 1 0,1-1-1,-1 1 1,0-1 0,1 1 0,-1-1-1,1 0 1,-1 1 0,1-1-1,-1 0 1,1 1 0,-1-1 0,1 0-1,-1 1 1,1-1 0,-1 0-1,1 0 1,-1 0 0,1 0 0,0 0-1,-1 0 1,1 1 0,-1-1-1,1 0 1,0-1 0,2 2-28,-32-48 232,-2 1 0,-2 1 0,-2 3 0,-40-41 1,64 72-10,0 0 0,0 1 1,-1 1-1,0-1 1,-19-9-1,31 19-215,-1 1 0,1-1 0,0 1 0,0-1 0,0 1 0,0 0 0,-1-1-1,1 1 1,0-1 0,0 1 0,0 0 0,0-1 0,1 1 0,-1-1 0,0 1 0,0-1 0,0 1 0,0 0 0,1-1-1,-1 1 1,0-1 0,0 1 0,1-1 0,-1 1 0,0-1 0,1 1 0,-1-1 0,1 1 0,61 87-4167,-26-39-1875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3.0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321 1 16760,'0'0'7102,"0"20"-7257,-1 17 72,4 144 134,-2-176-34,-1-1 1,1 1-1,1-1 0,-1 1 1,1-1-1,0 0 0,0 0 1,0 0-1,0 0 1,1 0-1,0 0 0,0 0 1,0-1-1,0 0 0,0 1 1,1-1-1,-1 0 0,1-1 1,0 1-1,0-1 1,0 1-1,0-1 0,0 0 1,0-1-1,1 1 0,-1-1 1,1 0-1,-1 0 0,1 0 1,-1-1-1,1 1 1,0-1-1,-1 0 0,1-1 1,0 1-1,-1-1 0,1 0 1,-1 0-1,1 0 1,-1 0-1,0-1 0,1 0 1,-1 0-1,0 0 0,0-1 1,0 1-1,-1-1 0,1 0 1,0 0-1,4-5 1,2-5 296,0 1 1,-1-2 0,-1 1 0,0-1 0,-1 0-1,-1-1 1,0 0 0,0 0 0,-2 0 0,0-1-1,-1 1 1,3-31 0,-4 82-438,1 0 0,2 0 0,14 54 0,0-3 178,19 102 73,27 155-43,-54-263-48,-3 0-1,-4 105 0,-4-172-25,-1-1 0,0 1 0,0-1 0,-2 1 0,0-1 1,0 0-1,-1 0 0,-1 0 0,0-1 0,0 1 0,-1-1 0,-1 0 0,0-1 0,-1 0 0,0 0 0,-1 0 0,0-1 0,-1-1 0,0 1 0,0-2 0,-1 1 0,-13 7 0,5-5 13,1-1 1,-2-1-1,0-1 0,0 0 1,0-2-1,-1 0 0,0-1 1,0-2-1,0 0 0,0-1 1,-1-1-1,1-1 0,-32-3 1,39 1 9,0 0 0,0-1 0,1-1 0,-1 0 0,1 0-1,0-2 1,0 1 0,1-2 0,0 1 0,0-2 0,0 0 0,1 0 0,0-1 0,0 0 0,1-1 0,1 0 0,0-1 0,0 0 0,1 0 0,0-1 0,-6-13 0,5 3-5,1-1 0,1 1 0,1-1 1,1 0-1,1-1 0,1 1 0,1-1 0,2-36 0,1 49-179,0 0-1,1 0 1,0 1 0,0-1 0,2 1 0,-1-1 0,1 1-1,1 0 1,-1 0 0,2 1 0,0-1 0,0 1 0,0 0-1,1 1 1,0 0 0,1 0 0,0 0 0,16-11-1,14-9-1607,1 3-1,2 0 0,45-19 0,-54 28 347,75-38-10386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3.6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198 1 11509,'0'0'13948,"-2"2"-13558,-14 27-371,1 0 1,-18 51 0,6-13 6,0-9 19,-25 58 189,47-102-213,0 1-1,1 0 1,1 0 0,0 0-1,-1 30 1,4-43-21,0-1 0,1 0 0,-1 0 0,1 0 0,-1 0 0,1 0 0,-1 0 1,1 0-1,0 0 0,-1 0 0,1-1 0,0 1 0,0 0 0,0 0 0,0 0 0,0-1 0,0 1 1,-1-1-1,2 1 0,-1 0 0,0-1 0,0 0 0,0 1 0,0-1 0,0 0 0,0 1 1,0-1-1,0 0 0,1 0 0,-1 0 0,0 0 0,0 0 0,0 0 0,0-1 0,0 1 0,2 0 1,5 0 3,15 1 5,0 1 1,0 1-1,0 1 1,-1 1-1,1 1 0,-1 1 1,-1 1-1,1 1 1,-1 1-1,22 14 1,-38-20-13,-1 0 1,0 0 0,0 1-1,0-1 1,0 1 0,-1 0-1,0 0 1,0 0-1,0 0 1,0 0 0,2 9-1,-4-11 2,0-1 0,0 1 0,-1 0 0,1 0 0,-1 0 0,1-1 0,-1 1 0,0 0 0,0 0 0,0 0 0,0 0 0,-1 0 0,1 0 0,-1-1 0,0 1 0,1 0 0,-1 0 0,-1-1 0,1 1 0,0 0 0,-1-1 0,1 0 0,-1 1 0,0-1 0,1 0 0,-4 3 0,-5 3 38,-1-1 1,0 0-1,0 0 1,-1-1 0,0-1-1,0 0 1,0-1-1,-1 0 1,0 0-1,-19 2 1,-13-1 400,-76-2 0,115-3-412,-8-2-471,14 2 343,0 0 1,0 0-1,0 0 1,-1 0-1,1 0 1,0 0 0,0-1-1,0 1 1,-1 0-1,1 0 1,0 0-1,0-1 1,0 1-1,0 0 1,0 0-1,-1-1 1,1 1-1,0 0 1,0 0-1,0-1 1,0 1-1,0 0 1,0 0 0,0-1-1,0 1 1,0 0-1,0 0 1,0-1-1,0 1 1,0 0-1,0 0 1,0-1-1,0 1 1,0 0-1,0 0 1,1-1-1,-1 1 1,0 0-1,0 0 1,0 0-1,0-1 1,0 1 0,1 0-1,-1 0 1,0 0-1,0-1 1,0 1-1,1 0 1,-1 0-1,0 0 1,0 0-1,1 0 1,-1 0-1,0-1 1,0 1-1,1 0 1,-1 0-1,0 0 1,0 0-1,1 0 1,25-14-6659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4.3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140 284 12742,'0'0'6349,"14"-18"-4465,46-57-553,-57 70-1143,0 1-1,0-1 0,0 0 1,-1 1-1,1-1 0,-1 0 1,-1-1-1,1 1 0,-1 0 1,1 0-1,-1-1 1,-1 1-1,1-1 0,-1 1 1,0-1-1,0 1 0,-2-7 1,1-10 385,0 18-536,1 1-1,-1 0 1,0 0-1,0 0 1,0 0-1,0 0 1,0 0-1,-1 1 1,1-1-1,-1 0 1,0 1-1,0-1 1,0 1-1,0-1 1,0 1-1,0 0 1,-1 0-1,1 0 1,-1 0-1,1 1 1,-1-1-1,0 1 1,0-1-1,0 1 1,0 0-1,0 0 1,0 0-1,0 0 1,0 1 0,0-1-1,0 1 1,0 0-1,0 0 1,0 0-1,-1 0 1,1 1-1,0-1 1,0 1-1,0 0 1,0 0-1,0 0 1,0 0-1,0 0 1,1 1-1,-1-1 1,0 1-1,-4 3 1,-2 4-71,-1 1 0,2-1 0,-1 1 0,2 1 0,-1-1 0,1 1 0,1 1 1,-10 23-1,7-14 17,2 0 0,1 1 0,0 0 0,-3 32 0,8-48 6,1-1-1,-1 1 0,1-1 1,1 1-1,-1-1 0,1 1 1,0-1-1,0 1 0,0-1 1,1 1-1,0-1 0,0 0 1,0 0-1,1 0 0,0 0 1,4 6-1,-2-6 39,0 0 1,0 0-1,1 0 0,0 0 1,0-1-1,0 0 0,0 0 1,0-1-1,1 0 0,0 0 1,8 2-1,7 1-385,1-1 1,0-1-1,0-1 0,0-1 0,0-2 1,45-3-1,-56 2-372,-1-1 1,1-1-1,-1 0 0,1 0 1,14-7-1,-11 3-1059,0-2 0,0 1 1,-1-2-1,0 0 0,23-21 1,-19 13-228,-1-1 0,-1 0 0,20-29 0,5-27 2382,-34 60 1985,-1 0 1,8-32-1,-13 41-1427,0-1 0,0 1 0,0-1 0,0 1 0,-1-1 0,0 1 0,-1-1 1,0 1-1,0-1 0,-1-6 0,1 12-730,1 0 0,-1 1 0,1-1 0,-1 0 0,1 0 0,-1 1 0,1-1 0,-1 0 0,0 1 0,1-1 0,-1 1 0,0-1 0,1 1 0,-1-1 0,0 1 0,0-1-1,0 1 1,1 0 0,-1-1 0,0 1 0,0 0 0,-1 0 0,0-1-92,1 1 0,-1 0-1,1 0 1,-1 0 0,0 0 0,1 0-1,-1 1 1,1-1 0,-1 0-1,1 1 1,-1-1 0,1 1-1,-1-1 1,1 1 0,-1 0-1,1 0 1,0-1 0,0 1-1,-1 0 1,1 0 0,0 0-1,-2 3 1,-5 8-102,1 0 0,0 0 1,1 1-1,0 0 0,1 0 0,1 0 0,-6 27 0,5-9-13,1 0-1,1 49 0,2-78 15,1 1 1,0-1-1,1 1 0,-1-1 0,0 0 1,1 1-1,-1-1 0,1 0 0,0 1 0,0-1 1,0 0-1,0 0 0,0 1 0,0-1 1,1 0-1,-1 0 0,0-1 0,1 1 1,0 0-1,0 0 0,-1-1 0,1 1 1,0-1-1,0 0 0,4 3 0,-1-3 6,0 1 0,0-1 1,0 1-1,0-1 0,0-1 0,0 1 0,0-1 0,1 0 0,-1 0 0,0 0 0,6-2 0,-10 2-1,1-1-1,0 1 0,0-1 0,-1 0 0,1 1 1,0-1-1,-1 0 0,1 0 0,-1 0 0,1 0 1,-1 0-1,0 0 0,1-1 0,-1 1 0,0 0 1,0-1-1,0 1 0,2-4 0,12-40 199,-12 24-74,0 0-1,-2-27 0,31 115-22,-20-38-243,25 54-347,-35-79 2,0 0 0,1-1 0,-1 1 0,1 0 0,0-1 0,0 1 0,0-1 0,1 0 0,-1 0 0,1 0 0,0-1 0,-1 1 0,1-1-1,0 0 1,9 3 0,17-2-5596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4.6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331 36 10373,'0'0'16164,"-8"-9"-15595,2 3-533,4 4-32,1 0-1,-1 0 1,0 0 0,0 0-1,0 1 1,0-1 0,0 0-1,0 1 1,0 0 0,-1-1-1,-2 0 1,4 2-7,-1 0-1,1 0 1,-1 1 0,1-1-1,-1 0 1,1 1 0,-1-1-1,1 1 1,-1-1 0,1 1-1,0 0 1,-1-1-1,1 1 1,0 0 0,0 0-1,-1 0 1,1 0 0,0 0-1,0 0 1,0 0 0,0 1-1,1-1 1,-1 0 0,0 1-1,0-1 1,1 0 0,-1 3-1,-3 1-15,-18 31-35,-26 59 1,44-86 53,0 1 0,1 0 0,-1 0 0,2 0 0,0 0 0,0 1 1,1-1-1,0 1 0,0-1 0,1 1 0,1-1 0,2 12 0,-3-20-20,1 0-1,0-1 1,0 1 0,0 0 0,0-1-1,0 1 1,0-1 0,0 1 0,0-1-1,0 0 1,1 0 0,-1 1 0,1-1-1,-1 0 1,1 0 0,-1 0 0,1 0-1,-1-1 1,1 1 0,0 0 0,0-1-1,-1 1 1,1-1 0,0 0 0,0 1-1,0-1 1,-1 0 0,1 0-1,0 0 1,0 0 0,2-1 0,-4-24-71,-3 17 133,0 0 1,-1 0-1,0 0 0,0 1 1,0-1-1,-1 1 0,0 0 1,-1 1-1,-7-9 1,-2 0 108,0 1 0,-31-22 1,31 26-11,1 2 1,-1 0-1,-22-9 0,35 17-167,2 5-544,0 0-1,1-1 1,0 1 0,0 0 0,0 0 0,1-1 0,-1 1 0,1-1-1,0 1 1,0-1 0,1 0 0,-1 0 0,1 0 0,0 0 0,0 0-1,5 5 1,34 16-10499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5.1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151 181 17304,'0'0'7377,"-20"16"-7095,3-4-259,9-7-21,0 0 0,1 0 0,0 0 0,0 1 0,0 0 0,0 1 0,1 0 0,0 0 0,1 0 0,0 0 0,0 1 0,0 0 0,1 0 0,0 0 0,1 1-1,-4 12 1,3-5 11,1 0 0,0 1 0,2-1 0,0 0-1,1 0 1,2 21 0,-2-32 0,1-1 1,0 1-1,0-1 1,1 0-1,-1 1 1,1-1-1,0 0 1,0 0-1,0 0 1,1 0-1,-1-1 1,1 1-1,0 0 1,0-1-1,0 0 1,1 0-1,-1 0 1,1 0-1,0-1 1,-1 1-1,1-1 1,0 0-1,0 0 1,1 0-1,-1-1 0,8 3 1,-2-2-59,1 0-1,-1 0 1,0-1-1,1-1 1,-1 1-1,1-2 1,14-1-1,-15 0-374,1 0-1,-1-1 1,0-1-1,0 1 1,-1-1-1,1-1 1,-1 0-1,0 0 1,0-1-1,-1 0 1,8-8-1,-5 4-207,0-1 1,-1 0-1,0-1 0,-1 0 0,-1 0 0,0-1 0,9-19 0,-10 16 547,-1-1 0,0 0 0,5-25 0,-4 2 1229,3-49 0,-11-39 5120,2 126-6089,-1 0-1,0 0 1,0 0 0,0 0 0,0 0-1,0 0 1,-1 1 0,1-1 0,-1 0-1,1 0 1,-1 0 0,1 0 0,-1 1-1,0-1 1,0 0 0,0 1 0,0-1-1,0 0 1,-1 1 0,1-1 0,0 1-1,-1 0 1,1 0 0,-1-1 0,1 1-1,-4-2 1,4 31 117,-1 69-664,0-24 451,14 141 0,-11-200-60,5 27 36,-6-41-56,0 0 1,0 1 0,1-1-1,-1 1 1,0-1-1,0 1 1,1-1-1,-1 1 1,0-1 0,1 0-1,-1 1 1,0-1-1,1 0 1,-1 1-1,0-1 1,1 0 0,-1 1-1,1-1 1,-1 0-1,1 0 1,-1 0-1,1 1 1,-1-1 0,1 0-1,0 0 1,18-12 173,11-18 61,0 2 0,37-27 1,-57 48-243,0 0 0,0 1 0,1 0-1,-1 0 1,1 1 0,1 1 0,-1 0 0,0 0 0,1 1 0,0 1 0,0 0-1,19-1 1,-28 3-6,1 1-1,-1-1 0,0 1 0,0-1 1,0 1-1,0 0 0,-1 0 0,1 0 1,0 1-1,0-1 0,0 1 1,-1-1-1,1 1 0,-1 0 0,0 0 1,5 5-1,-3-2 4,0 0 1,0 1-1,0 0 0,-1 0 1,0 0-1,0 0 1,2 9-1,2 10 5,-1-1-1,-1 1 1,1 28 0,-6-49-2,9 88-252,-9-89 142,-1 0 0,1-1 0,1 1 0,-1 0-1,0 0 1,1-1 0,-1 1 0,1 0 0,0 0 0,0-1 0,0 1-1,0-1 1,2 3 0,-1-3-245,-1-1 1,1 1-1,-1-1 0,1 0 0,0 0 1,0 0-1,0 0 0,0 0 0,0-1 0,0 1 1,0 0-1,0-1 0,0 0 0,0 1 1,0-1-1,0 0 0,0 0 0,4 0 1,33 0-7851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5.3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140 29 21770,'0'0'9204,"0"-22"-9124,0 18-160,0 2-592,-15 2-1105,-37 2-2225,-20 24-6547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37.5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0 509 13942,'0'0'10968,"2"-12"-10584,-1 6-371,-1 3-11,1-1 0,-1 1-1,1 0 1,-1 0 0,1 0 0,0 0 0,0 0 0,1 0 0,-1 0 0,0 0 0,3-3-1,-2 5-10,0-1 0,0 1-1,0-1 1,0 1 0,0 0-1,0 0 1,1 0 0,-1 0-1,0 0 1,1 1-1,-1-1 1,0 0 0,1 1-1,-1 0 1,1 0 0,-1 0-1,1 0 1,-1 0 0,1 0-1,-1 1 1,5 0 0,11 4 2,1 0 0,-1 1 0,-1 0 0,1 2 0,-1 0 0,-1 1 0,17 12 0,-7-5 64,52 22 0,-74-36 0,-1-1 0,1 0 0,0 0 0,0 0 0,0-1 0,0 1 0,0-1 1,0 0-1,0 0 0,0 0 0,0-1 0,-1 1 0,1-1 0,0 0 0,0 0 0,0-1 0,-1 1 0,1-1 0,-1 1 0,1-1 0,4-4 0,4-3 273,-1-1 0,0 0-1,-1-1 1,13-17 0,-2 3-216,-9 11-58,0 0 1,2 1 0,0 1-1,16-12 1,-26 21-65,1 0 0,0 0 1,1 0-1,-1 1 0,0 0 0,1 0 1,0 0-1,-1 1 0,1-1 1,0 1-1,-1 1 0,1-1 0,0 1 1,0 0-1,0 1 0,0-1 0,10 3 1,3 4-30,0 0 1,0 2-1,-1 0 1,0 1 0,0 0-1,19 17 1,-9-8 16,39 21 0,-57-35 19,1-1 0,0 1 0,0-2 0,0 1 1,1-2-1,-1 1 0,21 0 0,-20-3 18,1 0 0,0-2 0,0 1 0,-1-2 0,1 0 0,-1 0 0,0-1 0,0 0 0,0-1 1,0-1-1,-1 0 0,0 0 0,15-12 0,10-11 54,-1-1 0,44-50 0,-28 26-51,-11 24 18,-38 29-46,0 0 0,0 0 0,0 0-1,1 0 1,-1 0 0,0 1 0,0-1 0,0 1 0,1 0 0,-1-1-1,0 1 1,1 0 0,-1 1 0,0-1 0,0 0 0,1 1 0,-1-1-1,0 1 1,0-1 0,4 3 0,59 42-90,-57-37 90,1-1 1,-1 0 0,1-1 0,1 0 0,-1 0-1,1-1 1,0 0 0,0-1 0,0 0 0,1-1-1,-1 0 1,22 3 0,-24-5 24,1-1 1,-1 0-1,1 0 0,-1-1 1,1 0-1,-1-1 0,0 0 1,1 0-1,-1-1 0,0 1 1,0-2-1,-1 1 0,1-1 1,-1-1-1,13-8 0,-8 3 3,1 0 0,1 1-1,0 1 1,0 0-1,23-8 1,-29 13-32,0 1 0,0 0 1,0 1-1,0 0 0,0 0 1,1 1-1,-1-1 0,0 2 0,0 0 1,0 0-1,1 0 0,14 5 1,49 21-7,-52-19 25,1 0 0,0-1 0,1-1 0,0-1 0,42 5 0,-46-9 8,0-1 1,-1 0-1,1-2 1,0 0-1,-1 0 1,1-2-1,-1 0 0,0-2 1,30-12-1,-13 0-5,-26 14-20,-1-1-1,1 1 0,0 1 1,0-1-1,0 1 1,0 1-1,0-1 0,1 2 1,-1-1-1,1 1 1,-1 0-1,18 1 0,-8 3-10,-1 0 0,1 1-1,17 7 1,-21-6 26,1 0 0,0-2 1,-1 0-1,1 0 1,17 0-1,-25-4 7,-1 1-1,1-1 1,-1-1-1,0 1 1,0-1 0,1 0-1,-1 0 1,0-1-1,-1 0 1,10-6 0,36-14 4,-39 19-25,0 2 0,1-1 0,-1 2 0,1 0 0,0 0 0,-1 1 0,16 2 0,87 20-63,-38-6 133,-71-15-50,0 0 0,1 0 0,-1-1 0,0 1-1,0-2 1,1 1 0,-1-1 0,0 0 0,0 0 0,0-1-1,0 1 1,0-1 0,0-1 0,0 1 0,-1-1 0,1 0-1,5-4 1,1-1-16,1 0-1,1 1 0,-1 0 1,1 1-1,0 1 1,1 0-1,16-3 1,-3 3-28,0 1 1,53 1 0,-78 5 15,1-1 0,-1 0 1,0 1-1,0 0 0,0 0 1,0 0-1,-1 0 0,1 0 1,4 6-1,1-1-19,1 0 41,0-1-1,1 0 1,0 0 0,0-1 0,0 0-1,1-1 1,-1 0 0,1 0 0,19 3-1,-22-6 9,1-1 0,-1 1 0,0-1 0,0-1 0,0 1 0,0-2-1,0 1 1,0-1 0,-1 0 0,1 0 0,0-1 0,-1 0-1,0-1 1,10-5 0,27-20 17,62-35-2,-96 59-30,1 0 1,-1 1 0,1 0-1,0 1 1,0 0-1,0 1 1,0 0 0,17 0-1,-24 2-19,1 1 0,0 0 0,-1 1 0,1-1 0,-1 1 0,0 0 0,1 0 0,-1 0 0,0 0-1,0 1 1,0 0 0,-1 0 0,1 0 0,-1 0 0,1 0 0,-1 1 0,0 0 0,3 4 0,-3-3 23,1-1 0,-1 1 0,1-1 0,0 0 1,0-1-1,1 1 0,-1-1 0,1 1 0,0-1 1,0-1-1,0 1 0,0-1 0,0 1 1,0-2-1,6 2 0,-4-2 7,1 0-1,-1-1 1,0-1 0,0 1 0,0-1-1,0 0 1,0-1 0,0 1-1,-1-1 1,9-4 0,61-36 41,-11 4-31,-35 24-18,0 1-1,0 1 1,51-11-1,-69 21-14,0-1 0,0 2 0,0 0-1,0 0 1,0 1 0,0 0 0,0 1-1,0 0 1,0 1 0,-1 1 0,1 0-1,0 0 1,15 8 0,46 32-1,-60-33 23,1-1 0,0-1 0,0 0 0,1-1 0,0 0 0,1-1-1,-1-1 1,1 0 0,0-1 0,28 3 0,-33-7 3,0 1 1,1-2-1,-1 1 1,0-1-1,0-1 0,0 0 1,0-1-1,0 0 1,0 0-1,-1-2 0,0 1 1,0-1-1,0 0 1,0-1-1,-1 0 1,0-1-1,13-11 0,7-8 4,-15 12-15,0 1-1,1 1 1,0 1 0,24-14 0,-37 24-9,0 0 0,0 0 1,0 0-1,0 0 0,0 1 1,0-1-1,0 1 0,0-1 1,0 1-1,1 0 0,-1 0 1,0 0-1,0 0 0,0 0 1,0 0-1,1 1 0,-1-1 1,0 1-1,0 0 0,0-1 1,0 1-1,0 0 0,0 0 1,3 2-1,0 2-16,-1 0-1,1 0 1,-1 0 0,0 0-1,0 1 1,5 8 0,22 28-5,-28-39 37,1 0 0,0 0 0,0 0 0,1-1 0,-1 0 0,1 1 0,-1-1 1,1-1-1,0 1 0,-1-1 0,1 0 0,0 0 0,0 0 0,0 0 0,0-1 1,0 0-1,0 0 0,0-1 0,0 1 0,0-1 0,5-1 0,9-4 37,0 0-1,0-2 1,34-17 0,-12 4-37,-9 7-14,0 1-1,55-14 1,-76 25-13,-1 0 0,1 0 1,0 1-1,0 0 1,0 1-1,-1 0 0,1 1 1,0 0-1,0 1 1,-1 0-1,1 0 0,18 8 1,6 6-36,-15-5 62,1-1 1,0-1 0,0-2-1,0 0 1,1-1-1,0 0 1,1-2 0,25 1-1,6-7 31,1-3 0,-1-2 0,97-25 0,60-9 2,-177 39-424,-55 8-1523,-4 1-727,-34 10-6012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50.4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7 229 12246,'0'0'4041,"16"-7"-2274,51-22 41,-64 28-1601,-1-1 0,1 1 0,-1-1 0,1 0 0,-1 0 0,0 0 0,0 0 0,0 0 0,0-1 0,0 1 0,0 0 0,0-1 0,-1 0 0,0 1 0,1-1 0,-1 0 0,0 0 0,0 0 0,0 1 0,-1-1 0,1-5 0,0 0 126,-1 0 1,0 0 0,-1 0-1,0 0 1,-2-9 0,3 15-303,-1-2 25,-1 0-1,1-1 0,-1 1 1,0 0-1,0 0 0,0 1 1,0-1-1,-1 0 0,1 1 1,-1-1-1,0 1 0,0 0 1,0 0-1,-1 0 0,1 0 1,-1 1-1,1-1 1,-1 1-1,0 0 0,0 0 1,0 0-1,0 1 0,0 0 1,-1-1-1,1 1 0,0 1 1,-1-1-1,1 1 0,0-1 1,-8 2-1,11-1-72,0 1 1,0-1-1,1 1 1,-1 0-1,0-1 1,0 1-1,1 0 1,-1 0-1,1-1 1,-1 1-1,0 0 1,1 0-1,-1 0 0,1 0 1,0 0-1,-1 0 1,1 0-1,0 0 1,0 0-1,-1 0 1,1 0-1,0 0 1,0 1-1,-2 31-172,1-23 167,0 6 16,1 0 0,0 1 0,1-1 0,0 0 0,1 0 0,7 22 0,-8-32 7,1-1 0,1 1 0,-1-1 0,1 0-1,-1 0 1,2 0 0,-1 0 0,0 0-1,1 0 1,0-1 0,0 0 0,1 0 0,-1 0-1,1 0 1,-1-1 0,1 1 0,0-1-1,1-1 1,-1 1 0,0-1 0,8 3 0,8-1-350,-1 0 0,1-2-1,-1 0 1,1-1 0,37-4 0,-55 3-11,0-1 0,-1 1 0,1-1-1,0 1 1,-1-1 0,1 0 0,-1 0 0,0 0-1,1 0 1,-1 0 0,4-3 0,8-12-5314,-2-11-8023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45.04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29617,'0'2264'0,"10473"-2264"0,-10473-2264 0,-10473 2264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49.12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24367,'0'2063'0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50.94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23313,'0'1991'0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6:53.7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0 27166,'0'2135'0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13.7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93 0 9893,'0'0'12037,"-15"48"-12229,15 24 192,0 9 304,0 13-112,-5 12-32,-11 7-160,-4-3-400,-17-19-6259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35.0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 1 11797,'0'0'9786,"-4"0"-8529,3-1-1252,1 1 1,-1 0 0,0 1-1,0-1 1,1 0-1,-1 0 1,0 0-1,1 0 1,-1 1 0,0-1-1,1 0 1,-1 0-1,1 1 1,-1-1-1,0 0 1,1 1 0,-1-1-1,1 1 1,-1-1-1,1 1 1,-1-1 0,1 1-1,-1 0 1,1-1-1,0 1 1,-1-1-1,1 1 1,0 0 0,0-1-1,-1 1 1,1 0-1,0 0 1,-3 21 69,0-1 0,2 1 0,2 40 0,0-11 228,-2 97 657,11 306 433,-10-425-1350,-1-24-33,1-1 0,-1 0 0,1 0 0,0 0 0,0 1 0,1-1-1,-1 0 1,1 0 0,0 0 0,0 1 0,0-1 0,1 0 0,-1-1 0,4 7 0,-5-9-6,1-1-1,-1 0 1,0 0-1,0 0 1,1 1 0,-1-1-1,0 0 1,1 0 0,-1 0-1,0 0 1,0 1 0,1-1-1,-1 0 1,0 0-1,1 0 1,-1 0 0,0 0-1,1 0 1,-1 0 0,0 0-1,1 0 1,-1 0-1,0 0 1,1 0 0,-1 0-1,0 0 1,1 0 0,-1-1-1,0 1 1,1 0-1,-1 0 1,0 0 0,0 0-1,1-1 1,-1 1 0,0 0-1,1 0 1,-1 0-1,0-1 1,0 1 0,0 0-1,1 0 1,-1-1 0,0 1-1,0 0 1,0-1-1,8-19 136,-5 13-56,21-52 126,2 1 0,3 2-1,65-95 1,-93 149-214,22-26 39,-23 27-37,1 1-1,-1-1 1,0 1-1,1-1 1,-1 1-1,0-1 1,1 1-1,-1 0 1,0-1-1,1 1 1,-1-1-1,1 1 1,-1 0-1,0 0 1,1-1-1,-1 1 1,1 0-1,-1 0 0,1-1 1,-1 1-1,1 0 1,0 0-1,-1 0 1,1 0-1,-1 0 1,1 0-1,-1 0 1,1 0-1,-1 0 1,1 0-1,-1 0 1,1 0-1,0 0 1,-1 0-1,1 0 1,-1 1-1,1-1 1,-1 0-1,1 0 1,-1 1-1,1-1 1,-1 0-1,0 1 1,1-1-1,-1 0 0,1 1 1,-1-1-1,0 1 1,1-1-1,-1 1 1,0-1-1,1 1 1,20 81-188,-17-60 198,2 0 1,0 0-1,1 0 0,16 34 1,-20-51-5,-1-1 1,1 0 0,0 0-1,0 0 1,0 0-1,0 0 1,1-1 0,-1 1-1,1-1 1,0 0 0,0 0-1,0 0 1,1-1 0,-1 0-1,0 1 1,1-2-1,0 1 1,-1 0 0,1-1-1,0 0 1,0 0 0,0 0-1,0-1 1,0 0 0,0 0-1,7 0 1,-8-1 1,0 0 0,0-1 0,0 1 0,0-1 1,0 0-1,0 0 0,0 0 0,-1-1 0,1 1 1,-1-1-1,0 0 0,1 1 0,-1-2 0,-1 1 0,1 0 1,0-1-1,-1 1 0,0-1 0,1 0 0,-2 1 1,1-1-1,0 0 0,1-5 0,3-8 11,-1 1 1,-1-1-1,4-22 1,-7 33-76,-1 9-43,0 14 94,1-1-1,0 0 1,1 1-1,1-1 1,1 0 0,0 0-1,12 29 1,-13-40 8,0 1 1,0 0 0,0-1 0,1 0-1,-1 0 1,1 0 0,0 0-1,1 0 1,-1-1 0,1 0-1,0 0 1,0 0 0,0 0-1,1-1 1,-1 0 0,1 0 0,0-1-1,0 1 1,0-1 0,0-1-1,0 1 1,0-1 0,9 1-1,-7-1-271,0-1 0,-1 0 0,1 0 0,0-1 0,0 0 0,0 0 0,-1 0-1,1-1 1,8-4 0,-12 4-48,0 0-1,0 0 1,-1 0 0,1-1-1,-1 0 1,1 0 0,-1 0-1,0 0 1,0 0 0,0-1-1,-1 1 1,1-1-1,-1 0 1,0 1 0,0-1-1,0 0 1,2-7 0,5-38-6701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35.3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44 236 8420,'0'0'7822,"10"-12"-6448,0 1-1317,2-2 592,-1 0-1,-1-1 1,0 0 0,14-26-1,-22 37-553,-1-1 0,1 1-1,-1 0 1,1 0-1,-1-1 1,0 1 0,-1-1-1,1 1 1,0-1 0,-1 1-1,0-1 1,0 1-1,0-1 1,0 0 0,-1 1-1,1-1 1,-1 1 0,0-1-1,0 1 1,0 0-1,0-1 1,-1 1 0,0 0-1,1 0 1,-1 0 0,0 0-1,0 0 1,-1 0-1,1 1 1,-1-1 0,-4-4-1,5 6-95,1 0-1,0 0 0,-1 0 1,1 1-1,-1-1 0,1 0 0,-1 0 1,1 1-1,-1-1 0,0 1 1,1 0-1,-1-1 0,0 1 1,1 0-1,-1 0 0,0 0 0,1 0 1,-1 0-1,0 0 0,1 0 1,-1 1-1,0-1 0,1 1 1,-1-1-1,1 1 0,-1 0 0,1-1 1,-1 1-1,1 0 0,-1 0 1,1 0-1,0 0 0,0 0 1,-1 1-1,1-1 0,0 0 0,0 0 1,0 1-1,0-1 0,0 1 1,-1 2-1,-3 5-55,0 1 1,0-1-1,1 1 1,0 0-1,-3 15 0,1 2-1022,1 1 1,1 0-1,0 51 0,5-58-478,0 0 1,1 0-1,1 0 1,1 0 0,11 34-1,23 26-8322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35.8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363 175 5523,'0'0'7531,"6"-21"-4519,18-64-440,-23 82-2344,0 0 0,-1 0 0,1-1 0,-1 1-1,1-1 1,-1 1 0,0 0 0,-1-1 0,1 1 0,0-1 0,-1 1 0,-1-5 0,1 7-125,1 0-1,-1 0 1,0-1 0,1 1 0,-1 0 0,0 0 0,0 0 0,0 0 0,0 0-1,0 0 1,0 0 0,0 0 0,-1 0 0,1 0 0,0 1 0,0-1 0,-1 0-1,1 1 1,-3-1 0,0 0-24,0 1-1,0-1 0,0 1 1,1 0-1,-1 1 1,0-1-1,0 1 0,0-1 1,0 1-1,1 0 1,-1 1-1,0-1 1,1 1-1,-1-1 0,-5 5 1,-3 4-72,0 1 0,1 0 1,0 1-1,1 1 0,0-1 1,1 1-1,0 1 0,1 0 0,1 0 1,0 1-1,1-1 0,1 1 1,0 1-1,1-1 0,0 1 1,1 0-1,1-1 0,0 26 0,3-39-6,-1 0-1,0-1 1,1 1-1,-1-1 1,1 1-1,-1-1 1,1 0-1,0 1 1,0-1-1,-1 1 1,1-1-1,0 0 1,0 0-1,0 0 0,1 0 1,-1 1-1,0-1 1,0-1-1,1 1 1,-1 0-1,0 0 1,1 0-1,-1-1 1,1 1-1,-1-1 1,1 1-1,-1-1 0,1 1 1,-1-1-1,1 0 1,-1 0-1,1 0 1,-1 0-1,1 0 1,0 0-1,-1 0 1,1-1-1,-1 1 1,1 0-1,2-2 1,4 0 19,0 0 1,0 0-1,0-1 1,0 0-1,0-1 1,11-6-1,-1-4 5,-1 0 0,-1 0 0,0-2 1,-1 0-1,-1-1 0,0 0 0,-2-1 0,0-1 0,14-29 0,-20 92 455,14 685-394,-20-716-79,1 5 1,-2 1-1,0-1 0,-1 0 0,-6 27 0,8-41-2,-2 0-1,1-1 0,0 1 1,-1 0-1,1 0 0,-1-1 1,0 1-1,-1-1 0,1 0 0,0 1 1,-1-1-1,0 0 0,0-1 1,0 1-1,0 0 0,0-1 1,0 0-1,-1 1 0,1-1 1,-1-1-1,1 1 0,-1 0 0,0-1 1,0 0-1,0 0 0,-5 1 1,-10 0 65,1 0 1,-1-1-1,0-1 1,1-1-1,-1-1 1,1 0 0,-1-2-1,1 0 1,0-1-1,0 0 1,1-2-1,0 0 1,0-1-1,0-1 1,1 0-1,1-1 1,-21-17 0,32 24-132,0-2 1,0 1 0,1 0-1,-1-1 1,1 1 0,0-1 0,0 0-1,1 0 1,-1 0 0,1 0-1,0-1 1,1 1 0,-1-1 0,1 1-1,0-1 1,0 1 0,1-1-1,0 0 1,0-10 0,1 9-575,1 0 0,-1-1 1,1 1-1,0 0 0,1 0 1,-1 0-1,1 0 0,1 1 0,4-8 1,26-35-7236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36.2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17528,'0'0'4639,"0"29"-4222,0-18-357,0 42 398,3-1 1,10 62-1,52 208 1089,-63-301-1355,1-11 9,2-14-65,-5 4-72,18-53 1186,9-20-804,-25 70-445,9-19 35,1 0-1,26-33 0,-36 52-38,1-1-1,0 0 0,0 0 0,0 1 1,1 0-1,-1 0 0,1 0 0,0 0 0,0 0 1,0 1-1,0-1 0,0 1 0,0 0 1,1 1-1,-1-1 0,1 1 0,-1 0 1,1 0-1,0 0 0,-1 0 0,9 1 0,-11 0-6,0 1-1,0 0 1,0-1 0,0 1-1,0 0 1,0 0-1,0 0 1,-1 0-1,1 0 1,0 1-1,0-1 1,-1 1-1,1-1 1,-1 1-1,0-1 1,1 1-1,-1 0 1,0 0-1,0-1 1,1 4 0,15 43-1,-15-39-4,7 32 34,6 77-1,-5-33 30,-8-59-30,-2-21-90,0 0 1,1 0-1,0 0 1,0 0-1,0 0 1,3 8-1,-4-12-76,1-1-1,-1 1 0,0 0 0,0 0 0,0 0 0,0 0 0,1 0 0,-1 0 0,0 0 0,-1 0 0,1 0 0,0 0 0,0-1 0,0 1 0,0 0 0,-1 0 1,1 0-1,0 0 0,-1 0 0,1 0 0,-1-1 0,1 1 0,-1 0 0,1 0 0,-1-1 0,0 1 0,1 0 0,-1-1 0,0 1 0,1-1 0,-1 1 0,0-1 1,0 1-1,0-1 0,0 1 0,1-1 0,-1 0 0,0 1 0,0-1 0,0 0 0,0 0 0,0 0 0,0 0 0,0 0 0,-1 0 0,-31 5-6021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34.3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290 175 12950,'0'0'9420,"-15"20"-9329,12-15-85,-29 38 359,-46 86 0,-70 120 1791,136-230-1911,11-18-149,4-29 587,8-5-396,1 1-1,2 0 0,23-39 0,5-10-225,59-115 51,-29 61-93,-71 133-24,0-1 0,0 0 1,1 0-1,-1 1 0,1-1 0,-1 1 1,1 0-1,0-1 0,0 1 0,0 0 1,4-3-1,-5 5-4,0 0 1,1 0-1,-1 0 1,0 0-1,0 0 1,0 1-1,0-1 1,1 0-1,-1 1 1,0-1-1,0 0 1,0 1-1,0-1 1,0 1-1,0 0 1,0-1-1,0 1 1,0 0-1,0 0 1,0 0-1,-1-1 1,1 1-1,0 0 0,-1 0 1,1 0-1,0 0 1,-1 0-1,1 2 1,35 38 22,1-1 0,76 62 0,-22-21-3116,-52-40-2575,-6 5-4240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50.8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53 15911,'0'0'6678,"4"24"-6830,-2-8 125,5 36 135,26 92 0,-27-124-29,-5-14-17,1 0 0,0 0-1,0 0 1,0-1 0,1 1 0,0-1 0,0 1 0,4 4-1,-6-9 534,-1-14 1780,0 11-2318,5-134 1714,-2 120-1775,-1 0 0,2 1-1,0-1 1,1 1 0,1 0-1,10-21 1,-12 28 7,1 0 0,0 0 0,0 1 0,0-1 1,1 2-1,0-1 0,0 0 0,11-8 0,-14 13-19,-1 1-1,1 0 0,-1-1 1,1 1-1,0 0 1,0 0-1,-1 0 1,1 1-1,0-1 0,0 1 1,0-1-1,0 1 1,0 0-1,0 0 0,0 0 1,0 1-1,0-1 1,0 1-1,-1 0 1,1-1-1,0 1 0,0 0 1,-1 1-1,1-1 1,0 0-1,-1 1 1,1 0-1,-1-1 0,0 1 1,3 3-1,11 10-5,-1 1-1,-1 0 0,0 2 1,-1-1-1,18 35 1,26 34 104,-49-76-645,38 43 1041,-18-34-3397,2-12-6112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50.5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19 17880,'0'0'9012,"-3"-3"-8876,-11-9 6,11 9-118,2 14-224,-12 46 130,6-28 104,1 1 0,-2 40 0,6-44-1,-1 26 6,2 1 1,7 67 0,-5-115-31,0-1 0,0 0 0,0 1 1,0-1-1,0 0 0,1 0 0,0 0 0,3 5 0,-4-7 2,0-1-1,0 0 1,0 1-1,0-1 0,1 0 1,-1 0-1,0 0 1,1 0-1,-1 0 0,0 0 1,1 0-1,-1-1 1,1 1-1,-1 0 0,1-1 1,2 1-1,1-1 7,-1 0 0,1 0 0,0-1 0,-1 0 0,1 0 0,-1 0 0,1 0 0,-1-1 0,1 0 1,-1 0-1,0 0 0,0 0 0,0 0 0,5-5 0,8-5-1341,0-1 0,-1 0 0,-1-2 0,24-27 1,-18 11-4480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50.8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166 177 13574,'0'0'3898,"7"-5"-1868,-1 0-1869,-2 2 112,-1 1 1,1-1-1,-1 0 1,0 0-1,1 0 0,-1 0 1,-1-1-1,1 1 1,0-1-1,-1 0 1,0 1-1,0-1 0,0 0 1,0 0-1,-1-1 1,1 1-1,-1 0 1,0 0-1,0-1 1,-1 1-1,1-6 0,-1 6-218,0 0 0,-1 0 0,1 0 0,-1 0-1,0 0 1,0 1 0,0-1 0,0 0 0,-1 0-1,0 1 1,1-1 0,-1 1 0,-1 0-1,1-1 1,0 1 0,-1 0 0,0 0 0,-4-4-1,5 6-81,0 0 0,0 0 0,0 0 0,0 0 0,0 0 0,0 1 0,0-1 0,0 1 0,0-1 0,0 1 0,-1 0 0,1-1 0,0 1 0,0 0-1,0 1 1,0-1 0,-1 0 0,1 1 0,0-1 0,0 1 0,0 0 0,0-1 0,0 1 0,0 0 0,0 0 0,0 0 0,1 1 0,-1-1 0,0 0 0,1 1-1,-1-1 1,1 1 0,-1 0 0,1-1 0,-2 4 0,-21 26-3052,-31 53 0,38-56 358,-10 19-5181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51.2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156 126 13286,'0'0'4375,"-2"-17"-1467,0-13-1974,0-7 254,-2-4 2979,4 49-4192,0 0 1,-1 0 0,0 0-1,0 0 1,0-1 0,-4 12-1,-3 13 12,3-3 29,-75 450 506,38 6 372,41-454-880,1-1 1,2 0-1,1 0 0,1 0 1,2 0-1,1 0 0,1-1 0,2 0 1,0-1-1,2 0 0,1-1 1,2 0-1,0-1 0,2-1 0,1 0 1,28 30-1,-35-41 16,1-2-1,0 1 1,1-2 0,0 0-1,1 0 1,0-1 0,26 13-1,-39-22-308,1-1 0,-1 0-1,0 0 1,1 0-1,-1-1 1,0 1-1,1 0 1,-1 0 0,0-1-1,1 1 1,-1-1-1,0 1 1,0-1-1,0 1 1,1-1-1,-1 0 1,0 0 0,0 1-1,0-1 1,0 0-1,0 0 1,0 0-1,-1 0 1,1 0 0,0 0-1,0-1 1,0-1-1,5-3-1351,23-27-7511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51.7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57 146 11829,'0'0'5147,"-7"-18"-1866,-9-21-1909,-17-44 3502,33 83-4847,0 0 0,0 0 0,0 0 0,1 0 0,-1 0 0,0 0-1,0 0 1,0 0 0,0 0 0,0 0 0,1 0 0,-1 0 0,0 0 0,0 0 0,0 0 0,0 0 0,1 0 0,-1 0 0,0 0 0,0 0 0,0 0 0,0 0 0,0 0 0,0 0 0,1-1 0,-1 1 0,0 0 0,0 0 0,0 0-1,0 0 1,0 0 0,0 0 0,0 0 0,0-1 0,1 1 0,-1 0 0,0 0 0,0 0 0,0 0 0,0 0 0,0-1 0,0 1 0,0 0 0,0 0 0,0 0 0,0 0 0,0 0 0,0-1 0,0 1 0,0 0 0,0 0 0,0 0-1,0 0 1,0 0 0,0-1 0,0 1 0,-1 0 0,1 0 0,0 0 0,0 0 0,0-1 0,13 11-308,15 19 211,-1 2 0,-1 0 1,-2 2-1,39 69 0,-34-47 120,-3 1-1,31 95 1,-36-77-6,-2 1-1,8 84 1,-21-109-59,-3 0 0,-2 1 0,-2 0 0,-10 62 0,7-88 44,-2 1 0,-1-2 1,0 1-1,-2-1 0,-1 0 1,-1 0-1,-1-2 0,-1 1 1,-1-2-1,-31 39 1,42-56 2,-6 4 200,8-8-70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52.6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6 164 15015,'0'0'2801,"-1"-18"-1037,-3-59-244,4 73-1337,0 1 0,0-1-1,0 1 1,0-1 0,0 1-1,1-1 1,-1 1 0,1 0-1,0-1 1,0 1-1,0 0 1,0-1 0,1 1-1,0 0 1,2-4 0,-3 6-144,1 0 0,-1 0 1,0 0-1,0 0 0,1 0 0,-1 0 1,1 0-1,-1 1 0,1-1 0,-1 1 1,1-1-1,-1 1 0,1 0 0,0-1 1,-1 1-1,1 0 0,-1 0 0,1 0 1,0 0-1,-1 1 0,1-1 0,2 1 1,3 1-52,0 1 0,-1 0 0,1 0 0,-1 0 0,0 1 0,0 0 0,0 0 0,0 1 0,-1-1 0,0 1 0,6 6 0,2 8 8,0 0-1,-1 1 1,-1 0-1,-1 1 1,0 0 0,-2 0-1,-1 1 1,7 32-1,-5-7 70,-1 0 0,-3 0-1,-1 54 1,-4-100 164,0-3 105,1-19-34,0-1 1,2 2-1,1-1 1,0 0 0,2 1-1,0-1 1,1 2-1,16-32 1,-1 12-345,1 1 0,1 1 0,32-35 0,-53 68 25,0 0 0,0 1 1,0-1-1,1 1 0,0 0 0,0 0 1,0 0-1,0 0 0,0 1 0,0 0 1,1-1-1,-1 2 0,6-3 0,-8 4 1,1 0 0,-1-1 0,1 1 0,-1 0 0,1 0 0,-1 1 0,1-1 0,-1 1 0,1-1 0,-1 1 0,0 0 0,1-1 0,-1 1 0,0 1 0,1-1 0,-1 0 0,0 0 0,0 1 0,0-1-1,0 1 1,0 0 0,-1 0 0,1-1 0,0 1 0,-1 0 0,2 3 0,17 27-3,-1 1 1,-2 0-1,-2 1 0,23 71 0,-38-104 27,1 4 3,1 0 1,-1 0-1,1 0 0,0 0 1,0 0-1,1 0 1,-1-1-1,1 1 1,0-1-1,6 6 1,-7-19 403,2-15-381,2 0 0,0 1 0,2 0 0,1 1 0,0-1 0,2 2 0,0-1 0,2 2 0,0 0 0,19-22 0,-32 41-42,1 0-1,-1 1 0,1-1 1,-1 0-1,1 0 0,-1 1 1,1-1-1,0 1 0,-1-1 1,1 0-1,0 1 0,0-1 1,-1 1-1,1 0 0,0-1 1,0 1-1,0 0 0,0-1 1,0 1-1,-1 0 0,1 0 1,0 0-1,0 0 0,0 0 1,0 0-1,0 0 0,0 0 1,0 0-1,-1 0 0,1 0 1,0 0-1,0 1 0,0-1 1,0 0-1,0 1 0,-1-1 1,1 1-1,0-1 0,0 1 0,-1-1 1,1 1-1,0-1 0,-1 1 1,1 0-1,-1 0 0,1-1 1,0 1-1,-1 0 0,0 0 1,1 1-1,18 49-180,-17-42 211,14 63-115,-12-47 117,2 1 0,9 24 0,-14-47-22,0-1 0,0 1 1,0-1-1,0 0 0,0 1 0,1-1 1,0 0-1,-1 0 0,1 0 0,0 0 1,0 0-1,0-1 0,0 1 0,0 0 1,0-1-1,0 0 0,1 1 0,-1-1 1,1 0-1,-1 0 0,1 0 1,-1-1-1,1 1 0,-1 0 0,1-1 1,-1 0-1,1 0 0,0 0 0,-1 0 1,1 0-1,0 0 0,-1 0 0,1-1 1,-1 0-1,1 1 0,-1-1 0,1 0 1,2-2-1,5-1 14,0 0 0,-1-1 0,0 0 0,0-1 0,-1 0 0,1 0 0,-1-1 0,8-9 0,-5 3 25,-1-1-1,-1 1 1,0-1 0,-1-1-1,-1 0 1,0 0 0,-1 0-1,-1-1 1,0 0 0,-1 0-1,-1 0 1,0-1 0,-1 1-1,-1-1 1,-2-28 0,-5 143-604,2-72 567,2 0 1,1-1 0,1 1-1,5 37 1,-4-59 1,0 0-1,0-1 1,1 1 0,-1 0 0,1-1 0,0 1 0,0-1 0,0 1 0,0-1 0,1 0-1,-1 0 1,1 0 0,0 0 0,0 0 0,0-1 0,0 1 0,0-1 0,1 0 0,-1 0-1,1 0 1,5 2 0,-3-1-50,1-1 0,-1-1 0,1 1 0,0-1 0,-1 0 0,1 0 0,0-1 0,0 0 0,-1 0 0,1-1 0,12-2 0,-16 3-111,0-1 0,0-1 0,-1 1 0,1 0 0,0-1 0,-1 1 0,1-1 1,-1 0-1,1 0 0,-1 0 0,0 0 0,0 0 0,0-1 0,0 1 0,0-1 0,-1 1 0,1-1 1,-1 0-1,1 1 0,-1-1 0,0 0 0,1-5 0,1-2-1413,-1-1 0,0 0 0,-1 0 0,1-21 0,-2-30-7514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52.9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47 263 14487,'0'0'3217,"9"-11"-1355,5-2-1180,40-49 1983,-50 58-2452,-1-1 0,1 0 0,-1-1 1,0 1-1,-1-1 0,1 1 0,-1-1 0,0 0 0,0 0 0,-1 0 0,1-12 0,-2 12-103,0-1 0,-1 0 0,0 1-1,0-1 1,-1 1 0,0-1 0,0 1-1,0 0 1,-6-10 0,7 14-116,0 0 0,0 1 0,0-1 0,-1 1 0,1-1 0,0 1 0,-1-1 0,1 1 0,0 0 0,-1 0 0,0 0 0,1 0 0,-1 0 0,0 0 1,1 0-1,-1 0 0,0 1 0,0-1 0,0 1 0,0-1 0,0 1 0,1 0 0,-1 0 0,0-1 0,0 2 0,0-1 0,0 0 0,0 0 0,0 0 0,0 1 0,0-1 0,1 1 0,-1 0 0,0-1 0,0 1 0,1 0 0,-1 0 0,0 0 0,-1 2 0,-2 1-59,0 1 0,0-1 0,0 1 0,1 0 0,0 0 0,0 1-1,0-1 1,1 1 0,0 0 0,0 0 0,0 0 0,1 0 0,0 0-1,0 0 1,0 1 0,0 9 0,-2 13-980,1 0 0,1 39 0,7 19-2572,21-1-1231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53.4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330 556 14599,'0'0'5893,"-4"-18"-3222,-17-55-884,20 70-1699,-1 0 1,1 0-1,-1 0 1,0 0-1,0 0 0,0 1 1,0-1-1,0 1 1,-1-1-1,1 1 0,-1 0 1,0 0-1,0 0 0,1 0 1,-1 0-1,0 1 1,-1 0-1,1-1 0,0 1 1,0 0-1,0 0 0,-1 1 1,1-1-1,-5 0 1,2 1-57,-1 0 1,0 0-1,0 0 1,0 1-1,1 0 1,-1 0-1,0 0 1,1 1-1,-13 5 1,9-1-43,0 0 0,0 1 1,1 0-1,0 1 0,0-1 1,1 2-1,0-1 0,1 1 1,0 1-1,0-1 0,1 1 1,0 0-1,-8 19 0,7-13-1,1 0 0,0 1 0,1 0 0,1 0 0,1 0 0,0 0 0,2 1 0,-1 30 0,3-44-2,0 1 1,0-1-1,0 0 0,0 0 1,0 0-1,1 0 0,0 0 1,0 0-1,0 0 0,0-1 1,1 1-1,-1-1 0,1 0 1,0 1-1,0-1 0,0 0 1,1-1-1,-1 1 1,1-1-1,-1 1 0,1-1 1,0 0-1,0 0 0,0-1 1,0 1-1,6 1 0,-4-2-13,-1 1 0,0-1 0,0 0 0,1-1-1,-1 1 1,0-1 0,1 0 0,-1 0 0,0-1-1,1 1 1,-1-1 0,0-1 0,1 1 0,-1-1-1,0 1 1,0-2 0,-1 1 0,1 0 0,0-1-1,-1 0 1,6-4 0,1-6 39,0 0 1,0-1-1,-1 0 1,-1-1-1,-1 0 1,0 0-1,-1-1 0,0 1 1,-2-2-1,0 1 1,0-1-1,3-28 0,0-19 303,-1-125-1,-7 184-288,0-24 235,0-1 0,-2 2 0,-1-1 0,-2 0 0,0 0 0,-2 1 0,-1 0 0,-2 1 0,-14-32 0,19 47 609,6 33-907,12 388-212,-4-198 296,-8-188-52,-1 6-12,1-1 1,2 1 0,0 0 0,14 47 0,-17-74-995,6 12 2556,-3-10-5448,14-3-13883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53.7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48 18120,'0'0'8276,"16"-10"-8276,15 8-160,15-4 160,6 0 0,10-4 96,-10 2-96,-1 2-592,-20 6-1681,-10 0-1873,-21 12-3250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53.9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22 11381,'0'0'9685,"93"0"-9109,-46 0-208,10 0-48,-1-2-224,-9-6-48,-6 2 144,-15 0-192,-16 6-832,-5 0-1921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04.6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1 16952,'0'0'11357,"0"27"-11394,-5 876 519,5-896-455,0 1 0,1-1-1,0 0 1,0 0 0,0 1-1,5 12 1,-5-19-77,-1 0-1,1 1 1,0-1 0,-1 0 0,1 0-1,0 0 1,0 0 0,0 1 0,0-1-1,0-1 1,0 1 0,0 0-1,0 0 1,0 0 0,0 0 0,0-1-1,1 1 1,-1-1 0,0 1 0,0-1-1,1 1 1,-1-1 0,1 0-1,-1 1 1,0-1 0,1 0 0,-1 0-1,0 0 1,1 0 0,-1 0 0,1 0-1,-1-1 1,0 1 0,1 0 0,-1-1-1,0 1 1,1-1 0,-1 0-1,0 1 1,0-1 0,0 0 0,1 0-1,-1 1 1,1-3 0,9-5-1185,1-1-1,-2 0 1,1-1 0,10-13-1,-9 10-623,34-40-6891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51.0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4194,'0'0'22581,"4"18"-22621,14 90-169,34 147 525,-43-221-236,2-1 1,1-1-1,2 0 1,1 0-1,31 48 0,-40-64-3055,-25-17-2744,-14-12-3675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04.9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 1 14743,'0'0'9385,"-6"20"-9134,-8 28-111,2 0-1,2 1 0,-4 51 1,13-87-125,1-1 1,0 0-1,0 1 1,1-1-1,1 0 1,0 0-1,6 19 1,-6-27-10,0-1 1,0 1 0,0-1-1,0 1 1,1-1-1,0 0 1,-1 0 0,1 0-1,0-1 1,0 1 0,0-1-1,1 1 1,-1-1-1,1 0 1,-1 0 0,1-1-1,0 1 1,0-1 0,-1 0-1,1 0 1,0 0-1,0 0 1,0-1 0,0 1-1,0-1 1,0 0 0,6-1-1,-7 1 21,1 0 1,0-1-1,-1 0 0,1 0 1,0 0-1,-1 0 0,0 0 0,1-1 1,-1 1-1,0-1 0,1 0 0,-1 0 1,0 0-1,0 0 0,-1-1 0,1 1 1,0-1-1,-1 0 0,0 0 0,0 0 1,1 0-1,-2 0 0,1 0 0,0 0 1,-1-1-1,1 1 0,-1-1 0,0 1 1,0-1-1,0-4 0,4-13 141,-2 0 1,-1 0-1,0-41 0,-2 62-168,0-13 94,-1-1 0,0 0 0,-1 1 0,0-1 0,-1 1 0,-5-15 0,6 23-79,0 1-1,0-1 0,0 0 0,-1 1 0,1-1 1,-1 1-1,0 0 0,0 0 0,-1 0 0,1 0 0,-1 1 1,0 0-1,0-1 0,0 1 0,-1 0 0,1 1 1,-1-1-1,1 1 0,-8-3 0,11 5-41,0 0-1,1-1 1,-1 1-1,0 0 1,0 0-1,1 0 1,-1 0-1,0-1 1,0 1 0,1 0-1,-1 0 1,0 0-1,0 0 1,1 1-1,-1-1 1,0 0 0,0 0-1,1 0 1,-1 1-1,0-1 1,0 0-1,1 1 1,-1-1-1,0 1 1,1-1 0,-1 0-1,1 1 1,-1-1-1,1 1 1,-1 0-1,1-1 1,-1 1-1,1-1 1,-1 1 0,1 0-1,0-1 1,-1 1-1,1 0 1,0 0-1,0-1 1,-1 2-1,0 36-2017,1-26 1223,0 43-3951,0 2-2455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05.4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0 211 18633,'0'0'4932,"0"24"-5033,0 77 194,0-93-83,0 1-1,1-1 1,0 0-1,0 0 0,1 1 1,0-1-1,0-1 0,1 1 1,0 0-1,1 0 0,7 12 1,-9-17 11,0 0 0,1 0 0,0 0 0,0 0-1,-1 0 1,2 0 0,-1-1 0,0 1 0,0-1 0,1 0 0,0 0 0,-1 0 0,1 0 0,0-1 0,0 0 0,-1 0 0,1 0 0,0 0 0,0 0 0,8-1 0,-10-1 11,0 0 0,0 0 1,0 0-1,-1 0 0,1-1 1,0 1-1,-1-1 0,1 0 0,-1 1 1,1-1-1,-1 0 0,0 0 1,0 0-1,0 0 0,0 0 1,0 0-1,0 0 0,1-4 1,15-45 769,-16 48-687,9-21 1668,4 35-814,-5 0-1440,-3-5 478,0-1 0,0 0 0,0-1 0,1 1 0,-1-1 1,1 0-1,0-1 0,1 0 0,-1 0 0,0 0 0,1-1 0,0 0 0,-1-1 0,1 0 0,0 0 0,0 0 0,0-1 0,12-1 0,-15 1 6,0-1 0,1 1-1,-1-1 1,0 0 0,0-1-1,0 1 1,0-1 0,0 0-1,0 0 1,0 0 0,-1-1-1,1 1 1,-1-1 0,0-1-1,0 1 1,0 0 0,0-1-1,0 0 1,-1 0 0,1 0-1,-1 0 1,0-1 0,-1 1-1,1-1 1,-1 0 0,0 1-1,0-1 1,2-8 0,-1-10 55,-1 1 1,-1-1 0,-2 1-1,0-1 1,-1 1 0,-1 0 0,-1-1-1,-1 1 1,-1 1 0,-1-1-1,-18-38 1,23 57-61,1-1-7,-1 0 0,0 0 0,0 0 1,-1 0-1,1 0 0,-1 0 0,0 1 1,0-1-1,0 1 0,-6-6 0,7 24-828,4 90-5021,6-36-1619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05.6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19753,'0'0'7419,"2"22"-7805,2 82 360,6 89 662,-7-156-532,3 1-1,0-1 1,14 38-1,11 5 68,-59-89-6398,-11-15-560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05.8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1 134 17944,'0'0'1665,"139"-40"-1553,-62 26-112,11-8 160,5 1-160,-15 3-1296,-22 0-7108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06.3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 1 22282,'0'0'1417,"-1"20"-667,-11 163-429,1-38 627,10 199 0,8-317-868,1-20 101,5-19 297,33-69 400,-22 35-710,3 1 0,50-65 0,-77 109-178,1 1 0,-1-1 0,1 0 0,-1 1 0,1-1 0,0 1 0,-1-1 0,1 1 0,-1-1 1,1 1-1,0-1 0,-1 1 0,1 0 0,0-1 0,0 1 0,-1 0 0,1-1 0,0 1 0,0 0 1,0 0-1,-1 0 0,1 0 0,0 0 0,0 0 0,0 0 0,-1 0 0,1 0 0,1 1 0,0 0-7,-1 0-1,1 0 0,-1 0 0,0 0 0,1 0 0,-1 0 0,0 1 0,0-1 1,0 1-1,0-1 0,0 0 0,1 4 0,21 63-222,-18-50 250,-1-7-19,-1 0 16,1 0-1,0-1 0,1 1 1,0-1-1,11 16 0,-13-23-6,-1 0 0,1 0-1,0-1 1,0 1-1,1 0 1,-1-1 0,0 0-1,1 0 1,0 0-1,-1 0 1,1-1-1,0 1 1,0-1 0,0 0-1,0 0 1,0-1-1,0 1 1,0-1 0,8 0-1,-5 0 10,-1-1-1,1 1 0,0-2 1,-1 1-1,1-1 1,-1 0-1,1 0 0,-1 0 1,0-1-1,0 0 1,0 0-1,0-1 1,-1 0-1,1 0 0,-1 0 1,0-1-1,0 1 1,-1-1-1,1 0 0,-1-1 1,0 1-1,-1-1 1,6-9-1,-2 0 56,0 0 0,-2-1 0,1 1 0,-2-1-1,0 0 1,-1 0 0,-1 0 0,0 0 0,-1-19 0,0 52-162,1-1 1,1 1 0,1-1 0,9 27 0,-3-10 86,-7-23 26,0 1-1,1-1 0,0 0 0,0-1 1,1 1-1,1-1 0,0 0 1,0 0-1,15 16 0,-17-21-146,0 0 1,1-1-1,0 1 0,0-1 1,0 0-1,0 0 0,1 0 0,-1-1 1,1 1-1,0-1 0,-1-1 0,1 1 1,0-1-1,0 0 0,0-1 0,0 1 1,0-1-1,0 0 0,7-1 1,-11 1-87,0-1 0,0 1 0,0 0 0,0-1 0,-1 1 1,1-1-1,0 1 0,0-1 0,0 0 0,-1 0 1,1 0-1,0 0 0,2-3 0,10-27-5739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06.5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42 309 15015,'0'0'3660,"18"-12"-1928,-1 3-1321,58-36 868,-67 39-962,0 0 0,0 0 0,-1-1 0,0 0 0,0 0 0,-1-1 0,11-14 0,-14 14-88,0 0 0,0-1 1,-1 1-1,0-1 1,-1 1-1,0-1 1,0 1-1,-1-1 1,0 0-1,0 1 0,-1-1 1,0 0-1,0 1 1,-1-1-1,-1 1 1,-4-12-1,6 18-237,0 1 0,0-1 1,-1 1-1,1 0 0,-1 0 0,1 0 1,-1-1-1,0 1 0,0 1 0,1-1 0,-1 0 1,0 0-1,0 1 0,0-1 0,0 1 0,1-1 1,-1 1-1,0 0 0,0 0 0,0 0 1,0 0-1,0 0 0,0 0 0,0 1 0,0-1 1,0 0-1,0 1 0,1 0 0,-1-1 0,0 1 1,0 0-1,1 0 0,-1 0 0,0 0 1,1 0-1,-3 2 0,-6 10-291,0 1 0,0 0 0,1 0 0,1 1 0,1 0 1,0 0-1,-8 26 0,9-24-15,-11 26-1428,3 1-1,2 1 1,2 0 0,-5 49 0,10 38-9052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07.0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418 117 15335,'0'0'5525,"-8"-19"-3038,-32-55-1036,39 72-1413,-1 0-1,1 0 1,-1 0 0,1 1 0,-1-1-1,0 1 1,0-1 0,0 1-1,0 0 1,0 0 0,0-1 0,0 1-1,0 1 1,0-1 0,0 0-1,-1 1 1,1-1 0,0 1 0,0-1-1,-1 1 1,1 0 0,0 0-1,-1 0 1,1 0 0,0 1 0,-1-1-1,1 1 1,0-1 0,-3 2-1,-2 0-29,0 1 0,1 1 0,-1-1 0,1 1 0,-1 0 0,-7 7 0,-7 8-27,0 0 1,-22 27-1,34-35 7,1 0 0,0 0 1,0 1-1,1 0 0,1 0 0,-9 22 1,14-33 5,1 0 0,-1 0 0,1 0 1,0 0-1,0 1 0,-1-1 0,1 0 1,0 0-1,0 0 0,0 1 1,0-1-1,0 0 0,0 0 0,1 0 1,-1 1-1,0-1 0,1 0 1,-1 0-1,1 0 0,-1 0 0,1 0 1,-1 0-1,1 0 0,0 0 0,-1 0 1,1 0-1,0 0 0,0 0 1,0 0-1,0-1 0,0 1 0,0 0 1,0-1-1,0 1 0,0 0 0,0-1 1,0 0-1,0 1 0,0-1 1,0 1-1,1-1 0,-1 0 0,0 0 1,0 0-1,0 0 0,3 0 1,5 0 3,0 0 1,-1 0-1,1-1 1,0-1-1,11-2 1,-5-1 26,0-1-1,0 0 1,0-1-1,-1 0 1,0-2-1,0 1 0,-1-2 1,19-17-1,-11 8 59,-1-1-1,-1-1 1,-1-1-1,17-27 0,-35 50-42,0-1-1,0 0 0,0 0 1,0 0-1,0 0 0,0 0 0,0 0 1,1 0-1,-1 0 0,0 0 1,0 0-1,0 0 0,0 0 1,0 0-1,0 0 0,0 0 0,0 0 1,0 0-1,1 0 0,-1 0 1,0 0-1,0 0 0,0 0 1,0 0-1,0 0 0,0 0 0,0 0 1,0 11-122,-1 88-460,-1 10 557,5-1-1,19 121 1,11-55 55,-11-66 129,-4 2 0,5 153 0,-23-262-181,0 1 1,0 0-1,0 0 1,0 0-1,0-1 1,-1 1-1,1 0 1,-1 0-1,1-1 1,-1 1 0,0-1-1,0 1 1,0 0-1,0-1 1,0 1-1,0-1 1,0 0-1,0 1 1,0-1-1,-1 0 1,1 0 0,-1 0-1,1 0 1,-1 0-1,1 0 1,-1 0-1,1 0 1,-1-1-1,0 1 1,1 0-1,-1-1 1,0 0 0,0 1-1,0-1 1,-2 0-1,-8 0 100,1 0-1,-1 0 0,1-1 1,-17-4-1,23 4-83,-35-9 48,1-1 0,0-3 0,0 0 0,2-3 0,0-1 0,-49-33 0,73 43-101,1 0 0,0-1 0,0-1 0,1 0 1,0 0-1,0-1 0,-16-22 0,23 25-258,0 1 0,0-1-1,0 1 1,1-1 0,0 0 0,1 0 0,-1 0-1,2-1 1,-1 1 0,1 0 0,0-1-1,1 1 1,0-1 0,1 1 0,1-14 0,18-44-6164,14-7-6292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07.4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17192,'0'0'9842,"6"3"-9925,-3-1 52,0 1-1,0 0 1,1 0 0,-2 0 0,1 1-1,0-1 1,-1 1 0,0-1 0,1 1-1,-1 0 1,-1 0 0,1 0-1,-1 0 1,2 5 0,14 74 80,-10-48-45,56 258 255,-63-288-229,0-5-22,0 1 0,0 0 0,1 0 0,-1 0 0,0-1 0,0 1 0,0 0 0,1 0 0,-1-1 0,0 1 0,1 0 0,-1-1 0,1 1 0,-1 0-1,1-1 1,-1 1 0,1-1 0,-1 1 0,1 0 0,0-1 0,0 1 0,6-10 651,3-18-90,2 1 0,21-34 0,-28 51-554,1 0-1,0 0 0,0 0 1,1 1-1,0 0 1,1 1-1,0 0 1,0 0-1,18-12 1,-24 18-36,1 1 1,-1-1-1,0 0 1,1 1-1,-1-1 1,1 1-1,-1-1 1,1 1-1,-1 0 1,1 0-1,-1 1 1,1-1 0,-1 0-1,0 1 1,1-1-1,-1 1 1,1 0-1,-1 0 1,0 0-1,0 0 1,1 0-1,-1 0 1,0 1-1,0-1 1,0 1 0,0-1-1,-1 1 1,1 0-1,0 0 1,-1 0-1,1 0 1,-1 0-1,0 0 1,3 5-1,3 6 22,0 2 0,0-1 1,8 30-1,-14-44-2,20 81 85,-13-47-146,15 42 0,-16-44-1466,-7-30 1211,0 1 0,0-1 0,0 0 0,-1 0 0,1 1 0,0-1 1,-1 0-1,0 0 0,0 0 0,0 1 0,0-1 0,0 0 0,0 0 0,0 0 0,-1-1 1,1 1-1,-1 0 0,1 0 0,-1-1 0,0 1 0,-1 1 0,-43 25-5021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08.0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170 660 16343,'0'0'2095,"-23"-4"-316,-8-2-872,-23-4 238,-7 8 3001,60 2-3196,201-11-918,532-88 265,-241 30-109,609-57-111,-259 32-186,-506 51 17,556-144 0,-874 181 111,-17 5-35,1 0 39,-7 3-452,-96 61-4381,6-1-915,-42 10-4440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08.5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220 312 19705,'-7'-21'571,"0"-3"8,0 0 1,1 0-1,1-1 0,-2-45 1,7 63-386,0 1 0,0 0 1,1-1-1,0 1 0,0 0 0,0 0 1,1 0-1,0 0 0,0 0 1,1 0-1,-1 0 0,6-8 1,-5 11-163,0 0 1,1 0 0,-1 0 0,0 0 0,1 1 0,0-1-1,-1 1 1,1 0 0,0 0 0,0 0 0,0 0 0,0 1-1,1 0 1,-1 0 0,0 0 0,1 0 0,-1 1 0,0-1-1,1 1 1,7 1 0,-7 0-40,-1 0-1,0 0 1,1 0-1,-1 1 1,0-1 0,0 1-1,0 0 1,0 0-1,0 1 1,0-1 0,-1 1-1,1 0 1,-1 0-1,1 0 1,-1 0-1,0 0 1,-1 1 0,1-1-1,-1 1 1,1 0-1,2 6 1,3 5-14,-1 1 0,-1 0 1,0 0-1,6 27 0,-7-15 40,-1-1-1,-2 1 1,0 0 0,-2-1-1,-1 1 1,-2 0-1,0-1 1,-2 0 0,-1 1-1,-1-2 1,-17 45-1,11-42 24,-1 1-1,-1-2 0,-1 0 0,-1-1 0,-2-1 1,-1 0-1,-1-2 0,-1 0 0,-45 37 0,60-54-21,-1-1-1,0 0 1,0-1 0,0 0-1,-1 0 1,1-1-1,-1 0 1,0-1-1,0 1 1,-1-2-1,-15 3 1,23-5-8,1 0-1,-1 0 1,1 0 0,-1-1-1,1 1 1,-1-1-1,1 1 1,-1-1 0,1 1-1,-1-1 1,1 0 0,0 0-1,-1 0 1,1 0-1,0 0 1,0 0 0,0 0-1,0 0 1,0 0 0,0-1-1,0 1 1,0 0-1,0-1 1,0 1 0,1 0-1,-1-1 1,1 1 0,-1-1-1,1 1 1,-1-1-1,1 0 1,0 1 0,0-1-1,0 1 1,0-1 0,0 1-1,0-3 1,0-8 14,0 0 0,1-1 1,3-17-1,-3 25-28,0 1 0,0 0 0,0-1 0,1 1 0,0 0 0,-1 0 0,2 0 0,-1 0 0,0 0 1,1 0-1,0 1 0,-1-1 0,2 1 0,-1 0 0,0 0 0,1 0 0,-1 0 0,1 1 0,0-1 0,0 1 0,0 0 0,0 0 0,0 0 0,0 1 0,0-1 1,1 1-1,-1 0 0,1 0 0,-1 1 0,7-1 0,0 1-13,0 0 0,0 0 0,1 1 0,-1 0 0,0 1 0,0 0 0,0 1 0,-1 1 0,1-1 0,-1 2 0,13 6 0,213 152 97,-140-92-148,-47-31-1210,-27-11-2709,-17-1-5886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26.0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0 248 16872,'0'0'2846,"4"-21"-973,-2 6-1539,-2 6-194,1 1 0,0-1 1,1 1-1,0 0 0,0-1 0,0 1 0,1 0 0,1 1 0,-1-1 0,1 0 1,0 1-1,1 0 0,0 0 0,11-12 0,-3 9-107,0 1 0,1 0 0,0 1-1,0 0 1,1 2 0,0-1 0,0 2 0,1 0 0,0 1-1,-1 0 1,1 1 0,0 1 0,1 1 0,-1 0 0,0 1-1,28 4 1,-32-3-53,0 1 0,-1 1 0,0 0 0,1 0 0,-1 2 0,-1-1 0,1 1 1,0 0-1,-1 1 0,15 11 0,-19-11 8,0 0 0,0 0 1,0 0-1,-1 0 0,0 1 1,0 0-1,-1 0 0,1 0 1,-2 1-1,1-1 0,-1 1 1,0 0-1,-1 0 0,0 0 1,3 16-1,-4-11 14,0 0 0,-1-1 0,-1 1 0,0 0 1,0 0-1,-1 0 0,-1-1 0,0 1 0,-1-1 0,0 0 0,-1 0 0,0 0 0,-10 16 1,5-12 99,-1-1 1,-1 0-1,0-1 1,-1 0-1,0-1 1,-1 0-1,-1-1 1,-26 17-1,34-25-37,-1 1 0,1-2 0,-1 1 0,0-1-1,0 0 1,-14 3 0,21-6-172,0 1-1,0-1 1,1 1 0,-1 0-1,0-1 1,0 1 0,1 0 0,-1 0-1,0-1 1,1 1 0,-1 0-1,1 0 1,-1 0 0,1 0-1,-1 0 1,1 0 0,0 0-1,-1 0 1,1 0 0,0 0 0,0 0-1,0 0 1,0 0 0,0 0-1,0 0 1,0 0 0,0 1-1,7 33-6705,19-2-1030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51.4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1 271 16087,'0'0'6865,"34"-17"-6137,-16 8-652,30-16 37,1 2-1,1 2 0,78-21 1,-2 14 82,-50 12 785,121-41 0,-185 51 992,-14 1 932,1 4-2816,0 0 1,0-1 0,1 1 0,-1 0 0,0 0-1,1 0 1,-1 0 0,1-1 0,-1 1 0,1 0 0,0 0-1,0-1 1,-1 1 0,1 0 0,0-2 0,0 24-10065,0-1 932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12.3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1 124 11589,'0'0'7492,"41"-38"-7444,10 8-128,17-2-1697,-12 8-3153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12.4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0 142 5314,'0'0'6820,"165"-73"-6820,-77 43-80,10-8-6259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20.7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0 136 12806,'0'0'7875,"26"-30"-7698,5 14-177,5 0 0,0 0-32,16 2 32,5-6-2145,-6-4-3186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0.6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1 13270,'0'0'13641,"0"13"-13334,-10 385 544,10-393-836,0 1 1,0-1 0,0 0-1,1 1 1,0-1-1,0 0 1,0 0-1,1 1 1,-1-1-1,1 0 1,1 0 0,-1-1-1,1 1 1,-1 0-1,1-1 1,1 0-1,5 8 1,-5-9 147,-3-2-295,-1 0 0,1 0 1,0 0-1,0 0 1,0-1-1,0 1 1,0 0-1,0 0 0,0-1 1,0 1-1,0 0 1,0-1-1,0 1 1,1-1-1,-1 0 0,0 1 1,0-1-1,0 0 1,1 0-1,-1 1 1,0-1-1,0 0 0,1 0 1,-1-1-1,0 1 1,0 0-1,1 0 1,-1-1-1,0 1 0,0 0 1,0-1-1,1 1 1,-1-1-1,0 0 1,0 1-1,0-1 1,0 0-1,0 0 0,0 1 1,1-3-1,12-10-2681,0 0 0,-1-1-1,22-31 1,11-19-5641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0.8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50 107 11541,'0'0'6753,"-6"-17"-3856,-19-52-611,15 49-239,6 19-882,2 22-707,3-18-569,-3 75 36,0-20 193,7 68-1,-4-119-111,0 0 0,0-1-1,1 1 1,-1-1-1,1 0 1,1 1-1,-1-1 1,1 0 0,0 0-1,8 10 1,-10-14 6,1 0 1,0 0-1,0 0 1,1-1-1,-1 1 1,0 0-1,0-1 1,1 0-1,-1 1 1,1-1-1,-1 0 1,1 0-1,0-1 1,-1 1-1,1 0 1,0-1-1,-1 0 1,1 0 0,0 1-1,0-2 1,-1 1-1,1 0 1,0 0-1,0-1 1,-1 0-1,1 1 1,0-1-1,4-2 1,0-1-18,0 0-1,0 0 1,-1 0 0,1-1 0,-1 0 0,0 0 0,0-1 0,-1 1 0,9-12 0,10-25-1754,-22 38 1164,-1 0 1,0 1-1,0-1 1,0 0-1,0 0 1,-1 0-1,0 0 1,0-7-1,-4-14-6659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1.0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67 56 19113,'0'0'8067,"-67"-56"-8067,83 56-32,9 0-112,6 0-144,0 0-1697,-10 12-2113,-6 2-3281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1.2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48 13414,'0'0'11734,"0"-48"-11366,5 48-560,0 2-1089,-5 18-1856,0 6-2098,-16 2-6786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1.5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176 19 6739,'0'0'19436,"-2"-6"-18761,-5-6-526,-2 15-101,-9 39-27,-22 105 668,-23 161-1,31-68-156,28-192-496,3-1-1,2 1 1,8 52 0,-6-82-28,1 0 1,1 0-1,0-1 0,1 0 0,1 0 0,1 0 1,0 0-1,1-1 0,1-1 0,0 0 1,1 0-1,1-1 0,0 0 0,1-1 1,1-1-1,0 0 0,0 0 0,1-2 1,1 0-1,-1 0 0,34 13 0,1-8-219,65 11-1,-42-13-2505,8 2-6217,-40-9-4131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2.1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56 165 15943,'-5'-17'2353,"1"1"-1769,-19-60 1709,-1 21 3178,59 97-4285,-6-9-1262,6 14 90,-2 2 0,-3 2 0,-1 1 0,-3 0 0,-2 2 1,-3 1-1,16 63 0,-16-33 12,-4 1 1,-4 1-1,-4 1 1,-2 101-1,-8-137 21,-3 1-1,-2-1 0,-2 0 0,-2-1 0,-3 0 0,-1-1 0,-3 0 0,-3-1 0,-1-1 0,-2-1 0,-50 74 0,53-99 1992,18-46 47,2 18-2300,0 6 253,0-11-532,0-15-4380,2 9 602,11-9-3427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41.8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687 46 8612,'0'0'12232,"-9"-5"-10919,0-1-1001,0 1 1,0 0 0,0 0-1,-1 1 1,1 1-1,-1 0 1,0 0 0,0 1-1,0 0 1,-1 1-1,-11-1 1,9 3-314,0 1 0,0 1 1,0 0-1,0 0 0,0 1 1,1 1-1,0 0 0,0 1 0,0 0 1,1 1-1,0 0 0,0 1 1,-16 15-1,-1 2-11,1 2 1,1 2-1,-36 48 1,36-42 15,2 1 0,1 1 0,2 1 0,1 0 0,-15 45 0,17-25 4,2 0 0,3 1 0,3 0 0,2 1 0,3 0 0,4 94 0,3-132-7,1 1 0,1-1 0,1 1 0,1-1 1,1 0-1,0-1 0,2 0 0,1 0 0,1-1 0,0 0 0,1-1 1,28 32-1,-28-36 8,0-1-1,2-1 1,0 0 0,0-1-1,1 0 1,0-1 0,1-1 0,1 0-1,-1-1 1,2-1 0,-1-1 0,1 0-1,0-2 1,0 0 0,34 5 0,-5-6 27,-1-3 1,1-1 0,74-11 0,-97 7-19,0-1 0,0-1 0,-1-1 0,0-1 0,-1-1 0,0-1 0,0-1 0,36-25 0,-45 25 6,0 0-1,-1-1 1,0-1-1,-2 0 1,1-1-1,-1 0 0,-1 0 1,-1-1-1,0-1 1,-1 1-1,0-1 1,-2 0-1,1 0 1,-2-1-1,2-17 1,4-29 394,-3 0 0,-3-103 0,-4 128-292,-3 0-1,0 0 0,-3 0 1,-1 1-1,-24-73 1,22 86-109,-2 0 1,0 0-1,-1 1 1,-2 0 0,0 2-1,-1-1 1,-1 2-1,-1 0 1,-29-26 0,38 38-19,-1 2 0,0-1 0,0 1 0,0 0 0,-1 1 0,0 0 0,-20-7 0,26 10-81,0 1 0,0 1-1,0-1 1,0 0 0,0 1 0,0 0 0,0 0-1,0 0 1,0 1 0,0-1 0,0 1 0,0 0 0,0 0-1,0 0 1,0 1 0,0-1 0,1 1 0,-1 0-1,1 0 1,-1 0 0,1 0 0,0 1 0,0 0-1,-6 5 1,-4 10-1183,0 1 0,1 0-1,1 0 1,1 2 0,1-1-1,-9 27 1,-19 65-8910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51.7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134 1 15559,'0'0'11248,"-4"14"-10848,-44 57-252,31-48-90,-25 42-1,39-59-55,-1 1-1,1-1 0,1 1 1,0 0-1,-1 0 1,2-1-1,-1 2 1,1-1-1,0 0 0,1 0 1,0 13-1,1-17-5,-1-1 0,1 0-1,0 1 1,0-1-1,1 0 1,-1 1 0,0-1-1,1 0 1,-1 0 0,1 0-1,0 0 1,-1 0 0,1-1-1,0 1 1,0-1 0,0 1-1,1-1 1,2 2 0,49 23-6,-33-18-7,2 3 6,0 1 0,27 20 1,-42-26 1,1 0 1,-1 1-1,0 1 0,-1-1 1,1 1-1,-1 0 1,-1 1-1,6 10 0,-11-18 1,0 1 0,0-1-1,0 1 1,0 0-1,0 0 1,-1 0-1,1-1 1,-1 1 0,1 0-1,-1 0 1,0 0-1,0 0 1,1 0-1,-2 0 1,1 0 0,0-1-1,0 1 1,0 0-1,-1 0 1,1 0-1,-1 0 1,0 0-1,1-1 1,-1 1 0,-1 2-1,-1-2 10,1 1 0,-1 0 0,0-1 0,0 1 0,0-1 0,0 0 0,0 0-1,-1 0 1,1 0 0,-1-1 0,-6 3 0,-8 1 48,0-1 0,-1 0-1,-35 1 1,-18-5 106,71 0-241,1 0 0,-1-1 1,0 1-1,1 0 0,0-1 1,-1 1-1,1 0 0,-1-1 1,1 1-1,-1-1 0,1 1 1,0-1-1,-1 1 0,1-1 0,0 1 1,0-1-1,-1 1 0,1-1 1,0 1-1,0-1 0,0 1 1,-1-1-1,1 0 0,0 1 0,0-1 1,0 1-1,0-1 0,0 0 1,0 1-1,0-1 0,1 0 1,3-23-5390,13-9-5570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6.5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63 46 7395,'0'0'12622,"-2"-7"-11656,0-1-567,-3-7-143,4 0 3896,0 14-4123,1 1 0,-1 0 0,1 0 0,0 0 0,-1 0 0,1 0 0,0 0 0,-1 0-1,1 1 1,-1-1 0,1 0 0,0 0 0,-1 0 0,1 0 0,0 0 0,-1 0-1,1 1 1,0-1 0,-1 0 0,1 0 0,0 1 0,0-1 0,-1 0 0,1 0 0,0 1-1,0-1 1,-1 0 0,1 1 0,0-1 0,0 0 0,0 1 0,-1-1 0,1 0-1,0 1 1,0-1 0,0 1 0,0-1 0,0 0 0,0 1 0,0-1 0,0 0 0,0 1-1,0-1 1,0 1 0,0-1 0,-2 45-183,-16 83 1,10-82 220,-5 91 0,13-72-386,0-59-2300,0-42-3597,0 5 782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6.8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1 130 11573,'0'0'6326,"5"-38"-1676,-3 32-4468,-1 0 0,1 1 1,-1-1-1,-1 0 0,1 0 0,-1 0 1,0 0-1,-1-9 0,0-13 35,1 27-255,0 12-2811,0 78-5429,0-56 2432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7.3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34 10981,'0'0'11229,"0"-8"-10018,0-18-818,0 37-384,0 60-152,0-16 194,-2-7 94,3-1-1,1 0 1,3 0-1,14 66 1,-16-100-78,-3-11-59,0 0 0,1 0 0,-1-1 0,0 1 0,1 0 0,-1-1 0,0 1 0,1 0 0,0-1 0,-1 1 0,1 0 0,0-1 0,0 1 0,0-1 0,0 0 0,0 1 0,1-1 0,-1 0 0,0 1 0,2 0 0,-1-2 627,-2-14 1040,1 11-1642,-1 1 0,1-1 0,-1 0 0,0 0 0,0 0 0,-1 0 0,1 0 0,-1 0 0,1 0 0,-1 0 0,0 1 0,0-1 0,0 0 0,0 0 0,-3-3 0,-3-1-775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8.0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316 471 9412,'0'0'9695,"0"-4"-8113,3-42-72,1 1 1,19-83-1,-19 108-1360,-1 1 1,-1-1 0,0-32 0,-2 44-114,-1 0 0,1 0 0,-1 1 0,-1-1 0,1 1 0,-2-1 1,1 1-1,-1 0 0,0 0 0,0 0 0,0 0 0,-6-7 0,7 11-29,-1 0 0,1 1 0,0-1 0,-1 1 0,0-1 0,1 1 0,-1 0 0,0 0 0,0 1 0,0-1-1,0 1 1,0-1 0,-1 1 0,1 0 0,0 0 0,-1 0 0,1 1 0,-1-1 0,1 1 0,0 0 0,-1 0 0,1 0-1,-1 0 1,1 1 0,-1-1 0,1 1 0,0 0 0,-1 0 0,-5 3 0,-1 1-26,0 0 0,0 1 0,1 0 0,-1 0 0,2 2 0,-1-1 0,-12 14 0,7-5 16,1-1 1,1 2-1,0 0 1,2 0 0,0 1-1,0 0 1,-11 34-1,12-21 1,1 1-1,1 0 1,2 0 0,-1 38-1,4-50 3,1 1 0,1 0-1,1-1 1,1 1 0,1-1 0,8 32-1,-9-45 1,1-1 0,-1 1 0,1-1 0,0 0 0,1 0 0,0 0 0,0 0 0,0 0-1,1-1 1,-1 0 0,1 0 0,0 0 0,1-1 0,-1 1 0,1-1 0,0 0 0,0-1-1,0 0 1,1 0 0,-1 0 0,1-1 0,0 1 0,8 0 0,-5 0 18,1-1 1,-1-1 0,1 0 0,0 0-1,0-1 1,0 0 0,0-1-1,-1 0 1,1-1 0,0 0 0,15-6-1,-19 5-3,-1 0 0,1 0 0,-1-1 0,0 0 0,0 0 0,0 0 0,-1-1 0,1 0 0,-1 0-1,0 0 1,-1-1 0,1 0 0,-1 0 0,0 0 0,-1 0 0,1-1 0,-1 1 0,2-9 0,3-17 66,-1 0 0,-2 0 0,-1-1 0,-2 1 0,-1-1 0,-5-47 0,2-2 112,0 26 365,0 49-109,1 35-509,2-6 67,0 0 0,2-1 0,0 1 1,2-1-1,0 0 0,2 0 0,0-1 0,1 1 0,1-2 1,1 1-1,0-1 0,2-1 0,0 0 0,19 21 1,-12-6-2318,-2-5-7345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8.5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315 4 14086,'0'0'10941,"1"-3"-10423,-5 13-547,-1 7 21,-66 233 444,60-201-351,2 1 1,2 1 0,-1 62 0,8-109-83,0 0 1,1 0-1,-1 1 0,1-1 1,-1 0-1,1 0 1,1 0-1,-1 0 0,0 0 1,1 0-1,0 0 1,0 0-1,0-1 0,5 7 1,-5-8 0,-1-1 1,1 1 0,0-1 0,1 1-1,-1-1 1,0 0 0,0 0 0,0 0-1,1 0 1,-1 0 0,0-1 0,1 1 0,-1-1-1,1 1 1,-1-1 0,1 0 0,-1 0-1,0 0 1,1 0 0,-1 0 0,1-1-1,-1 1 1,1-1 0,-1 0 0,0 1-1,1-1 1,1-1 0,-2 0 0,0 1 1,0 0 0,0 0-1,-1-1 1,1 1 0,0-1-1,-1 0 1,0 1-1,1-1 1,-1 0 0,0 0-1,0 0 1,0 0 0,0 0-1,0 0 1,0 0 0,0 0-1,-1 0 1,1 0-1,-1-1 1,0 1 0,1-4-1,-2-60 189,0 51-184,-1 2 1,0 1 0,-1-1 0,-1 1 0,0 0-1,0 0 1,-2 0 0,1 1 0,-1 0 0,-1 0 0,0 0 0,-9-10-1,-5-5 20,-1 1-1,-1 1 1,-29-23-1,38 35-25,-42-32 27,52 42-32,0-1 0,0 0 0,-1 1 0,1 0 0,-1 0 0,0 0 0,0 1 0,1-1 0,-1 1 0,-9-1 0,13 7-145,1 1-50,1 0 1,-1-1 0,1 1 0,0-1 0,1 1-1,-1-1 1,1 0 0,0 0 0,1 0 0,-1 0-1,1 0 1,0 0 0,0 0 0,0-1-1,1 0 1,6 7 0,-2-4-504,0-1 1,0 1-1,0-2 0,1 1 0,0-1 1,1 0-1,-1-1 0,18 6 1,58 8-6220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8.8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346 1 9636,'0'0'14487,"-10"15"-14140,-11 23-233,2 0-1,-24 64 1,34-75-55,0 1 0,2-1-1,1 2 1,2-1 0,-2 45 0,5-69-57,1-1 0,0 1 0,0 0 0,0 0 0,1-1 0,-1 1 0,1 0 0,0-1 0,0 1 0,0-1 0,1 1 0,-1-1 0,1 0 0,0 1 0,0-1 1,0 0-1,0 0 0,3 3 0,-1-3 5,0-1 0,0 0 0,1 0 0,-1 0 0,1 0 0,-1-1 0,1 0 1,-1 0-1,1 0 0,0 0 0,-1-1 0,1 0 0,8 0 0,-8 0 10,0 0-1,-1 0 1,1-1-1,0 0 1,-1 1-1,1-1 1,-1-1-1,1 1 1,-1-1-1,0 0 0,0 0 1,5-2-1,-7 2 0,1-1 0,-1 1-1,0 0 1,0-1-1,0 1 1,0-1-1,0 1 1,0-1 0,-1 0-1,1 0 1,-1 0-1,0 0 1,0 0-1,0 0 1,0 0 0,0 0-1,-1-1 1,0 1-1,1-3 1,-1-6 8,-1-1 1,0 1 0,-1 0-1,0 0 1,-1 1 0,0-1-1,-1 1 1,0-1 0,-1 1-1,0 0 1,-1 0 0,0 1-1,-1 0 1,0 0 0,0 1-1,-1-1 1,-1 2-1,1-1 1,-15-10 0,13 11-11,0 0 1,0 0-1,-1 1 1,-1 0-1,1 1 1,-1 1-1,0 0 1,0 0-1,0 1 1,-1 0-1,0 2 1,1-1-1,-1 1 1,0 1-1,0 0 1,0 1-1,0 1 1,-14 1-1,24 0-81,1-1 1,-1 0-1,1 0 0,-1 1 0,1 0 0,0-1 0,-1 1 1,1 0-1,0 0 0,0 0 0,1 0 0,-1 1 0,0-1 1,1 0-1,-1 1 0,1-1 0,0 1 0,0-1 1,0 1-1,0 0 0,0-1 0,0 1 0,1 0 0,-1 4 1,1-5-416,-1 1 0,1-1 1,0 1-1,0-1 1,0 1-1,0 0 0,1-1 1,-1 1-1,0-1 1,1 1-1,0-1 0,0 1 1,0-1-1,0 0 1,0 1-1,2 2 0,0-3-785,-1 0-1,1 0 1,0 0-1,-1 0 1,1-1-1,0 1 1,0-1-1,5 2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9.2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307 46 17864,'0'0'9396,"-13"-9"-9291,5 3-99,5 3-4,-1 0-1,1 0 0,-1 1 0,1-1 1,-1 1-1,0 0 0,0 0 1,0 0-1,0 0 0,-1 1 0,1-1 1,0 1-1,0 1 0,-1-1 0,1 0 1,-1 1-1,1 0 0,-1 0 0,1 0 1,0 1-1,-9 1 0,-40 17-4,-73 22 153,125-41-124,0 1-1,0 0 1,1 0 0,-1 0 0,0 0-1,1-1 1,-1 1 0,1 0-1,-1 0 1,1 0 0,0 0 0,-1 0-1,1 0 1,0 0 0,0 0 0,0 0-1,-1 1 1,1-1 0,0 0-1,1 0 1,-1 0 0,0 0 0,0 0-1,0 0 1,1 2 0,-1 6 4,33 613 207,-30-584-205,7 44 58,23 91 0,-8-54 21,-25-116-103,0 0 0,1 0 0,0 0 1,0 0-1,-1-1 0,2 1 0,-1 0 0,0 0 0,0-1 0,1 1 0,0-1 0,-1 1 0,1-1 1,0 0-1,0 0 0,0 1 0,0-1 0,1-1 0,-1 1 0,1 0 0,-1-1 0,1 1 0,-1-1 0,1 0 1,0 1-1,0-1 0,-1-1 0,1 1 0,0 0 0,0-1 0,4 1 0,2-1-443,0-1-1,0 0 1,-1 0 0,1-1-1,0 0 1,-1 0-1,0-1 1,1 0-1,11-7 1,3-3-5864,-3-2-4557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39.8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 1 15207,'0'0'11061,"-6"21"-10864,4-14-198,-3 8 24,1 1 0,0 0 0,1 0 0,1 0 0,0 0 0,2 1 0,0-1 0,3 27 0,6-3 165,1 0-1,32 76 1,-36-107-63,-2-14 100,-2-24 215,-2 18-382,3-10 2,2-1 0,0 0 0,1 1 0,1 0 0,1 0-1,1 1 1,0 0 0,19-27 0,-26 44-65,0 0 0,0 0 0,0 1 0,0-1 0,0 1 0,1-1 0,-1 1 0,1 0 0,0 0 0,0 0 0,-1 0 0,1 0 0,1 1 0,-1-1 0,6-1 0,-8 3-2,1 0-1,0 0 1,0 0 0,-1 0-1,1 0 1,0 1 0,-1-1 0,1 1-1,0-1 1,-1 1 0,1-1-1,-1 1 1,1 0 0,-1 0-1,1 0 1,-1 0 0,0 0-1,1 0 1,-1 0 0,0 0-1,0 0 1,0 1 0,0-1 0,0 1-1,0-1 1,0 0 0,0 1-1,0 0 1,-1-1 0,2 4-1,55 156-98,-57-159 107,0 0 0,1 0 0,0-1 0,-1 1 1,1 0-1,0 0 0,0-1 0,0 1 0,0-1 1,0 1-1,1-1 0,-1 1 0,0-1 0,1 0 0,-1 1 1,1-1-1,-1 0 0,1 0 0,-1 0 0,1 0 1,0-1-1,0 1 0,3 1 0,-3-2 4,1 0-1,-1-1 1,0 1-1,1-1 0,-1 1 1,0-1-1,0 0 1,1 0-1,-1 0 1,0 0-1,0 0 1,0 0-1,0 0 0,0-1 1,0 1-1,1-3 1,6-5 6,0-1 0,0 0 0,-2 0 0,1-1 0,8-16 0,46-92 48,-61 120-74,1 0 0,-1 0 0,0 0 0,0 0 0,0 0 0,1 0 0,-1 0 0,0 1 0,0-1 0,0 0 0,-1 1 0,1-1 0,0 0 0,0 1 0,0 2 0,3 4 5,0 0 1,0 0-1,1 0 1,0-1-1,0 1 1,0-1-1,1 0 1,13 11-1,-15-16 15,0 1-1,0-1 0,0 0 0,0 0 0,0-1 1,1 1-1,-1-1 0,0 0 0,1 0 0,-1 0 1,1-1-1,-1 0 0,1 1 0,-1-2 0,1 1 1,-1 0-1,1-1 0,-1 0 0,1 0 0,7-3 1,-2 0 9,-1 0 1,1-1 0,-1 0 0,0 0 0,0-1 0,-1 0-1,0-1 1,0 1 0,0-2 0,-1 1 0,0-1-1,0 0 1,-1-1 0,0 1 0,-1-1 0,1-1 0,4-12-1,-10 22-16,0-1-1,0 1 0,0 0 0,0-1 0,0 1 0,1-1 0,-1 1 1,0 0-1,0-1 0,0 1 0,1 0 0,-1-1 0,0 1 1,0 0-1,1 0 0,-1-1 0,0 1 0,1 0 0,-1 0 0,0-1 1,1 1-1,-1 0 0,0 0 0,1 0 0,-1 0 0,1-1 0,-1 1 1,0 0-1,1 0 0,-1 0 0,1 0 0,-1 0 0,0 0 1,1 0-1,-1 0 0,1 0 0,-1 0 0,0 0 0,1 1 0,-1-1 1,1 0-1,-1 0 0,0 0 0,1 0 0,-1 1 0,0-1 1,1 0-1,-1 0 0,0 1 0,0-1 0,1 0 0,-1 0 0,0 1 1,1-1-1,-1 0 0,0 1 0,0 0 0,16 17-87,-16-17 111,4 3-36,0 0 0,-1 0 0,1 0 0,0 0 0,1-1 1,-1 0-1,1 0 0,0 0 0,-1 0 0,1-1 0,11 4 0,0-2-3981,1-3-4062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40.1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1 349 14503,'0'0'4055,"20"-17"-2631,12-10-935,6-5 418,39-41 0,-71 67-700,0-1 0,-1 0 1,0 0-1,0 0 0,0-1 0,-1 0 1,0 0-1,-1 0 0,0 0 0,0 0 1,-1 0-1,3-17 0,-5 22-167,1-1-1,-2 1 1,1 0-1,0-1 1,0 1-1,-1 0 1,0 0-1,0 0 1,0 0-1,0-1 1,0 1-1,-1 1 1,1-1-1,-1 0 1,0 0-1,0 0 1,0 1-1,0-1 1,0 1-1,0 0 1,-1 0-1,1-1 1,-1 2-1,0-1 1,1 0-1,-1 0 1,0 1-1,0 0 1,0-1-1,0 1 1,-1 0-1,1 1 1,0-1-1,0 0 1,-5 1-1,4-1-50,0 0-1,1 1 0,-1 0 0,1 0 1,-1 0-1,0 0 0,1 0 0,-1 1 1,1-1-1,-1 1 0,1 0 1,-1 0-1,1 1 0,0-1 0,0 0 1,-1 1-1,1 0 0,0 0 0,0 0 1,0 0-1,1 1 0,-1-1 0,1 1 1,-1-1-1,1 1 0,0 0 0,0 0 1,0 0-1,0 0 0,0 0 0,1 1 1,0-1-1,-1 0 0,1 1 0,0 4 1,-4 11-473,1 1 1,1 0 0,1 0 0,1 37 0,1-42-303,0 0 0,1 0 0,1 0 0,4 18 0,0-16-693,0 0 1,2-1-1,15 25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40.4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224 449 13126,'0'0'10026,"-20"-5"-8556,8 0-1299,3 2-94,1 1 0,-1-1 0,0 1 0,-16-1 1,21 3-56,1 0 1,-1 0 0,0 0 0,0 1 0,1 0 0,-1-1 0,0 1 0,1 1-1,-1-1 1,1 0 0,-1 1 0,1 0 0,0 0 0,0 0 0,0 0 0,0 0-1,-5 5 1,1 0-3,1 0-1,0 0 0,0 1 1,1 0-1,0-1 0,1 2 1,-1-1-1,2 0 0,-1 1 1,1 0-1,0 0 0,1 0 1,0 0-1,1 0 1,0 1-1,0-1 0,1 0 1,0 1-1,2 12 0,-2-18-17,1 0 0,0-1-1,0 1 1,0 0 0,0-1-1,1 1 1,0-1-1,-1 1 1,1-1 0,0 0-1,1 0 1,-1 0 0,1 0-1,-1 0 1,1-1 0,0 1-1,0-1 1,0 1 0,0-1-1,0 0 1,1 0 0,-1-1-1,0 1 1,1-1 0,0 1-1,-1-1 1,1 0 0,0-1-1,-1 1 1,1-1 0,5 1-1,-3 0-1,-1-1 1,1 0-1,-1 0 0,1 0 0,0-1 0,-1 1 0,1-1 0,-1 0 0,1-1 1,-1 0-1,0 0 0,0 0 0,1 0 0,-1-1 0,-1 0 0,1 0 1,0 0-1,-1 0 0,0-1 0,1 0 0,3-5 0,0-4 8,0 0 0,-1-1 0,-1 0 0,-1 0-1,0-1 1,0 0 0,3-28 0,6-109 149,-13 140-134,0-260 1949,0 264-1763,-1 0 0,0 0 1,0 0-1,-1 1 1,0-1-1,-1 0 1,1 0-1,-2 1 0,-4-13 1,8 22-170,-1 1 0,1 0 0,-1-1 0,0 1 0,0 0 0,0 0 0,0 0 0,0-1 1,-1 6-1,-1 11-54,0 112-98,-1-38 136,4 1 1,14 97 0,-11-170-22,2-1-1,0 0 0,1 0 0,9 19 0,5 11-1837,-20-41-1234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52.4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1 276 14295,'0'0'1590,"20"-3"-766,-13 2-624,25-2 711,59-16 0,-83 17-634,1 0-1,0-1 0,-1 0 1,0-1-1,0 0 0,0 0 0,0-1 1,0 1-1,-1-2 0,0 1 1,0-1-1,-1 0 0,11-12 1,-15 14-26,0-1 0,0 0 0,-1 1 1,1-1-1,-1 0 0,0 0 0,0 0 0,-1 0 1,0 0-1,1 0 0,-2 0 0,1 0 1,0 0-1,-1 0 0,0 0 0,0 0 1,-1 1-1,1-1 0,-1 0 0,-3-5 0,3 5-225,0 1-1,0 0 1,-1-1 0,1 1-1,-1 0 1,0 0-1,0 1 1,0-1-1,-1 1 1,1-1-1,-1 1 1,0 0-1,0 0 1,0 1-1,0-1 1,0 1-1,-1 0 1,1 0-1,-1 1 1,1-1 0,-6 0-1,6 1-36,-1 1 0,1 0 0,-1 0 0,1 0 0,0 0 1,-1 1-1,1 0 0,-1 0 0,1 0 0,0 0 0,0 1 0,0-1 0,0 1 0,0 0 0,0 0 0,0 1 0,1-1 1,-1 1-1,1 0 0,-6 6 0,0 2-23,1 1-1,0 0 1,1 0 0,0 1-1,-6 17 1,8-17 22,0-1-1,1 1 1,0 0-1,1 0 1,0 1-1,1-1 1,1 0 0,0 1-1,1-1 1,2 24-1,-1-30 11,0-1-1,1 1 0,0 0 1,0-1-1,0 0 0,1 1 1,0-1-1,0 0 1,0 0-1,1-1 0,0 1 1,0-1-1,1 0 0,-1 0 1,1 0-1,0 0 1,1-1-1,-1 0 0,1 0 1,-1 0-1,1-1 0,11 5 1,1-2-317,-1 0 1,1-1 0,0-1 0,0 0-1,0-2 1,0 0 0,1-1-1,31-2 1,-33-1-800,1 0 0,-1-1-1,0-1 1,0-1 0,0-1 0,0 0-1,-1-1 1,0 0 0,-1-2 0,0 0-1,0 0 1,0-1 0,-2-1 0,21-20-1,-22 18 743,0-1-1,-1 0 1,-1-1-1,0 0 1,15-32-1,-3-21 4050,-15-4 3824,-6 70-7178,-2 0 0,1 0-1,0-1 1,0 1 0,-1 0-1,1 0 1,-1 0 0,1 0-1,-1 0 1,0 0 0,0 0-1,0 0 1,0 0 0,0 0-1,-1 0 1,1 0 0,0 1 0,-1-1-1,1 1 1,-1-1 0,-3-1-1,4 2-231,-1 0 0,1 1 0,-1-1 0,1 1 0,-1 0 0,0-1 0,1 1 0,-1 0 0,0 0 0,1 0 0,-1 0 0,1 1 0,-1-1 0,0 0 0,1 1 0,-1-1 0,1 1 0,-1-1 0,1 1-1,-1 0 1,1-1 0,-1 1 0,1 0 0,0 0 0,-1 0 0,1 0 0,0 0 0,0 1 0,0-1 0,0 0 0,-1 2 0,-7 10-95,0 0 1,1 0-1,1 1 0,0 0 1,1 0-1,1 1 0,0-1 1,1 1-1,1 1 0,0-1 1,1 0-1,0 1 1,1-1-1,3 31 0,-2-44 8,1 0 0,-1 0-1,1 0 1,0-1-1,-1 1 1,1 0 0,0-1-1,0 1 1,0-1 0,0 1-1,1-1 1,-1 1-1,0-1 1,1 1 0,-1-1-1,1 0 1,-1 0 0,1 0-1,-1 0 1,1 0-1,0 0 1,-1-1 0,1 1-1,0 0 1,0-1 0,0 1-1,0-1 1,-1 0-1,1 0 1,0 0 0,0 1-1,0-2 1,0 1 0,2 0-1,1 0 10,1-1 0,0 0 1,-1 1-1,1-2 0,-1 1 0,0 0 1,1-1-1,-1 0 0,0-1 0,7-3 0,-6 0 12,1 0 0,-1 0-1,-1-1 1,1 0 0,-1 0-1,0 0 1,-1-1 0,0 1-1,0-1 1,4-12-1,-4 9 76,1 1 0,0 0 0,0 0 0,14-17 0,-17 27-111,0-1-1,1 1 0,-1-1 1,0 1-1,0 0 1,0 0-1,1 0 0,-1 0 1,0 1-1,0-1 0,0 0 1,0 1-1,3 0 1,73 33-595,-64-27-489,1 1 0,1-2 0,-1 0 0,1-1 0,18 3 0,4-4-4415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45.5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470 170 7828,'0'0'12565,"-7"-15"-11831,-17-42-457,23 56-277,1 1-1,0-1 0,0 1 0,0-1 0,0 1 0,-1-1 0,1 1 0,0-1 1,0 1-1,0-1 0,0 1 0,0-1 0,1 1 0,-1-1 0,0 1 0,0-1 1,0 1-1,0-1 0,0 1 0,1-1 0,-1 1 0,0 0 0,0-1 0,1 1 0,-1-1 1,0 1-1,1 0 0,-1-1 0,0 1 0,1-1 0,-1 1 0,1 0 0,-1 0 1,1-1-1,-1 1 0,1 0 0,-1 0 0,1 0 0,0-1 0,22 0-28,-16 1 29,221-37 427,-158 22-266,140-10 1,-141 22 4659,-48 437-4300,-2-72-66,12 97-46,-30-429 164,-6-30-234,-59 3-201,0 3 0,0 2-1,-96 26 1,-184 70-2293,289-86 1342,-130 43-3434,0-6-3490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47.8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16 332 4194,'0'0'13921,"-15"-10"-5648,16 7-8259,-1 0 0,2 0 1,-1 0-1,0 0 0,0 1 0,1-1 0,0 1 1,-1-1-1,1 1 0,0-1 0,0 1 0,0 0 1,1 0-1,-1 0 0,4-2 0,2-3-14,20-18 33,1 2 0,2 0 0,0 2 0,47-23 0,-64 37-42,1 0-1,-1 1 1,1 1-1,1 0 1,-1 1-1,1 1 0,-1 0 1,1 1-1,0 1 1,0 0-1,0 2 1,0-1-1,17 4 1,-25-1-4,1 1 0,-1-1 0,0 1 0,-1 1 0,1-1 0,-1 1 0,0 1 0,0-1 0,0 1 0,-1 1 0,0-1 0,6 9 1,-5-7 13,1 0 1,-1 0 0,1-1 0,0 0 0,1 0-1,0-1 1,0 0 0,15 7 0,-5-5 19,-11-4-14,1-1 0,-1 0-1,1 0 1,0-1-1,11 2 1,-17-4-2,1 0 0,-1 0 0,0 0 0,1-1 0,-1 1 0,0-1 0,0 0 1,1 0-1,-1 0 0,0 0 0,0-1 0,0 1 0,0-1 0,-1 0 0,1 1 0,0-1 0,-1-1 0,4-2 0,100-115 41,-56 62 15,-47 54-107,0 0 1,0-1 0,-1 0-1,1 0 1,-1 0 0,0 0-1,0 0 1,-1 0 0,0 0-1,1-1 1,-1-6 0,-5 21-2210,-18 24-3201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49.2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 1 9012,'0'0'14892,"-4"4"-13953,2-3-886,0 0-1,1 0 1,-1 0 0,0 1-1,0-1 1,1 0-1,-1 1 1,1 0-1,0-1 1,-1 1-1,1 0 1,-1 3-1,31 2 295,35-3-139,-1-3 0,98-12 0,-67 4-168,-92 11-4459,-11 8 2199,-23 21 153,20-21 283,-28 30-3586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49.4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30 7700,'0'0'16618,"-3"2"-15991,3-2-625,0 0-1,0 0 1,0 0 0,1 0 0,-1 0 0,0 0 0,0 0-1,0 0 1,0 1 0,0-1 0,1 0 0,-1 0 0,0 0-1,0 0 1,0 0 0,0 0 0,0 1 0,0-1 0,0 0-1,0 0 1,1 0 0,-1 0 0,0 0 0,0 1 0,0-1-1,0 0 1,0 0 0,0 0 0,0 0 0,0 1 0,0-1-1,0 0 1,0 0 0,0 0 0,0 0 0,0 1 0,0-1-1,0 0 1,0 0 0,0 0 0,0 0 0,-1 0 0,1 1-1,0-1 1,0 0 0,0 0 0,0 0 0,0 0 0,0 0-1,0 0 1,0 1 0,-1-1 0,1 0 0,0 0 0,0 0-1,0 0 1,0 0 0,0 0 0,-1 0 0,1 0 0,0 0-1,0 0 1,0 0 0,0 0 0,-1 0 0,1 0 0,0 0-1,24 4 88,50-5 67,-53 1-80,215-21 305,16 0-506,-229 26-2321,-1 0-5849,-4-5 1490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49.7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80 18761,'0'0'6387,"149"-54"-6420,-87 40 50,-5 7-17,-21 3-1393,-15 4-1681,-16 0-1472,-5 25-3137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49.8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92 12614,'0'0'8596,"62"24"-8260,15-32 64,26-12-320,16-4 64,5 2-144,0 2-1473,-10-2-4193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50.1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181 1 13910,'0'0'12342,"-14"25"-12283,0-1-57,2 2 1,0-1 0,1 2-1,2-1 1,1 1 0,-9 55-1,-15 504 511,9-595-7164,-6-13-1615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50.2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0 108 11733,'0'0'8932,"140"-67"-8932,-47 49-16,15 6-1616,0 2-2946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50.6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438 25 3458,'0'0'13507,"-23"-5"-10783,-79-14-750,96 18-1882,0 2-1,0-1 1,-1 1 0,1-1-1,0 2 1,0-1-1,0 1 1,0 0-1,0 0 1,0 1 0,1-1-1,-1 1 1,1 1-1,-1-1 1,1 1 0,0 0-1,1 0 1,-1 0-1,-6 8 1,-3 2 67,-8 6 60,2 1 1,0 1 0,1 1 0,-30 46 0,42-57-187,0 0 0,1 1 0,1-1 1,0 1-1,0 1 0,1-1 0,1 0 1,0 1-1,1 0 0,1 0 0,0-1 1,1 23-1,1-33-29,-1 1-1,1 0 1,0-1 0,0 1-1,0-1 1,1 1 0,0-1 0,-1 0-1,1 0 1,0 1 0,0-1-1,1 0 1,-1-1 0,1 1-1,-1 0 1,1-1 0,0 1 0,0-1-1,0 0 1,0 0 0,0 0-1,1-1 1,-1 1 0,0-1-1,1 1 1,0-1 0,-1 0 0,1-1-1,5 2 1,11 0 64,0 0 1,0-1-1,0-1 0,23-3 1,-35 2-42,-2 1-15,0-1 0,0 1 0,0-2 0,0 1 1,0 0-1,0-1 0,0 0 0,-1-1 0,1 1 0,-1-1 0,0 0 0,0-1 0,0 1 0,0-1 0,0 0 0,-1 0 1,0 0-1,1-1 0,-2 1 0,1-1 0,0 0 0,-1 0 0,4-10 0,-1 0 23,-1 0 0,0 0-1,-2 0 1,1-1 0,-2 1 0,0-1 0,-1-30-1,-1-12 1143,1 67-1151,0 0 0,1-1 0,0 1-1,1-1 1,0 0 0,0 0 0,0 0 0,1 0 0,5 8 0,0-3-285,0 1 1,0-1 0,1-1 0,15 15-1,-21-23-171,1 0-1,0 0 0,1 0 0,-1-1 0,0 1 1,1-1-1,0-1 0,7 3 0,-4-2-1110,1-1 1,-1 0-1,1-1 0,16 1 0,25-2-8069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50.9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595 0 12166,'0'0'11151,"-13"13"-10305,-8 10-817,2 1 0,1 0 0,1 2 0,0 0 0,2 1 0,2 0 0,-13 33 0,15-30-2,1 0 0,1 0 1,2 1-1,1 0 0,-4 55 0,10-86-24,0 0 0,0-1 1,0 1-1,0 0 0,0 0 0,0 0 1,0-1-1,0 1 0,0 0 0,0 0 1,0-1-1,1 1 0,-1 0 0,0 0 1,0 0-1,0-1 0,0 1 1,0 0-1,0 0 0,1 0 0,-1 0 1,0 0-1,0-1 0,0 1 0,1 0 1,-1 0-1,0 0 0,0 0 0,0 0 1,1 0-1,-1 0 0,0 0 0,0-1 1,0 1-1,1 0 0,-1 0 0,0 0 1,0 0-1,1 0 0,-1 0 0,0 0 1,0 1-1,0-1 0,1 0 0,-1 0 1,0 0-1,0 0 0,1 0 0,-1 0 1,0 0-1,0 0 0,0 0 0,1 1 1,-1-1-1,0 0 0,0 0 0,0 0 1,0 0-1,0 1 0,1-1 1,-1 0-1,0 0 0,0 0 0,0 1 1,0-1-1,0 0 0,0 0 0,3-9 24,-1 0-1,-1 0 0,0 0 1,0-1-1,-1 1 0,0 0 1,0-1-1,-1 1 1,0 0-1,-1-1 0,0 1 1,-1 0-1,0 0 0,0 0 1,-1 1-1,0-1 0,-5-7 1,-1-2-15,-1 1 1,0 0 0,-1 1 0,-1 0-1,-1 1 1,0 1 0,-18-15 0,18 20 45,0 0 1,0 0 0,-1 1-1,0 1 1,0 1 0,-1 0-1,0 1 1,0 1 0,0 0 0,-1 1-1,1 1 1,-33-1 0,48 3-63,0 0 1,0 1 0,0-1 0,0 0-1,1 1 1,-1-1 0,0 0 0,0 1 0,0-1-1,1 1 1,-1-1 0,0 1 0,1 0-1,-1-1 1,0 1 0,1 0 0,-1-1 0,1 1-1,-1 0 1,1 0 0,-1-1 0,1 1-1,0 0 1,-1 0 0,1 0 0,0 0-1,0 0 1,-1-1 0,1 1 0,0 0 0,0 0-1,0 1 1,-1 38-141,2-29 56,-1 6-542,1 1 1,1 0-1,1-1 1,8 29-1,-7-32-1093,1-1 0,1 0 0,11 20 1,22 18-9409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52.7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466 0 16648,'0'0'10663,"-17"6"-9956,9-4-710,0 1-1,0 0 1,0 0 0,0 1-1,1 0 1,0 1 0,-1 0-1,2 0 1,-1 0-1,1 1 1,-1-1 0,2 2-1,-1-1 1,1 1 0,0 0-1,0 0 1,1 0 0,-6 11-1,-2 6 1,1 1 0,1 1 0,1 0 0,1 0 0,1 1 0,2-1 0,1 1 0,-2 35 0,6-59-4,0-1 0,0 1 0,0 0 0,0-1 0,1 1 0,-1-1 0,1 1 0,0-1 0,0 1 0,-1-1 0,2 0 0,-1 1 0,0-1 0,0 0 0,1 0 0,-1 0 0,1 0 0,0 0 0,-1 0 0,1 0 0,0 0 0,0-1 0,0 1 0,0-1 0,1 1 0,-1-1 0,0 0 0,3 1 0,2 0-63,0 0-1,-1-1 1,1 0 0,0 0-1,0-1 1,0 0-1,0 0 1,0 0 0,9-3-1,-14 3 69,1-1 0,-1 0 0,0 1 0,0-1 0,0 0-1,0 0 1,0 0 0,0-1 0,-1 1 0,1 0 0,0-1-1,0 1 1,-1-1 0,1 0 0,-1 1 0,0-1 0,1 0-1,-1 0 1,0 0 0,0 0 0,0 0 0,0 0 0,-1 0-1,1 0 1,0-1 0,-1 1 0,0 0 0,1 0 0,-1-1 0,0 1-1,0 0 1,0 0 0,-1-4 0,0-3 44,0 1 0,0-1-1,0 1 1,-1-1 0,-1 1 0,1 0 0,-7-13 0,1 8-7,0 0 1,0 0 0,-1 1-1,-1 1 1,0 0-1,-1 0 1,0 1 0,0 0-1,-1 0 1,-1 2-1,1 0 1,-1 0 0,-1 1-1,1 0 1,-1 2 0,-1-1-1,1 2 1,-1 0-1,1 0 1,-1 2 0,0 0-1,0 0 1,0 1-1,0 1 1,-17 2 0,30-1-82,0 0 0,0-1 1,0 1-1,-1 0 1,1 0-1,0 1 1,0-1-1,1 0 1,-1 1-1,0-1 0,0 1 1,1-1-1,-1 1 1,1 0-1,-1 0 1,1 0-1,0 0 0,0 0 1,0 0-1,0 0 1,0 0-1,0 0 1,0 0-1,1 0 1,-1 1-1,1 2 0,-2 3-924,1 0 0,0 1 0,1-1 0,0 0 0,2 17-1,7 4-5442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51.4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664 67 13222,'0'0'8255,"-20"-11"-6580,-65-36-747,82 46-903,0 0 0,1-1-1,-1 1 1,0 0 0,0 0-1,0 1 1,0-1 0,-1 1-1,1-1 1,0 1 0,0 0-1,0 0 1,0 1 0,0-1-1,0 0 1,0 1 0,-1 0-1,1 0 1,1 0-1,-1 0 1,0 0 0,0 1-1,0-1 1,1 1 0,-1 0-1,1 0 1,-1 0 0,1 0-1,-3 2 1,-1 1-2,-3 4-9,0 1-1,1-1 1,0 1-1,0 1 1,1-1-1,1 1 1,-1 0-1,2 1 1,0 0-1,0 0 1,1 0-1,0 0 1,1 1-1,1-1 1,0 1-1,1 0 1,0 22-1,1-33-13,0 0 0,0 0 0,0 0 0,0-1 0,1 1 0,-1 0 0,0 0 0,1-1 0,0 1 0,-1 0 0,1-1 0,0 1 0,0 0 0,0-1 0,0 1 0,0-1 0,0 0 1,1 1-1,-1-1 0,0 0 0,1 0 0,-1 0 0,1 0 0,-1 0 0,3 1 0,0 0 3,1 0 1,0-1 0,0 0-1,-1 0 1,1 0 0,0 0-1,0-1 1,0 0 0,8-1-1,-3 1 4,0-2 1,1 1-1,-1-1 0,0-1 0,0 0 1,0 0-1,0-1 0,-1-1 0,10-5 1,-12 4 14,0-1 1,0 0 0,-1 0 0,0-1 0,0 0 0,0 0 0,-1 0-1,-1-1 1,0 0 0,0 1 0,0-2 0,-1 1 0,3-15 0,-2 123 396,-27 361-336,8-242-22,15-191-23,-2 0 1,-2 1-1,0-1 1,-15 50 0,16-70-14,1 0 0,-1-1 0,-1 0 0,1 0 0,-1 0 0,0 0 0,0 0 0,0-1 0,-1 0 0,0 0 0,0 0 0,-1 0 0,1-1 0,-1 0 0,0 0 0,0 0 0,0-1 0,0 0 0,-1 0 0,0-1 0,1 0 1,-1 0-1,0 0 0,-9 0 0,-6 1 95,0-1 1,0-2 0,0 0-1,0-1 1,1-1 0,-1-2-1,0 0 1,-25-8 0,33 7-77,-1 0 1,1-1 0,1-1 0,-1 0-1,1 0 1,0-2 0,1 0-1,0 0 1,0-1 0,1 0 0,1-1-1,-18-23 1,24 28-67,0 0 0,1 1 0,-1-2 0,2 1 0,-1 0 0,1-1 0,0 1 0,0-1 0,0 1 0,1-1 1,0 0-1,1 0 0,-1 0 0,1 1 0,1-1 0,-1 0 0,1 0 0,0 0 0,1 1 0,0-1 0,3-8 0,2 0-774,0 1 1,1 0-1,0 0 0,1 0 1,1 1-1,0 1 0,22-21 1,28-24-6131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51.8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0 337 10901,'0'0'2404,"19"0"256,59-2-214,-73 2-2228,1 0 0,-1-1 0,0 0 0,0 1-1,1-2 1,-1 1 0,0-1 0,0 0 0,0 0 0,0 0 0,-1-1-1,1 1 1,-1-1 0,1 0 0,-1-1 0,0 1 0,0-1 0,0 0-1,-1 0 1,1 0 0,-1 0 0,0 0 0,0-1 0,-1 0 0,1 1-1,2-10 1,-1-1 147,0 0 0,-1-1 0,-1 1 0,-1-1 0,0 0 0,-1 0 0,-2-17-1,1 27-304,0-1-1,0 1 1,-1 1-1,0-1 0,0 0 1,0 0-1,-1 1 0,0-1 1,0 1-1,0-1 1,0 1-1,-1 0 0,0 1 1,0-1-1,-9-7 1,11 10-56,-1 1 1,1-1 0,0 1 0,0-1 0,0 1-1,-1 0 1,1 0 0,-1 0 0,1 0 0,-1 1-1,1-1 1,-1 1 0,1-1 0,-1 1 0,1 0-1,-1 0 1,0 0 0,1 0 0,-1 1 0,1-1 0,-1 1-1,1-1 1,-1 1 0,1 0 0,-1 0 0,1 0-1,0 0 1,-1 1 0,1-1 0,0 0 0,0 1-1,0 0 1,0-1 0,0 1 0,0 0 0,1 0-1,-1 0 1,1 0 0,-1 1 0,-1 2 0,-5 8-15,0 0 1,1 1 0,1 0 0,0 0 0,0 1 0,2-1-1,-5 25 1,3-5-2,3 1 0,0 46 0,3-72 15,0 1 0,0-1 0,1 1 0,0-1-1,1 1 1,0-1 0,0 0 0,1 0 0,0 0 0,1 0 0,0-1 0,1 1 0,-1-1 0,1 0 0,1 0-1,0-1 1,0 1 0,0-1 0,1-1 0,0 1 0,0-1 0,1 0 0,0-1 0,0 0 0,0 0 0,0-1-1,12 5 1,0-2 42,0 0 0,0-1 0,0-1 0,1-1 0,-1-1 0,1 0 0,0-2 0,34-2 0,-38 0-341,0-1 0,0-1 0,0-1 1,25-8-1,-31 8-560,0-1 1,0 0-1,0-1 0,-1 0 0,0-1 1,18-15-1,15-26-6073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52.0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103 1 10341,'0'0'15417,"-14"1"-14248,11-1-1164,-1 0 0,1 1 0,0-1 0,-1 1 0,1 0 1,0 0-1,-1 0 0,1 0 0,0 0 0,0 1 0,0 0 0,0-1 0,1 1 0,-1 0 0,0 0 1,-2 3-1,2 0-3,0 0-1,0 0 1,0 0 0,1 0 0,0 0 0,0 1 0,0-1 0,1 1 0,0-1 0,0 1-1,0 9 1,-4 33 186,2 0 0,2 0 0,5 48-1,-1-71-124,1 1-1,1-2 1,2 1 0,0-1-1,1 1 1,2-2-1,17 33 1,-26-54-134,-1-1 1,1 1-1,0-1 1,0 1-1,0-1 1,0 1-1,0-1 1,0 0-1,0 1 1,0-1-1,1 0 1,-1 0-1,0 0 1,1 0-1,2 2 1,-4-5-356,0 1-1,-1-1 1,1 1-1,0 0 1,0-1 0,-1 1-1,1 0 1,0 0 0,-1-1-1,1 1 1,-1 0-1,0 0 1,1 0 0,-1-1-1,0 1 1,0 0 0,0 0-1,0 0 1,-1-1 0,-26-28-9851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52.1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1 208 15415,'0'0'3538,"155"-60"-2530,-52 36-480,21-1-239,10 1-273,-5-2-16,-20 2-353,-32 0-4785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58.9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94 565 14551,'0'0'8905,"14"-8"-8566,5-2-253,71-43 1015,-81 47-953,-1 0 0,0-1 0,-1 0 0,1 0 1,-2-1-1,1 1 0,-1-2 0,0 1 0,6-12 0,-3-3 70,-2-1 0,0 0 0,-2 0 0,0 0 0,-2-1 0,-1 1 0,-1-1 0,-3-34 1,2 35-144,0 14-51,0 0 0,-2 0 0,1 0 0,-1 0 0,0 0 1,-6-13-1,7 20-7,1 1-1,-2-1 1,1 0 0,0 1 0,-1-1 0,1 0 0,-1 1 0,1 0 0,-1-1-1,0 1 1,0 0 0,0 0 0,-1 0 0,1 0 0,0 1 0,-1-1 0,1 0-1,-1 1 1,0 0 0,1 0 0,-1 0 0,0 0 0,0 0 0,1 0 0,-1 1-1,-4-1 1,5 1-57,1 3-315,-16 80 81,-8 122-1,23-189 251,-11 496 181,14-359-103,9 582 455,-10-488 214,-22-253-595,9 2-526,0-1 0,1-1 0,0 0 0,0-1 0,0-1 1,1 1-1,0-2 0,1 1 0,0-2 0,0 1 0,-15-21 0,-8-28-5202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59.1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1 168 5923,'0'0'19401,"103"-26"-19401,-26-4 32,6 0-32,0 2 0,-6 6-1217,-10 7-3649,-5-1-3858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59.5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6 122 17784,'0'0'9092,"-6"-4"-9188,37-4 64,16-2-224,25-8 256,11-2 48,-6-2-48,-10 4-64,-5 4-800,-25 6-1425,-17 8-1297,-15 2-1568,-5 26-2754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59.6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76 6835,'0'0'14487,"-20"10"-14487,35-10-144,16 0 144,5-8 48,26-10 0,5 0-48,-5-1-1569,-5-3-3569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1.2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238 28 8884,'0'0'14151,"4"-22"-13740,-3 16 2913,-5 18-3417,0 0 0,-1 0-1,0-1 1,-12 19 0,-11 26 70,10-12 29,2 0-1,2 1 0,2 1 1,1 0-1,3 1 0,2 0 1,2 0-1,3 73 0,2-104-5,1-1 1,0 1-1,1-1 0,1 1 0,1-1 0,0 0 0,0-1 0,2 1 0,0-1 1,14 22-1,-16-29 4,1 1 0,0-1 0,1 0 0,-1 0 0,1-1 0,1 0 1,-1 0-1,1-1 0,0 0 0,0 0 0,1 0 0,-1-1 1,1-1-1,0 0 0,0 0 0,0 0 0,1-1 0,16 1 0,-17-2 68,0 0-1,0-1 0,1-1 0,-1 1 0,0-1 0,0-1 0,0 0 0,0 0 0,0-1 0,0 0 0,-1 0 1,1-1-1,-1 0 0,0-1 0,0 1 0,0-2 0,-1 1 0,0-1 0,0 0 0,0-1 0,-1 1 0,0-1 1,0-1-1,-1 1 0,0-1 0,0 0 0,-1 0 0,0 0 0,0-1 0,-1 1 0,0-1 0,0 0 0,2-18 1,1-11 71,-1-1 1,-1 0 0,-3 0 0,-1 1 0,-2-1-1,-1 0 1,-2 0 0,-2 1 0,-19-61 0,21 85-153,-1 1 0,0-1 0,-1 1 0,-1 1 0,0-1 0,-1 1 0,0 0 0,0 1 0,-1 0 1,-1 1-1,0 0 0,0 1 0,-1 0 0,0 0 0,-1 1 0,0 1 0,0 0 0,-1 1 1,1 1-1,-1 0 0,0 0 0,-1 2 0,-24-4 0,34 7-161,0 0 0,-1 1 0,1-1 0,-1 1 1,1 1-1,0-1 0,0 1 0,-1 0 0,1 0 0,0 0 0,1 1 0,-1-1 0,0 1 0,1 1 0,0-1 0,-1 0 1,1 1-1,1 0 0,-5 5 0,-8 10-2033,1 2 1,-24 42 0,23-35-583,-41 71-9290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3.7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140 739 14311,'0'0'7459,"11"-11"-6464,21-25-492,-2-1 0,50-78 0,-68 94-365,-1 0 0,-1-1-1,0 0 1,-2 0 0,-1-1-1,-1 0 1,-1 0-1,4-40 1,-7-128 495,-2 117-423,0 73-183,0 0 0,0 0 0,1-1 0,-1 1 0,0 0 0,0-1 0,0 1 0,-1 0 0,1 0 0,0-1 0,0 1 0,-1 0 0,1 0 0,-1-1 0,1 1 0,-1 0 0,1 0 0,-1 0 0,0 0 0,0 0 0,1 0 0,-1 0 0,0 0 0,0 0 0,0 0 0,0 0 0,0 1 0,0-1 0,0 0 1,0 1-1,-2-2 0,1 3-23,1-1 0,-1 0 0,1 1 0,-1-1 0,1 1 0,-1-1 0,1 1 0,0 0 0,-1-1 1,1 1-1,0 0 0,0 0 0,-1 0 0,1 0 0,0 0 0,0 0 0,0 1 0,0-1 0,0 0 1,0 1-1,1-1 0,-1 0 0,0 1 0,1-1 0,-1 3 0,-14 32-1,2 0 1,1 1-1,2 1 0,2 0 0,-5 58 0,3 198 390,10-268-341,38 433 726,0-39-198,-36-344-445,1 18 27,-14 154 0,9-230-137,-1-1 0,-1 0 0,0-1 0,-1 1 0,-1-1 0,-13 26 0,16-37-12,0 1-1,-1-1 1,1 0-1,-1 0 1,0 0 0,-1 0-1,1-1 1,-1 0 0,0 0-1,0 0 1,0 0 0,-1-1-1,1 0 1,-1 0 0,0 0-1,0-1 1,0 0-1,0 0 1,0 0 0,-12 1-1,12-3-50,0 1-1,0-1 0,0 1 0,0-2 1,0 1-1,0-1 0,0 0 0,0 0 1,0 0-1,0-1 0,0 0 0,1 0 1,-1-1-1,1 1 0,-9-7 0,10 5-243,0 0-1,0 0 0,0-1 0,0 0 1,1 0-1,-1 0 0,1 0 1,1 0-1,-1-1 0,1 0 0,0 1 1,0-1-1,0 0 0,1 0 0,-1-11 1,-5-63-5606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53.3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206 217 17000,'0'0'2934,"-22"8"-1600,5-3-1091,8-3-193,1 0-1,0 1 1,-1-1 0,1 2-1,0-1 1,0 1-1,1 1 1,-1-1-1,1 1 1,0 1 0,0-1-1,1 1 1,0 0-1,0 1 1,0-1 0,-5 9-1,5-5-46,1 1-1,0 0 1,1 0-1,0 1 1,0-1-1,1 1 1,1 0 0,0-1-1,1 1 1,0 0-1,1 0 1,1 21-1,0-27 20,0-1 0,1 1 0,-1-1 0,1 1 0,0-1-1,0 1 1,1-1 0,0 0 0,0 0 0,0 0 0,0 0 0,1-1 0,0 1 0,0-1-1,0 0 1,0 0 0,1-1 0,-1 1 0,1-1 0,0 0 0,0 0 0,0 0-1,1-1 1,-1 0 0,1 0 0,-1 0 0,9 1 0,-7-1-56,0-1-1,0 0 1,0 0 0,1 0 0,-1-1 0,0 0-1,0 0 1,0-1 0,0 0 0,8-2-1,-12 2-132,0-1 0,1 1 0,-1-1 0,0 0 0,0 0 0,0 0 0,0 0 0,-1-1 0,1 1-1,0-1 1,-1 1 0,0-1 0,0 0 0,0 0 0,0 0 0,0-1 0,0 1 0,-1 0 0,0-1 0,1 1-1,0-6 1,4-21-714,-1-1-1,-2 0 0,-1 0 1,-3-47-1,1-3 1198,2-34 2929,-3 4 3289,1 81-2133,5 169-4528,41 247 0,-45-378 128,0-3 7,-1 0 0,1 0 1,1 0-1,-1 0 0,1 0 0,-1 0 1,5 7-1,3-3 76,-5-13-69,-3 2 11,70-94 437,-41 52-401,52-57 0,-72 90-51,55-51-14,-59 57-13,0 1 1,1 0-1,-1 0 0,1 0 0,-1 1 1,1-1-1,0 2 0,1-1 1,11-2-1,-17 5 0,-1 0 1,1 0 0,0 0-1,0 0 1,0 0-1,0 0 1,0 1-1,-1-1 1,1 1 0,0-1-1,0 1 1,0-1-1,-1 1 1,1 0-1,0 0 1,-1 0 0,1 0-1,-1 0 1,3 2-1,-1 1-11,1 0-1,-1 0 1,0 0-1,0 1 1,0-1-1,-1 1 1,3 4-1,1 10-21,1-1-1,5 35 0,25 108 189,-36-157-130,-1 0 0,0-1 0,1 1 0,0-1 1,0 1-1,0-1 0,0 1 0,0-1 0,1 1 0,0-1 0,-1 0 1,1 0-1,4 5 0,-5-8-65,-6-8-8367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3.9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1 126 17912,'0'0'7332,"108"-46"-7236,-46 28-80,-5 2-16,0 6-289,0 0-2624,-1 0-2577,1-6-9557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4.2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79 13686,'0'0'12294,"-16"-40"-12294,47 36 0,16-2 0,-6-2 0,5 0 16,-9 4 48,-6 0-64,-11 0-256,-4 4-769,-16 8-4721,0 18-33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4.4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0 125 2513,'0'0'20257,"10"-1"-19592,23-5-465,-1-1 1,0-2 0,0-2 0,51-24 0,54-18-23,-135 52-549,3 0 873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5.89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96 0 18488,'0'0'8554,"-7"20"-7871,-5 22-643,1 1 1,3 0-1,1 1 1,-1 49-1,4 203 458,4-203-342,0-59-151,4 105 103,-2-124-87,0 0 0,1-1 0,0 0 0,1 1-1,1-1 1,0-1 0,8 15 0,-13-26-22,5 4 95,2-16 125,9-42-117,32-85 285,-41 120-350,2 0 1,0 0-1,1 1 0,1 0 0,22-26 1,-30 39-45,0-1 0,1 0 0,0 1 0,-1 0 0,2 0-1,-1 0 1,0 0 0,0 1 0,1 0 0,-1 0 0,1 0 0,0 0 0,0 1 0,-1-1 0,1 1 0,0 1 0,0-1 0,0 1 0,0-1 0,0 1 0,0 1 0,0-1 0,8 3 0,-6-1-5,0 0-1,-1 1 1,1 0 0,-1 0-1,0 1 1,0-1 0,0 1 0,0 1-1,-1-1 1,1 1 0,-1 0-1,0 0 1,-1 1 0,1-1 0,4 10-1,-4-7 1,0 0 0,-1 0 0,0 0 1,0 0-1,-1 0 0,0 1 0,-1 0 0,1-1 0,-2 1 0,1 0 0,-1 0 0,-1 10 0,-1-16 8,0 0 0,0-1 0,0 1-1,-1 0 1,1 0 0,-1-1 0,0 1-1,0-1 1,0 0 0,0 1 0,0-1 0,0 0-1,-1 0 1,1-1 0,-1 1 0,0 0-1,1-1 1,-1 1 0,0-1 0,0 0-1,0 0 1,-5 1 0,-77 22 150,83-23-139,-27 6-25,0-2 0,0-1-1,0-1 1,-1-1 0,1-2-1,-1 0 1,1-3-1,-53-10 1,62 9-850,14 3-3853,19 1-2106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6.2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553 0 16424,'0'0'5493,"-25"20"-3877,10-8-1413,1-2-66,-1 2 0,1 0 0,1 0 1,0 1-1,1 1 0,1 0 0,0 1 0,0 0 0,2 0 0,-12 24 0,12-14 4,1 0 1,1 0 0,1 1 0,1-1 0,-1 40 0,5-54-123,1-1 0,1 1 0,0-1 0,1 1 0,0-1 0,0 1 0,5 11 0,-5-17-12,0 0 1,1 0-1,-1-1 0,1 1 0,0-1 1,0 1-1,1-1 0,-1 0 1,1 0-1,0 0 0,0-1 0,0 0 1,1 1-1,8 4 0,-13-8 0,1 0 0,-1 1-1,1-1 1,-1 0 0,1 1-1,-1-1 1,1 0 0,-1 1 0,0-1-1,1 0 1,0 0 0,-1 0 0,1 0-1,-1 1 1,1-1 0,-1 0-1,1 0 1,-1 0 0,1 0 0,-1 0-1,1 0 1,-1 0 0,1-1 0,0 1-1,-1 0 1,1 0 0,-1 0 0,1 0-1,-1-1 1,1 1 0,-1 0-1,1-1 1,-1 1 0,0 0 0,1-1-1,-1 1 1,1 0 0,-1-1 0,0 1-1,1-1 1,-1 1 0,1-1-1,1-24 338,-3 17-291,1-5-34,-1 0 1,-1 0-1,0 0 1,-1 0 0,0 0-1,-1 0 1,0 1-1,-1-1 1,0 1-1,-1 1 1,-1-1 0,0 1-1,0 0 1,-1 1-1,-1-1 1,1 1-1,-2 1 1,1 0 0,-14-9-1,7 6 3,0 1 0,-1 1 0,0 1 0,-1 0 0,0 1 0,0 1 0,-1 0 0,0 2 0,0 0 0,0 1 0,0 1 0,-26 0 0,43 2-27,0 1-1,0 0 1,0 0-1,0 0 1,1 0-1,-1 0 1,0 1-1,0-1 0,0 0 1,1 1-1,-1-1 1,0 1-1,0 0 1,1 0-1,-1-1 1,1 1-1,-1 0 1,-1 2-1,2-2-33,0 1 0,1-1-1,-1 1 1,0 0 0,1-1 0,0 1-1,-1 0 1,1-1 0,0 1 0,0 0-1,0-1 1,0 1 0,0 0 0,1-1-1,-1 1 1,0 0 0,1-1 0,0 4-1,1 0-323,0 0-1,0 1 0,1-1 0,-1-1 0,1 1 1,0 0-1,0-1 0,1 1 0,-1-1 0,6 5 1,28 21-5510,32 9-10321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6.7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135 288 704,'0'0'19548,"5"-18"-17555,-1 7-1746,1-3 177,-1 0 0,0 0 0,-1 0 0,0-1 0,-2 1 0,1-1 0,-2 0 0,-2-28 0,2 41-395,-1 0 1,1 1-1,-1-1 0,0 0 0,0 1 1,0-1-1,0 0 0,0 1 1,0-1-1,-1 1 0,1 0 0,0-1 1,-1 1-1,1 0 0,-1 0 1,1 0-1,-1 0 0,0 0 0,1 0 1,-1 0-1,0 0 0,0 1 1,0-1-1,1 1 0,-1 0 0,0-1 1,0 1-1,0 0 0,0 0 1,-2 0-1,0 0 18,0 0 1,0 1-1,0-1 0,0 1 1,0 0-1,0 0 1,0 1-1,0-1 0,0 1 1,1-1-1,-1 1 1,0 0-1,-5 5 0,3-1-49,1 0-1,1-1 0,-1 1 0,1 1 1,0-1-1,0 1 0,1-1 1,0 1-1,0 0 0,1 1 0,0-1 1,0 0-1,-1 10 0,-1 12-5,2 0-1,1 31 0,1-50 12,0-6-2,0-1 0,1 1 1,-1 0-1,1 0 0,0-1 0,0 1 0,0 0 0,0-1 0,1 1 1,0-1-1,-1 0 0,1 1 0,1-1 0,-1 0 0,0 0 1,1 0-1,-1-1 0,1 1 0,0 0 0,0-1 0,0 0 0,0 0 1,0 0-1,1 0 0,-1 0 0,0-1 0,1 1 0,0-1 1,-1 0-1,1 0 0,0 0 0,4 0 0,7 1-327,-1-1 0,0 0 0,1-1 1,-1 0-1,0-1 0,1-1 0,22-5 0,-12-1-1386,-1-1 0,0-1 0,0-1 1,-1 0-1,40-29 0,-31 16-1564,35-32 0,-13 1 1768,-47 47 1867,0 0 1,-1-1-1,0 0 0,-1 0 1,0 0-1,5-12 1,-7 12 936,0-1 1,-1 1-1,0-1 1,0 1 0,-1-1-1,0-15 1,-1 24-1152,0 0 0,0 0 1,0 0-1,-1 0 0,1 0 1,0 0-1,-1 0 0,1 0 1,-1 0-1,0 0 0,1 1 1,-1-1-1,1 0 0,-1 0 1,0 0-1,0 1 0,0-1 1,1 0-1,-1 1 0,0-1 1,0 1-1,0-1 0,0 1 1,0-1-1,0 1 0,0 0 0,0-1 1,0 1-1,0 0 0,0 0 1,0 0-1,0 0 0,0 0 1,0 0-1,0 0 0,-1 0 1,0 0-1,-2 1-55,0-1 0,0 0 0,0 1 0,0 0 0,0 0 0,0 0 0,0 1 0,1-1 0,-1 1 0,-5 3 0,1 2-62,0 0 0,0 0 1,1 1-1,0 0 0,0 1 0,1-1 0,0 1 0,1 0 1,0 1-1,0-1 0,-5 19 0,5-13-18,1 0 0,0 0-1,1 0 1,1 0 0,0 0 0,1 1 0,3 26-1,-2-41-8,0 0 0,0 1-1,0-1 1,1 0-1,-1 0 1,0 0 0,1 0-1,-1 1 1,1-1 0,-1 0-1,1 0 1,0 0-1,0 0 1,-1 0 0,1 0-1,0-1 1,0 1-1,0 0 1,0 0 0,0-1-1,0 1 1,0 0 0,0-1-1,2 2 1,0-1 7,0-1 1,0 1-1,1 0 1,-1-1-1,0 1 1,1-1-1,-1 0 1,0 0-1,4-1 0,0 0 19,0 0 0,0-1 0,0 0 0,-1 0 0,1 0-1,0-1 1,-1 0 0,7-4 0,-5 0 2,0-1 1,0 1 0,0-2-1,-1 1 1,-1-1-1,1 0 1,-1-1 0,-1 1-1,0-1 1,5-15-1,-9 25-8,-1 0 0,0 0 0,1 0 0,-1-1 0,0 1-1,1 0 1,-1 0 0,1 0 0,-1 0 0,1 0 0,-1-1 0,0 1-1,1 0 1,-1 0 0,1 0 0,-1 0 0,0 0 0,1 1 0,-1-1 0,1 0-1,-1 0 1,1 0 0,-1 0 0,0 0 0,1 0 0,-1 1 0,0-1-1,1 0 1,-1 0 0,1 1 0,-1-1 0,0 0 0,0 1 0,1-1-1,-1 0 1,0 1 0,1-1 0,-1 1 0,21 17-203,-14-12 244,1-1-250,-1 0 1,1-1-1,0-1 1,0 1-1,0-1 1,1-1-1,-1 1 1,1-1-1,-1-1 0,1 1 1,10-1-1,-6-1-1770,0 0-1,0 0 1,23-5-1,7-10-7888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7.2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143 1 17576,'0'0'9234,"-16"21"-8973,3-4-244,1 0 0,0 1 0,2 1 0,0-1 0,1 2 0,1-1 1,1 1-1,0 1 0,-6 37 0,-9 393 540,21-520 129,-1 37-642,2 0-1,1 0 0,1 1 0,13-60 0,-11 75-45,1 0-1,0 0 1,1 1 0,1 0-1,13-23 1,-18 34-8,2 0 0,-1 0 0,0 0 0,1 0 0,0 1 0,0-1 0,0 1 1,0 0-1,0 0 0,1 1 0,-1-1 0,1 1 0,0 0 0,0 0 0,0 1 0,0-1 0,0 1 1,0 0-1,0 0 0,0 1 0,9 0 0,-6 0-1,0 0 0,0 1 0,0 0 0,0 0 0,0 1 0,0 0 0,-1 1 0,1-1 0,-1 2 0,1-1 0,-1 1 0,0 0 0,0 0 0,-1 1 0,1 0 0,-1 0 0,0 1 0,-1-1 0,1 1 0,-1 1 0,0-1 0,0 1 0,4 8 0,-8-13 12,0 0 0,0-1 0,0 1 0,0-1 0,0 1 0,0 0 0,-1 0 0,1-1 0,-1 1 0,1 0 0,-1 0 0,1 0 0,-1 0 0,0 0 0,0-1 0,0 1 0,0 0 0,-1 0 0,1 0 0,0 0 0,-1 0 0,1-1 0,-1 1 0,0 0 0,1 0 0,-1-1-1,0 1 1,0 0 0,0-1 0,0 1 0,0-1 0,-1 1 0,1-1 0,0 0 0,-1 1 0,1-1 0,-3 1 0,-6 3 10,0 0 1,0-1-1,0-1 0,-1 1 0,-18 2 0,-26 10 74,55-15-95,0 0 0,-1 0 0,1 0-1,0 0 1,-1 0 0,1 0-1,0 0 1,0 0 0,0 0 0,0-1-1,0 1 1,0 0 0,0 0 0,0 0-1,0 0 1,0 0 0,1 0 0,-1 0-1,0 0 1,1 0 0,-1 0 0,1-1-1,-1 1 1,1 0 0,0 1 0,6 2-355,0-1 1,0 0 0,0 0-1,1-1 1,-1 0 0,1 0-1,0-1 1,-1 0 0,1 0-1,0-1 1,15-1 0,-16 1-224,57 1-5324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7.4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1 18408,'0'0'6195,"-21"0"-8548,21 36-3762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7.5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548 1 12118,'0'0'2369,"-104"119"64,53-63-80,-1-6-929,6-6-831,-1-10-417,6-6-144,-11-9-32,-15-11-4354,-21-8-9028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5.1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41 310 12134,'0'0'8355,"-10"10"-7818,5-4-447,2-3-59,0 0-1,0 0 1,0 1 0,0-1 0,1 1-1,-1-1 1,-2 8 0,5-11-16,0 0 0,0 1 0,0-1-1,-1 0 1,1 1 0,0-1 0,0 1 0,0-1 0,1 0 0,-1 1 0,0-1 0,0 0-1,0 1 1,0-1 0,0 1 0,0-1 0,0 0 0,1 1 0,-1-1 0,0 0-1,0 0 1,1 1 0,-1-1 0,0 0 0,0 1 0,1-1 0,-1 0 0,0 0-1,0 0 1,1 1 0,-1-1 0,0 0 0,1 0 0,-1 0 0,1 0 0,-1 1-1,1-1 1,34-1 1263,-30 0-1126,1 0-1,0-1 0,-1 1 1,1-1-1,-1 0 0,1-1 1,-1 1-1,0-1 1,0 0-1,0-1 0,-1 1 1,1-1-1,-1 0 0,7-8 1,-5 4-43,0 0 0,-1 0 0,0 0 0,-1-1 0,0 0 0,0 0 0,-1 0 0,3-12 0,1-15 283,-2 0-1,-2-1 1,-1-63-1,-2 76 106,1 181-334,8-1 1,37 204 0,-40-325-112,2-1 0,1 0 0,1 0 1,24 50-1,-35-84-84,1 1 1,-1 0-1,0-1 1,1 1-1,-1-1 0,1 1 1,-1-1-1,0 1 1,0-1-1,1 1 0,-1-1 1,0 0-1,0 1 1,1-1-1,-1 0 0,0 0 1,0 0-1,0 1 0,0-1 1,1 0-1,-1 0 1,0 0-1,0 0 0,-1-1 1,-2 2-259,-82 25-7530,31-6-98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57.7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1 277 13750,'0'0'6598,"4"2"-6489,-1 0 8,0-1 0,0 0-1,0-1 1,0 1-1,1-1 1,-1 1-1,0-1 1,0 0 0,0 0-1,0 0 1,1-1-1,-1 1 1,0-1-1,0 0 1,6-2 0,-1 0 131,0-1 0,-1 0 0,1 0 0,-1 0 0,0-1 0,7-7 0,-5 4-41,0 0 0,0-1 0,-1-1 0,0 1 0,0-1 0,-1-1 0,-1 1 0,0-1 0,5-13 0,-6 8 76,-1-1-1,-1-1 0,-1 1 1,0 0-1,-1-29 0,-1 45 23,0 3-132,14 288-857,-7-234 775,3 0 1,2 0 0,22 60-1,-23-80-59,8 20 57,-15-53 152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5.3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0 225 14182,'0'0'9445,"103"-28"-8837,-20 0 80,0-1-576,-1 1-80,-4 2 65,-11 4-65,-10 2-64,-11 6-1185,-4 0-3089,-6-2-5282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7.9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15 19433,'0'0'6083,"6"-14"-6211,-1 34-1169,10 10-2129,-4 10-3553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08.1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424 0 16824,'0'0'2209,"-93"137"-96,62-81-705,5 4-607,-4 2-417,-7 2-128,-9 3-176,-1 5-80,-9-6-1489,-1-13-6418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15.5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26 149 8708,'0'0'12913,"-4"-6"-11617,3 5-1182,-14-16 404,10 16-472,7 15-196,2-6 142,0 0 0,0 0 0,1 0 0,0-1 0,1 0 0,0 0 0,0 0-1,0-1 1,1 1 0,0-2 0,8 7 0,-6-6 7,0 1 0,1-1 0,0 0 0,0-1 0,0 0 0,1-1 0,0 0 0,17 3 0,-21-5 51,1 0 0,0-1 0,-1-1 0,1 1 0,0-1 0,0 0 0,0-1 0,-1 0 1,1 0-1,0-1 0,-1 0 0,1 0 0,-1-1 0,0 0 0,1 0 0,-1 0 0,6-6 0,19-17 367,-2-3 0,-1 0 0,45-60 0,-16 18-161,-57 70-258,-1 1-1,0-1 1,0 1 0,0-1-1,1 1 1,-1-1 0,0 1 0,1-1-1,-1 1 1,0 0 0,1-1-1,-1 1 1,1 0 0,-1-1-1,0 1 1,1 0 0,-1-1 0,1 1-1,-1 0 1,1 0 0,-1 0-1,1-1 1,-1 1 0,1 0-1,-1 0 1,1 0 0,-1 0 0,1 0-1,0 0 1,-1 0 0,1 0-1,-1 0 1,1 0 0,-1 0 0,1 0-1,-1 1 1,1-1 0,-1 0-1,1 0 1,-1 0 0,1 1-1,-1-1 1,1 0 0,-1 1 0,0-1-1,1 0 1,0 1 0,9 27-332,-7-17 260,7 22-2,-4-14 73,0 0 1,0 0-1,2-1 0,1 0 0,0 0 0,18 26 0,-26-42 11,1 0-1,0 0 0,0 0 0,0-1 0,0 1 1,0 0-1,0-1 0,0 1 0,1-1 1,-1 0-1,0 1 0,1-1 0,-1 0 0,1-1 1,-1 1-1,1 0 0,0-1 0,-1 1 0,1-1 1,0 0-1,-1 0 0,1 0 0,0 0 1,-1-1-1,1 1 0,0-1 0,-1 1 0,1-1 1,-1 0-1,1 0 0,-1 0 0,1 0 0,3-3 1,6-4 38,-1-1 1,0 0 0,-1-1-1,0 0 1,10-13-1,0 1-21,6-8 92,-21 23-95,1 0-1,0 0 0,0 1 1,1 0-1,14-11 0,-20 17-32,0 0 0,0 0 0,-1 0 0,1 0 0,0 0 0,0 0 0,-1 0 0,1 0 0,0 0 0,0 1 0,-1-1 0,1 0-1,0 1 1,0-1 0,-1 0 0,1 1 0,-1-1 0,1 1 0,0-1 0,-1 1 0,1-1 0,-1 1 0,1 0 0,-1-1 0,1 1 0,-1 0-1,1 0 1,17 27-162,-11-18 115,-3-4 75,1 0 1,-1 0-1,1-1 1,0 1-1,0-1 1,1 0-1,0-1 1,0 0-1,0 0 0,0 0 1,0 0-1,1-1 1,0 0-1,0-1 1,0 1-1,0-1 1,0 0-1,0-1 1,0 0-1,0 0 1,13-1-1,-18-41 1298,-5 27-2600,2 14 1034,0-1-1,1 1 1,-1-1 0,0 1-1,1-1 1,-1 1 0,0 0-1,0-1 1,0 1 0,1 0-1,-1 0 1,0-1 0,0 1-1,0 0 1,1 0 0,-1 0-1,0 0 1,0 0 0,0 0-1,0 0 1,1 0 0,-1 1-1,0-1 1,0 0 0,0 0-1,0 1 1,1-1 0,-1 0-1,0 1 1,1-1 0,-1 1-1,0-1 1,1 1 0,-2 0-1,-24 27-11182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27.1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0 18232,'0'0'9085,"-3"30"-9091,-14 591 419,17-537-292,0-67-112,-1 21 84,7 49 1,-4-75-76,0-1 0,1 1 0,0-1 1,1 0-1,0 0 0,0-1 0,1 1 1,9 13-1,-9-19 4,-1-1-1,1 0 1,0 0-1,0 0 1,0 0 0,0-1-1,1 0 1,-1 0-1,1-1 1,0 1 0,0-1-1,0 0 1,0-1-1,0 1 1,0-1 0,0 0-1,1-1 1,-1 0 0,0 0-1,1 0 1,-1-1-1,8-1 1,-9 1-187,1 0 0,0 0 0,-1-1 0,1 0-1,-1 0 1,0 0 0,1 0 0,-1-1 0,0 0 0,-1 0 0,6-4 0,-8 5-212,0-1 1,1 1-1,-1 0 1,0-1-1,-1 1 1,1-1-1,0 0 1,-1 0-1,1 0 1,-1 1-1,0-1 1,0-1-1,0 1 1,0 0-1,-1 0 1,1 0-1,-1 0 0,0 0 1,0-1-1,0-3 1,-5-22-5712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27.3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86 15095,'0'0'6211,"78"-58"-6211,-1 40 0,11 8-496,-11 10-1986,-4 0-1327,-1 2-1810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28.3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217 194 8244,'0'0'9964,"-6"-18"-7509,-21-52-444,26 69-1969,1 0 0,0 0 1,-1 0-1,1 0 0,-1 1 0,1-1 0,-1 0 0,1 0 0,-1 0 0,0 1 0,1-1 0,-1 0 0,0 1 0,0-1 0,1 1 0,-1-1 0,0 0 0,0 1 0,0 0 0,0-1 0,0 1 0,0 0 0,0-1 0,0 1 0,0 0 0,0 0 1,0 0-1,1 0 0,-1 0 0,0 0 0,0 0 0,0 0 0,-2 1 0,-22 16 372,22-14-358,-9 9-30,1 1 0,1 0 0,0 0-1,0 1 1,2 0 0,-1 0 0,2 1 0,-10 28 0,9-20-3,1 0 1,1 0-1,2 0 1,0 0-1,-1 43 0,5-63-18,0 1 0,0-1-1,0 0 1,1 0-1,-1 0 1,1 0 0,0 0-1,-1 0 1,2 0-1,-1 0 1,0 0 0,0 0-1,1 0 1,0 0-1,-1-1 1,1 1-1,0-1 1,0 1 0,0-1-1,5 4 1,-4-4 11,1 0-1,0-1 1,0 1 0,0-1 0,-1 0 0,2 0 0,-1 0-1,0 0 1,0 0 0,0-1 0,0 0 0,0 0-1,0 0 1,0-1 0,8-1 0,-8 1 3,0-1-1,0 0 1,-1 0-1,1 0 1,-1 0 0,1-1-1,-1 1 1,0-1-1,0 0 1,0 0-1,0 0 1,-1 0 0,1-1-1,-1 1 1,0-1-1,0 1 1,0-1 0,0 0-1,-1 0 1,3-8-1,1-3 22,-1-1 0,0 0 0,-1 0 0,1-18 0,-3-26 664,-1 59-448,7 15-491,-3-7 191,2 6 7,1-1 0,1 1-1,0-1 1,15 16 0,-18-23-77,-1-1 0,1-1 1,0 1-1,0-1 1,0 0-1,1 0 1,-1 0-1,1-1 0,-1 0 1,1 0-1,0 0 1,0-1-1,0 0 1,8 1-1,7-1-208,-1-1 0,0-2 1,0 1-1,-1-2 0,1-1 0,0 0 0,-1-2 0,0 0 1,0-1-1,-1-1 0,29-16 0,-16 6-179,-1-2 0,-1 0 1,-1-2-1,-1-1 0,42-46 0,-56 54 1095,-1-1-1,0 0 1,15-27 0,-23 35-264,0-1 0,0 0 0,-1 0 0,0 0 0,-1 0 0,0-1 0,0 1 0,-1-1-1,0-10 1,-2 20-224,-1-1-1,1 1 1,0 0-1,0 0 1,-1 0-1,1 1 1,0-1-1,-1 0 0,1 0 1,0 1-1,0-1 1,-1 1-1,1-1 1,0 1-1,0-1 1,0 1-1,0 0 1,-2 1-1,-17 17-64,0 0 0,1 1 0,1 1-1,2 1 1,-25 39 0,20-29-25,6-11-4,1 1 0,0 1 0,2 0-1,1 1 1,0 0 0,2 0 0,1 1-1,1 0 1,-6 37 0,13-60-13,0 0 1,0 0-1,0-1 0,0 1 1,0 0-1,0 0 0,0-1 1,1 1-1,-1 0 1,0-1-1,1 1 0,-1 0 1,1-1-1,0 1 0,0-1 1,0 1-1,-1-1 1,1 1-1,1-1 0,-1 0 1,2 3-1,-2-4 2,1 1 0,-1-1 0,0 1-1,1-1 1,-1 1 0,1-1 0,-1 0 0,0 0-1,1 0 1,-1 0 0,1 0 0,-1 0 0,0 0-1,1-1 1,-1 1 0,1 0 0,-1-1 0,0 1-1,1-1 1,-1 1 0,0-1 0,0 0 0,1 0-1,-1 1 1,0-1 0,1-2 0,3-1 18,0-1 1,-1 0-1,0 0 1,0 0 0,0 0-1,0-1 1,-1 1-1,0-1 1,0 0-1,-1 0 1,0 0-1,0-1 1,0 1-1,-1 0 1,0-1 0,1-7-1,0-11 33,-1 0 0,-4-48 0,1 57-24,0 0-1,-1 0 0,-1 1 1,-1-1-1,0 1 1,-14-29-1,16 39-20,0-1 1,0 0-1,-1 1 0,1-1 0,-1 1 0,0 0 1,-1 1-1,1-1 0,-1 1 0,0-1 0,0 1 1,-1 1-1,1-1 0,-1 1 0,1 0 0,-1 0 1,0 1-1,0-1 0,-13-2 0,17 5-11,1 0 0,-1 0 1,0 0-1,1 0 0,-1 0 0,0 1 0,1-1 0,-1 0 0,0 1 0,1-1 1,-1 1-1,1-1 0,-1 1 0,1 0 0,-1 0 0,1 0 0,0 0 0,-1 0 1,1 0-1,0 0 0,0 0 0,-1 0 0,1 1 0,0-1 0,0 0 0,1 1 0,-1-1 1,0 1-1,0-1 0,1 1 0,-1-1 0,1 1 0,-1 0 0,1-1 0,-1 4 1,-1 7-111,1 0 0,0 0 1,1 24-1,1-19-87,-2-7-106,1-1 0,0 1 0,1 0 1,0-1-1,0 1 0,1-1 0,1 0 0,-1 1 0,1-1 0,1 0 0,0-1 0,0 1 0,1-1 0,0 0 0,0 0 1,1 0-1,0 0 0,0-1 0,1 0 0,0-1 0,0 1 0,1-1 0,-1-1 0,12 7 0,-3-4-599,0-1 0,0-1-1,0-1 1,1 0-1,0-1 1,0 0 0,29 1-1,-6-3 35,-1-2-1,51-6 1,-59 1 841,0 0-1,0-2 1,-1-2 0,31-12 0,-41 13 379,0-1-1,-1-1 1,0 0 0,0-2 0,-2 0-1,28-23 1,-41 30 118,1 0-1,-1 0 1,0-1-1,0 1 1,0-1-1,-1 0 1,0 0-1,0 0 1,0 0-1,-1-1 1,0 1-1,0-1 1,-1 1-1,2-12 1,-3 15-276,0 0 1,0 0 0,0-1 0,0 1-1,-1 0 1,1 0 0,-1 0-1,0 0 1,0 1 0,0-1-1,0 0 1,-1 0 0,1 0-1,-1 1 1,1-1 0,-1 1 0,0-1-1,0 1 1,0 0 0,0 0-1,0 0 1,-1 0 0,1 0-1,-1 0 1,1 0 0,-1 1-1,0 0 1,0-1 0,1 1 0,-1 0-1,0 0 1,-4 0 0,-1-1-130,0 0 0,0 1 0,0 0 0,0 0 1,0 1-1,0 0 0,0 0 0,0 1 0,0 0 0,0 1 1,0 0-1,1 0 0,-1 0 0,1 1 0,-1 0 1,1 1-1,0 0 0,0 0 0,0 0 0,1 1 0,0 0 1,0 0-1,0 0 0,0 1 0,1 0 0,-8 11 1,4-3-68,0 1 0,1 0 1,1 0-1,1 0 1,0 1-1,1 0 0,0 0 1,2 0-1,0 0 1,0 1-1,1 31 0,2-45 5,0 0 0,0-1-1,0 1 1,1 0 0,-1 0-1,1 0 1,0 0 0,0-1-1,0 1 1,0 0 0,0-1 0,1 1-1,-1-1 1,1 1 0,0-1-1,0 0 1,0 1 0,2 1-1,3 2-7,1-1 1,-1 0-1,1-1 0,13 6 0,-12-6 15,0 0 1,-1 1-1,1 0 1,12 10-1,-12-6-6,0 1-1,0 0 1,-1 1 0,0 0-1,-1 0 1,0 1-1,-1-1 1,0 1 0,-1 1-1,-1-1 1,0 1 0,0 0-1,2 16 1,0 18 6,-2-1 1,-3 67-1,-1-74 4,0-29-7,0 0 0,-1 1 1,0-1-1,0 0 0,-1 0 0,-1 0 1,0 0-1,0-1 0,-1 1 0,0-1 1,0 0-1,-8 11 0,8-14 12,-1-1 0,-1 1 1,1-1-1,-1 0 0,1 0 0,-1 0 0,-1-1 0,1 0 0,-1 0 1,1-1-1,-1 1 0,0-2 0,-1 1 0,1-1 0,0 0 1,-1 0-1,-8 0 0,-6 1 187,0-1 0,0 0 1,0-2-1,-36-4 0,50 3-154,0-1-1,0 1 1,0-1-1,0-1 1,0 0-1,1 0 1,-1 0-1,1-1 1,0 0-1,0 0 1,0-1-1,1 0 1,-1 0-1,1-1 1,-10-11-1,15 15-62,0 1-1,-1-1 1,1 0-1,0 0 0,0 0 1,1 0-1,-1 0 1,0 0-1,1 0 1,-1-1-1,1 1 1,-1 0-1,1 0 0,0 0 1,0-1-1,0 1 1,0 0-1,1 0 1,-1 0-1,0 0 1,1-1-1,0 1 0,-1 0 1,1 0-1,0 0 1,0 0-1,0 0 1,0 1-1,1-1 0,1-3 1,4-3-400,1 0-1,0 0 1,0 1-1,16-11 1,-22 17 330,142-96-9530,-58 43-2628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28.8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130 474 11013,'0'0'9636,"0"-25"-6957,1-15-1701,0-39 193,-1 73-1105,-1 1 0,1 0 0,-1-1 0,-1 1 0,1 0 0,-1 0 0,1 0-1,-2 0 1,1 0 0,0 1 0,-5-7 0,7 10-55,-1 0 1,0 0-1,1 1 1,-1-1-1,0 0 1,1 0-1,-1 1 0,0-1 1,0 0-1,0 1 1,1-1-1,-1 1 1,0-1-1,0 1 0,0-1 1,0 1-1,0-1 1,0 1-1,0 0 0,0 0 1,0 0-1,0 0 1,0 0-1,0 0 1,0 0-1,0 0 0,0 0 1,0 0-1,0 0 1,0 0-1,0 1 1,0-1-1,0 0 0,0 1 1,0-1-1,0 1 1,0-1-1,0 1 0,0 0 1,0-1-1,1 1 1,-1 0-1,0 0 1,1-1-1,-2 2 0,-3 4-39,1 0 0,0 1 0,0 0 0,-6 12 0,8-16 35,-4 13-23,-1-1-1,2 1 0,0 0 1,1 0-1,-3 29 0,2 88 45,5-129-24,0 0-1,0-1 1,1 1 0,-1 0-1,1 0 1,0-1 0,0 1-1,1 0 1,-1-1 0,1 1-1,0-1 1,0 1-1,0-1 1,0 0 0,0 0-1,1 0 1,-1 0 0,1 0-1,0-1 1,0 1 0,0-1-1,0 0 1,0 0-1,1 0 1,-1 0 0,1 0-1,-1-1 1,1 1 0,0-1-1,-1 0 1,1 0 0,6 0-1,-1 0-141,0 0-1,0 0 0,1-1 0,-1-1 1,0 1-1,0-1 0,0-1 0,0 0 1,0 0-1,0-1 0,-1 0 0,1 0 1,11-7-1,-6 1-855,0-1 1,0 0-1,-1-1 1,-1 0-1,0-1 0,19-24 1,-16 16 457,-2-1 0,0-1 1,-1 0-1,10-25 0,-8 6 966,-1 1 0,-1-2 0,-3 1 0,-2-2 0,3-44 0,-8-18 6653,-2 103-5469,0 31-621,0-28-997,6 217-154,-2-182 186,1 0-1,2 0 1,1-1-1,14 38 1,0-24-69,-17-38-250,1 0 0,-2 1 0,1-1 0,-2 1 0,1-1 0,-2 1 0,3 21 0,-5-32 71,0-1 0,-1 1 0,1-1-1,-1 1 1,1-1 0,-1 0 0,1 1 0,-1-1 0,1 0 0,-1 1 0,1-1 0,-1 0 0,1 1 0,-1-1 0,1 0 0,-1 0-1,0 0 1,1 0 0,-1 0 0,1 0 0,-1 0 0,0 0 0,1 0 0,-1 0 0,1 0 0,-1 0 0,0 0 0,0 0 0,-20-3-3763,-19-8-7796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28.9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0 100 11845,'0'0'8772,"139"-61"-8772,-56 53-48,15-4-1680,-5-6-3443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29.5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301 103 14311,'0'0'6240,"-13"-17"-3719,-35-54-654,37 56-17,9 17-1530,8 16-505,6 4 168,0 0-1,1-1 0,2 0 1,24 27-1,80 73 122,-41-55-60,3-2-1,3-5 0,2-3 0,100 48 0,-165-94-33,-11-5-6,0-1-1,-1 1 0,0 1 0,15 11 1,-22-15-4,0 0 0,0 0 0,0 1 0,0-1 0,0 0 0,-1 1 1,1-1-1,-1 1 0,0-1 0,0 1 0,0 0 0,0-1 0,0 1 1,-1 0-1,1 0 0,-1-1 0,1 1 0,-1 0 0,0 0 0,0 0 1,-1 0-1,0 4 0,-2 5 16,-1 0 0,-1 0 1,0-1-1,-1 1 0,0-1 0,0 0 1,-1 0-1,-1-1 0,0 0 0,-15 14 1,-417 407 956,205-215-919,30-6 149,133-134-27,68-71-155,3-4-5,0 0 0,0 0 0,1 0 0,-1 0 0,0 0 0,0 0 0,0-1 0,0 1 0,0 0 0,0 0 0,-1-1 0,1 1 0,0-1 0,0 1 0,0-1 0,-1 1 0,1-1 0,0 0 0,-2 1 0,2-15-2244,5-25-1096,18-22-3812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57.8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11 146 14727,'0'0'9396,"-11"-6"-9444,22 0 48,14-6-208,17-8 208,-1-4 0,0 0-1521,-5-2-1664,-5-2-2738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30.0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 40 11125,'0'0'13380,"-6"-7"-12620,6 6-733,-17-22 189,15 15-160,15 14-30,55 45 45,69 67-1,-66-53 136,440 350 246,-382-324-432,3-5 0,166 78 0,-278-150 1359,-37-11 1196,1-1-2938,8 0 378,0 1 0,1-1 0,-1 1-1,1 0 1,0 1 0,0 0-1,0 0 1,0 1 0,1 0 0,-8 7-1,2-3-13,-158 133-18,6 7 1,7 7-1,-272 351 0,412-488 86,14-16-48,1-1 0,-1 1 0,1 0 0,0 0-1,0 0 1,0 0 0,0 0 0,-2 5 0,3-8-31,1 1 0,0-1 1,0 0-1,0 0 0,0 0 1,0 0-1,-1 0 0,1 0 1,0 1-1,0-1 0,0 0 1,0 0-1,-1 0 0,1 0 1,0 0-1,0 0 0,0 0 1,-1 0-1,1 0 0,0 0 1,0 0-1,0 0 0,-1 0 1,1 0-1,0 0 0,0 0 1,0 0-1,-1 0 1,1 0-1,0 0 0,0-1 1,0 1-1,0 0 0,-1 0 1,1 0-1,0 0 0,0 0 1,0 0-1,0-1 0,0 1 1,-1 0-1,1 0 0,0 0 1,0 0-1,0 0 0,0-1 1,0 1-1,0 0 0,0 0 1,0 0-1,0-1 0,0 1 1,0 0-1,0 0 0,0 0 1,0-1-1,0 1 0,0 0 1,0 0-1,-7-15-1115,6-69-7012,1 11-1385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30.6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 42 13926,'0'0'10077,"-7"-10"-9066,-9-20-881,18 29-97,6 6-16,59 61-21,-15-13 36,55 50 23,4-5 1,5-4-1,140 86 0,-205-149 2,2-2-1,1-2 1,1-3-1,1-2 1,1-2 0,1-3-1,0-3 1,1-2-1,1-3 1,95 3-1,-152-12 2983,-19 10-2956,0 0-1,0 2 1,2-1 0,-1 2 0,1 0-1,-22 27 1,3-3-48,-749 884-27,733-853-21,20-27 30,-1-1-1,-53 53 1,83-92-43,-1-1-1,1 0 1,0 1-1,-1-1 1,1 1 0,0-1-1,-1 0 1,1 1-1,-1-1 1,1 0 0,-1 1-1,1-1 1,-1 0-1,1 0 1,-1 0 0,1 1-1,-1-1 1,1 0-1,-1 0 1,0 0 0,1 0-1,-1 0 1,1 0-1,-1 0 1,1 0 0,-1 0-1,1 0 1,-1 0-1,0-1 1,1 1 0,-1 0-1,1 0 1,-1 0-1,1-1 1,-1 1 0,1 0-1,0-1 1,-1 1-1,1 0 1,-1-1-1,1 1 1,0-1 0,-1 1-1,1 0 1,0-1-1,-1 1 1,1-1 0,0 1-1,0-1 1,-1 1-1,1-2 1,-10-31-4460,9 27 3641,-10-47-6911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31.1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68 1 16119,'0'0'7841,"10"14"-7625,230 292 130,-199-261-285,3-2 1,1-2 0,3-1-1,83 52 1,-45-44-2,3-5 0,2-3 0,1-4-1,1-5 1,2-3 0,115 17 0,-209-45 5,-1 0 1,1 0-1,-1 0 1,1 0-1,-1 0 1,1 0-1,-1 1 1,1-1-1,-1 0 1,1 0-1,-1 0 1,1 1-1,-1-1 1,1 0-1,-1 1 1,1-1-1,-1 0 1,0 1-1,1-1 1,-1 1-1,0-1 1,1 1-1,-1-1 1,0 0-1,0 1 1,1-1-1,-1 1 1,0-1-1,0 1 1,0-1-1,0 1 1,0 0-1,1-1 1,-1 1-1,0-1 1,0 1-1,0-1 1,-1 1-1,1-1 1,0 1-1,0-1 1,0 1-1,0-1 1,0 1-1,-1-1 1,1 1-1,0-1 1,0 1-1,-1-1 1,1 1-1,0-1 1,-1 1-1,1-1 1,-1 1-1,-25 29 213,24-29-252,-26 27-17,-428 427 135,31 33-79,258-288 26,153-252 485,11 47-732,1-1-1,-1 0 0,0 0 0,0 1 0,-1 0 0,1 0 0,-1 0 0,-1 0 0,1 0 0,-1 1 0,1 0 0,-1 0 1,0 0-1,-10-5 0,-3 0-1469,0 0 1,0 2 0,-34-10 0,-46-7-7059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33.7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546 460 2289,'0'0'13251,"-5"-33"-8598,4 20-3802,-1 0 0,-1-1 0,-7-23 0,0 0-181,0-3-300,-1 2 0,-19-44-1,25 69-325,-1 1 0,0 1-1,0-1 1,-2 1 0,1 0 0,-1 0-1,-1 1 1,0 0 0,0 1-1,-17-13 1,22 19-29,0 1 0,0 0-1,0 0 1,0 0 0,0 0-1,0 0 1,0 1 0,-1 0-1,1 0 1,0 0 0,-1 0 0,1 1-1,-1-1 1,1 1 0,-1 0-1,-7 2 1,6-1-12,-1 1 0,1 1 0,0-1-1,0 1 1,1 0 0,-1 0 0,0 0 0,1 1 0,0 0 0,-7 6-1,-6 9-5,1 1 1,1 0-1,0 1 0,-19 37 0,15-22 30,1 1 0,-27 75 0,40-92-33,0 0 0,1 1 0,1 0 0,1 0-1,1 0 1,0 0 0,4 35 0,-2-50 3,1-1 0,1 1 1,-1-1-1,1 1 0,0-1 0,0 0 1,1 1-1,-1-1 0,1 0 0,0-1 1,1 1-1,-1 0 0,1-1 0,0 0 1,0 0-1,0 0 0,1 0 0,-1-1 1,1 0-1,0 0 0,0 0 0,0 0 1,0-1-1,1 0 0,-1 0 0,1 0 1,-1-1-1,8 2 0,14 1 30,0 0-1,1-2 1,-1-1 0,41-4-1,-59 3-20,1-1 0,-1 0 0,1 0 0,-1-1 0,0-1-1,0 1 1,0-1 0,0-1 0,0 0 0,-1 0 0,1-1-1,8-6 1,-11 6 9,-1 0-1,0 0 1,0-1-1,-1 1 1,1-1-1,-1 0 0,-1 0 1,1 0-1,-1-1 1,0 1-1,0-1 1,-1 0-1,0 0 1,0 0-1,-1 0 1,0 0-1,1-8 0,-1-6 38,1 0 0,-2 1-1,-4-32 1,3 44 21,0 1 1,-1-1-1,0 1 1,0 0-1,-1 0 1,0 0-1,0 0 1,0 0-1,-1 1 1,0-1-1,-1 1 1,1 0-1,-7-6 1,11 12-67,0 0 0,0 0 1,0-1-1,0 1 0,0 0 1,-1 0-1,1-1 0,0 1 1,0 0-1,0 0 0,0 0 1,-1 0-1,1-1 1,0 1-1,0 0 0,0 0 1,-1 0-1,1 0 0,0 0 1,0 0-1,-1 0 0,1 0 1,0-1-1,0 1 0,-1 0 1,1 0-1,0 0 0,0 0 1,-1 0-1,1 0 0,0 0 1,0 1-1,-1-1 0,1 0 1,0 0-1,0 0 0,-1 0 1,1 0-1,0 0 0,0 0 1,0 0-1,-1 1 0,1-1 1,0 0-1,0 0 0,0 0 1,-1 0-1,1 1 0,0-1 1,0 0-1,0 0 0,0 1 1,0-1-1,0 0 1,-1 0-1,1 0 0,0 1 1,0-1-1,0 0 0,0 0 1,0 1-1,0-1 0,0 1 1,-1 18-206,1-16 219,1 15 9,1 1 0,0 0 0,1-1 0,1 0 0,1 0 0,0 0 0,14 27 0,-15-34-240,1-1 0,0 0 0,1-1 0,1 1 0,-1-1 0,1 0 0,1-1 0,-1 1 0,2-2 0,-1 1 0,1-1 0,0 0 0,0-1 0,11 6 0,-15-10-421,0-1 0,-1 1 0,1-1 0,0 1 0,0-1 0,0-1 0,0 1 0,0-1 0,0 0 0,0 0 0,9-1 0,27-9-6620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34.0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483 1 13078,'0'0'10341,"-4"17"-9581,1-6-750,-49 234 330,45-202-287,2 0 0,2 0 1,2 1-1,5 49 0,6-73 24,-3-19-27,-4-14 117,-3 0-96,1 0 0,-1 0 0,-1 0 1,0 0-1,-1 0 0,-1 0 0,0 0 1,0 1-1,-2-1 0,1 1 0,-2 0 0,-11-21 1,2 13 29,0 1 1,-2 1 0,0 1 0,-1 1 0,0 0 0,-1 1 0,-27-15 0,34 22-78,0 1-1,-1 1 1,0 0 0,0 0-1,-1 2 1,1-1 0,-1 2 0,0 0-1,0 0 1,0 2 0,-1 0-1,1 0 1,-23 3 0,36-2-28,0 1 0,0-1 0,1 1 0,-1 0-1,0-1 1,1 1 0,-1 0 0,1-1 0,-1 1 0,1 0 0,-1 0 0,1 0 0,-1 0 0,1-1 0,0 1 0,0 0 0,-1 0 0,1 0-1,0 0 1,0 0 0,0 0 0,0 0 0,0 0 0,0 0 0,0-1 0,0 1 0,1 0 0,-1 0 0,1 2 0,-1 2-26,0 3-191,0 0-1,1 0 1,0-1 0,1 1 0,-1-1 0,2 1-1,-1-1 1,1 1 0,0-1 0,0 0 0,8 12-1,-6-12-487,1 0 0,-1-1 0,1 0 0,0 0-1,1 0 1,-1-1 0,1 0 0,0 0 0,1-1-1,14 7 1,44 10-8370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34.4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419 1 13142,'0'0'11048,"-5"22"-10998,1-7-59,-30 146 262,29-128-198,1 1 0,1-1 0,3 48 1,0-76-51,1-1 0,-1 1 1,1-1-1,0 1 0,0-1 1,1 1-1,-1-1 0,1 1 1,0-1-1,0 0 0,0 0 1,1 0-1,0 0 0,-1-1 1,1 1-1,1-1 0,-1 1 1,0-1-1,1 0 0,-1 0 1,1-1-1,0 1 0,0-1 1,0 0-1,1 0 0,-1 0 1,0 0-1,1-1 0,-1 0 1,1 0-1,-1 0 0,1 0 1,-1-1-1,1 0 0,0 0 1,-1 0-1,1 0 0,0-1 1,-1 0-1,9-2 0,-12 3 7,0-1 0,0 1 0,0-1 0,0 0-1,0 0 1,0 1 0,0-1 0,0 0 0,0 0 0,0 0-1,0 0 1,0 0 0,-1 0 0,1 0 0,0 0-1,-1 0 1,1-1 0,-1 1 0,1 0 0,-1 0-1,1 0 1,-1-1 0,0 1 0,0 0 0,0-1-1,0-1 1,-1-35 214,-2 27-151,0 0 0,-1 1 1,0-1-1,0 1 0,-1 0 1,0 1-1,-1-1 0,0 1 1,-1 0-1,0 0 0,0 1 1,-12-11-1,0 1-25,0 2 0,-1 1 0,-1 0 0,-31-17 1,31 23-55,0 1 1,0 0-1,0 2 1,-1 0-1,0 1 1,0 2-1,-1 0 1,1 1-1,-33 2 1,53 0-29,-1 1 0,0-1 0,1 1 0,-1-1 0,1 1 0,-1 0 0,1 0 0,-1 0 0,1 0 0,-1 0 0,1 0 0,0 1 1,0-1-1,0 1 0,0 0 0,0 0 0,0-1 0,0 1 0,0 1 0,1-1 0,-1 0 0,1 0 0,0 0 0,0 1 0,-1-1 0,1 1 0,1-1 0,-1 1 0,0-1 0,1 1 0,-1 2 0,0 0-331,1-1 0,-1 1 0,1-1-1,0 1 1,0-1 0,1 0-1,-1 1 1,3 5 0,-2-6-243,0-1 0,0 0 0,0 0 0,0 0 0,1 0 1,0 0-1,0-1 0,-1 1 0,1 0 0,1-1 0,3 4 0,40 21-13774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34.7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426 163 13670,'0'0'3791,"-3"-19"-693,-10-58-524,13 74-2448,-1 0 1,0-1-1,0 1 0,-1 0 0,1 0 0,-1 0 0,1 0 0,-1 0 0,0 0 1,0 1-1,0-1 0,0 1 0,-1-1 0,1 1 0,-1 0 0,1-1 0,-1 2 1,0-1-1,0 0 0,0 0 0,0 1 0,0 0 0,0-1 0,-7 0 0,-1 0-87,0 0-1,0 1 0,-1 1 0,1 0 0,-17 2 0,11-1 19,-10 3-50,-1 0 0,1 2 0,0 1 0,1 1-1,-1 1 1,-45 24 0,71-33-5,0 1 0,0 0 0,0 0 0,0 0 0,0-1 0,0 1 0,0 0 0,0 1 0,0-1 0,1 0 0,-1 0 0,0 0-1,1 0 1,-1 0 0,1 1 0,-1-1 0,1 0 0,0 1 0,0-1 0,-1 0 0,1 1 0,0-1 0,0 2 0,4 33-6,-3-31 1,83 409 294,-64-253-142,7 42 79,-20-166-196,2-1 0,1 0-1,22 50 1,-28-77-20,1 0 0,0 0-1,0 0 1,1-1 0,0 0 0,0 0-1,1 0 1,0-1 0,0 0 0,1 0-1,0-1 1,0 1 0,12 5-1,-8-6-8,1-1-1,0 0 0,0-1 0,0 0 1,0-1-1,0-1 0,1 0 0,-1-1 1,20 0-1,-11 0-427,38-4-2639,-56 2 2335,0 0 1,0 0-1,0 0 0,0-1 0,0 0 1,0 0-1,4-3 0,24-24-8950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35.4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 68 17304,'0'0'7619,"-4"24"-7475,4-23-144,-3 21 0,0 1 0,2-1-1,0 1 1,1 0 0,2 0-1,0-1 1,6 23 0,58 180 275,-67-250 209,1 0 0,0 1 0,2-1 0,1 1 1,10-40-1,-12 61-482,6-24 19,17-46-1,-22 67-24,0 1-1,0 0 1,1 0-1,-1 1 0,1-1 1,0 0-1,1 1 1,-1 0-1,1 0 0,-1 0 1,1 0-1,1 0 1,-1 1-1,0 0 0,1 0 1,6-4-1,-10 7-2,1-1-1,0 1 1,-1-1-1,1 1 1,0 0 0,-1 0-1,1 0 1,-1 0-1,1 0 1,0 0-1,-1 0 1,1 1-1,0-1 1,-1 0 0,1 1-1,-1-1 1,1 1-1,-1 0 1,1 0-1,-1-1 1,1 1-1,-1 0 1,0 0 0,0 0-1,1 1 1,-1-1-1,0 0 1,0 0-1,0 1 1,0-1 0,1 3-1,2 4-11,0 0 0,0 1 0,-1-1 0,4 15 0,-2-6 13,3 10-3,8 27-4,-15-51 17,0 0 0,1 0 0,-1 0 0,1 0 0,0 0 0,-1 0 0,1-1 0,0 1 0,1-1 0,-1 1 0,0-1 0,5 3 0,-6-4-1,0-1-1,0 1 1,1-1 0,-1 0 0,0 1-1,1-1 1,-1 0 0,0 0 0,1 0 0,-1 0-1,0 0 1,1 0 0,-1 0 0,0-1-1,1 1 1,-1 0 0,0-1 0,0 1 0,1-1-1,-1 1 1,0-1 0,0 1 0,0-1 0,0 0-1,1 0 1,-1 0 0,0 0 0,-1 0-1,1 0 1,2-2 0,25-38 110,-22 31-69,22-41 22,24-59 1,-41 85-14,-10 23-53,0 0-1,0 0 1,0 0-1,0 1 1,0-1-1,0 0 0,0 0 1,1 1-1,-1-1 1,1 1-1,2-3 1,-4 4-6,1 0 0,0-1 1,-1 1-1,1 0 0,0 0 1,0-1-1,-1 1 0,1 0 1,0 0-1,0 0 0,-1 0 1,1 0-1,0 0 0,0 0 1,0 0-1,-1 0 0,1 0 1,0 0-1,0 1 0,-1-1 1,2 1-1,2 1-29,0 1 1,0 1-1,0-1 0,-1 0 1,1 1-1,-1 0 1,5 6-1,8 8 48,-12-14-7,0 0-1,1 0 0,-1 0 0,1-1 0,0 0 0,0 0 0,0 0 0,1-1 0,-1 1 0,1-1 0,-1-1 1,1 1-1,0-1 0,0 0 0,0 0 0,0-1 0,-1 1 0,1-1 0,0-1 0,0 1 0,0-1 0,0 0 0,0 0 1,-1-1-1,1 0 0,-1 0 0,1 0 0,-1 0 0,0-1 0,0 0 0,0 0 0,0-1 0,0 1 0,-1-1 1,1 0-1,-1 0 0,0-1 0,0 1 0,-1-1 0,1 0 0,-1 0 0,4-8 0,-1 2 11,0 0-1,-1 0 0,-1 0 1,1-1-1,-2 0 0,0 0 1,3-17-1,4 33-212,6 15 31,-13-15 169,1 1 0,-1-1-1,1 0 1,0 0 0,0-1-1,0 1 1,0-1 0,0 0-1,1 0 1,0 0 0,-1 0-1,1-1 1,0 0-1,0 0 1,1 0 0,-1-1-1,0 0 1,9 2 0,60-3-2073,-71 0-1875,-6-3 664,2 3 2356,-21-11-7407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35.6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0 330 15143,'0'0'1425,"22"-14"768,-4 3-1717,5-2-35,0-1 1,-1-1-1,-1-1 1,-1-1-1,0-1 1,19-23 0,-36 37-321,0 0 1,-1-1 0,1 1 0,-1-1 0,0 1-1,-1-1 1,1 0 0,-1 1 0,0-1 0,0 0 0,0 0-1,-1 0 1,0 0 0,0 0 0,0 0 0,-1 0-1,1 0 1,-1 0 0,0 0 0,-1 1 0,1-1-1,-1 0 1,0 1 0,0-1 0,-4-5 0,4 6-109,0 1 1,-1 0 0,1 0 0,-1 0-1,0 0 1,0 1 0,0-1 0,0 1-1,0 0 1,0 0 0,-1 0 0,1 0-1,-1 0 1,0 1 0,1 0-1,-1 0 1,0 0 0,0 0 0,0 0-1,1 1 1,-1-1 0,0 1 0,0 0-1,0 1 1,0-1 0,0 0-1,0 1 1,0 0 0,1 0 0,-1 0-1,0 1 1,-4 2 0,4-2-29,0 0 0,1 1-1,-1-1 1,0 1 0,1 0 0,0 1 0,0-1-1,0 0 1,0 1 0,1-1 0,-1 1 0,1 0-1,0 0 1,0 0 0,0 0 0,0 1 0,-1 5 0,-1 6-318,1 0 1,0 0-1,-1 25 0,3-30-149,1-1-1,0 0 0,0 0 1,2 0-1,-1 1 0,1-1 0,0 0 1,1 0-1,0-1 0,1 1 1,0-1-1,1 1 0,-1-1 0,2-1 1,8 12-1,54 54-7734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36.0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319 398 15335,'0'0'5731,"-23"-14"-3424,-79-42-981,96 54-1265,1 0 0,0-1 0,-1 2 0,0-1-1,1 1 1,-1 0 0,0 0 0,0 0 0,1 1 0,-1 0-1,0 0 1,0 0 0,0 1 0,0 0 0,-7 2 0,8-1-35,0 0 0,1 1 1,-1-1-1,1 1 0,0 0 1,0 0-1,0 0 1,1 1-1,-1-1 0,1 1 1,-1 0-1,1 0 0,0 0 1,-2 6-1,-2 3-8,2 0 0,0 0 1,0 1-1,2-1 0,-1 1 0,2 0 0,0 0 0,1 0 0,0 29 0,2-38-16,0 1 0,0-1 0,1 1 0,0-1 0,0 1 0,0-1 0,0 0 0,1 0-1,0 0 1,0 0 0,0-1 0,1 1 0,0-1 0,0 0 0,0 0 0,0 0 0,0 0 0,1-1 0,0 0-1,-1 0 1,1 0 0,0 0 0,8 2 0,-9-3 3,0 0-1,0-1 1,1 1 0,-1-1 0,0 0-1,1 0 1,-1-1 0,1 1-1,-1-1 1,1 0 0,-1 0-1,0 0 1,1-1 0,-1 0 0,1 0-1,-1 0 1,0 0 0,1 0-1,-1-1 1,0 0 0,0 0-1,0 0 1,-1-1 0,1 1 0,0-1-1,-1 0 1,1 0 0,-1 0-1,5-6 1,-1-3 21,0-1 1,0 0-1,-2 0 0,1-1 0,-2 0 1,1 0-1,-2 0 0,0 0 0,-1-1 1,1-16-1,-1-24 335,-7-71-1,3 97-132,1 5-39,-2 0 0,0 0-1,-2 0 1,-1 1 0,0-1 0,-2 1-1,-19-42 1,27 65-178,0 0 0,0-1-1,0 1 1,-1 0 0,1 0-1,0-1 1,0 1 0,0 0 0,0-1-1,0 1 1,0 0 0,0 0 0,0-1-1,-1 1 1,1 0 0,0 0 0,0-1-1,0 1 1,0 0 0,-1 0 0,1-1-1,0 1 1,0 0 0,-1 0 0,1 0-1,0 0 1,0-1 0,-1 1 0,1 0-1,0 0 1,-1 0 0,1 0 0,0 0-1,0 0 1,-1 0 0,1 0-1,0 0 1,-1 0 0,1 0 0,0 0-1,-1 0 1,1 0 0,0 0 0,0 0-1,-1 0 1,1 0 0,0 0 0,-1 1-1,1-1 1,0 0 0,-5 21 25,5 36-203,0-54 201,3 54 8,15 79-1,-12-107-72,1-1 0,1 0 0,1-1 0,23 47 0,-27-66-103,0 1 1,1-1 0,0 0-1,0 0 1,1-1-1,14 13 1,17 2-2359,-35-21 1866,0 0 0,1-1 1,-1 1-1,0-1 0,1 1 1,-1-1-1,1 0 0,-1 0 0,1-1 1,4 0-1,5-5-7199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58.4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912 399 9636,'0'0'4709,"-7"-22"-2548,6 19-2100,-78-197 4840,73 188-4557,0 0-1,-1 0 1,-1 1-1,1 0 1,-2 1-1,1-1 0,-2 2 1,1-1-1,-1 1 1,0 1-1,-1 0 0,-12-7 1,11 9-247,-1 0 1,1 1-1,-1 1 1,0 0-1,0 1 1,0 0 0,-1 1-1,1 1 1,0 0-1,-1 0 1,-24 3-1,29 0-93,-1 0-1,1 0 1,0 1 0,0 0 0,1 0-1,-1 1 1,1 0 0,0 0-1,0 1 1,0 0 0,0 1-1,1 0 1,0 0 0,-7 8-1,-9 11-26,2 1-1,-30 46 0,9-6 48,3 3 0,3 1 0,2 1 0,4 2 0,-27 102 1,40-110 28,4 0 1,2 1 0,3 1-1,4 0 1,2 0 0,10 109-1,-3-138-41,2 0-1,1-1 1,2 0-1,2 0 1,1-1-1,2-1 1,1 0-1,35 55 1,-40-73 0,1 0 0,1-1 0,0 0 0,1-1 0,0-1 0,2 0 0,-1-1 0,2-1 0,-1 0 0,2-1 0,-1-1 0,2-1 0,-1 0 0,1-1 0,0-1 0,1-1 0,39 6 0,-28-9 12,0-2 0,1-1 0,-1-1 0,0-2 0,0-1 0,0-1 0,-1-2 0,1-1 0,-2-2 0,1-1 0,40-21 0,-33 12-12,-1-1 0,-1-2 0,-1-1 0,-2-2 0,0-1-1,-2-2 1,-1 0 0,31-41 0,-46 50 6,0 0-1,-2-1 1,0 0 0,-1-1-1,-1 0 1,-1-1-1,-1 0 1,-1-1 0,5-35-1,-7 24 6,-3 1-1,0-1 1,-3 0 0,0 0-1,-14-68 1,-4 24 3,-4 1 0,-4 0 1,-3 2-1,-75-137 0,72 153 32,-82-109-1,99 148-52,-1 1 1,-1 1-1,-1 0 0,0 2 1,-1 0-1,-1 1 0,-1 1 1,-30-16-1,43 27-6,-1 0 0,0 0 0,0 1 0,0 0 0,0 1 0,0 0 0,0 0 0,-1 1 0,1 1 0,-1 0 0,1 0 0,-14 3 0,16-2-68,0 1 1,1 1 0,-1-1 0,1 1 0,0 1 0,0-1 0,0 1 0,0 0 0,0 1-1,1 0 1,0 0 0,0 0 0,1 1 0,-1-1 0,1 1 0,-6 10 0,1 0-336,1-1 0,1 2 0,1-1 0,0 1 1,1 0-1,-6 29 0,-11 113-5800,21-144 5310,-9 105-7702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36.4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435 120 11589,'0'0'12820,"-8"-12"-12610,3 5-190,-14-25-12,19 31-7,0 0 0,0 1 0,0-1 0,0 0 1,0 0-1,0 0 0,0 1 0,0-1 0,0 0 0,0 0 1,1 1-1,-1-1 0,0 0 0,0 0 0,1 1 0,-1-1 1,1 0-1,-1 1 0,0-1 0,1 0 0,-1 1 0,1-1 1,0 1-1,-1-1 0,1 1 0,-1-1 0,1 1 0,0-1 1,-1 1-1,1 0 0,0-1 0,0 1 0,-1 0 0,1 0 1,0-1-1,0 1 0,-1 0 0,1 0 0,0 0 0,0 0 1,0 0-1,-1 0 0,1 0 0,1 1 0,21-3 384,0-1-1,-1-1 1,1-1 0,-1-1-1,-1-1 1,30-14-1,-51 52 19,3 35-370,2 0 1,3 0-1,3-1 0,21 70 1,96 248 277,-38-130-218,-75-208-91,-2 0 0,-2 1 1,-1 0-1,-3 1 0,1 47 0,-8-91 1,0 0-1,0-1 0,-1 1 0,1 0 0,-1 0 1,1-1-1,-1 1 0,0 0 0,0-1 1,-1 1-1,1-1 0,0 1 0,-1-1 0,1 0 1,-1 0-1,0 0 0,0 0 0,0 0 1,0 0-1,0 0 0,0 0 0,0-1 0,-4 3 1,-5 1 14,0 0 0,0-1 0,0 0 0,-15 3 0,12-4-1,-99 24 109,-1-6 1,-215 13-1,85-28-7952,212-6-2930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54.2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93 423 5603,'5'-22'3126,"9"-38"-1587,58-213 10011,-64 244-10003,2-5 500,-7 30-818,-3 17 183,-6 35-1518,-2 0 0,-24 78-1,11-50 103,-9 38 32,-56 257 108,77-318-119,3 1 0,2-1-1,2 1 1,2 0-1,9 54 1,-5-84-18,1 0-1,1-1 1,2 0-1,0 0 1,1 0 0,1-1-1,2-1 1,0 0-1,1 0 1,23 27-1,-23-32 15,2 0 0,0-1 0,1 0 0,0-2 0,1 0 0,0-1 0,1 0 0,1-1 0,0-2-1,0 0 1,1 0 0,21 4 0,-13-5 171,-26-7 267,-2-16-1769,0 8 530,0 0 0,1-1-1,0 1 1,0-1-1,1 1 1,0 0 0,4-10-1,22-40-5352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54.5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279 125 14727,'0'0'10885,"-4"-18"-10104,-15-58-274,19 74-451,-1-1-1,0 1 1,0 0-1,0 0 1,0 0-1,0-1 1,0 1-1,0 0 1,-1 0-1,1 0 1,-3-2-1,3 4-40,1-1 0,-1 1 0,1 0 0,-1 0 0,1-1 0,-1 1 0,1 0-1,-1 0 1,1 0 0,-1-1 0,0 1 0,1 0 0,-1 0 0,1 0 0,-1 0 0,0 0 0,1 0-1,-1 0 1,1 0 0,-1 0 0,0 1 0,1-1 0,-1 0 0,1 0 0,-1 1 0,0-1 0,-2 3-13,0-1 0,0 1 0,0 0 1,1 0-1,-1 0 0,1 0 0,0 0 1,-4 6-1,-17 32-140,-18 32 22,-46 107 0,78-156 111,0 1 0,2 0 0,0 0 0,2 0 1,1 1-1,1-1 0,1 1 0,1 0 0,3 27 0,-1-48-2,0 1 0,0 0 1,0-1-1,1 1 0,0-1 0,0 1 0,1-1 1,-1 0-1,1 0 0,0 0 0,0 0 0,1-1 1,0 1-1,-1-1 0,7 5 0,-3-3 39,1 0 0,0-1 0,0 0 0,0 0 0,1-1 0,0 0-1,0-1 1,15 5 0,-8-4-167,0-1 0,0-1 0,0 0 0,1-1 0,-1-1 0,0 0 0,1-2 0,-1 1 0,0-2 0,27-8 0,-26 4-1030,-1-1 0,1 0 0,-2-2 0,1 1 0,26-25 0,20-21-5302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54.8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145 1 15511,'0'0'7758,"-18"28"-7515,1-4-234,9-14-12,0 0 0,0 1 0,1 0 0,1 0-1,0 1 1,0 0 0,2 0 0,-1 0 0,1 0 0,1 1 0,0 0 0,1 0 0,-1 24-1,3-26 4,0 0 0,0 1 0,2-1-1,-1 0 1,1 0 0,1 0 0,4 11-1,-5-18 4,0 0-1,0-1 1,0 1-1,0 0 1,1-1-1,0 1 1,0-1-1,0 0 1,0 0-1,0 0 1,0 0 0,1-1-1,0 1 1,-1-1-1,1 0 1,0 0-1,0 0 1,0-1-1,0 1 1,6 0-1,-4 0 21,0 0 1,0-1-1,0 0 0,0 0 0,1 0 1,-1-1-1,0 0 0,0 0 0,1-1 1,-1 0-1,0 0 0,0 0 0,10-4 1,-13 3 37,0 0 1,0 0-1,0 0 1,0-1-1,0 1 0,-1-1 1,1 0-1,-1 0 1,0 0-1,0 0 1,0 0-1,0 0 1,0 0-1,0-1 1,-1 1-1,0-1 1,0 1-1,0-1 1,0 0-1,0 1 1,-1-1-1,0 0 0,0-5 1,1-9 103,0 0 1,-2 1-1,0-1 0,-1 1 1,-1-1-1,-1 1 1,0 0-1,-11-27 0,13 39-170,0 0-1,-1 0 1,1 0-1,-1 0 0,0 1 1,-1-1-1,1 1 1,-1 0-1,0 0 1,0 0-1,0 0 0,-1 1 1,1 0-1,-1 0 1,1 0-1,-1 0 1,0 1-1,0 0 0,-1 0 1,1 0-1,0 0 1,-1 1-1,1 0 0,-1 0 1,1 1-1,-1 0 1,1-1-1,-1 2 1,1-1-1,-1 1 0,-9 2 1,12-2-74,-1 0 0,0 1 1,1-1-1,-1 1 0,1 0 0,-1 0 1,1 0-1,0 1 0,0-1 1,0 1-1,0-1 0,0 1 0,1 0 1,-1 0-1,1 1 0,0-1 0,0 0 1,0 1-1,0-1 0,-1 5 0,-1 3-906,0-1 0,1 1-1,0 0 1,0 0-1,0 21 1,2 8-5154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55.6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0 476 15383,'0'0'4434,"7"16"-4623,-3-7 177,77 201 853,-81-209-773,0-1 0,0 0 1,0 0-1,0 1 0,0-1 0,0 0 0,0 0 0,0 0 0,0 1 0,0-1 0,0 0 0,0 0 0,0 1 0,1-1 0,-1 0 0,0 0 0,0 0 1,0 1-1,0-1 0,1 0 0,-1 0 0,0 0 0,0 0 0,0 0 0,1 1 0,-1-1 0,0 0 0,0 0 0,0 0 0,1 0 0,-1 0 0,0 0 1,0 0-1,1 0 0,-1 0 0,0 0 0,0 0 0,1 0 0,-1 0 0,0 0 0,0 0 0,1 0 0,-1 0 0,0 0 0,0 0 0,1 0 0,-1 0 1,0-1-1,0 1 0,0 0 0,1 0 0,-1 0 0,0-1 0,17-18 2088,21-48-699,-19 33-1244,-15 28-224,0 0-1,1 0 1,-1 0-1,1 0 0,0 1 1,1 0-1,-1 0 0,1 1 1,0-1-1,0 1 0,10-4 1,-13 6-13,0 1 0,0 0 1,0 0-1,1 1 0,-1-1 1,0 1-1,1-1 0,-1 1 1,0 0-1,1 0 0,-1 0 1,1 1-1,-1 0 0,0-1 1,0 1-1,1 0 0,-1 0 1,0 1-1,0-1 0,0 1 0,0-1 1,0 1-1,0 0 0,-1 0 1,1 0-1,3 4 0,8 10 2,-1 0-1,0 0 0,-2 1 1,0 1-1,14 29 1,22 35-2398,-45-79 2053,0-1 0,0 1 1,0-1-1,0 0 1,0 0-1,1 0 0,-1 0 1,0 0-1,1-1 1,0 1-1,-1-1 0,1 1 1,0-1-1,0 0 0,-1 0 1,1 0-1,0-1 1,0 1-1,0-1 0,0 1 1,0-1-1,0 0 1,0 0-1,0 0 0,0-1 1,0 1-1,0-1 1,0 0-1,0 1 0,0-1 1,0-1-1,0 1 0,-1 0 1,6-4-1,5-3-994,0 0-1,0-2 0,-1 1 0,0-2 1,13-14-1,45-55 759,-52 56 2260,24-41 0,-34 48-256,1 1 0,-2-1 0,0 0 0,-1 0 1,-1-1-1,-1 0 0,0 0 0,-1 0 0,0-30 0,-3 47-1254,1 0 0,-1 0 1,0 0-1,0 0 0,0 0 0,0 0 0,0 0 0,0 0 0,-1 0 0,1 0 0,0 0 0,-1 0 0,1 0 0,0 0 0,-1 0 0,1 0 0,-1 0 1,1 0-1,-1 0 0,0 0 0,1 0 0,-1 1 0,0-1 0,0 0 0,0 1 0,1-1 0,-1 0 0,0 1 0,0-1 0,0 1 0,0-1 0,0 1 0,0-1 1,0 1-1,0 0 0,0 0 0,-1-1 0,-1 2-107,0-1 1,0 1-1,0-1 0,0 1 1,0 0-1,0 0 1,1 0-1,-1 0 1,0 1-1,1-1 0,-1 1 1,1-1-1,0 1 1,-3 3-1,-12 10-46,1 1 1,1 1-1,1 0 0,0 1 0,1 1 0,1 0 1,1 1-1,1 0 0,0 1 0,2 0 0,0 0 0,2 1 1,0 0-1,1 0 0,2 0 0,-2 31 0,5-50-3,0 0-1,0 0 0,1 0 1,-1 0-1,1 0 0,0 0 0,0-1 1,0 1-1,0 0 0,1 0 0,-1-1 1,1 1-1,-1 0 0,1-1 1,0 0-1,0 1 0,0-1 0,0 0 1,1 0-1,-1 0 0,0 0 1,1-1-1,-1 1 0,1-1 0,0 1 1,0-1-1,-1 0 0,1 0 0,6 1 1,-4-1-3,0 0 0,0 0 1,0-1-1,0 1 1,0-1-1,0 0 0,0-1 1,0 1-1,0-1 1,0 0-1,0-1 0,0 1 1,0-1-1,-1 0 1,1 0-1,0 0 0,-1-1 1,5-2-1,0-3 27,-1-1-1,0 0 1,0 0-1,-1-1 1,0 0-1,0 0 1,-2-1-1,1 0 1,-1 0-1,0 0 1,-1 0-1,2-13 1,3-9 37,-3 0 0,0 0 0,0-38 1,-3-123 77,-4 169 65,-1 0 0,-2 0-1,0 1 1,-2-1 0,-14-39 0,19 60-86,-1 0 1,1 1-1,-1 0 1,0-1-1,0 1 0,0 0 1,-1 0-1,1 0 0,-1 0 1,0 0-1,-3-3 1,6 6-102,0 0 0,-1 0 0,1 0 0,0 0 0,0 0 0,0 0 1,0 0-1,0 0 0,-1 0 0,1-1 0,0 1 0,0 0 0,0 0 1,0 0-1,-1 0 0,1 0 0,0 0 0,0 0 0,0 0 0,0 0 0,-1 0 1,1 0-1,0 0 0,0 0 0,0 0 0,0 0 0,0 1 0,-1-1 1,1 0-1,0 0 0,0 0 0,0 0 0,0 0 0,0 0 0,-1 0 1,1 0-1,0 0 0,0 1 0,0-1 0,0 0 0,0 0 0,0 0 1,0 0-1,0 0 0,0 1 0,-1-1 0,1 0 0,0 0 0,0 0 1,0 0-1,0 1 0,0-1 0,0 0 0,0 0 0,0 0 0,0 13-131,0-9 121,1 34-27,1 0 0,2-1-1,2 1 1,2-1 0,1 0-1,1 0 1,2-1 0,2-1-1,1 0 1,2-1 0,35 52-1,-46-76-184,62 106-794,-62-103-716,0-1 0,-1 1 0,-1 1 0,3 16 0,-6-20-4721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56.0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16920,'0'0'7651,"5"11"-7904,15 42 256,-1 1 0,-3 1 0,-2 1 0,-3 0 0,8 112 0,-19-167 294,-1-4-48,1-1 1,-1 1 0,1-1 0,0 1 0,1 0 0,-1-1 0,1 1 0,-1 0 0,1-1-1,0 1 1,1-3 0,4-14 153,0-11-293,2 0 0,1 1 0,16-36 0,-22 58-122,1-1 1,0 1-1,0 0 1,1 0-1,1 0 1,-1 0-1,1 1 1,0 0 0,1 0-1,-1 1 1,1 0-1,1 0 1,-1 0-1,1 1 1,11-6-1,-14 10-11,1-1 0,-1 1 1,0 0-1,1 0 0,-1 0 0,1 1 0,-1 0 0,1 0 0,-1 1 0,1-1 0,-1 1 0,1 0 0,-1 1 0,0-1 1,1 1-1,-1 0 0,0 0 0,0 1 0,0 0 0,-1 0 0,1 0 0,-1 0 0,1 1 0,-1-1 0,0 1 0,-1 0 1,6 7-1,5 7-9,0 0 0,-1 1 0,-1 1 0,-1 0 1,9 24-1,7 28-506,-2-3-2213,-5-29-3375,-9-27-584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9:56.4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 71 13286,'0'0'13926,"-11"-16"-13317,1 3-571,-16-21 7,22 26-142,14 16-148,18 20 157,102 108 26,-109-111 70,-2 0 0,-1 2 0,-1 0 0,15 32 1,-15-17-9,-2 2 0,-1 0 0,-3 1 0,-1 0 0,-3 1 0,-1 0 0,-3 0 0,-1 0 0,-3 0 0,-1 0 0,-3 0 0,-1 0 0,-3-1 0,-2 0 0,-23 64 0,13-57 70,-2-2 1,-2 0 0,-3-2-1,-2-1 1,-56 70 0,88-121 3291,1 0-4473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07.6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1 192,'0'0'592,"-5"19"-800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09.3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68 1 10373,'0'0'6715,"-1"0"-6669,0 0-1,1 0 1,-1 0 0,0 0-1,0 0 1,1 0 0,-1 0-1,0 1 1,0-1 0,0 0-1,1 0 1,-1 1 0,0-1-1,1 1 1,-1-1 0,0 0 0,1 1-1,-1 0 1,1-1 0,-1 1-1,0-1 1,1 1 0,-1 0-1,-22 49-6224,-4-17-800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28.6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 62 10405,'0'0'10709,"0"-7"-9706,-1-16-818,-1 31-235,-5 56-221,-9 438 1178,16-498-874,0-1 0,0 1 0,0 0 0,1-1 1,-1 1-1,1 0 0,0-1 0,0 1 0,0-1 0,1 1 1,-1-1-1,1 0 0,3 6 0,-4-58 3187,-1 25-3147,6-180 147,-3 172-219,1-1 0,2 1-1,2 0 1,12-36-1,-12 46 9,-3 6-6,0 1 0,1-1 0,1 1 0,1 0 0,0 0-1,0 1 1,2 0 0,11-13 0,-19 25-11,0 0 0,-1 1 0,1-1 0,0 1 0,0 0 0,0 0 0,0-1 0,0 1 0,0 0 0,0 1 0,1-1 0,-1 0 0,0 1 0,0-1 0,1 1 0,-1 0 0,0-1 0,1 1 0,-1 0 0,0 1 0,1-1 0,-1 0 0,0 1 0,0-1 0,1 1 0,-1 0 0,0-1 0,0 1 0,0 0 0,0 0 0,0 1 0,0-1 0,0 0 0,0 1 0,0-1 0,-1 1 0,3 2 0,3 3-12,-2 0-1,1 0 1,-1 0-1,0 1 1,0-1-1,-1 1 1,0 0-1,3 10 1,-1 5 24,-1 1 0,0 0 0,-2 0 0,-1 0 0,-1 41 0,-1-61-5,0 0 0,0 1-1,-1-1 1,1 0 0,-1 0 0,0 1 0,0-1 0,-1 0 0,1 0-1,-1 0 1,0 0 0,0-1 0,0 1 0,-5 6 0,-1-2-1,0-1 0,-1 0 0,1 0 0,-15 8 0,20-12 2,2-2-5,0 1-1,0-1 0,0 1 1,0 0-1,0-1 1,0 1-1,1 0 1,-1 0-1,1 0 1,-1 0-1,1-1 1,0 1-1,-1 0 0,1 0 1,0 0-1,1 3 1,2 36-177,-3-37 154,5 18-119,-4-19 140,0 1-1,0-1 1,0 1 0,0-1 0,0 1 0,-1 0 0,1-1-1,-1 1 1,0 0 0,0-1 0,-1 1 0,1 0-1,-1-1 1,0 1 0,1-1 0,-2 1 0,1-1 0,0 1-1,-4 5 1,0-4 0,-1-1-1,0 0 0,0 0 1,0-1-1,0 0 0,0 0 1,-1 0-1,1-1 0,-1 0 1,-13 3-1,-1-2-268,0 0 0,-32-1 0,54-2 160,-1 0 0,0-1 0,0 1 0,1 0 0,-1 0 0,0-1 0,0 1 0,0 0 0,1 0 0,-1-1 0,0 1 0,0 0 0,0 0 0,0-1 0,0 1 0,0 0 1,1-1-1,-1 1 0,0 0 0,0-1 0,0 1 0,0 0 0,0-1 0,0 1 0,0 0 0,0 0 0,0-1 0,-1 1 0,1 0 0,0-1 0,0 1 0,0 0 0,0-1 0,0 1 0,-1 0 0,1 0 0,0-1 1,0 1-1,0 0 0,-1 0 0,1-1 0,0 1 0,0 0 0,0 0 0,-1 0 0,1 0 0,0-1 0,-1 1 0,1 0 0,0 0 0,-1 0 0,1 0 0,0 0 0,0 0 0,-1 0 0,1 0 0,-1 0 0,29-18-5823,20-3-5325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59.7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 59 12230,'0'0'12403,"-7"-13"-11582,-20-32-578,26 46-245,0 0 0,1 0 1,-1 0-1,0 1 0,1-1 0,-1 0 0,1 0 0,-1 1 1,1-1-1,0 0 0,-1 1 0,1-1 0,0 0 0,0 1 0,0-1 1,0 0-1,0 1 0,0-1 0,0 0 0,1 3 0,1 50-47,73 484 1220,-46-383-794,-25-139-362,0 0 1,2 0 0,0-1-1,1 0 1,0 0 0,1 0-1,13 17 1,-17-28-12,0 0-1,0-1 1,1 1 0,-1-1-1,1 0 1,-1-1 0,1 1 0,0-1-1,0 0 1,0 0 0,0 0 0,0-1-1,0 0 1,1 0 0,-1 0 0,0-1-1,1 1 1,-1-1 0,1-1-1,-1 1 1,0-1 0,1 0 0,4-1-1,7-2 14,-1 0-1,0-1 0,0-1 0,-1 0 0,29-16 1,-17 6 15,-1-1 0,0-2 0,-1 0 0,-1-2 0,22-24 1,-36 34-25,-2 0 0,1 0 1,-2-1-1,1 0 0,-2 0 1,0-1-1,0 0 0,-1 0 0,0 0 1,-2-1-1,1 1 0,-2-1 1,3-26-1,-4-118 438,1 177-462,1 0 0,1-1 0,1 1 0,0-1 0,1 0 0,2 0 0,-1 0 0,2-1 0,14 21 0,-20-33-35,1-1 1,0 1-1,0-1 1,0 0 0,1 0-1,-1 0 1,1-1 0,0 1-1,0-1 1,0-1-1,0 1 1,1-1 0,-1 1-1,1-1 1,-1-1 0,1 1-1,0-1 1,0 0-1,0-1 1,0 1 0,-1-1-1,1 0 1,0 0 0,6-2-1,-9 1-187,-1 0 0,0 0 0,1 0 1,-1 0-1,0 0 0,0-1 0,0 1 0,0-1 0,0 1 0,0-1 0,0 0 0,-1 0 0,1 0 0,-1 0 0,1 0 0,-1 0 0,2-4 0,15-42-5486,-15-4-2077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28.7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 0 11637,'0'0'4899,"-26"124"-3587,21-78-768,0-6-47,5-7-193,0-5-240,0-6 80,0-6-128,0-8-16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29.0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21 252 9716,'0'0'6708,"78"-112"-5220,-58 84-447,-9-2-401,-1 2-112,-10 3-128,0 7-31,0 8-193,-5 10-176,-16 0-32,-5 32-128,-10 21-433,10 21-1808,6 6-1681,15-1-3953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29.3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465 144 11637,'0'0'1033,"0"-18"549,-3-59 571,3 75-2047,0 0 1,0 0 0,-1 0-1,1 0 1,0 0 0,-1 0-1,1 0 1,-1 0 0,0 0-1,0 0 1,0 0 0,0 0-1,0 1 1,0-1 0,0 0-1,0 1 1,-1-1 0,1 1-1,-1-1 1,1 1-1,-1 0 1,1-1 0,-1 1-1,0 0 1,0 0 0,0 0-1,0 1 1,1-1 0,-1 0-1,-4 0 1,3 1-61,1 0 1,-1 1-1,0-1 1,0 1-1,0-1 0,1 1 1,-1 0-1,0 0 0,1 0 1,-1 0-1,1 1 1,-1-1-1,1 1 0,0 0 1,0-1-1,0 1 1,-1 0-1,2 0 0,-3 3 1,-13 20-53,1 2 1,2-1 0,1 2-1,1 0 1,1 0 0,-11 50-1,13-45 13,2 0 0,1 0 0,2 0 0,-1 61 0,6-72-7,0 1-1,2-1 1,0 1 0,2-1 0,0 0-1,1 0 1,2-1 0,9 22-1,-13-36 4,4 8-2,-1 0 1,-1 0 0,5 18-1,-10-30 2,0 0 0,0 0-1,-1 1 1,1-1 0,-1 0 0,1 0-1,-1 1 1,0-1 0,-1 0 0,1 0-1,0 1 1,-1-1 0,0 0 0,0 0-1,0 0 1,0 0 0,0 0 0,0 0-1,-1 0 1,0 0 0,1 0 0,-1-1-1,-3 4 1,-2-1 4,1 0-1,-1-1 1,-1 0-1,1 0 0,-1 0 1,1-1-1,-1 0 1,0-1-1,0 0 1,0 0-1,-11 0 1,-15 2 69,-47-2 1,70-2-62,7 0-5,-1 0 0,1 0 0,0 0 1,-1-1-1,1 0 0,0 0 0,0 0 1,-1 0-1,1-1 0,0 0 1,0 1-1,-6-5 0,9 4-24,-1 1 0,1-1 0,-1 0 0,1 1-1,-1-1 1,1 0 0,0 0 0,0 0 0,0 0 0,0 0 0,0 0 0,0 0-1,1-1 1,-1 1 0,1 0 0,0 0 0,-1-1 0,1 1 0,0 0-1,0 0 1,0-1 0,1 1 0,-1 0 0,0 0 0,1-1 0,1-2-1,19-39-2535,17-8-2751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29.7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105 48 11573,'0'0'7132,"-15"-10"-6604,6 3-498,-1 0 0,1 1-1,-1 0 1,-13-5 0,22 11-29,0 0-1,0 0 1,0 0 0,0 0-1,0 0 1,0 0 0,0 0-1,0 0 1,0 1 0,0-1-1,0 0 1,0 1-1,0-1 1,0 1 0,0-1-1,0 1 1,1-1 0,-1 1-1,0-1 1,0 1 0,1 0-1,-1 0 1,0-1-1,1 1 1,-1 0 0,0 0-1,1 0 1,-1 0 0,1 0-1,0 0 1,-1-1 0,1 1-1,0 0 1,-1 0-1,1 0 1,0 0 0,0 0-1,0 0 1,0 0 0,0 2-1,-1 53 7,1-44-8,1-9 5,-1 0 0,1 0 0,0 0 0,0-1 0,0 1-1,0 0 1,1 0 0,-1-1 0,1 1 0,0-1 0,-1 1 0,1-1-1,0 1 1,1-1 0,-1 0 0,0 0 0,0 0 0,1-1 0,-1 1-1,1 0 1,0-1 0,0 0 0,-1 1 0,1-1 0,0 0 0,0 0-1,0-1 1,0 1 0,0-1 0,4 1 0,-3 0 24,0-1 0,0 1-1,0-1 1,0 1 0,0-1 0,0 0 0,0-1 0,0 1 0,0-1-1,-1 1 1,1-1 0,0-1 0,0 1 0,0 0 0,-1-1 0,1 0-1,0 0 1,-1 0 0,0 0 0,1 0 0,-1-1 0,5-4 0,-9 100 1380,-38 95-1388,9-52 3,28-126-17,0 0-1,-1 1 1,0-1 0,-7 16 0,9-25 0,0 1 1,1 0-1,-1-1 1,0 1-1,0-1 1,0 1-1,0-1 1,0 0-1,0 1 1,-1-1-1,1 0 1,0 0-1,-1 1 1,1-1-1,0 0 1,-1 0-1,0-1 1,1 1-1,-1 0 1,1 0-1,-1-1 1,0 1-1,0-1 1,1 0-1,-1 1 1,0-1-1,0 0 1,1 0-1,-1 0 1,0 0-1,0 0 1,1-1-1,-1 1 1,-3-2-1,3 1-50,1 0 1,0-1-1,0 0 0,0 1 0,0-1 1,0 0-1,0 1 0,0-1 1,0 0-1,1 0 0,-1 0 1,0 0-1,1 0 0,0 0 0,0 0 1,-1 0-1,1 0 0,0 0 1,1 0-1,-1 0 0,1-2 1,6-48-4158,19-10-4531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30.1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161 230 10981,'0'0'6934,"10"-15"-6099,31-48-224,-28 27 216,-14 30-176,-2 13-32,0 6-646,-1-1 12,0 0 0,2 1 0,-1 0-1,2 0 1,0-1 0,0 1 0,1 0 0,2 14 0,-1-24-56,0-1 1,0 1-1,0-1 0,1 0 1,-1 1-1,1-1 0,-1 0 0,1 0 1,0 0-1,0 0 0,0 0 1,0-1-1,0 1 0,0 0 1,1-1-1,-1 0 0,0 0 1,1 1-1,-1-1 0,1-1 0,-1 1 1,1 0-1,0 0 0,-1-1 1,1 0-1,0 0 0,-1 1 1,5-2-1,7 2-645,0-1 0,0-1 0,0 0 1,21-5-1,-15 1-423,1-2 1,-1 0 0,0-2-1,-1 0 1,0-1-1,-1-1 1,19-13 0,39-40-1660,-11-4 3495,-34 23 2676,-23 13 2384,-13 32-3743,-3 6-1889,-1 0 0,1 0-1,0 1 1,1 0 0,-1 0 0,2 1 0,-1 0 0,1 0 0,-7 12-1,-6 12-44,-20 43 0,34-65-42,0 1 0,1-1 0,0 1 0,1 0 0,0 0 0,0 0 0,1 0 0,1 0 0,0 0 0,0 1 0,1-1 0,2 19 0,-1-28-24,0 1 1,0-1-1,0 0 1,1 0-1,-1 0 0,0 0 1,1 0-1,-1 0 1,1-1-1,0 1 0,0 0 1,0-1-1,0 1 1,0-1-1,0 0 0,0 1 1,0-1-1,0 0 1,0-1-1,1 1 0,-1 0 1,0 0-1,1-1 1,-1 0-1,0 1 0,1-1 1,-1 0-1,1 0 1,-1 0-1,1-1 0,-1 1 1,5-2-1,-3 2 92,0 0 1,0-1-1,0 0 0,0 0 0,0 0 0,0-1 0,0 1 0,-1-1 0,1 0 1,0 0-1,-1 0 0,0 0 0,1-1 0,-1 0 0,0 1 0,0-1 1,0 0-1,4-6 0,-4 1 62,0 0 0,-1-1 0,0 1 0,0-1-1,-1 1 1,0-1 0,0 1 0,-1-1 0,0 0 0,0 1 0,-1-1 0,0 0 0,-1 1 0,0-1 0,0 1 0,-1 0 0,0 0 0,-1 0 0,1 0-1,-1 0 1,-1 1 0,-7-11 0,5 9-153,-1-1 1,0 1-1,0 0 0,-1 1 0,0 0 1,0 1-1,-1 0 0,0 0 0,0 1 0,-1 0 1,0 0-1,0 2 0,0-1 0,0 1 0,-20-4 1,11 6-57,-1 0 0,0 1 0,1 1 0,-1 1 0,-27 5 0,-97 28-4468,117-26 2655,-127 34-13734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23.2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0 110 18024,'0'0'7732,"47"-6"-7588,4-16-144,22-6-48,9 4 32,-15 4 0,0 10-560,-30 10-1585,-22 0-1969,-15 22-2417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23.3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1 202 13622,'0'0'7268,"77"-12"-7268,1-8 16,20-6-48,16-14-817,10-8-3793,-11-8-7796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26.1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1 120 12774,'0'0'10015,"15"-18"-9153,53-56-651,-64 71-214,0 0 1,1 0-1,-1 0 1,0 1-1,1-1 1,0 1-1,-1 1 1,1-1-1,0 0 1,0 1-1,0 0 1,0 0-1,0 1 1,0-1-1,0 1 1,1 0-1,-1 1 1,0-1-1,0 1 1,8 2-1,-6-2-27,-4 0 17,0 0 0,0 0-1,0 0 1,0 0 0,0 0 0,-1 1 0,1-1 0,0 1 0,-1 0-1,0 0 1,1 0 0,-1 0 0,0 0 0,0 0 0,0 1 0,0-1-1,0 0 1,-1 1 0,1 0 0,-1-1 0,1 1 0,-1 0 0,0 0 0,0 0-1,0 4 1,2 6-30,0 1 0,-2-1 0,1 1-1,-2 17 1,-3 12 17,-1-1 0,-2 0 0,-22 74 0,16-71 53,2 1-1,-9 85 1,19-125-22,-1 1 0,1-1 0,0 1-1,1-1 1,-1 1 0,1-1 0,0 1 0,1-1-1,0 0 1,0 1 0,0-1 0,1 0 0,0 0-1,0-1 1,0 1 0,1 0 0,0-1-1,0 0 1,0 0 0,1 0 0,0-1 0,-1 1-1,2-1 1,-1 0 0,0-1 0,1 1 0,0-1-1,-1 0 1,1-1 0,1 1 0,-1-1-1,0 0 1,7 1 0,-2-1 37,0 1 1,-1-1-1,1-1 1,0 0-1,0-1 0,0 0 1,0 0-1,19-4 1,-28 2 131,-2 1 0,1-1 0,0 1 0,0-1 1,0 0-1,-1 0 0,1 1 0,-1-1 0,0 0 1,1 0-1,-1 0 0,0 0 0,0 0 1,0 1-1,0-1 0,0 0 0,-1 0 0,1 0 1,-1-3-1,-14 63-306,3 0 0,-8 107 0,18-127 88,2 0 0,2 0 1,1 0-1,2 0 0,15 59 0,9-3 59,-14-53-1,-3-1 1,-1 2-1,-2 0 0,-2 0 1,3 51-1,-10-92-13,-1 0 0,1 0 0,0 0 0,0 0-1,-1 0 1,1 0 0,-1 0 0,1 0 0,-1 0 0,1-1 0,-1 1-1,1 0 1,-1 0 0,0-1 0,1 1 0,-1 0 0,0-1-1,0 1 1,0 0 0,1-1 0,-1 1 0,0-1 0,0 0 0,0 1-1,-2 0 1,-27 6 41,25-6-34,-17 3 12,-1-1-1,0-1 1,0 0-1,0-2 0,0-1 1,-24-4-1,25-5-2588,-3-8-3890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34.5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 89 14503,'0'0'10463,"-4"-11"-9724,-14-34-277,14 34-321,3 17-286,0 1 105,1-1-1,-1 1 1,1-1-1,1 1 1,-1-1-1,1 1 1,0-1-1,3 10 1,23 57 91,-17-48-68,-6-15 22,-1-1 0,2 0-1,-1 0 1,1-1 0,0 1-1,1-1 1,0 0 0,0-1-1,1 1 1,0-1 0,0 0-1,0-1 1,1 0 0,0 0-1,17 8 1,-23-13 7,-1 0 0,1-1 0,0 0 1,-1 1-1,1-1 0,0 0 0,-1 0 0,1 0 0,0 0 1,-1 0-1,1-1 0,0 1 0,-1 0 0,1-1 0,0 1 1,-1-1-1,1 0 0,-1 1 0,1-1 0,-1 0 0,1 0 1,-1 0-1,0 0 0,0 0 0,3-2 0,26-39 221,-18 24-67,6-8-96,4-7-1,0 2 0,2 1-1,1 1 1,1 1 0,52-41 0,-76 67-91,0 1 1,1 0 0,-1 0 0,1 0-1,0 0 1,-1 1 0,1-1-1,-1 1 1,1-1 0,0 1 0,-1 0-1,1 0 1,0 0 0,0 1-1,-1-1 1,1 0 0,-1 1 0,1 0-1,0 0 1,-1-1 0,4 3-1,54 33-43,-43-24 63,73 54 21,-68-47-4,1-2 0,1 0-1,0-2 1,1 0 0,1-2 0,41 16-1,-63-28-1,1 0 0,0 0 0,-1 0 0,1-1 0,0 0 0,0 0 0,-1 0 0,1 0 0,0-1 0,-1 0 1,1 0-1,0 0 0,-1-1 0,0 1 0,1-1 0,-1 0 0,0-1 0,0 1 0,6-5 0,4-4 54,-1 0 0,-1-1 1,22-26-1,-11 11-45,-11 13-26,8-7 25,0 0 0,25-19 0,-44 39-28,0 0 0,0 1 0,0-1 0,0 0 0,0 1 0,0-1 0,0 1 0,1 0 0,-1-1 0,0 1 1,0 0-1,0 0 0,0 0 0,1 0 0,-1 0 0,0 0 0,0 0 0,0 0 0,1 0 0,-1 0 0,0 1 0,0-1 0,0 0 0,0 1 0,0-1 0,0 1 0,0 0 0,0-1 0,0 1 0,2 1 0,27 31-330,-15-15 255,-4-7 99,1-1 0,0 1 0,1-2 0,0 0 0,0-1 0,1 0 0,0-1 0,1 0 0,-1-1 0,1-1 0,1 0 0,-1-1 0,0-1-1,1-1 1,0 0 0,30 0 0,-43-2-6,0-1 0,0 1 0,-1-1 0,1 0 0,0 0-1,-1 0 1,1 0 0,0 0 0,-1 0 0,1-1 0,-1 1-1,0-1 1,0 0 0,1 1 0,-1-1 0,0 0 0,-1-1-1,1 1 1,0 0 0,0 0 0,1-5 0,28-26 159,-30 32-200,-1-12-9270,0 0 3222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35.8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595 261 3922,'0'0'0,"-150"-157"-208,52 107 208,-6 16 176,-9 14-176,-16 20-1889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0.0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151 277 11029,'0'0'8716,"7"-11"-7742,0 0-652,-1 1 0,-1-1 0,0-1 0,0 1 0,-1-1 0,-1 0 0,0 0 1,0 0-1,-2 0 0,2-21 0,-3 26-203,-1 0 0,0 0 1,0 0-1,-1 0 0,1 0 1,-1 1-1,-1-1 0,1 1 1,-6-8-1,7 11-103,-1 0 0,1 0 0,-1 0 0,0 1 0,0-1 1,0 1-1,0 0 0,-1-1 0,1 1 0,-1 0 0,1 0 0,-1 1 0,0-1 0,0 0 0,0 1 0,0 0 1,0 0-1,0 0 0,0 0 0,0 0 0,0 0 0,-6 0 0,7 2-21,0-1 0,-1 1 1,1 0-1,0-1 0,-1 1 0,1 0 0,0 1 1,0-1-1,0 0 0,0 0 0,0 1 0,0-1 0,0 1 1,0 0-1,0 0 0,1-1 0,-1 1 0,1 0 0,0 0 1,-2 3-1,-26 51-68,24-44 58,-3 8-140,0-1 0,2 1 1,0 0-1,1 1 0,1 0 1,2-1-1,-2 29 0,4-34-520,1 1-1,0-1 0,1 1 1,6 19-1,-5-24-368,0-1 0,1 1 0,1-1 1,0 0-1,0-1 0,11 16 0,25 25-10764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37.8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1448 724 24424,'-1'28'0,"0"1"0,-2-1 0,-1 0 0,-1 0 0,-1 0 0,-1-1 0,-2 1 0,0-2 0,-1 1 0,-2-1 0,0 0 0,-2-1 0,0-1 0,-1 0 0,-1-1 0,-2 0 0,0-1 0,-1-1 0,0 0 0,-2-2 0,0 0 0,-1-1 0,-1 0 0,0-2 0,-1-1 0,0-1 0,-1 0 0,-1-2 0,0 0 0,-1-2 0,1-1 0,-2 0 0,1-2 0,-1-1 0,0-1 0,0-1 0,0-1 0,-1-2 0,1 0 0,-1-2 0,1 0 0,0-2 0,0-1 0,0-1 0,0-1 0,0-1 0,1-2 0,0 0 0,1-1 0,0-2 0,0 0 0,1-2 0,1 0 0,0-1 0,0-1 0,2-2 0,0 0 0,1-1 0,0 0 0,1-2 0,1 0 0,1-1 0,1-1 0,1 0 0,1-1 0,0 0 0,2-1 0,0-1 0,2 0 0,1-1 0,0 1 0,2-2 0,1 1 0,1-1 0,1 0 0,1 0 0,1 0 0,2-1 0,0 1 0,2-1 0,0 1 0,2 0 0,1 0 0,1 0 0,1 0 0,1 0 0,1 1 0,2 0 0,0 1 0,1 0 0,2 0 0,0 1 0,2 1 0,0 0 0,1 0 0,1 2 0,1 0 0,1 1 0,1 0 0,1 1 0,0 1 0,1 1 0,0 1 0,2 1 0,0 1 0,0 0 0,1 2 0,1 0 0,0 2 0,0 1 0,1 0 0,0 2 0,1 1 0,0 1 0,0 1 0,0 1 0,0 1 0,0 2 0,1 0 0,-1 2 0,1 0 0,-1 2 0,0 1 0,0 1 0,0 1 0,-1 1 0,1 1 0,-2 2 0,1 0 0,-1 1 0,0 2 0,-1 0 0,-1 2 0,0 0 0,-1 1 0,0 1 0,-1 1 0,-1 1 0,0 1 0,-2 1 0,0 0 0,-1 1 0,0 0 0,-2 2 0,-1 0 0,-1 0 0,0 1 0,-2 1 0,0 0 0,-2 0 0,-1 1 0,0 0 0,-2 1 0,-1 0 0,-1 0 0,-1 0 0,-1 0 0,-2 0 0,0 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42.4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96 7491,'0'0'11029,"103"-38"-11029,-5 22-16,11 0-208,4 4-752,-10 2-3826,-35 6-6724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42.5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98 14855,'0'0'1424,"109"-60"-559,-53 46-577,1 2-288,0 6 0,-10 2-2017,-22 2-7571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20.4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 33 17544,'0'0'10357,"-4"-6"-9736,-13-18-498,13 21-284,3 10 72,2-4 35,-1 87-138,14 738 309,-13-822-107,6 61-8,-7-64 3,0 0 1,1 0-1,0 0 0,-1-1 0,1 1 0,0 0 0,0 0 0,0-1 0,1 1 1,-1-1-1,1 1 0,-1-1 0,1 0 0,0 0 0,0 1 0,0-1 1,0 0-1,0-1 0,3 3 0,0-3-38,0-1 1,0 1-1,0-1 0,-1 0 1,1 0-1,0-1 0,0 0 0,0 1 1,-1-2-1,1 1 0,0 0 1,-1-1-1,1 0 0,-1 0 1,0 0-1,1-1 0,5-4 1,-5 4-52,101-64-3226,-42 17-3556,-24 11-4440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20.6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66 15383,'0'0'8740,"0"-20"-9028,41 14 80,16-2 176,15 0-1025,6 1-1232,9-1-1985,-4 0-3601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21.0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285 244 14871,'0'0'8148,"-2"-20"-6348,1 8-1623,1-1 68,-1-1 1,0 1 0,-1-1-1,0 1 1,-1 0 0,-1-1-1,0 2 1,-1-1 0,0 0-1,-13-20 1,15 29-165,-1-1 1,-1 0-1,1 1 1,-1 0-1,1 0 0,-1 1 1,-1-1-1,-8-4 1,12 7-86,0 0 0,0 0 0,-1 0 1,1 1-1,-1-1 0,1 1 1,0-1-1,-1 1 0,1 0 0,-1 0 1,1 0-1,-1 0 0,1 1 1,-1-1-1,1 1 0,-1-1 0,1 1 1,0 0-1,-1 0 0,1 0 1,0 0-1,0 0 0,0 1 0,0-1 1,0 0-1,-3 4 0,-8 8-40,0 0 0,1 1-1,0 1 1,1 0 0,1 1 0,-9 18-1,14-25 33,0 1-1,1 0 1,0 0-1,1 1 1,0-1-1,1 1 1,0 0-1,0-1 1,1 1 0,1 0-1,0 0 1,1 14-1,0-22 5,0 0 0,0 0 0,0 0 0,1 0 0,-1-1 0,1 1 0,-1 0 0,1-1 0,0 1 0,0-1 0,0 1 0,0-1 0,0 0 0,1 0 0,-1 0 0,1 0 0,-1 0 0,1-1 0,0 1 0,0-1 1,0 0-1,-1 1 0,1-1 0,6 1 0,0 0-47,1 0 0,-1-1 0,1 0 0,-1 0 0,1-1 0,18-2 0,-25 1 60,1 0 1,0-1-1,0 1 0,-1-1 1,1 0-1,-1 0 0,1 0 1,-1 0-1,0 0 1,0-1-1,0 0 0,0 1 1,0-1-1,-1 0 1,1-1-1,-1 1 0,0 0 1,0-1-1,0 1 0,0-1 1,-1 1-1,2-7 1,2-5 40,0 1 1,-2-1 0,0 1 0,2-24-1,-4-12 122,25 82-1830,-20-22 1275,0 0 0,1 0 0,0 0 0,1-1 0,0 0 0,1 0 0,11 9 0,-13-13-414,-1-1 1,1 0-1,0 0 0,0-1 1,1 1-1,-1-2 0,1 1 1,-1-1-1,1 0 0,0-1 1,0 0-1,9 0 0,34 0-6324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21.4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435 1 12502,'0'0'10260,"-18"23"-10113,3-4-147,-2 2 3,1 1 1,0 1 0,2 0-1,0 1 1,-14 38 0,15-29 16,-13 60 0,23-79-14,1-1 1,0 1 0,1 0-1,1-1 1,0 1 0,1-1-1,4 25 1,-4-36-7,-1-1 0,1 1 0,-1-1-1,1 1 1,0-1 0,0 1 0,0-1 0,0 1 0,0-1 0,0 0 0,0 1 0,0-1 0,1 0-1,-1 0 1,0 0 0,1 0 0,-1 0 0,1 0 0,-1 0 0,1-1 0,-1 1 0,1 0-1,0-1 1,-1 1 0,4-1 0,-5 1 2,0-1 0,0 0 0,0 0-1,1 0 1,-1 0 0,0 0 0,0 0 0,0 0 0,0 0-1,1 0 1,-1 0 0,0 0 0,0 0 0,0 0-1,0 0 1,1 0 0,-1 0 0,0 0 0,0 0-1,0 0 1,1 0 0,-1 0 0,0 0 0,0 0-1,0 0 1,0 0 0,1 0 0,-1 0 0,0-1 0,0 1-1,0 0 1,0 0 0,0 0 0,0 0 0,1 0-1,-1 0 1,0-1 0,0 1 0,0 0 0,0 0-1,0 0 1,0 0 0,0-1 0,0 1 0,0 0-1,0 0 1,0 0 0,0 0 0,0-1 0,1 1 0,-1 0-1,-1 0 1,1 0 0,0-1 0,0 1 0,0 0-1,0 0 1,0 0 0,0 0 0,0-1 0,0-1 47,-1-14 102,-1 0 0,0 0-1,-1 0 1,-1 0 0,0 1-1,-1 0 1,-1 0 0,-1 0 0,-14-25-1,9 20 79,-1 1 0,0 0 1,-2 1-1,-1 0 0,0 1 0,-24-19 0,34 31-223,0 1 0,0-1 0,0 1 0,-1 1 0,1-1-1,-1 1 1,0 0 0,0 1 0,0 0 0,0 0 0,0 0 0,-1 1 0,-8-1 0,15 3-67,0-1 0,0 0 0,1 1 0,-1-1 0,0 1 0,1-1 0,-1 1 0,0-1 0,1 1 0,-1-1 0,1 1 0,-1 0 0,1-1 0,-1 1 0,1 0 0,-1-1 0,1 1 0,0 0 0,-1 0 0,1-1 0,0 1 0,0 0 0,-1 0 0,1 0-1,0-1 1,0 1 0,0 0 0,0 0 0,0 0 0,0 0 0,0 0 0,2 36-2646,-2-29 1831,9 38-5284,18-1-5446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22.0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520 147 13606,'0'0'5782,"-7"-19"-3339,-23-58-399,28 74-1934,1 0-1,-1 0 1,0 0 0,0 0-1,0 0 1,0 0-1,0 0 1,-1 1 0,1-1-1,-1 1 1,0 0 0,0-1-1,0 1 1,0 1 0,0-1-1,0 0 1,0 1 0,-1-1-1,1 1 1,0 0 0,-1 0-1,1 1 1,-1-1-1,1 1 1,-8-1 0,4 2-107,0-1 0,-1 1 0,1 0 0,0 1 0,0 0 0,0 0 0,0 0 0,0 1 0,-10 6 0,7-3-21,1 0 0,0 0-1,0 1 1,1 0-1,0 1 1,0 0 0,1 0-1,0 1 1,0 0 0,1 0-1,0 1 1,0-1 0,2 1-1,-1 1 1,1-1 0,0 0-1,1 1 1,0 0 0,1 0-1,1 0 1,-1 0-1,1 0 1,1 0 0,2 20-1,-1-27-26,0-1-1,1 0 1,-1 0-1,1 0 1,-1 0-1,1 0 1,0 0-1,0 0 1,1 0-1,-1-1 0,0 1 1,1-1-1,0 0 1,-1 0-1,1 0 1,0 0-1,0 0 1,0-1-1,0 1 1,0-1-1,1 0 1,-1 0-1,0 0 0,1 0 1,-1 0-1,0-1 1,1 0-1,-1 0 1,7 0-1,-3 1 11,0-1-1,0 0 1,0-1-1,0 1 1,0-2 0,0 1-1,0 0 1,-1-1-1,1-1 1,0 1-1,-1-1 1,1 0 0,10-8-1,-7 2 220,-1 0 0,-1-1 0,1 0 1,-2-1-1,1 1 0,-2-2 0,1 1 0,-1-1 0,-1 0 0,0 0 0,-1 0 0,-1-1 0,1 0 0,-2 1 0,0-1 1,1-13-1,-3 25 125,0 5-357,5 127-137,6-1-1,5 0 1,58 220-1,-72-344 187,27 128 48,-26-119-42,-1 0-1,-1 0 1,-1 0 0,0 0-1,-1 0 1,-5 29-1,3-39 0,1 1-1,-1-1 0,0 0 1,-1 0-1,1-1 1,-1 1-1,0 0 0,0-1 1,0 0-1,0 0 0,-1 0 1,0-1-1,1 0 0,-2 1 1,1-2-1,0 1 0,0-1 1,-8 3-1,-11 4 64,0-1 1,-46 9-1,39-12 0,1 0-1,-1-2 1,0-2 0,1-1-1,-61-7 1,81 6-56,-1-2-1,1 1 0,0-1 1,0-1-1,1 0 1,-1-1-1,1 1 0,0-2 1,-11-7-1,14 8-12,1 0-1,0 1 1,1-2-1,-1 1 1,1-1-1,0 1 1,0-1-1,1 0 1,0-1-1,0 1 1,0 0-1,1-1 1,0 0-1,0 1 1,-1-11-1,0 1-523,2-1-1,0 0 1,1 1 0,0-1-1,2 0 1,0 1 0,1-1-1,0 1 1,1 0 0,9-22-1,29-51-5414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22.40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0 342 10405,'0'0'3543,"21"-6"-1681,66-22-267,-82 26-1361,-1 1-1,1-1 1,0 0 0,-1-1-1,1 1 1,-1-1-1,0 0 1,0 0 0,0 0-1,0 0 1,0-1-1,-1 1 1,0-1 0,1 0-1,-1 0 1,-1-1-1,1 1 1,-1 0 0,0-1-1,2-5 1,-1-1 293,-1 0 0,0-1 0,-1 1 0,0-1 1,-1 1-1,-2-18 0,0-6-308,3 27-86,-1 0 1,-1 0-1,0-1 1,0 1-1,0 0 1,-4-11-1,4 17-102,0 0 0,0 0-1,0 0 1,0 0-1,-1 0 1,1 0-1,0 1 1,-1-1-1,0 0 1,1 1 0,-1-1-1,0 1 1,0 0-1,0 0 1,1-1-1,-1 1 1,-1 0 0,1 1-1,0-1 1,0 0-1,0 0 1,0 1-1,0 0 1,-1-1-1,1 1 1,0 0 0,-5 0-1,5 1-59,-1 1 0,0-1 0,1 0 1,-1 1-1,1 0 0,-1 0 0,1-1 0,0 1 0,0 1 0,0-1 0,0 0 1,0 0-1,0 1 0,0-1 0,1 1 0,-1-1 0,1 1 0,0 0 0,-2 5 0,-2 3 15,-2 2 6,1 2 0,0-1 0,1 1 0,0-1 0,1 1 0,1 1 0,-2 22 0,4-31-1,1 1 0,0-1 0,0 1 0,0-1 0,1 0 0,0 0 0,1 1 1,-1-1-1,2 0 0,-1 0 0,1 0 0,0-1 0,0 1 0,1-1 0,-1 1 1,1-1-1,10 10 0,-5-8 14,0-1 1,0 0-1,1-1 1,0 0-1,0-1 0,0 0 1,1 0-1,0-1 1,0-1-1,0 0 1,0 0-1,1-1 1,14 1-1,17-1-130,-1-1 1,50-6-1,-82 4 52,-3 1-368,0 0 1,-1-1 0,1 0-1,0 0 1,-1-1-1,1 1 1,-1-1-1,0-1 1,7-3-1,-4-5-5345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22.6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14 13158,'0'0'14217,"-5"-5"-13707,-13-4-664,18 9 147,-1 1 1,1-1 0,-1 0 0,1 0 0,0 0-1,-1 1 1,1-1 0,-1 0 0,1 1-1,0-1 1,-1 0 0,1 1 0,0-1 0,-1 1-1,1-1 1,0 0 0,-1 1 0,1-1-1,0 1 1,0-1 0,0 1 0,-1-1 0,1 1-1,0-1 1,0 2 0,-1 53-209,2-23 228,13 263 94,-8-246-77,2 0 1,3-1-1,1 0 1,19 46-1,-28-88-27,0 5-4,1-2 0,0 1 0,1 0 0,0-1 0,0 0 0,1 0 0,11 13 0,-16-21 293,2 0-2756,-2-9-2453,-1-19-920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26.4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363 0 5122,'0'0'21021,"-21"32"-20418,10-16-565,-18 28-10,1 1-1,2 1 1,-28 72 0,38-76 2,2 1 1,2 1-1,2 0 1,1 1-1,3 0 1,-1 46-1,7-83-38,1 0 0,-1-1 0,2 1-1,-1 0 1,1-1 0,0 1 0,6 13-1,-8-20 0,1 1-1,0 0 0,0 0 1,0-1-1,0 1 1,0 0-1,0-1 0,1 1 1,-1-1-1,0 0 1,1 1-1,-1-1 0,1 0 1,-1 0-1,1 0 1,0 0-1,0 0 0,-1 0 1,1 0-1,0-1 1,0 1-1,0-1 0,0 1 1,0-1-1,0 0 1,-1 1-1,1-1 0,0 0 1,0 0-1,0-1 1,0 1-1,0 0 0,0-1 1,0 1-1,0-1 0,2 0 1,-3 0 12,0 0 1,1 0 0,-1 0-1,0 0 1,1 0-1,-1 0 1,0-1-1,0 1 1,0 0-1,0-1 1,0 1 0,0 0-1,-1-1 1,1 1-1,0-1 1,-1 1-1,1-1 1,-1 0-1,0 1 1,1-1 0,-1-2-1,2-40 118,-2 35-96,1-11 26,-1-1-1,-1 1 1,-1-1 0,-1 1-1,0-1 1,-2 1 0,-9-28 0,-6 1 67,-28-50 0,41 84-24,-1 1-1,0 0 1,-1 0 0,0 1 0,-1 0 0,0 0-1,-1 1 1,-22-17 0,32 27-112,1-1-1,-1 1 1,1 0-1,0 0 1,-1-1 0,1 1-1,-1 0 1,1 0-1,-1 0 1,1 0 0,-1 0-1,1 0 1,-1 0-1,1 0 1,0 0 0,-1 0-1,1 0 1,-1 0-1,1 0 1,-1 0 0,1 0-1,-1 0 1,1 0-1,-1 1 1,1-1 0,0 0-1,-1 0 1,1 1-1,-1-1 1,1 0 0,0 0-1,-1 1 1,1-1-1,0 0 1,-1 1 0,1-1-1,0 1 1,0-1-1,-1 0 1,1 1 0,0-1-1,0 1 1,0-1-1,0 1 1,-1-1 0,1 1-1,0-1 1,0 0-1,0 1 1,0-1 0,0 1-1,0-1 1,0 1 0,0-1-1,1 1 1,-1 38-1441,0-27 832,0-5 89,0 0 1,1 0-1,0 0 1,0 0-1,0 0 1,1-1-1,0 1 0,1 0 1,-1-1-1,6 9 1,-6-10-135,1-1 1,0 0-1,0 0 1,1-1-1,-1 1 1,1-1-1,0 0 1,0 0-1,0 0 1,5 3-1,36 11-8236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0.9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0 449 12166,'0'0'10490,"9"10"-10261,16 28 175,-2 1 0,26 56 0,11 20 668,-46-95-883,-13-19-53,-1-11 942,0-10-955,1-1-1,1 1 1,1-1-1,1 1 1,0 0-1,2 0 1,0 0-1,1 0 1,1 1-1,1 1 1,19-32-1,-27 49-128,-1 1 0,1-1-1,0 0 1,-1 0 0,1 1-1,-1-1 1,1 1 0,0-1 0,0 0-1,-1 1 1,1-1 0,0 1-1,0 0 1,0-1 0,0 1 0,-1-1-1,1 1 1,0 0 0,0 0-1,0 0 1,0 0 0,0 0-1,0-1 1,0 2 0,0-1 0,0 0-1,0 0 1,-1 0 0,1 0-1,0 0 1,0 1 0,0-1 0,0 0-1,0 1 1,-1-1 0,1 1-1,0-1 1,0 1 0,0-1 0,-1 1-1,1 0 1,0-1 0,-1 1-1,1 0 1,-1-1 0,1 1 0,-1 0-1,1 0 1,-1 0 0,1 1-1,22 42-187,-15-21 142,-6-16 35,1 1 0,0-1 0,0 1 1,1-1-1,-1 0 0,8 9 0,-9-14 8,-1 0 0,1 0 0,0 0-1,1-1 1,-1 1 0,0-1 0,0 1-1,1-1 1,-1 0 0,1 0-1,-1 0 1,1 0 0,0 0 0,-1-1-1,1 1 1,0-1 0,-1 0 0,1 1-1,0-1 1,-1-1 0,1 1 0,0 0-1,4-2 1,2 0 9,-1-1 0,0-1 0,0 0 0,-1 0 0,1 0 0,-1-1 0,0 0 0,0 0 0,0-1 0,-1 0 0,0 0 0,0 0 0,-1-1 0,1 0 0,-1 0-1,5-10 1,-2 3 2,0-1 0,0 0 0,-1 0-1,-1-1 1,-1 0 0,0 0 0,5-30-1,-8-56 92,-3 65-74,2 34-15,-1 1 0,0 0 0,0 0 0,0-1-1,0 1 1,0 0 0,-1 0 0,1-1 0,-1 1-1,1 0 1,-1 0 0,0 0 0,0 0 0,0 0-1,0 0 1,0 0 0,0 0 0,-1 0 0,1 1-1,-1-1 1,1 0 0,-1 1 0,1-1 0,-1 1-1,0-1 1,0 1 0,0 0 0,0 0 0,0 0-1,0 0 1,0 0 0,0 1 0,0-1-1,-1 1 1,1-1 0,0 1 0,0 0 0,0-1-1,-1 1 1,1 0 0,0 1 0,0-1 0,-1 0-1,-3 2 1,4-1-7,0 0 0,0 1 0,0-1 0,0 1 0,0-1 0,0 1-1,0 0 1,0 0 0,1 0 0,-1 0 0,1 0 0,0 0 0,-1 1 0,1-1 0,0 0 0,0 0-1,0 4 1,-14 48-50,13-42 37,-2 4 6,0 1 0,1 1-1,1-1 1,1 0 0,1 0 0,0 1 0,1-1 0,4 20-1,-4-32 13,1 0 0,-1 1 0,1-1-1,0 0 1,0 0 0,1 0-1,0 0 1,0-1 0,0 1 0,0-1-1,1 0 1,-1 0 0,1 0-1,0 0 1,0 0 0,1-1 0,-1 0-1,1 0 1,-1 0 0,1 0-1,0-1 1,0 0 0,1 0 0,-1 0-1,0-1 1,0 0 0,1 0-1,-1 0 1,11 0 0,13 0 83,1 0 0,-1-3 0,1 0 0,32-7 0,-44 5-399,-1 0 0,1-1 1,-1-1-1,0-1 0,-1 0 1,1-1-1,-1-1 0,19-14 0,-27 16-919,-1 0-1,0-1 0,0 0 1,-1-1-1,0 1 1,0-1-1,-1 0 0,8-19 1,24-81-8842,-31 86 10353,-1 0 0,2-27 0,-2-95 11915,-5 113-8599,0 32-3514,0-1 1,0 1 0,0-1 0,-1 1-1,1 0 1,0-1 0,0 1 0,0-1-1,0 1 1,0 0 0,-1-1-1,1 1 1,0 0 0,0-1 0,-1 1-1,1 0 1,0-1 0,-1 1 0,1 0-1,0 0 1,-1-1 0,1 1 0,0 0-1,-1 0 1,1 0 0,0-1 0,-1 1-1,1 0 1,-1 0 0,1 0 0,0 0-1,-1 0 1,1 0 0,-1 0-1,1 0 1,-1 0 0,1 0 0,0 0-1,-1 0 1,1 0 0,-1 0 0,1 0-1,0 0 1,-1 1 0,1-1 0,-1 0-1,1 0 1,0 0 0,-1 1 0,1-1-1,0 0 1,-1 0 0,1 1-1,0-1 1,0 0 0,-1 1 0,1-1-1,-1 1 1,-22 20 313,9 4-345,1 1 0,1 1 0,1 0 0,-11 40 0,17-49-20,1 1 1,1 0 0,0 0 0,1 0-1,2 0 1,0 0 0,4 37 0,-3-53-28,0 0 0,0 1 0,0-1 0,0 0 0,1 1 0,-1-1 0,1 0 0,0 0 0,0 0 0,0-1 0,0 1 0,1 0 0,-1-1 0,1 1 0,0-1 0,-1 0 0,1 0 0,0 0 0,0 0 0,0 0 0,1-1 0,-1 0 1,0 1-1,0-1 0,1 0 0,-1-1 0,1 1 0,-1 0 0,1-1 0,-1 0 0,1 0 0,6-1 0,-4 1 14,0 0 0,0-1 1,0 0-1,-1 0 0,1-1 0,0 0 1,0 0-1,-1 0 0,1 0 0,-1-1 1,0 0-1,0 0 0,0-1 0,0 1 1,0-1-1,-1 0 0,0 0 0,6-8 1,-4 0 8,-1 0 0,0 0 1,-1-1-1,-1 0 0,0 0 1,0 0-1,-1 0 0,-1 0 1,-1 0-1,1 0 1,-2-1-1,0 1 0,-1 0 1,0 0-1,-7-25 0,8 36 6,0 0 0,0-1 0,1 1-1,-1 0 1,-1 0 0,1 0 0,0-1-1,0 1 1,-1 0 0,1 1 0,-1-1-1,0 0 1,0 0 0,1 1 0,-1-1-1,-2-1 1,4 25 111,3-12-205,0 0 1,1-1 0,0 1 0,0-1-1,1 0 1,0 0 0,0-1 0,1 1 0,1-1-1,-1 0 1,1-1 0,0 0 0,1 0-1,0 0 1,0-1 0,0 0 0,1-1 0,0 0-1,0 0 1,0-1 0,0 0 0,1-1 0,0 0-1,0 0 1,0-1 0,0 0 0,13 0-1,-15-1-510,-1-1-1,0 0 1,1-1-1,-1 1 0,0-1 1,0-1-1,0 0 1,0 0-1,0 0 0,0-1 1,0 1-1,-1-2 1,1 1-1,-1-1 0,0 0 1,0 0-1,7-7 1,32-32-6353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22.9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0 126 15927,'0'0'6086,"23"-4"-5940,426-95 847,-370 78-892,-77 20-111,-2 0-198,-20 8-3397,4 8-1258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25.2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135 221 11957,'0'0'13529,"1"-12"-11923,0 0-1350,1-7 33,-1 0 0,-1 0 0,-4-35 0,4 50-278,-1 0 0,1 0-1,-1 0 1,0 0-1,0 0 1,-1 0-1,1 0 1,-1 0-1,0 1 1,0-1-1,0 1 1,0-1 0,-1 1-1,1 0 1,-1 0-1,0 0 1,0 0-1,0 0 1,0 1-1,-1-1 1,1 1-1,-1 0 1,1 0 0,-1 0-1,0 1 1,-4-2-1,7 3-34,-1 0 0,1 0 0,0 1 1,0-1-1,-1 1 0,1 0 0,0-1 0,0 1 0,0 0 0,0-1 0,0 1 0,0 0 1,0 0-1,0 0 0,0 0 0,0 0 0,1 0 0,-1 0 0,0 0 0,1 0 0,-1 1 0,1-1 1,-1 0-1,1 0 0,-1 0 0,1 1 0,0-1 0,0 0 0,0 3 0,-10 47-31,9-48 35,-1 19-12,1 0 0,0 0 0,2 1 0,0-1 0,2 0 0,0 0 0,2 0 0,10 31 0,8 7 13,47 91-1,-20-51 27,-40-77-7,-1 1 1,0 0 0,-2 0-1,-1 1 1,-1 0 0,-1 0-1,-1 1 1,-1-1 0,-1 0-1,-2 1 1,-7 48 0,5-56-1,-1 0 1,-1-1-1,0 0 0,-2 0 1,0 0-1,-1-1 1,0 0-1,-1-1 1,-1 1-1,-1-2 1,0 0-1,0 0 0,-2-1 1,0 0-1,0-1 1,-1 0-1,-23 14 1,31-23 6,1 1 22,1-1 1,-1 0-1,0-1 1,0 1-1,0-1 0,0 0 1,-11 2-1,14-4 92,18-23 17,-13 22-166,-1-1-1,1 1 0,0 0 1,0 1-1,-1-1 1,1 0-1,0 1 0,0 0 1,0 0-1,0-1 1,-1 2-1,1-1 0,0 0 1,0 1-1,0-1 1,0 1-1,-1 0 0,1 0 1,0 0-1,-1 0 1,1 0-1,-1 0 0,1 1 1,-1 0-1,1-1 1,-1 1-1,0 0 0,0 0 1,0 0-1,0 0 1,0 0-1,-1 1 0,1-1 1,2 5-1,5 7-42,-1 1 1,0 0-1,-1 1 0,8 26 0,7 30-47,20 134-1,-7 81 30,-34-275 81,2 23 2,1 12 6,14 59-1,-16-94 10,1-1-1,0 0 0,1-1 1,0 1-1,1 0 1,0-1-1,0 0 1,1 0-1,1-1 0,13 16 1,-13-20-134,0 0 1,-1-1-1,1 1 1,1-2-1,-1 1 1,0-1-1,1 0 1,0-1-1,0 0 1,-1 0-1,1 0 1,1-1-1,-1-1 0,0 1 1,13-2-1,7 0-1577,-1-2-1,1-1 0,36-10 0,62-29-8000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48.5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0 175 12454,'0'0'4482,"57"-11"-4642,26-5 160,10-4 528,-5 0-512,-1-2 96,-14 2-80,4 0 32,1 0-64,-11 6-1169,-10 4-1568,-26 8-1937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49.1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0 208 17152,'759'-208'0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31.4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119 227 8564,'0'0'10509,"-8"-18"-8845,6 18-169,-9-26-1285,-4-68 4011,15 70-3766,0-35 204,1 54-619,1 6-67,4 30-262,6 76 323,-5 1 1,-7 122 0,-2-87-9,1-138-18,1-4-6,-1 0-1,1 0 1,0 0 0,0 0-1,0 0 1,0 0-1,0 0 1,0 0 0,0 0-1,0 0 1,0 0 0,1 0-1,-1 0 1,0 0 0,1 0-1,-1 0 1,1 0-1,-1 0 1,1 0 0,-1 0-1,1 0 1,-1 0 0,1 0-1,0-1 1,0 1-1,-1 0 1,2 0 0,0 1 1190,-4-14-984,-6 8-200,8 4-45,-2-12-494,-12 1-557,13 10 944,0-1-1,0 1 1,-1 0 0,1-1 0,-1 1-1,1 0 1,-1 0 0,1 0 0,-1 0-1,1 0 1,-1 0 0,0 0 0,0 1-1,1-1 1,-3 0 0,-46-2-7988,33-2 2180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56.5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6 164 9172,'0'0'12198,"-5"0"-11878,15-2-256,16-16-32,10-6 80,0 0-96,0-2-16,6 0 0,-6 4-224,5 4-1857,-10 14-2593,-5 4-4242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31.1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129 1 12070,'0'0'7691,"-12"12"-7208,-7 7-444,-33 43 1,46-54-36,1-1-1,0 1 1,0 1 0,1-1 0,0 0 0,1 1 0,0 0 0,0 0 0,1 0 0,0 0-1,-2 17 1,5-24-8,-1 0-1,0 0 0,1 0 1,0 0-1,0 0 1,-1 0-1,1 0 0,0 0 1,0 0-1,1 0 0,-1-1 1,0 1-1,1 0 0,-1-1 1,1 1-1,-1-1 1,1 0-1,0 1 0,-1-1 1,1 0-1,0 0 0,0 0 1,0 0-1,0 0 1,0-1-1,0 1 0,0 0 1,0-1-1,0 0 0,0 1 1,5-1-1,10 2 37,1-1 0,34-2 0,-31 1 28,-20-1-58,1 1 0,-1 0 1,0 0-1,1 0 0,-1 0 0,1 0 0,-1 0 0,1 1 0,-1-1 0,0 0 0,1 1 0,-1-1 0,1 1 0,-1-1 0,0 1 1,0 0-1,1-1 0,-1 1 0,1 1 0,-2-1 0,0-1-1,0 1 1,0 0 0,0 0-1,0-1 1,0 1 0,0 0 0,0 0-1,0-1 1,0 1 0,-1 0-1,1-1 1,0 1 0,-1 0 0,1-1-1,0 1 1,-1 0 0,1-1-1,-1 1 1,1-1 0,-1 1-1,1-1 1,-1 1 0,1-1 0,-2 1-1,-48 34 54,50-35-54,-21 12-155,-45 31 306,62-40-534,1 0 0,0 0 1,0 0-1,0 0 1,0 1-1,1-1 1,-1 1-1,-3 7 0,5-2-4436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32.2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1 560 11109,'0'0'3991,"11"16"-3772,96 129 1609,-95-135-1556,-4-13 528,0-27 995,-4 9-1578,1 8-105,-2 0-57,1 1 1,1 0-1,0 0 1,1 1 0,7-12-1,-13 22-63,1 1 1,0-1-1,-1 0 0,1 1 1,0-1-1,-1 1 0,1-1 0,0 1 1,0-1-1,-1 1 0,1 0 0,0-1 1,0 1-1,0 0 0,0 0 1,0-1-1,-1 1 0,1 0 0,0 0 1,0 0-1,0 0 0,0 0 1,0 0-1,0 0 0,0 1 0,-1-1 1,1 0-1,0 0 0,0 1 0,0-1 1,0 0-1,-1 1 0,1-1 1,0 1-1,0-1 0,-1 1 0,1-1 1,0 1-1,-1 0 0,1-1 1,-1 1-1,1 0 0,0 1 0,27 36-204,-25-32 244,3 3-26,15 19 84,-20-28-87,0 1 0,0 0 0,0 0-1,0-1 1,0 1 0,0-1 0,0 1-1,0-1 1,1 1 0,-1-1 0,0 0-1,0 0 1,1 1 0,-1-1 0,0 0-1,0 0 1,1 0 0,-1 0 0,0-1 0,0 1-1,1 0 1,-1 0 0,0-1 0,2 0-1,-1-3 29,1 0 1,-1 0-1,0 0 0,0 0 0,0 0 0,-1-1 1,0 1-1,1-1 0,-2 1 0,1-1 0,0 1 0,-1-5 1,2-5 32,1-8 147,-3 20-215,0-1 1,0 1-1,0 0 0,0-1 0,0 1 0,1 0 0,-1-1 0,1 1 0,0 0 1,-1 0-1,1-1 0,0 1 0,0 0 0,1 0 0,-1 0 0,0 0 1,1 0-1,-1 1 0,1-1 0,-1 0 0,1 0 0,0 1 0,0 0 0,3-3 1,29-10-2463,0 0 1,62-14-1,-59 19 364,-1-2 0,45-21 0,-81 32 2181,0 0-1,-1 0 1,1 0-1,0 0 1,0 0-1,0 0 1,-1 0-1,1 0 1,0 0-1,0 0 1,-1 0 0,1 0-1,0 0 1,0 0-1,0 0 1,-1 0-1,1-1 1,0 1-1,0 0 1,0 0-1,-1 0 1,1 0-1,0 0 1,0-1-1,0 1 1,0 0-1,0 0 1,-1 0-1,1 0 1,0-1-1,0 1 1,0 0-1,0 0 1,0 0-1,0-1 1,0 1 0,0 0-1,0 0 1,0-1-1,0 1 1,0 0-1,0 0 1,0-1-1,0 1 1,0 0-1,0 0 1,0 0-1,0-1 1,0 1-1,0 0 1,0 0-1,0 0 1,0-1-1,1 1 1,-1 0-1,0 0 1,0 0-1,0-1 1,0 1-1,0 0 1,1 0-1,-1 0 1,0 0 0,0 0-1,0 0 1,1-1-1,-1 1 1,0 0-1,1 0 1,-17-5 1617,13 5-1622,-1 0 0,1 0-1,0 0 1,-1 1 0,1-1 0,0 1-1,-1 0 1,1-1 0,0 1 0,0 1 0,0-1-1,-1 0 1,2 1 0,-1 0 0,0 0 0,0 0-1,0 0 1,1 0 0,-1 0 0,1 1 0,0-1-1,0 1 1,0-1 0,0 1 0,0 0 0,0 0-1,-1 3 1,-1 4 83,1-1 1,0 1-1,1 0 0,0-1 0,0 1 1,1 0-1,0 21 0,1-31-156,0 1 0,0 0 1,0 0-1,0 0 0,0 0 0,0 0 0,1 0 1,-1 0-1,0 0 0,0-1 0,1 1 0,-1 0 0,1 0 1,-1 0-1,1-1 0,-1 1 0,1 0 0,-1-1 0,1 1 1,0 0-1,-1-1 0,1 1 0,0-1 0,0 1 1,-1-1-1,1 1 0,0-1 0,0 1 0,1-1 0,1 1 11,0 0-1,0-1 0,0 0 1,0 1-1,1-1 0,-1 0 0,0-1 1,6 0-1,-1-1 42,1 0 0,-1 0 1,0-1-1,-1 0 0,1 0 0,8-6 1,114-98 2173,-129 106-2214,1 1 0,0-1 0,-1 0 0,1 0-1,0 1 1,0-1 0,-1 1 0,1 0 0,0-1 0,0 1-1,0 0 1,0 0 0,0 0 0,0 0 0,-1 1-1,1-1 1,0 0 0,3 2 0,-4-1-9,0-1 1,1 1-1,-1-1 0,0 0 1,0 1-1,0-1 0,1 0 0,-1 0 1,0 0-1,0 1 0,1-1 1,-1-1-1,0 1 0,0 0 1,1 0-1,-1 0 0,0-1 1,0 1-1,1 0 0,-1-1 1,0 1-1,0-1 0,0 0 1,0 1-1,0-1 0,0 0 0,0 0 1,0 1-1,0-1 0,0 0 1,0 0-1,-1 0 0,1 0 1,0 0-1,-1 0 0,1-1 1,-1 1-1,1 0 0,0-1 1,3-16 262,-1 0 0,0-1 0,-1 1 0,-1 0 1,-1-1-1,-3-25 0,1-9 176,2 25-237,-1 1 0,-2 0 0,0 1-1,-12-42 1,15 68-195,0 0-1,0 1 1,0-1-1,0 0 0,0 0 1,0 0-1,-1 0 1,1 0-1,0 0 1,0 0-1,0 0 0,0 0 1,0 0-1,0 0 1,0 0-1,0 0 0,0 0 1,-1 0-1,1 0 1,0 0-1,0 0 0,0 0 1,0 0-1,0 0 1,0 0-1,0 0 1,0 0-1,-1 0 0,1 0 1,0 0-1,0 0 1,0 0-1,0 0 0,0 0 1,0 0-1,0 0 1,0 0-1,0 0 0,0 0 1,-1 0-1,1 0 1,0 0-1,0 0 1,0-1-1,0 1 0,0 0 1,0 0-1,-3 20-11,1 28-177,0-6 128,1 47 73,1-83-22,1-1 0,-1 1 0,1-1 0,0 0 0,0 0 0,1 0 0,0 1 0,0-1 0,0-1 0,0 1 0,1 0 0,4 6 0,-6-9 1,1 0 0,-1 0 0,1-1 0,0 1-1,-1 0 1,1-1 0,0 1 0,0-1 0,0 0 0,0 0-1,0 0 1,0 0 0,0 0 0,0 0 0,1 0 0,-1-1-1,0 1 1,0-1 0,1 1 0,-1-1 0,0 0 0,3 0 0,-2-1 6,-1 0 1,1 0 0,-1 0 0,1 0 0,-1-1 0,0 1 0,0-1 0,0 1 0,0-1-1,0 0 1,0 0 0,0 0 0,-1 0 0,1 0 0,-1 0 0,3-3 0,1-6 19,1 0 1,-2 0 0,1-1 0,-1 0 0,-1 1 0,0-1 0,1-14-1,1-135 200,-5 146-223,-1 0-25,-1 20-32,0 27-119,1-1 75,1 5 66,6 66 0,-5-94 32,1 0 0,-1 0 0,1 0 0,0-1 0,1 1 0,0-1 0,0 1 0,1-1 0,0 0 0,0 0 0,0-1 0,1 1 0,0-1 0,7 7 0,-10-11 3,0 0-1,0-1 0,1 1 1,-1 0-1,0-1 0,1 0 0,-1 1 1,1-1-1,0 0 0,-1 0 1,1-1-1,0 1 0,0 0 0,-1-1 1,1 0-1,0 0 0,0 0 1,0 0-1,-1 0 0,1 0 1,0-1-1,0 1 0,-1-1 0,1 0 1,0 0-1,4-2 0,-3 1 8,-1 0 0,0 0 0,0-1 0,0 1 0,0-1 0,0 0 0,-1 0 0,1 0 0,-1 0 0,0 0 0,0-1 0,0 1 0,0-1-1,-1 1 1,1-1 0,-1 0 0,2-7 0,9-61 146,-12 72-257,2 2-309,-1 1-72,0 0 0,1 0 0,-1 0 0,0 0 1,0 0-1,-1 0 0,1 1 0,-1-1 0,1 0 1,-1 0-1,0 1 0,-1 3 0,1 34-5349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45.5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253 81 6787,'0'0'14196,"-1"-12"-12846,-2-3-922,-3-35 1107,6 49-1511,0 1-1,0 0 1,0 0-1,0 0 1,-1-1-1,1 1 1,0 0-1,0 0 1,0 0-1,0 0 1,0-1-1,-1 1 1,1 0-1,0 0 1,0 0-1,0 0 1,0 0-1,-1 0 1,1 0-1,0-1 1,0 1-1,0 0 1,-1 0-1,1 0 1,0 0-1,0 0 1,0 0-1,-1 0 1,1 0-1,0 0 1,0 0-1,-1 0 1,1 0-1,0 0 1,0 0-1,0 1 1,-1-1-1,1 0 1,0 0-1,0 0 1,0 0-1,0 0 1,-1 0-1,1 0 1,0 1-1,0-1 1,0 0-1,0 0 1,-1 0-1,1 0 1,0 1-1,0-1 1,0 0-1,0 0 1,0 0-1,0 1 1,0-1-1,0 0 1,0 0-1,0 1 1,-12 13 52,-8 26-88,3 1 0,1 1-1,2 1 1,2 1-1,2-1 1,1 1-1,3 1 1,2 0-1,1 0 1,3-1 0,6 51-1,-5-83 19,1 1-1,0-1 1,1 0-1,0 1 1,1-1 0,1-1-1,0 1 1,0-1-1,1 1 1,1-2-1,0 1 1,0-1-1,1 0 1,0 0 0,1-1-1,0 0 1,1-1-1,-1 0 1,2 0-1,-1-1 1,1-1 0,0 1-1,0-2 1,1 0-1,0 0 1,0-1-1,0 0 1,0-1 0,0 0-1,1-1 1,-1-1-1,1 0 1,18-1-1,-27 0-11,3 0 27,0 0 1,0 0-1,0 0 1,0-1-1,0 0 1,11-4-1,-15 4-5,-1-1 0,1 1-1,-1-1 1,0 1-1,1-1 1,-1 0 0,0 0-1,0 0 1,-1 0 0,1 0-1,0-1 1,-1 1-1,1 0 1,-1-1 0,0 1-1,0-1 1,0 0-1,0 1 1,1-6 0,3-21 296,0 0 0,-3-1 0,0 1 0,-2-1 0,-3-29 0,1 17-154,1 11-35,-3-1-1,0 1 1,-2 0-1,-1 0 1,-16-41-1,16 52-59,-2 0 0,0 0 0,-2 1 0,0 0 0,-1 1 0,0 0 0,-2 1 0,-26-27 0,33 38-63,0 1 1,0 0-1,0 0 0,-1 0 1,0 1-1,0 0 0,0 0 1,0 1-1,-17-5 1,20 7-30,0 1 1,0-1 0,0 1-1,0-1 1,0 1 0,0 1-1,0-1 1,0 1 0,0 0-1,0 0 1,0 0 0,0 1-1,0-1 1,1 1 0,-1 0-1,1 1 1,-1-1 0,1 1-1,-6 5 1,-7 10-694,1 0 0,1 1 0,1 0 0,-13 24 0,7-11-1687,-37 54-8334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12.9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0 3490,'0'0'3905,"-10"0"-6898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1.29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403 90 10341,'0'0'3263,"0"-18"-289,1-25-1499,-1 14 3375,-2 75-3027,-15 108-1870,9-100 215,-2 77-1,12-3-12,-2-126-153,0 1-1,0-1 1,1 0 0,-1 0 0,1 1-1,0-1 1,0 0 0,0 0 0,0 0 0,0 0-1,0 0 1,0 0 0,1 0 0,-1 0-1,1-1 1,-1 1 0,1 0 0,0-1-1,0 1 1,0-1 0,-1 0 0,1 0 0,1 0-1,-1 0 1,0 0 0,0 0 0,0 0-1,0 0 1,3 0 0,-2-1 1,1 0 0,-1 0 0,0 0 0,0 0 0,1 0 0,-1-1 0,0 1 1,0-1-1,1 0 0,-1 0 0,0 0 0,0 0 0,0-1 0,0 1 0,0-1 0,-1 1 0,1-1 0,0 0 1,4-5-1,-1 2 10,-1-1 1,1-1 0,-1 1 0,0-1 0,-1 1 0,0-1 0,0-1 0,0 1 0,-1 0 0,0-1 0,-1 0 0,1 0-1,-1 0 1,-1 0 0,0 0 0,0 0 0,0 0 0,-1 0 0,0 0 0,-1 0 0,0 0 0,0-1 0,-1 1-1,0 1 1,0-1 0,-1 0 0,0 0 0,0 1 0,-1 0 0,0-1 0,0 1 0,0 1 0,-1-1 0,0 1-1,-1 0 1,0 0 0,1 0 0,-2 1 0,1 0 0,-1 0 0,-13-7 0,7 5 19,0 1-1,0 0 1,-1 1 0,0 0 0,0 2-1,0-1 1,0 2 0,-1 0 0,1 0-1,-1 2 1,0-1 0,1 2 0,-1 0-1,-17 4 1,21-3-37,-1 0 0,1 1 0,0 1 0,0-1 0,0 2 0,0 0-1,1 0 1,-1 1 0,1 0 0,1 0 0,-1 1 0,1 1 0,0 0 0,1 0 0,0 0 0,0 1 0,1 0-1,-7 12 1,11-15-398,0 0 0,1 1 0,0-1 0,0 1 0,0 0 0,1-1 0,-1 1 0,2 0 0,-1 13 0,1 12-5964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18.4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5202,'0'0'4485,"0"4"-3842,0 13 638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20.3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 2817,'0'0'5939,"0"-1"-4779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47.43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2913,'0'0'2401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53.7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1297,'0'0'576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33.9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47 0 18921,'0'0'6451,"-46"132"-6307,46-61 336,0 3-48,0 4-80,0-8 144,0-11-415,0-17-17,10-14 112,-5-14-176,0-8-160,6-6-1761,-11-24-9380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34.0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1 182 12070,'0'0'9908,"108"-84"-9764,-46 64-144,5 0-128,-5 0-704,-5 3-3282,-10-3-3618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34.3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80 2 12310,'0'0'15036,"-13"-1"-14391,11 1-639,-1 0-1,1 0 0,0-1 0,-1 2 0,1-1 1,-1 0-1,1 0 0,0 1 0,-1-1 0,1 1 1,0 0-1,-1 0 0,1 0 0,0 0 0,0 0 1,0 0-1,0 0 0,0 1 0,0-1 0,0 1 1,-2 2-1,2 1 1,0 0-1,0 0 1,0 0 0,0 0 0,1 1 0,0-1 0,0 1-1,0-1 1,1 1 0,0 0 0,1 7 0,-3 104 415,2 111 310,3-190-612,1-1 1,1 1-1,21 69 1,-17-79-95,25 69 107,-30-88-98,1 1 0,0-1 0,0 0 0,0-1 0,1 1 0,1-1 0,8 9 0,-15-16-19,1-1 0,-1 0 0,0 0 0,0 1 0,0-1 0,1 0 0,-1 0 0,0 1 0,0-1 0,1 0 0,-1 0 0,0 0 0,1 0 0,-1 1 0,0-1 0,0 0 0,1 0 0,-1 0 0,0 0 0,1 0 0,-1 0 0,0 0 0,1 0 0,-1 0 0,0 0 0,1 0 0,-1 0 0,0 0 0,1 0 0,-1 0 0,0 0 0,1 0 0,-1 0 0,0 0 0,0-1 0,1 1 0,-1 0 0,0 0 0,1 0 0,-1-1 0,0 1 0,0 0 0,1 0 0,-1 0 1,0-1-1,0 1 0,0 0 0,0-1 0,1 1 0,-1 0 0,0 0 0,0-1 0,0 1 0,0 0 0,0-1 0,0 1 0,0 0 0,0-1 0,0 1 0,0 0 0,0-1 0,0 1 0,0 0 0,0-1 0,0 1 0,0 0 0,0-1 0,0-32-1622,-1 22-288,1-12-3961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8.0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291 370 12534,'0'0'3183,"-26"11"-1527,9-5-1371,2-1-41,1 1 0,0 0 0,0 1-1,0 0 1,1 1 0,0 1-1,0 0 1,1 1 0,0 0-1,1 1 1,-16 19 0,16-15 34,1 1 0,0 1 0,1 0 0,-13 36 0,19-43-238,0 0-1,0 1 1,1 0-1,1-1 1,0 1-1,0 0 1,1 0-1,0 0 1,1 0-1,3 12 1,-4-21-31,1 0 1,0 0-1,0 1 0,0-1 1,0 0-1,1 0 1,-1 0-1,0-1 1,1 1-1,-1 0 1,1 0-1,0-1 1,0 1-1,-1-1 1,1 0-1,0 1 1,0-1-1,1 0 1,-1 0-1,0 0 1,0 0-1,0-1 1,1 1-1,-1-1 0,0 1 1,0-1-1,1 0 1,-1 0-1,0 0 1,3 0-1,0 0 27,0 0-1,1 0 1,-1-1-1,0 0 1,0 0-1,0 0 1,0-1-1,0 1 1,0-1-1,-1 0 1,1-1-1,8-5 1,-7 2 35,0-1 1,0 0 0,0-1-1,0 1 1,-1-1 0,-1 0 0,1 0-1,-2-1 1,1 1 0,-1-1-1,0 0 1,-1 0 0,0 0 0,1-10-1,2-20 436,0-77 0,-5 112-486,0-11 80,1-73 734,-3-1 0,-4 1 0,-23-110 0,36 285-776,-1-66 28,0 1 0,2-1 0,0 0 1,1-1-1,1 0 0,1 0 0,1-1 0,1-1 0,25 29 0,-6-12-1149,51 45 0,-3-14-5982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8.3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1 250 15511,'0'0'3284,"19"-22"-2193,-7 6-939,-1 3-32,-1 0 1,1 1-1,1 0 0,0 0 1,1 2-1,0-1 0,0 2 1,1-1-1,1 2 0,22-10 1,9 0 310,1 3 0,0 1 0,1 3 0,1 2 0,0 1 0,69 0 0,-116 8-416,0 0-1,0 0 1,0 0-1,-1 0 1,1 1-1,0-1 1,0 1-1,0-1 1,-1 1-1,1-1 1,0 1-1,-1 0 1,1 0-1,-1 0 1,1 0-1,-1 0 1,1 0-1,-1 1 1,0-1-1,1 0 1,-1 1-1,0-1 1,0 1 0,0-1-1,0 1 1,0-1-1,1 4 1,0 3-12,0 0 0,0 1 0,0-1 1,-1 0-1,0 10 0,-1-15 3,3 146 929,-16 152 0,0-28-203,12-168-549,4-1 0,23 136 0,-19-169-7,-7-70-175,0-1-1,0 0 1,0 0 0,0 1-1,0-1 1,0 0-1,0 0 1,0 1 0,0-1-1,0 0 1,0 0-1,0 1 1,0-1 0,0 0-1,0 0 1,-1 0-1,1 1 1,0-1 0,0 0-1,0 0 1,0 0-1,0 1 1,-1-1 0,1 0-1,0 0 1,0 0-1,0 0 1,-1 1 0,1-1-1,0 0 1,0 0-1,-1 0 1,1 0 0,0 0-1,0 0 1,0 0-1,-1 0 1,1 0 0,0 0-1,0 0 1,-1 0-1,1 0 1,0 0 0,0 0-1,-1 0 1,1 0-1,0 0 1,-1 0 0,-26-1-344,1 0 0,-1-2 0,1-2 0,-1 0 0,2-1 0,-43-17 0,48 17-226,-134-48-4897,-27-15-4277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23.8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759 382 8388,'0'0'7862,"-20"-20"-5850,-65-60-209,80 77-1544,0-1 0,1 0-1,0 0 1,0 0 0,0-1-1,1 1 1,0-1 0,-1 0-1,1 0 1,1 0 0,-1-1 0,1 1-1,0-1 1,0 1 0,1-1-1,0 1 1,0-1 0,0 0-1,0 0 1,1 0 0,0 1 0,0-1-1,1 0 1,0 0 0,2-10-1,-2 8-215,1 3-26,0 0 0,0 0 0,0 0 0,1 1 0,0-1 0,0 0 0,0 1 0,0 0 0,1 0 0,-1 0 0,1 0 0,0 0 0,0 1 0,1 0 0,8-6 0,2 0-32,1 0-1,0 1 1,26-9-1,-31 14 0,0 0 0,0 0-1,0 2 1,1-1 0,-1 1-1,0 1 1,22 2-1,-26-2 5,-1 1 0,0 0-1,0 1 1,0-1 0,0 1-1,0 0 1,-1 1 0,1-1 0,0 1-1,-1 1 1,0-1 0,0 1-1,0-1 1,0 1 0,6 7-1,1 5 3,-1 0-1,-1 0 0,0 1 1,-1 0-1,0 1 0,-2 0 1,0 0-1,-1 1 0,-1 0 1,-1 0-1,-1 0 0,0 0 1,-1 1-1,-2 34 0,1-21 9,-2 0 0,-1 1-1,-1-1 1,-2-1 0,-10 36 0,-8-6-20,-2 0 0,-62 106 1,-16 34 24,73-129 38,-24 90 0,43-123-22,3 1 1,1 0-1,2 0 1,1 44-1,4-56-13,-1-4-6,2 0 1,5 40-1,-4-56 2,0 0-1,1 0 1,-1-1-1,2 1 1,-1-1-1,2 0 1,-1 0 0,1 0-1,0-1 1,11 14-1,1-5 38,0-1-1,1 0 0,1-2 0,0 0 1,1-1-1,0-1 0,1 0 1,0-2-1,1-1 0,-1 0 1,2-1-1,-1-2 0,26 4 0,-47-9-53,23 1 833,-23-1-771,-1 0 0,1 0-1,-1 0 1,1 0 0,-1-1 0,1 1-1,-1 0 1,1 0 0,-1 0 0,1-1-1,-1 1 1,1 0 0,-1 0 0,1-1-1,-1 1 1,1 0 0,-1-1-1,0 1 1,1 0 0,-1-1 0,0 1-1,1-1 1,-1 1 0,0-1 0,0 1-1,1-1 1,-1 1 0,0-1 0,0 1-1,0-1 1,0 1 0,1-1-1,-1 1 1,0-2 0,-26 4-135,16 1 73,-1 1 0,2 1 0,-1 0 0,0 0 0,1 1 0,0 0 0,0 1 1,1 0-1,0 0 0,-8 10 0,-10 7-3,8-9 16,2 1 0,0 1 0,1 0 0,1 1 0,0 1 0,2 0 0,0 1 0,1 0 0,1 1 0,1 0 0,0 1 0,2 0 0,1 0 0,1 0 0,-6 46 0,6-17 14,2 0 0,3 1 0,1-1-1,12 71 1,11 29 65,34 154 9,-31-192-4,19 175-1,-17 121 63,-28-391-143,2 67 81,-7 92 0,3-171-75,-1 0 1,0 1-1,0-1 0,0 0 1,-1 0-1,1 0 0,-1-1 1,-1 1-1,1-1 0,-1 0 1,0 0-1,0 0 0,-1 0 1,-5 4-1,-6 6 28,-1-2-1,-33 21 1,30-24-22,1 0 1,-1-1-1,0-1 1,-1 0-1,0-2 1,0-1-1,-25 4 1,-10-3 17,-87-1 0,124-5-76,1-1 1,-1-1-1,0 0 0,1-2 0,-1 0 0,1-1 0,0 0 0,1-2 1,-25-12-1,21 7-768,1 0 1,1-2-1,0 0 0,-21-21 1,-37-42-6543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1.9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171 1 14038,'0'0'11472,"-4"8"-10781,-149 362 451,150-364-1135,1 0-1,0 0 0,0 1 1,1-1-1,0 1 0,0-1 1,0 9-1,19-14 23,-2-2 7,-1-1-1,1 0 1,29-9-1,-27 6 0,1 0 1,30-2-1,-36 6-26,-1 1-1,1 0 1,0 0-1,-1 1 1,0 1-1,1 1 0,14 4 1,-23-6-10,0 1 0,0-1 0,-1 1 0,1 0 0,-1 0 0,1 1 0,-1-1 0,0 1 0,0 0 0,0 0 0,0 0 0,0 0 0,-1 0 1,1 1-1,-1-1 0,0 1 0,0 0 0,0-1 0,0 1 0,-1 0 0,0 0 0,0 0 0,0 0 0,0 0 0,0 9 0,0-4-2,-1-1 0,0 1 0,0 0 0,-1 0 0,0 0 0,-1 0 0,0-1 0,0 1 1,-1 0-1,0-1 0,-1 0 0,1 0 0,-2 0 0,-5 9 0,2-7 8,-1 0 1,1 0-1,-2-1 1,1 0-1,-1-1 1,-1 0-1,1-1 1,-1 0-1,-19 9 1,16-10 10,1-1 1,-1 0 0,0-1 0,0 0-1,-1-1 1,1-1 0,-1 0 0,1-1-1,-1-1 1,-27-2 0,38-4-1162,11-4-123,14-9-1818,22-9-3445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31.9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1323 212 13414,'0'0'7513,"-2"-17"-5595,-6-54-536,8 66-1258,-1-1 1,0 1-1,0 0 0,-1 0 1,0-1-1,0 1 0,0 0 1,0 1-1,-1-1 0,0 0 0,0 1 1,0-1-1,0 1 0,-1 0 1,1 0-1,-1 1 0,0-1 1,-1 1-1,1-1 0,0 1 0,-1 1 1,-9-5-1,2 2-100,0 2-1,0-1 0,0 1 1,-1 1-1,1 0 1,-1 1-1,-18 0 1,20 2-46,0 1 0,0-1 0,1 2 0,-1 0 0,1 0 1,0 0-1,0 1 0,0 1 0,1 0 0,-1 0 0,1 1 0,-9 7 0,-15 13-48,-49 50-1,81-75 70,-50 54-30,2 2 0,3 2 0,2 1 0,3 3 0,3 2 0,3 1 0,-28 73 0,51-109 38,1 1 1,2-1-1,1 2 1,1-1-1,2 1 0,1 0 1,1 0-1,2 1 1,1-1-1,2 0 1,1 0-1,1 0 0,16 57 1,93 203 116,-16-45-51,-78-188-27,-1 2-1,11 79 0,-15-27 25,-5 1-1,-5 1 0,-14 155 1,-7-153 3,-4 0 1,-6-1-1,-71 192 0,30-135 16,-7-3 1,-8-3-1,-6-4 0,-179 244 0,263-402-81,5-4-3,-1-1-1,0 1 1,0 0-1,1 0 1,-1-1-1,1 1 0,-1 0 1,0 0-1,1 0 1,0 0-1,-1 0 0,1 0 1,0 0-1,-1 0 1,1 0-1,0 0 0,0 1 1,0-1 192,28 0-196,0 1-1,0 1 0,0 2 1,0 1-1,-1 1 0,1 1 1,-2 1-1,1 2 1,-2 0-1,1 2 0,-2 1 1,0 1-1,0 1 0,30 28 1,-28-21 12,-1 2 0,-1 1-1,-1 1 1,-2 1 0,-1 0 0,-1 2 0,-1 0 0,-2 1 0,-1 1 0,-2 1-1,13 45 1,-7 2 43,-3 2-1,9 158 0,-21 173 281,-6-229-157,-21 928 513,0-2-309,22-949-358,38 879 342,132 86-33,-113-771-274,-26-138-49,81 296 0,-93-455-17,1-1 0,3 0 0,3-2 0,58 97 0,-71-134 4,0-1 0,1 0 0,1-1-1,0 0 1,1-1 0,1-1 0,0 0 0,1-1 0,1-1-1,0-1 1,0 0 0,1-2 0,0 0 0,1-1-1,0 0 1,0-2 0,27 5 0,-24-7-140,0-1 0,-1 0 1,1-2-1,0-1 0,0-1 1,0 0-1,0-2 0,-1-1 1,1 0-1,-1-2 0,0-1 1,-1 0-1,1-2 0,-1 0 0,-1-2 1,0 0-1,19-14 0,-15 6-1345,39-36 0,25-45-4452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50.3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0 264 13302,'0'0'5691,"2"4"-4950,-1-3-652,0 1 0,0-1 0,0 1 0,0-1 0,0 0 0,0 0 0,0 1 1,0-1-1,1 0 0,-1 0 0,1 0 0,-1 0 0,1 0 0,-1-1 0,1 1 0,-1 0 0,1-1 0,-1 1 0,1-1 0,0 0 0,-1 1 0,1-1 0,0 0 0,0 0 0,-1 0 0,1 0 0,0 0 0,-1-1 0,1 1 0,0 0 0,-1-1 0,1 1 0,-1-1 0,1 0 0,0 1 0,-1-1 0,1 0 0,-1 0 0,0 0 0,2-1 0,4-5 118,0 0 0,0 0 1,-1-1-1,0 1 0,0-1 0,-1-1 0,0 1 0,0-1 0,-1 0 1,0 0-1,-1 0 0,0 0 0,0-1 0,-1 0 0,1-10 1,2-11 261,-2 0 0,0-39 0,0 105-548,2 0 0,1 0 0,2 0 0,22 58 0,0 7 127,77 360 307,-103-442-322,4 15 39,-2 0 0,4 61-1,-10-93 279,-16-24-281,11 18-411,1 0-1,1-1 1,-1 0-1,1 0 1,-4-9-1,-6-32-6102,11 19-2567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50.5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0 359 15191,'0'0'6723,"37"-24"-6467,-1-18-80,31-12 48,-5-1-64,0 1-160,0 10-144,-5 8-2305,-1 8-976,-9 6-4643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51.6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899 137 13894,'0'0'6233,"-20"-18"-4886,-62-53-200,76 66-1038,1 0 0,-1 0 1,0 1-1,0 0 0,0 0 0,-1 1 0,1 0 0,-1 0 0,0 0 1,0 1-1,0 0 0,0 1 0,0-1 0,0 1 0,0 1 1,-1-1-1,1 1 0,0 0 0,-1 1 0,1 0 0,0 0 1,0 1-1,0-1 0,0 2 0,0-1 0,0 1 0,1 0 1,-7 4-1,-10 7-133,1 2 0,1 0 1,1 1-1,0 1 0,-29 35 1,42-45 96,-33 37-31,2 2-1,2 2 0,3 1 1,1 1-1,3 2 1,2 0-1,-19 59 0,10-3 58,5 1 1,5 2-1,4 1 0,6 1 0,-3 145 0,18-220-90,2-1-1,1 0 0,2 1 1,1-1-1,3-1 1,1 1-1,1-1 0,17 38 1,-16-50-10,2 0 0,0-1-1,1-1 1,2 0 0,0 0 0,2-2 0,0 0 0,1-1 0,1-1 0,1-1 0,1-1 0,25 16 0,-12-12 24,2-1 1,0-2 0,1-1 0,1-2 0,1-2-1,0-2 1,0-1 0,1-2 0,0-2 0,0-1 0,1-3-1,-1-1 1,54-6 0,-71 0 6,1 0 0,-1-2-1,0-1 1,0 0 0,-1-2-1,-1-1 1,1-1 0,35-25 0,-9 1 84,-2-2 1,65-67-1,-95 87-77,-2 0 0,0-1 0,0 0-1,-2-1 1,0-1 0,-2 0 0,0-1 0,-2 0 0,0 0 0,-1-1-1,-1 0 1,-2-1 0,0 0 0,-1 1 0,0-29 0,-1-1 77,-2 1 0,-3-1 1,-2 1-1,-2 0 1,-2 0-1,-3 1 1,-2 0-1,-24-62 0,-15-10 136,-106-183-1,118 241-227,-3 2 0,-2 2 0,-3 2 0,-71-68 0,96 106-9,-1 1 1,-1 0-1,-1 2 1,0 1-1,-56-26 1,63 35-8,-1 1 1,0 0-1,0 2 1,0 0 0,-1 2-1,0 0 1,0 1-1,0 1 1,-39 3-1,52 0-15,1 0 0,-1 1-1,1-1 1,0 1-1,0 1 1,1-1 0,-1 1-1,1 0 1,-1 1-1,1 0 1,1 0 0,-1 0-1,1 0 1,0 1 0,-6 7-1,-10 16-24,-34 56-1,54-83 36,-36 68-4,3 2 0,3 1 1,3 1-1,3 1 0,-20 108 1,35-115-44,4-1 0,3 116 0,4-115 37,0-11-1,2 0-1,3 0 1,3-1 0,2 1-1,2-2 1,3 0 0,2-1-1,3 0 1,2-2 0,2-1-1,2 0 1,2-2 0,3-2-1,61 72 1,-74-100 12,0-1-1,1-1 0,1 0 1,1-2-1,0 0 1,1-2-1,1 0 1,0-1-1,0-2 1,29 9-1,-21-11 6,-1 0-1,1-2 1,1-2 0,-1-1-1,1-1 1,-1-1 0,61-8 0,-71 2 3,-1 0 0,0-1 0,0-1 0,0-1 0,-1-1 1,0-1-1,-1 0 0,0-2 0,-1 0 0,0-1 1,27-27-1,-21 18 18,-2-1 0,-1-2 0,-1 0 0,-1-1 0,-1-1 0,-1-1 0,17-39 0,-24 42-20,-1-1-1,-1-1 0,-1 1 0,4-42 1,0-111 31,-10 155-27,-1-41-2,-3 1-1,-2 1 0,-4-1 0,-2 1 1,-20-64-1,-3 21-19,-4 1 1,-55-107-1,63 151 6,-3 1 1,-2 1-1,-80-101 0,96 138 5,0 1 1,-1 1-1,-1 1 0,-1 1 0,-1 1 0,0 1 0,-1 1 0,-1 1 1,0 1-1,-1 1 0,0 1 0,-33-8 0,2 8 9,0 3-1,-1 2 1,0 3 0,-111 8-1,137-3-5,0 2-1,1 1 1,-57 17-1,78-19-104,1 0 0,-1 0 0,1 2 0,0-1 0,1 1 0,-1 0 0,1 1 1,0-1-1,0 2 0,1-1 0,-1 1 0,2 0 0,-1 1 0,1 0 0,0 0 0,-7 14 0,7-6-825,1 0-1,1 1 1,0 0-1,2 0 1,0 0-1,0 0 1,2 28 0,0 37-6886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28.5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4002 9048 13094,'0'0'3346,"-10"14"-2709,-2 4-241,-2 0 0,0-1 0,0-1 0,-20 17 0,-26 18 70,-1-3 0,-3-2 0,-2-3 0,-1-3 0,-110 47 0,144-76-132,-1 0-1,0-3 1,0 0 0,-1-2 0,-37 1 0,-179-5 1279,133-4-1540,89 2-48,3 1 43,0-1 0,-1-1 0,1-1 0,0-1 0,0-2 0,0 0 0,-27-11 0,-41-21 370,-270-90 362,220 88-384,-269-114 0,336 119-287,-243-119 60,257 118-81,1-3 0,-107-88 1,124 87-60,3-1 1,2-2-1,1-2 0,2-2 1,3-1-1,1-2 0,-34-69 1,-42-123 226,-87-285 0,176 462-215,3-1 0,-9-74 0,-6-137-26,13 94 22,-6 5-30,6 59 11,-4-174 1,20-73-5,2-243 76,7 508-94,35-190 0,52-94 67,-17 74-33,-25 68-16,-4 9 6,95-275 1,-11 165-54,148-393 188,-268 708-169,12-30-1,69-160-15,-70 173 18,3 1 0,51-72 0,300-330 11,-280 347-66,5 4-1,135-97 1,313-235 63,-532 413-13,7-6 24,32-33-1,-56 52-21,0 0 0,1 1 0,-1-1 0,0 1 1,0-1-1,0 0 0,1 1 0,-1-1 0,0 0 0,0 0 0,0 1 0,0-1 0,0 0 0,0 1 1,0-1-1,0 0 0,-1 1 0,1-1 0,0 0 0,0 1 0,0-1 0,-1 0 0,1 1 0,0-1 0,-1 1 1,1-1-1,-1 0 0,1 1 0,-1-1 0,-15-16 112,14 15-115,-32-26-8,-1 3 0,0 1 0,-2 1 0,-1 2 0,-49-19 0,41 19 64,42 19-63,3 2 5,0-1-1,0 1 1,1 0-1,-1-1 1,0 1 0,0-1-1,0 1 1,0-1-1,0 1 1,1-1 0,-1 1-1,0-1 1,0 0-1,1 1 1,-1-1-1,0 0 1,1 0 0,-1 0-1,1 1 1,-1-1-1,1 0 1,-1 0 0,1 0-1,0 0 1,0 0-1,-1 0 1,1-2 0,0 3-67,113 1-497,-45 2 625,0-3 0,0-3 0,108-20 0,-117 11-21,-58 12-102,-1 14-138,-5 47 158,-2-1-1,-2 0 1,-20 66-1,17-73 61,5-25-41,-4 21-25,-7 55-1,18-96-140,0-6-9,0 0 1,0 0 0,0 0 0,0-1-1,0 1 1,0 0 0,-1 0-1,1 0 1,-1 0 0,1-1-1,-1 1 1,0 0 0,1-1 0,-1 1-1,0 0 1,0-1 0,0 1-1,0-1 1,-1 1 0,0 0-1,-22 2-7728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06.11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109 228 13542,'0'0'6411,"-18"0"-4493,-54 0-402,54 0-89,28-5-920,514-188-355,-510 188-252,-2 0-203,0 0-1,1 2 1,0-1-1,0 2 1,23-3-1,-36 5 264,0 0 0,0 0-1,1 0 1,-1 0 0,0 0 0,0 0-1,0 0 1,0 0 0,0 0 0,1 0 0,-1 0-1,0 0 1,0 0 0,0 0 0,0 0-1,0 0 1,0 0 0,1 0 0,-1 0-1,0 1 1,0-1 0,0 0 0,0 0 0,0 0-1,0 0 1,0 0 0,0 0 0,1 0-1,-1 1 1,0-1 0,0 0 0,0 0-1,0 0 1,0 0 0,0 0 0,0 0-1,0 1 1,0-1 0,0 0 0,0 0 0,0 0-1,0 0 1,0 1 0,0-1 0,0 0-1,0 0 1,0 0 0,0 0 0,0 0-1,0 0 1,0 1 0,0-1 0,-1 0 0,1 0-1,0 0 1,0 0 0,0 0 0,0 0-1,0 1 1,0-1 0,0 0 0,-2 6-508,-1 1 1,1-1-1,-1 0 1,0 0-1,0 0 1,-1-1-1,1 1 1,-1-1 0,0 0-1,-1 0 1,0 0-1,1 0 1,-1-1-1,-7 4 1,-65 56-6472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06.5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0 222 11877,'0'0'3637,"22"3"-2103,-5-1-1304,1 0 0,-1-1 1,0-1-1,1 0 0,-1-2 0,1 0 0,-1-1 1,0 0-1,23-9 0,407-168 2382,-441 177-2469,-5 3-101,0 0 1,0 0 0,-1 0 0,1 0-1,0-1 1,0 1 0,-1 0 0,1 0-1,0-1 1,-1 1 0,1 0 0,0-1-1,-1 1 1,1-1 0,-1 1-1,1-1 1,-1 1 0,1-1 0,-1 0-1,1 1 1,-1-1 0,1 1 0,-1-1-1,0 0 1,1 1 0,-1-2 861,4-4-637,3 0-3719,1 6-288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29.8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0 186 11701,'0'0'8132,"119"-50"-8244,-26 12 96,15-4-1889,-15 9-2625,-31 11-5491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30.0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1 130 11557,'0'0'7172,"36"-4"-7316,41-14 144,37-6 0,20-4-1281,6 0-2529,4 1-5458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33.1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71 253 16231,'0'0'4917,"11"-13"-4605,4-6-314,0 2-1,1 0 0,1 1 1,0 0-1,24-15 0,86-43-3,-107 64 5,0 2-1,0 0 1,0 1-1,41-9 1,-60 16-5,-1 0 0,0 0 0,0 0 0,1 0 0,-1 0 0,0 0 0,0 0 0,1 0 0,-1 0 0,0 0 0,0 0 0,0 0 0,1 0 0,-1 0 0,0 0 0,0 0 0,1 0 0,-1 0 0,0 0 0,0 0 0,1 1 0,-1-1 0,0 0 0,0 0 0,0 0 1,1 0-1,-1 0 0,0 1 0,0-1 0,0 0 0,0 0 0,0 0 0,1 1 0,-1-1 0,0 0 0,0 0 0,0 1 0,0-1 0,0 0 0,0 0 0,0 0 0,0 1 0,0-1 0,0 0 0,0 0 0,0 1 0,0-1 0,0 1 0,-5 15-256,-9 8 209,0-1-1,-2-1 1,0 0-1,-2-1 1,0-1-1,-41 34 1,32-29 6,-12 13 46,-2-1 0,-2-2-1,-1-2 1,-80 46 0,278-166 229,-7 3-119,-73 45-76,-22 11 46,105-42 1,-147 69-8,-12 6 129,-14 11 0,-25 18-76,-70 41-1,111-75-125,0 0 0,0 1 0,1-1 1,-1 0-1,0 0 0,0 0 1,0 0-1,0 0 0,1 0 0,-1 0 1,0 0-1,0 0 0,0 1 1,0-1-1,0 0 0,1 0 0,-1 0 1,0 0-1,0 0 0,0 1 1,0-1-1,0 0 0,0 0 0,0 0 1,0 0-1,0 1 0,0-1 0,0 0 1,0 0-1,0 0 0,0 0 1,0 1-1,0-1 0,0 0 0,0 0 1,0 0-1,0 1 0,0-1 1,0 0-1,0 0 0,0 0 0,0 0 1,0 1-1,0-1 0,0 0 1,0 0-1,-1 0 0,1 0 0,0 0 1,0 1-1,0-1 0,18-1-52,2-6 84,1 0 0,-1-2 0,-1 0 0,1-1 0,29-21 0,1 0 7,-46 30-3746,-10 1-2743,-12 0-4119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2.2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105 282 9812,'0'0'9301,"10"-21"-8034,33-65-90,-39 80-987,-1 0 0,0-1 1,0 1-1,-1-1 1,0 1-1,0-1 1,0 0-1,-1 0 0,0 0 1,-1 0-1,1 0 1,-1 0-1,0 0 1,-1 0-1,0 0 1,0 0-1,-1 1 0,1-1 1,-1 0-1,-5-9 1,6 14-170,0 0 1,0 1 0,0-1-1,0 1 1,-1-1 0,1 1-1,0 0 1,-1-1-1,1 1 1,-1 0 0,1 0-1,-1 0 1,0 0 0,1 0-1,-1 1 1,0-1 0,0 0-1,1 1 1,-1-1 0,0 1-1,0 0 1,0-1-1,0 1 1,0 0 0,1 0-1,-1 1 1,0-1 0,0 0-1,0 0 1,0 1 0,0-1-1,1 1 1,-1 0-1,0-1 1,0 1 0,1 0-1,-1 0 1,1 0 0,-1 0-1,1 1 1,-1-1 0,1 0-1,-2 2 1,-5 5-13,0-1 0,1 2 0,0-1 0,0 1 0,-11 18-1,12-14-8,0 0 0,1 0 0,0 0 0,1 0-1,0 1 1,1 0 0,0-1 0,2 1 0,-1 0-1,2 1 1,0-1 0,2 19 0,-1-29 2,0 0 0,1 0 1,-1-1-1,1 1 0,-1 0 0,1-1 1,0 0-1,0 1 0,1-1 0,-1 0 1,1 0-1,-1 0 0,1 0 0,0-1 1,0 1-1,0-1 0,1 1 0,-1-1 1,0 0-1,1-1 0,0 1 0,-1 0 1,1-1-1,0 0 0,0 0 0,0 0 1,5 0-1,14 2 46,1 0 1,-1-2 0,36-2-1,-29 1-4,-5-1-343,1 0 0,-1-2 0,0 0 0,43-12 0,-47 8-1142,1-1 0,-2-1 0,21-12 0,22-17-4746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39.9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24 121 8356,'0'0'11250,"-4"-18"-9270,-13-56-654,17 73-1299,-1 0-1,1 0 1,0 1 0,-1-1-1,1 0 1,0 0 0,0 0-1,0 0 1,0 0 0,0 0 0,0 1-1,0-1 1,0 0 0,0 0-1,0 0 1,0 0 0,0 0-1,1 1 1,-1-1 0,0 0 0,1 0-1,-1 0 1,1 1 0,-1-1-1,1 0 1,-1 0 0,1 1-1,-1-1 1,1 1 0,-1-1 0,1 0-1,0 1 1,0-1 0,-1 1-1,3-1 1,24 2-191,-21 0 202,2 0-65,0 1 1,0 0-1,0 1 0,0 0 1,-1 0-1,1 1 0,-1-1 1,0 2-1,0-1 0,0 1 1,-1 0-1,0 0 0,0 1 1,0 0-1,0 0 0,8 13 1,1 3-53,0 0 1,-1 1 0,19 46 0,-22-40 69,0 1-1,9 48 0,-17-63-125,0 1 0,-2 0-1,1 0 1,-2 0-1,0 0 1,-5 32 0,3-44-225,1 0 1,-1 0-1,1 0 1,-1 0-1,0 0 1,0-1-1,-1 1 0,1-1 1,-1 0-1,0 0 1,0 1-1,0-2 1,0 1-1,0 0 1,-1-1-1,-6 5 1,-27 11-5561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0.0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0 132 9604,'0'0'7476,"140"-109"-7476,-73 93 0,-5 10-16,-5 6-3186,-11 0-6850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0.2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326 0 13942,'0'0'1841,"-83"118"-1104,32-40 1023,4-1-591,6-9-945,10-10-48,10-12-176,6-11 0,-6-9 16,11-4 0,10-2-32,-6-2-1505,6-6-2032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0.49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12422,'0'0'7763,"11"1"-7771,-6 0-6,-2-1 11,-1 0-1,0 0 0,0 0 0,0 0 1,1 1-1,-1-1 0,0 1 0,0-1 0,0 1 1,0 0-1,0 0 0,0 0 0,0 0 1,0 0-1,0 0 0,0 0 0,-1 1 1,1-1-1,0 1 0,-1-1 0,1 1 1,-1 0-1,0-1 0,0 1 0,1 0 0,-1 0 1,0 0-1,0 0 0,-1 0 0,1 0 1,0 0-1,-1 0 0,1 1 0,-1-1 1,0 3-1,1 163 116,24-181-72,75-46-2913,-39 19-1180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3.0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17 204 5138,'0'0'8722,"-16"-20"-1180,16-3-6859,-1 13-574,1 1 0,0 0 0,1-1 0,0 1 1,4-17-1,-3 23-122,-1-1 1,1 0 0,0 0-1,0 1 1,1 0 0,-1-1-1,1 1 1,0 0 0,-1 0 0,1 0-1,1 0 1,-1 1 0,0-1-1,1 1 1,-1 0 0,7-3-1,-1 0-32,0 0-1,1 1 0,-1 0 1,1 0-1,0 1 0,0 0 1,0 1-1,14-1 0,-23 3 32,-1 0-1,1 0 0,-1 0 1,1 0-1,-1 0 0,1 1 0,-1-1 1,1 0-1,-1 0 0,1 1 0,-1-1 1,1 0-1,-1 1 0,0-1 0,1 0 1,-1 1-1,0-1 0,1 1 1,-1-1-1,0 1 0,0-1 0,1 1 1,-1-1-1,0 1 0,0-1 0,0 1 1,1-1-1,-1 1 0,0-1 1,0 1-1,0 0 0,1 21-103,-1-17 70,0 6 31,1 0 1,-2 0 0,1 0-1,-1 0 1,-1 0 0,0 0-1,-1 0 1,0-1-1,0 1 1,-1-1 0,0 0-1,-1 0 1,-6 10-1,-10 6 27,13-17-4,1 0 0,1 0 0,-1 0 0,-4 11 0,10-16 0,1-4-30,15 0-112,1 1 123,0 0 1,0 0 0,0 2 0,0 0 0,0 1-1,-1 0 1,18 8 0,-28-10 5,0 0-1,0 0 1,-1 1-1,1-1 1,0 1-1,-1 0 1,0 1 0,1-1-1,-1 1 1,-1 0-1,1 0 1,0 0-1,-1 0 1,0 0 0,0 1-1,0 0 1,-1 0-1,1-1 1,-1 1-1,-1 1 1,1-1 0,0 0-1,-1 0 1,0 1-1,0 8 1,-2-11 0,0 1-1,0-1 1,0 0-1,0 0 1,-1 0 0,1 0-1,-1 0 1,0-1-1,0 1 1,0 0 0,0-1-1,0 1 1,-1-1 0,1 0-1,-1 0 1,1 0-1,-1 0 1,0 0 0,0-1-1,-4 3 1,-5 2 36,-1 0 1,0 0-1,-21 6 1,17-9 201,-1 0 0,0 0 0,0-2 0,-26-1 0,34 0 2698,33-2-16114,6-9 5638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3.3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15079,'0'0'8964,"5"0"-12021,11 0-1890,-6 0-2512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3.6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101 1 3954,'0'0'15108,"-16"21"-14777,-48 69-312,62-86-38,-1 0 0,1 1 1,-1-1-1,1 0 0,1 1 1,-1-1-1,0 1 1,1 0-1,0 0 0,0-1 1,1 1-1,-1 0 1,1 0-1,1 6 0,-1-8 11,1 1 1,0-1-1,0 0 0,1 1 0,-1-1 0,1 0 0,-1 0 0,1 0 0,0 0 0,0 0 0,1 0 0,-1-1 1,0 1-1,1-1 0,3 3 0,7 4 23,0-1 1,0-1-1,1 0 0,1-1 1,-1 0-1,25 5 1,-20-5 44,-7-3-57,24 8 68,-35-11-67,0 1 0,0-1 0,0 1 0,1-1 0,-1 1 0,0 0 0,0-1 0,0 1 0,0 0 0,-1 0 0,1-1 0,0 1 0,0 0 0,0 0 0,-1 0 0,1 0 0,0 0 0,-1 0 0,1 0 0,-1 1 0,1-1 0,-1 0 0,0 0 0,1 2 0,-2-2-28,1 0 1,-1 1 0,1-1 0,-1 0-1,0 0 1,0 0 0,1 1 0,-1-1-1,0 0 1,0 0 0,0 0 0,0 0-1,0 0 1,-1-1 0,1 1 0,0 0-1,0 0 1,-1-1 0,1 1 0,0-1-1,-1 1 1,-2 0 0,-36 10-1317,34-10 869,-41 7-4216,1-7-3306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3.7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1 126 11717,'0'0'6067,"139"-111"-6067,-108 101-608,0 6-6723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7.0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267 113 3986,'0'0'5749,"2"-19"-3108,3-59-784,-4 63 6523,-12 58-8578,-2-1-1,-35 75 1,14-37 350,-31 70 641,-27 71-388,80-192 892,25-74 597,146-346-36,-87 223-1694,-64 153-150,-4 15-156,-3 27-296,-1-16 337,-6 97-99,-5 0 0,-34 151 0,31-189 181,10-53 34,4-17 4,8-18 41,157-312 749,-104 215-722,-33 68-52,-23 45-256,-3 14 57,-3 21-116,-14 43 156,-3-1 0,-29 75 0,15-49 136,28-89-9,2-6-5,0 1 1,0-1-1,1 1 1,0-1-1,0 1 1,0 11-1,5-21 10,191-250 1033,-191 251-1171,-5 13 32,-10 22-235,-64 124-2700,-10 20-4200,23-42-2833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8.0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96 13542,'0'0'10861,"-1"-3"-10010,1 3-838,-9-18 771,9 17-771,0 1 1,0-1-1,-1 0 1,1 1-1,0-1 1,0 0-1,0 1 1,-1-1-1,1 0 1,0 0 0,0 1-1,0-1 1,0 0-1,0 1 1,1-1-1,-1 0 1,0 1-1,0-1 1,0 0-1,0 1 1,1-1-1,-1 0 1,0 1-1,1-1 1,-1 1 0,1-1-1,-1 0 1,0 1-1,1-1 1,-1 1-1,1-1 1,0 1-1,0-1 1,34 42-849,-32-38 840,27 27-127,-29-29 135,0-1-1,0 1 1,0 0-1,0 0 1,1 0 0,-1-1-1,0 1 1,0 0-1,0-1 1,1 1-1,-1-1 1,0 0 0,0 1-1,1-1 1,-1 0-1,0 0 1,1 0 0,-1 0-1,0 0 1,1 0-1,-1 0 1,0 0-1,1 0 1,-1-1 0,0 1-1,0 0 1,1-1-1,0 0 1,25-28 368,-25 26-374,0-1 0,1 1 0,-1 0 0,1 0 0,0 0 0,0 0 0,0 0 0,0 0 0,0 1 0,1-1 0,-1 1 0,1 0 0,0 0 0,-1 1 0,1-1 0,0 1 0,0 0 0,0 0 0,0 0 0,8-1 0,18 3-43,132-8-109,-145 5 174,1-1-1,-1-1 1,0 0 0,0-1-1,0-1 1,-1-1-1,19-10 1,-33 16 110,-5 1-505,1 1 0,-1-1 1,1 1-1,-1 0 0,1 0 1,-1 0-1,1 0 0,-1 0 0,1 1 1,0-1-1,0 1 0,0-1 0,0 1 1,0 0-1,0 0 0,-3 4 1,-1 0-1251,-29 28-8546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2.5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228 120 10517,'0'0'3487,"-2"-17"-409,-12-53-220,14 69-2726,-1-1 0,1 0 0,-1 1 0,0-1 0,1 0 0,-1 1 0,0-1 0,0 1 0,0-1 0,0 1 0,0 0 0,0-1 0,-1 1 0,1 0 0,0 0 0,-1 0 0,1 0 0,-1 0 0,1 0 0,-1 0 0,1 0 0,-1 0 0,1 1 0,-1-1 0,0 1 0,0-1 0,1 1 0,-1 0 0,0 0 0,0 0 0,1 0 0,-1 0 0,0 0 0,0 0 0,1 0 0,-3 1 0,0 0-40,-1 1 0,1-1 0,0 1 0,0 0 1,0 0-1,0 0 0,0 1 0,0-1 0,0 1 0,1 0 0,-4 3 0,-6 12-64,0 0 0,2 1 0,0 0 0,1 1 0,1 0 0,0 1 0,2-1 0,0 2 0,2-1 0,0 1 0,1 0 0,2 0 0,-1 28 0,3-46-26,0 1-1,0-1 0,0 0 1,1 0-1,-1 1 0,1-1 1,0 0-1,0 0 0,1 0 1,-1 0-1,1 0 0,0 0 1,0 0-1,0 0 0,1-1 1,-1 1-1,1-1 0,0 0 1,3 4-1,-1-4 6,0 0 0,0 0 0,1-1 0,-1 1 0,1-1 0,-1 0 0,1-1 0,0 1 1,0-1-1,-1 0 0,1 0 0,0-1 0,10 0 0,-12 0 3,0 0 0,0-1 1,0 1-1,0-1 0,1 0 0,-1 0 1,0 0-1,-1 0 0,1-1 1,0 0-1,0 0 0,-1 0 0,1 0 1,-1 0-1,1-1 0,-1 1 1,0-1-1,0 0 0,0 0 0,0 0 1,-1-1-1,1 1 0,-1 0 1,0-1-1,0 0 0,0 1 0,-1-1 1,1 0-1,-1 0 0,2-7 1,1-12 33,-1 1 1,0 0-1,-2-1 1,-1-34 0,-1 28-22,2 25-16,-1 1-1,0 0 0,0 0 1,0-1-1,-1 1 0,1 0 1,-1 0-1,0 0 0,1 0 1,-1 0-1,-1 0 0,1 0 1,0 0-1,-1 0 0,1 0 0,-1 1 1,0-1-1,-3-2 0,4 3 120,2 12-105,4 2-18,0 1-1,1-1 1,1 0-1,0 0 1,0-1-1,1 0 1,0-1-1,1 1 1,0-1-1,1-1 1,17 14-1,-17-16-248,0-1-1,0 1 1,0-1 0,1-1-1,22 8 1,-26-11-356,1 0-1,0 0 1,-1-1 0,1 0 0,0 0 0,0-1 0,0 0-1,0 0 1,12-3 0,27-14-4832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53.6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4 189 13270,'0'0'3175,"5"-3"-2810,3-3 124,0-1 0,-1 0 0,0 0 0,0-1 0,-1 0 0,1 0-1,6-14 1,-10 18-317,-1 1-1,0-1 1,0 0 0,0 0-1,-1 0 1,1 0-1,-1 0 1,0 0 0,0-1-1,-1 1 1,1 0 0,-1 0-1,0-1 1,0 1-1,0 0 1,-1-1 0,1 1-1,-1 0 1,0 0-1,0 0 1,-4-8 0,4 11-166,1 0-1,-1 0 1,0 0 0,0 0 0,0 0 0,0 0 0,0 0 0,0 0 0,0 0 0,0 1 0,0-1 0,0 0 0,0 1 0,0-1 0,-1 1 0,1 0 0,0-1 0,0 1 0,-1 0 0,1-1 0,0 1 0,0 0 0,-1 0-1,1 0 1,0 0 0,-1 0 0,1 1 0,0-1 0,0 0 0,-1 1 0,1-1 0,0 1 0,0-1 0,0 1 0,0-1 0,-1 1 0,1 0 0,0-1 0,0 1 0,0 0 0,0 0 0,1 0 0,-1 0 0,0 0 0,0 0-1,0 0 1,1 0 0,-1 0 0,1 0 0,-1 1 0,1-1 0,-1 0 0,1 0 0,0 1 0,-1 1 0,-6 24-293,1-1-1,1 1 1,1-1-1,0 30 1,4 113-4699,0-162 4670,4 102-5305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25.8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2572 7715 2289,'0'0'10239,"-19"11"-9929,-143 81 2462,132-77-2074,0-2 1,-1-1-1,-1-1 0,0-1 1,0-2-1,-43 5 0,23-8-335,0-1 0,1-3-1,-70-8 1,94 3-136,0-1 0,0-2 0,1-1 0,0 0 0,-45-24 1,14 2 149,-72-50 1,73 38-242,2-2-1,2-2 1,2-3 0,2-1-1,-44-63 1,-186-298 664,194 279-589,0-2-13,6-4 1,6-3 0,7-3-1,5-3 1,7-2-1,-42-193 1,-42-409 161,101 428-326,19 150 60,-35-1096 392,58 1091-419,8 0 1,49-236-1,-31 272-29,7 2-1,5 1 0,82-173 1,81-107-60,-140 300-9,115-158 1,-124 208 26,3 3 0,2 2 0,4 3 0,2 3 0,151-97 0,-195 134 69,-24 20-63,-1 1 1,0 0-1,1-1 0,-1 1 1,0-1-1,0 1 0,1-1 0,-1 1 1,0-1-1,0 0 0,0 1 1,0-1-1,0 1 0,0-1 1,0 1-1,0-1 0,0 1 1,0-1-1,0 0 0,0 1 1,0-1-1,0 1 0,0-1 0,0 1 1,-1-1-1,1 1 0,-1-2 1,-2 0 2,0-1 0,0 1 0,-1 0 0,0 0-1,1 0 1,-1 0 0,0 1 0,0-1 0,0 1 0,-5-1 0,-22-5-20,-1 1-1,-1 1 1,-57 0-1,83 4 9,6 1 5,-1 0 0,1 0 0,0 0 1,0 0-1,0 0 0,0 0 0,-1-1 0,1 1 1,0 0-1,0-1 0,0 1 0,0-1 0,0 1 1,0-1-1,0 0 0,0 1 0,-1-2 0,2 1 0,0 0-1,0 1 0,0-1 0,0 0 0,0 0 1,0 0-1,0 1 0,0-1 0,1 0 0,-1 0 0,0 1 1,1-1-1,-1 0 0,0 1 0,1-1 0,-1 0 1,1 1-1,-1-1 0,1 0 0,-1 1 0,1-1 0,-1 1 1,1-1-1,-1 1 0,1-1 0,0 1 0,-1 0 1,1-1-1,0 1 0,0 0 0,-1-1 0,1 1 1,1 0-1,22-15-31,178-104-34,-157 95 78,1 3 0,78-26 0,-103 43-53,-15 9-42,-25 27-110,-55 71-354,-104 153-2772,76-74-3515,48-60-915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28.7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715 189 6707,'0'0'11368,"-7"-18"-10509,-22-57-227,26 69-563,0 0 0,0 0 0,0 1 0,-1 0 0,0 0 0,0 0-1,0 0 1,-1 0 0,0 1 0,0 0 0,0 0 0,0 0 0,0 1 0,-1-1 0,0 1-1,1 1 1,-1-1 0,0 1 0,-1 0 0,1 0 0,-9-1 0,3 1-74,0-1 0,-1 2 0,1 0 0,-1 0 0,0 1 0,1 1 1,-1 0-1,1 1 0,-1 0 0,1 0 0,0 2 0,-20 7 0,17-3-10,0 0-1,1 0 0,0 2 1,0 0-1,1 0 0,0 1 0,1 1 1,-16 19-1,-7 17-29,3 2 0,1 1-1,3 1 1,-28 72 0,46-102 43,0 4 2,0 0 0,2 1 0,1 0-1,2 0 1,-5 44 0,7-11 53,7 96 0,-1-133-31,0 0 0,2-1 0,0 1 0,2-1 0,1 0 0,0-1 0,1 0 0,2 0 0,0-1 0,21 29 0,-16-28 16,1 0 0,1 0 1,0-2-1,2-1 0,0 0 0,1-1 1,1-1-1,42 23 0,-38-27-20,0-1-1,0-1 1,1-2-1,0 0 1,0-2-1,1-1 0,0-1 1,0-1-1,0-2 1,0 0-1,0-2 1,0-2-1,35-6 1,-46 6 16,0-2 1,0 0 0,-1 0 0,1-2 0,-1 0 0,-1 0 0,1-2 0,-1 0 0,-1-1 0,0 0 0,0-1 0,-1-1 0,0 0 0,-1 0 0,-1-2 0,0 1 0,0-1 0,-1-1 0,-1 0 0,-1 0 0,0-1 0,7-22 0,-7 8 226,-2 0 0,-1-1 0,-2 0 0,-1 0 0,-1 0 0,-5-55 0,1 56-165,-1-1-1,-2 1 0,-1 0 0,-1 0 0,-1 1 0,-25-52 0,16 44-55,-3 1 1,-1 1-1,-1 0 0,-43-47 0,51 66-123,-1 1 0,0 1 0,-1 0 0,-1 1-1,0 1 1,-1 1 0,0 1 0,-1 0-1,0 1 1,0 2 0,-1 0 0,0 1-1,0 0 1,-1 2 0,1 1 0,-1 1-1,0 0 1,0 2 0,-29 3 0,40-3-366,0 1 0,0 1 1,-1 0-1,1 1 0,0 0 1,1 0-1,-1 1 1,1 1-1,-1 0 0,1 0 1,-14 11-1,-26 30-4764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4.1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123 157 15639,'-10'-18'2649,"6"11"-2323,-38-64 722,1 14 2735,36 53-1842,4 16-1439,1-9-624,-10 305 44,0 103 762,11-399-675,0 1-1,1 0 1,0 0-1,1-1 1,0 1-1,1-1 1,0 0-1,1 0 1,1 0-1,13 21 1,-14-26-6,0 0 0,0 0 1,1-1-1,0 0 1,1 0-1,0 0 0,-1-1 1,2 0-1,-1 0 1,0-1-1,1 0 0,0 0 1,0-1-1,0 0 1,0 0-1,1-1 0,11 2 1,-9-3-55,-1 0 0,1 0 0,0-1 0,0 0 1,0-1-1,-1 0 0,18-4 0,-22 3-256,0 0 0,0 0-1,-1-1 1,1 0 0,-1 0 0,0 0-1,0 0 1,0-1 0,0 0 0,-1 0-1,1 0 1,-1-1 0,0 0 0,0 1 0,3-7-1,17-41-4969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4.8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0 280 13622,'0'0'2903,"19"3"-2810,2 0-65,0-2 0,0 0 0,1-1 0,-1-1-1,0-1 1,30-6 0,25-11 147,59-15-3075,-80 19-1671,83-36 0,-126 45 4393,0 0 0,0-1 0,-1 0 0,11-9 0,-19 13 518,1 0-1,-1 0 1,0 0-1,-1-1 0,1 1 1,-1 0-1,4-7 1,-5 9 73,-1-1 1,1 1 0,-1-1 0,1 0-1,-1 1 1,1-1 0,-1 1 0,0-1 0,0 0-1,0 1 1,0-1 0,0 1 0,0-1-1,-1 0 1,1 1 0,0-1 0,-1 1-1,1-1 1,-2-2 0,1 3-260,0 0 1,0 0-1,0 1 0,0-1 1,0 0-1,0 1 1,0-1-1,0 1 0,0-1 1,0 1-1,0-1 1,0 1-1,0 0 0,0-1 1,0 1-1,-1 0 1,1 0-1,0 0 0,0 0 1,0 0-1,0 0 1,0 1-1,-1-1 0,1 0 1,0 0-1,0 1 1,0-1-1,0 1 0,0-1 1,0 1-1,0-1 1,0 1-1,0 0 0,0-1 1,0 1-1,0 0 1,1 0-1,-2 1 0,-7 8-28,1 0-1,1 0 0,0 1 1,0 0-1,1 0 1,-6 14-1,-26 78 79,32-82-77,-5 9 71,2 1 1,1 0-1,-3 33 1,10-55-157,0 0 0,1 1 0,0-1 0,1 0-1,0 1 1,4 14 0,-4-20-38,0 0 0,1 0 0,0 0 1,-1 0-1,1 0 0,1-1 0,-1 1 0,0-1 0,1 0 0,0 1 0,0-1 0,0 0 0,0-1 0,0 1 0,6 3 0,-4-3 11,0 0 0,0-1-1,0 0 1,1 0-1,-1 0 1,0-1-1,1 0 1,-1 0-1,1 0 1,0-1 0,-1 1-1,1-1 1,0-1-1,-1 1 1,1-1-1,-1 0 1,1 0-1,-1-1 1,1 1 0,-1-1-1,0 0 1,0-1-1,0 1 1,0-1-1,0 0 1,-1-1-1,1 1 1,-1-1 0,6-5-1,-2 1 37,-1 0 0,1-1-1,-2 0 1,1 0 0,-1 0 0,0-1-1,-1 0 1,0 0 0,-1-1 0,0 1-1,0-1 1,-1 0 0,2-19 0,-4 21 63,2-61 647,-3 66-651,0 1-1,0 0 0,0-1 1,-1 1-1,0-1 0,1 1 1,-1 0-1,0 0 0,-1-1 1,1 1-1,-1 0 0,1 0 1,-1 0-1,0 1 0,0-1 1,-4-4-1,5 9-112,0 0 0,0 1 1,0-1-1,1 0 0,-1 1 0,1-1 0,-1 0 0,1 1 0,0-1 0,0 1 1,0-1-1,0 3 0,0 17-112,-1-10 125,1-1-1,0 1 1,1-1 0,3 16 0,-4-24-61,1-1-1,-1 1 1,1-1 0,0 0 0,0 1-1,0-1 1,1 0 0,-1 1 0,0-1-1,1 0 1,0 0 0,-1 0 0,1 0-1,0-1 1,0 1 0,0 0 0,0-1-1,0 1 1,0-1 0,1 0 0,-1 0-1,0 0 1,1 0 0,3 1 0,5 0-335,0-1 1,0 0 0,0-1 0,-1 0 0,1-1 0,0 0 0,0-1 0,-1 0 0,1 0 0,-1-1 0,1-1 0,16-8 0,13-7-1175,64-45 1,-89 55 1274,24-17 133,0-1-1,-2-2 0,-1-2 0,-2-1 0,-1-2 0,33-44 1,-52 56-654,-6-1 8774,-9 23-7851,-13 28 818,-39 70-883,36-71-24,1 1 1,2 1-1,1 0 0,1 1 0,-15 59 0,26-80-28,2-41 137,-2-1-1,-1 1 1,-2-1-1,-10-42 1,12 66-105,-1 1 0,0-1-1,0 0 1,-1 1 0,0 0 0,-1-1 0,0 2 0,0-1 0,-1 1 0,1-1 0,-2 1 0,1 1 0,-1-1 0,0 1-1,0 1 1,-1-1 0,0 1 0,0 1 0,0-1 0,-11-3 0,14 6-47,0 0 0,-1 0 0,1 1 0,-1 0 0,1 0 0,-1 0 0,1 1 0,-1-1 0,0 1 0,1 1 0,-9 0 0,12 0-13,-1 0 1,1-1 0,0 1-1,0 0 1,0 0-1,-1 1 1,1-1-1,0 0 1,0 1-1,1-1 1,-1 1-1,0-1 1,0 1-1,1 0 1,-1 0 0,1 0-1,0 0 1,-1 0-1,1 0 1,0 0-1,0 0 1,1 0-1,-1 1 1,0-1-1,1 0 1,-1 1 0,1-1-1,-1 3 1,0 4-451,0 0 0,1 1 0,-1-1 1,2 0-1,-1 0 0,2 0 0,-1 0 1,3 10-1,-2-14 112,1 0 0,-1 0 0,1 0-1,0-1 1,0 1 0,0 0 0,1-1 0,0 0 0,0 0 0,0 0 0,0 0 0,0-1 0,1 0-1,6 4 1,68 33-4777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5.1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428 252 6211,'13'-20'2606,"40"-68"636,-50 82-2771,-1 0 0,1-1 0,-1 1 0,0-1 0,0 1 0,-1-1 0,0 1-1,0-1 1,-1 0 0,0-13 0,0 8 517,0 10-869,0 0 1,0 0-1,0 0 0,-1 0 1,1 0-1,-1 0 0,1 1 1,-1-1-1,1 0 0,-1 0 0,0 1 1,0-1-1,0 0 0,0 1 1,0-1-1,0 1 0,0-1 1,-1 1-1,1-1 0,0 1 1,-1 0-1,1 0 0,-1 0 1,1 0-1,-1 0 0,0 0 1,1 0-1,-1 0 0,0 1 0,0-1 1,0 1-1,0-1 0,1 1 1,-1 0-1,0 0 0,0 0 1,0 0-1,0 0 0,0 0 1,0 0-1,1 1 0,-1-1 1,0 1-1,0-1 0,0 1 0,1 0 1,-1-1-1,0 1 0,1 0 1,-1 0-1,0 0 0,1 1 1,-2 0-1,-9 13-95,0 0 1,2 1-1,0 0 1,1 1-1,0 0 1,-9 27-1,17-41-22,-27 66 12,2 1-1,-27 132 1,43-150-11,3 1 0,2 0 0,2 0 0,8 97 0,-1-128-16,0 0-1,13 34 0,-12-40 25,0 1 0,0-1 0,-2 1 0,0 0 0,0 17-1,-3-33-5,0 0 0,0 0 0,-1 0 0,1 0 0,0 0 0,-1 0 0,1 0 0,-1-1 0,0 1 0,1 0 0,-1 0 0,1 0-1,-1-1 1,0 1 0,0 0 0,0 0 0,1-1 0,-1 1 0,0-1 0,0 1 0,0-1 0,0 1 0,0-1 0,0 0 0,0 1-1,0-1 1,0 0 0,0 0 0,0 0 0,0 1 0,0-1 0,-1-1 0,-44 2 178,33-2-126,4 1-45,0 0 0,0-1 0,0 0 0,0-1 0,0 1 0,0-2 0,0 0 0,1 0 1,-1 0-1,1-1 0,0 0 0,-14-10 0,16 10-230,1-1 1,-1 0-1,1-1 1,1 1-1,-1-1 1,1 0-1,0 0 1,0 0 0,0-1-1,1 1 1,0-1-1,0 0 1,1 0-1,0 0 1,0 0-1,-1-14 1,2 7-944,0 1 0,1 0-1,3-21 1,14-51-5303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5.5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1 519 7171,'0'0'7540,"20"2"-5950,62 2-179,-79-4-1284,0 0-1,-1-1 1,1 1-1,0 0 1,-1-1-1,1 0 1,0 0 0,-1 1-1,1-2 1,-1 1-1,0 0 1,1 0-1,-1-1 1,0 1 0,0-1-1,0 0 1,0 1-1,0-1 1,0 0-1,0 0 1,-1-1-1,1 1 1,-1 0 0,1 0-1,1-4 1,-1-1 103,1 0 1,-1 1-1,0-1 0,0 0 1,-1 0-1,1-12 1,-2 7 68,1 1 1,-2 0-1,1-1 0,-1 1 1,-5-19-1,5 28-251,1-1-1,-1 1 1,0-1-1,0 1 1,0-1-1,0 1 1,0 0 0,0-1-1,-1 1 1,1 0-1,-1 0 1,0 0-1,0 0 1,0 0-1,1 1 1,-2-1-1,1 0 1,0 1 0,0 0-1,0-1 1,-1 1-1,1 0 1,0 0-1,-1 0 1,1 0-1,-1 1 1,0-1-1,1 1 1,-6-1-1,6 2-33,-1-1 0,0 1-1,1 0 1,-1 0 0,1 0-1,-1 0 1,1 0 0,-1 1-1,1-1 1,0 1 0,0-1-1,0 1 1,0 0 0,0 0-1,0 0 1,0 0 0,0 0-1,1 1 1,-1-1 0,-1 4-1,-27 58-59,25-51 62,-2 6-25,2 0 1,0 0 0,1 0-1,1 1 1,1 0 0,0-1-1,3 33 1,-1-49 9,0-1 0,0 1 0,0 0 0,0-1 0,1 0 0,-1 1 0,1-1 0,-1 1 0,1-1 0,0 0 0,0 1 0,0-1 0,1 0-1,-1 0 1,0 0 0,1 0 0,-1 0 0,1 0 0,0 0 0,3 3 0,-1-3 0,-1 0-1,1-1 1,-1 1-1,1-1 1,0 0-1,-1 0 1,1 0-1,0 0 1,0-1-1,-1 1 1,1-1-1,6 0 1,1-1-41,1-1 0,-1 0 0,0 0 1,-1-1-1,1 0 0,0-1 1,-1 0-1,20-12 0,7-9-1354,-2-2-1,0-1 1,-2-2-1,-1-1 1,-2-1 0,-1-2-1,-1-1 1,-2-2-1,26-47 1,-36 54 807,17-50-1,-28 67 679,-1-1 0,-1 1 0,-1-1 0,2-18 0,-2 4 3257,-2-1 4777,-2 81-7362,-11 61 1,-2 33-727,17 29 493,0-57-4947,-2-110-2096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5.67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21 160 9716,'0'0'10453,"-20"-104"-10453,92 90-192,21-4-2705,36-5-4018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5.9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677 0 17512,'0'0'4738,"-17"18"-3511,-246 247 990,86-76-1508,-28 27-532,192-202-155,12-12 116,10-2-79,49 0-29,-1 3 0,1 3 0,85 19 0,-74-9-451,199 58 1286,-237-62-1391,0 2 0,30 18 0,-42-20-862,1 1 0,-2 1 0,31 29 0,0 7-6615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6.3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356 17 18376,'0'0'918,"-18"-3"467,5-1-966,7 2-294,0 0 0,-1 1 0,1-1 1,0 1-1,-1 0 0,1 1 0,0 0 1,-1 0-1,1 0 0,-1 0 0,1 1 1,0 0-1,-1 1 0,1 0 0,0 0 1,0 0-1,0 0 0,-6 4 0,-4 6-31,1 1-1,0 0 0,1 1 0,1 1 0,0 0 0,1 0 0,1 2 0,0-1 0,-8 20 0,9-16-51,0 1 0,2-1 0,0 2-1,2-1 1,0 1 0,2 0-1,-4 39 1,7-56-42,1 0 0,0-1 0,0 1-1,1 0 1,-1-1 0,1 1 0,0-1 0,0 1 0,1-1-1,-1 1 1,1-1 0,0 0 0,0 0 0,0 1 0,1-1 0,-1-1-1,7 7 1,-5-6 4,0-1-1,1 0 1,-1 0-1,1 0 1,0-1-1,0 0 1,0 0-1,0 0 1,0 0-1,0-1 1,1 0-1,-1 0 1,0-1-1,1 1 1,5-1-1,-4 0 23,-1 0-1,1-1 1,-1 1-1,1-1 1,-1-1-1,0 1 1,0-1-1,1 0 1,-1 0-1,0-1 1,-1 0-1,1 0 1,0 0-1,7-7 1,-5 3-16,-1 0 1,-1 0-1,0 0 0,0-1 1,0 0-1,-1 0 0,0 0 1,8-18-1,-5 2 202,0 0 0,-2-1-1,0 0 1,-2 0 0,0 0 0,-1-46 0,-1 79-213,0-1 0,0 1 0,1 0 0,0-1 0,0 0 0,1 0 1,0 0-1,0 0 0,1 0 0,7 7 0,-3-2-11,-4-5-96,0 1-1,1-2 1,0 1-1,0-1 1,1 0-1,-1 0 1,2 0-1,-1-1 1,0 0-1,1-1 0,0 0 1,0 0-1,13 4 1,-11-5-181,1-1 1,0-1-1,-1 1 0,1-1 0,0-1 1,0 0-1,0-1 0,-1 0 1,1-1-1,0 0 0,11-4 1,-2 0-892,0-2 0,-1 0 0,29-18 0,60-43-5588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2.9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401 31 10997,'0'0'14668,"-11"-9"-13988,9 7-670,-1 0 1,1 0-1,-1 0 0,0 0 0,1 0 0,-1 1 0,0-1 0,0 1 0,0 0 0,0 0 0,0 0 1,-1 0-1,-3 0 0,6 1-10,0 0 1,-1 0 0,1 1-1,0-1 1,0 0-1,0 1 1,0-1 0,0 1-1,0 0 1,0-1-1,0 1 1,0 0 0,0-1-1,0 1 1,0 0-1,-2 2 1,-15 33 15,8-5-8,1 0 0,1 0 0,1 1 0,2 0 0,1 0 0,2 1 1,3 45-1,-1-74-7,0-1 1,1 1-1,0-1 1,-1 1-1,1-1 1,1 0-1,-1 1 1,0-1 0,1 0-1,0 0 1,0 0-1,0 0 1,0 0-1,0 0 1,0-1 0,1 1-1,-1-1 1,1 1-1,0-1 1,0 0-1,0 0 1,3 2 0,-1-2 5,1 0 1,-1 0 0,1-1-1,-1 1 1,1-1 0,-1-1-1,1 1 1,0-1 0,-1 1-1,1-2 1,0 1 0,7-2 0,-11 1-8,-1 1 0,1-1 1,-1 0-1,1 0 1,-1 1-1,0-1 1,1 0-1,-1-1 1,0 1-1,0 0 1,0 0-1,0 0 1,0-1-1,0 1 0,0 0 1,0-1-1,0 1 1,-1-1-1,1 1 1,0-1-1,-1 1 1,0-1-1,1 0 1,-1 1-1,0-1 1,0 0-1,0 1 0,0-3 1,-4-50 124,1 46-117,0 1 0,0 0 0,0 0 0,-1 0 0,0 0 0,-1 0 0,0 1-1,0 0 1,0 0 0,0 0 0,-1 1 0,0 0 0,0 0 0,-1 0 0,1 1 0,-1 0 0,-8-4-1,0 1 39,-1-1 0,0 2-1,0 0 1,0 1-1,-1 1 1,0 0 0,-18-1-1,35 5-45,-16-2 42,0 1-1,0 1 1,0 0-1,-32 6 1,46-6-52,0 0 1,-1 1 0,1 0-1,-1-1 1,1 1-1,0 0 1,0 0 0,0 0-1,-1 0 1,1 1-1,0-1 1,0 0-1,0 1 1,1 0 0,-1-1-1,0 1 1,1 0-1,-1 0 1,1 0-1,-1 0 1,1 0 0,0 0-1,0 0 1,0 0-1,0 1 1,0-1 0,1 0-1,-1 1 1,1-1-1,-1 1 1,1-1-1,0 0 1,0 1 0,0-1-1,0 1 1,0-1-1,1 1 1,-1-1-1,1 0 1,0 1 0,-1-1-1,3 4 1,-1-2-227,0-1 0,0 1 0,0-1 0,0 1 1,1-1-1,-1 0 0,1 0 0,0 0 0,0 0 0,0-1 1,0 1-1,1-1 0,-1 0 0,1 0 0,-1 0 0,1 0 0,0-1 1,0 1-1,6 0 0,50 11-5769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6.6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579 1 10677,'0'0'13969,"-22"12"-13313,4-1-623,1 1 0,-1 1 0,2 0 0,0 1-1,0 0 1,2 2 0,0 0 0,0 0 0,-16 27-1,11-7-9,0 0-1,3 2 1,-14 43-1,24-60-6,0 0-1,2 1 1,0-1-1,1 1 1,2 0-1,0 0 0,3 30 1,-2-47-16,1-2 1,0 1-1,0 0 0,1 0 1,-1 0-1,1 0 1,0-1-1,0 1 0,0-1 1,0 1-1,0-1 0,1 0 1,0 0-1,-1 0 1,1 0-1,0 0 0,1-1 1,4 4-1,-6-4 8,1-1-1,-1 0 1,0 0-1,1 0 1,-1-1-1,1 1 1,-1 0-1,1-1 1,-1 1-1,1-1 1,-1 0-1,1 0 1,-1 0-1,1 0 1,-1-1-1,1 1 1,-1-1-1,1 1 1,-1-1-1,1 0 1,-1 0-1,0 0 1,1 0-1,-1 0 1,0-1-1,0 1 1,0-1-1,0 1 1,0-1-1,3-3 1,-2 0 4,1 0 0,-1 0 0,0-1 0,0 1 0,0-1 0,-1 0 0,1 0 1,-2 0-1,1 0 0,-1 0 0,0 0 0,0 0 0,0-1 0,-1 1 0,0 0 0,0 0 0,-1-1 0,-1-8 0,-1 1 9,0 0-1,0 1 0,-1-1 1,-1 1-1,0-1 0,-1 2 1,-9-16-1,5 12-3,-2 0-1,1 1 1,-2 0-1,0 1 1,-1 0-1,0 1 1,-1 1-1,0 0 1,-1 1-1,0 0 1,-1 2-1,0 0 1,-1 1-1,1 0 1,-2 2-1,1 0 1,-1 1-1,0 1 1,0 1-1,-30-2 1,49 5-20,-1 0 1,0 0-1,1-1 1,-1 1-1,1 0 0,-1 0 1,0 0-1,1 0 0,-1 0 1,0 0-1,1 1 1,-1-1-1,0 0 0,1 0 1,-1 0-1,1 1 1,-1-1-1,0 0 0,1 0 1,-1 1-1,1-1 1,-1 1-1,1-1 0,-1 0 1,1 1-1,-1-1 1,1 1-1,0-1 0,-1 1 1,1-1-1,0 1 1,-1 0-1,1-1 0,0 1 1,0-1-1,-1 1 0,1 0 1,0-1-1,0 1 1,0 0-1,0-1 0,0 1 1,0-1-1,0 1 1,0 0-1,0-1 0,0 1 1,0 0-1,0-1 1,1 1-1,-1 0 0,0-1 1,0 1-1,1 0 1,1 3-45,0-1 0,0 1 0,0-1-1,0 0 1,1 0 0,-1 0 0,1 0 0,0-1 0,3 4 0,7 1-488,1 0-1,0-1 0,1 0 0,-1-1 1,1-1-1,0 0 0,0-1 0,1-1 0,-1 0 1,20-1-1,101 2-4701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6.8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593 0 15879,'0'0'7681,"-24"25"-7238,22-22-439,-33 33 50,3 1 0,0 1 0,3 2 1,-27 47-1,43-62 12,1 0 0,1 1 0,1 0 0,1 1 1,1 0-1,1 1 0,2-1 0,1 1 0,-1 44 0,5-67-66,0-1 0,0 1-1,0 0 1,0-1 0,1 1-1,0 0 1,0-1 0,0 1-1,1-1 1,-1 1 0,1-1-1,0 0 1,0 1-1,4 4 1,-3-7 3,-1 0 0,1 0-1,0 0 1,-1 0 0,1-1 0,0 1 0,0-1-1,0 0 1,0 0 0,1 0 0,-1 0 0,0 0-1,0-1 1,0 1 0,1-1 0,-1 0 0,0 0-1,1 0 1,-1-1 0,5 0 0,-3 0 18,-1 0 0,1-1 1,0 1-1,-1-1 0,1 0 0,-1 0 1,1 0-1,-1-1 0,0 0 0,0 0 1,0 0-1,-1 0 0,1 0 1,-1-1-1,1 1 0,-1-1 0,0 0 1,-1 0-1,1 0 0,-1-1 0,0 1 1,0-1-1,0 1 0,0-1 0,-1 0 1,2-9-1,0 0 44,-1 1-1,0-1 1,-1 0-1,0 0 1,-1 0-1,-1 0 1,0 1-1,-6-26 1,3 26-11,-1 1 1,0 0-1,0 0 0,-1 0 1,-1 1-1,0 0 1,0 0-1,-1 1 0,-1 0 1,0 1-1,0-1 1,-1 2-1,0-1 0,0 1 1,-16-9-1,12 9-49,-1 0 1,1 1-1,-1 0 0,-1 1 1,1 1-1,-1 1 0,0 0 1,0 1-1,0 0 0,-1 2 0,-30 0 1,42 1-24,-1 1-1,1-1 1,-1 1 0,1 0 0,0 1 0,-1-1 0,1 1 0,0 0 0,0 1-1,0-1 1,1 1 0,-1 0 0,0 0 0,1 0 0,0 1 0,0 0-1,0 0 1,0 0 0,1 0 0,-1 0 0,-4 9 0,5-7-309,0 0 1,1 1 0,0-1-1,0 1 1,0-1 0,1 1 0,-1 0-1,2 0 1,-1-1 0,1 14-1,5 27-5702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7.2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358 46 17256,'0'0'8502,"-21"-11"-7899,17 9-589,-1-2-8,-1 0 0,0 0 1,0 1-1,-1 0 0,1 0 0,0 1 0,-1 0 1,0 0-1,0 0 0,1 1 0,-1 0 0,0 0 0,0 1 1,0 0-1,0 0 0,0 1 0,0 0 0,0 0 0,0 0 1,0 1-1,1 0 0,-1 0 0,1 1 0,-12 6 0,-7 5-3,10-7-10,1 1-1,1 0 1,-1 1 0,2 1-1,-1 0 1,1 0-1,1 1 1,-11 13-1,21-23 5,1 0-1,-1 0 0,0 1 1,1-1-1,-1 0 0,1 0 1,0 1-1,-1-1 0,1 0 0,0 1 1,0-1-1,0 0 0,0 1 1,0-1-1,0 0 0,0 1 0,0-1 1,1 0-1,-1 1 0,0-1 1,1 0-1,-1 0 0,1 1 1,1 1-1,23 26-37,-13-17 41,0 4 9,-1 0-1,-1 0 1,0 1-1,-1 1 1,-1 0 0,7 22-1,29 120 32,-24-79-41,-12-49 7,2 0 0,1-2 0,28 55 0,-32-73-16,1 0 0,0 0 1,0-1-1,2 0 0,-1-1 0,1 1 0,1-2 1,-1 0-1,2 0 0,-1-1 0,19 10 0,-27-16-313,0-1 0,0 0-1,0 1 1,0-1 0,0 0 0,1-1-1,-1 1 1,0 0 0,0-1-1,1 0 1,-1 0 0,0 0-1,1 0 1,-1 0 0,7-2-1,20-13-5409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7.6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25 120 14407,'0'0'9345,"-2"23"-9251,-4 21-89,-3 23 129,3 1 0,4 108 1,2-176-132,0 1-1,0 0 1,0 0 0,0 0 0,1-1 0,-1 1-1,0 0 1,0 0 0,0-1 0,1 1 0,-1 0-1,0 0 1,1-1 0,-1 1 0,1 0 0,-1-1-1,1 1 1,-1 0 0,1-1 0,-1 1 0,1-1 0,-1 1-1,1-1 1,0 1 0,-1-1 0,2 1 0,-1-1 7,0 0 0,0-1 0,0 1 0,0 0 0,0 0 0,0-1 0,0 1 0,0 0 0,0-1 0,0 1 0,0-1 0,0 0 0,0 1 0,0-1 0,0 0 0,-1 1 0,1-1 0,0 0 0,0 0 0,-1 0 0,1 1 1,0-3-1,26-37 250,-3-2 0,35-81 0,-28 57-197,22-42 211,-53 107-265,0 0 0,0 1 0,1-1 0,-1 0 0,0 0 0,1 1 0,-1-1 0,1 0 0,-1 0 0,1 1-1,-1-1 1,1 0 0,-1 1 0,1-1 0,-1 1 0,1-1 0,0 1 0,-1-1 0,1 1 0,0-1-1,0 1 1,-1 0 0,1-1 0,0 1 0,0 0 0,0 0 0,-1 0 0,1-1 0,0 1 0,0 0 0,0 0-1,0 0 1,-1 0 0,1 1 0,0-1 0,0 0 0,0 0 0,0 0 0,-1 1 0,1-1 0,0 0 0,0 1-1,-1-1 1,1 0 0,0 1 0,-1-1 0,1 1 0,0-1 0,0 2 0,23 40-71,-17-28 68,-2-4-8,0-1 1,1 0-1,0 0 0,1-1 1,0 1-1,0-1 0,1-1 1,17 14-1,-21-19 8,0 1 1,0-1-1,0 0 0,0 0 1,0-1-1,0 1 1,1-1-1,-1 0 0,1 0 1,-1 0-1,1-1 0,-1 0 1,1 1-1,0-2 0,-1 1 1,1 0-1,-1-1 0,1 0 1,-1 0-1,1 0 1,-1-1-1,0 1 0,0-1 1,5-3-1,1-2 25,-1 0 1,0-1-1,0 0 1,0 0-1,-1-1 1,0 0-1,-1 0 0,12-20 1,-19 28-32,1 0 1,0 0 0,-1 0-1,1 0 1,0 1 0,0-1-1,-1 0 1,1 1 0,0-1-1,0 1 1,0-1 0,0 1-1,0-1 1,0 1 0,0 0-1,0-1 1,0 1 0,0 0-1,0 0 1,0 0 0,0 0-1,0 0 1,0 0 0,0 0-1,0 0 1,0 0 0,1 0-1,-1 1 1,1-1 0,33 16-200,-24-11 236,0 0-28,1 0 0,0-1 0,0-1-1,0 0 1,22 2 0,-27-4-2,0-1 0,0 0 0,0 0 0,0 0 0,0-1 0,0 0 0,0 0 0,0 0 0,-1-1 0,1 0-1,10-6 1,-15 7-103,0 0 0,0-1-1,0 1 1,0-1 0,-1 0-1,1 1 1,0-1-1,-1 0 1,0 0 0,1 0-1,-1 0 1,0 0 0,0 0-1,0 0 1,-1-1 0,1 1-1,0 0 1,-1-1-1,1 1 1,-1 0 0,0-1-1,0 1 1,0 0 0,0-1-1,0 1 1,0-1-1,-1 1 1,-1-4 0,0-3-1170,-1 1 0,0 0 0,0 0 0,-1 0 0,0 0 0,-10-13 0,-30-36-10846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47.7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14983,'0'0'6563,"57"8"-6563,16 8-80,19 0-1297,1 4-6258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18.7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84 8212,'0'0'11680,"-3"-17"-10629,-1-7-1376,-5-18 3113,6 50-1426,2 35-1207,-2 80-144,0-45 97,15 156 0,-11-226-92,1 8 19,1 0 1,0 0 0,9 24 0,-11-38-29,0 1 0,0 0 0,0 0 0,1-1 1,-1 1-1,1-1 0,-1 1 0,1-1 0,0 0 0,0 1 1,0-1-1,0 0 0,0 0 0,1-1 0,-1 1 1,0 0-1,1-1 0,0 1 0,-1-1 0,1 0 0,0 0 1,-1 0-1,1 0 0,0 0 0,0-1 0,4 1 0,-5-2-3,0 1-1,0-1 1,0 0 0,-1 0-1,1 1 1,0-1-1,-1-1 1,1 1-1,-1 0 1,1 0-1,-1 0 1,0-1 0,1 1-1,-1-1 1,0 1-1,0-1 1,0 0-1,0 1 1,0-1-1,-1 0 1,1 0-1,0 1 1,0-3 0,4-8-34,44-74-1693,28-43-6614,-60 87 5640,-16 30 8235,-9 30-4832,-50 123 1387,52-121-1823,0 0 0,1 1-1,1 0 1,1 0 0,-1 28 0,4-45-229,0-1 0,1 0-1,-1 1 1,0-1 0,1 0 0,0 1 0,0-1-1,0 0 1,0 0 0,1 0 0,-1 0 0,1 0-1,-1 0 1,1 0 0,0-1 0,0 1 0,1-1-1,2 4 1,0-3-20,-1 0 1,1 0-1,0 0 0,-1-1 1,1 1-1,0-1 0,0 0 0,1-1 1,-1 0-1,9 2 0,-2-2 3,-1 0 0,0-1-1,0 0 1,0 0 0,0-2 0,0 1-1,0-1 1,0-1 0,0 0 0,-1-1-1,13-5 1,-15 5 6,-1-1 0,1 1-1,-1-2 1,0 1 0,0-1-1,-1 0 1,0 0 0,0-1 0,0 0-1,-1 0 1,0 0 0,0-1 0,-1 1-1,5-12 1,-4 7-1,-2 0 0,1-1 0,-2 1 0,0-1 0,0 1 0,-1-1 0,0 0 0,-1 0 0,-3-16 0,1 9 48,-1 1-1,-2 0 1,0 0 0,-1 0-1,0 1 1,-2 0-1,0 0 1,-1 1 0,-1 0-1,0 0 1,-2 1 0,0 1-1,-14-16 1,17 24 156,5 2 126,19 4-383,10 2 16,0-1-1,0-1 1,0-1 0,0-2 0,-1 0-1,1-1 1,-1-2 0,32-12-1,-39 10-1,-10 6 14,0-1 0,-1 1 0,1 0 0,0 1 0,0 0 0,1 0 0,-1 0 0,0 1 0,10-1 0,-16 3-4,-1-1 1,1 0-1,0 0 0,-1 0 1,1 1-1,0-1 1,-1 0-1,1 1 1,0-1-1,-1 0 0,1 1 1,-1-1-1,1 1 1,-1-1-1,1 1 1,-1-1-1,1 1 1,-1-1-1,1 1 0,-1 0 1,0-1-1,1 1 1,-1-1-1,0 1 1,0 0-1,1-1 0,-1 1 1,0 0-1,0 0 1,2 25-7,-2-18 1,-7 180-102,0-41 97,7-145 10,-1 0 0,1 0 0,0 0 0,1 0 0,-1 0 0,0 0 0,1-1 0,-1 1 0,1 0 0,-1 0 0,1 0 0,0 0 0,0 0 0,0-1 0,0 1 0,0 0 0,0-1 0,0 1 0,1-1 0,-1 1 0,0-1 0,1 1 0,3 1 0,-3-2 0,1 0 0,-1-1 1,1 1-1,0 0 0,0-1 1,-1 0-1,1 0 0,0 0 0,0 0 1,-1 0-1,1 0 0,0-1 1,-1 1-1,1-1 0,0 0 1,-1 0-1,5-2 0,0 0 6,0-1 0,-1 0 0,1 0 0,-1 0 0,0-1-1,0 0 1,-1 0 0,1-1 0,4-6 0,41-62 57,-36 50-49,-14 24-11,-1-1-1,0 1 0,0-1 0,1 1 1,-1-1-1,0 1 0,1 0 0,-1-1 1,0 1-1,1 0 0,-1-1 0,1 1 1,-1 0-1,1-1 0,-1 1 0,1 0 1,-1 0-1,1 0 0,-1-1 0,1 1 0,-1 0 1,1 0-1,-1 0 0,1 0 0,-1 0 1,1 0-1,-1 0 0,1 0 0,-1 0 1,1 0-1,-1 0 0,1 0 0,-1 0 1,1 1-1,0-1 0,15 13-78,-9-6 34,0-3 40,1 1-1,0-2 0,-1 1 1,1-1-1,1 0 1,-1-1-1,0 0 1,1 0-1,-1-1 0,1 0 1,-1 0-1,1-1 1,-1 0-1,1-1 1,-1 0-1,1 0 0,-1-1 1,14-4-1,-15 4 11,-1 1 0,1-2 0,-1 1 0,1-1 0,-1 0 0,0 0 0,0 0 0,-1-1 0,1 0 0,-1 0-1,0-1 1,0 0 0,0 0 0,0 0 0,-1 0 0,0 0 0,0-1 0,0 0 0,-1 0 0,0 0 0,0 0 0,-1-1 0,4-12-1,-5 11 10,0-1 0,-1 1 0,0-1 0,-1 0 0,0 1 0,0-1 0,-1 1 1,0-1-1,-1 1 0,1 0 0,-2 0 0,1 0 0,-1 0 0,-9-13 0,6 10 41,-1 1 1,-1 0 0,1 1 0,-1-1 0,-1 2-1,0-1 1,0 2 0,-1-1 0,-14-7 0,9 8-6,15 7-53,1 0 1,0 0-1,0 0 1,-1 0-1,1 0 1,0 0-1,-1 0 1,1 0-1,0 0 1,0 0-1,-1 0 1,1 0-1,0 0 1,-1 0-1,1 0 1,0 0-1,0 0 0,-1 0 1,1 0-1,0 0 1,-1 0-1,1 0 1,0 1-1,0-1 1,-1 0-1,1 0 1,0 0-1,0 0 1,0 1-1,-1-1 1,1 0-1,0 0 1,0 1-1,0-1 1,0 0-1,0 0 1,-1 1-1,1-1 1,-1 8-92,-1-1 0,1 0 1,1 0-1,-1 1 0,1-1 1,1 0-1,-1 1 1,1-1-1,0 0 0,1 0 1,0 0-1,5 13 1,-5-13-445,1-1 0,0 1 0,1-1 0,-1 0 0,1 0 0,1 0 0,-1 0 0,6 5 0,34 20-5998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18.9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16 14038,'0'0'6852,"93"-16"-7429,-78 28-3473,-15 28-5570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19.1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1 124 10789,'0'0'5362,"124"-64"-5346,-67 42-16,5 2-240,0 2-4930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19.7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18905,'0'0'1432,"3"22"-319,1-1-1039,9 66 313,39 136 0,-31-178-93,-21-44-254,1-14 323,4-21 27,1-1 1,2 2 0,1-1 0,2 1 0,29-62 0,-40 93-389,1 1 1,-1 0 0,1 0 0,0-1 0,-1 1 0,1 0 0,0 0 0,0 0 0,0 0 0,0 0-1,0 0 1,0 0 0,0 0 0,0 0 0,0 1 0,0-1 0,1 0 0,-1 1 0,2-2-1,-2 2-2,-1 1 0,1-1 0,0 0-1,0 0 1,0 1 0,-1-1 0,1 0-1,0 1 1,-1-1 0,1 1-1,0-1 1,-1 1 0,1-1 0,0 1-1,-1-1 1,1 1 0,-1 0 0,1-1-1,-1 1 1,1 0 0,-1-1-1,0 1 1,1 1 0,4 10-26,-1 0 0,0 0 0,3 18-1,-3-11-13,2 4 15,-4-14 28,1 0 0,-1-1 1,1 1-1,1-1 0,-1 0 1,8 13-1,-9-20-1,-1 1-1,1 0 1,0 0-1,0-1 1,-1 1-1,1-1 1,0 0-1,0 1 1,0-1-1,1 0 1,-1 0 0,0 0-1,0-1 1,1 1-1,-1 0 1,0-1-1,1 1 1,-1-1-1,0 0 1,1 0-1,-1 0 1,0 0-1,1 0 1,-1-1-1,1 1 1,-1-1-1,0 1 1,0-1 0,1 0-1,2-1 1,2-2 6,0 0 1,0 0 0,0 0 0,0-1 0,0 0 0,-1 0 0,0 0 0,0-1 0,0 0 0,-1 0-1,0-1 1,0 0 0,-1 0 0,0 0 0,4-9 0,3-7 12,-1-1 0,-2-1 0,9-36 0,-14 48-40,4-14 104,0 25-65,3 14-74,-7-8 45,0-1-1,0 1 1,0 0 0,0-1-1,0 0 1,1 0-1,0 0 1,0 0-1,-1 0 1,2-1-1,-1 0 1,0 0 0,0 0-1,1 0 1,-1-1-1,1 1 1,-1-1-1,1 0 1,0-1-1,-1 1 1,1-1-1,0 0 1,0 0 0,-1 0-1,1-1 1,5-1-1,12-2 31,0-2 1,-1 0-1,0-1 0,22-11 0,-39 16-21,0 1 1,-1-1-1,1 1 1,0 0-1,-1 0 1,1 1-1,0-1 1,0 1-1,7 0 1,-8 0-6,-3 2-20,1 0 0,-1 1 0,0-1 0,1 0 0,-1 0 0,0 1 0,0-1 0,-1 0 0,1 0 0,0 0 0,-1 1 0,0 1-1,-3-2-518,-1-1 0,1 0 0,0 0-1,-1 0 1,1-1 0,0 1 0,-1-1-1,1 0 1,-1-1 0,1 1 0,0-1-1,-1 1 1,1-1 0,-6-2 0,-25-19-7932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19.9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22 191 11701,'0'0'6715,"11"-14"-5018,37-51-296,-45 60-1250,0 0 1,0 0-1,0 0 1,0 0-1,-1-1 1,0 1-1,0-1 1,-1 1-1,1-1 1,-1 0-1,0-6 1,-1 10-113,1 1 0,-1-1 1,0 1-1,-1-1 0,1 1 1,0-1-1,0 1 0,-1-1 1,1 1-1,-1-1 0,1 1 1,-1-1-1,1 1 0,-1 0 1,0-1-1,0 1 0,0 0 1,0 0-1,0-1 0,0 1 1,0 0-1,0 0 1,0 0-1,0 0 0,-1 0 1,1 1-1,0-1 0,-1 0 1,1 1-1,-1-1 0,1 1 1,-1-1-1,1 1 0,-1-1 1,1 1-1,-3 0 0,2 0-38,0 0 0,0 0 0,0 0-1,0 0 1,1 0 0,-1 1 0,0-1 0,0 0-1,0 1 1,0 0 0,1-1 0,-1 1 0,0 0-1,0 0 1,1 0 0,-1 0 0,1 0-1,-1 1 1,1-1 0,-3 3 0,1 0-5,1 0 0,-1 0 1,1 0-1,0 0 0,0 1 0,0-1 1,0 1-1,0 5 0,-3 12-191,2-1-1,0 42 1,2-53 46,0 5-478,1 0 0,0 0-1,1-1 1,0 1 0,1 0 0,1 0-1,0-1 1,1 1 0,10 23 0,-5-24-1213,0-1 1,1 0-1,17 18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3.1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121 0 14263,'0'0'10807,"-18"15"-10668,5-5-128,6-6-7,1 1-1,-1 0 0,1 0 0,0 0 0,1 0 1,-1 1-1,1 0 0,0 1 0,1-1 1,-1 1-1,1-1 0,1 1 0,-1 1 0,1-1 1,0 0-1,1 1 0,-3 14 0,3-7 22,1-1-1,1 1 1,0 0-1,1-1 1,1 1 0,0 0-1,6 21 1,-6-32-19,0 1 1,0 0 0,0-1-1,1 1 1,-1-1 0,1 0-1,0 0 1,0 0 0,1 0-1,-1-1 1,1 1 0,0-1-1,0 0 1,0 0-1,0 0 1,1 0 0,-1-1-1,1 0 1,-1 0 0,1 0-1,0 0 1,0-1 0,0 0-1,10 1 1,-9-1-198,1 0 0,0-1 0,-1 1 0,1-2-1,0 1 1,-1-1 0,1 0 0,-1 0 0,9-3 0,-11 3-368,0-1 1,-1 0-1,1 0 1,0-1-1,-1 1 1,1-1-1,-1 1 1,0-1-1,0 0 1,0 0-1,0-1 1,0 1-1,-1 0 0,0-1 1,3-5-1,12-33-8583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0.3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182 363 14919,'0'0'2364,"-19"9"-225,9-4-1871,0 0-108,-1 0 0,1 0 0,1 1 0,-1 0 0,1 1 0,0 0 0,0 0 0,1 1 0,0 0 0,0 0 0,1 1 0,-8 12 0,11-12-71,-1 0-1,1 1 1,1-1 0,0 1-1,0 0 1,1 0 0,0 1-1,0-1 1,1 0 0,1 1-1,0-1 1,2 17-1,-2-25-85,1-1-1,-1 1 0,1-1 0,0 0 0,-1 1 0,1-1 0,0 0 0,0 1 0,0-1 0,0 0 1,0 0-1,0 0 0,0 1 0,0-1 0,0-1 0,1 1 0,-1 0 0,0 0 0,1 0 0,-1-1 1,1 1-1,-1 0 0,1-1 0,-1 0 0,1 1 0,-1-1 0,1 0 0,-1 0 0,1 1 0,-1-1 0,3-1 1,0 1 12,0 0 1,1 0 0,-1-1 0,0 0-1,1 1 1,-1-2 0,0 1-1,0 0 1,0-1 0,4-2 0,-2-1 15,0 1-1,-1-1 1,1-1 0,-1 1 0,-1-1 0,1 0 0,-1 0 0,0 0 0,0 0 0,-1-1 0,0 0 0,0 0 0,0 0-1,-1 0 1,0 0 0,1-10 0,2-10 194,-2-1 0,1-53 0,-4 54 25,-6-153 1240,3 157-1236,-1 0 1,0 1 0,-2-1 0,-1 1 0,-15-37-1,13 49 1046,8 24-1101,8 30-409,0-20 209,1 0 0,1-1 0,1 0 0,1-1 0,1 0 0,1-1 0,0 0-1,18 19 1,-9-14-114,2 0 1,0-2-1,2-1 0,0-1 0,41 25 0,-59-41-453,1-1 0,0 0 0,0 0 0,1-1 0,-1 0 0,1-1 0,0 0 0,16 3 0,34-4-5381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0.4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94 0 17624,'0'0'4082,"-57"112"-3154,47-51-559,10-3-97,0-8-112,10-10 48,5-8-160,-9-8 64,-6-6 64,0-6-176,-31-12-2705,5-2-3522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0.6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52 15799,'0'0'2802,"144"-10"-2786,-46 2 32,6-1-32,-1-1-16,-10-4-3794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0.82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 1 11317,'0'0'12809,"-6"20"-11291,-3 18-1433,2 1 0,1-1 0,2 1 0,2 0 0,1 1 0,3-1 0,1 0 0,8 43 0,-2-48-5,1 0 0,2 0 0,1-1 0,2-1-1,1 0 1,1-1 0,2-1 0,1-1-1,32 37 1,-48-61-58,1-1-1,-1 1 1,1-1 0,0 0 0,0 0-1,1 0 1,6 3 0,-11-7-32,-1 1 0,1-1 0,-1 0 0,1 1 0,-1-1 0,1 0 0,-1 0 0,1 0 0,-1 1 0,1-1 0,0 0 0,-1 0 0,1 0 0,-1 0 0,1 0 0,-1 0 0,1 0 0,0 0 0,-1 0 0,1-1 0,-1 1 0,1 0 0,-1 0 0,1 0 0,-1-1 0,1 1 0,-1 0 0,1 0 0,-1-1 0,1 1 0,-1-1 0,1 1 0,-1 0 0,0-1 0,1 1 0,-1-1 0,1 1 0,-1-1 0,0 1 0,0-1 0,1 1 0,-1-1 0,0 1 0,0-1 0,0 1 0,0-1 0,1 0 0,-1 1 0,0-2 0,0 2-75,5-36-2949,-4 13-2664,-1-1-8780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2.7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42 0 8548,'0'0'14150,"-7"4"-13189,5-3-951,0 0 0,0 1 0,0-1 0,0 1 0,0 0 0,0 0 1,0-1-1,1 1 0,-1 0 0,0 1 0,1-1 0,0 0 0,0 0 0,-1 1 0,1-1 0,0 0 0,1 1 1,-2 4-1,-2 57-37,4-53 38,3 60 81,2 1 1,4-1-1,3-1 1,3 0-1,44 125 1,-13-64 126,-37-120-151,-1-19 55,1-25 65,-8 28-191,0-3 16,7-35 228,2 0 0,1 1 1,3 0-1,23-51 0,-36 93-243,-1-1-1,0 0 1,1 1-1,-1-1 1,0 1-1,1-1 1,-1 1 0,1-1-1,-1 1 1,1-1-1,-1 1 1,1 0-1,-1-1 1,1 1 0,-1 0-1,1-1 1,0 1-1,-1 0 1,1 0 0,0 0-1,-1-1 1,1 1-1,-1 0 1,1 0-1,0 0 1,-1 0 0,1 0-1,0 0 1,-1 0-1,1 0 1,0 1-1,-1-1 1,1 0 0,0 0-1,-1 0 1,1 1-1,-1-1 1,1 0-1,-1 1 1,1-1 0,0 0-1,-1 1 1,1-1-1,0 2 1,25 24-163,-20-18 138,-2-5 26,0 1 0,0-1 0,0 0 0,0 0 0,1 0 0,0-1 0,-1 1 0,1-1 0,0 0 0,0 0 0,0-1 0,0 0 0,9 2 0,-11-3 5,0 0 1,1 0-1,-1 0 1,1 0-1,-1 0 1,1-1-1,-1 0 1,0 1-1,1-1 1,-1-1-1,0 1 1,0 0-1,0-1 1,0 1-1,0-1 1,0 0-1,0 0 1,0 0-1,-1 0 1,1-1-1,2-2 1,-4 3 4,0 0 1,0 1-1,0-1 0,0 1 0,0 0 1,0-1-1,0 1 0,1 0 1,-1-1-1,1 1 0,-1 0 1,1 0-1,-1 0 0,1 1 0,0-1 1,-1 0-1,1 0 0,0 1 1,0-1-1,0 1 0,1-1 1,0 3-25,0-1 0,0 1 0,0-1 0,0 1 0,-1 0 0,1 0 0,0 0 0,-1 0 0,0 0 0,4 5 0,-3-5-9,1 3 23,0 0-1,1 0 1,-1-1 0,1 1 0,0-1-1,1-1 1,-1 1 0,1-1 0,-1 0-1,1 0 1,0 0 0,0-1-1,1 0 1,-1 0 0,0-1 0,0 0-1,1 0 1,12 0 0,-18-1-15,0 0-1,-1 0 1,1-1 0,0 1 0,0-1 0,0 1-1,0-1 1,0 1 0,0-1 0,0 0-1,-1 1 1,1-1 0,0 0 0,0 0 0,-1 1-1,1-1 1,-1 0 0,1 0 0,-1 0-1,1 0 1,-1 0 0,1 0 0,-1 0 0,0 0-1,1 0 1,-1 0 0,0 0 0,0-1-1,2-35-1433,-2 31 986,-3-42-3266,-14-14-2225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2.9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1 272 12502,'0'0'1718,"20"-15"-987,-4 3-503,34-24 1348,-3-3 1,60-61-1,-109 102-1532,1-1 0,-1 0 1,0 0-1,0 1 0,0-1 1,0 0-1,0 0 0,0-1 1,0 1-1,0 0 0,-1-1 0,1 1 1,0-1-1,0 0 0,-1 0 1,1 0-1,0 0 0,0 0 1,0 0-1,-1-1 0,1 1 0,0-1 1,0 1-1,0-1 0,0 0 1,0 0-1,0 0 0,0 0 1,0 0-1,0 0 0,0-1 0,0 1 1,1-1-1,-1 1 0,1-1 1,-1 0-1,1 1 0,-1-1 1,1 0-1,0 0 0,0 0 1,0 0-1,0 0 0,0 0 0,1 0 1,-1 0-1,1-1 0,-1 1 1,1 0-1,0 0 0,-1 0 1,1-1-1,0 1 0,1 0 0,-1 0 1,0-1-1,1 1 0,-1 0 1,1 0-1,0 0 0,0 0 1,-1 0-1,1 0 0,1 0 0,1-4 1,-11 16-76,1 0 0,0 1 0,0-1 0,1 1 1,1 0-1,0 1 0,-7 23 0,3-5-343,2 0 0,-3 36 0,6-34-1033,2 1 0,1-1 0,2 1 0,6 48 0,-3-66-775,1 0-1,0 0 1,12 22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3.4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477 14 656,'0'0'20204,"-25"-4"-18726,11 1-1295,5 1-85,-1 0 0,1 1 1,-1 0-1,1 0 0,-1 1 0,-10 1 0,16 0-76,0 0 0,0 0-1,-1 0 1,1 1-1,0-1 1,0 1-1,1 0 1,-1 0 0,0 1-1,1-1 1,-1 1-1,1-1 1,0 1-1,0 0 1,0 1 0,0-1-1,0 0 1,1 1-1,-1-1 1,-1 5 0,-15 27 24,-25 62 1,40-84-47,0-1 0,0 2 0,1-1 0,1 0 0,0 0 0,1 1 0,0-1 0,2 25 0,0-36 0,-1-1 0,1 0 1,0 0-1,-1 0 0,1 1 0,0-1 1,-1 0-1,1 0 0,0 0 0,0 0 0,0 0 1,0 0-1,0-1 0,0 1 0,0 0 1,1 0-1,-1-1 0,0 1 0,0-1 1,0 1-1,1-1 0,-1 1 0,0-1 1,1 0-1,-1 0 0,0 0 0,1 1 1,-1-1-1,0-1 0,1 1 0,1 0 1,53-5 17,-40 2 57,-15 3-72,0 0-1,-1 1 0,1-1 1,0 0-1,0 0 1,-1 1-1,1-1 0,0 0 1,0 1-1,-1-1 1,1 0-1,0 1 0,-1-1 1,1 1-1,-1 0 1,1-1-1,-1 1 0,1-1 1,-1 1-1,1 0 1,-1-1-1,1 1 0,-1 0 1,0-1-1,1 1 1,-1 0-1,0 0 0,1 0 1,6 30-53,-5-22 41,8 43 5,-2 1 0,-3 1 1,-2-1-1,-4 63 0,1-112 13,-1 0 0,1 1 0,-1-1 0,0 0 0,0 0 0,0 0 0,0 0 0,-1 0 0,1 0 1,-1 0-1,0 0 0,-1 0 0,1-1 0,-1 1 0,1-1 0,-1 0 0,0 0 0,0 0 0,0 0 0,-1 0 0,1 0 0,-1-1 0,1 0 0,-1 0 0,0 0 0,0 0 0,0-1 0,0 1 0,0-1 0,0 0 0,-1 0 0,1 0 0,0-1 0,0 0 0,-1 0 0,-5 0 0,-3-1 39,1 0 1,0 0-1,0-1 0,-1-1 0,2 0 0,-1-1 1,0 0-1,1-1 0,-1 0 0,1-1 0,-16-11 1,17 10-1,1-1 0,0 0 0,0-1 0,1 0 0,0 0 0,0-1 0,1 0 0,-6-12 0,10 18-150,1 0 0,0 0 0,1-1 0,-1 1 0,1 0 0,0-1 0,0 1 0,0-1 0,1 1 0,-1-1 0,1 1 0,0-1 0,0 1 0,1-1 0,-1 1 0,1-1 0,0 1 0,1-1 0,-1 1 0,1 0 0,-1 0 0,1 0 0,1-1 0,-1 2 0,6-8 0,40-35-3935,16-5-2285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3.7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4706,'0'0'18347,"1"29"-17480,0-6-798,13 182 286,-13-199-322,19 107 340,-18-104-350,1 0-1,0 0 1,0 0 0,1-1-1,0 1 1,1-1 0,0 0-1,0 0 1,12 13 0,-4-14 54,-11-13-50,-1 5-11,16-77 492,-13 54-390,1-1 0,1 1 0,2 0 0,0 1 0,1 0-1,1 0 1,19-31 0,-29 54-118,1-1-1,-1 1 1,0-1-1,0 1 1,1-1 0,-1 1-1,0 0 1,1-1-1,-1 1 1,1 0-1,-1-1 1,0 1 0,1 0-1,-1-1 1,1 1-1,-1 0 1,1 0 0,-1 0-1,1-1 1,-1 1-1,1 0 1,-1 0-1,1 0 1,-1 0 0,1 0-1,-1 0 1,1 0-1,-1 0 1,1 0-1,-1 0 1,1 0 0,-1 0-1,1 1 1,-1-1-1,1 0 1,-1 0-1,1 0 1,-1 1 0,1-1-1,-1 0 1,1 1-1,13 18-96,-5 4 69,0 1 0,-2 0-1,-1 1 1,0-1-1,-2 1 1,2 43-1,4 18 82,-10-80-56,1-1 0,0 0 0,0 0 0,1 0 0,-1 1 0,1-1 0,0-1 0,1 1 0,-1 0-1,1 0 1,4 4 0,-6-7-146,1-1-1,0 0 1,-1 0-1,1 0 0,0 0 1,0 0-1,-1 0 1,1-1-1,0 1 0,0 0 1,0-1-1,0 0 1,0 1-1,0-1 0,0 0 1,0 0-1,0 0 1,0 0-1,0 0 1,0-1-1,0 1 0,0-1 1,0 1-1,0-1 1,-1 0-1,1 1 0,0-1 1,0 0-1,0 0 1,-1-1-1,1 1 0,2-3 1,32-26-5062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3.94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84 15383,'0'0'5619,"119"-72"-5603,-83 62 64,5 8-80,-30 2 0,-11 26-2658,-11 18-1952,-30 8-7971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4.1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1 132 11749,'0'0'8196,"108"-88"-8068,-67 72-32,6 2-32,5 5-128,4 5-2241,-9 4-1136,-1 0-8933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3.5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20 103 10309,'0'0'6034,"-2"-19"-2637,-9-58 226,9 71-1120,0 8-1090,0 21-818,1 38-1027,9 37 567,3-1 1,5-1-1,4 0 1,37 110 0,-54-198-129,-2-5 1,-1 1 0,1-1 0,1 1 0,-1-1 0,0 0 0,1 1 0,0-1 0,0 0 0,0 0 1,0 0-1,0-1 0,3 4 0,2-36 488,1-12-355,2 1-1,1 1 1,2 0 0,2 0-1,2 1 1,1 1 0,37-56 0,-49 87-146,0 0 1,0 0-1,1 0 1,-1 1-1,1 0 1,1 0-1,-1 0 1,10-4-1,-14 8 0,0 1 1,0-1-1,0 1 0,0 0 1,1 0-1,-1 0 0,0 0 1,1 1-1,-1-1 0,1 1 1,-1 0-1,0 0 0,1 0 1,-1 0-1,1 1 0,-1-1 1,0 1-1,1 0 0,-1 0 1,0 0-1,0 1 0,1-1 1,-1 1-1,4 2 0,-1 1-18,0 1 0,-1-1 0,0 1-1,0 0 1,0 0 0,-1 1 0,0 0-1,0-1 1,-1 1 0,4 11 0,2 5-4,-2 1 0,5 25 0,1 46 63,-11-71-20,0-1 1,2 0-1,0 0 0,2 0 0,11 29 1,-15-47-18,-2-4-1,1 1 0,0-1 0,-1 1 0,1-1 0,0 1 0,0-1-1,0 0 1,0 1 0,0-1 0,0 0 0,0 0 0,0 0 0,0 0 0,1 0-1,-1 0 1,0 0 0,1 0 0,-1 0 0,3 0 0,-5-31-7631,-7 25-1107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4.7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84 11445,'0'0'7542,"9"12"-7310,3 8 134,0 0-1,-1 1 0,-1 0 0,-1 1 0,10 38 0,-17-52-232,0 1-45,0 1-1,0-2 0,1 1 0,1 0 0,7 13 0,-11-21-82,0-1 0,1 0 0,-1 0 0,0 0-1,0 0 1,1 0 0,-1 1 0,0-1 0,1 0 0,-1 0 0,0 0-1,1 0 1,-1 0 0,0 0 0,1 0 0,-1 0 0,0 0 0,1 0 0,-1 0-1,0 0 1,1 0 0,-1-1 0,0 1 0,0 0 0,1 0 0,-1 0-1,0 0 1,1 0 0,-1-1 0,0 1 0,0 0 0,1 0 0,-1 0 0,0-1-1,0 1 1,0 0 0,1-1 0,-1 1 0,0 0 0,0 0 0,0-1-1,0 1 1,0 0 0,1-1 0,-1 1 0,0 0 0,0-1 0,0 1-1,0 0 1,0-1 0,17-44 572,-6 16 41,22-45 0,-28 65-579,1 0 0,0 0 0,0 1 0,1 0 1,0 0-1,0 0 0,1 1 0,-1 0 0,10-5 0,-15 11-40,0 0-1,0 0 1,-1 0 0,1 0 0,0 0 0,0 1-1,0-1 1,0 1 0,0-1 0,0 1-1,0 0 1,0 0 0,0 0 0,0 0-1,0 0 1,0 0 0,0 0 0,0 1 0,0-1-1,0 1 1,-1-1 0,1 1 0,0 0-1,0 0 1,0 0 0,-1 0 0,1 0-1,0 0 1,-1 0 0,1 1 0,-1-1 0,3 4-1,4 4-37,0 1-1,-1 0 0,0 0 0,6 15 1,-3-8 48,-7-12-3,0 0-1,1 0 1,0 0-1,0 0 1,0-1-1,0 1 0,1-1 1,6 5-1,-9-8-1,0 0 0,0 0 0,-1 0 0,1 0 0,0-1 0,0 1 0,1 0 0,-1-1 0,0 0 0,0 1 0,0-1 0,0 0 0,0 0 0,0 0 0,0 0 0,1-1 0,-1 1 0,0 0 0,0-1 0,0 0 0,0 1 0,0-1 0,0 0 0,0 0 0,-1 0 0,1 0 0,0 0 0,0-1 0,1-1 0,8-7 40,-1-1 0,0-1 0,0 1 0,-1-1 1,12-24-1,20-24 88,-40 59-133,-1 0 0,1 0 0,0 0-1,-1 1 1,1-1 0,0 0 0,0 1 0,0-1 0,-1 0-1,1 1 1,0-1 0,0 1 0,0-1 0,0 1-1,0 0 1,0-1 0,0 1 0,0 0 0,0 0 0,0 0-1,0 0 1,0 0 0,0 0 0,0 0 0,1 0 0,-1 0-1,0 0 1,0 0 0,0 1 0,0-1 0,0 0 0,0 1-1,-1-1 1,1 1 0,2 0 0,28 30-137,-19-18 86,-6-8 47,0 0 1,0-1-1,0 0 0,0 0 1,1-1-1,-1 1 0,1-1 1,0-1-1,0 1 0,0-1 1,0-1-1,1 1 0,-1-1 1,0 0-1,1-1 1,-1 0-1,0 0 0,1 0 1,-1-1-1,0 0 0,1-1 1,-1 0-1,13-4 0,-14 3 71,0 1 0,1-1 0,-1 0-1,-1-1 1,1 1 0,0-1 0,-1 0 0,0 0-1,0-1 1,0 0 0,0 0 0,-1 0 0,0 0-1,0-1 1,0 1 0,-1-1 0,0 0 0,0 0-1,0-1 1,-1 1 0,0 0 0,0-1 0,-1 1-1,1-1 1,-2 0 0,1-8 0,20 35 310,-19-17-421,1 0 0,-1 0 0,1 0 0,-1-1 0,1 1 0,0-1 0,0 1 0,0-1 0,1 0 0,-1 0 0,0-1 0,1 1 0,-1-1 0,1 1 0,-1-1 0,1 0 0,0-1 0,0 1 0,-1-1 0,5 1 0,-12-3-5157,-22-10-617,-10-16-5773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5.02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48 253 11029,'0'0'4021,"19"-13"-1748,61-41-326,-76 52-1780,0-1 1,0 0-1,0 1 0,-1-2 1,1 1-1,-1 0 0,0-1 1,1 0-1,-2 1 0,1-1 0,0 0 1,-1-1-1,0 1 0,0 0 1,0-1-1,0 1 0,-1-1 1,1 1-1,-1-1 0,-1 0 0,1 0 1,-1 1-1,1-1 0,-1 0 1,-1-8-1,1 4 195,0 7-311,-1-1 0,1 0 0,0 0 0,-1 1 0,0-1 0,1 0 0,-1 1 0,0-1 0,0 0 0,-1 1 0,1 0 0,0-1 0,-1 1 0,0 0-1,1-1 1,-1 1 0,0 0 0,0 0 0,0 1 0,0-1 0,-1 0 0,1 1 0,0-1 0,-1 1 0,1 0 0,-1-1 0,0 1 0,1 1 0,-1-1 0,0 0 0,-3 0 0,2 0-52,0 1-1,0-1 0,0 1 0,0 0 0,0 0 1,0 0-1,0 1 0,0 0 0,0-1 1,0 1-1,0 1 0,0-1 0,0 0 1,1 1-1,-1 0 0,1 0 0,-1 0 0,1 0 1,0 1-1,-1-1 0,-3 6 0,-1 2-106,2 0 0,-1 1 0,1 0 0,1 0 0,0 1 0,0 0-1,1 0 1,1 0 0,0 0 0,1 0 0,0 1 0,1-1 0,0 1-1,1 14 1,0-21-271,0 0 0,0 1 0,0-1-1,1 0 1,0 0 0,0 0 0,0 0 0,1 0-1,0 0 1,0 0 0,1 0 0,-1-1-1,1 1 1,0-1 0,1 1 0,0-1 0,-1 0-1,1-1 1,1 1 0,8 7 0,52 34-8087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5.4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317 305 14391,'0'0'5477,"-24"-4"-3412,4 1-1684,12 0-291,0 1 0,0 1 0,0 0 0,0 0 0,0 0 1,0 1-1,0 0 0,0 1 0,-1 0 0,1 0 1,0 0-1,1 1 0,-1 1 0,0-1 0,0 1 0,1 0 1,0 1-1,-9 5 0,6-1-22,0 0-1,0 1 1,1 0-1,0 0 1,1 1 0,0 1-1,1-1 1,0 1-1,-6 12 1,9-15-63,0 0 1,1 1-1,0-1 0,1 1 0,-1-1 1,2 1-1,-1 0 0,1-1 0,1 1 1,-1 0-1,1 0 0,1 0 0,0 0 1,3 12-1,-2-17-2,0 0 0,0 0 0,1 0 1,-1 0-1,1-1 0,0 1 0,0-1 0,0 0 0,1 0 0,-1 0 1,1-1-1,-1 1 0,1-1 0,0 1 0,0-1 0,0-1 0,0 1 1,0 0-1,1-1 0,-1 0 0,0 0 0,1 0 0,-1-1 0,1 1 1,8-1-1,-7 0 5,0 1 0,1-1 0,-1 0 0,0-1 0,1 1 0,-1-1 0,0 0 0,0-1 0,0 0 0,0 0 0,0 0 0,0 0 0,-1-1 1,1 0-1,-1 0 0,1-1 0,8-7 0,-10 4-5,1 0 1,-1 0-1,-1 0 1,1-1-1,-1 1 1,0-1-1,-1 0 1,0 1-1,0-1 1,0-10-1,2-85 99,-4 77-61,-1-11 235,-2-1-1,-1 1 1,-2-1-1,-2 2 1,-1-1-1,-2 1 0,-20-45 1,13 50 639,18 31-901,0 0 1,0 0-1,-1-1 1,1 1-1,0 0 1,0 0-1,0 0 1,0 0-1,-1 0 1,1 0 0,0 0-1,0-1 1,0 1-1,-1 0 1,1 0-1,0 0 1,0 0-1,0 0 1,-1 0-1,1 0 1,0 0-1,0 0 1,-1 0-1,1 0 1,0 0-1,0 0 1,0 1-1,-1-1 1,1 0-1,0 0 1,0 0-1,0 0 1,0 0-1,-1 0 1,1 0-1,0 1 1,0-1-1,0 0 1,0 0-1,-1 0 1,1 0-1,0 0 1,0 1-1,0-1 1,0 0-1,0 0 1,0 0-1,0 1 1,0-1-1,0 0 1,0 0-1,-1 0 1,1 1-1,0-1 1,0 0-1,0 0 1,0 1-1,0-1 1,1 0-1,-2 6 4,1 0 0,0 0 0,1 1 0,0-1 0,0 0 0,0-1 0,1 1 0,2 8 0,7 13-16,1 0-1,1-1 0,1-1 0,1 0 0,2-1 0,0-1 0,36 38 0,-24-33-210,1-1 0,2-2 0,0-1 0,2-1 0,39 19 0,-70-41-253,0 1 0,-1-1 1,1 0-1,0 0 1,0 0-1,0-1 1,0 1-1,-1-1 1,1 1-1,0-1 1,3 0-1,11 0-5399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5.6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88 15383,'0'0'7876,"124"-62"-7844,-73 50-16,-9 6 96,-11 4-112,-16 2-480,-5-2-2722,1-2-2593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2:25.8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 93 15047,'0'0'7086,"-3"-19"-4378,0 5-2647,-6-40 2710,10 48-2025,1 7-167,11 33-300,3 10-325,94 240 181,-92-247-85,1-1 1,2 0 0,1-1-1,2-2 1,38 43 0,-60-74-57,0 1 16,1 0-1,0 1 1,-1-1 0,1-1 0,0 1 0,1 0-1,-1-1 1,0 1 0,1-1 0,0 0 0,-1 0-1,1-1 1,0 1 0,0-1 0,0 0 0,0 0 0,6 1-1,-9-3-68,1 1-1,-1-1 0,0 0 1,0 0-1,0 0 0,0 0 0,0-1 1,0 1-1,-1 0 0,1 0 1,0 0-1,-1-1 0,1 1 1,0 0-1,-1-1 0,1 1 0,-1-1 1,0 1-1,0 0 0,1-1 1,-1 1-1,0-1 0,0 1 1,0-1-1,-1 1 0,1-2 0,-5-45-4106,-16-10-5842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12.4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88 7892,'0'0'112,"171"-52"-112,-115 16-3474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57.36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3201,'0'0'2354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57.71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 10 11605,'0'0'881,"-26"-10"-1666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58.6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191 156 15591,'0'0'238,"-17"-8"-134,-53-26 165,58 28-231,-11-6 302,16-1 112,7 12-410,-16-18-3803,15 19 3756,-2-3-491,-1 1 1,0 0-1,1-1 1,-1 1 0,1-1-1,0 0 1,0 0-1,0 0 1,0-1-1,0 1 1,1-1 0,-3-4-1,3-11-3986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00.2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73 200 4690,'0'0'9869,"-14"-2"-8888,-45-6-290,59 8-687,0 0 0,0 0 0,0 0-1,0 0 1,0 0 0,0 0-1,0 0 1,1 0 0,-1-1 0,0 1-1,0 0 1,0 0 0,0 0-1,0 0 1,0 0 0,0 0 0,0 0-1,0 0 1,0 0 0,0 0 0,0 0-1,0 0 1,0 0 0,0 0-1,0-1 1,0 1 0,0 0 0,0 0-1,0 0 1,0 0 0,0 0-1,0 0 1,0 0 0,0 0 0,0 0-1,0 0 1,0 0 0,0 0-1,0 0 1,0 0 0,0-1 0,0 1-1,-1 0 1,1 0 0,0 0-1,0 0 1,0 0 0,0 0 0,0 0-1,0 0 1,13-4 91,19-4-59,58-15-195,121-47 1,37-11-144,-309 86 139,-98 48 136,110-34 79,-98 23 0,179-34-188,131-8-2249,-101 0-1080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4.4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49 291 8244,'0'0'10140,"-9"-20"-7856,-25-66-766,32 80-1454,1 1-1,0-1 1,0 0 0,1 1-1,-1-1 1,1 0 0,0 0-1,1 1 1,0-1 0,0 0-1,0 1 1,0-1 0,1 1-1,0-1 1,0 1 0,0 0-1,1 0 1,0 0 0,0 0-1,0 0 1,1 0 0,-1 1-1,1 0 1,8-8 0,-6 7-12,-1 1 0,0 0 0,1 0 0,0 0 0,0 0 1,0 1-1,0 0 0,1 0 0,-1 1 0,1 0 0,0 0 1,-1 0-1,1 1 0,0 0 0,0 0 0,0 1 0,0 0 0,10 1 1,-11 1-54,-1 0 0,1 0 0,0 1 0,-1-1 0,1 1 0,-1 1 0,0-1 0,0 1 0,0 0 0,-1 0 1,1 0-1,-1 0 0,0 1 0,0 0 0,0 0 0,-1 0 0,0 0 0,0 1 0,0-1 0,3 11 0,0 2 4,0 0 0,-1 1 0,-1-1-1,0 1 1,0 30 0,-1-6 175,-3 0 0,-6 56 0,5-84-116,-2-1 0,0 1 0,-1-1 0,0 0 0,-1 0 0,-1 0 0,0-1 0,0 1 0,-2-2 1,-13 20-1,17-28-24,1 0 1,-1-1 0,0 1 0,0-1 0,0 0 0,0 0-1,0-1 1,-1 0 0,0 1 0,1-1 0,-1-1-1,0 1 1,0-1 0,0 1 0,-5-1 0,7 0 9,-1-1 1,1 0 0,0 1-1,-1-1 1,1-1 0,0 1-1,-1 0 1,1-1-1,0 0 1,-1 0 0,1 0-1,0 0 1,0 0-1,0-1 1,0 0 0,0 1-1,0-1 1,0 0 0,1 0-1,-1 0 1,0-1-1,-1-2 1,-1 0-22,1 0-1,1 0 0,-1-1 1,1 0-1,0 1 1,0-1-1,0 0 1,1 0-1,0-1 1,0 1-1,1 0 1,0-1-1,-1-10 1,2 17-35,0-1-1,0 1 1,0 0 0,0 0-1,1-1 1,-1 1 0,0 0-1,0 0 1,1-1 0,-1 1-1,0 0 1,0 0 0,1 0-1,-1-1 1,0 1 0,0 0-1,1 0 1,-1 0 0,0 0 0,1 0-1,-1 0 1,0 0 0,0 0-1,1-1 1,-1 1 0,0 0-1,1 0 1,-1 0 0,0 0-1,1 1 1,-1-1 0,0 0-1,1 0 1,-1 0 0,0 0-1,1 0 1,-1 0 0,0 0-1,0 0 1,1 1 0,2-1-49,15 5 20,-1 0-1,0 1 0,0 0 1,-1 1-1,29 18 0,11 4 107,2-4-56,84 24 1,-55-28-5265,-82-21-706,-3-5 3200,-1 3 1400,0-26-9141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14.2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8020,'0'0'0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14.46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70 11237,'0'0'592,"124"-42"-5042,-62 14 144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03.7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8340,'0'0'1056,"52"7"-1248,-1-7-272,16 0-480,-5 0-1746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03.9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68 83 7716,'0'0'3185,"-68"16"-3281,99-16 16,26-12 16,5-12-288,5-6-977,-5-2-1824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37.7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529 77 9700,'0'0'10355,"-17"-13"-9817,-55-40-257,71 52-278,0 0 1,0 0-1,-1 0 1,1 0-1,-1 0 1,1 0-1,-1 0 1,1 1-1,-1-1 1,0 1-1,1-1 1,-1 1-1,0 0 1,1-1-1,-1 1 1,0 0-1,1 0 1,-1 0-1,-2 1 1,-10 15 22,11-10-16,-21 33 10,3 0 0,1 2 0,2 0-1,2 1 1,1 1 0,3 1 0,1 0 0,3 0-1,1 1 1,2 0 0,3 0 0,1 0 0,2 0-1,2 0 1,2 0 0,2 0 0,2-1 0,18 53-1,-3-24 45,66 227 111,-77-243-50,-3 0-1,-2 1 0,1 84 1,-11-78-56,-4 0 0,-2 0 0,-3-1 0,-3 0 1,-2-1-1,-3-1 0,-3-1 0,-3-1 0,-1 0 0,-4-2 1,-2-2-1,-39 52 0,52-82 79,-1-2 1,-2-1-1,0 0 0,-45 33 1,67-55-145,-1 0 0,1 0 1,0 1-1,0-1 0,-1 0 1,1 0-1,0 1 1,0-1-1,0 0 0,-1 1 1,1-1-1,0 0 1,0 1-1,0-1 0,0 1 1,0-1-1,0 0 0,0 1 1,0-1-1,0 0 1,0 1-1,0-1 0,0 1 1,0-1-1,0 0 1,0 1-1,0-1 0,0 0 1,0 1-1,0-1 1,1 0-1,-1 1 0,0-1 1,0 0-1,0 1 0,1-1 1,-1 0-1,0 1 1,0-1-1,1 0 0,-1 1 1,14 9-78,-13-9 95,65 39-11,-45-29-5,-1 1 0,-1 0 0,0 2 1,0 0-1,22 25 0,-23-18-7,-1 2 0,-1 1 1,-1 0-1,-2 0 0,0 1 0,-1 1 1,-2 1-1,9 34 0,-2 5 2,-3 1-1,7 89 1,9 720 269,-29-681-114,34 1149 580,-32-1229-663,-1-46-45,22 357 256,-16-345-248,5 0 0,2-2 0,32 93 0,-39-147-9,2-1 0,0 0-1,2-1 1,0 0 0,25 33 0,-32-49-187,0 0 0,1 0 0,1 0 0,-1-1 0,1 0 0,0 0 0,0-1 0,1 0 0,-1 0 0,1-1 0,0 0 0,0 0 0,1-1 0,-1 0 0,1-1 0,0 1 0,0-2 0,-1 1 0,14 0 0,-18-2-280,1 0 0,-1-1 0,1 1 0,-1-1 1,1 1-1,-1-1 0,0-1 0,0 1 0,1 0 0,5-4 0,-3 0-1071,-1 0 1,0-1-1,-1 1 1,1-1-1,8-13 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47.2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0 239 9989,'0'0'6675,"62"-121"-6531,-10 91-144,10 2 0,10 4 144,0 4-144,-10 10-304,-10 4-1665,-26 6-2705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47.5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1 195 13238,'0'0'568,"30"-6"11,-19 3-515,220-59 497,-159 38-468,-13 4-37,89-41 0,-138 52-25,-15 3 1090,1 3-568,4 2-529,-27 1-3975,6 0 242,-8 0-3350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49.1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1 203 15175,'0'0'3169,"10"17"-2688,34 51 63,-43-66-491,0-1 0,0 1 0,0 0 0,1-1 0,-1 1 1,0-1-1,1 0 0,-1 1 0,1-1 0,-1 0 0,1 0 0,0 0 0,-1 0 0,1 0 1,0 0-1,0-1 0,0 1 0,-1 0 0,1-1 0,0 0 0,0 1 0,0-1 0,0 0 0,0 0 1,0 0-1,0 0 0,0 0 0,0-1 0,0 1 0,0-1 0,0 1 0,-1-1 0,4-1 1,1-1 172,-1-1 0,1 0 1,-1 0-1,0 0 1,0-1-1,8-8 0,-10 9-135,45-52 1131,-22 24-755,50-46 0,-75 77-466,0 0 0,0 0-1,0 0 1,0 0 0,0 0 0,0 0-1,0 0 1,1 1 0,-1-1 0,0 0 0,0 1-1,1-1 1,-1 1 0,0 0 0,1-1-1,-1 1 1,0 0 0,1 0 0,-1 0-1,1 0 1,-1 0 0,0 0 0,1 0-1,-1 0 1,0 0 0,1 1 0,-1-1-1,0 1 1,1-1 0,-1 1 0,0-1 0,0 1-1,1 0 1,-1-1 0,0 1 0,0 0-1,2 2 1,2 3-20,-1 1-1,1-1 1,-1 1-1,-1 0 1,6 13 0,4 6 23,-4-9-9,-3-6 4,0 0 0,1-1 0,1 0 0,-1 0 0,18 18 0,-21-25 3,0-1 0,-1 1 0,1-1 0,0 0 0,0 0-1,0 0 1,0-1 0,1 1 0,-1-1 0,0 0 0,1 0-1,-1-1 1,0 1 0,1-1 0,-1 0 0,1 0 0,-1-1-1,1 1 1,-1-1 0,0 0 0,8-2 0,17-9 55,0-1-1,-2-1 1,1-1 0,-2-1 0,42-34-1,-23 17 28,0 0-43,-15 9-4,46-26 0,-68 45-39,0 1-1,0 0 0,0 1 0,0 0 1,1 0-1,-1 1 0,1 0 1,0 0-1,-1 1 0,1 0 0,13 0 1,-18 2-3,1 0 1,-1 0 0,0 0 0,1 1 0,-1-1 0,0 1-1,0 0 1,0 1 0,0-1 0,0 0 0,4 5-1,39 39-1,-13-13-1,-26-26-270,0-1-1,0 0 1,0 0 0,15 7 0,-19-12-642,0 1 0,1-1-1,-1 1 1,0-1 0,1-1-1,-1 1 1,8 0 0,4-1-7061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03.1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50 223 6099,'0'0'10092,"-9"4"-8579,6-4-1552,-29 13 1424,26-9-621,25-8-539,24-11-141,-2-2 0,57-31 0,-3 1-51,-59 30 2,90-35-2,-110 46-33,1 1-1,-1 0 1,1 2 0,0 0 0,28-1 0,-44 4-19,-20 11-1857,-299 199-5099,254-169 6857,43-27 275,-42 24-249,16-16 2836,312-149 512,-36 13-1339,-46 46-1816,-57 24-21,-162 46 1703,30-3-1795,-1 1 0,1 0-1,-1 0 1,1 1 0,-1-1-1,-6 3 1,13-3-7,-1 0 0,1 0-1,0 0 1,0 0 0,0 0 0,-1 0-1,1 0 1,0 1 0,0-1 0,0 0-1,-1 0 1,1 0 0,0 0 0,0 0-1,0 0 1,0 0 0,0 1 0,-1-1-1,1 0 1,0 0 0,0 0 0,0 0 0,0 0-1,0 1 1,0-1 0,0 0 0,0 0-1,-1 0 1,1 1 0,0-1 0,0 0-1,0 0 1,0 0 0,0 1 0,0-1-1,0 0 1,0 0 0,0 0 0,0 1-1,0-1 1,0 0 0,0 0 0,1 0-1,-1 0 1,0 1 0,0-1 0,0 0-1,0 0 1,0 0 0,0 1 0,0-1 0,0 0-1,1 0 1,-1 0 0,0 0 0,0 0-1,0 0 1,0 1 0,1-1 0,-1 0-1,0 0 1,0 0 0,12 5-2029,34-7-5337,-16-10-944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03.8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949 121 15495,'17'-17'2537,"6"-9"-1779,-9 11 167,0 0 1,0 1 0,26-20 0,-40 34-874,0 1-1,0-1 1,0 0-1,0 1 1,0-1-1,0 0 1,0 0-1,0 1 1,0-1-1,0 0 1,0 0 0,1 1-1,-1-1 1,0 0-1,0 1 1,0-1-1,0 0 1,0 0-1,0 0 1,1 1 0,-1-1-1,0 0 1,0 0-1,0 1 1,1-1-1,-1 0 1,0 0-1,0 0 1,1 0 0,-1 0-1,0 1 1,0-1-1,1 0 1,-1 0-1,0 0 1,0 0-1,1 0 1,-1 0-1,0 0 1,1 0 0,-1 0-1,0 0 1,0 0-1,1 0 1,-1 0-1,0 0 1,1 0-1,-1 0 1,0 0 0,0 0-1,1-1 1,-1 1-1,0 0 1,0 0-1,1 0 1,-1 0-1,0-1 1,0 1-1,0 0 1,1 0 0,-1 0-1,0-1 1,0 1-1,0 0 1,0 0-1,1-1 1,-1 1-1,0 0 1,0-1 0,-6 28 263,-22 45-265,-3-1 0,-3-2-1,-3-1 1,-51 69 0,45-76 69,-2-2 0,-2-3 1,-102 95-1,115-122-27,-2-1-1,0-1 0,-2-3 1,0 0-1,-2-3 0,0-1 1,-67 22-1,93-37-22,-1-1 0,0-1 0,0 0 0,-28 1 0,39-3-37,1-1 0,0 0 0,-1-1-1,1 1 1,0-1 0,-1 1 0,1-1 0,0 0 0,0 0 0,-1 0 0,1-1 0,0 1 0,0-1-1,1 0 1,-1 0 0,0 0 0,1 0 0,-1 0 0,1 0 0,-1-1 0,1 1 0,0-1 0,0 0-1,0 1 1,0-1 0,1 0 0,-3-5 0,-2-9 27,1 0 0,1 0 0,0-1 0,1 1 0,1-1-1,1 0 1,0 0 0,1 1 0,1-1 0,1 0 0,1 0 0,0 1 0,1-1 0,1 1 0,10-24 0,-10 30-53,0 0 1,1 0 0,0 1 0,1 0 0,0 0-1,0 1 1,1-1 0,0 2 0,1-1 0,0 1-1,0 1 1,1 0 0,0 0 0,0 1 0,1 0-1,0 0 1,0 1 0,0 1 0,0 0 0,1 1-1,-1 0 1,1 0 0,0 1 0,12 0 0,2 2-14,0 1 0,1 1 1,-1 1-1,-1 1 1,1 2-1,-1 0 1,0 2-1,0 1 1,-1 0-1,0 2 1,-1 1-1,0 1 1,28 21-1,-20-11-1,-1 1 0,-1 1 0,-1 2 0,-2 1 0,0 1 1,-2 1-1,-1 1 0,28 53 0,-39-59-401,-1 1 1,-2 0 0,0 1-1,-2 0 1,0 1-1,-3 0 1,0 0-1,-1 0 1,-2 0 0,-1 0-1,-6 47 1,-20 51-5912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4.86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851 295 14295,'0'0'2313,"-22"-24"42,-76-77-7,86 90-1950,0-1 0,-1 2-1,0-1 1,0 2 0,-1 0-1,0 0 1,-1 2 0,0-1 0,0 2-1,-1 0 1,-19-4 0,26 8-344,0 1 0,0 1 0,0-1-1,0 1 1,0 1 0,-1 0 0,1 0 0,0 1 0,0 0 0,1 0 0,-1 1 0,0 0-1,1 1 1,-1 0 0,1 0 0,1 1 0,-1 0 0,0 0 0,-8 9 0,-11 10-40,2 1 1,0 2-1,1 1 1,2 0-1,-37 64 1,34-46-4,2 2 0,2 1 0,-23 82 0,23-41 44,3 0-1,5 1 0,3 1 0,4 136 1,7-186-35,2 1 0,1-1 0,3 1 0,1-2 1,23 69-1,-19-80-3,0-1 0,2-1 0,1 0 0,2-1 0,0-1 0,2 0 0,1-2 0,30 31 0,-34-40-11,2 0 0,-1-1-1,2-1 1,0-1-1,0-1 1,1 0-1,0-2 1,1 0-1,0-1 1,0-1 0,1-1-1,0-1 1,0-1-1,0-1 1,1-1-1,-1-1 1,1 0-1,-1-2 1,1-1 0,-1-1-1,0 0 1,0-2-1,35-12 1,-26 4 26,0-1 1,0-1-1,-2-2 1,0-1-1,48-39 1,-31 17-3,-1-2 0,53-66 0,-77 84-14,0-2-1,-2 0 0,-1-1 1,-2-1-1,0-1 0,-2 0 1,-1-1-1,-1-1 0,-2 0 1,-1 0-1,9-63 0,-15 54 15,-1 0-1,-2 0 0,-1 0 1,-3 0-1,-1 0 0,-2 0 1,-2 1-1,-25-72 0,0 25-5,-4 1-1,-4 1 0,-3 3 0,-3 2 0,-82-101 0,115 162-23,-1 0-1,0 2 1,-1-1-1,-1 2 1,-1 1-1,-27-18 1,39 28-2,0 1 0,1-1 0,-1 1 0,-1 1 0,1-1 0,0 1 0,-1 0 0,1 1 0,-1 0 0,1 0 0,-1 0 0,1 1 0,-1 0 0,0 1 0,1 0 0,-1 0 0,1 1 0,-1-1 0,1 2 0,0-1 0,0 1 0,0 0 0,-10 6 1,3 1-71,1 1 0,1 0 0,-1 1 0,2 0 0,0 1 0,0 0 0,1 1 0,1 0 0,0 1 0,1 0 0,1 0 0,0 0 0,-8 32 1,1 2-839,2 2 1,3-1-1,-5 70 1,7 44-4814,6-11-4140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07.6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16504,'0'0'4692,"13"0"-4756,-10 0 59,0 0 0,0 0 0,0 0 0,1 0 0,-1 0 0,0 1 0,0-1 0,0 1 0,0 0 0,0 0 0,0 0 0,0 0 0,0 0 0,0 1 0,0 0 0,0-1 0,-1 1 0,1 0 0,-1 0 0,1 0 0,-1 1 0,0-1 0,0 1 0,0-1 0,0 1 0,-1 0 0,1-1-1,-1 1 1,1 0 0,-1 0 0,0 0 0,0 0 0,0 0 0,0 5 0,7 40 36,-3 0 0,-1 1 0,-7 90 0,1-38-8,2-99-43,0 0 0,0-1 0,0 1 0,1-1 0,-1 1 0,0-1 0,1 1 0,-1-1 0,1 0 0,-1 1 0,1-1 0,0 1 0,0-1 0,-1 0 0,1 0 0,0 1 0,0-1 0,0 0 0,0 0 0,1 0 0,-1 0 0,0 0 0,0 0 0,1-1 0,-1 1 0,0 0 0,1 0 0,-1-1 0,1 1-1,-1-1 1,1 0 0,-1 1 0,1-1 0,-1 0 0,1 0 0,-1 0 0,1 0 0,-1 0 0,1 0 0,2-1 0,1 1-274,0-1-1,0 0 0,1 0 1,-1-1-1,0 1 0,0-1 1,0 0-1,-1 0 0,1-1 1,0 0-1,5-4 0,27-33-3629,3-12-2111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07.9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107 2 4322,'0'0'14249,"-16"4"-13894,15-4-353,-5 2 7,1-1 1,-1 1-1,1-1 0,-1 2 0,1-1 0,0 1 1,-9 5-1,12-6-3,0 0-1,0 1 1,0-1 0,0 0-1,0 1 1,0 0 0,1-1-1,-1 1 1,1 0-1,0 0 1,0 0 0,0 0-1,0 0 1,0 0 0,1 0-1,-1 0 1,1 0 0,0 0-1,0 0 1,1 5 0,-1 5 3,2-1 1,-1 1-1,2-1 1,0 0-1,0 0 0,1 0 1,1 0-1,0 0 1,0-1-1,1 0 1,0 0-1,14 17 0,-17-24-2,41 61 27,-41-60-6,1 1 0,-2-1-1,1 1 1,-1 0 0,0 0-1,0 0 1,0 1 0,-1-1-1,1 8 1,-2-12 55,-13-29-78,-112-230-2985,124 255 2968,0 0 1,0 1-1,0-1 1,0 0-1,0 0 1,0 0-1,1 0 1,-1 0-1,1 0 1,-1 0-1,1 0 1,0 0-1,0-1 1,0 1-1,0 0 0,0 0 1,0 0-1,0 0 1,1 0-1,-1 0 1,1 0-1,0 0 1,0 0-1,-1 0 1,1 0-1,0 0 1,1 0-1,-1 1 1,2-3-1,3 0-230,-1 0 0,1 1 0,0 0 0,0 0 0,0 0 0,1 1 1,11-3-1,3-2-684,43-14-2579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12.7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299 402 13606,'0'0'7324,"-3"-18"-5059,-12-52-566,7 51 739,4 26-1965,3 31-1218,1-33 940,26 627-208,-15-539 1053,-13-112-756,0 1-1,-1-1 1,-1 1 0,-10-29-1,-2-9-175,-7-53-19,-15-189 0,26-112-75,12 334 66,-10 104-242,-138 550 50,136-530 107,9-37 13,1 0 0,-2-1 0,-7 20-1,24-52 13,2 1 0,1 1 0,0 0-1,32-29 1,-12 12-20,-14 14-21,80-80-143,-89 91-8,1 1 0,-1 0 0,2 1 1,0 1-1,0 0 0,17-6 1,-29 13-8,0 1 0,1-1 0,-1 1 0,1 0 1,0 0-1,-1 0 0,1 1 0,0 0 0,0-1 0,-1 1 0,1 0 1,0 1-1,0-1 0,-1 1 0,6 0 0,-7 1-58,0-1-1,0 1 1,0-1 0,0 1-1,0 0 1,0 0 0,0 0-1,-1 0 1,1 0-1,-1 0 1,1 0 0,-1 1-1,0-1 1,0 0 0,0 1-1,0-1 1,0 1 0,-1-1-1,1 1 1,-1-1-1,1 5 1,5 62-5464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13.17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104 0 15719,'0'0'8428,"-11"3"-7553,8-2-876,0 1-1,-1-1 1,1 1-1,0 0 1,0 0-1,0 0 1,0 0-1,1 1 1,-1-1-1,1 1 1,-1-1-1,1 1 1,0 0-1,0 0 1,0 0-1,0 0 1,1 0-1,-1 1 1,1-1-1,0 0 1,0 1-1,0-1 1,-1 8-1,-2 14 5,1 1 0,0 40 0,0-9 32,-23 421 472,26-465-488,1 0 1,0 0-1,1-1 1,3 15-1,-4-23-11,0 0 1,0 0-1,1 0 0,0-1 0,-1 1 1,1 0-1,1-1 0,-1 1 1,0-1-1,1 0 0,0 1 0,-1-1 1,1 0-1,0-1 0,7 6 0,-8-6 46,-2-2-156,1 0-1060,1-1 665,-1 1-1,1 0 0,-1-1 1,0 1-1,1-1 0,-1 0 1,0 1-1,0-1 0,0 0 1,1 0-1,-1 0 0,0 0 1,1-2-1,27-34-3718,-19 24 2150,29-39-3398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13.7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1 294 7411,'0'0'3573,"7"-18"-633,20-52-216,-23 87 3356,-1 99-5699,-5-55 7,0-39-320,1 0 0,1 0 0,1 0 0,5 28 1,6-33-50,-12-16-16,1-1 1,-1 0-1,0 1 1,0-1-1,1 0 0,-1 1 1,0-1-1,1 0 1,-1 0-1,1 1 0,-1-1 1,0 0-1,1 0 1,-1 0-1,1 0 0,-1 1 1,0-1-1,1 0 1,-1 0-1,1 0 0,-1 0 1,1 0-1,-1 0 1,0 0-1,1 0 0,-1 0 1,1 0-1,-1 0 1,1-1-1,-1 1 0,0 0 1,1 0-1,-1 0 1,1-1-1,-1 1 0,0 0 1,1 0-1,-1-1 1,0 1-1,1 0 0,-1 0 1,0-1-1,1 1 1,-1 0-1,0-1 0,0 1 1,1-1-1,-1 1 1,0-1-1,10-24 256,-1-1 1,10-53-1,2-5 33,-7 34-208,-12 36-34,2 1-1,0 0 1,0 0-1,1 0 1,12-21-1,-17 33-50,0 0-1,1 0 0,0 0 0,-1 0 0,1 0 0,0 0 1,-1 0-1,1 0 0,0 1 0,0-1 0,0 0 0,0 0 1,0 1-1,0-1 0,0 0 0,0 1 0,0-1 0,0 1 1,0 0-1,0-1 0,0 1 0,0 0 0,0-1 1,1 1-1,-1 0 0,0 0 0,0 0 0,0 0 0,0 0 1,1 0-1,-1 1 0,0-1 0,0 0 0,0 0 0,0 1 1,0-1-1,0 1 0,0-1 0,0 1 0,0 0 1,0-1-1,0 1 0,0 0 0,0-1 0,0 1 0,1 2 1,2 1-15,-1 0 1,1 0 0,-1 1 0,0-1 0,0 1 0,-1 0 0,1 0 0,1 7 0,29 146 50,-33-156-34,0-1 1,1 1 0,-1-1 0,0 0 0,1 1 0,-1-1 0,1 0-1,-1 1 1,1-1 0,0 0 0,-1 0 0,1 0 0,0 1 0,0-1-1,0 0 1,0 0 0,0 0 0,0-1 0,0 1 0,0 0 0,0 0-1,1 0 1,-1-1 0,0 1 0,0-1 0,1 1 0,-1-1 0,0 1-1,1-1 1,-1 0 0,1 0 0,-1 1 0,0-1 0,1 0 0,-1 0-1,1-1 1,-1 1 0,0 0 0,1 0 0,-1-1 0,0 1 0,1-1-1,-1 1 1,0-1 0,1 1 0,-1-1 0,0 0 0,2-1 0,6-5 24,0 0 1,0-1 0,-1 0 0,14-15 0,-12 11-10,-10 11-18,1 0-1,0 0 0,0 0 0,0 0 0,0 0 0,0 0 0,0 0 1,0 0-1,0 1 0,0-1 0,0 0 0,1 1 0,-1-1 0,0 1 1,0-1-1,1 1 0,-1-1 0,0 1 0,1 0 0,-1 0 0,0 0 1,1 0-1,-1 0 0,0 0 0,1 0 0,-1 0 0,0 0 1,1 1-1,1 0 0,1 1-18,-1 1 1,1-1 0,-1 1-1,0 0 1,0 1 0,0-1-1,4 6 1,16 17 48,-22-25-26,1 1-1,-1-1 1,0 0 0,1 0 0,-1 1-1,1-1 1,-1 0 0,1 0 0,0 0-1,-1-1 1,1 1 0,0 0 0,0-1-1,0 1 1,-1-1 0,1 0 0,0 1 0,0-1-1,0 0 1,0 0 0,0 0 0,0 0-1,-1-1 1,4 0 0,-3 0 29,0 0 1,0-1 0,0 1-1,0-1 1,0 0 0,0 1-1,-1-1 1,1 0 0,0 0-1,-1 0 1,0 0-1,0-1 1,1 1 0,-1 0-1,1-5 1,2-6 219,0 0 0,-1-1 0,-1 0-1,0 1 1,0-21 0,-2 18-18,0-12 98,-1-1-1,-5-33 1,4 52-283,-1-1 1,1 1-1,-2 0 1,0 1-1,0-1 1,0 0-1,-2 1 1,1 0-1,-9-11 1,-11-6-1248,24 27 959,1 0 1,-1-1-1,0 1 1,1 0-1,-1 0 1,1-1 0,-1 1-1,1 0 1,-1 0-1,1 0 1,-1 0-1,1-1 1,0 1 0,-1 0-1,1 0 1,0 0-1,0 0 1,0 0-1,0 0 1,0 0 0,0 2-1,-6 23-2220,-9 29-3891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14.8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64 369 9829,'0'0'1083,"4"17"573,3 12-35,-2 1 0,0-1 0,0 34-1,-3-33 116,0-17-213,-2-13-1476,0 0 1,0 0 0,0-1-1,0 1 1,0 0 0,0 0 0,0 0-1,0 0 1,0 0 0,0 0 0,0 0-1,0 0 1,0-1 0,0 1-1,0 0 1,0 0 0,0 0 0,0 0-1,0 0 1,0 0 0,0 0 0,0 0-1,0-1 1,0 1 0,0 0-1,1 0 1,-1 0 0,0 0 0,0 0-1,0 0 1,0 0 0,0 0 0,0 0-1,0 0 1,0 0 0,0 0 0,0 0-1,1 0 1,-1 0 0,0-1-1,0 1 1,0 0 0,0 0 0,0 0-1,0 0 1,0 0 0,0 0 0,1 0-1,-1 0 1,0 0 0,0 1-1,0-1 1,0 0 0,0 0 0,0 0-1,0 0 1,0 0 0,1 0 0,-1 0-1,0 0 1,0 0 0,0 0-1,0 0 1,0 0 0,0 0 0,2-6 17,-1-1 0,0 0 0,0 1 0,-1-1 0,0 0 0,-1-9 0,1-23 171,4-27 404,11-272 416,-15 336-949,0 12-29,-3 11-91,0 0 0,-1-1 0,-1 1 0,-15 36 0,2-3 21,4-20 40,5-21 1,9-13-47,0 0 0,-1 0-1,1 0 1,0 0-1,0 0 1,-1 0-1,1 0 1,0 0-1,0 0 1,-1 0 0,1 0-1,0 0 1,0 0-1,-1 0 1,1 0-1,0 0 1,0 0 0,0 0-1,-1-1 1,1 1-1,0 0 1,0 0-1,0 0 1,-1 0-1,1 0 1,0-1 0,0 1-1,0 0 1,0 0-1,0 0 1,-1-1-1,1 1 1,0 0-1,0 0 1,0-1 0,0 1-1,0 0 1,0 0-1,0 0 1,0-1-1,0 1 1,0 0 0,0 0-1,0-1 1,0 1-1,0 0 1,0 0-1,0-1 1,-12-66 48,-5-92 1,11 82-16,3 60-107,3 20-425,10 27-572,-7-25 656,0 1 0,0-1 0,1 0 1,0-1-1,0 1 0,1-1 0,-1 0 0,1 0 0,0 0 1,0-1-1,0 1 0,0-1 0,1 0 0,-1-1 0,1 1 1,0-1-1,-1 0 0,1-1 0,0 1 0,0-1 1,0-1-1,9 1 0,51-1-6862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19.7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98 207 7155,'0'0'12233,"-16"7"-11116,-50 24-199,50-24 459,25-8-1092,16-9-246,-1-1 0,-1-1-1,0-2 1,-1 0 0,23-18 0,-1 1-13,12-9 19,-34 23-12,1 1 0,1 1-1,48-23 1,-119 80 205,15-14-229,-118 96 26,125-105-21,-1-1 1,0-2 0,-2-1-1,-32 13 1,53-25-39,38-18 28,-1-1 0,-1-2 0,0-1 0,45-39 0,-17 13-11,-52 42-19,33-25 104,-30 23-8,-24 18-48,-168 155-14,268-241-146,-17 14 146,-67 58 42,-3 5 1,-11 13-471,1 0-1,1 1 1,-18 36 0,19-29-2161,0 1 1,-12 46-1,11-10-6236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07.9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1 224 10341,'0'0'6867,"46"-54"-6883,27 18 16,9-4-80,6 3-432,-5 3-2594,-11 12-3937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08.1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0 353 15143,'0'0'112,"119"-74"-400,-31 24 192,-5-2 64,20 3-1041,-15 5 689,-11 10 16,-15 6-2145,-15 6-2962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08.43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0 172 9332,'0'0'3298,"68"-118"-3250,-58 100-48,16 4 0,-16 2-1009,0 2-2880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26.7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 1 6931,'0'0'16888,"-3"15"-15949,-26 138-565,25-122-269,0 0-1,3 0 1,3 51-1,-1-77-102,0 0-1,0 0 1,0 1-1,1-1 1,0-1-1,0 1 1,1 0-1,-1 0 1,1-1-1,0 1 1,0-1-1,1 0 1,-1 0-1,1 0 1,0-1-1,0 1 1,0-1-1,1 0 1,-1 0-1,1 0 0,-1-1 1,1 0-1,0 0 1,0 0-1,0 0 1,0-1-1,0 1 1,1-1-1,-1-1 1,0 1-1,0-1 1,1 0-1,-1 0 1,0 0-1,10-3 1,-13 2 16,0 0 0,1 0 0,-1 0 0,0-1 0,0 1 0,0 0 0,0-1 0,0 0 0,0 0 0,-1 1 0,1-1 0,-1 0 0,1 0 0,-1 0 0,1-1 0,-1 1 0,0 0 0,0 0 0,0-1 0,-1 1 0,1-1 0,0 1 0,-1 0 0,1-5 0,4-64 242,-5 70-255,0-21 133,-1 0 1,0-1-1,-2 1 1,-1 0 0,-1 1-1,-7-23 1,8 34-79,0 1 0,0-1 0,-1 0 1,-1 1-1,1 0 0,-2 1 0,1-1 0,-1 1 0,0 0 1,-1 1-1,0-1 0,0 2 0,-1-1 0,-16-9 1,-1 7-59,26 9-37,-1 0 0,1 0 0,-1 0 0,0 0 0,1 1 1,-1-1-1,1 0 0,-1 0 0,0 0 0,1 0 0,-1 1 0,1-1 0,-1 0 0,1 1 0,-1-1 0,1 0 0,-1 1 0,1-1 0,0 1 1,-1-1-1,1 1 0,-1-1 0,1 1 0,-1 0 0,0 2-305,0 1 0,0 0 0,1 0 0,-1 0 0,1 0 0,0 0 1,0 0-1,1 7 0,-1 6-765,2 21-3582,7-10-2402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5.5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1 13766,'0'0'11160,"-3"6"-10960,-1 0-196,1 0 1,1 1-1,-1 0 0,1-1 0,0 1 0,1 0 0,0 0 1,-1 13-1,3 65 127,0-35 34,-1 484 1873,0-521-2016,0-1 0,0 1 0,2-1 0,-1 1 0,1-1 0,1 0 0,0 1 0,1-1 1,1 0-1,9 19 0,-3-22-133,-6-18-502,-6-28-843,-37-78-5374,17 37 985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20.5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44 200 11973,'0'0'7695,"-11"5"-7501,-21 9-182,44-19 10,78-34 110,237-136 164,-330 177-285,0 0 0,0 1 0,0-1 0,1 1 0,-1 0 0,0 0 0,1-1 0,-4 7 0,-8 10 10,-88 92 24,-137 115 1,222-213 60,62-28 244,51-35-102,152-72 107,-227 111-311,-21 11-41,0 0 0,0 0 1,-1 0-1,1 0 0,0 0 0,0 0 0,0 0 0,0 0 0,0 0 0,0 0 0,0 0 0,0 0 0,0 0 0,0 0 0,0 0 0,0 0 0,0-1 0,0 1 0,0 0 0,0 0 0,0 0 1,0 0-1,0 0 0,0 0 0,-1 0 0,1 0 0,0 0 0,0 0 0,0-1 0,1 1 0,-1 0 0,0 0 0,0 0 0,0 0 0,0 0 0,0 0 0,0 0 0,0 0 0,0 0 0,0 0 1,0-1-1,0 1 0,0 0 0,0 0 0,0 0 0,0 0 0,0 0 0,0 0 0,0 0 0,0 0 0,1 0 0,-1 0 0,0 0 0,0 0 0,0 0 0,0 0 0,0 0 0,0 0 0,0 0 1,0 0-1,-37 11-221,-86 58-5483,48-30-168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34.4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197 106 15175,'0'0'9647,"0"22"-9079,-1 149-382,3 293 367,-1-431-516,1 0 0,2 0 0,1 0 0,2 0 0,21 62 0,-25-87-27,-3-7-9,1-1 1,-1 1-1,0 0 1,0-1 0,0 1-1,0 0 1,1-1-1,-1 1 1,0 0 0,1-1-1,-1 1 1,0-1-1,1 1 1,-1 0 0,1-1-1,-1 1 1,1-1-1,-1 0 1,1 1-1,-1-1 1,1 1 0,0-1-1,-1 0 1,1 1-1,0-1 1,-1 0 0,1 0-1,1 1 1,0-22 745,-3-5-447,-2 1 0,-1-1 0,-10-35 0,-6-33-244,-87-645 176,107 734-228,-1 0-2,1 0 1,-1 0-1,0 1 1,0-1 0,-1 1-1,1-1 1,-1 1 0,-3-7-1,1 28-61,-86 510-62,85-496 106,4-24 31,1-6 46,0-20 44,0-8-96,-1 0-7,2 0 0,5-36 0,-5 55-37,1-1 0,1 0-1,-1 1 1,1 0 0,1 0 0,-1 0-1,1 0 1,1 0 0,0 1 0,0-1 0,9-9-1,-12 15-153,0-1 0,1 1 0,-1 0 1,1 0-1,-1 0 0,1 0 0,0 1 0,0-1 0,0 1 0,0-1 0,0 1 0,0 0 0,0 0 0,0 0 0,0 1 0,1-1 0,-1 1 1,0 0-1,0 0 0,1 0 0,-1 0 0,0 0 0,0 1 0,1-1 0,-1 1 0,0 0 0,0 0 0,0 0 0,0 1 0,0-1 0,0 1 0,0 0 1,-1-1-1,1 1 0,0 0 0,-1 1 0,0-1 0,1 0 0,-1 1 0,0-1 0,0 1 0,2 3 0,16 42-4550,-3 10-2833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35.0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 14 13606,'0'0'10440,"-5"2"-9995,4-1-438,-1 0 0,1 0 0,-1-1 0,1 1-1,-1 0 1,1 1 0,0-1 0,-1 0 0,1 0 0,0 1 0,0-1-1,0 0 1,0 1 0,0-1 0,0 1 0,0-1 0,1 1-1,-1 0 1,0-1 0,1 1 0,0 0 0,-1 2 0,0 45-2,1-34 11,0 10 4,2 0 1,0 0-1,1 0 0,2 0 0,1-1 1,0 1-1,2-2 0,1 1 0,19 37 1,-25-67 73,-1-1 1,0 1 0,-1-1 0,0 0-1,1-13 1,40-260 847,-36 251-886,-6 26-37,0 1-1,1 0 1,-1-1 0,1 1 0,-1 0-1,1 0 1,0-1 0,0 1 0,0 0 0,0 0-1,0 0 1,3-2 0,-4 4-20,0-1 1,1 1-1,-1 0 0,1 0 1,-1 0-1,1 0 0,-1 0 1,0 0-1,1 0 0,-1 0 1,1 0-1,-1 0 0,1 0 1,-1 0-1,1 0 0,-1 0 1,0 0-1,1 0 0,-1 0 1,1 1-1,-1-1 1,1 0-1,-1 0 0,0 0 1,1 1-1,-1-1 0,0 0 1,1 1-1,-1-1 0,0 0 1,1 1-1,-1-1 0,0 0 1,0 1-1,0-1 0,1 1 1,5 9-52,-1-1 1,0 1-1,6 18 1,-6-14 98,55 138-4,-59-151-41,-1 1-1,0-1 1,0 0 0,1 0-1,-1 0 1,1 0 0,-1 0 0,1 0-1,-1-1 1,1 1 0,-1 0-1,1 0 1,0 0 0,0 0 0,-1-1-1,1 1 1,0 0 0,0-1-1,0 1 1,0 0 0,0-1 0,0 1-1,0-1 1,0 0 0,0 1-1,0-1 1,0 0 0,0 0 0,0 1-1,0-1 1,2 0 0,-1-1 0,0 0 0,0 0 0,0-1 0,-1 1 1,1 0-1,0-1 0,-1 1 0,1-1 0,-1 0 1,1 1-1,-1-1 0,0 0 0,1 0 0,0-2 0,6-12 26,-1 0 0,10-28 0,-8 16 32,-1 0 1,6-46-1,-14 73-60,0 0-1,0 0 1,0 1-1,0-1 1,0 0 0,0 0-1,0 1 1,0-1-1,0 0 1,0 1 0,1-1-1,-1 0 1,0 0-1,0 1 1,1-1 0,-1 0-1,0 1 1,1-1-1,-1 1 1,1-1-1,-1 1 1,1-1 0,-1 1-1,1-1 1,-1 1-1,1-1 1,0 1 0,-1-1-1,1 1 1,1-1-1,8 6-36,-9-4 28,7 5-14,-1 0-1,1 1 1,-1 0-1,0 1 0,-1 0 1,9 13-1,21 24 48,-28-38-24,-1 0 1,1 0 0,1-1-1,-1 0 1,1 0-1,0-1 1,1 0-1,9 4 1,-15-8 5,-1 1 0,1-1 0,0 0 0,-1-1 0,1 1 0,0 0 0,0-1 0,0 0 0,0 0 1,0 0-1,-1-1 0,1 1 0,0-1 0,0 0 0,-1 0 0,1 0 0,0-1 0,-1 1 0,1-1 0,-1 0 0,0 0 0,1 0 0,-1 0 0,0-1 1,3-3-1,2-1 9,-1 0 0,0-1 0,-1 0 1,0 0-1,0 0 0,-1-1 1,0 0-1,0 0 0,-1-1 0,4-12 1,-7 20-6,2 2 561,1 0-3710,-1-9-5911,-3-14-2350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35.3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95 218 16472,'0'0'2158,"8"-12"-1587,3-3-231,-3 5-16,1-1 0,-2 0 0,1-1-1,-2 0 1,1 0 0,5-16-1,-11 25-256,-1 0 0,1-1-1,-1 1 1,1 0 0,-1 0-1,0 0 1,0-1-1,-1 1 1,1 0 0,-1 0-1,1 0 1,-1 0 0,0 0-1,0 0 1,0 0 0,-1 0-1,1 0 1,-1 0-1,0 0 1,1 1 0,-1-1-1,0 1 1,-1-1 0,1 1-1,0 0 1,-1 0 0,1 0-1,-1 0 1,0 0-1,1 1 1,-1-1 0,0 1-1,0 0 1,0 0 0,0 0-1,0 0 1,0 0 0,0 1-1,-1-1 1,1 1 0,0 0-1,0 0 1,0 0-1,-1 0 1,-3 1 0,4 1-72,0-1 1,0 0-1,1 1 1,-1 0-1,1 0 0,-1 0 1,1 0-1,0 0 1,-1 0-1,1 0 1,0 1-1,1-1 1,-1 1-1,0-1 0,1 1 1,-1 0-1,1 0 1,0-1-1,0 1 1,0 0-1,0 0 1,1 0-1,-1 4 0,-3 4-13,-5 22-380,0 1 1,3-1-1,0 1 0,2 0 1,2 61-1,3-63-1230,2-1 0,1 1 0,13 48 0,21 25-6760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35.9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88 817 9364,'3'-17'2788,"2"-7"-1657,-3 14-455,0-1-1,0 0 0,-1 0 1,0 0-1,-1 1 1,-1-20-1,1 28-567,-1 1 0,1-1 0,0 1 0,0 0 0,-1-1 0,1 1 0,-1 0 0,0-1 0,1 1-1,-1 0 1,0 0 0,0-1 0,1 1 0,-1 0 0,0 0 0,0 0 0,0 0 0,0 0 0,-1 0 0,1 0 0,0 1 0,0-1 0,0 0 0,-1 1 0,1-1 0,0 1 0,-1-1 0,1 1 0,-1 0 0,1-1 0,0 1 0,-1 0 0,1 0-1,-1 0 1,1 0 0,-1 0 0,1 0 0,0 0 0,-1 1 0,1-1 0,-1 1 0,1-1 0,0 1 0,-1-1 0,1 1 0,0 0 0,0-1 0,-1 1 0,1 0 0,0 0 0,0 0 0,0 0 0,0 0 0,0 0 0,0 0 0,1 0-1,-2 2 1,-3 6-88,0 0 0,0 0 0,1 0 0,0 0 0,1 1 0,0-1 0,1 1 0,-3 19 1,0 83-35,5-100 21,0-11-7,0 0 0,0 0-1,0 0 1,0 0 0,0 1 0,0-1 0,1 0 0,-1 0-1,0 0 1,1 0 0,-1 1 0,1-1 0,-1 0 0,1 0 0,-1 0-1,1 0 1,0 0 0,-1 0 0,1 0 0,0 0 0,0-1-1,0 1 1,0 0 0,0 0 0,0-1 0,0 1 0,0 0-1,1 0 1,0-1 0,0 0 1,-1 0-1,1 0 0,-1 0 0,1 0 0,0 0 0,-1-1 0,1 1 0,-1 0 0,1-1 0,-1 0 0,1 1 0,-1-1 0,0 0 1,1 1-1,-1-1 0,0 0 0,1 0 0,-1 0 0,0 0 0,0 0 0,0-1 0,2-1 0,4-7 10,0-1-1,-1 0 1,0 0 0,0-1-1,-1 1 1,-1-1-1,0 0 1,-1 0 0,3-17-1,13-124 138,-17 130-94,5-286 583,-7 231-226,0 55-242,0-2 170,-5-51-1,4 70-169,0-1 1,-1 0-1,0 1 0,0-1 1,0 1-1,-1 0 0,0 0 0,0 0 1,-1 0-1,1 0 0,-1 0 1,-5-5-1,9 11-153,-1 0 1,1 0 0,0-1-1,0 1 1,0 0-1,0 0 1,0 0-1,0-1 1,-1 1 0,1 0-1,0 0 1,0 0-1,0 0 1,-1-1-1,1 1 1,0 0 0,0 0-1,-1 0 1,1 0-1,0 0 1,0 0-1,-1 0 1,1 0-1,0 0 1,0 0 0,-1-1-1,1 1 1,0 0-1,0 1 1,-1-1-1,1 0 1,0 0 0,0 0-1,-1 0 1,1 0-1,0 0 1,0 0-1,-1 0 1,1 0 0,0 0-1,0 1 1,0-1-1,-1 0 1,1 0-1,0 0 1,0 0 0,0 1-1,-1-1 1,1 0-1,0 0 1,0 0-1,0 1 1,0-1 0,0 0-1,0 0 1,-1 1-1,1-1 1,0 0-1,0 0 1,0 1 0,0-1-1,0 0 1,0 0-1,0 1 1,0-1-1,-1 25-165,1-21 185,6 105-87,5 0 0,27 116 0,-16-104 46,-15-81 6,19 96 9,-22-120-8,1 1 0,0-1 0,2 0 0,0-1 0,14 25 1,-8-24 105,-6-15-959,-5-28-3133,-2 12 2010,0-21-4238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0.2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278 53 2657,'0'0'20068,"-15"-3"-18985,10 2-1049,-46-9 862,45 8-470,41 6-384,49 5 26,151-4 0,88-26-15,76-2-122,-367 25 69,-25-1 4,0 0 0,1 0-1,-1-1 1,0 0 0,0-1-1,1 0 1,10-2 0,-53-3 262,-55 2-240,0 3-1,0 5 1,0 3 0,1 5-1,0 3 1,-118 36-1,-305 152 22,440-172 112,72-31-156,-1 0 0,0 0 0,0 0 0,1 1 0,-1-1 0,0 0 0,1 1 0,-1-1 0,0 1 0,1-1 0,-1 0 0,1 1 0,-1-1 0,0 1 0,1 0 0,0-1 0,-1 1 0,1-1 1,-1 1-1,1 0 0,0-1 0,-1 2 0,10 6 68,25-1 6,22-3-54,1-2-1,0-2 1,59-9-1,172-36 110,-160 22-114,43-9-24,128-17-73,-359 57 151,-113 31 0,-75 36-41,198-59-30,-174 64-46,237-76-411,12-4-164,-1 0 1,1-2 0,0-2 0,-1 0-1,1-1 1,-1-1 0,32-14-1,-5-1-1892,-2-3 0,62-39 0,-22 6-2952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1.0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 4594,'0'0'1969,"0"-2"-1809,0 8-6867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1.8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56 47 12118,'0'0'13590,"-3"-8"-12899,3 5-669,0 0-1,-1 0 1,0 0 0,0 1 0,1-1-1,-2 0 1,1 1 0,0-1 0,0 1-1,-1-1 1,0 1 0,1 0 0,-3-3-1,2 13-128,-4 6 89,0 0-1,1 1 1,1-1 0,0 1-1,1 0 1,0 0-1,2 0 1,-1 1-1,2 15 1,1-27 14,0 0 0,0 0 0,0 0 1,1-1-1,-1 1 0,1 0 0,0-1 0,0 0 0,1 1 0,-1-1 1,0 0-1,1 0 0,0 0 0,4 4 0,54 38 31,-32-25 44,18 16-39,49 48 0,-80-67-28,0 0 0,-1 1 0,-1 0 0,0 1 0,20 41 0,-31-56-5,-1 1-1,0 0 0,0 0 1,0 0-1,-1 0 1,1 0-1,-1 0 1,0 0-1,-1 1 1,0-1-1,1 0 0,-2 0 1,1 1-1,-1-1 1,1 0-1,-1 0 1,-1 1-1,1-1 0,-1 0 1,0 0-1,-3 6 1,0-5 18,1 0 1,-1 0 0,-1-1-1,1 0 1,-1 0-1,0 0 1,0 0-1,0-1 1,-1 0 0,1-1-1,-1 1 1,0-1-1,0-1 1,-10 4 0,10-4-12,-1 1 1,1-1 0,-1-1 0,1 1 0,-1-1 0,0-1 0,0 1-1,0-1 1,1-1 0,-1 1 0,0-1 0,0-1 0,-11-2 0,15 2-58,0-1 1,0 1 0,0-1 0,0 0 0,1 1 0,-1-2 0,1 1-1,-1 0 1,1-1 0,0 1 0,0-1 0,1 0 0,-1 0 0,1 0 0,0 0-1,0-1 1,0 1 0,1-1 0,-1 1 0,1-1 0,0 1 0,1-1 0,-1-7-1,-2-14-995,2 0 0,1 0 0,1-1 0,1 1-1,1 0 1,9-33 0,2 17-2082,21-48 0,-35 89 3083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1.9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6995,'0'0'1457,"119"0"-3682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2.4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966 184 11461,'0'0'1862,"-20"-5"201,-7-3-1383,14 3-377,0 1 0,0 1 0,-1 1 0,1 0 1,-1 0-1,1 1 0,-14 1 0,5 1-39,0 1 0,1 1-1,0 1 1,0 1 0,0 0 0,0 2 0,1 0-1,0 1 1,-37 22 0,21-7-206,0 1 1,2 2-1,1 1 0,-33 36 0,42-37 41,1 1-1,1 1 0,2 1 0,1 1 0,1 1 0,2 0 0,1 1 0,2 1 0,-16 55 0,15-32 94,3 0 0,2 1 0,3 0 0,2 0-1,5 67 1,0-100-181,1 0-1,0 0 1,3-1 0,0 1-1,1-1 1,1 0 0,1 0-1,1-1 1,1 0 0,1-1-1,1 0 1,0-1 0,2 0 0,0-1-1,2 0 1,0-2 0,1 1-1,25 18 1,-14-15 18,1-1 1,0-2 0,2-1-1,0-1 1,1-2-1,0-1 1,1-2-1,0-1 1,1-1 0,0-2-1,0-2 1,1-1-1,0-1 1,40-3-1,-50-1 1,0-1 1,1-1-1,-1-1 0,0-1 0,0-2 0,-1 0 0,0-2 0,0 0 0,-1-2 0,0-1 0,-1 0 0,-1-2 0,0 0 0,0-2 1,-2 0-1,0-1 0,-1-1 0,0 0 0,-2-2 0,16-22 0,-10 5 173,-2-1 0,-1 0-1,-3-2 1,0 0 0,-3-1 0,-2 0 0,9-52 0,-11 27 101,-2 0 1,-3 0 0,-10-131-1,3 163-276,-2 0 0,-1 1 0,-2 0 0,-1 0 0,-2 1 0,-1 0 0,-1 1-1,-2 0 1,-1 2 0,-1-1 0,-2 2 0,0 0 0,-2 2 0,-2 0 0,0 1-1,-1 1 1,-1 2 0,-2 0 0,0 2 0,-1 1 0,-1 1 0,0 1 0,-2 2 0,0 1-1,0 1 1,-1 2 0,-1 1 0,0 2 0,0 1 0,-35-3 0,34 7-43,0 2 0,0 1 0,0 2 1,-40 6-1,54-4-142,0 1-1,1 0 1,-1 2 0,1 0 0,1 1 0,0 1-1,0 1 1,-22 15 0,0 8-1237,1 2 1,1 2-1,3 1 0,-53 72 1,-35 59-5880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5.9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1 378 9780,'0'-28'3957,"0"-92"-1815,-1 109-1829,2 0 0,-1 0 1,1 0-1,1 0 0,0 1 0,1-1 0,0 1 0,0-1 0,1 1 0,0 0 0,1 0 0,0 1 0,13-18 1,-13 21-200,0 1 0,1-1 1,0 1-1,1 0 1,-1 0-1,1 1 1,0 0-1,0 0 0,0 0 1,0 1-1,1 0 1,-1 1-1,1 0 1,0 0-1,-1 0 0,1 1 1,10 0-1,-8 0-99,0 0-1,-1 1 1,1 0-1,0 1 0,0 0 1,0 1-1,0 0 1,-1 0-1,1 1 1,11 5-1,-16-5-15,0 1 0,1 0 0,-1-1 0,0 2 0,-1-1 0,1 0 0,-1 1 0,0 0 0,0 0 0,0 0 0,-1 1 0,0-1 0,0 1 0,0 0 0,0-1 0,2 12 0,1 7 23,0 0 0,-2 0 1,0 1-1,-2-1 0,-1 1 1,-1-1-1,-1 1 1,-7 43-1,1-35 98,0 0 0,-3-1-1,0 0 1,-2-1 0,-30 56 0,33-69 11,-1-1 1,0 0-1,-1-1 0,-1 0 1,-1 0-1,0-1 0,-1-1 1,-27 22-1,59-45-77,1 0-1,1 1 1,-1 1 0,1 0 0,1 2 0,-1 0-1,1 2 1,0 0 0,0 1 0,0 1-1,0 1 1,28 4 0,-41-3-58,-1 1 0,0 0 0,0 0 0,0 0 0,0 1 0,0 0 0,-1 1 0,1-1 0,-1 1 0,0 0-1,0 1 1,0 0 0,-1 0 0,0 0 0,6 7 0,-5-4 0,1 1 1,-2 0-1,1 0 0,-1 0 0,-1 1 0,1 0 0,-2 0 1,1 0-1,-2 0 0,3 13 0,-4-14 7,0 0-1,0 0 1,-1 0-1,0 0 1,-1 0 0,0 0-1,0 0 1,-1 0-1,0 0 1,0 0 0,-8 16-1,7-19 7,0-1 0,-1 1-1,0-1 1,0 1-1,0-1 1,-1 0 0,1 0-1,-1-1 1,0 0 0,-1 0-1,1 0 1,-1 0 0,0-1-1,1 0 1,-1 0 0,-1 0-1,-8 2 1,-7 0 157,1 0 0,-1-1 1,0-2-1,-25 1 0,38-3-107,0 0-1,-1 0 0,1-1 1,0 0-1,0 0 0,0-1 1,0-1-1,0 0 1,0 0-1,1 0 0,-1-1 1,-10-7-1,20 11-292,-1-1 1,1 0-1,0 0 0,-1 1 1,1-1-1,0 1 0,0-1 0,0 0 1,0 1-1,-1 0 0,1-1 1,0 1-1,0-1 0,0 1 1,0 0-1,0 0 0,0-1 1,0 1-1,0 0 0,2 0 1,-1 0-329,32-11-4569,6-9-3536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4.79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143 349 8180,'0'0'2307,"-10"-25"-442,-82-198 3247,60 130-1550,32 93-3524,0-1 1,0 1-1,1 0 1,-1 0-1,0 0 1,0 0 0,0-1-1,0 1 1,0 0-1,0 0 1,0 0-1,0-1 1,0 1-1,0 0 1,0 0-1,0 0 1,0-1 0,0 1-1,0 0 1,0 0-1,0 0 1,0 0-1,0-1 1,0 1-1,-1 0 1,1 0 0,0 0-1,0 0 1,0-1-1,0 1 1,0 0-1,0 0 1,-1 0-1,1 0 1,0 0 0,0-1-1,0 1 1,0 0-1,-1 0 1,1 0-1,0 0 1,0 0-1,0 0 1,0 0 0,-1 0-1,1 0 1,0 0-1,0 0 1,0 0-1,-1 0 1,1 0-1,0 0 1,0 0 0,0 0-1,-1 0 1,1 0-1,0 0 1,0 0-1,0 0 1,-1 0-1,-1 17 233,4 32-711,38 155 314,19 119 225,-47-232 20,-2 1 15,4-1 0,48 165 0,-42-210 95,-16-43-197,0-10 66,2-18 317,-5 22-336,78-266 1337,-35 133-1266,-36 106-125,-5 18-24,0 1 0,1-1 1,0 1-1,0 0 0,12-18 0,-16 28-2,0 1-1,1-1 0,-1 0 0,0 1 0,1-1 1,-1 1-1,1-1 0,-1 1 0,0-1 1,1 1-1,-1-1 0,1 1 0,-1-1 1,1 1-1,0-1 0,-1 1 0,1 0 0,-1-1 1,1 1-1,0 0 0,-1 0 0,1-1 1,0 1-1,-1 0 0,1 0 0,0 0 1,-1 0-1,1 0 0,0 0 0,0 0 1,-1 0-1,1 0 0,0 0 0,-1 0 0,1 1 1,0-1-1,-1 0 0,1 0 0,-1 1 1,1-1-1,0 0 0,-1 1 0,1-1 1,-1 1-1,1-1 0,-1 1 0,1-1 0,-1 1 1,1-1-1,-1 1 0,1 0 0,17 35-80,-16-30 70,38 111-85,-27-75 117,1-1 0,33 65-1,-44-101-16,0 1-1,1-1 1,0 1 0,0-1-1,0-1 1,1 1 0,-1 0-1,1-1 1,0 0-1,0 0 1,1-1 0,-1 1-1,1-1 1,0 0-1,9 3 1,-11-5 1,1 0-1,-1 0 1,0-1 0,0 1-1,0-1 1,1 0 0,-1-1-1,0 1 1,0-1 0,1 1-1,-1-1 1,0 0 0,0-1-1,0 1 1,0-1 0,0 0-1,-1 0 1,1 0 0,0 0-1,-1-1 1,1 1 0,-1-1-1,0 0 1,4-4 0,4-6 15,0-1 1,-1-1 0,0 1 0,-1-1 0,-1-1 0,-1 0 0,0 0-1,0-1 1,-2 1 0,0-1 0,-1-1 0,-1 1 0,-1 0-1,0-1 1,-1-22 0,-1 40-20,0 0 0,0 0 1,0 1-1,0-1 0,0 0 0,1 0 0,-1 0 1,0 0-1,0 0 0,0 0 0,0 0 0,0 0 1,0 0-1,0 0 0,0 0 0,0 0 0,1 0 1,-1 0-1,0 0 0,0 0 0,0 0 0,0 0 0,0 0 1,0 0-1,0 0 0,0 0 0,1 0 0,-1 0 1,0 0-1,0 0 0,0 0 0,0 0 0,0 0 1,0 0-1,0 0 0,0 0 0,0-1 0,1 1 1,-1 0-1,0 0 0,0 0 0,0 0 0,0 0 0,0 0 1,0 0-1,0 0 0,0 0 0,0 0 0,0-1 1,0 1-1,0 0 0,0 0 0,0 0 0,0 0 1,0 0-1,0 0 0,0 0 0,0 0 0,0-1 1,0 1-1,0 0 0,0 0 0,0 0 0,0 0 1,0 0-1,0 0 0,0 0 0,0 0 0,0-1 0,5 11-42,1 24-101,3 21 102,2 1-1,3-1 0,36 91 0,-48-142 39,0 0-1,0 0 0,0 0 0,0 0 1,1-1-1,-1 0 0,1 1 0,0-1 1,0 0-1,1 0 0,-1-1 0,0 1 1,1-1-1,0 1 0,-1-1 1,8 3-1,-9-5-57,1 1 0,-1-1-1,0 0 1,0 0 0,1 0 0,-1 0 0,0-1 0,1 1 0,-1 0-1,0-1 1,0 0 0,0 1 0,0-1 0,0 0 0,0 0 0,0 0-1,0-1 1,0 1 0,0 0 0,0-1 0,-1 1 0,1-1 0,0 1 0,-1-1-1,1 0 1,-1 0 0,0 0 0,0 0 0,0 0 0,0 0 0,0 0-1,1-3 1,5-12-1137,-1 0-1,0 0 0,-2-1 1,0 0-1,-1 0 0,1-24 1,-1-62-6560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5.0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103 281 6723,'0'0'10485,"6"-20"-8786,-3 11-1483,5-16 368,-1-1 0,-1 1 0,-2-1-1,3-39 1,-7 58-394,-1 1-1,1 0 0,-1-1 1,-1 1-1,1 0 1,-1 0-1,-5-9 1,7 13-180,-1 1-1,1-1 1,-1 1 0,1-1 0,-1 1 0,0 0-1,0 0 1,0-1 0,0 1 0,0 0 0,0 0-1,0 0 1,0 0 0,-1 0 0,1 0 0,0 0-1,-1 1 1,1-1 0,0 0 0,-1 1 0,1-1-1,-1 1 1,1-1 0,-1 1 0,1 0 0,-1-1-1,1 1 1,-1 0 0,1 0 0,-1 0-1,1 0 1,-1 1 0,1-1 0,-1 0 0,1 1-1,-4 0 1,2 2-21,0-1 1,0 1-1,0 0 0,0-1 0,1 1 0,-1 1 0,1-1 0,0 0 1,0 0-1,0 1 0,0 0 0,0-1 0,1 1 0,0 0 0,0 0 1,0-1-1,0 1 0,0 5 0,-2 2-39,-9 40-747,1 1-1,-4 83 1,12-82-1163,3 0-1,11 84 1,-8-117 860,1-1 0,1 0-1,1 0 1,9 22 0,23 30-4504,-22-46 3319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5.4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262 197 7331,'8'-17'2962,"21"-63"454,-26 67-2123,-1 0 0,0 0 0,0-22 0,-1 34-1206,-1 0 0,0 1 0,0-1 0,0 0 0,1 0 0,-1 0 0,0 1 0,0-1 0,0 0 1,0 0-1,-1 0 0,1 1 0,0-1 0,0 0 0,0 0 0,-1 0 0,1 1 0,0-1 0,-1 0 0,1 0 1,-1 1-1,1-1 0,-1 0 0,1 1 0,-1-1 0,1 1 0,-1-1 0,0 1 0,1-1 0,-1 1 0,0-1 1,1 1-1,-1-1 0,0 1 0,0 0 0,1 0 0,-1-1 0,0 1 0,0 0 0,0 0 0,1 0 0,-1 0 1,0 0-1,0 0 0,0 0 0,1 0 0,-1 0 0,0 0 0,0 0 0,0 0 0,-1 1 0,0 0-44,-1 1 0,0-1 0,0 1 0,1 0 0,-1-1 0,1 1 0,0 0 0,0 1 0,-1-1 0,1 0 0,0 1 0,1-1 0,-1 1 0,-2 3 0,-12 34-24,1 0 0,2 1 1,2 0-1,2 1 0,1 0 1,3 0-1,-1 83 0,6-123-21,-1 0-1,1 0 0,0 0 1,0 0-1,0 0 1,1 0-1,-1 0 0,0 0 1,1 0-1,-1 0 0,1 0 1,0 0-1,0 0 0,-1 0 1,1 0-1,1-1 1,-1 1-1,0 0 0,0-1 1,0 1-1,1-1 0,-1 0 1,1 1-1,-1-1 0,1 0 1,0 0-1,-1 0 0,3 1 1,-1-1 0,0-1 1,-1 0-1,1 0 1,0 0-1,0 0 0,-1 0 1,1 0-1,0-1 1,-1 0-1,1 1 1,0-1-1,-1 0 1,1 0-1,-1 0 0,1-1 1,-1 1-1,0-1 1,0 1-1,1-1 1,1-2-1,77-78 199,-80 81-196,-1 1-1,0 0 0,0 0 0,0-1 1,0 1-1,1 0 0,-1 0 0,0-1 0,0 1 1,0 0-1,1 0 0,-1 0 0,0 0 1,0-1-1,1 1 0,-1 0 0,0 0 0,1 0 1,-1 0-1,0 0 0,0 0 0,1 0 1,-1 0-1,0 0 0,1 0 0,-1 0 0,0 0 1,1 0-1,-1 0 0,0 0 0,0 0 1,1 0-1,-1 0 0,0 0 0,1 0 0,-1 1 1,0-1-1,0 0 0,1 0 0,-1 0 1,0 0-1,0 1 0,0-1 0,1 0 0,-1 0 1,0 1-1,0-1 0,4 8-23,0 0 0,0 0 0,-1 0-1,-1 0 1,1 0 0,-2 1 0,3 15 0,1 67-20,-4-75 52,0 37 33,-1 125-18,-1-159-6,-2 0 0,0 0-1,-1 0 1,-1 0 0,0-1 0,-2 1 0,-9 18-1,11-28 23,0-1 0,-1 0-1,0 0 1,-1 0-1,0-1 1,0 0 0,-1 0-1,1-1 1,-1 0-1,-1 0 1,1-1 0,-1 0-1,0 0 1,0-1-1,-1-1 1,-11 4 0,16-5-12,-1 0-1,1-1 1,-1 0 0,1-1 0,-1 1 0,1-1 0,-1 0-1,1 0 1,-1 0 0,1-1 0,-1 0 0,1 0 0,-1-1 0,1 1-1,0-1 1,0 0 0,0 0 0,0-1 0,0 0 0,0 0 0,1 0-1,-1 0 1,1-1 0,0 0 0,0 1 0,0-1 0,1-1 0,-1 1-1,1-1 1,-3-4 0,0-3-211,1 0 0,1 0 0,0 0 0,0 0 1,1-1-1,1 1 0,0-1 0,0 0 0,1-13 0,2 6-1100,-1 0-1,2 1 1,1-1-1,0 0 1,8-22-1,30-56-6119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5.7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12502,'0'0'10901,"17"27"-10349,0 0-315,-1 1 0,-1 1 0,-2 0 0,-1 1 0,-1 0 0,12 60 0,-13-26 114,38 181 208,-30-190-473,-17-51-75,1-1 1,0 1 0,-1-1-1,1 1 1,1-1-1,-1 0 1,0 0-1,1 0 1,0 0-1,-1 0 1,8 4-1,-10-6-9,1-1 0,-1 0 0,1 0 0,0 0 0,-1 0-1,1 1 1,0-1 0,-1 0 0,1 0 0,0 0 0,-1 0 0,1 0-1,0-1 1,-1 1 0,1 0 0,0 0 0,-1 0 0,1 0-1,-1-1 1,1 1 0,0 0 0,-1-1 0,1 1 0,-1 0 0,1-1-1,-1 1 1,1-1 0,-1 1 0,1-1 0,-1 1 0,0-1 0,1 1-1,-1-1 1,0 1 0,1-1 0,-1 0 0,0 1 0,0-1 0,1 1-1,-1-1 1,0 0 0,0 1 0,0-1 0,0 0 0,0 0 0,18-52 332,14-76 1,-20 75-258,33-93 1,-44 145-80,0-1 0,0 1 0,0-1 0,0 1 0,0 0 0,1 0 0,-1 0 0,1 0-1,0 0 1,-1 0 0,1 0 0,0 0 0,0 0 0,0 1 0,4-3 0,-5 4-5,1 0-1,-1 0 1,0-1 0,1 1-1,-1 0 1,1 0 0,-1 1-1,0-1 1,1 0 0,-1 0-1,0 1 1,1-1-1,-1 0 1,0 1 0,1 0-1,-1-1 1,0 1 0,0 0-1,0 0 1,0-1 0,1 1-1,-1 0 1,0 0 0,-1 0-1,1 0 1,0 0 0,0 0-1,0 1 1,0 1 0,8 11 0,-1 1 0,0 0 0,-1 0 0,-1 1 0,-1 0 0,5 20 0,-5-17-150,1 1 0,0-2 1,2 1-1,12 22 0,-19-39-52,0 1 0,0-1 0,1 0 1,-1 0-1,1-1 0,0 1 0,-1 0 0,1 0 0,0-1 0,0 1 0,0-1 0,0 0 0,0 1 0,0-1 0,1 0 1,-1 0-1,0 0 0,1-1 0,3 2 0,-3-2-315,0-1 1,0 1-1,0 0 1,0-1-1,0 0 1,1 1-1,-1-1 1,-1 0-1,1-1 1,0 1-1,0 0 1,0-1-1,-1 0 1,1 0-1,-1 0 1,5-3-1,42-51-12378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6.0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228 1 14311,'0'0'7688,"-6"23"-7101,-27 99 811,-67 159 0,89-256-1312,4-7-25,-1-1 0,-1 0-1,0 0 1,-1-1 0,-18 22 0,28-38-29,0 0 1,-1 0-1,1 0 0,0-1 0,-1 1 1,1 0-1,0 0 0,0 0 0,-1 0 1,1 0-1,0 0 0,-1-1 0,1 1 1,0 0-1,0 0 0,0 0 0,-1-1 0,1 1 1,0 0-1,0 0 0,0 0 0,-1-1 1,1 1-1,0 0 0,0-1 0,0 1 1,0 0-1,0 0 0,0-1 0,-1 1 1,1 0-1,0-1 0,0 1 0,0 0 1,0-1-1,0 1 0,0 0 0,0-1 1,0 1-1,0 0 0,1 0 0,-1-1 1,0 1-1,0 0 0,0-1 0,0 1 0,-1-22 315,1 15-318,0-1 0,1 1 0,-1-1-1,2 1 1,-1-1 0,1 1 0,0 0-1,0 0 1,1 0 0,0 0 0,0 0-1,1 0 1,-1 1 0,7-7 0,-7 9-36,0 1 0,1 0 0,-1 1 0,1-1 0,0 0 0,0 1 0,0 0 0,0 0 0,1 0 0,-1 1 0,0-1 0,1 1 0,-1 0 0,1 0 0,-1 0 0,1 1 0,0 0 0,-1 0 0,1 0-1,0 0 1,-1 1 0,1 0 0,-1 0 0,9 3 0,4 2-1,-1 1 0,0 1 0,0 1 0,-1 0 0,0 1 0,-1 1 0,22 20 0,11 7 83,157 115-1484,-170-134-1709,-33-19 2845,0 1-1,1-1 1,-1 1 0,1-1 0,-1 0-1,0 0 1,1 1 0,-1-1-1,1 0 1,-1 0 0,1-1-1,-1 1 1,1 0 0,-1 0 0,1-1-1,-1 1 1,0-1 0,1 1-1,-1-1 1,0 1 0,1-1-1,0-1 1,15-26-6359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6.27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57 0 12694,'0'0'11917,"-7"12"-10593,1 0-1275,0 1 0,1-1 1,0 1-1,1 0 1,0 1-1,1-1 1,-1 20-1,-3 107-24,7-90 13,-2 30 16,-1 1 73,9 100-1,-6-175-203,1 0-1,0 0 1,1-1-1,-1 1 1,1 0-1,0-1 1,0 1-1,1-1 1,4 7-1,-7-11 38,1 0 0,0 0-1,-1-1 1,1 1 0,0 0-1,-1-1 1,1 1 0,0-1-1,0 1 1,0-1 0,0 1 0,-1-1-1,1 1 1,0-1 0,0 0-1,0 1 1,0-1 0,0 0-1,0 0 1,0 0 0,0 0 0,0 0-1,2 0 1,-1-1-50,0 0 0,0 0-1,1 0 1,-1 0 0,0 0 0,0 0 0,0-1 0,-1 1-1,1-1 1,0 0 0,0 1 0,-1-1 0,1 0 0,1-3-1,77-122-7274,-59 91 5139,41-70-4745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6.8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0 155 3057,'0'0'13823,"2"17"-12647,-2 165 1673,0 42-463,0-220-2356,1 1 1,0-1 0,0 1 0,0-1-1,0 0 1,1 1 0,0-1 0,0 0-1,0 0 1,0 0 0,5 6-1,-5-8-18,0 0 0,-1-1 0,1 1 0,0 0 0,0-1 0,0 1 0,0-1 0,1 0 0,-1 1 0,0-1 0,1 0 0,-1-1 0,0 1 0,1 0 0,-1-1 0,1 1 0,-1-1 0,1 0 0,-1 0 0,1 0 0,3 0 0,-4-1 10,0 1-1,-1-1 1,1 0-1,0 0 1,-1 0-1,1 0 1,0 0-1,-1 0 1,1 0 0,-1-1-1,0 1 1,1 0-1,-1-1 1,0 1-1,0-1 1,0 0 0,0 1-1,0-1 1,0 0-1,0 0 1,-1 1-1,2-4 1,12-50 250,-12 41-258,24-131 153,-18 89-135,2 0 1,2 1-1,35-91 0,-47 144-34,0 0 0,1 1 1,-1-1-1,1 0 0,0 1 1,-1-1-1,1 1 0,0 0 0,0-1 1,0 1-1,0-1 0,0 1 1,0 0-1,1 0 0,-1 0 1,0 0-1,0 0 0,1 0 0,-1 0 1,1 0-1,-1 0 0,1 1 1,-1-1-1,1 1 0,0-1 1,-1 1-1,1-1 0,0 1 1,-1 0-1,1 0 0,0 0 0,-1 0 1,1 0-1,0 0 0,-1 0 1,4 2-1,-1-1-9,-1 1-1,1 0 1,-1 1 0,0-1 0,1 1-1,-1-1 1,0 1 0,-1 0-1,1 0 1,0 1 0,-1-1 0,0 0-1,0 1 1,2 4 0,7 17 9,-2 0 1,-1 0 0,-1 1 0,4 36 0,-5-28 25,20 62 0,-25-93-22,0-1 0,0 1 0,1 0 0,-1 0 0,1-1 0,0 1 0,0-1 0,0 1-1,0-1 1,0 0 0,0 0 0,1 0 0,-1 0 0,1 0 0,5 3 0,-7-5 1,1 1 0,-1-1-1,1 1 1,-1-1 0,1 0 0,-1 1 0,1-1 0,-1 0 0,1 0 0,0 0-1,-1-1 1,1 1 0,-1 0 0,1 0 0,-1-1 0,1 1 0,-1-1 0,1 1-1,-1-1 1,0 0 0,1 0 0,-1 1 0,0-1 0,1 0 0,-1 0 0,0 0-1,0 0 1,0-1 0,0 1 0,0 0 0,0 0 0,1-2 0,-2 1-3,1 1 1,0 0 0,0 0 0,0-1-1,0 1 1,0 0 0,0 0 0,0 0-1,0 0 1,1 0 0,-1 0-1,0 0 1,1 1 0,-1-1 0,0 0-1,1 1 1,-1-1 0,1 1-1,-1-1 1,1 1 0,-1 0 0,1 0-1,0-1 1,1 1 0,33 15-103,6 3 100,-37-17 8,1 0-1,0 0 1,0-1-1,0 0 1,0 0-1,0 0 1,0-1-1,-1 0 1,1 0-1,0 0 1,0-1-1,-1 0 1,1 0-1,-1-1 1,0 1-1,1-1 1,-1 0-1,0 0 1,-1-1-1,1 0 1,-1 0-1,6-6 1,-3 2 47,0-1 0,-2 0 1,1 0-1,-1-1 0,0 0 0,-1 0 1,0 0-1,-1 0 0,0-1 1,0 1-1,1-22 0,-2 18 126,-2 0-1,0 0 1,0 0-1,-1 1 1,-1-1 0,-1 0-1,1 0 1,-2 1 0,0 0-1,-1-1 1,0 2-1,-1-1 1,0 1 0,-1-1-1,-1 2 1,0-1-1,0 1 1,-15-14 0,23 24-212,0 1-1,0 0 1,-1 0 0,1 0 0,0 0 0,0 0 0,0 0 0,-1 0 0,1 0-1,0 0 1,0 0 0,0 0 0,-1 0 0,1 0 0,0 0 0,0 0 0,0 0 0,0 0-1,-1 0 1,1 0 0,0 0 0,0 0 0,0 0 0,-1 1 0,1-1 0,0 0 0,0 0-1,0 0 1,0 0 0,0 0 0,-1 0 0,1 1 0,0-1 0,0 0 0,0 0 0,0 0-1,0 0 1,0 1 0,0-1 0,0 0 0,0 0 0,0 0 0,-1 0 0,1 1 0,0-1-1,0 0 1,0 0 0,0 0 0,0 1 0,0-1 0,0 0 0,0 0 0,1 0 0,-1 0-1,0 1 1,0-1 0,0 0 0,-5 25-2240,-2 13-1945,-12 11-4039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8.74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0 291 15159,'0'0'4821,"0"-4"-4138,1 0-593,1 0 0,-1 0 0,0 0 0,1 0 0,0 1 0,0-1-1,0 0 1,1 1 0,-1-1 0,1 1 0,0 0 0,0 0 0,6-5 0,50-38 750,-54 43-821,1 0-1,-1 0 0,1 0 0,-1 1 0,1 0 0,0 0 0,0 0 1,0 1-1,0 0 0,0 0 0,1 1 0,-1 0 0,0 0 1,0 0-1,0 0 0,0 1 0,12 3 0,-3 2-25,-1 0 0,-1 0 0,1 1 0,-1 1 0,-1 0 0,14 11 0,-10-6 18,-7-6-3,0 1 0,1-2-1,17 10 1,-24-14 3,1-1 0,-1 0 0,0 0 1,0 0-1,1 0 0,-1-1 0,1 1 0,-1-1 0,0 0 0,1 0 1,-1 0-1,1 0 0,-1 0 0,0-1 0,1 0 0,-1 1 1,5-3-1,6-5 155,-1 0 1,0-1-1,-1 0 1,0 0 0,20-23-1,9-6 254,-35 33-399,16-14 91,1 1-1,1 1 1,42-23 0,-57 36-101,-1 0 1,1 1 0,-1 0-1,1 1 1,0 0-1,0 0 1,1 1 0,-1 0-1,0 1 1,0 0 0,0 0-1,1 1 1,-1 0-1,0 0 1,16 6 0,-14-3-11,11 3 21,0-1 1,35 5-1,-50-10-13,0 0 0,0-1-1,0 0 1,0-1 0,-1 1-1,1-1 1,0-1 0,0 1-1,0-1 1,-1 0 0,1-1-1,11-5 1,-11 3 26,5-3 4,1 0 1,0 1-1,0 1 0,1-1 1,-1 2-1,1 0 0,1 1 1,-1 0-1,0 1 0,1 1 1,15-1-1,277 3 38,-301 1-229,0-1-1,0 1 1,0 1-1,0-1 1,0 1 0,-1 0-1,1 1 1,0-1-1,-1 1 1,0 0-1,8 5 1,-7-3-829,1-1 1,-1 0-1,1-1 1,0 0-1,0 0 1,0-1-1,14 4 1,27-4-6760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29.3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88 14487,'0'0'5925,"-6"-3"-5661,0 0-215,-7-5-84,41 5 843,-26 3-741,2 0 207,0-1 1,-1 0-1,1 0 1,0 0-1,-1 0 1,1-1-1,-1 1 1,0-1-1,6-4 1,-6 4-176,1 0 1,-1 0 0,0 0-1,1 0 1,-1 1-1,1 0 1,-1-1 0,1 1-1,0 0 1,0 1-1,6-1 1,-1 2-99,0 1 1,1 0-1,-1 0 1,0 1-1,0 0 1,-1 1-1,1 0 1,-1 0-1,0 1 1,0 0-1,0 1 1,13 11-1,-10-8 4,1 0 1,0-1-1,0-1 0,25 12 0,-30-17 58,-1 1-1,1-1 0,0-1 1,0 0-1,0 0 0,0 0 1,0-1-1,1 0 0,-1 0 1,0 0-1,0-1 0,13-3 1,-4-2 208,0-1 1,-1 0-1,30-19 0,-38 22-286,19-9 94,0 1-1,0 1 1,37-9-1,43-18-21,-102 36-93,-1 1 0,1 0 0,-1-1 0,1 1 0,0 0 0,-1 1 0,1-1 0,0 1 0,0-1 0,0 1 0,0 0 0,-1 0-1,1 1 1,0-1 0,0 1 0,0 0 0,-1 0 0,5 2 0,-6-2-177,-1 1-1,1-1 1,0 0 0,-1 1-1,1-1 1,-1 1 0,0 0-1,0-1 1,1 1-1,-1 0 1,0 0 0,-1 0-1,1 0 1,0 0 0,0 0-1,-1 0 1,1 0-1,-1 0 1,0 0 0,0 0-1,1 0 1,-1 0 0,-1 1-1,1-1 1,0 0-1,0 0 1,-1 0 0,1 0-1,-1 0 1,0 0-1,0 0 1,1 0 0,-1 0-1,-2 2 1,-24 37-5347,-8 6-5039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31.9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2121 504 3666,'0'0'6651,"3"-20"-3599,2-5-2662,3-17 2074,5-66-1,-12 99-2134,-1-1 0,0 0 0,0 0 0,-1 0 0,0 0 1,0 1-1,-2-1 0,1 0 0,-1 1 0,0 0 0,-1 0 0,0 0 0,-9-15 0,2 11-142,-1 0-1,0 1 1,-1 1-1,-1 0 1,1 1 0,-2 0-1,1 1 1,-1 1-1,-1 0 1,0 1-1,0 1 1,-17-5-1,-6 2-81,0 1 0,-1 2-1,0 1 1,-45 2-1,46 4-97,-1 1-1,1 2 0,0 2 0,1 2 0,-1 2 1,2 1-1,-1 1 0,2 3 0,0 1 1,0 1-1,-39 27 0,-12 12 7,4 2-1,2 5 1,-80 79 0,60-40 28,-143 187 0,191-218 7,4 2 0,3 2-1,3 2 1,3 2-1,4 1 1,4 2-1,3 1 1,4 2 0,3 0-1,4 2 1,-9 125-1,24-165-14,2 0 0,3 0 0,1 0 0,3-1 0,1 1 0,16 50 0,-12-63-3,1 0-1,2-1 1,1-1-1,2-1 1,1 0-1,1-1 1,1-1-1,40 43 1,-25-38-24,1-1 0,2-1 0,1-2 1,1-2-1,2-2 0,0-1 0,2-3 0,1-1 1,0-2-1,72 18 0,-43-18 25,0-3-1,2-4 1,-1-3 0,1-3-1,1-4 1,81-8-1,-94-1-2,0-2 1,-1-3-1,-1-4 0,0-1 0,108-48 0,-93 28-16,-2-3 0,-2-3 0,127-100-1,-159 110-1,-2-1-1,-1-3 1,-2-1-1,-2-1 1,-1-2-1,-2-2 0,-2 0 1,-2-2-1,-2-1 1,-3-1-1,-1-1 1,-2-1-1,-2-1 0,19-100 1,-26 74 17,-2-1 1,-5 0-1,-2 1 1,-4-1-1,-20-121 1,11 131-14,-4 2 0,-2 0 0,-3 0 1,-3 2-1,-3 1 0,-55-95 0,61 123-10,-2 0 0,-2 2 0,0 1-1,-2 1 1,-51-44 0,58 58-7,0 1 1,-2 1-1,1 1 1,-2 0-1,1 2 1,-2 1-1,1 1 0,-2 1 1,1 1-1,-29-5 1,19 7-29,0 2 1,0 1 0,0 2-1,0 1 1,0 2 0,0 1-1,-55 15 1,44-6-118,1 2 0,1 3 0,1 1 1,0 1-1,-40 28 0,4 7-1433,2 4 0,3 3 1,3 3-1,-121 144 0,-13 51-7684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6.1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0 7299,'0'0'13596,"0"21"-13004,-2 34 89,0-1 220,2 1-1,11 84 1,-10-132-877,1 0 0,-1 0-1,2 0 1,-1-1 0,1 1 0,0-1-1,0 0 1,9 12 0,-10-16-16,0 1-1,0-1 1,0 0 0,1 0 0,-1 0-1,1 0 1,0 0 0,-1-1 0,1 1-1,0-1 1,0 0 0,0 1 0,0-2-1,0 1 1,0 0 0,0 0 0,0-1-1,0 0 1,1 0 0,-1 0-1,4 0 1,-4-1-20,0 0 0,0 0-1,0 0 1,0-1 0,0 1-1,0-1 1,-1 1 0,1-1-1,-1 0 1,1 0 0,-1-1-1,0 1 1,0 0 0,0-1-1,0 1 1,0-1 0,0 0-1,-1 1 1,1-1 0,-1 0-1,0 0 1,2-5 0,1-5-718,0 1 1,0-1 0,-2 0 0,3-18-1,-5-34-5078,-4-7-5194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20.9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1648 8932,'0'0'-619,"11"1"2612,34 1-16,-56 6 2109,-12-1-723,21-7-1973,-10-14 928,9 4-2154,-1-1 0,1 1 0,1-1 0,0 1-1,0-1 1,1 0 0,1 1 0,-1-1 0,2 0 0,0 0 0,0 1-1,3-13 1,6-21-164,25-67-1,-20 70 124,36-130 222,57-344 1,-97 404 104,-5-183-1,-7 189-262,2 88-78,1 21-125,0 31-32,-4 0 52,-1-1-1,-2 1 1,-1-1 0,-21 63-1,1-23 38,-39 77-1,55-129-17,7-14-20,0 0 1,-1 0-1,1-1 0,-2 1 1,1-1-1,-1 0 0,0 0 1,-9 8-1,16-51 24,8-16-18,2 0 0,33-88 0,55-94 14,-91 213-31,-2 4-3,1 0 0,0 0 0,1 1 0,1 0 0,0 0 0,1 1 0,17-18 0,-27 32 8,0 1 0,0-1-1,0 0 1,0 1-1,0-1 1,0 1 0,0-1-1,0 1 1,0-1-1,0 1 1,0 0 0,0 0-1,0-1 1,0 1-1,0 0 1,0 0 0,0 0-1,0 0 1,0 0-1,0 0 1,1 1 0,-1-1-1,0 0 1,0 0-1,0 1 1,0-1 0,0 1-1,0-1 1,0 1-1,0-1 1,-1 1 0,1 0-1,0-1 1,0 1-1,0 0 1,-1 0 0,1-1-1,0 1 1,0 1-1,21 36-46,-9 3 96,-1 0 1,-2 1 0,6 50 0,-9-44-1294,2 0 0,16 47 0,-4-37-5068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56.9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1 167 19753,'0'0'3194,"0"18"-3173,0 2 39,1-1 1,1 0 0,1 1-1,1-1 1,1 0-1,10 28 1,-11-36-4,2 5 96,1 0 1,1-1-1,0 0 1,18 26-1,-22-37-123,0 0 0,0 0 0,0 0 0,0-1 0,0 1 0,1-1 0,0 0 0,0 0 0,0-1 0,0 1 0,0-1 0,0 0 1,0-1-1,1 1 0,-1-1 0,1 0 0,-1-1 0,1 1 0,7-1 0,3-1 61,0 0 1,0-1-1,0-1 1,-1 0 0,1-1-1,-1-1 1,0-1-1,0 0 1,20-11 0,9-10 296,65-50 1,-69 47-340,174-145 268,-30 24-370,-185 151-92,1 0 0,0 0 0,0 0 1,0 0-1,0 0 0,0 1 0,0-1 0,0 0 0,0 0 0,0 0 1,0 0-1,0 0 0,0 1 0,0-1 0,0 0 0,0 0 0,0 0 1,0 0-1,0 1 0,0-1 0,0 0 0,0 0 0,0 0 0,0 0 1,0 1-1,0-1 0,0 0 0,0 0 0,0 0 0,0 0 0,0 0 1,1 1-1,-1-1 0,0 0 0,0 0 0,0 0 0,0 0 0,0 0 1,0 0-1,1 0 0,-1 1 0,0-1 0,0 0 0,0 0 0,0 0 1,1 0-1,-1 0 0,0 0 0,0 0 0,0 0 0,0 0 0,1 0 1,-1 0-1,0 0 0,0 0 0,0 0 0,0 0 0,1 0 0,-1 0 1,0 0-1,-8 17-4140,-19 6-3830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57.3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14 16968,'0'0'6712,"2"29"-6152,5 31-468,2 0 0,24 81-1,-7-56 247,70 201 853,-95-283-1180,0 0 1,0 0-1,1 0 1,-1 0-1,1 0 1,-1 0-1,1 0 0,0 0 1,0-1-1,0 1 1,0-1-1,0 1 1,1-1-1,-1 0 1,1 0-1,0 0 0,0 0 1,-1-1-1,1 1 1,0-1-1,0 0 1,0 1-1,1-2 1,-1 1-1,0 0 0,0 0 1,0-1-1,1 0 1,-1 1-1,0-1 1,1-1-1,-1 1 1,0 0-1,0-1 0,1 0 1,-1 1-1,0-1 1,0-1-1,0 1 1,5-3-1,11-7 93,0 0 0,0-2-1,-1 0 1,31-30 0,-32 27 58,447-433 988,-366 350-1033,-86 87-97,-2 2-1,0 0 0,-1 0 0,9-14 0,-17 23-35,-2 19-1585,-1 0 240,-1 0-1,-9 31 1,2-9-1304,-9 36-3151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11.4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1 142 9300,'0'0'9346,"0"-1"-9310,0 0 0,0 0 0,1-1 0,-1 1 1,0 0-1,1 0 0,-1 0 0,1 0 0,0 0 0,-1 0 1,1 0-1,0 1 0,-1-1 0,1 0 0,0 0 0,0 0 0,0 1 1,0-1-1,1 0 0,47-34-40,-17 12-328,53-30 1,-63 44-957,-21 9 1071,-1 0 1,1-1 0,-1 1 0,1 0 0,0 0 0,-1-1 0,1 1 0,0 0 0,-1 0-1,1 0 1,0 0 0,-1 0 0,1 0 0,0 0 0,0 0 0,-1 0 0,1 0 0,0 0 0,-1 1-1,1-1 1,0 0 0,-1 0 0,1 1 0,-1-1 0,1 0 0,0 1 0,-1-1 0,1 0-1,0 1 1,0 14-5704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8:11.6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1 118 6947,'0'0'8900,"103"-58"-8900,-57 38 0,6-1-48,5 3-3746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50.11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28 172 4722,'0'0'3903,"-5"16"-3281,-15 47 120,17-57 2548,5-12-2792,9-17-866,18-8 263,2 1 1,1 2-1,1 1 0,51-32 1,-69 49-1223,0 1 1,0 1-1,31-13 0,-26 17-3979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0:50.2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3970,'0'0'1553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06.6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228 0 10997,'0'0'12008,"-4"1"-10999,3 0-1004,0-1 0,0 1 0,0-1 0,0 1 1,0 0-1,0 0 0,0-1 0,0 1 0,1 0 1,-1 0-1,0 0 0,0 0 0,1 0 0,-1 0 1,1 0-1,-1 0 0,1 0 0,-1 0 0,1 0 0,0 0 1,-1 0-1,1 2 0,-1 31-155,1-18 127,-35 755 1085,8-239-596,-9 97 418,25-534-753,7-88-70,3-6 748,-2-5-827,0 0 0,0 0 0,0 0 0,0 0 0,1-1 0,0 1 0,-1-1 0,2 1 0,-3-8 0,-1 1-349,-23-67-4973,15 38 299,-7-14-4377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07.0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16 221 13446,'0'0'2841,"-3"-21"-1042,2 13-1557,-11-149 3782,12 156-4000,0 0 0,0-1 1,0 1-1,0 0 1,1-1-1,-1 1 0,0 0 1,0-1-1,1 1 1,-1 0-1,1-1 0,-1 1 1,1 0-1,0 0 1,0 0-1,-1 0 1,1-1-1,0 1 0,0 0 1,0 0-1,0 1 1,0-1-1,0 0 0,0 0 1,0 0-1,1 1 1,-1-1-1,0 1 0,0-1 1,1 1-1,-1-1 1,0 1-1,1 0 0,-1-1 1,0 1-1,1 0 1,-1 0-1,0 0 1,1 0-1,-1 0 0,0 0 1,1 1-1,-1-1 1,0 0-1,1 1 0,-1-1 1,0 1-1,2 0 1,1 0-42,1 1 0,-1-1 0,1 1 0,-1 0 0,0 1 0,0-1 0,0 1-1,0-1 1,-1 1 0,1 0 0,-1 1 0,1-1 0,4 7 0,-3 0 9,-1 1 0,0-1 0,0 1-1,-1-1 1,-1 1 0,1 0 0,0 18 0,-3 81-18,-1-73 43,-1 1 4,-1-1 1,-2 1 0,-1-1 0,-2 0 0,-22 60-1,24-79 53,1-8-32,1 0-1,1 0 0,0 0 0,1 1 1,0-1-1,-1 12 0,5-21-31,1-1-1,-1 0 0,1 0 1,-1 0-1,1 0 0,-1-1 1,0 1-1,1 0 0,-1-1 1,0 0-1,5-1 0,37-16-261,59-33 0,-61 29-1936,1 2-1,48-17 0,2 14-5201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07.5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212 17 12854,'0'0'12403,"-6"-5"-11883,5 4-516,0 0-1,1 0 1,-1 0-1,0 0 1,0 0 0,0 1-1,0-1 1,-1 0-1,1 1 1,0-1-1,0 1 1,0-1 0,0 1-1,-1 0 1,1-1-1,0 1 1,0 0 0,-1 0-1,1 0 1,0 0-1,0 0 1,-1 0-1,1 0 1,0 0 0,0 1-1,-1-1 1,1 0-1,0 1 1,0-1-1,0 1 1,0-1 0,0 1-1,-1 0 1,1-1-1,0 1 1,0 0-1,0 1 1,-5 4 1,2 1-1,-1 0 1,1 0-1,0 0 1,1 1 0,-5 10-1,4-8-7,1-1 0,-1 1 0,1 0 0,1 0 0,0 0 0,1 1 0,-1-1-1,2 0 1,0 1 0,0-1 0,1 0 0,0 1 0,0-1 0,1 0 0,1 0 0,0 0 0,0 0 0,1-1-1,0 1 1,1-1 0,0 0 0,0 0 0,1 0 0,13 14 0,18 16-5,-16-20 29,-1 2 0,-1 1 0,-1 0-1,25 41 1,-40-57-19,0 0 0,0 0 0,0 0 0,-1 0 0,0 1 0,-1-1 0,1 1 0,-1-1 0,0 1 1,0-1-1,-1 1 0,0 0 0,-1-1 0,1 1 0,-1 0 0,0-1 0,-1 1 0,1-1 0,-1 0 0,-1 1 0,1-1 0,-1 0 0,0 0 0,0-1 0,-7 10 0,-2 1 29,-2 0-1,1-1 1,-2-1 0,0 0-1,-18 13 1,25-21-61,-1 0 1,0-1-1,0 0 1,0 0-1,-1 0 1,0-2-1,0 1 1,0-1-1,0-1 1,0 1-1,-17 0 1,24-3-131,0 0 1,1 0 0,-1 0 0,0 0 0,1-1 0,-1 1 0,0-1 0,1 1 0,-1-1-1,1 0 1,-1 0 0,1-1 0,0 1 0,-1 0 0,1-1 0,0 1 0,0-1 0,0 0 0,0 1-1,0-1 1,0 0 0,1 0 0,-1-1 0,0 1 0,1 0 0,0 0 0,0-1 0,-1 1 0,1-1-1,1 1 1,-1-1 0,-1-3 0,-16-68-6591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6.45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66 288 15159,'0'0'4415,"11"-12"-2819,3-5-858,0-1 1,-2 0-1,16-30 0,-24 41-593,0-1-1,0 1 0,-1-1 0,-1 1 0,1-1 1,-1 0-1,0 0 0,-1 0 0,0-1 1,0 1-1,-1 0 0,0 0 0,-1 0 0,0-1 1,-2-10-1,2 16-132,0 1-1,-1-1 1,1 1 0,-1 0 0,0 0-1,1 0 1,-1 0 0,0 0 0,0 0 0,0 0-1,0 1 1,-1-1 0,1 1 0,0 0 0,-1-1-1,1 1 1,-1 0 0,1 0 0,-1 1-1,1-1 1,-1 0 0,0 1 0,0 0 0,1-1-1,-1 1 1,0 0 0,1 0 0,-1 1-1,0-1 1,1 1 0,-1-1 0,0 1 0,1 0-1,-1 0 1,-3 2 0,1 2-42,-1 1 0,1-1 0,1 1-1,-1 0 1,1 1 0,0-1 0,1 1 0,-1 0 0,1 0 0,1 0-1,-3 9 1,-2 12-515,-7 48 1,10-42-918,0 0 1,2 0 0,5 64-1,19-10-4026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1:07.6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0 170 9620,'0'0'1937,"134"-79"-1569,-77 57 1,0-2-257,21 2-112,-16 0-8596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8:36.9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3014 60 7603,'0'0'12910,"3"-11"-11864,3-31-507,-11 35-339,-8 13-50,-22 20-119,2 2 1,-56 60 0,32-31-34,-873 778 69,325-306 13,-482 468 184,935-852-69,152-145-204,-1 1 1,1-1 0,0 1 0,0-1 0,-1 1-1,1-1 1,0 1 0,-1-1 0,1 1-1,0-1 1,-1 0 0,1 1 0,-1-1 0,1 1-1,0-1 1,-1 0 0,1 0 0,-1 1 0,1-1-1,-1 0 1,0 0 0,1 0 0,-1 1-1,1-1 1,-1 0 0,1 0 0,-1 0 0,1 0-1,-1 0 1,0 0 0,1 0 0,-1 0 0,1 0-1,-2-1 1,7-22-1474,-4 18 1248,4-9-693,1 1 0,0-1 0,0 2 0,10-14 0,4-10-1548,21-48-4051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8:37.4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125 110 8820,'0'0'6392,"-19"-15"-4986,-58-44 88,52 37-273,22 13 155,3 4 2598,3 7-3752,348 242 669,-203-134-686,1250 827 668,-1326-893-846,4 0 58,-3 3 0,123 103 0,-182-138-29,-2 1 0,0 1 0,0 0-1,-1 0 1,12 21 0,-18-25 20,0-1-1,-1 1 1,0 0 0,-1 0-1,0 1 1,-1-1 0,0 0-1,0 1 1,0 19 0,-2-8 46,1-16-97,-1 1 0,1 0 0,-2-1 0,1 1 0,-1-1 0,0 1-1,0-1 1,0 1 0,-1-1 0,0 0 0,-4 7 0,2-6-250,1 0-1,-1 0 1,1 1-1,0-1 0,1 0 1,-1 1-1,2 0 1,-1-1-1,1 1 1,0 0-1,1 0 1,0 12-1,1-19-36,-1 1 0,1-1 0,0 0 0,0 0 0,0 1 0,0-1 0,0 0 0,0 0 0,0 0 0,0 0 0,0 0 0,0-1 0,1 1 0,-1 0 0,0 0 0,0-1 0,1 1 0,-1-1 0,1 1 0,-1-1 0,1 0 0,-1 1 0,0-1 0,1 0 0,-1 0 0,1 0 0,-1 0 0,1 0 0,-1 0 0,1-1 0,-1 1 0,1 0 0,-1-1 0,0 1 0,1-1 0,-1 0 0,3-1 0,37-23-12045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8:49.9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78 439 5330,'0'0'8151,"-12"-6"-7666,-37-18 260,33 20 3000,20-1-2864,82-71-628,4 3 1,2 4-1,106-59 1,-178 115-290,29-17 87,-46 28-109,0 1-1,-1-1 0,1 1 1,0 0-1,0 0 0,0 1 1,0-1-1,-1 0 0,1 1 1,0 0-1,0 0 0,0 0 1,6 0-1,-8 1-4,-1-1-1,0 0 1,0 0 0,1 1 0,-1-1-1,0 0 1,1 0 0,-1 1-1,0-1 1,0 0 0,0 1 0,1-1-1,-1 1 1,0-1 0,0 0-1,0 1 1,0-1 0,0 0 0,0 1-1,1-1 1,-1 1 0,0-1 0,0 0-1,0 1 1,0-1 0,-1 1-1,1-1 1,0 0 0,0 1 0,0-1-1,0 1 1,-1 7-284,0 0 0,-1 0 1,1 0-1,-1 0 0,-1 0 0,0-1 0,0 1 1,0-1-1,-1 0 0,-5 8 0,-57 75-935,41-58 507,-28 33 37,-3-3-1,-3-2 1,-2-2-1,-75 53 3502,141-113-609,18-10-622,35-22-710,9-13-136,107-56 1,-148 90-1033,1 0 1,1 2 0,0 1-1,1 1 1,0 2-1,0 1 1,41-4 0,-15 9-4385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05.63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13622,'0'0'1697,"5"8"-3378,-5 10-2209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56.3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42 163 12166,'0'0'7734,"-14"-46"-4191,13 42-3500,1 1 1,-1-1 0,1 0 0,0 0-1,1 1 1,-1-1 0,0 0-1,1 0 1,0 1 0,0-1 0,0 0-1,0 1 1,1-1 0,0 1-1,-1 0 1,1-1 0,0 1 0,0 0-1,1 0 1,-1 0 0,1 1-1,0-1 1,-1 0 0,1 1 0,0 0-1,0 0 1,1 0 0,-1 0-1,0 0 1,1 0 0,-1 1 0,1 0-1,4-1 1,4-2-71,-1 0-1,1 2 1,1-1 0,-1 2 0,0-1 0,0 2-1,0 0 1,1 0 0,15 3 0,-25-2 16,0 0 0,0 0 0,0 0-1,0 1 1,0-1 0,0 1 0,0 0 0,-1 0 0,1 0 0,-1 0 0,1 0 0,-1 0 0,0 1 0,0-1 0,0 1 0,0 0 0,0-1 0,-1 1 0,1 0 0,-1 0 0,0 0 0,0 0 0,0 0 0,0 1 0,0-1 0,-1 0 0,1 4 0,1 12-23,0 0 0,-1 1 1,-3 25-1,1-27 11,1 0 20,-2-1-1,0 1 1,-2-1 0,0 0 0,0 0 0,-13 28 0,3-14 46,-2-2 0,-32 46-1,48-75-42,0 0 0,0 0 0,0 1 0,-1-1 0,1 0 0,0 1 0,0-1 0,0 0 0,0 1 0,0-1 0,-1 0 0,1 1 0,0-1 0,0 0 0,0 1 0,0-1 0,0 0 0,0 1 0,0-1 0,0 0 0,0 1 0,0-1 0,1 0 0,-1 1 0,0-1 0,0 0 0,0 1 0,0-1 0,0 0 0,1 0 0,-1 1 0,0-1 0,0 0 0,0 0 0,1 1 0,-1-1 0,0 0 0,0 0 0,1 1 0,-1-1 0,0 0 0,1 0 0,-1 0 0,0 0 0,1 0 0,-1 1 0,0-1 0,1 0 0,-1 0 0,0 0 0,1 0 0,-1 0 0,0 0 0,1 0 0,-1 0 0,0 0 0,1 0 0,-1 0 0,31-1-122,-21 1 108,13-1-6,-4 0 19,-1 1 0,0 0-1,1 1 1,33 7-1,-46-6 0,0 0 0,-1 0 0,1 1 0,0 0-1,-1 0 1,1 0 0,-1 1 0,0-1-1,0 1 1,0 1 0,-1-1 0,1 0-1,-1 1 1,0 0 0,-1 0 0,1 1-1,-1-1 1,4 9 0,-2-5-6,-1 1-1,0-1 1,-1 1-1,0 0 1,0 0-1,-1 0 1,-1 1-1,1-1 1,-2 0 0,1 1-1,-2-1 1,1 0-1,-1 1 1,-1-1-1,-5 19 1,3-18 22,0-1-1,-1 1 1,-1-1-1,0 0 1,0 0 0,-1-1-1,0 0 1,-1 0 0,0 0-1,0-1 1,0-1-1,-1 1 1,-1-1 0,-10 6-1,-14 7 213,-2 0 0,-70 26 0,82-37 127,0-2 0,-1-1 0,1 0 0,-1-2 0,-45 2 0,68-3 1128,2 6-8951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07.38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47 210 9076,'0'0'9084,"-7"-2"-8110,-24-3-190,31 5-760,-1 0-1,1 0 0,0 0 1,0 0-1,-1 0 0,1 0 0,0 0 1,-1 0-1,1 0 0,0 0 0,0 0 1,-1 0-1,1 0 0,0 0 1,0 0-1,-1 0 0,1 0 0,0 0 1,0 0-1,0-1 0,-1 1 0,1 0 1,0 0-1,0 0 0,0 0 1,-1-1-1,1 1 0,0 0 0,0 0 1,0 0-1,0-1 0,-1 1 1,1 0-1,0 0 0,0 0 0,0-1 1,0 1-1,0 0 0,0 0 0,0-1 1,0 1-1,0 0 0,0-1 1,0 1-1,0 0 0,0 0 0,0-1 1,0 1-1,0 0 0,0 0 0,0-1 1,0 1-1,0 0 0,0 0 1,0 0-1,0-1 0,1 1 0,-1 0 1,0 0-1,0-1 0,0 1 0,0 0 1,1 0-1,-1 0 0,0 0 1,0-1-1,14-8-307,-13 9 372,91-60-269,29-14-939,-106 65-484,2 1 0,-1 1 0,1 1 0,0 1 0,30-6 0,-13 9-7408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07.5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0 187 3282,'0'0'1520,"155"-47"-1712,-93 17-160,10-4 352,11-4 0,15 0-2097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22.2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96 1283 11237,'0'0'6886,"-12"-19"-4175,-2-5-1790,4 7-72,-1 0 0,0 1-1,-17-18 1,18 26 1722,14 18-2307,14 21-802,-2-11 534,0-1 0,1-1 0,1 0 0,1-1 0,0-1 0,23 14 0,-34-24 10,1-1 0,0 0 0,0 0 0,0-1 0,0 0 0,1-1 0,-1 0 0,1-1 0,0 0 0,0 0 0,0-1 0,0 0 0,0-1 0,0 0 0,0 0 0,0-1 0,0-1 0,15-3 0,-13 0 20,-1 0 0,1-1 0,-1 0 0,-1 0 0,1-1 1,12-12-1,61-60 123,-73 67-129,463-544 836,-198 218-861,25 20 5,-301 318-12,0 0 1,0 0 0,0-1-1,0 1 1,0 0-1,0 0 1,1-1 0,-1 1-1,0 0 1,0 0-1,0 0 1,0 0-1,1-1 1,-1 1 0,0 0-1,0 0 1,0 0-1,1 0 1,-1 0 0,0-1-1,0 1 1,0 0-1,1 0 1,-1 0 0,0 0-1,0 0 1,1 0-1,-1 0 1,0 0-1,0 0 1,1 0 0,-1 0-1,0 0 1,1 0-1,-1 0 1,0 0 0,0 0-1,0 0 1,1 0-1,-1 1 1,0-1 0,0 0-1,1 0 1,-1 0-1,0 0 1,0 0-1,0 1 1,1-1 0,-1 0-1,0 18-596,-11 23-409,-16 15-1380,-1-2 0,-4-1 0,-56 75 0,13-29-2742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22.6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11 576 12246,'-1'-18'4047,"-6"-65"-985,5 13 1717,2 70-4734,0-1-1,0 1 1,0 0 0,0 0 0,0-1 0,0 1 0,0 0 0,0-1 0,0 1 0,0 0 0,0-1-1,0 1 1,0 0 0,0 0 0,1-1 0,-1 1 0,0 0 0,0 0 0,0-1 0,0 1-1,1 0 1,-1 0 0,0-1 0,0 1 0,1 0 0,-1 0 0,0 0 0,0 0 0,1-1-1,-1 1 1,0 0 0,0 0 0,1 0 0,-1 0 0,0 0 0,1 0 0,-1 0 0,1 0-1,14 5 295,17 16-473,23 34 227,-2 3-1,86 123 0,-48-60 119,-74-99-144,17 23 77,2-1 0,72 65 0,-96-98-111,1-1 0,0 0 0,1-1 0,0 0 0,0-1 0,1-1 0,0 0 0,0-1-1,1-1 1,-1-1 0,1 0 0,0 0 0,1-2 0,18 1 0,-23-3 5,-1-1 1,0-1-1,1 1 1,-1-2-1,0 0 1,0 0-1,0-1 1,0 0-1,-1-1 1,0 0-1,0-1 1,18-12-1,4-8 149,-2-1 1,37-42-1,-48 49-142,120-139 300,117-179-1,59-71-182,-300 391-139,-12 13-16,0 1-1,1 0 0,-1 0 1,1 1-1,0-1 1,0 1-1,6-4 1,-4 5-39,-5 2-48,-14 0-7569,-5 0 950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6.7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1 100 11541,'0'0'8618,"2"23"-6823,4 20-1051,3-1-1,1 0 1,28 76 0,-31-102-646,-5-10-47,1 0 0,0 0 0,0 0-1,0 0 1,7 8 0,-7-38 744,-1 14-547,29-174 1256,-24 155-1513,1-1-1,1 1 1,2 0-1,16-30 0,-26 57 4,0 0 0,0 0-1,0 0 1,0 0-1,0 0 1,1 0 0,-1 1-1,0-1 1,1 0-1,0 1 1,-1-1-1,1 1 1,0 0 0,0-1-1,-1 1 1,1 0-1,0 0 1,0 0 0,0 1-1,1-1 1,-1 0-1,0 1 1,0-1-1,0 1 1,0 0 0,0 0-1,1 0 1,-1 0-1,0 0 1,0 0 0,0 0-1,1 1 1,-1-1-1,4 2 1,-2 0-8,1 1 0,-1-1 0,0 1 0,1 0 0,-1 0 1,0 0-1,-1 0 0,1 1 0,-1 0 0,1 0 0,-1 0 0,0 0 0,3 7 1,4 11 28,0 1 1,10 43 0,-16-49-143,0 0 0,2-1 0,0 0 0,0 0 0,2 0 0,0-1 0,11 16 0,-16-28-253,0 0-1,1 0 1,-1-1-1,1 0 1,-1 1 0,1-1-1,0-1 1,0 1-1,0 0 1,0-1-1,0 0 1,0 0 0,0 0-1,0 0 1,1-1-1,-1 0 1,0 0 0,0 0-1,1 0 1,-1-1-1,0 1 1,0-1-1,0 0 1,0 0 0,0-1-1,8-3 1,-1 0-1421,-1-1 0,1-1-1,13-10 1,-24 17 1797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58.6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47 1002 8228,'0'0'9743,"-7"-5"-8804,-20-18-176,20 18 1889,7 4-2633,0 1 1,-1 0-1,1 0 1,0 0-1,0 0 1,0 0-1,0 0 1,-1 0-1,1 0 1,0 0-1,0 0 1,0 0-1,0 0 0,-1 0 1,1 0-1,0 0 1,0 0-1,0 0 1,0 0-1,-1 0 1,1 1-1,0-1 1,0 0-1,0 0 1,0 0-1,0 0 1,-1 0-1,1 0 1,0 0-1,0 1 0,0-1 1,0 0-1,0 0 1,0 0-1,0 0 1,0 0-1,-1 1 1,1-1-1,0 0 1,0 0-1,0 0 1,0 0-1,0 1 1,0-1-1,0 0 1,0 0-1,0 0 0,0 0 1,0 1-1,0-1 1,0 0-1,0 0 1,0 0-1,0 0 1,1 0-1,-1 1 1,0 16 112,1 0-1,1 0 1,0 0 0,7 23 0,-7-33-76,0 0 0,1 0 0,-1 0 1,2 0-1,-1-1 0,1 1 0,0-1 0,0 0 1,0 0-1,1-1 0,0 1 0,0-1 1,8 6-1,-10-10-29,1 1 0,-1-1 1,1 1-1,-1-1 0,1 0 0,0-1 1,0 1-1,-1-1 0,1 1 1,0-1-1,0 0 0,0-1 0,-1 1 1,1-1-1,0 1 0,0-1 1,-1 0-1,1 0 0,-1-1 0,1 1 1,5-4-1,15-11 95,0-1 0,-1 0 0,-1-2 0,23-25 0,-22 23-4,351-366 621,127-115-731,-324 354-5,-177 147-62,-23 19-183,-126 101-2495,106-80-537,-53 60 0,24-12-842,-9 16-2066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59.0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34 372 9556,'0'0'9776,"-7"-2"-8736,6 1-1037,1 1 0,-1-1 0,0 1 0,1-1 0,-1 1 0,1 0 0,-1 0 0,0-1 0,1 1 0,-1 0 0,0 0 0,1 0 0,-1-1 0,0 1 0,1 0 0,-1 0 0,0 0 0,1 0 0,-1 0 0,0 1 1,1-1-1,-1 0 0,0 0 0,1 0 0,-1 0 0,0 1 0,1-1 0,-1 0 0,1 1 0,-1-1 0,0 0 0,1 1 0,-1-1 0,1 1 0,-1-1 0,1 1 0,0-1 0,-1 1 0,1-1 0,-1 1 0,1 0 0,0-1 0,-1 1 0,1-1 0,0 1 0,0 0 0,0-1 0,-1 1 0,1 0 0,0-1 0,0 1 0,0 0 0,0 0 0,0-1 0,0 1 0,0 0 0,1-1 0,-1 1 0,0 0 1,0-1-1,0 1 0,1-1 0,-1 1 0,0 0 0,1-1 0,0 2 0,33 67 48,-17-38 71,-6-10 85,1-1 0,0 0 0,30 34 0,-36-47-87,0-1 0,0 0 0,0 0 0,1-1 1,0 0-1,0 0 0,0-1 0,0 1 0,1-2 1,0 1-1,0-1 0,0 0 0,0-1 0,14 3 1,-9-4 39,0 0-1,0-1 1,0-1 0,1 0 0,-1 0 0,0-1-1,-1-1 1,1-1 0,0 1 0,-1-2 0,23-11-1,-16 5-40,-1-1 0,0-1-1,-1 0 1,0-2-1,-1 0 1,20-24 0,24-37 45,95-160 1,-31 42-132,-124 193-73,0 0 1,1 0-1,-1 0 0,0 0 0,1 0 0,-1 1 0,1-1 0,-1 0 0,1 0 0,0 1 0,-1-1 0,1 0 0,0 1 0,-1-1 0,1 0 0,0 1 0,0-1 0,0 1 0,-1-1 0,1 1 0,0 0 0,0-1 0,1 1 0,-1 26-1828,-5 2-443,-1 0 1,-16 50 0,21-76 2168,-26 91-6859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25.5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70 205 2545,'0'0'12734,"-11"-20"-10320,-34-62-343,43 77-1780,0 1 0,0-1 1,0 0-1,1 0 0,-1 0 0,1 0 1,0 0-1,1 0 0,-1-6 1,1 9-215,1 0 0,-1 0 0,0 0 0,1 0 0,-1 0 0,1 0 0,-1 0 1,1 0-1,0 0 0,0 0 0,0 0 0,0 0 0,0 0 0,1 1 0,2-4 0,-2 3-72,0 1-1,1-1 1,-1 1-1,0 0 1,1 0-1,0 0 1,-1 0-1,1 0 1,-1 0-1,1 1 1,0-1-1,0 1 1,-1 0-1,1 0 1,0 0-1,0 0 1,-1 0-1,1 1 1,0-1-1,-1 1 1,1 0-1,0 0 1,-1 0-1,1 0 0,2 2 1,1 0-13,-1 1-1,0-1 1,-1 1-1,1 0 1,-1 1-1,0-1 1,0 1 0,0 0-1,0 0 1,-1 0-1,0 0 1,0 1-1,3 8 1,4 12-26,11 45 0,-19-67 28,10 60 104,-3-1 0,-2 2 1,-3-1-1,-4 66 0,-1-80 203,24-63-181,140-134-219,-98 80-2307,-25 20-1644,0-3-1928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26.2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961 168 10757,'0'0'2334,"-20"-20"-586,-68-61 343,79 74-1627,-1 0-1,0 0 1,0 0-1,-1 2 0,0-1 1,0 1-1,0 1 1,0 0-1,-16-3 0,4 3 268,-1 2 0,1 0 0,-25 2-1,27 0-558,7 1-82,0 0 0,0 0 0,1 1 0,-1 1-1,1 1 1,-1-1 0,1 2 0,0 0 0,1 1-1,-13 7 1,6-1-48,1 0 0,0 1-1,1 1 1,1 1 0,-26 30 0,12-7-47,2 1 1,2 1-1,2 1 1,1 2-1,-20 55 1,16-29 42,3 0 0,3 1 1,4 1-1,2 1 0,3 1 1,4 0-1,3 0 0,6 106 1,3-139-22,1-1 0,2 0 1,2 0-1,2 0 0,1-1 1,2-1-1,25 48 1,-23-57-17,1-1 1,1-1 0,1-1 0,1 0 0,2-2 0,0 0-1,1-1 1,1-2 0,1 0 0,32 18 0,-27-21 4,1-1 0,1-2 1,0-1-1,1-1 0,1-2 0,0-2 1,0-1-1,0-1 0,1-2 1,0-1-1,39-3 0,-38-1 2,0-2 0,-1-1-1,0-2 1,0-2 0,0-1-1,-1-1 1,0-2 0,-1-2-1,0-1 1,52-33 0,-54 27 31,-1-2 1,-1-1-1,-1-1 1,-1-1-1,-1-2 1,35-50-1,-46 56 11,-1-1 1,-1 0-1,-1-1 0,-1-1 1,-2 1-1,0-2 0,-1 1 1,-2-1-1,-1-1 0,3-31 1,-5 17 100,-2-1 1,-2 0 0,-2 0 0,-1 0-1,-2 1 1,-3 0 0,0 0 0,-29-73-1,18 67-94,-2 0 0,-2 1-1,-1 2 1,-3 0 0,-2 2-1,-66-73 1,77 96-18,-1 1 0,0 1 0,-2 0 0,0 2 0,0 0 0,-2 2 0,0 1 1,0 0-1,-1 2 0,0 1 0,-1 1 0,0 1 0,0 1 0,-1 1 0,-29-1 0,-68 7 45,41 1-42,82-1-165,0 0 0,0-1 0,0 1 0,0 0 0,0 0 0,0 0 0,1 0 1,-1 0-1,0 0 0,1 0 0,-1 0 0,0 0 0,1 1 0,0-1 0,-1 0 0,1 0 1,0 0-1,-1 1 0,1-1 0,0 0 0,0 0 0,0 0 0,0 1 0,0-1 0,0 0 1,1 3-1,2 42-1954,-3-43 1808,2 14-830,1-1 1,1 0 0,1 0-1,0 0 1,1-1-1,12 25 1,30 42-4222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15.74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0 950 4834,'0'0'419,"5"-23"-173,-2 14-211,50-189 2016,-38 128-890,-5 18-279,-5 28-7,-1 0 0,1-39 0,-2 27 572,-2-20 8733,-1 60-9486,3 46-577,3 0 0,1-1 0,3 0 0,19 56 0,-10-37 186,-16-56-263,12 52 178,3-1 0,3 0 1,2-2-1,40 74 1,-58-125-220,1-1 1,0 1-1,1-1 1,-1 0 0,2-1-1,0 0 1,0 0 0,0-1-1,1 0 1,0 0-1,0-1 1,1 0 0,-1-1-1,1 0 1,1 0 0,-1-1-1,1-1 1,-1 0 0,1 0-1,0-1 1,0 0-1,0-1 1,1 0 0,-1-1-1,0 0 1,0-1 0,0 0-1,19-5 1,-14 1 2,-1 0 1,0-1-1,0-1 0,-1 0 1,0-1-1,20-16 1,2-4 51,39-40 0,74-93 104,178-248-1,-103 120-72,-167 217-69,-29 34-12,3 0-1,1 2 0,42-36 1,-64 63 1,15-7 3,-24 16-75,-2 15-340,-1-1 0,0 0 0,-1 0 0,0 0 0,-1 0 0,-1 0-1,-10 23 1,-57 90-3791,58-104 3332,-79 117-6596,38-70 1235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16.1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47 714 14567,'0'0'4765,"-8"-17"-2508,-23-51-561,23 51-637,14 49-445,123 248-323,-73-129 23,33 78 470,-73-194-685,1 0 1,2-2-1,2 0 1,28 35-1,-43-61-87,0 0 0,1 0 0,0-1 0,0 0-1,1 0 1,-1-1 0,1 0 0,0 0 0,17 7-1,-19-10-9,0-1-1,-1 1 0,1-1 1,0 0-1,0 0 0,0-1 1,0 0-1,0 0 0,0 0 0,0-1 1,0 0-1,-1 0 0,1 0 1,0-1-1,0 0 0,-1 0 0,9-5 1,11-10 49,0-1 0,-2-1-1,0-1 1,-1-1 0,-2-1 0,21-28 0,-22 29 14,169-202 430,137-154-44,27 26-196,-103 146-240,-185 157 4,136-75 0,-186 116 57,-8 3-7,-1 1 0,1 0 0,0 0 0,0 1 0,1-1 0,-1 1 0,0 1 0,1-1 0,6 0 0,3-2-6523,-6-10 577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39.19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1 273 8100,'1'-1'16983,"3"-17"-16470,-4 6-437,-1-2-60,1-1 1,0 1-1,1 0 0,1 0 0,0-1 0,1 1 0,1 1 0,5-17 0,-3 17-22,-1 3 9,-1 0 0,1 0 1,1 1-1,8-13 0,-12 20-9,-1 0 0,1 0 0,0 0 0,0 0 0,0 1 0,0-1 0,0 1 0,1-1 0,-1 1 0,0 0 0,1 0 1,-1 0-1,1 0 0,-1 0 0,1 0 0,-1 1 0,1-1 0,0 1 0,-1 0 0,1 0 0,0 0 0,-1 0 0,4 0 0,-3 1 0,-1 0 1,1 0 0,-1 1-1,1-1 1,-1 0 0,0 1-1,0-1 1,0 1 0,0 0-1,0 0 1,0 0 0,0 0-1,0 0 1,-1 0 0,1 0 0,-1 0-1,0 1 1,1-1 0,0 5-1,18 53-2,-20-59 8,6 38 24,-1 1-1,-2-1 0,-2 1 1,-5 60-1,4-99-23,-5 46 17,5-44-13,-1 0-1,0 0 0,1 0 0,-1 0 0,0-1 0,0 1 1,0 0-1,-1-1 0,1 1 0,-1-1 0,1 0 0,-1 1 1,-3 2-1,4-4 29,5-1-48,54-5-64,-49 3 79,0 0-1,0 1 1,0 0 0,0 1-1,0 0 1,0 0-1,0 1 1,0 0 0,0 1-1,0 0 1,-1 0 0,1 1-1,0 0 1,-1 0 0,11 7-1,-6-1 1,-1 1 1,1 1-1,-2 0 0,0 1 0,0 1 0,-1-1 0,0 1 0,-1 1 0,-1 0 0,0 0 0,-1 1 0,0 0 0,-1 0 0,-1 0 1,-1 1-1,0 0 0,-1 0 0,0 0 0,-1 0 0,-1 0 0,-1 0 0,-2 20 0,1-30 12,0 0 0,-1-1 0,0 1 0,0 0 0,0-1 0,-1 0-1,0 1 1,0-1 0,0 0 0,-1 0 0,0-1 0,0 1 0,0-1 0,0 0 0,-1 0 0,1 0 0,-1-1-1,0 1 1,0-1 0,0 0 0,-1-1 0,1 1 0,-1-1 0,-11 3 0,-7 2 132,0-2 0,0 0-1,-1-2 1,-40 1 0,20-2 60,25 1-103,-1-2 1,1-1-1,-1 0 1,1-2-1,-32-6 1,51 8-134,0 0 0,0 0 0,1 0 0,-1 0-1,0 0 1,0 0 0,0 0 0,1 0 0,-1-1 0,0 1 0,1 0 0,-1-1 0,0 1 0,0-1 0,1 1-1,-1 0 1,1-1 0,-1 1 0,0-1 0,1 0 0,-1 1 0,1-1 0,0 1 0,-1-1 0,1 0-1,-1 1 1,1-1 0,0 0 0,-1 0 0,1 1 0,0-1 0,0 0 0,0 0 0,0 1 0,-1-1 0,1 0-1,0 0 1,0 0 0,0 1 0,1-1 0,-1 0 0,0 0 0,0 1 0,0-1 0,1 0 0,-1 0 0,0 1-1,1-1 1,-1 0 0,0 1 0,1-1 0,-1 0 0,1 1 0,-1-1 0,2 0 0,44-36-5449,-24 21 2607,14-19-4408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39.73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659 302 9989,'-12'-22'2451,"4"9"-2432,-12-24 1819,-2 2 0,-42-53 0,57 78-1395,-1 1 0,0 1 0,0 0 0,-1 0 0,0 1 0,0-1 0,-1 2 0,0 0 0,0 0 1,0 1-1,-1 0 0,0 0 0,0 1 0,0 1 0,0 0 0,-14-2 0,17 5-366,0 0 1,1 0-1,-1 0 0,0 1 1,0 0-1,1 1 0,-1 0 1,0 0-1,1 0 0,0 1 1,-1 0-1,1 1 0,-8 5 1,5-2-60,0 1 1,1 1 0,0-1 0,0 2-1,1-1 1,0 1 0,-9 17 0,1 0-17,2 1 0,1 0 0,1 1 0,1 0 0,-9 41 0,-21 157 36,24-96 34,5 1 0,8 193 0,7-273-54,3-1 1,2 1-1,2-2 0,3 1 0,2-1 0,2-1 0,1-1 0,4-1 0,41 70 0,-41-83-3,1 0 1,2-2-1,1-1 0,2-1 0,1-2 1,1 0-1,1-2 0,2-2 0,0 0 0,1-3 1,2 0-1,63 25 0,-47-29 14,0-2-1,2-2 1,-1-3 0,1-2-1,1-3 1,80-1-1,-103-4-19,0 0 0,0-3 1,0 0-1,-1-2 0,54-15 0,-70 14-4,0 0 1,-1-1-1,1 0 1,-1-1-1,-1-1 1,1 0-1,-2-1 0,1 0 1,-1-1-1,-1 0 1,0-1-1,0 0 1,10-18-1,-5 4 31,-2 0 0,-1-1 1,-1-1-1,-2 0 0,0-1 0,-2 0 1,-1 0-1,-2 0 0,-1-1 0,-1 0 0,-1 0 1,-4-52-1,-3 26 11,-2 0 0,-3 0 0,-2 1 0,-2 0-1,-42-100 1,20 75 4,-4 2 0,-2 2 0,-61-81 0,67 108-31,-3 2 1,-1 2-1,-2 1 0,-2 3 1,-69-51-1,91 77 7,-1 1-1,-1 1 1,-1 1 0,0 1-1,0 1 1,-1 1 0,-27-6 0,15 8-38,-1 1 0,1 2 0,-1 2 1,-50 3-1,74 0-19,0 0 0,1 1 0,-1 1 0,1 0 0,0 1 0,0 0 1,0 1-1,-25 13 0,32-13-126,-1 0 1,1 0 0,0 1-1,0-1 1,1 1-1,0 1 1,0-1-1,0 1 1,1 0 0,0 1-1,1-1 1,-1 1-1,1 0 1,1 0-1,-6 17 1,4-6-1199,1-1 1,-2 34-1,5 9-4277,5 6-5527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59.9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192 563 2849,'0'0'6430,"-18"-12"-3570,-67-52-754,13 6 3055,72 57-5073,-1 1-1,1-1 0,-1 1 1,1-1-1,-1 0 0,0 1 1,1-1-1,-1 1 0,0 0 1,1-1-1,-1 1 0,0-1 1,1 1-1,-1 0 0,0 0 1,0-1-1,1 1 1,-1 0-1,0 0 0,0 0 1,0 0-1,0 0 0,1 14 682,17 25-850,3-1 95,-6-11 152,0 0-1,2-1 1,1 0 0,1-1 0,0-2 0,29 28-1,-44-48-138,0-1 0,0 0 0,0 1 0,1-1 0,-1 0 0,1-1 0,0 1 0,-1-1-1,1 1 1,0-1 0,0 0 0,0 0 0,0-1 0,0 1 0,0-1 0,0 0 0,0 0 0,0 0 0,0-1-1,0 1 1,0-1 0,0 0 0,0 0 0,0-1 0,-1 1 0,1-1 0,0 0 0,-1 0 0,1 0 0,-1 0-1,5-4 1,9-9 70,0 0-1,-1-1 1,0-1-1,19-27 1,-13 16-27,265-282 156,-222 251-209,2 2 1,135-86-1,-169 130-1106,-33 13 909,1 0 1,-1 0-1,1 0 1,-1 0-1,1 0 1,-1 0-1,1 0 1,-1 0-1,1 0 1,-1 0-1,1 0 1,-1 0-1,1 1 1,-1-1-1,1 0 1,-1 0-1,1 1 1,-1-1-1,0 0 1,1 1-1,-1-1 1,0 0-1,1 1 1,-1-1-1,0 1 1,1-1-1,-1 0 1,0 1-1,0-1 1,1 1-1,-1 0 1,0 29-7173,-6-3 5402,6-26 1963,-14 49-7996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00.3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2 222 10517,'0'0'8017,"-2"-7"-6924,11 16-1066,12 28 429,23 51 0,7 16 172,-30-64-429,-15-26-81,0-1 0,1 0 0,1 0-1,0-1 1,1 0 0,19 20 0,-26-30-87,1 0 0,-1-1 1,1 1-1,-1 0 0,1-1 0,0 0 0,-1 0 0,1 1 0,0-2 1,0 1-1,0 0 0,0 0 0,0-1 0,0 0 0,0 0 0,0 0 0,0 0 1,0 0-1,0 0 0,0-1 0,0 1 0,0-1 0,0 0 0,0 0 1,-1 0-1,1 0 0,0-1 0,-1 1 0,1-1 0,-1 1 0,4-4 1,8-6 59,-1-1 1,-1 0-1,0-1 1,14-19-1,-10 13 91,62-76 11,-21 23-50,2 3-1,134-118 1,-181 177-665,1 1-1,0 0 1,1 2-1,0-1 1,0 2-1,1 0 1,0 0 0,0 2-1,0 0 1,0 0-1,1 1 1,-1 1-1,1 1 1,0 0-1,0 1 1,-1 1-1,22 3 1,20 10-5713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7.1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195 147 2161,'0'0'8975,"0"-20"-5400,-1-63-352,1 81-2999,0-1 1,-1 1 0,1-1 0,-1 0 0,1 1 0,-1-1 0,0 1 0,0 0 0,0-1 0,0 1 0,0 0 0,-3-4 0,3 5-125,1 0 1,-1 1 0,0-1-1,0 0 1,0 1 0,0-1-1,0 0 1,0 1 0,0 0-1,0-1 1,0 1 0,0-1-1,0 1 1,0 0 0,0 0-1,0 0 1,0 0 0,0-1-1,0 1 1,-2 1 0,0-1 22,0 1 0,0 0 1,0 0-1,0 0 0,0 1 1,0-1-1,0 1 0,1-1 1,-1 1-1,1 0 1,-1 0-1,1 0 0,0 0 1,-5 6-1,-6 9-56,0 1-1,1 1 1,0 0 0,2 0 0,0 1-1,1 1 1,2 0 0,0 0-1,1 0 1,1 1 0,1 0-1,0-1 1,2 2 0,1 36-1,1-57-64,1 0 0,-1 1 0,1-1-1,0 0 1,0 0 0,-1 0-1,1 0 1,1 0 0,-1 0-1,0 0 1,0 0 0,1 0 0,-1-1-1,1 1 1,-1-1 0,1 1-1,0-1 1,0 1 0,0-1 0,0 0-1,0 0 1,0 0 0,0 0-1,0 0 1,0 0 0,0-1-1,0 1 1,1-1 0,-1 1 0,0-1-1,0 0 1,1 0 0,-1 0-1,0 0 1,0 0 0,4-1-1,0 0 18,0 1 0,0-1-1,-1 0 1,1-1-1,0 1 1,-1-1-1,0 0 1,1 0-1,-1-1 1,0 1 0,0-1-1,0-1 1,6-4-1,-6 2-2,-1 0-1,0 0 1,-1 0-1,1-1 0,-1 1 1,-1-1-1,1 0 1,-1 0-1,0 0 0,-1 0 1,2-10-1,0-83 191,-3 74-146,0 27-56,0-1 0,0 0 0,0 0 0,0 0 1,0 0-1,0 0 0,1 0 0,-1 1 0,0-1 0,0 0 0,0 0 0,0 0 0,0 0 0,0 0 0,0 0 0,1 0 1,-1 1-1,0-1 0,0 0 0,0 0 0,0 0 0,0 0 0,0 0 0,1 0 0,-1 0 0,0 0 0,0 0 0,0 0 0,0 0 1,0 0-1,1 0 0,-1 0 0,0 0 0,0 0 0,0 0 0,0 0 0,1 0 0,-1 0 0,0 0 0,0 0 0,0 0 0,0 0 1,0 0-1,0-1 0,1 1 0,-1 0 0,0 0 0,0 0 0,0 0 0,0 0 0,0 0 0,0 0 0,0 0 0,1-1 0,-1 1 1,0 0-1,0 0 0,0 0 0,0 0 0,0 0 0,0-1 0,0 1 0,0 0-2,40 58-105,-33-47-149,0 1 0,1-1 0,0 0 1,1-1-1,0 0 0,11 9 0,-16-16-261,0 0-1,0 0 1,1-1-1,-1 0 0,1 0 1,0 0-1,-1-1 1,1 1-1,0-1 0,0 0 1,0 0-1,0-1 1,0 0-1,0 0 0,0 0 1,0 0-1,0-1 1,0 0-1,0 0 0,10-3 1,44-22-8809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15.3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 1 10485,'0'0'9332,"-10"48"-9412,0 29 80,10 15 0,-11 10 144,11-3-144,11-5-1841,9-13-10196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05.3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 90 7700,'0'0'14596,"0"-15"-12998,0-44-531,0 44-499,0 20-288,-9 531 1006,22-116-704,-11-369-268,-3-42 93,1-35-579,0 19-414,1 0-1,-1 1 0,1-1 0,1 0 1,-1 1-1,5-12 0,-3 11-785,0 1 0,1-1 1,-1 1-1,1 0 0,0 1 0,10-11 0,28-20-10775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05.7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61 394 11701,'0'0'5787,"-9"-23"-3378,-26-75-256,31 87-1835,1-1 0,0 1-1,1-1 1,0 0 0,1 0-1,0 0 1,1 0 0,0 0 0,1 0-1,4-22 1,-3 28-273,0-1-1,1 0 1,0 0-1,0 1 1,0 0 0,1 0-1,0 0 1,0 0-1,1 0 1,-1 1 0,1 0-1,1 0 1,-1 0-1,1 0 1,-1 1 0,1 0-1,0 0 1,10-4-1,-12 7-47,-1-1-1,0 0 0,1 1 0,0-1 1,-1 1-1,1 0 0,0 1 0,-1-1 1,1 0-1,0 1 0,0 0 0,0 0 1,0 0-1,-1 0 0,1 1 0,0 0 1,0 0-1,-1 0 0,1 0 0,0 0 1,-1 0-1,1 1 0,-1 0 0,0 0 1,0 0-1,1 0 0,-1 0 0,0 1 1,-1 0-1,1-1 0,0 1 0,-1 0 1,0 0-1,1 0 0,1 5 0,4 9 0,0 0 1,-1 1-1,-1 0 0,-1 0 0,-1 1 0,0-1 0,-1 1 0,-1 0 1,-1 0-1,-1 0 0,-1 0 0,0 0 0,-6 26 0,1-11 19,-3 1-1,-1-2 1,-1 1 0,-2-1-1,-1-1 1,-25 40-1,-99 138 733,138-210-729,0 0-1,0 0 1,0 0-1,0 0 1,0 1-1,0-1 1,0 0-1,0 0 0,0 0 1,-1 0-1,1 1 1,0-1-1,0 0 1,0 0-1,0 0 1,0 0-1,0 1 1,0-1-1,0 0 1,0 0-1,0 0 0,0 1 1,0-1-1,0 0 1,1 0-1,-1 0 1,0 0-1,0 1 1,0-1-1,0 0 1,0 0-1,0 0 0,0 0 1,0 0-1,0 1 1,1-1-1,-1 0 1,0 0-1,0 0 1,0 0-1,0 0 1,1 0-1,-1 0 0,0 1 1,0-1-1,0 0 1,0 0-1,1 0 1,-1 0-1,0 0 1,0 0-1,0 0 1,0 0-1,1 0 0,-1 0 1,0 0-1,15 0-177,-11 0 238,21-3-65,-1-2 1,1 0-1,-1-1 1,32-14-1,8 0-374,79-14-5415,-79 21-1840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06.5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63 192 10597,'0'0'8297,"-5"3"-7006,-12 9-40,13-9 1327,0-13-521,2 0-1937,0-1 0,1 1 1,1 0-1,-1-1 1,2 0-1,0 1 0,0 0 1,0-1-1,2 1 1,4-16-1,-5 22-123,-1 0-1,1 0 1,0 0-1,0 0 1,1 0-1,-1 1 1,1-1-1,0 1 1,0-1-1,0 1 1,0 0-1,0 0 1,1 1-1,-1-1 1,1 1-1,0-1 1,0 1 0,0 1-1,0-1 1,0 0-1,0 1 1,0 0-1,1 0 1,-1 0-1,0 0 1,1 1-1,5 0 1,-6-1-7,-1 1 0,1 0 1,-1 1-1,1-1 0,-1 0 1,0 1-1,1 0 0,-1 0 1,1 0-1,-1 0 0,0 1 1,0-1-1,0 1 0,0 0 1,0-1-1,0 1 0,0 1 1,-1-1-1,1 0 0,-1 1 1,1-1-1,-1 1 0,0 0 1,0 0-1,0 0 0,-1 0 1,1 0-1,-1 0 0,1 0 1,-1 1-1,1 5 0,5 12 9,-1 1 0,-1 0 0,-1 0 0,-1 0 0,-1 1-1,-1-1 1,-1 1 0,-1-1 0,-1 1 0,-5 22 0,1-16 7,-1-1 1,-1 0 0,-2 0 0,-1-1 0,-1 0 0,-1-1 0,-20 31 0,-7 0-3,12-18 218,-40 76 0,61-90 213,15-13-133,-5-11-276,1 0 1,0 0 0,-1 0 0,1-1 0,0 1 0,0-1 0,-1 0-1,8-1 1,5 0-44,28-1 187,81-15 1,-81 9-2407,86-5 1,-91 13-3453,-10 0-3218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07.3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166 302 12438,'0'0'7969,"-9"0"-7020,-26-2 65,35 2-885,-1 0 0,1-1 0,-1 1 1,1 0-1,-1-1 0,1 1 0,-1 0 0,1-1 0,-1 1 0,1-1 0,-1 1 0,1-1 0,-1 1 0,1-1 0,0 1 0,-1-1 1,1 1-1,0-1 0,0 0 0,-1 1 0,1-1 0,0 1 0,0-1 0,0 0 0,0 1 0,0-1 0,0 0 0,0 1 0,0-2 0,1-23 427,-1 20-182,0-5-333,1-1 0,1 1-1,-1 0 1,2-1 0,-1 1-1,1 0 1,1 0-1,0 1 1,0-1 0,1 1-1,11-16 1,-7 12-18,1 1 1,0 0-1,1 0 1,1 1-1,0 1 1,0 0-1,15-9 0,-24 17-34,0-1-1,0 1 0,0 0 0,1 1 0,-1-1 0,0 1 0,1-1 1,-1 1-1,1 0 0,0 0 0,-1 1 0,1-1 0,0 1 0,-1-1 1,1 1-1,0 1 0,0-1 0,-1 0 0,1 1 0,0 0 0,5 1 1,-5 1-6,-1-1 1,1 0-1,-1 1 1,0 0-1,0 0 1,0 0-1,0 0 1,-1 0-1,1 1 1,-1-1-1,0 1 1,1-1-1,-2 1 1,1 0-1,0 0 1,-1 0-1,2 7 1,1 8 9,0-1 0,-1 1 0,-1-1 0,-1 1 0,0 0 0,-2 0 0,0-1 0,-1 1 0,-1 0 0,0-1 0,-12 33 0,2-17 18,-2 0 1,-1-1-1,-1-1 0,-2 0 1,-24 29-1,41-56-2,1-4-6,1 0 0,-1 0 0,1 0 0,-1 0 0,0 0 0,1 0 0,-1 0 0,0-1 0,0 1 0,0 0-1,1 0 1,-1 0 0,0-1 0,0 1 0,0-1 0,0 1 0,0-1 0,0 1 0,-1-1 0,1 1 0,0-1 0,0 0 0,-2 1 0,15-18 197,-3 11-196,-1 0 1,1 1-1,0 0 0,0 0 1,1 1-1,-1 0 0,1 1 1,0 0-1,11-2 0,-16 4-10,0 0-1,0 0 1,1 0-1,-1 1 1,0-1-1,0 2 0,1-1 1,-1 0-1,0 1 1,1 0-1,-1 0 0,0 0 1,0 1-1,0 0 1,0 0-1,0 0 1,-1 1-1,1-1 0,7 7 1,-4 0-9,0 1 1,0 0-1,-1 0 1,0 0-1,-1 1 1,0 0-1,-1 1 1,0-1-1,-1 1 1,0 0-1,2 16 1,0 6 18,-1 0 1,-1 65 0,-4-90 0,0 0 0,-1 1 0,0-1 0,-1 0 0,1 0 0,-2 0 0,1 0-1,-1-1 1,-1 1 0,1-1 0,-2 0 0,1 1 0,-1-2 0,0 1 0,-1-1 0,1 1 0,-1-2 0,-1 1 0,0-1 0,1 0 0,-2 0 0,1 0 0,-1-1 0,0-1 0,0 1 0,0-1 0,-1-1 0,1 1 0,-1-1-1,0-1 1,0 0 0,0 0 0,0-1 0,-15 1 0,-1 0 150,0 0-1,0-2 0,0-1 0,-28-5 1,40 4-65,1-1 1,0-1 0,0 0-1,1 0 1,-1-1 0,1-1-1,0 0 1,0 0 0,1-1-1,-13-11 1,11 9-33,9 7-59,0 0-1,0 0 1,1 0-1,-1 0 1,1 0 0,-1 0-1,1-1 1,0 1 0,0-1-1,0 0 1,0 0 0,0 1-1,1-1 1,-3-5-1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10.1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41 238 8260,'0'0'15180,"-21"-18"-13016,17 9-2051,1 0 0,0 0 0,0 0 0,1-1 0,1 1 0,-1-1 1,1 1-1,1-1 0,0 0 0,0 1 0,1-1 0,0 0 0,1 1 0,0-1 0,0 1 1,1 0-1,1 0 0,-1 0 0,7-11 0,-9 18-122,-1 1 1,1 0-1,0 0 1,-1-1-1,1 1 0,0 0 1,0 0-1,0 0 0,0 0 1,0 0-1,0 0 1,0 0-1,0 1 0,0-1 1,0 0-1,0 0 0,1 1 1,-1-1-1,0 1 0,0-1 1,1 1-1,-1 0 1,0-1-1,1 1 0,-1 0 1,0 0-1,1 0 0,-1 0 1,0 0-1,1 0 0,-1 0 1,1 0-1,-1 1 1,0-1-1,0 1 0,1-1 1,-1 1-1,0-1 0,0 1 1,1 0-1,-1-1 1,0 1-1,0 0 0,0 0 1,0 0-1,0 0 0,0 0 1,1 1-1,2 4-18,1 0 0,-1 0 1,-1 0-1,1 0 0,-1 1 0,0 0 0,3 10 0,0 13 17,-2 0 0,0 1 0,-3-1-1,0 1 1,-2-1 0,-5 35-1,1-36 24,-1 0-1,-1 0 0,-2 0 0,0-1 0,-2 0 0,-1-1 1,-2-1-1,-18 29 0,65-56 649,-2-7-747,95-17-3731,-59 18-2647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11.1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120 245 13798,'0'0'8615,"-2"-6"-7575,0 0-918,1-1-1,0-1 1,0 1-1,0 0 1,1 0-1,0 0 0,1 0 1,-1 0-1,1 0 1,1 0-1,-1 0 1,1 0-1,0 0 0,1 0 1,0 1-1,0-1 1,7-10-1,-3 8-112,0 0 0,0 0 0,1 0 0,0 1 0,1 0 0,0 0-1,0 1 1,0 0 0,1 1 0,21-10 0,-29 15-21,-1 0 0,1 0 0,0 0 0,0 0 0,-1 1 0,1-1 0,0 1 0,0-1 1,0 1-1,0 0 0,0-1 0,0 1 0,0 0 0,-1 0 0,1 1 0,0-1 0,0 0 0,0 1 0,0-1 0,0 1 0,0-1 0,-1 1 0,1 0 0,3 2 0,-3-1-1,0 0-1,0 0 0,-1 1 0,1-1 0,0 1 0,-1-1 1,0 1-1,1 0 0,-1 0 0,0 0 0,-1-1 1,1 1-1,0 0 0,0 4 0,0 10-5,-1 0-1,0 0 1,-1 0 0,-4 26-1,-1-24 32,0-1 1,-1 1-1,-1-1 0,0-1 1,-1 1-1,-2-1 0,1-1 0,-2 0 1,-26 28-1,37-43 28,23-4 101,-15 2-132,8-2-6,1 1-1,29-1 1,-41 3-12,0 1 0,-1-1 0,1 0 0,-1 1 0,1 0 0,-1 0 0,1 0 0,-1 0 0,0 0 0,1 1 0,-1 0 0,0-1 0,0 1 0,0 0 0,0 1 0,0-1 0,-1 0 0,4 4 0,3 7-3,-1-1 0,0 2 0,-1-1 1,0 1-1,-1 0 0,0 0 0,-1 1 0,-1 0 1,-1 0-1,0 0 0,-1 0 0,0 0 1,-1 0-1,-1 1 0,0-1 0,-5 26 0,4-38 18,0 0-1,-1 1 0,1-1 0,-1 0 1,0 0-1,1 0 0,-2 0 0,1 0 1,0-1-1,0 1 0,-1-1 0,0 1 0,1-1 1,-1 0-1,0 0 0,0 0 0,0 0 1,0-1-1,0 1 0,-1-1 0,1 0 0,0 0 1,-1 0-1,1 0 0,-6 0 0,-12 2 73,0-1 0,0-1 0,-24-1 0,24 0-11,2 0 102,-1-1-1,1 0 0,-28-6 0,40 5-80,0 0 0,-1-1 0,1 1 0,0-2 0,0 1 0,1-1 0,-1 0 0,1 0 0,0-1 0,0 0 0,-9-9 0,8 3 329,3 8-3141,-6 12-3698,-12 9-3852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12.30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82 148 1761,'0'0'15511,"-3"-19"-13203,-3-8-1420,-3-20 29,7-7 3817,2 77-5087,-4 43 363,-3-1-1,-23 102 1,13-79 255,17-88-258,-1 1 0,1-1 0,0 0 0,0 1 0,-1-1 0,1 1 0,0-1 1,0 1-1,-1-1 0,1 1 0,0-1 0,0 0 0,0 1 0,0-1 0,0 1 0,0-1 0,0 1 0,0-1 0,0 1 0,0-1 0,0 1 1,0-1-1,0 1 0,0-1 0,1 1 0,-1-1 0,0 1 0,0-1 0,0 0 0,1 1 0,-1-1 0,0 1 0,1-1 0,-1 0 1,0 1-1,1-1 0,-1 0 0,0 1 0,1-1 0,-1 0 0,1 1 0,-1-1 0,1 0 0,-1 0 0,0 0 0,1 0 0,-1 1 0,1-1 1,-1 0-1,1 0 0,-1 0 0,1 0 0,-1 0 0,1 0 0,-1 0 0,1 0 0,-1 0 0,1 0 0,-1-1 0,1 1 0,-1 0 1,1 0-1,-1 0 0,1-1 0,3 1-46,339 2 408,-342-2-177,-1-6 243,-42-158 1341,38 263-1914,4-69 158,15 418 128,-16-431-118,1-14-25,-1 0 0,1 0 1,0 0-1,0 0 0,0-1 0,0 1 1,1 0-1,-1 0 0,2 5 0,2-6 97,-3-2 130,-1-34-4469,0 27 1340,0-21-10448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16.0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1 7347,'0'0'13639,"-11"123"-12679,11-53-448,0 3-288,0 1-16,0 6-208,0-6-144,0-9-3601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16.63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63 1 14999,'0'0'8372,"5"141"-8292,-5-53 352,0 7-176,0 5-176,-10 13 128,-16 3-208,-5-14-3377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7.4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425 0 12438,'0'0'13099,"-14"5"-12629,7-1-460,0-1 1,0 1-1,0 0 1,1 0-1,-1 1 1,1 0-1,0 0 1,0 0-1,1 1 1,0 0 0,0 0-1,0 0 1,1 1-1,0 0 1,0 0-1,0 0 1,1 0-1,0 0 1,-3 12-1,-6 25 22,2 0 0,1 2 0,3-1 0,-1 78 0,7-120-32,0-1 0,0 1 0,0-1 0,0 1 0,1-1-1,-1 0 1,1 1 0,0-1 0,0 0 0,0 1 0,0-1-1,0 0 1,0 0 0,1 0 0,1 2 0,-2-3 3,0 0-1,0 0 1,0 0 0,0-1 0,0 1 0,1 0 0,-1-1-1,0 1 1,0-1 0,1 1 0,-1-1 0,0 0 0,1 1 0,-1-1-1,0 0 1,1 0 0,-1 0 0,1 0 0,-1 0 0,0-1-1,1 1 1,-1 0 0,0-1 0,1 1 0,-1 0 0,0-1 0,1 0-1,-1 1 1,1-2 0,0 0 6,1-1-1,-1 1 1,0-1-1,0 1 1,0-1-1,-1 0 1,1 0-1,-1 0 1,0 0-1,1 0 1,-1 0-1,0 0 1,-1 0-1,1 0 1,-1-1 0,1 1-1,-1 0 1,0 0-1,-1-7 1,1-7 43,-1 0 1,-4-29-1,0 31-27,0 0 0,-1 0 0,-1 1 0,0-1 0,0 1 0,-2 1 0,0 0 0,0 0 0,-1 0 0,-1 1 0,0 1 0,0 0 0,-1 0 0,-1 2 0,0-1 0,-20-10-1,25 16-2,-1 1 0,0 1-1,0-1 1,0 1-1,0 1 1,0 0 0,0 0-1,0 1 1,0 0-1,-17 2 1,24-1-28,0 0 1,0-1 0,0 1-1,0 0 1,0 0-1,1 0 1,-1 0-1,0 0 1,1 1-1,-1-1 1,1 0-1,-1 1 1,1-1-1,-1 1 1,1 0-1,0-1 1,0 1 0,0 0-1,0 0 1,0 0-1,0-1 1,1 1-1,-1 0 1,0 0-1,1 0 1,0 0-1,-1 1 1,1-1-1,0 0 1,0 0-1,1 3 1,-1 1-141,0-1 1,0 1-1,1-1 1,0 1-1,0-1 0,1 1 1,-1-1-1,1 0 0,0 1 1,5 7-1,-4-9-284,1 1 0,0-1 0,0 0 1,0 0-1,0-1 0,1 1 0,9 4 0,41 17-5124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04.0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 35 12358,'0'0'12064,"-2"-9"-11274,-4-16-571,6 25-217,0 0 1,0 0-1,0 0 1,0 0-1,0 0 1,0 0-1,0 0 1,0 0-1,0 1 1,0-1-1,0 0 0,0 0 1,0 0-1,0 0 1,0 0-1,0 0 1,-1 0-1,1 0 1,0 0-1,0 0 1,0 0-1,0 0 1,0 0-1,0 0 0,0 0 1,0 0-1,0 0 1,0 0-1,0 0 1,-1 0-1,1 0 1,0 0-1,0 0 1,0 0-1,0 0 1,0 0-1,0 0 0,0 0 1,0 0-1,0 0 1,0 0-1,-1 51 59,2-11 14,1 100 675,22 150 0,-15-201-642,-6-48 5,14 65-1,-15-90 279,3 1-2112,-4-18 1483,0 1 0,0 0 0,0-1 0,0 1 0,0-1 0,0 1 0,0-1 0,0 1-1,0-1 1,-1 0 0,1 1 0,0-1 0,0 0 0,-1 0 0,1 0 0,0 1-1,-1-1 1,1 0 0,-1 0 0,1 0 0,0-2 0,22-29-6771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04.4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99 1 11957,'0'0'8511,"-10"25"-8252,-54 176 1142,57-175-1181,1 1 1,1 0 0,2 0-1,0 0 1,2 0 0,5 54-1,-3-76-205,0 1-1,1-1 1,-1 0-1,1 0 1,1 1-1,-1-1 1,1-1-1,-1 1 0,1 0 1,1-1-1,-1 1 1,1-1-1,-1 0 1,1 0-1,0 0 1,8 5-1,-3-4 6,0 0 0,0-1 0,0 0 0,0 0 0,1-1 0,-1 0 0,1 0 0,18 1 0,-10-2 2,1-1 0,0-1 0,-1 0 0,1-2 0,-1 0 0,1-1 0,-1-1 0,0 0 0,26-11 0,-35 12 3,-1-2 0,1 1 1,-1-1-1,0 0 0,0-1 1,0 0-1,-1 0 0,0-1 1,0 0-1,11-15 0,-15 17 30,0 0 0,0-1 1,-1 1-1,0-1 0,0 1 0,0-1 0,-1 0 1,0 0-1,0 0 0,0 0 0,-1 0 0,1 0 0,-2 0 1,1 1-1,-1-1 0,1 0 0,-2 0 0,1 0 1,-3-7-1,-3-5 32,0 0 0,-2 1-1,0-1 1,-1 2 0,0-1 0,-2 2 0,0-1 0,0 1 0,-1 1 0,-1 1 0,-25-20 0,25 23-66,0 0 0,0 1 0,-1 0 0,0 2 0,0 0 0,-1 0 0,0 1-1,0 1 1,0 1 0,-1 0 0,0 1 0,1 1 0,-29 0 0,43 2-54,1 0-1,-1 0 0,1 0 1,-1 1-1,1-1 0,-1 1 1,1-1-1,-1 1 0,1-1 1,-1 1-1,1 0 0,0-1 1,-1 1-1,1 0 0,0 0 1,0 0-1,0 0 0,0 0 1,0 0-1,0 1 0,0-1 1,0 0-1,0 0 0,-1 3 1,-7 37-3741,8-34 2611,-5 29-6249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13.06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0 150 9524,'0'0'5331,"150"-86"-5347,-78 50-1953,-4 8-2257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13.2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1 278 7571,'0'0'6547,"175"-114"-6483,-77 60-64,6 1-1312,-1-3-3939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35.5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 0 14118,'0'0'8172,"-10"0"-6194,5 0-2178,72 1-11428,-21 2 5399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35.9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11 1121,'0'0'20942,"3"-1"-20982,6-2-6803,0-3 883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08.52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61 102 8500,'0'0'12811,"0"-8"-11560,0 7-1065,0-19 318,0 19-465,0 1-1,0-1 0,0 0 0,0 1 0,0-1 1,0 1-1,0-1 0,0 1 0,0-1 0,0 0 0,-1 1 1,1-1-1,0 1 0,0-1 0,-1 1 0,1-1 1,0 1-1,-1-1 0,1 1 0,0-1 0,-1 1 0,1 0 1,-1-1-1,1 1 0,-1-1 0,1 1 0,-1 0 0,1 0 1,-2-1-1,1 1 840,0 9-889,0-1 1,-1 1 0,0 0 0,0-1-1,-1 1 1,-6 12 0,-8 33 20,12-28 6,1 0-1,1 0 1,2 1 0,0-1-1,2 0 1,5 32 0,-5-55-15,-1 1 0,2-1 0,-1 0 0,0 1 0,1-1 0,-1 0 1,1 0-1,0 0 0,0 0 0,0 0 0,0 0 0,1 0 0,-1-1 1,1 1-1,0-1 0,-1 0 0,1 0 0,3 2 0,0-1 7,-1-1 0,1 0 0,0 0-1,-1 0 1,1-1 0,0 0 0,0 0 0,0 0-1,0-1 1,7 0 0,-1-1 10,0 0 1,0-1-1,0 0 0,-1-1 1,1 0-1,0-1 1,-1 0-1,0-1 0,0 0 1,11-8-1,-17 10-1,0 0-1,0 0 1,0 0 0,-1-1-1,1 0 1,-1 0 0,0 0-1,0-1 1,0 1 0,-1-1-1,1 0 1,-1 0 0,0 0-1,-1 0 1,1-1 0,-1 1 0,0-1-1,0 1 1,-1-1 0,0 0-1,0 0 1,0 0 0,0-6-1,-1-1 48,0 1 1,1-1 0,-2 1 0,1 0 0,-2 0-1,0 1 1,0-1 0,-1 0 0,0 0 0,-6-11 0,8 20-54,-11-21 147,-1 1 0,-22-32 0,32 50-152,0 1 0,0-1 1,-1 1-1,0 0 0,0 0 0,0 1 0,0-1 1,0 1-1,-1 0 0,1 0 0,-1 0 0,0 1 0,0 0 1,0 0-1,0 0 0,0 0 0,-1 1 0,-9-2 1,14 3-58,-1 1 1,1-1-1,0 1 1,0-1 0,-1 1-1,1-1 1,0 1-1,0 0 1,0 0 0,0-1-1,0 1 1,0 0 0,0 0-1,0 0 1,0 0-1,0 0 1,1 0 0,-1 0-1,0 1 1,1-1-1,-1 0 1,1 0 0,-1 0-1,1 1 1,-1-1-1,1 0 1,0 3 0,-7 41-2919,6-38 2119,-4 47-5662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7:09.2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68 11077,'0'0'12326,"0"-11"-10718,0-35-471,0 35-395,5 101-429,26 147 0,-14-125-192,-9-64 1,-3-28 17,-2 0 0,1 31 883,-2-35-9197,6-12-1264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04.4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16 535 11845,'0'0'10877,"-15"-6"-5239,16 17-5651,0-1 1,2 0 0,-1 0 0,1 0 0,0 0 0,1 0 0,0-1-1,1 1 1,0-1 0,0 0 0,1 0 0,0-1 0,1 0-1,0 0 1,0-1 0,1 1 0,8 5 0,-12-10 22,0-1 1,0 0-1,0 0 1,0 0-1,1 0 1,-1-1-1,1 1 1,-1-1-1,1 0 1,0-1-1,-1 1 1,1-1-1,0 0 1,-1 0-1,1-1 1,0 1-1,-1-1 0,1 0 1,-1 0-1,1 0 1,-1-1-1,1 0 1,-1 0-1,0 0 1,4-3-1,13-8 81,-1 0 0,0-2 0,29-28 0,-24 21-20,172-156 279,-88 75-321,5 5 0,157-104 0,-245 191-55,-26 11-68,0 12-2237,-5 74-8192,4-43 871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05.54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47 373 3426,'0'0'18765,"-6"-11"-17193,-19-33-430,15 33 1329,5 18-1986,5 20-1057,0-25 789,0 12-178,1 0-1,1 1 1,0-1 0,0 0-1,2 0 1,0-1 0,0 1-1,1-1 1,10 20 0,-13-29-8,1-1 0,-1 1 0,0-1 1,1 1-1,0-1 0,0 0 0,0 0 1,0 0-1,0 0 0,1-1 0,-1 1 1,1-1-1,-1 0 0,1 0 0,0 0 1,0-1-1,0 1 0,0-1 0,0 0 1,0 0-1,1 0 0,-1-1 0,0 1 1,0-1-1,1 0 0,-1 0 0,0-1 1,0 1-1,0-1 0,1 0 0,-1 0 1,0-1-1,0 1 0,0-1 0,0 0 1,-1 0-1,5-3 0,20-11 145,-2-2 0,-1-1-1,0-1 1,42-44 0,-36 33-92,98-97 56,83-78-93,-207 202-86,0-1 0,0 1 1,0-1-1,1 2 0,0-1 1,9-4-1,-14 8-25,0-1 0,0 1 0,1 0 0,-1 0 0,0 0 0,0 0 0,0 0 0,0 0 0,0 0 0,1 0 0,-1 0 0,0 1 0,0-1 0,0 0 0,0 1 0,0-1 0,0 1 0,0-1 0,0 1 0,0 0 0,0-1 0,0 1 0,0 0 0,-1 0 0,1 0 0,0-1 0,0 1 0,-1 0 0,1 0 0,-1 0 0,1 0 0,-1 0 0,1 0 0,-1 0 0,1 0 0,-1 1 0,0-1 0,0 0 0,1 0 0,-1 0 0,0 2 0,2 8-401,4 12-2960,18 45 0,6-12-4958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7.8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22 23 13286,'0'0'6414,"-4"24"-5529,-2 6-605,3-14-134,0 1 0,0-1 0,2 0 0,0 1 0,0-1 0,4 24 0,-2-34-116,0-1-1,1 1 0,0-1 1,0 0-1,0 1 0,0-1 1,1 0-1,0 0 0,0 0 1,0-1-1,1 1 0,-1-1 1,1 0-1,0 0 0,1 0 1,-1 0-1,1-1 0,-1 0 1,1 0-1,0 0 0,7 3 1,-8-4-12,0-1-1,0 1 1,0-1 0,1 1 0,-1-1 0,0 0 0,1-1-1,-1 1 1,1-1 0,-1 0 0,0 0 0,1 0 0,-1-1-1,1 0 1,-1 1 0,0-1 0,1-1 0,-1 1-1,0-1 1,0 0 0,0 0 0,0 0 0,0 0 0,-1 0-1,1-1 1,-1 0 0,6-6 0,0-1 24,-1 0-1,0-1 1,-1-1 0,-1 1 0,0-1 0,0 0-1,-1-1 1,-1 1 0,6-25 0,-5 7 1440,-1 0-1,0-62 1,-2 243-1565,31 225-1,-18-292 119,2 0 0,5-1 0,3-2 0,42 95 0,139 227 53,-196-381-35,-10-22-51,0 0 1,0 0 0,0 0-1,0 1 1,0-1 0,1 0-1,-1 0 1,0 0-1,0 0 1,0 0 0,0 0-1,0 1 1,-1-1 0,1 0-1,0 0 1,0 0-1,0 0 1,0 0 0,0 0-1,0 0 1,0 1 0,0-1-1,0 0 1,0 0 0,0 0-1,0 0 1,0 0-1,0 0 1,0 0 0,-1 0-1,1 0 1,0 1 0,0-1-1,0 0 1,0 0-1,0 0 1,0 0 0,0 0-1,0 0 1,-1 0 0,1 0-1,0 0 1,0 0 0,0 0-1,0 0 1,0 0-1,0 0 1,-1 0 0,1 0-1,0 0 1,0 0 0,0 0-1,0 0 1,0 0-1,0 0 1,0 0 0,-1 0-1,1 0 1,0-1 0,0 1-1,0 0 1,0 0 0,0 0-1,0 0 1,0 0-1,0 0 1,0 0 0,-34-27 385,22 18-346,-46-42 166,-70-77-1,100 97-179,3-2 0,0 0 0,2-2 0,-26-52 0,43 74-11,1 0-1,0-1 1,-5-21 0,9 29-158,0 1 1,0-1 0,1 1-1,-1-1 1,1 1-1,0-1 1,1 0 0,0 1-1,-1-1 1,2 1 0,-1-1-1,4-8 1,3 2-1340,0-1 0,1 1 0,1 1 1,15-16-1,-6 6-2398,40-43-11783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06.05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32 131 5074,'0'0'20906,"-5"-6"-20317,-14-8-386,19 14-202,-1 0-1,1 0 1,0 1 0,-1-1 0,1 0 0,0 0-1,-1 0 1,1 0 0,0 1 0,-1-1 0,1 0 0,0 0-1,-1 1 1,1-1 0,0 0 0,0 1 0,-1-1 0,1 0-1,0 1 1,0-1 0,0 0 0,0 1 0,-1-1 0,1 0-1,0 1 1,0-1 0,0 1 0,0-1 0,0 0-1,0 1 1,0-1 0,0 1 0,0 0 0,7 64-53,0-37 120,2-1-1,0 0 1,2-1 0,1 0-1,1-1 1,1 0-1,1-1 1,31 38 0,-44-59-38,0 0 1,1 0-1,0-1 1,-1 1 0,1-1-1,0 0 1,1 0 0,-1 0-1,0 0 1,0 0 0,1 0-1,-1-1 1,1 0 0,0 0-1,-1 0 1,1 0-1,0 0 1,-1-1 0,1 0-1,0 0 1,0 0 0,-1 0-1,1 0 1,0-1 0,0 0-1,-1 1 1,1-1 0,0-1-1,-1 1 1,7-4-1,5-3 143,0-2-1,-1 1 0,-1-2 0,1 0 0,16-18 0,243-266 571,-181 192-635,-92 103-145,0 0-1,0 0 1,0-1 0,1 1 0,-1 0-1,0 0 1,0 0 0,0-1-1,0 1 1,0 0 0,1 0 0,-1 0-1,0 0 1,0-1 0,0 1 0,1 0-1,-1 0 1,0 0 0,0 0 0,0 0-1,1 0 1,-1 0 0,0 0 0,0 0-1,1 0 1,-1 0 0,0 0 0,0 0-1,0 0 1,1 0 0,-1 0-1,0 0 1,0 0 0,1 0 0,-1 0-1,0 0 1,0 0 0,0 0 0,1 0-1,-1 0 1,0 0 0,0 1 0,0-1-1,1 0 1,-1 0 0,0 0 0,0 0-1,0 1 1,0-1 0,1 0 0,-1 0-1,0 0 1,0 1 0,4 21-1579,-4 46-3312,0-46 870,0 31-8636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06.5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95 251 8308,'0'0'11640,"-13"-17"-8818,-36-53-597,48 68-2093,0 0 0,0 1-1,1-1 1,-1 0-1,0 1 1,0-1 0,0 1-1,-1 0 1,1-1-1,0 1 1,0 0 0,-1 0-1,1 0 1,-1 0-1,1 0 1,-1 0 0,1 0-1,-4-1 1,5 2-15,-1 0-94,1 1 1,-1-1-1,1 1 1,-1 0 0,1-1-1,-1 1 1,1-1-1,0 1 1,-1 0-1,1-1 1,0 1 0,0 0-1,-1-1 1,1 1-1,0 0 1,0-1 0,0 1-1,0 0 1,0 0-1,0-1 1,0 1 0,0 0-1,0 0 1,0-1-1,0 1 1,0 0-1,1 1 1,-1-1 15,3 12-48,0 1 0,1-1 1,0 0-1,1 0 0,0 0 1,1-1-1,1 0 1,14 21-1,-12-19 44,1-1 1,1 0-1,0-1 0,1 0 1,0 0-1,1-1 1,16 10-1,-24-17 7,1 0 0,0-1 1,0 0-1,1 0 0,-1 0 0,1-1 0,-1 0 0,1 0 0,0-1 1,-1 1-1,1-1 0,0-1 0,0 0 0,0 0 0,0 0 1,0-1-1,-1 0 0,1 0 0,0 0 0,0-1 0,-1 0 0,1-1 1,-1 1-1,0-1 0,0-1 0,0 1 0,0-1 0,0 0 0,5-5 1,140-166 734,-99 110-676,81-80 0,-132 144-169,0 1 0,-1-1 0,1 1 0,-1-1 0,1 1 0,0-1 0,0 1 0,-1-1 1,1 1-1,0-1 0,0 1 0,0 0 0,0 0 0,-1-1 0,1 1 0,0 0 0,0 0 0,0 0 0,0 0 1,0 0-1,-1 0 0,1 0 0,0 0 0,0 0 0,0 0 0,0 1 0,0-1 0,-1 0 0,1 1 0,0-1 1,0 0-1,0 1 0,-1-1 0,1 1 0,0-1 0,-1 1 0,1 0 0,0-1 0,-1 1 0,1 0 0,-1-1 1,1 1-1,0 1 0,19 39-3470,-15-29 1953,11 25-4722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06.92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24 240 12198,'0'0'7742,"-3"-17"-4821,-11-53-731,10 61 164,2 24-2051,2 27-686,4-17 444,2-1 1,0 0 0,2 0 0,0 0 0,18 32 0,-21-45-4,1 0-1,1 0 0,0 0 1,0-1-1,1 0 1,0 0-1,1-1 0,0 0 1,1-1-1,0 0 1,0 0-1,20 10 0,-22-15 6,0 0-1,0 0 1,1-1-1,-1-1 0,1 1 1,-1-1-1,1-1 1,-1 1-1,1-1 1,-1-1-1,1 0 0,-1 0 1,1-1-1,-1 0 1,0 0-1,1-1 0,-1 0 1,-1 0-1,1-1 1,10-7-1,13-9 144,-1-1-1,-2-1 1,41-41 0,-25 21-75,265-226 286,-299 260-409,-1 0-8,0 1-1,0-1 1,1 2-1,0-1 0,16-7 1,-26 14-50,1 0 1,-1 0-1,1 0 0,-1 0 0,0 0 1,1 0-1,-1 0 0,0 0 1,1 0-1,-1 0 0,1 0 0,-1 0 1,0 0-1,1 1 0,-1-1 1,0 0-1,1 0 0,-1 0 0,0 0 1,1 1-1,-1-1 0,0 0 1,0 0-1,1 1 0,-1-1 0,0 0 1,0 0-1,1 1 0,-1-1 1,0 0-1,0 1 0,0-1 1,0 0-1,1 1 0,-1-1 0,0 0 1,0 1-1,0-1 0,0 1 1,0-1-1,0 0 0,0 1 0,0-1 1,0 0-1,0 1 0,0-1 1,0 1-1,-1 0 0,3 12-1180,-2 1 0,0-1 0,0 1 1,-1-1-1,-4 16 0,-21 42-7742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08.46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1370 375 11957,'-10'-23'2991,"-2"-11"-2271,-4-8 769,-31-61 0,40 91-1132,-1 0 1,0 0-1,0 0 1,-2 1-1,1 0 1,-1 1-1,-1 0 1,0 1-1,0 0 1,-1 1-1,0 0 1,0 1-1,-1 0 1,-22-8-1,22 10-254,1 2 0,-1-1 0,0 2-1,-1-1 1,1 2 0,0 0 0,0 1 0,-1 0-1,1 0 1,0 2 0,-1 0 0,1 0 0,0 1-1,0 1 1,1 0 0,-13 6 0,-7 7-3,0 1 1,2 1 0,0 2 0,2 1-1,-41 40 1,6 3 116,-57 76 0,63-66 35,4 2 0,2 3 1,5 1-1,-58 139 0,76-148-116,4 1 0,3 1 1,3 1-1,3 0 0,4 1 0,-2 84 0,11-87-25,4 1 0,21 138 0,-14-167-74,2 0 1,2-1-1,2 0 1,2-1-1,41 73 1,-29-69-26,2-2 0,1-1 1,3-2-1,2-1 1,1-2-1,2-1 1,2-3-1,1-1 1,1-2-1,2-2 0,56 27 1,-48-31 3,2-2 1,0-2 0,2-3-1,0-2 1,0-3-1,2-3 1,-1-2-1,2-2 1,114-4-1,-143-6-5,0-2-1,-1-1 0,0-1 1,0-1-1,-1-2 0,0-2 1,-1 0-1,0-2 0,-1-1 1,-1-1-1,0-1 1,30-27-1,-14 8-12,-3-2 1,-1-1-1,-2-2 0,-2-2 0,-1-1 1,34-61-1,-47 65 11,-1 0 0,-2-2 0,-1 0-1,-3 0 1,-1-2 0,-3 0 0,6-45 0,-7 0 33,-3 0 0,-10-141 0,-2 162-23,-3 0-1,-3 0 0,-31-99 0,9 67 35,-73-150 0,85 206-43,-1 0-1,-3 2 0,-1 1 1,-2 2-1,-44-47 0,54 66-6,-1 2 0,0 1-1,-1 0 1,-1 2 0,-1 0-1,0 2 1,-1 0 0,0 2-1,-1 0 1,0 2 0,-37-9-1,17 10-39,0 2 0,0 1 0,-1 3 0,1 2 0,-1 2 0,1 1-1,0 3 1,0 2 0,0 1 0,1 3 0,1 2 0,0 1 0,1 2 0,-79 45-1,65-28-569,2 2-1,2 2 1,1 3-1,2 2 1,2 2-1,2 2 1,2 1-1,2 3 0,-68 111 1,-12 88-6714,15 25-6344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20.76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159 257 9588,'-1'-17'4037,"1"3"-3330,-8-87 4161,6 89-3974,0 0 0,0 0-1,-1 0 1,-1 0 0,0 0 0,-11-21 0,14 32-834,1 0-1,-1 0 1,1 0 0,-1-1-1,0 1 1,0 0 0,1 0-1,-1 0 1,0 0 0,0 0-1,0 1 1,0-1 0,0 0-1,0 0 1,-1 1 0,1-1-1,0 0 1,0 1 0,0-1-1,-1 1 1,1 0 0,0-1-1,-1 1 1,1 0 0,0 0-1,0 0 1,-1 0 0,1 0-1,0 0 1,-1 0 0,1 0-1,0 0 1,-1 1 0,1-1-1,0 1 1,0-1 0,-1 1-1,1-1 1,0 1 0,0 0-1,0-1 1,0 1 0,0 0-1,0 0 1,0 0 0,0 0-1,0 0 1,0 0 0,0 0-1,1 0 1,-2 2 0,-4 12 22,0 0 0,1 1 0,0-1 1,2 1-1,0 0 0,-2 30 0,0-9-22,-6 40 41,3 0 0,3 0 1,8 97-1,-3-167-101,1 0 0,-1-1-1,2 1 1,-1 0 0,1 0 0,0-1-1,1 1 1,-1-1 0,1 0-1,0 0 1,1 0 0,0 0 0,0 0-1,7 7 1,-6-9-6,0 0-1,1 0 1,-1-1 0,1 1 0,0-1-1,0-1 1,0 1 0,0-1-1,0 0 1,1-1 0,-1 1-1,1-1 1,-1-1 0,11 1 0,19-1 54,1-2 1,-1-2-1,65-14 1,-67 10 8,1 2 1,0 1-1,64 0 1,-96 5-62,0 0-1,0 0 1,0 1 0,0-1 0,0 1 0,0-1-1,0 1 1,-1 0 0,1 0 0,0 1 0,0-1-1,-1 0 1,1 1 0,0-1 0,-1 1 0,0 0-1,1 0 1,-1 0 0,0 0 0,0 1 0,3 3-1,-4-3 1,1 1-1,-1 0 1,0 0-1,0 0 0,0-1 1,0 1-1,-1 0 1,1 0-1,-1 0 1,0 0-1,0 0 0,-1 0 1,1 0-1,-2 5 1,-1 3 8,0 0 1,-1-1 0,-1 0-1,1 0 1,-2 0-1,0 0 1,0-1 0,-1 0-1,-14 16 1,7-12-57,-1-1 1,-1 0-1,0-2 1,-1 0-1,0-1 1,-36 16-1,41-21-267,0 0 0,0-1 0,-1-1-1,0 0 1,0-1 0,0 0 0,0-1 0,0 0-1,0-1 1,0 0 0,-21-4 0,32 3 118,-1 1 1,1-1-1,-1 0 1,1 0-1,0 0 0,-1 0 1,1 0-1,0-1 1,0 1-1,0-1 1,0 1-1,0-1 1,0 0-1,0 0 0,0 0 1,-2-3-1,1-1-546,0 0-1,0 0 1,0-1-1,1 1 1,-2-11-1,-13-61-8077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20.9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0 349 4034,'0'0'15399,"16"-136"-14311,-1 96-31,11 8-529,5 3-432,10 3-96,1 0-544,4 0-2081,1 4-2290,-11 10-8499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21.3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1090 46 13814,'-21'-6'2404,"-24"-6"-394,-78-10 1,99 19-1501,-1 1 0,1 1 1,-1 2-1,0 0 0,0 1 1,-27 7-1,30-2-297,0 1-1,1 1 1,0 1 0,1 0-1,0 2 1,1 1 0,0 0-1,1 1 1,-29 28-1,12-5 27,2 0 0,1 2 0,-38 64-1,38-49-89,2 2 0,4 1 0,1 0 0,3 2 0,-25 110 0,28-68 41,4 1 1,-3 185-1,19-211-124,3 1 0,4-1 1,3-1-1,3 0 0,3-1 0,49 128 1,-43-145-70,2-1 0,3-2 0,2-1 0,2-1 0,3-2 0,2-1 0,2-2 0,89 83 1,-97-105-19,2-1 1,0-2-1,2-1 1,0-2-1,1-1 1,1-2-1,1-2 1,0-1-1,0-2 1,1-2-1,1-1 1,61 4 0,-53-10 30,-1-1 0,1-2 1,-1-3-1,0-1 0,0-3 1,-1-2-1,1-1 0,-2-3 1,0-1-1,56-29 0,-51 17-66,-2-1-1,-1-3 0,-1-2 0,-2-2 0,-2-1 0,64-71 1,-82 80 52,-2-1 0,0-2 0,-2 0 1,-1-1-1,-1-1 0,-2-1 0,-1 0 1,-2-1-1,-2-1 0,0 0 0,7-50 1,-14 34 26,-1 0 1,-3 0 0,-2-1-1,-2 1 1,-3 0 0,-1 1-1,-3 0 1,-29-80 0,4 35-1,-5 2-1,-4 2 1,-78-118 0,66 121-11,-4 2 0,-4 3 0,-99-99 1,133 151-41,-1 2 1,-1 1 0,-2 2 0,-1 1-1,-1 2 1,-1 2 0,0 1 0,-2 2-1,0 1 1,-79-19 0,70 27-95,-1 2 1,1 3-1,-1 2 1,0 2-1,-1 2 1,2 2-1,-1 3 0,1 1 1,-84 27-1,85-18-745,1 1-1,0 3 0,-77 47 1,86-44-1154,2 3 0,0 1 0,2 1 0,-44 49 0,22-11-9440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4.5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36 12 14118,'0'0'10805,"-5"-4"-10314,-11-3-570,9 12-155,4 34-172,3-19 442,-1 30-34,-1-33 18,1-1 1,1 1-1,0 0 1,1-1-1,1 1 1,1-1-1,5 20 1,-4-24 250,1-2-1507,-2-28-1633,0-29-1944,-2-18-7483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4.7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1 198 10549,'0'0'6365,"15"-15"-5143,9-7-659,-10 9-10,-1 0 0,0 0 0,20-28 0,-31 38-342,-1-1 1,1 0 0,0 0-1,-1 0 1,0 0-1,0 0 1,0 0-1,0 0 1,-1 0 0,1 0-1,-1 0 1,0 0-1,-1-8 1,1-2-101,-1 14-159,1 0-1,0-1 1,0 1 0,-1 0-1,1 0 1,0 0-1,0-1 1,-1 1-1,1 0 1,0 0 0,-1 0-1,1 0 1,0-1-1,-1 1 1,1 0-1,0 0 1,-1 0-1,1 0 1,0 0 0,-1 0-1,1 0 1,-1 0-1,1 0 1,0 0-1,-1 0 1,1 0 0,0 0-1,-1 0 1,1 1-1,0-1 1,-1 0-1,1 0 1,0 0-1,-1 0 1,1 1 0,0-1-1,0 0 1,-1 0-1,1 1 1,0-1-1,0 0 1,-1 0 0,1 1-1,0-1 1,0 0-1,0 1 1,0-1-1,-1 0 1,1 1 0,0-1-1,0 0 1,0 1-1,0-1 1,0 0-1,0 1 1,0-1-1,0 1 1,-1 66-9087,1-25-360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5.1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0 113 5555,'0'0'2337,"9"18"-947,4 11-765,48 92 3338,-60-119-3817,0 0 1,0 0-1,0 0 0,0 0 0,1 0 0,-1-1 0,0 1 0,1 0 1,0-1-1,-1 1 0,1-1 0,0 0 0,-1 1 0,1-1 0,0 0 1,0 0-1,0 0 0,0 0 0,0-1 0,1 1 0,-1 0 0,0-1 0,0 1 1,0-1-1,0 0 0,4 0 0,-3-1 228,1 0-1,-1-1 1,1 1 0,-1-1 0,0 0-1,1 0 1,-1 0 0,0-1-1,0 1 1,0-1 0,-1 1-1,1-1 1,3-5 0,9-12 656,18-17 146,-32 37-1187,0 0 0,0 0-1,0 0 1,0 0 0,0 0 0,0 0-1,0 0 1,0 0 0,1 0 0,-1 1-1,0-1 1,0 0 0,0 1 0,0-1-1,0 1 1,0-1 0,-1 1 0,1-1-1,0 1 1,0 0 0,0-1 0,0 1-1,-1 0 1,1 0 0,0 0 0,-1 0-1,1-1 1,0 1 0,-1 0 0,1 0-1,-1 0 1,1 2 0,2 1-45,3 4 47,0 0-1,1-1 0,0 0 0,0 0 0,1-1 1,0 1-1,0-2 0,0 1 0,1-1 0,0-1 0,0 1 1,18 5-1,-22-9 24,0 0 1,0 0-1,0 0 1,0 0-1,0-1 1,0 0-1,1 0 1,-1 0-1,0-1 0,0 1 1,0-1-1,0-1 1,0 1-1,0-1 1,-1 0-1,1 0 1,0 0-1,-1 0 1,1-1-1,-1 0 1,0 0-1,0 0 1,0 0-1,0-1 0,-1 0 1,1 0-1,3-5 1,0-1 78,-1-1 0,0 0 1,-1-1-1,0 1 0,0-1 1,-1 0-1,-1 0 0,3-22 1,-3 11 280,-1 1 0,-1-1 1,-3-45-1,-8 49 419,10 19-793,0-1 0,-1 1 0,1 0-1,0 0 1,0 0 0,0-1 0,-1 1 0,1 0-1,0 0 1,0 0 0,-1 0 0,1-1 0,0 1-1,0 0 1,-1 0 0,1 0 0,0 0 0,-1 0-1,1 0 1,0 0 0,0 0 0,-1 0-1,1 0 1,0 0 0,-1 0 0,1 0 0,0 0-1,0 0 1,-1 0 0,1 1 0,0-1 0,-1 0-1,1 0 1,0 0 0,0 0 0,-1 0 0,1 1-1,0-1 1,0 0 0,0 0 0,-1 0 0,1 1-1,0-1 1,0 0 0,0 0 0,0 1-1,-1-1 1,1 0 0,0 0 0,0 1 0,0-1-1,0 0 1,0 1 0,0-1 0,0 0 0,0 0-1,0 1 1,0-1 0,0 0 0,0 1 0,0-1-1,0 0 1,0 0 0,0 1 0,0-1-1,0 0 1,1 1 0,-1-1 0,-10 213-528,11-208 334,-1 0 0,1 0 0,0 0 0,0 0 0,1 0 1,-1 0-1,4 7 0,-4-10 11,0-1 0,0 1 1,-1 0-1,1-1 0,0 1 0,0 0 1,0-1-1,1 0 0,-1 1 0,0-1 0,1 0 1,-1 1-1,0-1 0,1 0 0,-1 0 1,1 0-1,0 0 0,-1 0 0,1-1 0,0 1 1,0-1-1,3 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8.4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146 1 16968,'0'0'8553,"-5"30"-8404,-57 236 550,51-233-572,-4 10 25,1 0-1,3 1 0,1 1 1,3-1-1,-3 52 1,10-95-152,0-1 1,0 1 0,0 0-1,0-1 1,0 1 0,0-1-1,0 1 1,0-1 0,1 1 0,-1-1-1,0 1 1,0-1 0,0 1-1,1-1 1,-1 1 0,0-1-1,1 1 1,-1-1 0,0 0-1,1 1 1,-1-1 0,0 1 0,1-1-1,-1 0 1,1 0 0,-1 1-1,1-1 1,-1 0 0,1 0-1,-1 1 1,1-1 0,-1 0 0,2 0-1,22-3 60,19-17 99,-32 12-127,1 0 0,1 2-1,-1-1 1,1 1 0,1 1-1,23-6 1,-33 10-35,1 0 1,-1 1-1,1-1 0,0 1 1,-1 0-1,1 0 0,0 0 1,-1 1-1,1 0 0,-1 0 1,1 0-1,-1 0 0,0 1 1,1-1-1,-1 1 0,0 0 1,0 1-1,0-1 0,0 1 0,0-1 1,-1 1-1,1 0 0,-1 1 1,4 3-1,0 2 0,0 1-1,0-1 1,-1 1-1,-1 0 1,1 0-1,-2 1 0,1-1 1,-2 1-1,1 0 1,-1 0-1,-1 1 1,0-1-1,-1 0 1,0 1-1,0-1 1,-1 1-1,-1-1 1,-2 13-1,1-19 5,0 0-1,-1-1 1,1 1 0,-1-1-1,0 1 1,0-1-1,-1 0 1,1 0-1,-1-1 1,0 1-1,0-1 1,0 0 0,0 0-1,-1 0 1,1 0-1,-1-1 1,-6 3-1,-8 3 8,0-1-1,0-1 1,-21 5-1,27-8 15,-1-1 0,0-1 0,1 0 0,-25-1 0,37 0-36,1 0 1,-1 0 0,1 0 0,-1-1-1,0 1 1,1 0 0,-1 0-1,1 0 1,-1-1 0,1 1 0,-1 0-1,1-1 1,-1 1 0,1 0-1,-1-1 1,1 1 0,0-1 0,-1 1-1,1 0 1,-1-1 0,1 1-1,0-1 1,0 1 0,-1-1 0,1 1-1,0-1 1,0 0 0,-1 1-1,1-1 1,0 1 0,0-1 0,0 1-1,0-1 1,0 0 0,0 1-1,0-1 1,0 1 0,0-1 0,0 0-1,0 1 1,1-1 0,-1 1-1,0-1 1,1 0 0,13-28-1980,-1 16-268,1 0 0,26-18-1,-20 16-1270,28-23-10229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5.3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0 100 12550,'0'0'2817,"119"-50"-2721,-52 25-96,6 1-2033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3:45.4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26 11 1681,'0'0'23739,"0"-10"-23739,-25 10-9765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07.0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0 211 13990,'0'0'12022,"21"-41"-11910,36 11-112,15-6 0,21 0-64,-5 6-672,-11 6-1153,-35 10-1713,-27 14-2241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07.18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84 8772,'0'0'8580,"150"-76"-8580,-114 68-96,-15 8-897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55.15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14 117 14359,'0'0'9348,"-3"-17"-7929,-7-55-618,12 48-330,-2 23-470,1 1 0,-1 0 0,0 0 0,0-1 0,1 1-1,-1 0 1,1 0 0,-1-1 0,0 1 0,1 0 0,-1 0 0,0 0 0,1 0-1,-1 0 1,1-1 0,-1 1 0,0 0 0,1 0 0,-1 0 0,1 0 0,-1 0 0,1 0-1,-1 0 1,0 1 0,1-1 0,-1 0 0,1 0 0,-1 0 0,0 0 0,1 1-1,2 0-33,-1 0 0,1 1-1,-1 0 1,1 0 0,-1-1-1,0 1 1,0 1 0,0-1-1,2 3 1,6 11 3,-1 1 0,-1 0 0,0 1 0,-2 0 0,0 0-1,-1 0 1,-1 1 0,3 27 0,2 158 54,-9-185-33,-3 36 9,-2-1 0,-23 101 1,-2 8-10,30-162 11,-1-1 0,1 1 0,0 0 0,0-1 0,0 1 0,0 0 0,0-1 0,1 1 0,-1 0 0,0-1 0,0 1 1,0-1-1,0 1 0,1 0 0,-1-1 0,0 1 0,1-1 0,-1 1 0,1 0 0,-1-1 0,0 1 0,1-1 0,-1 1 0,1-1 0,-1 0 0,1 1 0,0-1 0,-1 1 1,1-1-1,-1 0 0,1 0 0,0 1 0,-1-1 0,1 0 0,-1 0 0,1 0 0,0 0 0,-1 1 0,1-1 0,0 0 0,0 0 0,-1 0 0,2-1 0,33-4 126,-33 4-119,49-15 34,0-3 1,-1-1 0,53-32-1,-48 24-466,89-53-5963,-81 37-900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55.48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303 530 16920,'0'0'4060,"-21"-14"-1808,-64-41-465,84 54-1740,0 0 0,0 0 0,0 0 0,0 0 0,0 0 0,-1 1 0,1-1 0,0 1 0,0-1-1,0 0 1,-1 1 0,1 0 0,0-1 0,-1 1 0,1 0 0,0 0 0,-1 0 0,1 0-1,0 0 1,-1 0 0,1 0 0,0 0 0,-1 0 0,1 1 0,0-1 0,-1 0 0,-1 2 0,3-1-42,-1 0 1,0 1 0,0-1 0,1 1 0,-1-1 0,1 1 0,0-1 0,-1 1 0,1-1 0,0 1 0,0-1 0,0 1 0,0 2 0,0 4 43,-3 11-95,2 1 0,0 0-1,1 0 1,1-1-1,7 38 1,-6-47 36,1 0 1,1-1-1,-1 1 1,2-1 0,-1 0-1,1 0 1,0-1-1,1 1 1,0-1-1,0 0 1,1-1-1,0 1 1,12 8 0,14 8 18,-25-19-2,-1 0-1,1 0 1,-1 0 0,0 1-1,-1 0 1,1 0 0,-1 1-1,0 0 1,-1 0 0,7 10-1,-12-15 3,0 0-1,0 0 0,1 0 1,-1 0-1,0 0 1,-1 0-1,1 0 0,0 0 1,0 0-1,-1 0 1,0 0-1,1 0 0,-1 0 1,0 0-1,0 0 1,0 0-1,0-1 0,0 1 1,0 0-1,0-1 1,-1 1-1,1-1 0,-1 1 1,1-1-1,-1 0 1,-2 2-1,-48 31 181,40-27-144,-1-1-1,0-1 0,0 0 0,0-1 0,-1 0 0,0-1 0,-23 3 0,32-6-173,0 1-1,0-1 1,0 0-1,0-1 1,0 1 0,0-1-1,0 0 1,0 0 0,1 0-1,-1-1 1,0 0 0,1 0-1,-1 0 1,1 0 0,-1-1-1,1 1 1,0-1 0,0 0-1,0-1 1,1 1 0,-1-1-1,1 1 1,0-1 0,-4-6-1,1 0-636,1-1-1,0 0 0,1 0 1,0 0-1,1 0 0,0 0 1,-2-24-1,4 19 381,1 0-1,0 0 1,1 0 0,1 0-1,5-19 1,0 7 547,2 1-1,1 0 1,1 1 0,1 0 0,1 1-1,20-29 1,-6 18 718,1 0-1,2 2 1,2 2 0,0 0-1,2 3 1,55-38-1,72-34-856,0 13-4052,-73 42-7463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4:56.0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1426 240 16311,'-12'-19'3583,"10"15"-3490,-17-25 1241,-41-51 0,51 70-1054,0 0 1,0 1-1,-1 0 1,0 1-1,0 0 0,-1 1 1,0 0-1,-1 0 1,1 2-1,-18-8 1,11 9-216,1 0 1,-1 1-1,-1 1 0,1 1 1,0 0-1,0 1 1,0 1-1,-1 1 0,1 1 1,0 0-1,1 1 1,-1 1-1,1 1 0,0 0 1,0 1-1,0 1 1,-24 17-1,-9 8-121,1 3 0,2 2-1,-82 86 1,80-72 0,2 2-1,2 2 0,3 2 0,-63 114 1,80-120 37,2 1 1,2 1-1,2 0 0,3 2 1,2 0-1,-9 88 1,14-63 37,5 0 0,3 0 1,15 134-1,-7-168-18,2-1 1,2 0-1,2 0 0,2-2 1,3 1-1,0-2 0,43 69 1,-39-79 15,1-1 0,2-1 0,1-1 0,1-2 0,2-1 0,0 0 0,2-3 0,1 0 0,1-2 0,1-2 0,0-1 0,2-1 0,58 19 0,-60-25 23,1-3-1,0 0 0,1-2 1,0-2-1,0-1 1,0-2-1,1-2 1,-1-1-1,0-2 0,0-1 1,0-2-1,0-1 1,-1-2-1,63-25 0,-54 14-2,-2-2-1,-1-2 0,-1-2 0,-1-1 0,-1-3 0,-1 0 0,-2-3 1,-2-1-1,0-1 0,30-46 0,-31 36 95,-2-1 1,-3-2-1,-1-1 0,-3-1 1,-2-1-1,-2 0 0,-3-2 1,16-83-1,-20 56 5,-3 0-1,-3 0 1,-5-1 0,-2 1-1,-4-1 1,-20-99 0,17 145-112,-1 0-1,-2 0 1,-2 1 0,-1 0 0,-2 1 0,-1 1 0,-1 1 0,-30-40 0,29 47-14,-2 1-1,-1 0 1,0 2-1,-1 1 1,-2 0-1,0 2 1,-1 1-1,0 0 1,-2 3-1,-34-15 1,21 14-70,-2 3 1,1 1 0,-2 2-1,1 2 1,-1 1-1,0 3 1,-1 2 0,1 1-1,0 3 1,0 1-1,0 2 1,1 3 0,0 1-1,0 2 1,1 2-1,1 1 1,0 3 0,-42 24-1,-12 19-1395,2 4 0,3 3-1,-121 121 1,-37 60-6034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46.94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25 338 7668,'0'-23'6322,"0"-221"5380,-1 231-10268,-2 18-478,-3 25-753,-5 78-299,8 211 0,4-309 96,0 0 0,1-1 1,0 1-1,0 0 0,1-1 0,1 0 0,-1 1 1,8 11-1,-9-18 0,-1-1-1,1 1 1,0-1 0,-1 1 0,1-1 0,0 0-1,1 0 1,-1 0 0,0 0 0,0 0-1,1-1 1,-1 1 0,1-1 0,0 1 0,-1-1-1,1 0 1,0 0 0,0 0 0,-1-1 0,1 1-1,0-1 1,0 1 0,0-1 0,0 0-1,0 0 1,0 0 0,0-1 0,0 1 0,0-1-1,0 1 1,-1-1 0,1 0 0,3-1 0,0-2 21,0 0 0,0 0 1,0 0-1,0-1 1,-1 0-1,1 0 1,-2-1-1,1 1 0,0-1 1,-1 0-1,6-12 1,36-73 355,-43 80-320,-2 18-139,0 0 1,1-1 0,0 1-1,0 0 1,4 7 0,2 9-173,-4-8 233,1 0 0,1 0 0,0-1 0,1 0 0,12 19 0,-17-30 9,0 0 1,0 0-1,1 0 1,-1 0-1,1 0 0,0-1 1,0 1-1,0-1 1,0 0-1,0 0 1,1 0-1,-1 0 0,1 0 1,-1-1-1,1 0 1,0 0-1,-1 0 1,1 0-1,0 0 0,0-1 1,-1 1-1,1-1 1,0 0-1,0 0 1,0-1-1,0 1 0,-1-1 1,8-1-1,0-3 22,-1 0 0,0 0 0,0-1 0,0 0 0,0-1 0,-1 0 0,0 0 0,-1-1 0,0 0 0,0-1 0,8-11 0,3-5 22,-2 0 0,0-1 0,12-30 0,-22 41 52,-1 0-1,-1-1 0,0 1 0,-2-1 1,1 0-1,-2-1 0,0 1 1,-1 0-1,-1-1 0,0 1 0,-1-1 1,-1 1-1,-5-22 0,3 23-54,0 1 1,0 0-1,-1 0 1,-1 1-1,-1-1 0,0 1 1,0 1-1,-1-1 0,-1 1 1,0 1-1,-1 0 0,0 0 1,0 1-1,-24-18 0,32 26-38,0 1 0,0 0 0,0-1 0,0 1 0,0 0 0,0 0 0,0 0 0,-1 0 0,1 0 0,0 1 0,0-1 0,-1 1 0,1-1 0,-1 1 0,1 0 0,-5 0 0,6 1-39,-1-1 0,1 1 0,0 0 0,0-1-1,0 1 1,-1 0 0,1 0 0,0 0 0,0 0 0,0 0 0,0 0 0,0 0 0,1 0 0,-1 0-1,0 0 1,0 0 0,1 0 0,-1 1 0,1-1 0,-1 0 0,0 2 0,-1 10-603,0-1 0,1 0 1,0 0-1,0 1 1,3 14-1,-2-7-671,0 48-4686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47.36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87 0 18120,'0'0'2671,"-2"27"-1921,-48 289 1824,37-238-1950,5-35-400,1 0 1,3 0-1,1 69 0,3-110-219,0-1 0,0 1 0,0 0 0,1 0 0,-1 0 0,0 0 1,1-1-1,-1 1 0,1 0 0,-1-1 0,1 1 0,0 0 0,0-1 0,0 1 1,0-1-1,0 1 0,0-1 0,0 1 0,1-1 0,-1 0 0,0 0 0,1 0 1,-1 1-1,1-1 0,2 1 0,-2-2 5,0 0 0,0 0 0,0 0 0,0 0 0,0 0 0,0 0 0,0 0 0,0-1 0,-1 1 0,1-1 0,0 1 0,0-1 0,0 0 0,-1 0 1,1 0-1,0 0 0,-1 0 0,1 0 0,0 0 0,-1-1 0,0 1 0,1 0 0,-1-1 0,2-2 0,31-41 606,54-93 0,-33 49-138,-55 88-473,0 1 0,0-1 0,0 1 0,0-1 0,0 1 0,0-1 0,0 1 0,1-1 0,-1 1 0,0-1 0,0 1 0,1-1 0,-1 1 0,0-1 0,1 1 0,-1 0 0,1-1 0,-1 1 0,0 0 0,1-1 0,-1 1 0,1 0 0,-1-1 0,1 1 0,-1 0 0,1 0 0,-1 0 0,1-1 0,-1 1 0,1 0 0,-1 0 0,1 0 0,-1 0 0,1 0 0,0 0 0,-1 0 0,1 0 0,-1 0 0,1 0 0,-1 0 0,2 1 0,2 11-110,-4-12 104,4 14-151,1 6 90,1 0 0,1-1 0,0 0 0,2 0 0,12 20 1,-18-34 67,0-1 0,0 0 1,0 0-1,0 0 0,1 0 0,0-1 1,0 1-1,0-1 0,0 0 1,0 0-1,1-1 0,0 1 1,-1-1-1,1 0 0,0 0 1,0-1-1,0 1 0,0-1 0,0 0 1,0 0-1,0-1 0,0 0 1,1 1-1,-1-2 0,0 1 1,0-1-1,6-1 0,-1-1 28,1-1 0,-1 0 0,0-1 0,0 0 0,0-1 0,-1 0 0,0 0 0,0-1 0,0 0-1,-1-1 1,0 0 0,7-9 0,30-26 139,-44 43-182,0-1 0,1 1 1,-1 0-1,1 0 0,-1 0 1,0 0-1,1 0 0,-1 0 1,1 0-1,-1 0 0,0 1 0,1-1 1,-1 0-1,0 1 0,1-1 1,-1 1-1,0 0 0,1-1 0,-1 1 1,0 0-1,0 0 0,0-1 1,0 1-1,0 0 0,0 0 1,0 1-1,0-1 0,0 0 0,0 0 1,1 2-1,0 0-269,1 1-1,-1-1 1,1 0-1,-1 1 1,0-1 0,0 1-1,0-1 1,-1 1-1,1 0 1,0 5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47.6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99 193 9540,'0'0'3151,"-7"18"-1777,-21 57 507,28-74-1713,-1 1 1,0 0-1,1-1 0,-1 1 1,1 0-1,-1 0 1,1-1-1,0 1 0,0 0 1,0 0-1,0 0 0,0 0 1,0-1-1,0 1 1,1 0-1,-1 0 0,2 2 1,-2-3-108,1-1 0,-1 1 0,1-1 0,0 1 0,-1-1 0,1 1 0,0-1 1,-1 0-1,1 1 0,0-1 0,0 0 0,-1 0 0,1 1 0,0-1 0,0 0 0,0 0 1,0 0-1,-1 0 0,1 0 0,0 0 0,0 0 0,0 0 0,-1 0 0,1 0 1,1-1-1,4-1 292,0 0 1,-1 0 0,1 0 0,0-1 0,-1 0 0,9-6 0,-7 2-118,0 0 1,0 0 0,-1 0 0,1-1 0,-2 0 0,1-1-1,-1 1 1,0-1 0,-1 0 0,0 0 0,0 0 0,-1-1-1,-1 1 1,4-20 0,-5 24-216,0-1-1,-1 0 1,1 0-1,-1 1 1,0-1-1,-1 0 1,0 0-1,1 1 1,-2-1-1,1 0 1,-1 1-1,0-1 1,0 1-1,0 0 1,-1 0-1,0 0 1,0 0 0,0 0-1,0 0 1,-1 1-1,0-1 1,0 1-1,0 0 1,0 1-1,-1-1 1,0 1-1,-5-4 1,8 6-67,-1-1 1,0 0 0,0 1-1,0-1 1,0 1-1,0 0 1,0 0-1,0 1 1,-1-1 0,1 0-1,0 1 1,0 0-1,-1 0 1,1 0 0,0 0-1,0 0 1,-1 1-1,1-1 1,0 1 0,0 0-1,0 0 1,0 0-1,0 1 1,0-1-1,0 1 1,0-1 0,0 1-1,1 0 1,-1 0-1,1 0 1,-1 0 0,1 1-1,0-1 1,-2 4-1,-1 2-362,0 0-1,0 0 1,1 1-1,1-1 1,-1 1-1,1 0 1,1 0-1,0 1 1,0-1-1,-1 15 1,2 46-4130,1-1-3431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8.7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114 255 3602,'0'0'12984,"16"-21"-10825,47-66-780,-59 82-1158,0 0 0,-1 0 0,0 0 0,0 0 0,0 0-1,-1-1 1,1 0 0,-1 1 0,-1-1 0,1 0 0,-1 0 0,0 0 0,0 0 0,-1 0 0,0 0 0,0 0 0,0 0 0,-1 0-1,0 0 1,-2-9 0,2 13-181,1 1 1,-1 0-1,0 0 0,1 0 0,-1 0 0,0 0 0,0 0 0,0 0 1,0 0-1,0 0 0,0 0 0,0 0 0,0 1 0,0-1 0,-1 0 1,1 1-1,0-1 0,0 1 0,-1-1 0,1 1 0,0 0 0,0 0 1,-1-1-1,1 1 0,0 0 0,-1 0 0,1 0 0,0 0 0,-1 0 1,1 1-1,-2-1 0,-1 1-6,-1 0 0,1 0 0,0 1 0,-1-1 0,1 1 0,0 0 0,0 0 0,0 0 0,-4 3 0,-5 6-31,0 1 1,1 0-1,0 1 0,1 0 0,0 1 1,1 0-1,-10 20 0,15-25-6,0 1 1,0 0-1,1 0 1,0 1-1,1-1 0,0 1 1,1 0-1,0 0 1,1 0-1,0 0 0,1 0 1,1 20-1,0-28 5,1 1-1,-1-1 1,1 1-1,0-1 1,0 0-1,0 0 1,0 0 0,1 0-1,-1 0 1,1-1-1,-1 1 1,1-1-1,0 1 1,0-1-1,0 0 1,0 0 0,1 0-1,-1-1 1,0 1-1,1-1 1,0 0-1,6 2 1,12 3 1,1-1 1,32 3-1,-48-8-9,119 9-2049,1-10-7482,-70-2 1208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48.7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 95 14038,'0'0'5275,"-2"-18"-2631,-9-52-451,8 63-647,0 16-1294,1 21-426,-5 97-27,1 259 797,7-372-589,1-1 1,0 1-1,1 0 0,0-1 0,1 0 0,1 1 0,0-2 0,1 1 0,0 0 1,11 14-1,-15-23-2,1 0-1,1 0 1,-1 0 0,0 0 0,1 0-1,0-1 1,0 0 0,0 1 0,0-2 0,1 1-1,-1 0 1,1-1 0,-1 0 0,1 0 0,0 0-1,0 0 1,0-1 0,0 0 0,0 0-1,0-1 1,1 1 0,-1-1 0,0 0 0,0 0-1,0-1 1,0 1 0,0-1 0,0-1 0,0 1-1,6-2 1,-4-1 17,0 0 0,-1 0 0,1 0 0,-1-1 0,0 0 0,0 0 0,0-1 0,-1 1 0,0-1 0,0 0 0,0-1 0,-1 1 0,0-1 0,4-7 0,2-8 77,0 1 1,-1-1 0,7-32-1,-11 31-52,-1 0 0,-2 0 0,0 0 0,-2-29 0,0 39-12,-6-10 115,5 22-148,1 1 0,0 0 1,-1-1-1,1 1 0,0 0 0,-1-1 0,1 1 1,0 0-1,-1 0 0,1-1 0,-1 1 0,1 0 0,0 0 1,-1 0-1,1 0 0,-1-1 0,1 1 0,-1 0 1,1 0-1,-1 0 0,1 0 0,-1 0 0,1 0 0,-1 0 1,1 0-1,-1 0 0,1 1 0,0-1 0,-1 0 1,1 0-1,-1 0 0,1 0 0,-1 1 0,1-1 0,0 0 1,-1 0-1,1 1 0,0-1 0,-1 0 0,1 1 0,0-1 1,-1 0-1,1 1 0,0-1 0,-1 1 0,1-1 1,0 0-1,0 1 0,0-1 0,-1 1 0,-4 10-42,-1 0 0,2 0 0,-1 0 0,1 0 0,1 1 0,-2 13 0,2-13 19,-3 11-20,1 0-1,1 1 1,2-1 0,-1 41-1,3-59 38,0 0 0,1 0 0,-1 1-1,1-1 1,0 0 0,0 0 0,0 0 0,1 0-1,0-1 1,0 1 0,0 0 0,1-1 0,-1 1 0,1-1-1,0 0 1,0 0 0,1 0 0,-1 0 0,1 0-1,0-1 1,0 0 0,0 0 0,0 0 0,1 0-1,-1 0 1,1-1 0,-1 0 0,7 2 0,7 0 12,1 0-1,0-1 1,0-1 0,0-1 0,0-1 0,0 0 0,0-1 0,27-6 0,-17 1-176,0-1 1,0-2 0,-1-1-1,44-21 1,-17-3-3253,-22 10-4117,-16 8-4436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49.0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257 158 8308,'-3'-19'9772,"1"-7"-7822,1 12-1189,0 0 1,-1 0-1,-1 1 0,0 0 1,-7-20-1,10 33-706,0 0-1,0-1 1,0 1-1,0-1 1,0 1 0,0 0-1,0-1 1,0 1-1,0-1 1,0 1 0,0 0-1,0-1 1,-1 1 0,1-1-1,0 1 1,0 0-1,0-1 1,0 1 0,-1 0-1,1-1 1,0 1-1,0 0 1,-1-1 0,1 1-1,0 0 1,-1 0-1,1-1 1,0 1 0,-1 0-1,1 0 1,0 0 0,-1-1-1,1 1 1,0 0-1,-1 0 1,1 0 0,-1 0-1,1 0 1,0 0-1,-1 0 1,1 0 0,-1 0-1,1 0 1,0 0 0,-1 0-1,1 0 1,-1 0-1,1 0 1,0 0 0,-1 0-1,1 1 1,-1-1-1,1 0 1,0 0 0,-1 0-1,1 1 1,-16 25 187,11-17-225,-27 63-7,4 0 0,-26 100 0,30-92 5,7-20 1,3 1-1,3 0 0,3 1 0,2 0 0,4 116 0,3-155-18,2 1 0,0-1 0,1 1 0,2-1 0,0 0 0,1-1-1,2 0 1,0 0 0,13 22 0,-12-28 2,1 1 0,0-2 0,1 0-1,0 0 1,2-1 0,-1-1 0,2 0 0,0-1-1,0 0 1,1-2 0,26 14 0,34 13-135,-74-28-982,-2-37-12307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50.0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47 171 5827,'0'0'7475,"-3"-19"-4452,0-2-2114,-9-56 1804,-6 23 3029,18 54-5691,0 1 0,0-1 1,0 0-1,0 0 0,0 0 0,0 0 0,0 0 0,0 0 0,0 1 1,0-1-1,0 0 0,0 0 0,0 0 0,0 0 0,-1 0 0,1 0 1,0 0-1,0 0 0,0 1 0,0-1 0,0 0 0,0 0 0,0 0 1,0 0-1,-1 0 0,1 0 0,0 0 0,0 0 0,0 0 0,0 0 1,0 0-1,0 0 0,-1 0 0,1 0 0,0 0 0,0 0 0,0 0 1,0 0-1,0 0 0,-1 0 0,1 0 0,0 0 0,0 0 0,0 0 1,0 0-1,0 0 0,0 0 0,0 0 0,-1 0 0,1-1 0,0 1 1,0 0-1,0 0 0,0 0 0,0 0 0,0 0 0,0 0 0,-3 24 240,1 33-989,2 7 639,7 193 32,-4-224 37,1-1 0,2 1 0,2-1-1,1-1 1,23 57 0,-27-79-69,0 1 0,0-1 0,1 0 0,1 0 1,-1-1-1,13 13 0,-17-19 34,1 0 1,-1 0 0,0 0-1,0 0 1,1-1-1,-1 1 1,1-1 0,-1 1-1,1-1 1,0 0-1,0 0 1,-1 0 0,1 0-1,0-1 1,0 1-1,0-1 1,0 1 0,0-1-1,0 0 1,0 0-1,0-1 1,0 1 0,0 0-1,-1-1 1,1 0-1,0 0 1,0 0 0,0 0-1,-1 0 1,4-2-1,8-9-1097,0 0-1,-1-1 0,0 0 0,-1-1 1,12-18-1,2-4-4226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50.38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74 33 10965,'0'0'10439,"-7"17"-10281,-9 24-21,-18 86 0,28-100-77,2-1 1,1 1 0,0 0-1,3 0 1,2 36 0,-1-60-63,-1-1 0,1 1 0,0 0 0,0 0 0,1 0 0,-1 0 0,0-1 0,1 1 0,0 0 0,-1-1 0,1 0 0,0 1 0,1-1 0,-1 0 0,0 0 0,0 0 0,1 0 0,-1-1 0,1 1 0,0-1 0,-1 1 0,1-1 1,0 0-1,0 0 0,0 0 0,0 0 0,0-1 0,0 1 0,0-1 0,5 0 0,-4 1 26,1-1 1,0 0 0,0 0-1,0 0 1,0-1-1,-1 0 1,1 0-1,0 0 1,-1 0-1,1-1 1,0 0-1,-1 0 1,0 0-1,1 0 1,-1-1-1,0 0 1,0 1-1,5-7 1,-4 1 183,1 0 1,-2-1-1,1 1 1,-1-1-1,-1 0 1,1-1-1,-1 1 1,-1-1-1,0 1 1,-1-1-1,2-18 1,-2 0 196,-2 1 1,0-1 0,-6-26 0,5 40-307,-2 1 1,1 0 0,-2 0 0,0 0-1,0 0 1,-13-19 0,16 27-85,-1 1 0,0 0 0,0-1 0,0 1 1,0 0-1,-1 1 0,1-1 0,-1 0 0,0 1 1,0 0-1,0 0 0,-1 0 0,1 1 0,-1-1 1,0 1-1,1 0 0,-1 0 0,0 1 0,0 0 1,0-1-1,-6 1 0,10 1-67,0 0 0,0 0 0,0 1 1,0-1-1,-1 1 0,1-1 0,0 1 0,0-1 0,0 1 1,0-1-1,0 1 0,0 0 0,0-1 0,1 1 0,-1 0 0,0 0 1,0 0-1,0 0 0,1 0 0,-1 0 0,1 0 0,-1 0 0,1 0 1,-1 0-1,1 0 0,-1 0 0,1 0 0,0 1 0,0-1 0,-1 0 1,1 2-1,-2 46-2192,3-38 1540,3 54-3866,17-4-2266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50.7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75 13782,'0'0'5389,"0"26"-4185,0 82-260,0-102-913,-1-1 1,1 1-1,0 0 1,1 0-1,-1-1 0,1 1 1,0 0-1,1-1 1,-1 1-1,1-1 0,0 1 1,0-1-1,6 9 1,-5-12-25,0 0 0,0 0 1,0 0-1,0-1 1,0 0-1,0 1 0,0-1 1,0 0-1,1 0 0,-1-1 1,0 1-1,1-1 0,-1 0 1,1 0-1,-1 0 1,0 0-1,1 0 0,-1-1 1,6-1-1,-2 1 81,0-1-1,-1 0 1,1-1-1,-1 1 1,0-1 0,1-1-1,-1 1 1,-1-1-1,1 0 1,0 0 0,-1-1-1,0 0 1,8-9 0,-5 6 204,-1-1 0,-1 0 0,1-1 0,-1 1 1,-1-1-1,0 0 0,7-21 0,-11 37-303,1 0-1,0-1 1,0 1-1,0-1 1,1 0-1,2 6 1,1 0-106,-4-5 120,0 0 0,1-1 1,0 1-1,0 0 0,1-1 1,0 1-1,-1-1 0,2 0 0,-1-1 1,1 1-1,-1-1 0,1 1 1,1-2-1,-1 1 0,0 0 0,1-1 1,0 0-1,0 0 0,0-1 0,0 0 1,0 0-1,0 0 0,0-1 1,1 0-1,-1 0 0,1 0 0,-1-1 1,1 0-1,-1 0 0,1-1 1,-1 0-1,0 0 0,1 0 0,11-5 1,-10 3 49,0-1 0,0 1 1,0-2-1,0 1 1,-1-1-1,0 0 1,0 0-1,0-1 1,-1 0-1,0 0 0,0-1 1,0 1-1,-1-1 1,0-1-1,-1 1 1,7-15-1,-8 16 20,0 0 0,-1 0 0,0-1 0,0 1 0,-1-1 0,0 1 0,0-1 0,-1 0 0,1 0 0,-2 1 0,1-1 0,-1 0 0,0 1 0,0-1 0,0 1 0,-1-1 0,0 1 0,-1-1 0,1 1 0,-1 0 0,0 0 0,-7-8 0,8 10-105,0 1 0,-1 0 0,0-1 0,1 1 0,-1 0 0,-1 0 0,1 1-1,0-1 1,-1 1 0,-5-4 0,8 6-21,0 0 0,1-1-1,-1 1 1,1 0 0,-1 0 0,0 0 0,1 0-1,-1 0 1,0 0 0,1 0 0,-1 0-1,1 0 1,-1 1 0,0-1 0,1 0 0,-1 0-1,1 0 1,-1 1 0,1-1 0,-1 0 0,1 1-1,-1-1 1,1 0 0,-1 1 0,1-1-1,-2 2 1,1 0-165,0 0 0,0 0 0,0 0 0,0 1 0,0-1 0,0 0 0,0 1 0,1-1 0,-1 1 0,1 3 0,-2 39-4960,2 4-3554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51.0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320 1 18392,'0'0'9482,"-12"29"-9349,-37 79-70,-90 147 0,23-81-44,115-174-22,1 0 0,0 0 1,0 0-1,0 0 0,0 0 1,0 0-1,-1 1 0,1-1 1,0 0-1,0 0 0,0 0 1,0 0-1,0 0 0,-1 0 1,1 0-1,0 0 0,0 1 1,0-1-1,0 0 0,0 0 1,0 0-1,0 0 0,-1 0 1,1 1-1,0-1 0,0 0 1,0 0-1,0 0 0,0 0 1,0 1-1,0-1 0,0 0 1,0 0-1,0 0 1,0 0-1,0 1 0,0-1 1,0 0-1,0 0 0,0 0 1,0 0-1,0 1 0,1-1 1,-1 0-1,0 0 0,0 0 1,0 0-1,0 0 0,0 1 1,0-1-1,0 0 0,0 0 1,1 0-1,-1 0 0,0 0 1,0 0-1,0 0 0,0 1 1,0-1-1,1 0 0,-1 0 1,11-3-102,-10 3 111,16-6-36,4-2 16,1 0 1,1 2-1,0 0 1,0 2 0,45-3-1,-34 8-121,-1 1 0,1 2 0,-1 1 0,41 13 0,124 51-7739,-139-47 1068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51.48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90 0 19833,'0'0'4989,"-9"23"-3732,-6 21-1185,2 0 0,2 1 0,-8 57 0,-2 276 133,21-376-205,-1 1 0,1 0 0,0 1 1,0-1-1,0 0 0,0 0 0,0 0 0,1 1 0,-1-1 0,1 0 0,0 0 1,0 0-1,0 0 0,0 0 0,1 0 0,-1 0 0,1 0 0,0-1 0,-1 1 1,1-1-1,4 4 0,-5-6 6,0-1 0,1 1 1,-1-1-1,0 1 0,0-1 1,1 0-1,-1 1 0,0-1 0,0 0 1,0 0-1,0 0 0,0 0 0,0 0 1,0 0-1,0 0 0,-1 0 1,1-1-1,0 1 0,-1 0 0,1 0 1,-1-1-1,1 0 0,0 1 2,53-94 380,-19 31-122,67-91 0,-102 154-265,1 0 0,-1 0 1,1 1-1,0-1 0,-1 0 0,1 1 0,-1-1 0,1 1 0,0-1 0,-1 1 0,1-1 0,0 1 0,0-1 0,0 1 1,-1 0-1,1-1 0,0 1 0,0 0 0,0 0 0,0 0 0,-1-1 0,1 1 0,0 0 0,0 0 0,0 0 0,0 0 1,0 1-1,0-1 0,-1 0 0,1 0 0,0 0 0,0 1 0,0-1 0,0 1 0,-1-1 0,1 0 0,0 1 0,-1-1 1,1 1-1,0-1 0,-1 1 0,1 0 0,0-1 0,-1 1 0,1 0 0,0 1 0,28 47-373,-16-24 376,-6-16-4,-1-1 1,1 1-1,1-1 1,0-1-1,0 0 1,0 0-1,1 0 1,0-1 0,0 0-1,0-1 1,1 0-1,13 5 1,-16-8 4,0 0 0,1 0 1,-1-1-1,1 0 1,-1-1-1,0 1 0,1-1 1,-1-1-1,1 0 1,-1 0-1,1 0 0,-1-1 1,0 0-1,0 0 1,0 0-1,0-1 0,0-1 1,12-6-1,-9 2 30,0 1 0,0-1 0,-1-1 0,1 0-1,-2 0 1,0-1 0,0 0 0,0-1 0,-2 1-1,1-1 1,-1 0 0,-1-1 0,0 0 0,-1 0 0,0 0-1,0 0 1,-1 0 0,1-17 0,1 29 283,6 10-394,14 23-343,-19-24 478,4 4-209,1 0-1,1 0 0,0-1 0,23 18 0,7-7-4561,-36-22-1259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51.6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0 275 18440,'0'0'2727,"22"-15"-1337,13-6-910,0 0 278,51-41 0,-82 58-590,1 1 1,-2-1 0,1 0 0,0 0 0,-1 0-1,0-1 1,0 1 0,0-1 0,0 0 0,-1 1-1,0-1 1,0 0 0,0-1 0,-1 1 0,1 0-1,0-8 1,-2 10-137,0 0 0,0 0 0,0 0 0,-1 1 0,1-1 0,-1 0 0,1 0 0,-1 1 0,0-1 0,0 1 0,0-1 0,-1 0 0,1 1 0,0 0 0,-1-1 0,0 1 0,1 0 0,-1 0 0,0 0-1,0 0 1,0 0 0,-1 0 0,1 1 0,0-1 0,-1 1 0,1-1 0,-1 1 0,1 0 0,-1 0 0,1 0 0,-1 0 0,-4 0 0,5 1-65,1-1-1,-1 1 1,0 0-1,0 0 1,0 0-1,0 0 1,0 0-1,0 0 1,0 0-1,0 1 1,0-1-1,0 1 1,0-1-1,1 1 1,-1 0-1,0 0 1,0 0-1,1 0 1,-1 0-1,0 0 1,1 0-1,-1 0 1,1 1-1,0-1 1,-3 3-1,-1 4-243,0-1 0,0 1 0,1 0 0,-5 12 0,6-13 4,-15 38-2351,2 1 1,-14 62 0,7 11-6027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52.0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352 183 14903,'0'-17'4015,"0"10"-3615,-5-62 1793,4 63-1869,0 0 0,-1 1 1,1-1-1,-1 0 0,-1 1 0,1 0 1,-1-1-1,0 1 0,0 0 1,0 0-1,-1 1 0,-6-8 0,8 11-281,1 0 0,-1-1 0,1 1 0,-1 0 0,0 0 0,1 0 0,-1 0 0,0 0 0,0 0 0,0 1 0,1-1 0,-1 1 0,0-1 0,0 1 0,0 0 0,0-1 0,0 1 0,0 0 0,0 0 0,0 1 0,0-1 0,0 0 0,0 1 0,0-1 0,0 1-1,0 0 1,0-1 0,0 1 0,1 0 0,-1 0 0,0 0 0,1 0 0,-1 1 0,1-1 0,-1 0 0,1 1 0,-1-1 0,1 1 0,0-1 0,-2 4 0,-5 5-119,1 1 0,0 0-1,1 0 1,1 0 0,-5 13 0,-5 15 29,2 1-1,2 0 1,-10 77-1,17-89-16,2-1-1,2 1 1,0 0 0,2-1-1,1 1 1,11 49 0,-9-63 40,1-1 0,0 1 1,1-1-1,0 0 0,14 18 1,-14-23 12,-1 1 0,0 1-1,0-1 1,-1 1 0,0 0 0,0 0 0,-2 1 0,1-1 0,-1 1 0,2 13 0,-5-17 13,1 0 0,-1-1 1,-1 1-1,1-1 0,-1 1 1,-1 0-1,1-1 0,-1 0 1,0 1-1,0-1 0,-1 0 1,0 0-1,0 0 0,-5 7 1,5-9 20,-1 0 1,1 0-1,-1-1 1,0 1-1,1-1 1,-2 0-1,1 0 0,0-1 1,-1 1-1,1-1 1,-1 0-1,1 0 1,-1 0-1,0-1 1,0 0-1,0 0 0,0 0 1,0 0-1,-10-1 1,8 0 43,1 0 0,-1 0 1,0-1-1,1 0 0,-1 0 0,1-1 1,-1 1-1,1-2 0,-8-3 1,10 4-68,0 0 0,1-1 0,-1 0 0,1 1 0,0-1 0,0 0 1,0-1-1,0 1 0,1 0 0,-1-1 0,1 0 0,0 1 0,0-1 1,0 0-1,-2-7 0,2 3-170,0 0 1,0 0-1,1 0 1,0 0-1,1 0 1,-1 0-1,1-1 0,1 1 1,0 0-1,0 0 1,1 0-1,-1 0 1,2 0-1,-1 1 1,7-14-1,3-2-1665,2 0 0,0 0 0,27-30 0,24-25-7911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52.33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18280,'0'0'9229,"6"20"-9440,71 262 187,-67-254 40,-10-27-12,1 0 0,-1 1 0,0-1 0,1-1 0,-1 1 0,1 0 0,0 0 0,-1 0 0,1 0 0,0 0 0,-1 0 0,1-1 0,0 1 0,0 0 0,0-1-1,0 1 1,0 0 0,0-1 0,1 1 0,5-6 67,-7 4-42,30-39 396,-23 28-403,1 1-1,0 0 1,1 0-1,0 1 1,1 0-1,14-11 0,-22 20-29,0-1-1,0 1 0,1 0 0,-1 0 0,1 0 0,-1 0 0,1 0 0,-1 0 0,1 1 0,-1-1 0,1 1 0,0 0 0,-1 0 1,1 0-1,4 1 0,-3 0-5,0 0 0,-1 0 1,1 1-1,0 0 1,-1-1-1,0 1 1,1 1-1,-1-1 0,0 0 1,0 1-1,0 0 1,-1-1-1,5 7 0,3 3-37,-1 0-1,0 1 1,-1 0-1,-1 1 1,10 24-1,-12-24-1095,0 0 1,-2 0-1,3 20 1,-2-21-3827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27.2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 1 16151,'0'0'10138,"-4"12"-9866,-2 10-335,0 0-1,2 1 0,0 0 0,0 38 0,4 113 335,2-75-257,-2-63-5,-1-17-1,1-1-1,1 1 0,0 0 0,7 30 0,-8-49-4,0 1-1,0-1 1,0 0-1,0 1 1,0-1 0,0 0-1,0 0 1,0 1-1,0-1 1,0 0 0,0 0-1,1 1 1,-1-1-1,0 0 1,0 0-1,0 1 1,0-1 0,0 0-1,1 0 1,-1 0-1,0 1 1,0-1-1,0 0 1,1 0 0,-1 0-1,0 0 1,0 1-1,1-1 1,-1 0 0,0 0-1,0 0 1,1 0-1,-1 0 1,0 0-1,0 0 1,1 0 0,-1 0-1,0 0 1,1 0-1,-1 0 1,0 0-1,1 0 1,10-13 269,14-41 393,-9 18-416,-11 28-264,0-1 0,1 1 0,0 0 0,0 1 0,1 0 0,-1 0 0,2 0 1,9-7-1,-12 10 0,1 1 0,-1 0-1,1 1 1,-1-1 0,1 1 0,0 0 0,0 1 0,0-1 0,0 1 0,0 0 0,0 1 0,0-1 0,0 1 0,10 1 0,-12 0-36,0 1 1,1-1-1,-1 0 1,0 1 0,0 0-1,-1 0 1,1 0-1,0 1 1,-1-1-1,1 1 1,-1 0 0,0 0-1,0 0 1,0 0-1,0 1 1,-1-1 0,1 1-1,-1 0 1,0-1-1,0 1 1,2 5 0,-1-1-19,1 0 0,-1 1 0,-1-1 0,1 1 0,-1 0 0,-1-1 0,0 1 0,0 0 0,-1 14 0,-1-19 81,0 1 0,0-1 0,-1 0 0,1 0 0,-1-1-1,0 1 1,0 0 0,0 0 0,-1-1 0,1 0 0,-1 1-1,0-1 1,0 0 0,0 0 0,0 0 0,-1-1 0,1 1-1,-1-1 1,0 0 0,1 0 0,-1 0 0,0 0 0,0-1-1,0 0 1,0 1 0,-6-1 0,-10 4 239,0-1 1,0-2-1,0 0 1,-23-1-1,27-1-148,8 1-57,-1-1 1,1 0 0,0 0 0,0-1 0,-1 0 0,1 0 0,0-1-1,0 0 1,-8-4 0,13 0 129,34 4-20623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9.0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182 145 1617,'0'0'9532,"0"-19"-5623,-1-63-857,1 80-2789,0 0 1,0-1-1,0 1 1,0 0 0,-1-1-1,1 1 1,-1 0-1,1 0 1,-1-1-1,0 1 1,0 0 0,0 0-1,0 0 1,0 0-1,0 0 1,-3-3 0,4 5-183,-1-1 0,0 1 0,0-1 0,0 1 0,0 0 0,0-1 0,0 1 0,0 0 0,0 0 0,0 0 0,0 0 0,0 0 0,0 0 0,1 0 0,-1 0 0,0 0 0,0 0 0,0 0 0,0 1 0,0-1 0,0 0 0,0 1 0,0-1 0,0 1 0,0 0 0,-5 2-23,1 0-1,0 1 0,1 0 0,-1 0 1,1 1-1,-1-1 0,-4 9 1,-5 7-30,1 2 1,2 0 0,0 0-1,1 1 1,1 0 0,2 0-1,0 1 1,1 1 0,1-1-1,2 0 1,-1 31 0,4-50-27,0 0 0,1 0 0,-1 0 0,1 0-1,0 0 1,1 0 0,-1-1 0,1 1 0,0-1 0,0 1 0,1-1 0,-1 1 0,1-1 0,0 0 0,5 6 0,-6-8 6,1 0 0,-1 0-1,0 0 1,1 0 0,0-1 0,-1 1 0,1-1 0,0 1-1,0-1 1,0 0 0,0 0 0,0 0 0,0-1 0,0 1-1,0-1 1,0 0 0,1 0 0,-1 0 0,0 0-1,0 0 1,0 0 0,0-1 0,0 0 0,0 0 0,6-2-1,-6 2 7,-1-1-1,1 0 0,0 0 0,-1 0 0,1-1 0,-1 1 1,1 0-1,-1-1 0,0 0 0,0 1 0,-1-1 0,1 0 0,0 0 1,-1 0-1,0 0 0,0 0 0,2-5 0,12-60 116,-14 59-137,4-34 255,-1-79 0,-4 121-245,0 1 0,0 0 0,0-1 0,0 1 1,1 0-1,-1 0 0,0-1 0,0 1 1,0 0-1,0-1 0,0 1 0,0 0 0,0 0 1,0-1-1,1 1 0,-1 0 0,0 0 1,0 0-1,0-1 0,1 1 0,-1 0 0,0 0 1,0 0-1,0-1 0,1 1 0,-1 0 1,0 0-1,0 0 0,1 0 0,-1 0 1,0 0-1,1 0 0,-1 0 0,0 0 0,0 0 1,1 0-1,-1 0 0,0 0 0,1 0 1,-1 0-1,0 0 0,0 0 0,1 0 0,-1 0 1,20 7 56,13 14-24,-16-9-637,1-1 1,0 0-1,0-1 0,1-1 0,28 9 0,-35-15 59,1 0 0,-1-1 1,1 0-1,0 0 0,0-2 0,0 0 0,-1 0 0,1-1 0,0 0 0,13-4 0,-15 2-570,-1-1 0,1 0 0,-1 0 0,15-8 0,42-30-6405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5:52.7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 18809,'0'0'7862,"5"-2"-7667,-3 1-207,-1 1 1,1-1-1,-1 1 1,1 0 0,0-1-1,-1 1 1,1 0-1,0 0 1,-1 0 0,1 0-1,0 0 1,-1 0-1,1 0 1,0 1 0,-1-1-1,1 1 1,-1-1-1,1 1 1,0-1 0,-1 1-1,0 0 1,2 1-1,35 32-12,-33-29 25,26 29 72,-1 1-1,-2 2 1,-1 1-1,-2 1 1,-2 1-1,-1 1 1,-3 1-1,-1 0 1,-2 2-1,18 79 1,-14-20 1,-4 0-1,-4 0 1,-5 1 0,-5 1 0,-19 179 0,7-218-55,-2-1 1,-4-1-1,-2 0 1,-3-1 0,-35 71-1,53-121 561,3-13-785,0 1 0,0-1-1,-1 1 1,1-1-1,0 0 1,0 1-1,0-1 1,0 0-1,0 1 1,0-1-1,0 0 1,0 1-1,-1-1 1,1 0 0,0 1-1,0-1 1,-1 0-1,1 1 1,0-1-1,0 0 1,-1 0-1,1 1 1,0-1-1,-1 0 1,1 0-1,0 0 1,-1 1-1,1-1 1,0 0 0,-1 0-1,1 0 1,0 0-1,-1 0 1,1 0-1,0 0 1,-1 0-1,1 0 1,-1 0-1,-9 1-5636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36.01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0 301 544,'0'0'18265,"119"-121"-18265,-21 73 0,16-2 0,5 8-32,-21 13-465,-31 19-2416,-31 10-3090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36.6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0 302 9588,'0'0'4829,"33"-20"-4228,-14 9-531,43-25 182,129-56-1,242-46 576,-431 137-994,9-3 351,-8 5-3266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00.9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63 382 13990,'0'0'9954,"-11"-12"-9116,9 10-795,-33-31 121,35 33-162,-1 0 0,1-1-1,0 1 1,-1 0 0,1-1-1,-1 1 1,1 0 0,-1-1 0,1 1-1,0 0 1,-1 0 0,1 0 0,-1-1-1,1 1 1,-1 0 0,1 0-1,-1 0 1,1 0 0,-1 0 0,1 0-1,-1 0 1,1 0 0,-1 0 0,1 0-1,-1 0 1,0 1 0,0 0 2,1 0 0,0 1 0,0-1 0,0 0 0,0 1 0,0-1 0,0 0 0,0 0 0,0 1 0,1-1 0,-1 0 1,0 1-1,1-1 0,-1 0 0,1 0 0,0 2 0,9 23 87,1 0 0,1-2 0,1 1 0,1-1 0,1-1 1,1-1-1,21 24 0,-29-38-64,1 0-1,-1 0 1,2-1 0,-1 0 0,1 0 0,0-1 0,0-1 0,20 8-1,-22-10-14,0-1-1,0 0 0,0-1 0,0 0 0,0 0 0,1-1 0,-1 0 0,0 0 0,0-1 0,1 0 0,-1-1 0,0 1 1,13-6-1,-7 1 15,0-1 1,0 0 0,-1-1-1,0 0 1,0-1-1,13-12 1,69-72 99,-72 70-129,333-372 53,-329 364-54,-26 30-169,21-22 629,-13 17-1568,-6 14-3673,-11 24 920,-19 11-1621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01.2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44 28 17080,'0'0'7040,"-9"-8"-6437,-19-10-505,28 17-97,0 1 0,0 0 1,0 0-1,-1 0 0,1 0 0,0 0 0,0 0 0,0 0 1,0 0-1,-1 0 0,1 0 0,0 0 0,0 0 1,0 0-1,0 0 0,-1 0 0,1 0 0,0 0 1,0 0-1,0 0 0,-1 0 0,1 0 0,0 0 1,0 0-1,0 0 0,0 0 0,-1 0 0,1 0 1,0 0-1,0 0 0,0 1 0,0-1 0,0 0 1,0 0-1,-1 0 0,1 0 0,0 0 0,0 0 1,0 1-1,0-1 0,0 0 0,0 0 0,0 0 1,0 0-1,0 1 0,0-1 0,-1 0 0,1 0 1,0 0-1,0 0 0,0 1 0,0-1 0,0 0 1,0 0-1,0 0 0,1 1 0,-1-1 0,0 0 1,0 0-1,0 0 0,0 0 0,0 1 1,28 57 182,-8-18-35,91 217 974,10 20-488,-120-275-630,8 16 93,0 0 0,2-1 0,0 0 1,24 27-1,-31-40-82,0 0-1,0 0 1,0-1-1,1 0 1,0 0-1,-1 0 1,1 0 0,0-1-1,0 0 1,0 0-1,1 0 1,-1 0-1,0-1 1,1 0 0,-1 0-1,1-1 1,-1 1-1,1-1 1,-1-1-1,1 1 1,-1-1 0,8-1-1,1-2 9,0 0 1,-1-1-1,0 0 0,0-1 0,0-1 0,-1 0 1,0-1-1,14-11 0,11-12 63,36-40 0,-34 33-36,78-79 82,153-141 17,-236 230-153,-16 13-223,0 0 0,18-21 0,-45 47-10781,-18 7-1695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09.8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1 461 12806,'0'0'10068,"0"-8"-8766,4-1-1277,1-1 0,-1 2 0,1-1 0,1 1-1,-1-1 1,2 1 0,-1 1 0,1-1 0,14-11 0,-4 2-9,322-292-153,-293 277-2269,-44 37-890,-3 18 1315,-11 22-2413,-16 12-4119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10.0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62 302 10773,'0'0'8820,"-62"81"-8548,98-107 0,21-17 353,16-17 175,4-6-400,-5 4-400,-15 11 32,-5 15-32,-26 12-16,-11 14-1425,-10 6-1408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27.1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120 444 10757,'0'0'3596,"-14"-19"-2155,-48-57 56,34 54-104,28 22-1364,-1 0 0,1 0 0,0-1 0,-1 1 0,1 0 0,-1 0 0,1 0 0,0 0 0,-1 0 0,1 0-1,0 0 1,-1 0 0,1 0 0,-1 0 0,1 0 0,0 0 0,-1 1 0,1-1 0,0 0 0,-1 0 0,1 0-1,-1 0 1,1 1 0,0-1 0,0 0 0,-1 0 0,1 1 0,0-1 0,-1 0 0,1 0 0,0 1 0,0-1-1,-1 0 1,1 1 0,0-1 0,0 0 0,0 1 0,-1 4 58,0-1 0,0 1-1,1-1 1,0 1 0,0-1 0,0 1 0,2 6 0,-2-6-228,7 50 225,2-1-1,2-1 1,3 0-1,2 0 1,3-2-1,42 85 1,-54-121-82,1-1 0,1-1 0,0 0 0,1 0 1,0 0-1,1-1 0,0-1 0,1 0 0,0 0 0,1-1 1,0-1-1,0 0 0,21 9 0,-21-13-3,0 0-1,0-1 1,1 0-1,-1-1 1,1-1-1,-1 0 1,1-1-1,0-1 1,0 0-1,-1 0 1,1-2-1,0 1 1,-1-2-1,1 0 1,-1-1-1,15-5 1,9-9 20,-1-1 1,-1-1 0,-1-2-1,-1-2 1,36-32-1,-65 53-19,341-296 46,47-39 10,-342 299-81,20-16-62,102-62 1,-193 151-2109,-20 14-383,-1-3 1,-87 73 0,44-50-937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28.0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1 10517,'0'0'4962,"-1"14"-4690,2 43 575,3 0-1,22 109 1,-5-44-436,-9-19-233,-8-56-142,1 0 1,3-1-1,2 0 1,30 85-1,-38-126-37,0-1-1,0 1 1,1 0-1,-1-1 1,1 1-1,0-1 1,0 0 0,1 0-1,-1 0 1,1 0-1,0-1 1,0 0-1,0 1 1,1-1-1,-1-1 1,1 1 0,0-1-1,-1 0 1,1 0-1,0 0 1,0 0-1,0-1 1,0 0-1,1 0 1,-1-1 0,0 1-1,0-1 1,1 0-1,-1 0 1,0-1-1,0 0 1,6-1-1,6-3 6,0 0 0,0-1 0,0-1 0,-1-1-1,0 0 1,0-1 0,-1 0 0,15-14 0,273-243 121,-38 28 17,-214 198-125,1 2 0,2 2 1,86-42-1,-129 74-244,-10 4 191,0 0-1,0 0 1,0 0 0,0 0 0,0-1-1,0 1 1,0 0 0,0-1-1,0 1 1,0 0 0,0-1-1,0 1 1,-1-1 0,1 0-1,0 1 1,0-1 0,-1 0-1,1 1 1,0-1 0,-1 0-1,1 0 1,-1 0 0,1 1-1,-1-1 1,1-1 0,-1 1 12,-10-3-7342,0 4 2609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35.2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119 137 3490,'0'0'1216,"-9"-7"-712,-1-1-44,1-1-1,-1-1 0,2 0 0,-1 0 1,1 0-1,-12-24 0,17 28-504,2 4 22,1 0 0,-1 0 0,0 0 0,1 1 0,-1-1 0,0 0 0,0 0 0,0 1 0,0-1 0,0 1 0,-1-1 0,1 1 0,0-1 0,-1 1 0,1 0 0,-1 0 0,0-1 0,1 1 0,-1 0 0,-3-1 0,0 4-3040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9.3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385 217 4834,'2'-18'5336,"8"-83"-641,-7 15 1898,-3 85-6518,0 1 0,0-1 0,0 1 0,0-1-1,0 1 1,0-1 0,-1 1 0,1-1 0,0 1 0,0 0 0,0-1 0,-1 1 0,1-1 0,0 1 0,-1 0 0,1-1 0,0 1 0,-1-1 0,1 1 0,0 0-1,-1 0 1,1-1 0,-1 1 0,1 0 0,-1 0 0,1-1 0,-1 1 0,1 0 0,-1 0 0,1 0 0,-1 0 0,1 0 0,-1 0 0,1 0 0,-1 0-1,1 0 1,-1 0 0,1 0 0,-1 0 0,1 0 0,-1 0 0,1 0 0,0 0 0,-2 1 0,-23 11 629,9 6-635,1 1-1,0 1 0,2 0 0,0 0 0,1 2 1,-15 38-1,17-37-50,1 1 0,1-1 0,1 1 0,1 1 1,1-1-1,1 1 0,2 0 0,0 0 0,2 33 0,0-56-16,0 1 0,0-1 0,0 1-1,0-1 1,1 1 0,-1-1 0,1 1 0,-1-1-1,1 0 1,0 1 0,0-1 0,0 0-1,0 0 1,0 0 0,0 0 0,1 1 0,-1-2-1,1 1 1,0 0 0,-1 0 0,1 0-1,0-1 1,0 1 0,0-1 0,0 0 0,0 1-1,0-1 1,0 0 0,1 0 0,-1 0-1,0-1 1,1 1 0,-1 0 0,1-1 0,-1 0-1,0 1 1,1-1 0,-1 0 0,1 0-1,-1-1 1,1 1 0,-1 0 0,0-1 0,5-1-1,-5 1 10,0 0 0,0 0 0,1 0 0,-2 0 0,1 0-1,0 0 1,0-1 0,0 1 0,-1-1 0,1 1 0,0-1-1,-1 0 1,0 0 0,1 0 0,-1 0 0,0 1 0,0-2 0,0 1-1,0 0 1,0 0 0,-1 0 0,1 0 0,-1 0 0,1-1-1,-1 1 1,0 0 0,0-1 0,0 1 0,0 0 0,-1-3-1,1-4 22,0 1 0,-1-1 0,0 1-1,-1 0 1,1 0 0,-2-1-1,-4-11 1,0 8-2,0 1-1,-1-1 1,0 1-1,-1 1 1,0-1-1,-1 1 1,0 1 0,0 0-1,-1 1 1,0 0-1,-1 0 1,0 1-1,0 1 1,-1 0 0,1 0-1,-1 1 1,0 1-1,-1 0 1,1 1 0,-1 1-1,1 0 1,-19 0-1,31 2-37,1 0 0,-1 0-1,0 0 1,0 1 0,1-1-1,-1 0 1,0 1 0,1-1-1,-1 1 1,0-1 0,1 1-1,-1-1 1,0 1 0,1-1-1,-1 1 1,1-1 0,-1 1-1,1 0 1,-1-1 0,1 1 0,-1 0-1,1 0 1,0-1 0,0 1-1,-1 0 1,1 0 0,0-1-1,0 1 1,0 0 0,0 0-1,0 0 1,0-1 0,0 1-1,0 0 1,0 1 0,5 32-1051,-3-29 665,0 0 1,0 0-1,1-1 0,-1 1 0,1-1 0,0 0 0,1 0 1,-1 0-1,1 0 0,-1-1 0,1 0 0,0 1 0,0-1 0,1 0 1,7 4-1,38 11-5964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37.3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0 816,'0'0'3970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40.94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72 13 10901,'0'0'5458,"-15"-6"-5265,15 4-145,0 0 64,-10 0-112,-1 4-1025,1 31-1984,-16 17-2146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1:41.6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12 13542,'0'0'1518,"5"-10"-3767,-2 10 1906,-1-1 326,-1 1 0,0 0 0,1 0-1,-1 0 1,0-1 0,1 1 0,-1 1-1,1-1 1,-1 0 0,0 0 0,1 0 0,-1 1-1,0-1 1,1 1 0,-1-1 0,0 1-1,0-1 1,1 1 0,-1 0 0,0 0-1,0-1 1,0 1 0,0 0 0,1 2 288,-1-3-290,3 0 27,-3 0 29,-1 4-1624,0 2-1943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0.86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94 55 4994,'0'0'13345,"-2"-6"-11525,-1-1-1219,-3-18 5307,5 10-4419,-1 14-1655,-1 19-90,-30 284-357,-10 208 687,43-509 247,4-30-259,1 1 0,2 0 1,0 0-1,2 1 1,1 0-1,1 1 1,2 0-1,0 1 0,27-37 1,-39 60-71,0 0 0,1 0 0,-1 0 1,1 0-1,-1 0 0,1 0 0,0 0 0,0 0 1,0 1-1,0-1 0,0 1 0,0 0 1,0 0-1,1-1 0,-1 1 0,0 0 0,1 1 1,-1-1-1,0 0 0,1 1 0,-1 0 0,1-1 1,-1 1-1,1 0 0,0 0 0,-1 0 0,1 1 1,-1-1-1,4 1 0,-2 1-13,0 1 1,0-1 0,-1 1-1,1-1 1,-1 1-1,0 0 1,0 0-1,0 0 1,0 1-1,-1-1 1,1 1 0,-1 0-1,0-1 1,0 1-1,0 0 1,2 5-1,5 21-44,-1 0 0,-1 1-1,-2-1 1,3 52 0,-5-45 61,1 0 0,13 51-1,-16-85 5,0 0-1,-1 0 1,1-1-1,0 1 1,0 0-1,1-1 1,-1 1-1,0-1 1,1 0-1,-1 1 0,1-1 1,0 0-1,0 0 1,0 0-1,0 0 1,0 0-1,0-1 1,1 1-1,-1-1 0,0 1 1,1-1-1,0 0 1,-1 0-1,5 2 1,-3-3-4,-1 0 0,1 0 0,-1-1 0,1 1 0,0-1 0,-1 1 0,1-1 0,-1 0 1,1 0-1,-1-1 0,1 1 0,-1-1 0,0 0 0,0 0 0,0 0 0,0 0 0,0 0 0,4-5 0,13-15 47,-1-1-1,-1-1 0,-1 0 1,-1-2-1,-1 0 1,-2 0-1,21-57 0,-31 76-1,1-6-29,-3 18-157,-1 18-78,0-16 209,1-1 0,0 1-1,1-1 1,-1 0 0,1 1 0,0-1-1,1 0 1,-1 0 0,1 0-1,6 8 1,-7-11-2,1 0 1,-1 0-1,1 0 0,0-1 1,0 1-1,0-1 1,0 0-1,0 0 0,0 0 1,1 0-1,-1-1 0,1 1 1,-1-1-1,1 0 1,0 0-1,0 0 0,-1 0 1,1-1-1,0 1 0,5-1 1,1 0-120,-6 0-168,0 1-1,0-1 0,-1 0 1,1 0-1,0 0 1,-1-1-1,1 1 1,0-1-1,-1 0 1,1 0-1,0 0 1,-1-1-1,0 1 1,1-1-1,-1 0 0,0 0 1,0 0-1,0 0 1,4-4-1,15-25-4826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1.0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99 258 13126,'0'0'6638,"6"-12"-5176,4-9-313,15-44 1,-22 55-808,-1 0-1,0 0 1,0 0-1,-1-1 1,0 1-1,-1 0 1,0 0-1,-3-19 1,3 26-316,-1 0 0,0 1 0,-1-1-1,1 0 1,-1 0 0,1 1 0,-1-1 0,0 1 0,0-1 0,0 1 0,0 0 0,0 0 0,0 0 0,-1 0 0,1 0-1,-1 0 1,-4-2 0,6 3-49,-1 1-1,1-1 1,-1 0-1,0 1 1,1-1-1,-1 1 0,0 0 1,1-1-1,-1 1 1,0 0-1,1 0 1,-1 0-1,0 0 1,1 1-1,-1-1 0,0 0 1,1 1-1,-1-1 1,1 1-1,-1-1 1,0 1-1,1 0 1,-1 0-1,1-1 0,0 1 1,-1 0-1,1 0 1,0 1-1,0-1 1,-1 0-1,1 0 1,0 1-1,0-1 0,0 0 1,-1 3-1,-5 11-414,0-1-1,1 1 0,1 0 0,0 1 0,1-1 1,-3 24-1,-5 98-2301,11-126 2503,-2 122-4237,3-4-3345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1.5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353 147 12934,'0'0'4447,"-9"-18"-1520,-30-59-251,37 73-2487,0 0 0,0 0 0,0 0 0,-1 1 0,0-1 0,1 1 0,-1 0 0,-1 0 0,1 0 0,0 0 0,-1 0 0,1 1 0,-1-1 0,-5-1 0,8 3-144,-1 1 0,0-1 0,0 1 0,0 0-1,1 0 1,-1 0 0,0 0 0,0 0 0,0 1 0,1-1 0,-1 0-1,0 1 1,0 0 0,1-1 0,-1 1 0,0 0 0,1 0 0,-1-1-1,1 1 1,-1 1 0,1-1 0,0 0 0,-2 2 0,-6 7-74,0 1 1,2 1-1,-1 0 1,1 0-1,1 0 1,-7 20-1,7-18 7,-16 34-53,-15 58 1,31-86 43,1 0 1,1 0-1,1 0 0,1 0 1,0 1-1,2 22 1,1-42 2,-1 0 0,0 0 0,0 1 0,0-1 0,1 0 0,-1 0 0,0 0 0,1 0 1,-1 0-1,1 0 0,-1 0 0,1 0 0,0 0 0,-1 0 0,1 0 0,0 0 0,0 0 0,0 0 0,0 0 0,0-1 1,0 1-1,0 0 0,0-1 0,1 1 0,1 0-18,0 0-1,0 0 1,0-1-1,-1 1 1,1-1 0,0 1-1,0-1 1,0 0 0,6-1-1,-2 0-10,1-1 0,0 0 0,0 0 1,-1 0-1,1-1 0,-1 0 0,7-4 0,-1-2 91,0 0 0,-1-1 0,0-1 1,0 1-1,-2-2 0,1 1 0,-1-2 0,-1 1 0,0-1 0,-1-1 1,0 0-1,-1 0 0,-1 0 0,7-24 0,-12 53 183,0 1 0,0 0-1,6 20 1,1 11-465,7 74 262,-5 0 1,-7 173-1,-4-279-6,0-1 1,-1 0-1,-1 1 1,0-1 0,-1 0-1,-1 0 1,0-1-1,-1 1 1,-9 15-1,14-27 18,-1 0 0,1 0 0,-1 0 0,0 0 0,0-1 0,0 1 0,0 0 0,0-1 0,0 1 0,0-1 0,-1 0 0,1 0 0,0 0 0,-1 0 0,1 0 0,-1 0 0,1-1-1,-1 1 1,1-1 0,-1 0 0,0 0 0,1 0 0,-1 0 0,1 0 0,-1 0 0,-4-2 0,-3 0 97,0-1-1,0 0 0,1 0 1,-1-1-1,-13-8 1,19 10-119,-21-11-16,1 0 1,0-2-1,0-1 0,2-1 0,-35-33 0,54 46-169,0 1 0,1-1-1,-1 0 1,1 0 0,0 0 0,0 0 0,1 0 0,-1 0-1,1 0 1,-2-9 0,3 7-422,-1 0 1,1 1-1,0-1 0,0 0 1,1 0-1,0 1 0,0-1 1,3-8-1,21-39-6416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1.9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 0 16968,'0'0'7422,"-1"26"-6270,-7 335-715,12-265-254,4-1-1,22 101 1,-29-189-176,14 49 14,-14-53-25,0 0 1,0 0-1,0 1 1,1-1-1,-1 0 0,1 0 1,0-1-1,0 1 1,0 0-1,0-1 0,1 1 1,4 4-1,-6-7 4,-1 0 1,0 1-1,1-1 0,-1 0 0,1 0 0,-1 1 1,0-1-1,1 0 0,-1 0 0,1 0 1,-1 0-1,1 0 0,-1 0 0,1 0 0,-1 0 1,1 0-1,-1 0 0,1 0 0,-1 0 1,1 0-1,-1 0 0,0 0 0,1 0 0,-1 0 1,1-1-1,-1 1 0,1 0 0,-1 0 1,1 0-1,-1-1 0,0 1 0,1 0 0,-1-1 1,0 1-1,1 0 0,-1-1 0,0 1 1,1-1-1,-1 1 0,0 0 0,0-1 0,0 1 1,1-1-1,-1 1 0,0-1 0,0 1 1,0-1-1,52-135 530,-17 41-252,-10 29-207,-10 25-45,27-54 0,-42 94-33,1 0 0,-1 0 0,1 0-1,-1 0 1,1 0 0,-1 0 0,1 1 0,-1-1 0,1 0 0,0 0 0,0 1 0,-1-1 0,1 0-1,0 1 1,0-1 0,0 1 0,0-1 0,-1 1 0,1 0 0,0-1 0,0 1 0,0 0 0,0-1-1,0 1 1,0 0 0,2 0 0,-1 0-6,0 1 0,-1 0 0,1-1 0,0 1 0,0 0 0,-1 0 0,1 0 0,0 0 0,-1 0 0,1 0 1,-1 1-1,0-1 0,2 2 0,5 7-36,0 0 1,0 1-1,7 14 1,-12-19 52,10 20-60,-1 1 0,-2 1-1,0 0 1,-2 0 0,-1 1 0,4 33-1,-2-14-464,3-17-1876,-12-30 2124,1 0 0,0 0 0,-1-1 0,1 1 0,0 0 0,0-1 0,0 1 1,0-1-1,0 1 0,0-1 0,0 1 0,0-1 0,0 1 0,0-1 0,0 0 0,0 0 1,0 0-1,1 1 0,18-1-6112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2.1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88 18793,'0'0'6899,"62"-67"-7091,0 53 176,0 8-465,-16 6-1519,-9 16-3123,-37 33-4193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2.2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56 16504,'0'0'4610,"93"-4"-4546,-31-8-64,5 0-465,0-2-2160,-5 0-5570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3.6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 44 5442,'0'0'10939,"-2"-7"-9648,0 0-787,-3-7-186,4-2 4745,8 18-4870,2 5-251,-1 1 1,0 0-1,0 1 1,-1-1-1,0 1 1,0 1-1,9 17 0,-6-11 52,5 10-8,-1 1 1,-1 0-1,-2 1 1,13 48-1,17 119 50,-40-160-10,-1-33 201,0-7 808,1-39-184,1 0 0,3 0 0,11-51 0,-12 77-878,1-1 0,1 1 0,0 0 0,1 0 0,1 1 1,1 0-1,1 0 0,0 1 0,24-29 0,-33 43 15,1 0-1,-1 0 1,1 0 0,0 0-1,0 1 1,0-1 0,0 0 0,0 1-1,1-1 1,-1 1 0,0 0-1,1 0 1,-1 0 0,1 0-1,-1 0 1,1 0 0,-1 1-1,1-1 1,0 1 0,-1 0 0,1-1-1,-1 1 1,1 0 0,0 1-1,-1-1 1,1 1 0,0-1-1,-1 1 1,1 0 0,-1-1 0,1 1-1,-1 1 1,0-1 0,1 0-1,-1 1 1,0-1 0,0 1-1,3 2 1,4 5-36,-1 1 0,0-1 0,-1 1 0,0 1 0,0-1 0,9 22 0,-6-9 32,-1 2 1,0-1-1,-2 1 1,7 47 0,1 105 12,-10-79-11,-4-95 424,4 31-2374,2-28-1966,6-19-1447,7-30-3963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09.8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99 197 8740,'0'0'13638,"-14"19"-13536,2-4-94,4-7 0,1 0 0,0 1 0,1 0-1,-1 0 1,2 1 0,0 0 0,0 0-1,0 0 1,1 0 0,1 1 0,0-1-1,-2 16 1,4-18-8,0 1 0,1 0 1,0 0-1,0-1 0,1 1 0,0 0 0,1 0 1,3 10-1,-4-16 1,1 0 1,-1 0-1,1 0 0,0 0 1,0 0-1,0-1 0,0 1 1,0-1-1,0 1 1,1-1-1,-1 0 0,1 0 1,0 0-1,0 0 0,-1 0 1,1-1-1,0 1 0,0-1 1,1 0-1,-1 0 1,0 0-1,0 0 0,1-1 1,-1 1-1,3-1 0,-2 1 10,0-1 0,0 0-1,-1 1 1,1-1 0,0-1-1,0 1 1,-1 0 0,1-1-1,0 0 1,-1 0 0,1 0-1,-1 0 1,1-1 0,4-2-1,-4 0 8,0 1 0,0-1 0,-1 0 0,1 0 0,-1 0 0,0 0 0,0 0 0,-1-1 0,1 1 0,2-9 0,9-28 380,-1-1 0,-2 0-1,-1-1 1,-3 0 0,3-60 0,-5 47 195,-5 31-213,-1 21-235,1 0-1,-1 0 1,1-1-1,0 1 0,1 0 1,-1-1-1,1 1 1,0 0-1,2-7 1,-3 11-138,0-1 0,0 1 0,1 0 0,-1 0 0,0 0 1,0 0-1,1 0 0,-1 0 0,0 0 0,0 0 0,0 0 1,1 0-1,-1 0 0,0 0 0,0 0 0,1 0 0,-1 0 0,0 0 1,0 0-1,1 0 0,-1 0 0,0 0 0,0 0 0,1 0 1,-1 0-1,0 0 0,0 0 0,0 1 0,1-1 0,-1 0 0,0 0 1,0 0-1,0 0 0,1 1 0,-1-1 0,0 0 0,0 0 1,0 0-1,0 1 0,0-1 0,0 0 0,1 0 0,-1 0 0,0 1 1,0-1-1,0 0 0,0 0 0,0 1 0,0-1 0,0 0 0,0 1 1,5 20-28,3 18-59,42 176 14,-42-190 76,0-2 1,1 1 0,2-1 0,0-1 0,1 0 0,25 34 0,-33-51-7,0 0 1,0 0 0,1-1 0,-1 1 0,1-1-1,0 0 1,0 0 0,0-1 0,1 1 0,-1-1-1,1 0 1,0-1 0,-1 1 0,1-1 0,1 0 0,-1-1-1,0 1 1,0-1 0,1 0 0,-1-1 0,0 0-1,1 0 1,-1 0 0,0-1 0,1 0 0,-1 0-1,9-3 1,-2-4 5,0-1 0,-1-1 0,0 0 0,0-1-1,-1 0 1,0-1 0,-1 0 0,15-24 0,0 3 17,15-24 34,-27 36-24,32-36 0,-42 54-44,0 1 0,0 0-1,1 0 1,-1 0 0,0 0 0,1 0-1,-1 1 1,1-1 0,-1 1-1,1 0 1,0 0 0,0 0-1,-1 1 1,1-1 0,0 1 0,0 0-1,0 0 1,-1 0 0,7 2-1,8 1-58,0 1 0,31 11 0,-31-9-59,29 2-4942,-31-8-2002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3.8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44 15767,'0'0'4530,"155"-30"-4434,-98 22-96,5 4 0,-5 2-1024,-11 2-4867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4.0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18008,'0'0'10808,"0"27"-11110,14 254 298,-2-79 136,-7-116-121,-4-102 670,1 2-1675,-1-1 0,-1 0 0,-2-24 0,-11-2-5731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5.8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92 20025,'0'0'5411,"124"-62"-5523,-47 42 32,-4 10-1057,-27 10-2593,-30 12-1552,-16 34-4162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5.9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70 10981,'0'0'10789,"0"22"-10805,52-38-48,20-6 48,6 0-993,-1 4-1232,-10 4-1968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6.3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388 39 15831,'0'0'11405,"-21"18"-11135,10-8-268,0 0 0,0 0 0,1 1 1,0 0-1,1 1 0,0 0 0,1 1 0,1 0 0,-1 0 1,2 0-1,0 1 0,1 0 0,0 0 0,1 1 0,-2 15 1,-2 25 6,3-1 0,2 1 0,2 1 0,9 71 0,-6-117-7,0 1 0,0-1 0,1 0 1,1 0-1,0-1 0,0 1 0,0-1 0,11 16 1,-13-22-4,1 0 0,-1 0 0,0 0 1,1 0-1,0-1 0,0 1 1,-1-1-1,1 0 0,1 0 1,-1 0-1,0 0 0,0-1 1,1 1-1,-1-1 0,1 0 1,-1 0-1,1 0 0,-1 0 1,1-1-1,0 1 0,-1-1 1,1 0-1,0 0 0,-1-1 1,1 1-1,0-1 0,-1 1 1,6-3-1,-1 0 16,0 0 0,-1 0 0,1-1 1,-1 0-1,0 0 0,0-1 0,0 0 0,-1 0 0,1-1 0,-1 0 1,-1 0-1,7-8 0,-4 2 24,0 0 0,-1 0-1,0-1 1,-1 0 0,0 0 0,7-25 0,-8 18 27,-1-1 1,-1 1-1,0-1 1,-1 1-1,-2-1 1,0 0-1,-1 1 1,-1-1-1,-1 0 1,-7-27 0,3 28-15,-1 1 0,-1-1 1,0 1-1,-2 1 1,0-1-1,-1 2 1,0 0-1,-2 0 0,0 1 1,-17-14-1,19 18-26,-2 1-1,1 1 0,-2 0 1,1 0-1,-1 2 1,-1 0-1,1 1 1,-1 0-1,0 1 0,-1 1 1,0 1-1,-29-5 1,35 8-42,-1 0 0,1 1 0,-1 0 0,-18 3 0,27-3-58,0 1 0,0 0 0,1 0 0,-1 0 0,0 0 1,0 0-1,1 1 0,-1-1 0,0 1 0,1 0 0,0 0 0,-1 0 1,1 0-1,0 0 0,0 0 0,0 1 0,0-1 0,1 1 0,-1-1 1,1 1-1,-2 2 0,-12 46-4080,1 6-4186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4.7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 0 15767,'0'0'9509,"-5"29"-8736,-13 100-301,-1 146 0,14 171-1602,5-440 1073,5-9-2549,61-90-5923,-63 88 8059,52-80-9649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5.3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33 12486,'0'0'2395,"0"21"-823,-9 129 1860,-3 55-536,12-197-2871,0 1 0,1-1 1,0 1-1,0-1 0,1 1 0,0-1 0,3 10 0,-4-15-19,1 0 0,0 0 0,-1 0 0,1-1 0,0 1 0,0 0 0,1-1 0,-1 1 0,0-1-1,1 0 1,0 0 0,-1 0 0,1 0 0,0 0 0,0 0 0,0-1 0,0 0 0,0 1 0,1-1 0,5 1 0,-3 0 13,0-1 1,0 0 0,0-1 0,0 1 0,0-1 0,1 0 0,-1-1 0,0 1-1,0-1 1,0-1 0,0 1 0,0-1 0,0 0 0,-1 0 0,1-1 0,-1 1 0,1-1-1,-1 0 1,0-1 0,0 1 0,0-1 0,0 0 0,7-9 0,-5 4 27,-1 0 1,1-1 0,-2 0-1,1 0 1,-1 0 0,-1-1-1,0 0 1,0 0-1,-1 0 1,-1 0 0,0 0-1,1-16 1,-2 17 16,-1 0 0,0 0-1,0 0 1,-1 0 0,0 0 0,-1 0 0,0 1-1,-1-1 1,0 0 0,-7-14 0,-3 2 390,0 0 0,-31-37 0,35 47-242,8 12-207,1-1 0,-1 1 0,1 0 0,0-1 0,-1 1 0,1 0 0,0-1 0,-1 1 0,1-1 0,0 1 0,0 0 0,0-1 0,-1 1 1,1-1-1,0 1 0,0-1 0,0 1 0,0-1 0,0 1 0,0-1 0,0 1 0,0-1 0,0 1 0,0-1 0,0 1 0,0-1 0,0 1 0,0 0 0,0-1 0,0 1 0,0-1 0,1 1 1,-1-1-1,0 1 0,0-1 0,1 1 0,-1 0 0,0-1 0,1 1 0,-1 0 0,0-1 0,1 1 0,-1 0 0,0-1 0,2 1 0,24-7-217,-16 5 186,96-26-80,-62 15-166,0 1 0,47-4-1,-90 15 255,0 1 0,1 0 0,-1 0 0,1 0 0,-1 1 0,0-1 0,1 0 0,-1 1 0,1-1 0,-1 0 0,0 1 0,0 0 0,1-1 0,-1 1 0,0 0 0,0 0 0,0-1 0,1 1 0,-1 0 0,0 0 0,0 0 1,0 0-1,-1 0 0,1 1 0,0-1 0,0 0 0,-1 0 0,1 1 0,0-1 0,-1 0 0,0 1 0,1-1 0,-1 0 0,0 1 0,1-1 0,-1 1 0,0-1 0,0 2 0,0 10-66,1-1 1,-2 1 0,-3 20 0,2-17 50,-16 99-9,12-88 45,0 1-1,2 0 1,1 0 0,2 0-1,1 0 1,3 34-1,-2-58-1,0 0-1,0 0 1,0 0 0,1 0-1,-1-1 1,1 1-1,0-1 1,0 1 0,0-1-1,0 1 1,1-1-1,0 0 1,-1 0 0,1-1-1,0 1 1,0 0-1,1-1 1,-1 0 0,0 0-1,1 0 1,-1 0-1,1 0 1,0-1 0,0 1-1,-1-1 1,1 0-1,0 0 1,0-1 0,0 1-1,4-1 1,7 1 3,0-1 1,-1 0-1,1-1 0,-1-1 1,1 0-1,-1-1 0,20-7 1,-7 0 13,1-2 1,-2 0 0,41-26 0,-52 28-3,0-1 0,0 0 1,-1-1-1,0 0 0,-1-2 0,0 1 1,10-16-1,-19 23 7,-1 1-1,0-1 1,0 0 0,-1 0-1,1 0 1,-1 0-1,1-8 1,-2 11 27,-1 0-1,0 1 1,1-1-1,-1 0 1,0 1-1,0-1 1,-1 0 0,1 1-1,0-1 1,-1 1-1,0-1 1,0 0-1,1 1 1,-2-1 0,1 1-1,0 0 1,0-1-1,-1 1 1,1 0-1,-3-3 1,-74-63 1361,76 65-1328,2 2-96,12 22-537,17 26 545,14 22-493,-39-64 278,0 0 1,0 0 0,1 0-1,0-1 1,0 1-1,0-1 1,0 0 0,1-1-1,9 5 1,-11-6 61,0 0 0,0-1 0,0 0 0,1 0 0,-1-1 0,1 1 0,-1-1 0,0 0 0,1 0 0,-1 0 0,1 0 0,-1-1 0,0 0 0,7-2 0,-2 0 14,0-1 0,0 0 1,0 0-1,-1-1 0,0 0 1,10-9-1,4-4-93,-1-2 1,-1-1-1,24-33 1,-37 47-208,-1-1 0,-1 0 0,1-1-1,-1 1 1,-1-1 0,0 0 0,0 0 0,0-1 0,-1 1 0,3-19 0,-5 8-2854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18.2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0 355 10869,'0'0'7270,"0"-8"-6971,0-34-206,5 36-43,1 1 1,-1 0-1,1 0 0,-1 1 0,2 0 0,-1 0 0,13-6 1,-14 7-55,-4 2 17,-1 1 1,1 0-1,-1-1 1,1 1-1,-1 0 1,1 0-1,0 0 1,-1-1-1,1 1 1,0 0-1,-1 0 1,1 0-1,0 0 1,-1 0-1,1 0 0,-1 0 1,1 0-1,0 0 1,-1 1-1,1-1 1,0 0-1,-1 0 1,1 0-1,-1 1 1,1-1-1,0 0 1,-1 1-1,1-1 1,0 1-1,12 22 111,4 49-56,-11-43 192,55 219 1834,-60-243-2071,0 0 0,1-1 0,-1 1-1,1-1 1,0 1 0,0-1 0,0 0-1,1 0 1,0 0 0,-1 0 0,1 0 0,1-1-1,-1 1 1,0-1 0,1 0 0,0 0-1,0 0 1,0 0 0,0-1 0,0 1-1,0-1 1,1 0 0,-1-1 0,1 1-1,-1-1 1,1 0 0,0 0 0,-1 0-1,1-1 1,0 1 0,0-1 0,-1 0 0,1-1-1,0 1 1,0-1 0,-1 0 0,1 0-1,0 0 1,-1-1 0,1 0 0,-1 0-1,0 0 1,1 0 0,-1-1 0,0 1-1,7-7 1,2 0 135,0-1 1,0 0-1,-1-1 0,0-1 0,-1 0 0,-1 0 0,1-1 1,-2 0-1,0-1 0,-1 0 0,0 0 0,-1-1 0,-1 0 1,0 0-1,-1-1 0,0 0 0,-2 0 0,0 0 0,0 0 1,-1-28-1,-4 8 171,-1 0 1,-3 0-1,-1 0 1,-1 1-1,-19-52 1,23 75-272,-1-1 51,0 0 0,-1 1 0,0 0 0,-1 0 0,-9-12 0,6 8 16,22 36-2511,-8-12 1546,0-1 0,1 1 1,0-1-1,1 0 0,0 0 0,11 9 0,41 27-6790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3.9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1 422 15495,'0'0'5669,"23"-12"-4866,0 1-423,3-1 89,-1-1 1,0-1-1,-1-1 0,25-21 1,-38 28-310,-1-1-1,0-1 1,-1 0-1,0 0 1,-1 0-1,0-1 1,-1 0-1,0-1 1,0 0 0,-1 0-1,-1 0 1,0-1-1,-1 0 1,0 0-1,-1 0 1,-1 0 0,0-1-1,0 1 1,-1 0-1,-2-19 1,1 29-133,0 1 0,0-1 1,-1 1-1,1-1 0,-1 1 1,0-1-1,1 1 0,-1 0 1,0-1-1,0 1 0,-1 0 0,1 0 1,-3-3-1,4 4-23,-1 0 0,0 0 0,0 1 0,0-1-1,0 0 1,0 1 0,0-1 0,0 1 0,0-1 0,0 1 0,0 0 0,0-1-1,0 1 1,0 0 0,0 0 0,0 0 0,0 0 0,-1 0 0,1 0 0,0 0-1,-2 0 1,0 1-13,-1 1 0,1-1 1,0 1-1,-1 0 0,1 0 0,0 0 0,0 0 0,0 0 0,0 1 0,1-1 0,-1 1 0,1 0 0,-1 0 0,1 0 0,0 0 0,0 0 1,-2 4-1,-11 27-35,0 0 0,2 1 0,2 1 0,1 0 0,2 1 0,-6 65 0,8-18-60,12 162 1,11-101 237,56 216 0,1 2 62,-67-313-179,5 23 109,2 113 0,-29-189-251,-1-8-1132,0 0 1,1-1-1,-23-22 1,38 34 1202,-60-58-6615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4.0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1 216 17336,'0'0'3746,"155"-118"-3746,-73 86 0,6-1-1649,-5 1-4834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10.7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23 223 13190,'-3'-18'4282,"0"5"-3611,-2-4 243,2 1 0,0 0 0,0-1 0,2 0 0,0 0 0,1 1-1,3-33 1,-2 47-881,0 1 1,0-1-1,0 0 0,-1 1 0,2 0 0,-1-1 1,0 1-1,0-1 0,0 1 0,1 0 0,-1 0 0,0 0 1,1 0-1,-1 0 0,1 0 0,-1 0 0,1 0 0,0 1 1,-1-1-1,1 0 0,0 1 0,0 0 0,-1-1 0,5 1 1,47-1-75,-50 2 50,6 0-21,-1 0-1,0 1 1,1 1 0,-1-1-1,0 1 1,0 1 0,0-1-1,-1 1 1,1 1 0,-1-1-1,0 1 1,-1 1 0,1-1-1,-1 1 1,8 9-1,10 14 9,-2 0-1,26 44 0,-43-65 6,116 209 7,-83-142 12,3-2-1,3-2 0,61 76 1,-89-130-2,0 0 0,1-1 0,0 0 0,28 17 0,-36-27-7,0 0 0,1-1 0,-1 0 1,1-1-1,1 0 0,-1 0 0,0-1 0,1-1 0,0 0 0,-1 0 1,13 0-1,-22-3 15,-1 1 1,1-1-1,-1 0 1,1 1-1,-1-1 1,0 0-1,0 1 1,1-1-1,-1 0 1,0 0-1,0 1 1,0-1-1,0 0 1,0 0-1,0 1 1,0-1-1,0 0 1,0 0 0,0 1-1,0-1 1,0 0-1,-1 0 1,1 1-1,-1-2 1,1 2 19,-1-5 52,-1 1-1,0 0 0,0 0 0,0 0 0,-1 0 1,0 0-1,1 0 0,-1 1 0,0-1 0,-1 1 1,1 0-1,-1 0 0,1 0 0,-1 0 1,0 1-1,0-1 0,0 1 0,0 0 0,-9-2 1,7 2-88,1 0 1,0 0-1,-1 1 1,1 0-1,0 0 1,-1 0-1,0 1 1,1 0 0,-1 0-1,1 1 1,-1-1-1,1 1 1,-1 0-1,1 0 1,0 1 0,-1 0-1,-6 3 1,4 1-16,0 0 1,0 0-1,1 1 1,-1 0-1,1 0 1,1 1-1,-9 12 1,-39 70-62,36-52 50,2 1 1,2 1-1,1 0 0,3 1 0,1 0 0,-6 68 0,10-36 1,3 1 0,4-1 1,11 79-1,2-64 17,3-1 1,5-1-1,3 0 1,39 85 0,175 316 61,-46-148-44,-56-104-15,124 290-1,-208-382 20,-7 2 0,-5 2 0,-7 2 0,-7 1 0,-6 2 0,4 277 0,-27-326 10,-19 139-1,10-179-15,-2 0 1,-3-2-1,-33 88 0,33-113 4,-1-2-1,-1 0 1,-2-1 0,-1-1-1,-1-1 1,-47 52 0,46-62 8,0 0 1,-1-1-1,-1-2 0,-1 0 1,-1-2-1,-1 0 0,0-2 1,0-1-1,-42 13 0,7-9 33,-1-3 0,0-3 0,-1-2 0,0-3 0,-1-3 0,-113-9 0,158 5-79,0-2 0,0 0 0,0-1 0,-24-8 0,39 10-36,0 0 1,0 0-1,0 0 0,0-1 1,1 0-1,-1 1 1,0-2-1,1 1 0,0 0 1,0-1-1,0 0 0,0 0 1,1 0-1,0 0 0,-1-1 1,2 0-1,-1 1 0,0-1 1,-3-10-1,4 8-182,1 0-1,0-1 1,0 1 0,1-1-1,0 0 1,0 1 0,1-1 0,0 1-1,0 0 1,3-10 0,2-1-821,0-1 1,1 1-1,12-20 1,64-98-7505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4.2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0 104 17608,'0'0'5090,"150"-95"-5298,-88 87-2513,-36 8-1825,-26 28-3298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4.3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0 140 6307,'0'0'8388,"140"-26"-7604,-63-10-784,-5-2-784,-10-2-5203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4.60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179 1 18456,'0'0'7289,"-21"25"-6667,8-11-576,-2 2-30,1 1 0,0 0 1,1 0-1,1 2 0,1-1 0,1 1 0,0 1 0,1 0 1,-10 36-1,13-23-11,1 0 0,1 0 0,2 1 0,1-1 0,2 0 0,1 1 0,9 44 0,-9-70 2,1 0 0,0 1 1,1-1-1,0-1 0,0 1 0,0-1 1,1 1-1,0-1 0,1-1 0,-1 1 1,1-1-1,1 0 0,-1 0 0,1-1 0,0 0 1,0 0-1,12 6 0,-13-8 23,-1-1 0,1 1 0,0-1 1,-1-1-1,1 1 0,0-1 0,0 0 0,0 0 0,0-1 0,0 0 0,0 0 0,0 0 0,0-1 0,0 1 0,0-2 0,-1 1 1,1-1-1,0 1 0,0-2 0,-1 1 0,0 0 0,1-1 0,-1 0 0,0-1 0,8-6 0,-6 3 71,-1 0 0,0-1 0,0 0 0,-1 0 0,0-1 0,0 1 0,-1-1 0,0 0 0,0 0 0,-1-1 0,-1 1 0,1-1 0,-1 1 0,0-16 0,1-6 318,-2 0 0,-1 0 0,-5-38 0,3 54-351,-1 0 0,0 1 0,-1-1 0,-1 1 0,0 0 1,-1 0-1,0 1 0,-1-1 0,-11-14 0,15 23-78,0 1 1,0 0-1,0 0 1,0 0-1,-1 1 1,1-1-1,-1 1 1,0 0-1,0 0 1,-1 0-1,1 0 1,-1 1-1,1 0 1,-1 0-1,0 0 1,1 0-1,-1 1 1,0 0-1,0 0 0,0 0 1,0 1-1,0 0 1,0-1-1,0 2 1,-1-1-1,1 1 1,0-1-1,0 1 1,1 1-1,-1-1 1,-5 3-1,3 0-236,0 1 0,0 0 0,1 0 0,-1 1 0,1 0 0,0 0 0,1 1-1,0-1 1,0 1 0,0 0 0,1 0 0,-6 14 0,7-16 4,-37 65-4649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0.9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62 60 21130,'0'0'7475,"-36"-54"-7299,36 53-176,0-1 16,0 0-16,-15 39-7971,4 19 2224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1.0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279 1 15607,'0'0'592,"-93"181"705,42-97 1136,-1-9-400,21-5-784,5-4-465,11-8-496,4-14-176,11-19 64,0-15-176,21-34-4338,20-31-1809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1.52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29 0 10421,'0'0'16807,"-2"27"-16681,-7 145 159,14 195 1,2-80 57,-8-230-153,2-61-135,-1 0 0,0 0-1,1-1 1,0 1 0,0 0-1,0 0 1,3-7 0,4-13 30,-4 9-75,0-1 0,2 1 0,0 1 0,0-1-1,1 1 1,1 0 0,1 1 0,0 0 0,0 0 0,1 1-1,15-14 1,-17 18-19,1 0-1,1 1 1,-1-1 0,1 2-1,1 0 1,-1 0 0,1 1-1,0 0 1,0 0-1,1 2 1,-1-1 0,1 1-1,0 1 1,0 0 0,18 0-1,-25 2 1,0 1-1,0-1 0,1 1 0,-1 0 1,0 1-1,0-1 0,0 1 1,0 0-1,0 0 0,-1 0 1,1 1-1,-1 0 0,1 0 1,-1 0-1,0 0 0,0 1 1,0 0-1,-1 0 0,1 0 1,-1 0-1,0 0 0,0 0 0,2 7 1,0-2 10,0 1 0,-1 0 0,-1 0 0,0 0 0,0 0 0,-1 1 0,0-1 0,-1 1 0,0-1 0,-1 22 0,-1-27-3,0 0 0,-1-1 0,1 1 1,-1 0-1,0-1 0,0 1 0,0-1 1,-1 1-1,0-1 0,0 0 0,0 0 0,0-1 1,0 1-1,-1 0 0,0-1 0,1 0 1,-1 0-1,-7 4 0,-10 6 22,0-2 1,-35 14-1,50-22-15,-25 10-25,0-1 0,-1-2 0,0-1 0,-1-2 0,1-1 0,-1-2 0,-44 1 0,66-8-1859,17-4-699,23-8-3599,27-9-6843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1.8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422 0 18392,'0'0'7580,"-11"19"-7196,-5 12-372,1 0 0,2 0 0,1 2 0,1-1 0,-12 66 0,21-82-4,1 1 0,0 0 0,2 0 1,2 26-1,-2-40-4,-1 0-1,0-1 1,1 1 0,0 0 0,0 0 0,0 0 0,0 0 0,0 0-1,0-1 1,1 1 0,-1-1 0,1 1 0,-1-1 0,1 1 0,0-1-1,0 0 1,1 0 0,-1 0 0,0 0 0,1 0 0,-1 0 0,1-1 0,-1 1-1,1-1 1,0 0 0,-1 0 0,1 0 0,0 0 0,0 0 0,0-1-1,0 1 1,5-1 0,-8-1 9,1 0 0,-1 1 0,0-1 0,0 0 0,0 0 1,0 0-1,0 0 0,0 0 0,0 0 0,0 0 0,0 0 0,0 0 0,0 0 0,-1 0 0,1 0 0,0 0 0,-1 0 0,0-1 0,-13-23 54,-1 0 1,-1 1-1,-2 0 0,0 1 0,-28-26 0,26 27-56,-7-7 32,-1 1 1,-1 1 0,-2 2-1,0 1 1,-62-36-1,122 82-2190,-15-11 577,1 0 1,22 12-1,51 16-6383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2.7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211 631 14711,'0'0'2910,"2"-22"524,1 5-2774,2-19 797,-2 0-1,-2-59 0,-1 93-1409,0 0 0,0 0-1,0 0 1,-1 0 0,1 0 0,-1 0-1,1 0 1,-1 0 0,0 0 0,0 0 0,0 0-1,0 0 1,0 0 0,0 0 0,0 1-1,-1-1 1,1 0 0,-1 1 0,1-1 0,-1 1-1,0 0 1,1 0 0,-1-1 0,0 1-1,0 0 1,0 0 0,0 1 0,0-1 0,0 0-1,0 1 1,0-1 0,0 1 0,0 0-1,0-1 1,-1 1 0,1 0 0,0 1 0,-4-1-1,1 1-42,-1 0 0,0 0 0,1 1 0,-1-1 0,1 1 0,0 0 1,0 1-1,0-1 0,0 1 0,0 0 0,0 0 0,1 1 0,-8 7 0,2 1-4,0 1 1,1 0-1,1 1 1,0 0-1,1 1 1,0-1-1,1 1 1,1 1-1,0-1 1,1 1-1,1-1 0,1 1 1,0 0-1,1 0 1,0 0-1,3 18 1,-2-29-3,1-1 0,0 0 0,1 1 0,-1-1 0,1 0 0,0 0 0,0 0 0,0 0 0,1-1 0,-1 1 0,1 0 0,0-1 0,0 0 0,0 0 0,0 0 0,0 0 0,1 0 0,0-1 0,-1 1 0,1-1 0,0 0 0,0 0 0,0 0 0,0-1 0,1 1 0,5 0 0,10 2-244,1 0-1,-1-2 1,1 0-1,26-2 1,53-3-1353,-75 0-788,0 0 1,0-2 0,42-12 0,-53 12 1127,0-1 0,0 0 0,-1-1 0,0 0 0,0-1 1,-1-1-1,17-15 0,-18 14 836,-1-1 1,0 0 0,-1 0-1,-1-1 1,8-13-1,-10 13 1661,0 0 0,-1 0-1,0 0 1,-1-1 0,0 0-1,-1 0 1,0 0 0,-2 0-1,1 0 1,-1-18 0,-1 29-1014,0 0 0,0 0 0,0 0 0,0 0 0,-1 1 1,1-1-1,0 0 0,-1 0 0,0 0 0,1 0 0,-1 0 1,0 1-1,0-1 0,0 0 0,0 0 0,0 1 0,0-1 1,-1 1-1,1-1 0,0 1 0,-1 0 0,1-1 0,-1 1 1,0 0-1,1 0 0,-1 0 0,0 0 0,0 1 0,1-1 1,-1 0-1,0 1 0,0-1 0,-3 0 0,2 1-161,0 0-1,0 0 1,0 0-1,0 0 1,0 1-1,0-1 1,-1 1 0,1-1-1,0 1 1,0 0-1,0 1 1,1-1-1,-1 0 1,0 1-1,0-1 1,1 1-1,-1 0 1,1 0-1,-1 0 1,-2 3-1,-1 5-57,0-1-1,1 1 1,-1 0 0,2 0-1,0 0 1,0 1-1,1 0 1,0 0-1,0 0 1,2 0-1,-1 0 1,1 0-1,1 0 1,0 0 0,1 1-1,2 12 1,-2-21-3,0 0 1,0 1-1,1-1 1,-1 0-1,1 0 0,0 0 1,0 0-1,0-1 1,0 1-1,0-1 1,1 1-1,-1-1 1,1 0-1,0 1 0,0-2 1,0 1-1,0 0 1,0 0-1,0-1 1,0 0-1,0 1 1,1-1-1,-1 0 1,0-1-1,6 1 0,4 2 17,-1-2-1,1 0 0,0-1 1,0 0-1,19-3 0,-29 3-15,0-1 0,-1-1 0,1 1 0,0 0-1,-1 0 1,1-1 0,0 0 0,-1 1 0,0-1 0,1 0 0,-1 0-1,0 0 1,0-1 0,0 1 0,0 0 0,-1-1 0,1 1 0,-1-1 0,1 0-1,-1 0 1,0 1 0,0-1 0,1-5 0,6-11 38,-4 18-53,0 0 1,0 0-1,-1 1 1,1 0-1,0 0 1,0 0-1,0 0 1,-1 0-1,8 2 1,-10-2 5,54 9-77,-33-5-565,0 0 0,1-1 1,-1-2-1,0 0 0,38-4 1,-57 2 326,0 1 1,0-1 0,0 0-1,-1 0 1,1 0 0,0-1 0,-1 1-1,1-1 1,-1 1 0,1-1-1,-1 0 1,0 0 0,0 0 0,0 0-1,0 0 1,0 0 0,0-1-1,-1 1 1,1-1 0,-1 1 0,1-1-1,-1 0 1,0 1 0,0-1-1,0 0 1,0-3 0,1-8-1278,0 0 1,0 0-1,-2 0 1,-1-18 0,1 10 1066,0-50 543,0-60 4245,6-64 7850,-6 190-11974,4-32 4029,-1 32-2102,1 25-1759,16 114-339,56 202-1,-74-327 55,0 0-1,0 0 1,0 0-1,-1 0 1,1 13-1,-2-20 44,0-23 272,0 10-302,1-1 0,0 0 1,1 1-1,0-1 0,1 1 0,1 0 1,0 0-1,0 0 0,1 0 0,10-16 1,-10 21-34,-1 0 0,1 1 1,0-1-1,1 1 0,0 0 1,0 0-1,0 1 0,1 0 1,-1 0-1,1 0 1,1 1-1,-1 0 0,0 0 1,1 1-1,0 0 0,0 1 1,10-3-1,-12 4-21,-1 0 1,1 0-1,-1 1 0,0 0 1,1 0-1,-1 0 0,1 1 0,-1 0 1,1 0-1,-1 0 0,9 4 1,-12-4 15,-1 0 1,1 0-1,0 0 0,-1 0 1,1 0-1,-1 0 1,1 1-1,-1-1 0,0 0 1,0 1-1,0-1 1,1 1-1,-1 0 1,-1-1-1,1 1 0,0 0 1,0 0-1,-1-1 1,1 1-1,-1 0 1,1 0-1,-1 0 0,0 0 1,0 0-1,0 0 1,0 0-1,0-1 1,0 1-1,0 0 0,-1 0 1,1 0-1,-1 0 1,1 0-1,-1-1 0,0 1 1,-1 2-1,1-1 9,-1-1 0,0 1-1,0-1 1,-1 1-1,1-1 1,0 0 0,-1 0-1,0 0 1,1 0-1,-1-1 1,0 1 0,0-1-1,0 1 1,0-1-1,0 0 1,0 0-1,0 0 1,0-1 0,-4 1-1,-63 7 220,70-8-220,-1 0-1,1 0 0,0 0 1,0 0-1,-1 0 1,1 0-1,0 0 0,-1 0 1,1 0-1,0 0 1,0 0-1,-1 0 0,1 0 1,0 0-1,0 0 1,-1 0-1,1 0 0,0 1 1,0-1-1,-1 0 1,1 0-1,0 0 0,0 0 1,0 1-1,-1-1 1,1 0-1,0 0 0,0 0 1,0 1-1,0-1 1,0 0-1,-1 0 0,1 1 1,0-1-1,0 0 1,0 1-1,0-1 0,0 0 1,0 0-1,0 1 1,0-1-1,0 0 1,6 16-83,17 10-71,-11-20-420,0 0-1,0-1 0,0 0 0,0-1 1,24 5-1,32 1-7663,-16-8-3977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2.8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26 21002,'0'0'5426,"77"-25"-7379,-61 70-2481,-11 13-1360,-5 18-2850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3.0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439 0 10613,'0'0'4194,"-155"150"-1089,83-79-912,5-5-1024,15-12-257,16-12-480,15-10-320,11-13-112,10-3 0,-10-10-1824,-6-6-4035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12.3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399 436 12566,'0'0'14948,"0"-12"-13966,0-43-580,-12-85-1,8 117-374,0-1 0,-2 1-1,-1 0 1,-1 0-1,-1 1 1,-17-34 0,25 54-24,-1 0 1,1-1-1,0 1 1,-1 0 0,1 0-1,-1 0 1,1 0-1,-1 0 1,0 0 0,0 1-1,0-1 1,0 0 0,0 1-1,-1 0 1,1-1-1,0 1 1,-1 0 0,1 0-1,-4-1 1,4 3-10,0-1 0,-1 1 0,1-1 0,-1 1 0,1 0 0,0 0 0,-1 0 0,1 0 1,0 1-1,0-1 0,0 0 0,0 1 0,0-1 0,0 1 0,1 0 0,-1 0 0,0 0 0,1 0 0,-1 0 0,1 0 0,0 0 0,-2 5 0,-36 62-87,3 2-1,4 2 0,3 0 0,-39 154 0,57-179 91,3 0 0,2 0 0,2 1-1,2 0 1,6 75 0,-2-112 0,0 0-1,0-1 1,1 1-1,1 0 0,0-1 1,1 0-1,0 1 1,0-2-1,1 1 1,1-1-1,0 0 1,0 0-1,1-1 0,0 0 1,0 0-1,1-1 1,0 0-1,1-1 1,0 0-1,0 0 1,1-1-1,-1 0 0,1-1 1,1 0-1,-1-1 1,0 0-1,1-1 1,0-1-1,0 1 1,0-2-1,0 0 0,0 0 1,0-1-1,0 0 1,1-1-1,-1-1 1,0 0-1,20-6 1,-20 3-178,0-1 1,-1 0 0,0-1-1,-1 0 1,1 0 0,-1-1-1,-1-1 1,1 1-1,-2-2 1,1 1 0,-1-1-1,0 0 1,-1-1 0,-1 0-1,0 0 1,5-12 0,6-13-942,-3 0 0,-1 0 1,16-76-1,-20 67 648,3-52 0,-12 80 1269,1 0 0,-2 0 0,-4-25 1,5 42-736,1 0 1,-1-1-1,0 1 0,0 0 1,0-1-1,0 1 0,0 0 1,0 0-1,0-1 1,0 1-1,0 0 0,0-1 1,0 1-1,0 0 0,0 0 1,0-1-1,0 1 1,0 0-1,-1-1 0,1 1 1,0 0-1,0 0 0,0-1 1,0 1-1,0 0 1,-1 0-1,1-1 0,0 1 1,0 0-1,-1 0 0,1 0 1,0 0-1,0-1 1,0 1-1,-1 0 0,1 0 1,0 0-1,-1 0 0,1 0 1,0 0-1,0 0 1,-1-1-1,1 1 0,0 0 1,-1 0-1,1 0 0,0 0 1,0 0-1,-1 0 1,1 1-1,0-1 0,-1 0 1,1 0-1,0 0 0,0 0 1,-1 0-1,1 0 1,0 0-1,0 1 0,-1-1 1,-8 23 476,-7 303-833,16-315 297,0 0 0,0 0 0,1-1-1,1 1 1,0 0 0,0-1 0,1 0 0,1 1 0,4 9-1,-6-16 4,1 0-1,-1 0 1,1 0-1,0-1 1,0 1-1,1-1 0,-1 0 1,1 0-1,-1 0 1,1-1-1,0 1 1,0-1-1,0 0 1,0 0-1,1 0 0,-1-1 1,1 1-1,-1-1 1,1 0-1,-1 0 1,1-1-1,-1 1 0,9-1 1,-10 0 11,0 0 1,1 0-1,-1 0 0,1 0 1,-1 0-1,0-1 0,1 1 1,-1-1-1,0 0 0,1 0 0,-1 0 1,0-1-1,0 1 0,0-1 1,0 1-1,0-1 0,0 0 1,-1 0-1,1-1 0,0 1 1,-1 0-1,0-1 0,0 0 1,0 1-1,0-1 0,0 0 1,0 0-1,-1 0 0,1 0 1,-1 0-1,0-1 0,0 1 1,0 0-1,0-1 0,-1 1 1,1 0-1,-1-1 0,0-3 1,1-10 27,-1 0 1,0 0-1,-1 0 1,-1 1-1,-1-1 1,0 1 0,-1-1-1,-1 1 1,0 0-1,-1 0 1,-1 1-1,0 0 1,-2 0 0,1 1-1,-2 0 1,0 0-1,-18-18 1,26 29-51,0 0-1,-1 0 1,0 0 0,0 0 0,0 1 0,0-1-1,0 1 1,0 0 0,0 0 0,-1 0 0,1 0-1,-1 1 1,1-1 0,-1 1 0,0 0 0,0 0-1,0 0 1,1 1 0,-7-1 0,9 2-50,0 0 1,0 0 0,0 0 0,0 0-1,0 1 1,1-1 0,-1 0-1,0 0 1,1 1 0,-1-1-1,1 0 1,-1 1 0,1-1-1,0 1 1,-1-1 0,1 0-1,0 1 1,0-1 0,0 1-1,0-1 1,1 3 0,-1 1-210,-2 9-719,2 0 0,0 0 0,3 23 0,-2-32 515,0 0 1,1 0 0,-1 0-1,1-1 1,0 1 0,0 0-1,1-1 1,0 1-1,-1-1 1,1 0 0,0 0-1,1 0 1,3 4 0,43 27-7487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23.6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187 0 16968,'0'0'8633,"-9"26"-7416,-13 43-1060,3 1 1,3 1 0,-10 103 0,5 248 422,21-377-567,3 1 0,12 68 0,-10-90-6,1 0 0,1 0 1,1-1-1,2 1 1,0-2-1,15 25 1,-20-38 1,1-1 0,0-1 0,1 1 0,8 7 0,-13-12 0,1-1 0,0 1 0,0-1 0,0 0-1,0 0 1,0 0 0,0-1 0,0 1 0,1-1 0,-1 0 0,1 0 0,-1 0 0,1 0-1,3 0 1,-6-1 266,-4-8 1150,-7-4-1186,0 2 0,-1-1 1,0 1-1,0 1 0,-1 0 1,0 1-1,-18-10 0,1 3 46,-1 2 0,-42-15 0,60 20-2415,12 24-2298,0-16 4428,0 2-700,0 1-1,0-1 0,0 1 1,1 0-1,-1-1 0,1 1 1,-1-1-1,1 0 0,0 1 0,1 3 1,28 23-16313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23.9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104 1 20201,'0'0'6339,"-57"145"-6211,37-17 689,4 11-305,6-13 0,10-25-368,0-25-96,10-22 64,11-16-112,-6-15 16,6-9-96,0-14-480,10-8-1233,10-43-1632,21-21-4275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24.4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47 134 8772,'0'0'9474,"-8"23"-8103,4-10-1127,-4 8 192,2-1 0,0 1 0,1 1 0,2-1 0,-3 44 0,5-52-248,1 0 0,1 0-1,1 0 1,-1 0 0,6 18 0,-6-28-174,1 1 0,-1-1 0,1 0 0,0 1 0,0-1 0,0 0 0,0 0 0,0 0 1,1 0-1,-1-1 0,1 1 0,0-1 0,-1 1 0,1-1 0,1 0 0,-1 0 0,0 0 0,0 0 0,1-1 0,-1 0 0,1 1 0,-1-1 1,5 0-1,-2 1 28,0-1 1,-1 0 0,1 0-1,0-1 1,0 0 0,0 0 0,0 0-1,8-2 1,-11 1-24,-1 0 0,1 0 0,-1 0 0,0 0 0,0 0 0,0 0 0,1-1 0,-1 1 0,0 0 0,-1-1 0,1 0 0,0 0 0,0 1 0,-1-1 0,1 0 0,-1 0 0,1 0 0,-1-1 0,0 1 0,0 0 0,0 0 0,1-3 0,2-14 72,0 0-1,-1 0 0,0-1 1,-2 1-1,-1-34 1,-1 29 94,1 0 0,2 0 0,5-30 1,-6 52-172,-1 1 0,1-1 0,0 0 0,0 1 0,0-1 0,0 1 0,0-1 0,0 1 1,1 0-1,-1 0 0,0-1 0,1 1 0,-1 0 0,1 0 0,-1 0 0,1 0 0,-1 0 0,1 1 1,0-1-1,0 0 0,-1 1 0,1 0 0,0-1 0,0 1 0,0 0 0,-1 0 0,1 0 0,0 0 1,0 0-1,0 0 0,-1 0 0,3 1 0,3 0-25,-1-1 0,0 2 1,0-1-1,0 1 0,-1 0 0,1 0 0,0 0 1,7 5-1,-4 0 4,0 1 0,0 1 1,-1-1-1,0 2 0,-1-1 1,0 1-1,0 0 0,-1 0 1,6 14-1,-10-21 1,0 1-1,0-1 1,1 0-1,-1 0 1,1 0-1,0 0 1,0 0-1,0 0 1,0-1-1,1 0 1,-1 1-1,1-1 1,4 2-1,52 22-67,-42-19 76,1-1 0,1-1 0,-1-1 0,1 0 0,-1-2 1,1 0-1,0-1 0,0-1 0,30-4 0,-43 3 2,1 0 0,0-1 0,-1 1 0,1-2 0,-1 1 0,0-1 0,1 0 0,-1 0 1,-1-1-1,1 0 0,0 0 0,-1-1 0,0 0 0,0 0 0,-1 0 0,1-1 0,-1 1 0,0-1 0,0-1 0,-1 1 0,0-1 0,0 1 0,-1-1 0,0-1 0,0 1 0,4-14 0,-5 12 117,0-1 0,0 0 0,-1 0 0,-1 0-1,1 0 1,-2 0 0,1 0 0,-1 0-1,-1 0 1,0 1 0,0-1 0,-1 0 0,0 1-1,0 0 1,-1-1 0,-1 2 0,1-1-1,-2 0 1,1 1 0,-1 0 0,-12-13 0,15 19-72,2 1-40,1 1 1,-1 0-1,0-1 1,1 1-1,-1-1 1,1 1 0,-1 0-1,1-1 1,-1 1-1,1-1 1,0 1-1,-1-1 1,1 0-1,0 1 1,-1-1 0,1 1-1,0-1 1,-1 0-1,1 1 1,0-1-1,0 0 1,0 1 0,0-1-1,0-1 1,0 1-136,1 27-2072,10 8-937,8 2-2961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24.7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331 0 18376,'0'0'7105,"-12"20"-6497,-284 500 990,275-485-1483,20-34 2,9-15 500,-5 10-611,2 0-1,-1 1 1,0 0 0,1-1 0,0 2 0,0-1 0,-1 1 0,2-1-1,-1 1 1,0 0 0,0 1 0,1 0 0,-1 0 0,0 0-1,1 0 1,-1 1 0,1 0 0,-1 0 0,1 0 0,-1 1 0,1-1-1,-1 2 1,9 1 0,6 3-21,-1 0 0,0 1 0,-1 1 0,0 1 0,18 11 0,27 22 63,78 70 0,-43-33-72,-94-76-70,-1 0-1,0-1 0,0 1 0,0 0 1,0 1-1,0-1 0,-1 0 0,0 1 1,1 0-1,1 5 0,1 7-2715,-4 0-3526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25.2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 1 18056,'0'0'5691,"-5"17"-4659,-5 55-604,2 0-1,4 142 0,5-153-108,-2-36-242,1 1 1,1-1-1,1 1 1,2-1-1,0 0 0,2 0 1,0 0-1,17 39 0,-22-63-68,-1 0-1,0 0 0,0 0 0,1 0 0,-1 0 0,1 0 0,-1 0 1,1 0-1,-1 0 0,1 0 0,0 0 0,-1 0 0,1 0 0,0 0 1,0-1-1,0 1 0,-1 0 0,1-1 0,0 1 0,0 0 0,0-1 1,0 1-1,0-1 0,0 0 0,0 1 0,0-1 0,1 0 0,-1 1 1,0-1-1,0 0 0,0 0 0,0 0 0,0 0 0,0 0 0,1 0 1,-1-1-1,2 1 0,1-3 46,-1 0 1,1 0-1,-1 0 1,1 0-1,-1-1 1,0 1-1,4-8 1,-6 10-48,143-169 486,-139 166-491,-1-1 0,1 1 0,-1 0-1,1 0 1,0 0 0,1 1 0,-1-1-1,1 1 1,7-2 0,-11 4-14,1 1-1,-1-1 1,1 1-1,-1 0 1,1 0-1,-1 0 1,1 0-1,-1 0 1,1 1 0,-1-1-1,1 1 1,-1-1-1,1 1 1,-1 0-1,0 0 1,1 0-1,-1 1 1,0-1 0,0 0-1,0 1 1,0-1-1,0 1 1,0 0-1,2 3 1,44 48-120,-28-29 161,1-1 0,31 26 0,-45-43-13,1-1 0,-1 0 0,1 0 0,0 0 0,0-1 0,1 0 0,-1-1 0,1 0 0,0 0 0,0-1 0,0 0 0,11 1 0,-14-2-7,1-1 0,-1 0 0,0 0 0,0 0 0,0-1 0,1 1 0,-1-2 0,0 1 1,0-1-1,0 0 0,0 0 0,-1 0 0,7-4 0,-8 3 0,0-1-1,-1 1 1,1-1 0,-1 0 0,1 0-1,-1 0 1,-1 0 0,1-1-1,0 1 1,-1-1 0,0 0 0,0 0-1,-1 0 1,1 0 0,0-8-1,-1 10 8,10-65 232,-8 65-96,6 8-202,5 10-121,3 6 40,1-1-1,24 19 0,-31-33-836,-5-5-1201,-2-35-15060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25.4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10 293 16744,'0'0'6480,"17"-16"-5757,9-6-418,2-2 176,35-39 0,-59 57-338,0 1 0,-1-1 0,1 0 0,-1 1 0,0-1 0,-1-1-1,1 1 1,-1 0 0,-1-1 0,1 1 0,-1-1 0,0 0 0,0-9 0,-1 13-106,0 1 0,1-1 0,-2 0 0,1 0 1,0 1-1,0-1 0,-1 0 0,0 1 0,1-1 1,-1 0-1,0 1 0,0-1 0,0 1 1,-1-1-1,1 1 0,-1 0 0,1 0 0,-1-1 1,0 1-1,0 0 0,0 0 0,0 1 1,0-1-1,0 0 0,0 1 0,-1-1 0,1 1 1,-1 0-1,1 0 0,-1 0 0,1 0 0,-1 0 1,0 0-1,-4 0 0,5 1-47,-1 0 0,1 0-1,-1 0 1,1 0 0,-1 0 0,1 1-1,-1-1 1,1 1 0,-1 0 0,1 0 0,-1-1-1,1 2 1,0-1 0,0 0 0,0 0-1,0 1 1,0-1 0,-3 3 0,1 1-16,-1 0 0,1-1 0,1 2 0,-1-1 0,1 0 1,0 1-1,-3 7 0,-2 6-285,2 2 1,0-1-1,-5 34 1,6-23-1276,2 0 0,0 0 0,3 1 0,3 43 1,19 15-6907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25.8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498 0 15255,'0'0'11608,"-24"13"-11475,22-12-131,-11 5-1,1 1 1,-1 0 0,1 1-1,1 1 1,-1-1-1,1 2 1,1 0 0,0 0-1,0 1 1,1 0 0,0 0-1,1 1 1,-11 21-1,10-11 4,1 1-1,0 0 0,2 1 0,1-1 1,0 1-1,2 0 0,1 0 1,1 1-1,2 27 0,1-42-3,0 0 0,0 0 0,1-1-1,0 0 1,1 1 0,0-1 0,0-1 0,1 1 0,1-1-1,-1 1 1,1-1 0,0-1 0,1 1 0,0-1 0,11 9-1,-4-2 24,-1 0 0,22 31 0,-25-30-23,-1 1 0,-1 0-1,-1 1 1,0 0 0,-2 0-1,1 0 1,-2 1 0,0-1-1,-2 1 1,0 0 0,0 0-1,-2 0 1,0 1 0,-5 29-1,1-27 0,-1 0-1,0-1 0,-2 1 0,0-1 1,-2-1-1,0 1 0,-1-2 0,-1 1 0,0-1 1,-2-1-1,0 0 0,-17 16 0,11-13 6,-1-2 0,-1 0-1,-38 25 1,48-36 27,-1-1 1,1 0 0,-1-1-1,0 0 1,0-1-1,-1 0 1,1-1-1,-1 0 1,-24 1 0,34-3-6,0-1 0,0-1 0,0 1 0,0 0 0,1-1 0,-1 1 0,0-1 0,0 0 0,0 0 0,1 0 0,-1 0 0,1-1 0,-1 1 0,1-1 0,-1 1 0,1-1 0,0 0 0,0 0 0,-1 0 0,2 0 0,-1-1 0,0 1 0,0 0 0,1-1 0,-1 1 0,1-1 0,0 1 0,0-1 0,0 0 0,0 0 0,0 1 0,0-4 0,-1-5-22,0 0 0,1 1 0,1-1 0,0 0 0,0 0 0,1 0 0,3-17 0,0 11-167,1 1 1,1 0-1,0 0 0,1 0 1,1 0-1,10-15 1,67-88-4218,-34 50-1332,8-20-7026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26.1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1 115 18120,'0'0'1633,"1"-19"1187,2-4-1831,3-49 2704,-5 91-3560,1 1-1,6 27 1,2 14-235,7 99 278,63 267 0,-76-412-172,8 20 132,-12-35-133,0 0 1,0 0 0,0 0 0,0 0 0,1 0 0,-1 1 0,0-1 0,0 0 0,0 0 0,1 0 0,-1 0 0,0 0 0,0 0 0,0 0 0,0 0 0,1 0 0,-1 0 0,0 0 0,0 0 0,0 0 0,1 0 0,-1 0 0,0 0 0,0 0 0,0 0 0,1 0 0,-1 0 0,0 0 0,0 0 0,0 0 0,1-1 0,-1 1 0,0 0 0,0 0-1,0 0 1,0 0 0,0 0 0,1 0 0,-1-1 0,0 1 0,0 0 0,0 0 0,0-1 0,10-20 269,7-24-23,31-60-1,-38 86-239,1 0 1,1 2-1,0-1 0,1 1 0,27-26 1,-38 41-15,-1 1 1,1 0-1,0-1 1,-1 1-1,1 0 0,0 0 1,0 0-1,0 0 1,0 0-1,0 1 1,0-1-1,0 1 1,0-1-1,0 1 1,0 0-1,1 0 1,-1-1-1,0 2 1,0-1-1,0 0 1,0 0-1,0 1 0,0-1 1,0 1-1,0-1 1,0 1-1,0 0 1,0 0-1,0 0 1,0 0-1,0 0 1,-1 0-1,1 1 1,0-1-1,-1 1 1,1-1-1,-1 1 1,3 3-1,6 7-9,-1 1 0,0 0 0,-1 0 0,8 18 1,-7-14 30,11 24-71,-13-26-247,1 0-1,0 0 0,0 0 0,2-1 0,16 20 1,-6-24-3286,0-8-3238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26.47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 0 6739,'0'0'19156,"5"4"-17526,28 29-1505,-5 6-111,-2 1 1,-1 1-1,-2 1 1,-2 1-1,-2 2 1,-2-1-1,-2 2 0,18 93 1,-25-94 16,-2 0-1,-3 1 1,-1 0 0,-2-1 0,-2 1-1,-3 0 1,-1-1 0,-2 0 0,-26 80 0,10-60 51,-44 82 0,50-114-56,-2-1 0,0-1-1,-2-1 1,-29 30 0,27-41-20,9-5 538,15-13-605,0-1 0,1 0 0,-1 1 0,1-1 1,-1 1-1,1-1 0,0 0 0,-1 0 0,1 1 0,-1-1 0,1 0 0,-1 0 0,1 0 0,0 1 0,-1-1 0,1 0 0,0 0 0,-1 0 0,1 0 0,-1 0 0,1 0 0,0 0 0,-1-1 0,1 1 0,-1 0 0,1 0 0,0 0 0,-1-1 0,1 1 0,-1 0 0,2-1 0,30-9-6222,-4-12-8827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28.0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359 212 15431,'0'0'7129,"1"-18"-4288,6-58-1040,-6 71-1690,-1 0 1,0 0-1,0 0 0,0 0 1,0 0-1,-1 1 1,0-1-1,0 0 1,0 0-1,0 1 0,-1-1 1,0 1-1,0-1 1,0 1-1,0 0 0,-1 0 1,0 0-1,0 0 1,0 0-1,0 0 1,-1 1-1,-3-4 0,4 5-106,0 1-1,-1-1 0,1 1 0,0-1 1,-1 1-1,1 0 0,0 0 0,-1 1 1,1-1-1,-1 1 0,1-1 0,-1 1 0,0 0 1,1 1-1,-1-1 0,1 1 0,-1-1 1,1 1-1,-1 0 0,1 0 0,0 1 1,0-1-1,-1 1 0,1-1 0,0 1 1,0 0-1,-3 3 0,-11 11-64,0 0-1,0 2 1,2 0-1,-18 28 1,31-44 58,-12 18-16,0 0 0,2 1-1,0 1 1,2 0 0,0 0 0,-10 41 0,17-52 5,0 0 1,1 0-1,1 0 1,0 1-1,0-1 1,1 1-1,1-1 1,0 0 0,0 1-1,1-1 1,1 0-1,0 0 1,0 0-1,1-1 1,1 1 0,8 16-1,39 48-1,-33-50 30,-1 2 1,22 43-1,-35-59-13,0 1 0,-1 0 1,-1 0-1,0 0 0,0 0 0,-1 0 0,-1 1 0,0-1 0,-1 1 0,-1 14 0,0-16 6,-1 0 0,-1 0 0,0 0 0,0 0 0,-1-1 0,-1 0-1,0 1 1,0-2 0,-1 1 0,0 0 0,0-1 0,-1 0 0,-10 9-1,7-8 9,-1 0 0,1 0 0,-2-2 0,1 1 0,-1-1 0,-1-1 0,1 0 0,-1-1 0,-27 9 0,44-14-30,0-1 0,-1 1 0,1 0 1,0 0-1,-1 0 0,1 0 0,-1 1 0,0 0 0,1-1 0,-1 1 1,0 0-1,0 1 0,0-1 0,0 0 0,-1 1 0,1 0 1,-1-1-1,4 7 0,4 2-16,0 1 0,-1 1 0,0 0-1,13 26 1,-12-13 20,-1 1-1,-1 0 1,-1 1 0,-2-1-1,5 55 1,-9 148 1,-3-162 8,-8 199 70,10-263-70,0-1 1,0 1-1,0 0 1,1-1 0,-1 1-1,1-1 1,0 1-1,0-1 1,0 1-1,0-1 1,1 1 0,-1-1-1,1 0 1,0 0-1,0 0 1,3 3-1,-2-3 2,1 0 0,-1-1 0,1 1 0,0-1 0,0 0 0,0 0 0,0-1 0,0 1 0,0-1 0,1 0 0,-1 0 0,0 0 0,6 0 0,29 2 57,-1-1 0,1-2 1,0-2-1,40-7 0,153-36 210,-224 43-268,6-3 357,11 0 428,-25 4-740,0 1-99,1-1 1,-1 1 0,0-1-1,0 1 1,0-1 0,0 1 0,0-1-1,0 1 1,0-1 0,0 1 0,0-1-1,0 1 1,-1-1 0,1 1-1,0-1 1,0 1 0,0-1 0,-1 1-1,1 0 1,0-1 0,0 1 0,-1-1-1,1 1 1,0 0 0,-1-1-1,1 1 1,0-1 0,-1 1 0,1 0-1,-1 0 1,1-1 0,-1 1-1,1 0 1,-1 0 0,1-1 0,-1 1-1,1 0 1,-1 0 0,1 0 0,-1 0-1,-2-1-442,-20-8-4827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13.1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187 561 11925,'0'0'7420,"-4"-20"-4574,-11-61-634,14 78-2025,1 0-1,-1 0 1,0 0-1,0 0 1,0 0-1,-1 0 0,1 1 1,-1-1-1,1 0 1,-1 1-1,0-1 1,-4-3-1,5 5-140,1 0 0,-1 1 0,0-1 0,0 1 0,0-1 0,0 1 0,0-1 0,-1 1-1,1 0 1,0-1 0,0 1 0,0 0 0,0 0 0,0 0 0,0 0 0,-1 0 0,1 0 0,0 0 0,0 0-1,0 1 1,0-1 0,-2 1 0,0 1-33,-1-1 0,1 2 0,0-1 0,0 0 0,-1 0-1,2 1 1,-1 0 0,0 0 0,1 0 0,-1 0 0,1 0 0,0 0 0,-3 5 0,-13 31-102,-24 70 0,38-93 84,-1 1-1,2-1 1,0 1 0,1-1 0,1 1 0,0-1 0,3 28 0,-1-42 1,-1 0 1,0 0 0,1 1-1,0-1 1,-1 0-1,1 0 1,0 0 0,0 0-1,0 0 1,0 0 0,0 0-1,1 0 1,-1 0-1,1-1 1,-1 1 0,1 0-1,0-1 1,-1 1 0,1-1-1,0 0 1,0 0-1,0 1 1,0-1 0,0 0-1,0-1 1,0 1 0,1 0-1,-1-1 1,0 1-1,0-1 1,0 0 0,1 1-1,-1-1 1,0 0 0,1 0-1,3-1 1,0 0 2,0 0 1,-1 0-1,1-1 0,0 1 1,0-1-1,-1 0 0,1-1 1,-1 0-1,0 0 0,1 0 1,-2 0-1,9-7 0,0-5 18,0-1 0,-1 1 0,-1-2 0,-1 0 0,-1 0 0,0-1-1,-1 0 1,-1 0 0,0-1 0,-2 0 0,0 0 0,3-26 0,0-26 112,-2-145 1,-7 155-27,2 35 3,-3-59 264,1 81-305,1 0 0,0 1 0,-1-1 0,0 1 0,0-1 1,0 1-1,0-1 0,-1 1 0,1 0 0,-1-1 0,0 1 0,0 0 0,0 0 0,0 0 0,-1 1 0,1-1 1,-1 1-1,-3-4 0,4 28-244,2-13 143,-1 47-37,3 0-1,2 0 0,15 72 1,-14-110 88,0 0 0,1 0-1,0-1 1,2 0 0,0-1 0,11 17 0,-12-23-15,0 0-1,1-1 1,0 0 0,0-1-1,1 0 1,0 0 0,0-1 0,1 0-1,0 0 1,16 7 0,-13-8 0,0-1 1,0-1-1,1 0 1,-1-1 0,1 0-1,0-1 1,0-1 0,0 0-1,0-1 1,-1 0-1,1-1 1,26-5 0,-29 3 9,0 0 0,0 0 1,-1-1-1,1 0 0,-1 0 1,0-2-1,0 1 1,-1-1-1,0 0 0,0-1 1,0 0-1,-1-1 0,0 0 1,0 0-1,-1 0 0,8-13 1,-8 7 7,0-1 1,-2 0-1,0 0 1,0 0-1,-2 0 0,0-1 1,0 0-1,-2 1 1,0-1-1,-1 0 1,-2-20-1,2 12 9,1 16-12,-2 1 0,1 0 0,-1 0 0,0-1 0,-3-10 1,3 16-19,1 0 1,-1 1-1,0-1 1,0 0 0,0 1-1,0-1 1,0 1-1,0-1 1,0 1 0,0 0-1,-1-1 1,1 1 0,0 0-1,-1 0 1,1 0-1,-1 0 1,1 0 0,-1 0-1,0 0 1,0 1-1,1-1 1,-1 0 0,0 1-1,0 0 1,1-1 0,-1 1-1,-2 0 1,2 0-9,0 1 1,0-1-1,0 1 0,0-1 1,0 1-1,0 0 0,1 0 1,-1 0-1,0 0 1,1 0-1,-1 1 0,0-1 1,1 0-1,0 1 1,-1-1-1,1 1 0,0-1 1,0 1-1,-1 0 1,1-1-1,1 1 0,-1 0 1,-1 2-1,-20 51-92,20-47 90,-5 12 5,1 0 1,0 1-1,2-1 0,1 1 0,0 0 1,1 0-1,2 1 0,1 23 1,0-41 2,0 1 1,0-1 0,0 0 0,0 0-1,1 0 1,0 0 0,0 0-1,0 0 1,0 0 0,0-1 0,1 1-1,-1-1 1,1 0 0,0 0 0,0 0-1,0 0 1,1 0 0,3 2 0,0-1 0,0 0 1,0-1 0,1 0-1,-1 0 1,1-1 0,-1 0-1,1 0 1,0 0 0,12 0-1,-8-2 14,1 1 0,0-2 1,0 0-1,-1 0 0,1-1 0,-1-1 0,1 0 0,-1 0 0,0-2 0,0 1 0,0-1 0,13-9 0,-20 11 28,0 0 0,0 0 1,-1-1-1,1 1 1,-1-1-1,0 0 1,0 0-1,0 0 1,-1-1-1,0 0 0,0 1 1,0-1-1,0 0 1,0-1-1,-1 1 1,0 0-1,0-1 1,-1 1-1,0-1 0,0 1 1,1-8-1,-2 12 29,0 11-2260,0 14-2296,0-9-1734,0 2-8949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1.6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15399,'0'0'7318,"20"1"-7166,-13-2-153,1 1-1,-1 0 1,1 1-1,-1 0 1,0 0-1,1 1 1,-1-1-1,0 2 1,0-1-1,0 1 1,0 0-1,-1 0 1,1 1-1,-1 0 1,0 0-1,0 1 1,0-1-1,0 1 0,-1 1 1,0-1-1,0 1 1,4 6-1,6 13 34,-1 0-1,-1 1 0,-1 1 0,-2 0 0,0 0 0,-2 1 0,-1 0 0,-1 1 1,-2-1-1,0 1 0,-2 47 0,0-31 108,-1-29 35,0-1 0,-1 0 0,-1 0 0,-3 16-1,4-31-150,0 0-1,0 0 1,0 0-1,0-1 0,0 1 1,-1 0-1,1 0 0,0 0 1,0 0-1,0 0 1,0 0-1,0 0 0,0 0 1,-1 0-1,1 0 0,0 0 1,0 0-1,0 0 0,0 0 1,0 0-1,-1 0 1,1 0-1,0 0 0,0 0 1,0 0-1,0 0 0,0 0 1,0 0-1,-1 0 1,1 1-1,0-1 0,0 0 1,0 0-1,0 0 0,0 0 1,0 0-1,0 0 1,0 0-1,-1 0 0,1 0 1,0 1-1,0-1 0,0 0 1,0 0-1,0 0 1,0 0-1,0 0 0,0 0 1,0 1-1,0-1 0,0 0 1,0 0-1,0 0 1,0 0-1,-4-15 1031,-1-13-953,3-1-1,0 1 1,1-1-1,2 1 0,1-1 1,1 1-1,2-1 1,0 1-1,2 0 1,1 1-1,2 0 1,0 0-1,25-44 1,-34 69-109,0 0 0,0 0 1,0 0-1,1 1 0,-1-1 0,0 0 0,1 0 1,-1 1-1,1-1 0,0 1 0,-1 0 1,1-1-1,0 1 0,0 0 0,0 0 1,0 0-1,0 0 0,0 0 0,0 1 1,0-1-1,0 1 0,0-1 0,0 1 1,4 0-1,-3 0-7,0 1 1,0 0-1,0 0 1,1 0-1,-1 1 1,0-1-1,0 1 1,-1 0-1,1 0 1,0 0-1,-1 0 1,1 0-1,-1 0 1,3 4-1,7 8-2,-1 1-1,-1 0 1,0 1-1,10 23 1,4 24 60,-24-63-41,0 1-1,0 0 0,0 0 0,0-1 1,1 1-1,-1 0 0,0-1 1,1 1-1,-1 0 0,0-1 0,1 1 1,-1 0-1,1-1 0,-1 1 1,1-1-1,-1 1 0,1-1 1,-1 1-1,1-1 0,0 0 0,-1 1 1,1-1-1,0 0 0,-1 1 1,1-1-1,0 0 0,0 0 1,1 1-1,2-5 5,0 0-4,0-1 1,-1 0 0,0 0 0,0 0 0,0 0 0,-1 0 0,0-1-1,0 1 1,0-1 0,-1 0 0,1 1 0,-1-8 0,4-8 19,21-71 54,-26 91-78,1 1 0,-1 0 0,0 0 1,0-1-1,0 1 0,1 0 1,-1 0-1,0 0 0,0-1 0,1 1 1,-1 0-1,0 0 0,0 0 0,1 0 1,-1 0-1,0 0 0,1-1 1,-1 1-1,0 0 0,1 0 0,-1 0 1,0 0-1,0 0 0,1 0 0,-1 0 1,0 0-1,1 0 0,-1 0 1,0 0-1,1 1 0,-1-1 0,0 0 1,0 0-1,1 0 0,-1 0 1,0 0-1,1 0 0,-1 1 0,0-1 1,0 0-1,1 0 0,-1 1 0,0-1 1,0 0-1,0 0 0,0 1 1,1-1-1,-1 0 0,0 0 0,0 1 1,0-1-1,0 0 0,0 0 0,0 1 1,0-1-1,1 0 0,-1 1 1,0-1-1,12 20-181,6 17 64,-11-22 109,0 0 0,1 0 0,1 0 0,0-1 0,14 15 0,-20-25 12,0-1 1,1 0-1,-1 0 0,1 0 0,0 0 1,0-1-1,0 0 0,0 1 1,0-2-1,0 1 0,1 0 0,-1-1 1,1 0-1,-1 0 0,1 0 0,-1 0 1,1-1-1,0 0 0,-1 0 0,1 0 1,0 0-1,-1-1 0,1 0 0,5-1 1,-2-1 1,1 0 0,-1-1 0,0 1 0,0-1 0,-1-1 0,1 0 0,-1 0 1,0 0-1,0-1 0,-1 0 0,0 0 0,0-1 0,0 0 0,7-11 0,-7 8 45,0 0 1,-1 0-1,0 0 0,-1 0 0,0-1 0,0 0 0,-1 1 0,-1-1 1,0 0-1,0-1 0,-1-12 0,-2 72-245,-1-33 187,1 0 0,0 0 1,2 0-1,0 0 0,0 0 0,1 0 0,1 0 0,7 19 1,-8-30 15,0-1 0,0 0 1,0 0-1,1 0 0,0 0 1,-1-1-1,1 1 1,0-1-1,1 0 0,-1 0 1,0 0-1,0 0 0,1 0 1,-1-1-1,1 1 0,0-1 1,-1 0-1,1 0 1,5 0-1,-7 0-136,0-1 0,1 1 0,-1-1 0,0 0 0,1 0 0,-1 0 0,0 0 0,1 0 0,-1-1 0,1 1 0,-1-1-1,0 1 1,0-1 0,1 0 0,-1 0 0,0 0 0,0 0 0,0-1 0,0 1 0,0 0 0,0-1 0,0 1 0,-1-1 0,1 0 0,0 0 0,-1 1 0,0-1 0,1 0 0,-1 0 0,0 0 0,1-3 0,4-32-4507,-5-12-2068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1.84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61 454 14759,'0'0'3946,"13"-19"-2693,-2 2-892,73-115 1917,-76 118-1983,-2 0-1,0-1 1,0 0-1,-1 0 1,-1 0-1,4-31 1,-7 39-236,0 0 0,-1 0 1,0 0-1,0 0 0,0 0 1,-1 0-1,0 0 0,0 1 0,-1-1 1,0 0-1,0 0 0,-1 1 1,1-1-1,-1 1 0,-1 0 1,1 0-1,-8-9 0,10 13-56,-1 0 0,1 1 0,0-1 0,-1 1 0,1-1 0,-1 1 0,1 0 0,-1-1 0,0 1 0,0 0-1,1 0 1,-1 0 0,0 0 0,0 1 0,0-1 0,0 0 0,0 1 0,0 0 0,0-1 0,0 1-1,0 0 1,0 0 0,0 0 0,0 0 0,-1 0 0,1 1 0,0-1 0,0 1 0,0-1 0,0 1 0,1 0-1,-1-1 1,0 1 0,0 0 0,0 0 0,1 1 0,-1-1 0,0 0 0,1 0 0,-1 1 0,1-1-1,-1 1 1,1 0 0,0-1 0,0 1 0,0 0 0,-2 2 0,-5 11-22,-1 1-1,2-1 1,0 1-1,-7 25 1,1 4-512,2 1 0,1 1 0,3 0 0,2 0 1,2 93-1,3-122-296,1 1 0,1-1 0,1 0-1,8 27 1,-4-28-487,0-1 0,2 0 0,0 0 0,12 16-1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2.2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170 625 11045,'0'0'14172,"-22"14"-13969,17-11-201,-4 2 0,0 0 0,0 0 0,0 1 0,1 0-1,0 0 1,0 1 0,1 0 0,0 1-1,0 0 1,1 0 0,0 0 0,0 1-1,1 0 1,0 0 0,0 0 0,1 0 0,-5 20-1,4-5-3,1-1-1,0 1 0,1 45 1,4-66 0,-1 0 1,0 0-1,1 0 1,0 0-1,-1 0 0,1 0 1,1 0-1,-1 0 1,0 0-1,1 0 1,-1 0-1,1-1 1,0 1-1,0-1 1,0 1-1,0-1 1,0 0-1,1 0 1,-1 0-1,1 0 0,-1 0 1,1 0-1,0-1 1,-1 0-1,1 1 1,0-1-1,0 0 1,0 0-1,0 0 1,0-1-1,0 1 1,1-1-1,-1 0 1,0 1-1,0-2 0,0 1 1,4-1-1,3 1 4,-1-1 0,0 0 0,0-1-1,1 0 1,-1 0 0,0-1 0,-1 0-1,1-1 1,0 0 0,-1 0 0,13-10-1,-8 3 9,0-1 0,-1-1-1,0 0 1,-1-1-1,-1 0 1,0 0 0,-1-1-1,-1-1 1,0 1 0,-1-1-1,0-1 1,-2 1-1,0-1 1,3-20 0,1-22 78,-3 0 0,-3-109 0,-3 120-32,-2-22 629,-3-1 1,-4 1-1,-21-85 1,24 134 57,3 20-278,1 16-315,5 39-283,3 1 1,12 55-1,-3-24 144,-11-65 5,10 78 21,4-1-1,59 179 1,-71-261-82,1-1 1,1 0 0,0 0 0,1-1 0,0 0 0,1-1-1,0 0 1,20 18 0,-28-28-206,1-1 0,1 1 1,-1-1-1,0 0 0,1 0 0,-1 0 0,1 0 0,-1 0 0,1-1 1,0 1-1,0-1 0,6 1 0,-6-2-449,0 1 0,0-1 1,0 0-1,0-1 0,0 1 0,0-1 0,7-1 0,24-15-7929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2.3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0 110 14743,'0'0'6115,"150"-98"-6067,-83 86 80,-10 12-128,-21 0 0,-25 34-2802,-11 20-2688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2.5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 5202,'0'0'14599,"62"10"-14487,-11-10 176,16 0-288,11 0 0,-6-10-2849,16-4-6179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2.7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0 17896,'0'0'10034,"-7"14"-9879,2-3-151,1 1 0,0 0 0,0 0 1,1 0-1,1 0 0,0 1 0,1-1 0,1 1 1,0 15-1,17 134 228,-3-44-146,-9-29-10,20 166 152,-25-254-293,0 0-1,0 1 0,0-1 1,1 0-1,-1 0 1,0 0-1,1 0 1,-1 0-1,0 0 0,1 0 1,0 0-1,-1 0 1,1 0-1,0 0 0,-1 0 1,1 0-1,0 0 1,0 0-1,0 0 1,-1-1-1,1 1 0,0 0 1,2 0-1,-2-1-116,1 0-1,-1 0 1,1 0-1,-1-1 0,1 1 1,-1 0-1,1-1 1,-1 1-1,0-1 1,1 1-1,-1-1 0,0 0 1,1 1-1,-1-1 1,0 0-1,0 0 1,0 0-1,0 0 0,0 0 1,2-2-1,32-47-5534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3.3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37 123 15591,'0'0'4626,"-6"18"-3367,-2 5-1099,2 1-1,1 0 0,0 0 0,2 0 0,1 1 0,1-1 0,3 39 0,-1-52-113,1 0 0,0 0 0,1 0 0,0 0 0,1 0 0,0-1 1,0 0-1,12 19 0,-12-22-36,1-1 0,0-1 1,0 1-1,1-1 1,-1 1-1,1-2 1,0 1-1,0-1 0,1 1 1,-1-2-1,1 1 1,0-1-1,0 0 1,13 3-1,30 4 157,-49-10-153,0 1 1,0-1-1,0 0 0,1 0 0,-1 0 0,0 0 0,0 0 0,0 0 1,0 0-1,0 0 0,0 0 0,0 0 0,0 0 0,0-1 0,0 1 0,1 0 1,-1-1-1,0 1 0,-1-1 0,1 1 0,0-1 0,0 1 0,0-1 1,0 0-1,0 0 0,0 1 0,-1-1 0,1 0 0,0 0 0,-1 0 0,1 0 1,-1 0-1,1 0 0,-1 0 0,1 0 0,-1 0 0,1-2 0,-11-228 891,10 223-866,0 0 0,1 0 0,0 0 0,0 0 0,1 1 0,0-1 0,0 0 0,1 1 0,0 0 0,0-1 0,1 1 1,0 1-1,0-1 0,7-8 0,-8 11-43,1 1 0,0-1-1,0 1 1,0 0 0,0 0 0,0 0 0,1 1 0,-1 0 0,1-1 0,0 1 0,-1 1 0,1-1 0,0 1 0,0 0 0,0 0 0,0 0-1,0 1 1,1 0 0,-1 0 0,0 0 0,0 0 0,0 1 0,8 2 0,-9-2-4,0 0 0,0 0 1,0 1-1,0 0 0,0 0 0,0 0 1,0 0-1,-1 1 0,1-1 1,-1 1-1,1 0 0,-1 0 0,0 0 1,0 0-1,-1 1 0,1-1 0,-1 1 1,3 4-1,2 7 5,-1-1 1,0 1-1,6 26 0,-1-1 1,-11-38 2,1-1 1,0 1 0,-1 0-1,1 0 1,0-1-1,0 1 1,0-1-1,0 1 1,0-1-1,0 1 1,0-1-1,1 1 1,-1-1 0,0 0-1,1 0 1,-1 0-1,1 0 1,-1 0-1,1 0 1,0 0-1,-1 0 1,1 0-1,0-1 1,0 1 0,-1-1-1,1 0 1,0 1-1,0-1 1,0 0-1,0 0 1,0 0-1,-1 0 1,1 0-1,0-1 1,0 1 0,3-1-1,7-3 7,-1-1 0,1 0 0,-1 0 0,18-12 0,4-2 63,-31 19-83,0 0 0,1 0 0,-1 0 0,0 0 0,0 0 0,1 0 0,-1 1 0,0-1 0,1 1 0,-1 0 0,0-1 0,0 1 0,0 0 0,0 0 0,0 0 0,0 1 0,0-1 0,0 0 0,0 1 0,0-1 0,-1 1 0,3 2 0,13 9 13,-4-6 6,0-1-1,1 0 1,0-1-1,0-1 1,1 0-1,-1-1 0,1-1 1,0 0-1,-1-1 1,19-1-1,-21 1 5,-1-2 0,1 0 0,0 0 0,0-1 0,-1 0 0,1-1 0,-1 0 0,0-1 0,0-1 0,0 1 0,-1-2 1,1 1-1,11-10 0,-19 12 13,0 1 0,0-1 0,-1 0 0,1 0 0,-1 0 0,0-1 0,0 1 0,0 0 0,0-1 0,0 1 0,-1-1 0,1 0 0,-1 1 0,0-1 0,-1 0 0,2-6 0,-2 3 101,0 1-1,-1-1 1,0 1 0,0-1-1,0 1 1,-1-1 0,0 1 0,0 0-1,-3-7 1,-7-9 258,0 1 0,-2 0-1,0 1 1,-18-19 0,28 34-392,-10-11 220,0 1 1,-1 1 0,-24-18 0,38 33-220,0-1 0,1 1 0,-1 0 0,0-1 0,1 1 0,-1-1 0,0 1 0,1 0-1,-1-1 1,1 1 0,-1 0 0,1 0 0,0 0 0,-1-1 0,1 1 0,0 0 0,0 0 0,-1 0 0,1 0 0,0 0 0,0-1 0,0 2 0,-1 2-64,-23 92-4120,13-45-2402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3.8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68 1 16888,'0'0'9444,"-4"17"-9089,-12 66-239,4 1-1,4 0 1,4 1 0,7 105 0,12-88-1039,-29-117-7020,-13-14-3574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3.9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1 201 16600,'0'0'7043,"93"-61"-7043,0 31 16,-6 2-16,22 0-1297,-21 2-2657,-11-2-3649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4.4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16103,'0'0'6830,"0"20"-6488,1 4-212,19 225 1531,-16-217-1550,2 0 1,1-1-1,1 1 1,2-2-1,1 1 1,18 33-1,-26-59-96,-2-2-7,1 1 1,0 0 0,0 0-1,0-1 1,1 0 0,-1 1-1,1-1 1,0 0 0,0 0-1,0 0 1,0-1 0,1 1-1,-1-1 1,6 4 0,-8-6-1,-1 0 1,0 0-1,1 0 1,-1 1 0,1-1-1,-1 0 1,1 0 0,-1 0-1,1 0 1,-1 0-1,0 0 1,1 0 0,-1 0-1,1 0 1,-1 0 0,1-1-1,-1 1 1,1 0 0,-1 0-1,0 0 1,1 0-1,-1-1 1,1 1 0,-1 0-1,0 0 1,1-1 0,-1 1-1,11-18 346,19-62 605,-21 50-816,2 1 0,1 0 1,2 0-1,0 1 1,36-49-1,-50 77-146,0-1 0,1 1 0,-1-1 0,0 1 0,0-1 1,1 1-1,-1-1 0,0 1 0,1-1 0,-1 1 0,1 0 0,-1-1 0,1 1 0,-1 0 0,1-1 0,-1 1 1,0 0-1,1 0 0,0-1 0,-1 1 0,1 0 0,-1 0 0,1 0 0,-1 0 0,1 0 0,-1 0 0,1 0 1,-1 0-1,1 0 0,0 0 0,-1 0 0,1 0 0,-1 0 0,1 0 0,-1 0 0,1 1 0,-1-1 0,1 0 1,-1 0-1,1 1 0,-1-1 0,1 0 0,-1 1 0,1-1 0,-1 0 0,0 1 0,1-1 0,-1 1 0,0-1 0,1 1 1,-1 0-1,13 32-230,-9-19 158,2 5 86,1 0 1,1-1-1,1 0 0,1-1 0,22 32 1,-28-45-7,0 0-1,0 0 1,0 0 0,0-1 0,1 1 0,-1-1-1,1 0 1,0 0 0,0-1 0,0 1 0,1-1-1,-1 0 1,0 0 0,1-1 0,-1 0 0,1 0-1,-1 0 1,1-1 0,0 0 0,-1 0 0,1 0 0,0 0-1,-1-1 1,1 0 0,-1 0 0,7-3 0,1 0 13,-1-2 0,1 0 0,-1 0 0,0-1 0,0 0 0,-1-1 0,0 0 0,0-1 0,-1 0 0,0-1 0,-1 0 0,0-1 0,-1 0 0,0 0 0,9-17 0,-10-30 182,-6 56-189,-1 6-41,-1 12-93,1-12 127,0 0-1,1 0 0,-1 0 0,0 0 0,1 0 1,0 0-1,0 0 0,0-1 0,1 1 0,-1 0 1,1-1-1,0 1 0,0-1 0,0 1 0,0-1 1,0 0-1,1 0 0,4 5 0,-2-5-113,-1-1 0,0 1 1,1-1-1,-1 1 0,1-1 0,0-1 0,0 1 0,0-1 0,0 1 0,0-2 0,0 1 0,0 0 0,10-1 0,-14 0-23,-1 0 0,1 0 0,0 0 0,-1 0 0,1 0-1,0 0 1,-1 0 0,1 0 0,0 0 0,-1 0 0,1 0-1,0 0 1,-1-1 0,1 1 0,-1 0 0,1 0 0,-1-1 0,1 1-1,0 0 1,-1-1 0,1 1 0,-1-1 0,1 1 0,-1-1-1,0 1 1,1-1 0,-1 1 0,1-1 0,-1 1 0,0-1 0,0 1-1,1-1 1,-1 0 0,0 1 0,0-1 0,0 1 0,1-1-1,-1 0 1,0 1 0,0-1 0,0 0 0,0 1 0,0-1-1,0 0 1,-1 1 0,1-1 0,0 0 0,0 1 0,-1-2 0,1 0-445,0-27-6665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13.6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 30 14567,'0'0'12592,"-5"-6"-11898,-16-16-503,21 22-191,0 0 0,0 0 0,0 0 1,0 0-1,0 0 0,0 0 1,0-1-1,0 1 0,0 0 1,-1 0-1,1 0 0,0 0 1,0 0-1,0 0 0,0 0 1,0 0-1,0 0 0,-1 0 1,1 0-1,0-1 0,0 1 1,0 0-1,0 0 0,0 0 0,-1 0 1,1 0-1,0 0 0,0 0 1,0 0-1,0 0 0,-1 0 1,1 1-1,0-1 0,0 0 1,0 0-1,0 0 0,0 0 1,0 0-1,-1 0 0,1 0 1,0 0-1,0 0 0,0 0 1,0 0-1,0 1 0,0-1 0,0 0 1,-1 0-1,1 0 0,0 0 1,0 0-1,0 0 0,0 1 1,0-1-1,3 15-83,10 42 67,2-1 0,2-1 1,30 64-1,-18-45 34,-9-29 58,30 51 0,0-1 71,-50-95-167,1 0 0,-1 1 0,0-1 0,1 1 0,-1-1 1,0 0-1,0 1 0,1-1 0,-1 1 0,0-1 0,0 1 1,0-1-1,0 1 0,1-1 0,-1 1 0,0-1 0,0 1 1,0-1-1,0 1 0,0-1 0,0 1 0,0-1 1,0 1-1,-1-1 0,1 1 0,0-1 0,0 0 0,0 1 1,-1 0-1,-16-4-2466,9 1 1613,-31-10-6037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4.6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24 360 14311,'0'0'7262,"10"-17"-6387,0 0-693,0-1 1,2 1 0,0 1 0,1 0-1,28-26 1,-30 32 2,7-6 115,0 0-1,23-28 1,-38 40-232,0 0 0,0 0 1,0 0-1,0-1 0,-1 1 1,1-1-1,-1 1 0,0-1 0,-1 0 1,1 0-1,-1 0 0,0 0 1,0 0-1,-1 0 0,1 0 1,-1 0-1,-1-10 0,0 13-51,1 0 0,-1 0 0,0 0-1,0 0 1,0 0 0,0 1 0,0-1 0,0 0 0,0 1-1,0-1 1,-1 1 0,1-1 0,-1 1 0,1 0 0,-1-1-1,1 1 1,-1 0 0,0 0 0,1 0 0,-1 0 0,0 1-1,0-1 1,0 0 0,0 1 0,0-1 0,0 1 0,0 0-1,-2-1 1,-1 1-28,0 0 0,0 0-1,0 0 1,0 1 0,1-1-1,-1 1 1,0 0 0,0 1-1,1-1 1,-1 1 0,-7 3-1,3 2-32,0-1-1,0 1 0,0 1 1,1 0-1,0 0 0,1 0 0,0 1 1,0 0-1,1 1 0,0-1 1,0 1-1,-6 18 0,4-9-436,2 0 1,0 0-1,1 0 1,1 1-1,0 0 0,0 28 1,3-40-96,1 1 0,1-1 1,-1 1-1,1-1 1,1 1-1,-1-1 0,6 15 1,-2-13-784,1-1 1,0 1 0,0-1-1,1 0 1,11 11-1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5.07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479 22 11125,'0'0'14588,"-17"-6"-14126,8 3-437,4 0-18,0 1 0,-1 0 0,0 1-1,0-1 1,1 1 0,-1 0 0,-9 0-1,13 1-6,-1 1-1,1-1 0,0 1 1,0-1-1,0 1 0,-1 0 1,1 0-1,0 0 0,0 0 1,0 0-1,0 0 0,1 0 1,-1 1-1,0-1 0,0 1 1,1-1-1,-1 1 1,1 0-1,-1 0 0,1 0 1,0 0-1,0 0 0,0 0 1,0 0-1,0 0 0,0 0 1,0 3-1,-5 13-13,0 0 0,1 0 0,2 0 0,0 1 0,0 0-1,1 19 1,2-37 13,0 0 1,0-1-1,0 1 0,1 0 0,-1 0 0,0 0 0,0 0 0,0 0 0,1 0 0,-1 0 1,1-1-1,-1 1 0,0 0 0,1 0 0,0-1 0,-1 1 0,1 0 0,-1-1 1,1 1-1,0 0 0,-1-1 0,1 1 0,0-1 0,0 1 0,-1-1 0,1 1 0,1 0 1,31 2 49,-22-5-31,0 0 0,-1 0 0,1-1 0,13-5 0,-8 0 32,0-1 1,25-18-1,-7 5 12,-34 21-62,1 0-1,0 0 0,0 1 0,0-1 0,0 1 0,0-1 0,0 1 0,0-1 0,0 1 0,0-1 0,0 1 0,1 0 1,-1 0-1,0 0 0,0 0 0,0-1 0,0 1 0,0 1 0,2-1 0,2 10-41,-5-7 25,7 27-25,-1 1-1,-1-1 1,-2 1-1,-1 0 1,-4 46-1,2-29 61,0-25 4,1 56 30,-3 0 1,-4 0-1,-18 94 1,10-116 1,-37 98 0,41-130-1,-1-2 1,-2 0-1,0 0 1,-1-1 0,-1-1-1,-24 27 1,31-41 44,-1 0 1,1 0-1,-1 0 0,-1-1 1,1 0-1,-1-1 1,0 0-1,0-1 1,-1 0-1,1 0 0,-1-1 1,0-1-1,0 0 1,0 0-1,-18 0 1,20-2-37,-1 0 0,0 0 0,1-1 0,-1 0 0,1-1 0,-1 0 0,1-1 0,0 1 0,0-2 0,0 1 0,0-2 0,0 1 0,1-1 0,0 0 0,0-1 0,0 1 0,-12-13 1,17 13-87,-1 0 1,1-1 0,-1 1 0,1 0-1,1-1 1,-1 0 0,1 0 0,0 0 0,1 0-1,-1 0 1,1 0 0,0 0 0,1-1 0,-1 1-1,1 0 1,0 0 0,1-1 0,0 1-1,0 0 1,0 0 0,1 0 0,0 0 0,0 0-1,0 0 1,6-9 0,6-12-1761,1 0 0,1 1-1,37-42 1,-47 60 862,55-69-10128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5.4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19977,'0'0'5373,"4"30"-5303,-4-25-67,9 70 72,25 97 1,-13-88 64,61 191 398,-82-275-535,0 1 1,0-1-1,0 0 1,0 0-1,0 1 1,0-1-1,1 0 1,-1 1-1,0-1 1,0 0-1,0 0 0,0 1 1,0-1-1,0 0 1,1 0-1,-1 1 1,0-1-1,0 0 1,0 0-1,1 0 1,-1 1-1,0-1 1,0 0-1,1 0 0,-1 0 1,0 0-1,0 0 1,1 1-1,-1-1 1,0 0-1,1 0 1,-1 0-1,0 0 1,0 0-1,1 0 0,-1 0 1,0 0-1,1 0 1,-1 0-1,0 0 1,0 0-1,1 0 1,-1 0-1,0-1 1,1 1-1,-1 0 0,0 0 1,0 0-1,1 0 1,-1 0-1,0-1 1,0 1-1,1 0 1,-1 0-1,0 0 1,0-1-1,0 1 1,1 0-1,11-20 318,-8 14-184,9-18 387,8-13 68,45-60 1,-60 89-589,0 1 1,1-1 0,-1 1 0,1 1 0,1-1 0,-1 1 0,1 1-1,0-1 1,1 1 0,-1 1 0,1-1 0,0 1 0,16-4-1,-22 7-11,0 1 0,1 0 0,-1-1 0,1 1-1,0 0 1,-1 1 0,0-1 0,1 1 0,-1 0-1,1-1 1,-1 1 0,0 1 0,1-1-1,-1 0 1,0 1 0,0 0 0,0 0 0,0 0-1,0 0 1,-1 0 0,1 0 0,0 1-1,-1-1 1,0 1 0,0 0 0,3 3 0,3 8-2,0-1 0,-2 2 1,1-1-1,6 24 1,-10-29 16,12 42-5,10 59 0,13 48 44,-37-155-257,1 1-1,-1-1 1,0 0-1,0 0 0,0 1 1,-1-1-1,1 0 0,-1 1 1,0-1-1,0 1 1,0-1-1,-1 7 0,-1-8-122,1 0-1,-1 0 0,1 0 1,-1 0-1,0-1 0,0 1 0,0 0 1,0-1-1,0 0 0,0 1 0,0-1 1,-1 0-1,1 0 0,0 0 0,-1 0 1,1 0-1,0-1 0,-5 1 1,-60 15-8106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6.0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403 90 10325,'0'0'10959,"-3"-15"-9374,-12-43-158,15 57-1366,0 0 0,0 0-1,0 1 1,-1-1 0,1 0-1,0 0 1,0 1-1,-1-1 1,1 0 0,0 0-1,-1 1 1,1-1-1,-1 0 1,1 1 0,-1-1-1,0 1 1,1-1-1,-1 0 1,1 1 0,-1-1-1,0 1 1,1 0-1,-1-1 1,-1 0 0,-9 6 394,9-4-211,-14 11-54,0 1 1,0 1-1,2 0 1,0 1 0,0 0-1,2 1 1,-16 25-1,8-12-95,-6 6-66,1 1 0,3 1 0,0 1 0,3 1 0,1 1 0,2 0 0,2 1 0,2 1 0,1 0 0,3 1 0,1 0-1,-1 45 1,7-52-17,1 1 0,2 0-1,1 0 1,3-1-1,0 0 1,2 0-1,2 0 1,2-1-1,0-1 1,3 0 0,29 51-1,-13-38-20,1-2 1,3-1-1,1-1 0,2-3 1,2-1-1,2-1 1,86 58-1,-63-54-753,1-4 0,2-2 1,2-4-1,0-2 0,89 23 1,97 9-6149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6.6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17608,'0'0'9063,"9"14"-9023,30 43-41,62 70 1,-53-70 126,73 113 0,-103-136-80,-1 2 1,-2 0 0,-1 1-1,-2 0 1,-2 1-1,-1 0 1,-2 0 0,-2 1-1,-2 0 1,-1 0-1,-1 0 1,-3 1 0,-1-1-1,-2-1 1,-2 1 0,-1-1-1,-2 0 1,-24 60-1,-110 204 333,144-302-466,0 0 0,0 0 0,-1 0 0,1 1 0,0-1 0,0 0-1,0 0 1,0 1 0,-1-1 0,1 0 0,0 1 0,0-1 0,0 0 0,0 0 0,0 1-1,0-1 1,0 0 0,0 1 0,0-1 0,0 0 0,0 0 0,0 1 0,0-1 0,0 0-1,0 1 1,0-1 0,0 0 0,1 0 0,-1 1 0,0-1 0,0 0 0,0 0 0,0 1-1,0-1 1,1 0 0,-1 0 0,0 1 0,0-1 0,1 0 0,-1 0 0,0 0 0,0 0-1,1 1 1,-1-1 0,0 0 0,0 0 0,1 0 0,-1 0 0,0 0 0,0 0 0,1 0 0,-1 0-1,0 0 1,1 0 0,-1 0 0,0 0 0,0 0 0,1 0 0,-1 0 0,0 0 0,1 0-1,18-6-6233,6-20-4692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7.02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258 0 15831,'0'0'12038,"-9"38"-11678,-99 466 5,71-292 8,-50 259-57,85-465-306,-2 12 35,0 0 0,1 1-1,-1 32 503,6-59-2017,10-10-1585,16-8-2993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7.5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0 176 19721,'0'0'1806,"4"-21"211,19-66-635,-22 83-1301,1 0 0,0 0 0,0 0 0,0 0 0,1 1 0,-1-1 0,1 0-1,0 1 1,0 0 0,0 0 0,0 0 0,0 0 0,1 0 0,0 1 0,-1 0 0,1 0 0,0 0 0,0 0 0,0 0-1,0 1 1,0-1 0,1 1 0,-1 0 0,0 1 0,1-1 0,5 1 0,-4-1-70,-1 2-1,1-1 1,0 1 0,0 0-1,0 0 1,-1 0 0,1 1-1,0 0 1,-1 0 0,0 0-1,1 1 1,-1 0 0,0 0-1,0 0 1,-1 1 0,8 6-1,-4 0-14,0 0 0,-1 0-1,-1 0 1,1 1 0,-2 0-1,0 1 1,0-1 0,-1 1-1,0 0 1,-1 0 0,0 0-1,-1 1 1,-1-1 0,0 0-1,0 1 1,-3 17-1,0-9 27,0 0-1,-2-1 0,-1 0 1,0 0-1,-1 0 0,-1 0 0,-1-1 1,-1 0-1,-12 19 0,-8 9 459,-1 0 1,-3-3-1,-73 80 0,106-124-463,0 0 1,0 0-1,1 0 0,-1-1 0,0 1 1,0 0-1,1 0 0,-1 0 0,0 0 1,0 0-1,1 0 0,-1 0 0,0 0 1,0 0-1,1 0 0,-1 0 0,0 1 1,0-1-1,1 0 0,-1 0 1,0 0-1,0 0 0,0 0 0,1 0 1,-1 0-1,0 1 0,0-1 0,0 0 1,1 0-1,-1 0 0,0 1 0,0-1 1,0 0-1,0 0 0,0 0 0,1 1 1,-1-1-1,0 0 0,0 0 0,0 1 1,0-1-1,0 0 0,0 0 0,0 1 1,0-1-1,0 0 0,0 0 0,0 1 1,0-1-1,0 0 0,0 0 0,0 1 1,0-1-1,0 0 0,0 0 1,0 1-1,-1-1 0,1 0 0,0 0 1,0 0-1,0 1 0,0-1 0,-1 0 1,36-2-141,-26 1 222,341-64 117,-156 23-203,-170 37-6,19-2 40,51-18 0,-68 2 2114,-19 15-6053,-6-8-729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8.5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1 100 22522,'0'0'8324,"0"-96"-8292,0 94 0,0 0-32,10 2-144,21 0-880,0 0-577,-5 6-1200,-11 26-3250,-10 20-6275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38.65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362 0 21178,'0'0'160,"-46"122"592,5-55 1745,4-5-1248,1-6-481,0-4-640,5-5 48,-5 9-176,-10-4-1104,-6-10-8036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0.2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0 14295,'0'0'11018,"0"18"-10874,25 359 895,2 39-80,-44-472-2837,-3-31-3655,-5-27-4618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13.8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1 252 18344,'0'0'4739,"28"-11"-4385,354-119-175,-65 19 488,-341 126 319,-23 22-9591,10-4-6042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0.44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16 339 13302,'0'0'6464,"19"-20"-4649,61-66-305,-75 81-1398,0-1 1,-1 1-1,1-1 1,-1 0-1,-1 0 1,1 0-1,-1 0 1,0-1-1,-1 1 1,1-1 0,-1 0-1,-1 0 1,1 0-1,-1 0 1,0 0-1,-1 0 1,0 0-1,0 0 1,0 0 0,-2-8-1,0 10-89,1 0-1,-1 1 1,0-1-1,0 0 1,0 1-1,-1-1 1,0 1-1,1 0 1,-2 0-1,1 0 1,0 0-1,-1 1 1,0-1-1,1 1 1,-2 0 0,1 0-1,0 0 1,0 1-1,-1-1 1,1 1-1,-1 0 1,0 1-1,0-1 1,-8-1-1,11 3-32,0-1-1,0 1 1,0 0 0,0 0-1,-1 0 1,1 0-1,0 0 1,0 1 0,0-1-1,0 1 1,0-1-1,0 1 1,0 0 0,0 0-1,0 0 1,0 0-1,0 0 1,1 0-1,-1 0 1,0 1 0,1-1-1,-1 1 1,1-1-1,-1 1 1,1 0 0,0-1-1,0 1 1,0 0-1,0 0 1,0 0 0,0 0-1,0 0 1,0 0-1,1 0 1,-1 0 0,1 0-1,-1 3 1,-2 12-382,1-1 1,0 0 0,2 31-1,0-35-45,0 5-846,0 1-1,6 31 1,-1-30-926,1 0 0,13 27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0.7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83 15 14455,'0'0'13051,"-10"-6"-12582,-17-2-403,26 7-64,0 1 0,0 1 0,1-1 0,-1 0 0,0 0 0,0 0-1,0 0 1,1 1 0,-1-1 0,0 0 0,0 1 0,1-1 0,-1 0 0,0 1 0,1-1 0,-1 1 0,0-1 0,1 1 0,-1 0 0,1-1 0,-2 2 0,0 4 7,-1 1 0,1-1 0,0 1 0,1 0 0,0 0 0,0-1 0,0 1 0,1 12 0,-8 171 356,7 0 1,26 195-1,2-161-86,-3 242 0,-25-465-392,0-1 0,0 0 1,0 1-1,0-1 0,0 0 0,0 0 1,0 0-1,0 0 0,-1 0 0,1 0 1,0-1-1,0 1 0,0 0 0,0 0 1,0-1-1,0 1 0,0-1 0,-2 0 1,-1-2-418,1 1 0,-1-1 0,1 0 0,0 0 0,0 0 0,0 0 0,-3-5 0,-25-41-8420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0.81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0 285 15351,'0'0'2609,"109"-117"-2385,-47 79-224,36-6 0,0 0 0,5 2-4130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1.28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268 0 16215,'0'0'9325,"-14"23"-8520,-13 28-639,3 1-1,1 1 1,-20 75-1,-55 272 1195,82-310-1138,5-1-1,-1 145 1,13-194-180,2 1 0,1 0 0,3-1 0,1 0 0,14 41 0,-12-53-28,1 0-1,1-1 0,2 0 0,1-1 0,0 0 0,2-1 0,30 33 0,-21-31 9,2-1-1,0-1 0,2-1 1,56 34-1,-85-58 59,1 1 0,-1 0 0,0 0 0,0 0 0,0 0-1,0 0 1,1 0 0,-1 0 0,-1 0 0,1 0 0,0 0 0,0 0-1,0 1 1,0-1 0,-1 0 0,1 0 0,-1 1 0,1-1 0,-1 1 0,0-1-1,1 0 1,-1 1 0,0-1 0,0 1 0,0-1 0,0 1 0,0-1 0,0 1-1,-1 1 1,1 6 734,18-28-958,-10 10-577,0 1 0,1-1 0,0 1 0,0 1 0,0 0 0,13-7 0,11-8-1892,28-26-4169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1.7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372 94 15799,'0'0'7948,"-19"-16"-6449,-60-47-546,77 62-910,0-1 0,0 1-1,0-1 1,-1 1 0,1 0 0,0-1 0,-1 1 0,1 1 0,-1-1 0,1 0 0,-1 0 0,0 1 0,1 0 0,-6-1 0,7 2-34,-1-1 1,0 1 0,0 0-1,0-1 1,0 1 0,1 0-1,-1 0 1,0 0 0,1 0-1,-1 1 1,1-1 0,-2 2-1,-3 2 6,-16 18 5,0 2 0,2 0 0,0 1-1,2 1 1,1 1 0,1 0 0,2 1 0,-17 48 0,25-62-18,2 0 0,0 0 1,1 0-1,0 1 0,1-1 0,0 22 1,2-34-4,0 0 1,0 0-1,0 0 1,1-1-1,-1 1 1,1 0-1,-1 0 1,1 0-1,0-1 1,0 1-1,0 0 1,0-1 0,1 1-1,-1-1 1,1 1-1,0-1 1,-1 0-1,1 0 1,0 0-1,4 3 1,-3-3 4,0 0 0,1 0 1,0-1-1,-1 1 0,1-1 1,0 0-1,0 0 1,-1 0-1,1-1 0,0 1 1,0-1-1,0 0 0,5-1 1,4 0 13,0-1 1,-1-1 0,1 0-1,-1 0 1,0-2 0,0 1-1,0-1 1,15-10 0,-10 4 9,-1 0 1,0-1 0,-1 0 0,0-2-1,-1 0 1,0 0 0,20-30-1,-26 32-6,-1-1-1,-1 0 0,0 0 0,0 0 0,-2 0 0,1-1 0,-2 0 0,0 0 0,0 0 0,-1 0 0,-1-24 0,-3-17 421,0 49 58,1 34-510,1-7 49,1-1 1,0 1 0,2 0 0,0-1-1,2 1 1,11 34 0,-13-48-141,1 1 1,-1-1-1,1-1 1,1 1-1,-1-1 0,1 1 1,0-1-1,1 0 1,6 5-1,-7-7-250,0 0 0,1-1-1,0 1 1,-1-1 0,1-1 0,0 1 0,1-1-1,-1 0 1,0 0 0,1-1 0,-1 0 0,10 1-1,45-5-4466,5-17-1427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1.9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310 0 13622,'0'0'10859,"-4"18"-10651,-12 43-208,1-8 196,2-1 0,3 2 0,-4 55 0,13-126-102,-1 1 1,-1 0-1,0 0 1,-1 1-1,-1-1 1,-1 1-1,0 0 1,0 0-1,-2 1 0,0-1 1,0 2-1,-1-1 1,-1 1-1,-1 1 1,1 0-1,-2 0 1,0 1-1,0 0 0,-1 1 1,0 1-1,-1 0 1,0 1-1,0 0 1,-18-6-1,30 29-614,2-9 289,1-1 0,0 1 1,0 0-1,0-1 0,0 1 0,1-1 1,0 0-1,0 1 0,6 8 1,-3-5-825,1-1 1,0 1 0,0-2-1,1 1 1,8 6 0,30 20-7430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2.3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388 0 15191,'0'0'8396,"-7"19"-7873,5-13-533,-48 141 465,41-116-300,1 0 1,1 1-1,-2 45 1,7-47-27,0-20-104,1 0 1,0 0 0,1 0-1,0 0 1,1 0-1,0-1 1,5 20-1,-6-28-19,1 0 0,0 0 0,0 0 0,0 0 0,0 0 0,0 0 0,1 0 0,-1 0 0,0 0 0,0-1 0,0 1 0,1 0 0,-1-1 0,0 1 0,1-1 0,-1 0-1,1 1 1,2-1 0,-4 1 2,1-1-1,0 0 0,0 0 0,0 0 1,-1 0-1,1 0 0,0 0 0,0 0 1,-1 0-1,1 0 0,0 0 0,0 0 1,-1-1-1,1 1 0,0 0 0,0 0 1,-1-1-1,1 1 0,0-1 0,-1 1 1,1 0-1,0-1 0,-1 1 1,1-1-1,-1 0 0,1 1 0,-1-1 1,1 1-1,-1-1 0,1 0 0,-1 1 1,0-1-1,1 0 0,-1 1 0,0-1 1,1-1-1,0-9 55,-1-1 1,0 1 0,-1 0-1,0 0 1,-1 0-1,0-1 1,-1 2-1,0-1 1,-1 0-1,0 1 1,0-1 0,-1 1-1,-1 0 1,-9-13-1,5 8 34,0 1 0,-1 1 0,-1 0 0,-1 0-1,1 2 1,-2-1 0,0 1 0,-25-14 0,33 21-124,-1 1 1,1 0-1,-1 1 1,0 0 0,0 0-1,0 0 1,0 1-1,0 0 1,-12-1 0,16 2-15,0 0 1,1 0-1,-1 1 1,1-1 0,-1 0-1,1 1 1,-1 0 0,1-1-1,-1 1 1,1 0-1,-1 1 1,1-1 0,0 0-1,0 0 1,-1 1 0,1 0-1,0-1 1,1 1-1,-1 0 1,0 0 0,0 0-1,1 0 1,-1 0-1,1 0 1,0 1 0,-1-1-1,0 3 1,-9 34-2907,1 0-2868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2.8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350 75 14871,'0'0'11098,"-11"-15"-10714,4 5-349,4 5-22,0 0-1,-1 0 1,0 0-1,0 1 1,0-1-1,-9-6 1,11 10-12,0-1 0,-1 1 0,1 0 1,0 0-1,0 0 0,-1 1 1,1-1-1,-1 0 0,1 1 1,0 0-1,-1-1 0,1 1 0,-1 0 1,1 0-1,-1 0 0,1 1 1,-1-1-1,1 1 0,0-1 1,-1 1-1,1 0 0,0 0 1,-1 0-1,-2 2 0,-202 115 242,204-117-234,1 1 0,1 0 0,-1 0 0,0 0 0,0 0 0,1 0 0,-1 0 0,1 0 0,0 0 0,-1 1 0,1-1 0,0 0 0,0 1 0,1-1 0,-1 1 0,0-1 0,1 5 0,-1 49 31,2-31 6,-2 109 115,-2-15 346,25 228 0,-17-311-465,2-1 0,2 1 0,1-1-1,1-1 1,2 0 0,2 0 0,1-2 0,1 0 0,1-1 0,40 49-1,-53-72-33,2-1 0,-1-1 0,1 1 0,0-1-1,0 0 1,1-1 0,0 1 0,0-2-1,0 1 1,1-1 0,-1 0 0,1-1-1,0 0 1,0 0 0,0-1 0,0-1 0,0 1-1,1-1 1,-1-1 0,0 1 0,1-2-1,11-1 1,-18 2-142,1-1 0,-1 0-1,1 0 1,-1 0 0,1 0-1,-1 0 1,0-1 0,0 0 0,0 1-1,0-1 1,0 0 0,0 0-1,0-1 1,-1 1 0,1-1 0,-1 1-1,0-1 1,3-4 0,2-3-1326,-1 0-1,-1 0 1,0-1 0,5-15 0,6-29-7336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3.3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 83 15607,'0'0'9106,"-2"20"-8973,-1 3-120,1-1 1,1 1-1,1 0 0,1 0 1,6 37-1,0-28 83,13 55 32,-18-80-111,1 0 0,-1 0 1,1 0-1,0 0 0,1-1 0,0 1 1,0-1-1,10 11 0,-14-17-11,0 0 0,0 1 0,0-1 0,0 0 1,1 0-1,-1 0 0,0 0 0,0 0 0,0 0 0,1 0 0,-1 0 0,0 0 0,0 0 1,0 0-1,0 0 0,1 0 0,-1 0 0,0-1 0,0 1 0,0 0 0,0 0 1,1 0-1,-1 0 0,0 0 0,0 0 0,0 0 0,0 0 0,0 0 0,1-1 0,-1 1 1,0 0-1,0 0 0,0 0 0,0 0 0,0-1 0,0 1 0,0 0 0,0 0 0,0 0 1,0 0-1,0-1 0,0 1 0,0 0 0,1 0 0,-1 0 0,0 0 0,0-1 1,-1 1-1,1 0 0,0 0 0,0 0 0,0 0 0,0-1 0,3-16 223,-3 12-60,9-55 149,2 0-1,3 0 1,3 2-1,34-82 1,-51 139-321,0 1-1,0-1 1,1 0 0,-1 0 0,0 1 0,1-1 0,-1 0 0,0 0 0,1 1 0,-1-1-1,1 0 1,-1 1 0,1-1 0,-1 0 0,1 1 0,0-1 0,-1 1 0,1-1 0,0 1-1,-1 0 1,1-1 0,0 1 0,0 0 0,-1-1 0,1 1 0,0 0 0,0 0 0,0-1 0,-1 1-1,1 0 1,0 0 0,0 0 0,0 0 0,0 0 0,-1 0 0,1 1 0,0-1 0,0 0-1,0 0 1,-1 0 0,1 1 0,0-1 0,0 1 0,-1-1 0,1 0 0,0 1 0,-1-1-1,1 1 1,0-1 0,-1 1 0,1 0 0,-1-1 0,1 1 0,-1 0 0,1-1 0,-1 1 0,1 1-1,24 40-202,22 93 168,-47-133 42,1-1 0,-1 1-1,0-1 1,1 1-1,-1-1 1,1 1-1,-1-1 1,1 1-1,0-1 1,0 1-1,-1-1 1,1 0-1,0 0 1,0 1-1,0-1 1,0 0-1,1 0 1,-1 0 0,0 0-1,0 0 1,1 0-1,-1-1 1,0 1-1,1 0 1,-1-1-1,1 1 1,-1-1-1,1 1 1,-1-1-1,1 0 1,-1 1-1,1-1 1,2 0 0,-1-1 4,-1 0 1,1 0 0,0-1 0,-1 1 0,1 0 0,-1-1 0,0 0 0,1 1 0,-1-1 0,0 0 0,0 0 0,0-1 0,0 1 0,-1 0 0,1 0 0,2-5 0,13-29 44,-1 0 1,-1 0 0,-3-1 0,11-49 0,-23 86-56,1 0 1,-1-1-1,0 1 1,0 0-1,0 0 1,1-1-1,-1 1 0,0 0 1,0 0-1,1 0 1,-1 0-1,0-1 0,1 1 1,-1 0-1,0 0 1,1 0-1,-1 0 1,0 0-1,1 0 0,-1 0 1,0 0-1,0 0 1,1 0-1,-1 0 1,0 0-1,1 0 0,-1 0 1,0 0-1,1 0 1,-1 0-1,0 0 0,1 0 1,-1 0-1,0 1 1,1-1-1,-1 0 1,0 0-1,0 0 0,1 0 1,-1 1-1,0-1 1,0 0-1,0 0 1,1 1-1,-1-1 0,0 0 1,0 1-1,0-1 1,0 0-1,1 0 0,-1 1 1,0-1-1,0 1 1,16 49-245,-13-35 236,1 0 1,1 0 0,0 0-1,1-1 1,11 19-1,-15-31 15,0 1 0,0 0 0,0-1 0,0 1 0,0-1 0,1 0-1,-1 0 1,1 0 0,-1 0 0,1 0 0,0 0 0,0-1 0,0 1-1,0-1 1,0 0 0,0 0 0,0 0 0,0 0 0,1-1 0,-1 1-1,0-1 1,0 0 0,1 0 0,-1 0 0,0 0 0,0 0 0,1-1-1,-1 0 1,0 1 0,0-1 0,4-2 0,-2 1 4,1-1-1,0 1 1,-1-1 0,0 0 0,0-1 0,0 1-1,0-1 1,0 0 0,-1 0 0,0-1-1,0 1 1,0-1 0,0 0 0,-1 0 0,4-6-1,-3 3 19,0-1-1,0 1 1,-1-1-1,0 1 1,-1-1-1,0 0 1,-1 0-1,1 0 1,-1-14-1,-1 23-22,0 1-1,0-1 0,0 0 1,1 0-1,-1 1 0,0-1 1,0 0-1,0 0 1,0 0-1,1 1 0,-1-1 1,0 0-1,0 0 0,0 0 1,1 0-1,-1 1 0,0-1 1,0 0-1,1 0 0,-1 0 1,0 0-1,0 0 0,1 0 1,-1 0-1,0 0 0,1 0 1,-1 0-1,0 0 0,0 0 1,1 0-1,-1 0 0,0 0 1,0 0-1,1 0 0,-1 0 1,0 0-1,0 0 0,1 0 1,-1-1-1,0 1 0,0 0 1,1 0-1,-1 0 0,0 0 1,0-1-1,0 1 0,1 0 1,-1 0-1,0 0 0,0-1 1,0 1-1,0 0 0,1 0 1,-1-1-1,0 1 0,0 0 1,0 0-1,0-1 0,0 1 1,0 0-1,0 0 1,0-1-1,0 1 0,18 22-81,-17-20 60,3 4 1,0 0-1,1 1 1,0-2 0,0 1-1,1 0 1,-1-1 0,1 0-1,0-1 1,1 1 0,-1-1 0,1 0-1,-1-1 1,1 0 0,1 0-1,-1 0 1,0-1 0,0 0 0,1 0-1,-1-1 1,1 0 0,0 0-1,-1-1 1,1 0 0,0 0 0,-1-1-1,13-2 1,-17 3-145,0-1 1,-1 0-1,1 0 1,0 0-1,-1 0 1,1 0-1,-1 0 1,1 0-1,-1-1 1,0 1-1,0-1 1,1 0-1,-1 0 1,0 0-1,3-4 1,-4 4-322,1 0-1,-1-1 1,0 1 0,0-1 0,0 0-1,0 1 1,0-1 0,0 0 0,-1 1 0,1-4-1,0-21-6196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3.6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5 304 16488,'0'0'3751,"23"-19"-2570,73-61-55,-82 68-791,0 0-1,0-1 0,16-21 1,-28 30-184,1 0 0,0-1 0,-1 1 1,0-1-1,0 0 0,-1 1 0,1-1 1,-1 0-1,0 0 0,0 0 0,0 0 1,-1 0-1,0-6 0,0 8-105,-1 0 0,1 1-1,-1-1 1,0 1-1,0-1 1,0 1 0,0-1-1,0 1 1,0-1 0,0 1-1,-1 0 1,0 0-1,1-1 1,-1 1 0,0 1-1,0-1 1,0 0 0,0 0-1,0 1 1,0-1 0,-1 1-1,1-1 1,0 1-1,-1 0 1,1 0 0,-6-1-1,4 0-47,-1 1-1,0 0 0,1 0 1,-1 0-1,0 1 1,0-1-1,0 1 0,1 1 1,-1-1-1,0 0 0,0 1 1,0 0-1,1 0 0,-1 1 1,-6 2-1,5 0-31,0 0-1,0 1 0,1-1 1,0 1-1,0 1 1,0-1-1,0 1 1,1 0-1,0 0 0,0 0 1,1 0-1,0 1 1,0-1-1,0 1 1,1 0-1,0 0 0,-2 10 1,0 3-529,1 1 0,1-1 0,0 0 1,2 1-1,2 23 0,-2-33-106,2-1 0,0 1 0,0-1 0,0 0 1,2 1-1,3 9 0,0-7-1311,1-1 0,0 0 0,18 20 1,-25-30 1761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19.4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62 48 15255,'0'0'13038,"-12"-11"-12849,7 5-184,-28-23-40,32 29 33,1 0 0,0 0 0,0-1 0,-1 1 0,1 0-1,0 0 1,0 0 0,-1 0 0,1 0 0,0 0 0,-1 0 0,1 0-1,0 0 1,-1 0 0,1 0 0,0 0 0,0 0 0,-1 0 0,1 0-1,0 0 1,-1 0 0,1 0 0,0 0 0,-1 0 0,1 0 0,0 0-1,0 1 1,-1-1 0,1 0 0,0 0 0,0 0 0,-1 0 0,1 1-1,0-1 1,0 0 0,0 0 0,-1 1 0,1-1 0,0 0 0,0 1-1,1 28-161,40 144 226,-12-59 211,17 148 0,-37-190-208,-3-32-43,0 47 0,-6-86-403,0-7-428,-1 0 0,0 0 0,0 1 0,0-1 0,-1 1 0,0-1 1,0 1-1,0 0 0,-1 0 0,0 0 0,0 0 0,0 0 0,0 0 0,-1 1 1,-6-7-1,8 9 331,-38-42-10332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4.0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176 400 5186,'0'0'9514,"1"-18"-5293,3-57-1041,-4 73-2999,0 0 0,0 0 0,0-1 0,0 1 0,0 0 1,0 0-1,-1 0 0,1 0 0,-1 0 0,1 0 0,-1 0 0,0 0 0,0 0 0,0 0 1,0 0-1,-2-2 0,2 3-119,0 0 1,1 1 0,-1-1-1,0 1 1,0-1 0,-1 0-1,1 1 1,0 0-1,0-1 1,0 1 0,0 0-1,0-1 1,0 1-1,-1 0 1,1 0 0,0 0-1,0 0 1,0 0 0,0 0-1,-3 1 1,0 0-27,-1 1 0,1-1 0,-1 1 1,1 0-1,0 0 0,0 1 0,0-1 1,0 1-1,0 0 0,1 0 0,-4 4 1,-4 6-32,2 1 1,0 0-1,0 0 1,2 1-1,0 0 0,0 0 1,1 0-1,-7 32 1,8-23 7,1 0-1,1 0 1,1 1 0,0 0-1,4 34 1,-1-55-13,-1 0 0,1 0 1,0-1-1,0 1 0,0 0 0,0-1 0,1 1 1,-1-1-1,1 1 0,0-1 0,0 0 0,0 0 0,0 1 1,1-2-1,-1 1 0,1 0 0,0 0 0,0-1 1,0 0-1,0 1 0,0-1 0,1 0 0,-1-1 0,0 1 1,1 0-1,0-1 0,-1 0 0,8 1 0,-6-1 4,-1 0 1,1-1-1,-1 0 0,1 0 0,-1 0 0,1-1 0,0 1 0,-1-1 0,0 0 0,1-1 0,-1 1 0,0-1 0,1 1 0,-1-1 0,0-1 0,0 1 0,-1 0 0,1-1 0,0 0 0,-1 0 1,0 0-1,1 0 0,-1-1 0,3-4 0,0-2 19,1-1 0,-2 0 1,1-1-1,-1 1 0,-1-1 1,0 0-1,2-14 0,9-90 63,-11 67-49,7-251 635,-11 255-519,0 42-126,0-2 60,0 0 0,0 0 0,0-1 1,0 1-1,-1 0 0,0 0 0,0 0 0,-1 0 1,-2-7-1,2 59 305,15 231-362,-9-247-50,1 0 1,2 0 0,1-1 0,1 0 0,2 0 0,25 51 0,-33-76-148,0 0-1,1 0 1,-1 0 0,1 0 0,0 0 0,0-1 0,0 0-1,1 0 1,-1 0 0,1 0 0,9 5 0,-9-7-371,0 0 1,0 0-1,0-1 0,0 1 1,1-1-1,-1 0 1,9 0-1,19 0-5910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4.3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57 121 17288,'0'0'8847,"6"-15"-8799,-6 13-48,1-2 4,0 0-1,0 0 1,0 0 0,0 1 0,0-1 0,1 1-1,0-1 1,0 1 0,0-1 0,0 1 0,0 0 0,1 0-1,0 0 1,-1 0 0,1 0 0,0 1 0,0-1 0,1 1-1,-1 0 1,0 0 0,1 0 0,-1 0 0,1 1-1,0 0 1,-1-1 0,1 1 0,0 0 0,0 1 0,7-1-1,12-1 39,0 0 0,0-1-1,-1-1 1,30-10-1,-50 13 310,-1 2 853,-1 6-1275,6 113 322,43 236-1,85 201 107,-101-437-329,-16-62-26,-9-35 4,-1 1-1,7 47 0,-14-70-4,0 1 1,0-1-1,0 1 0,0-1 0,0 1 1,0-1-1,0 1 0,0-1 0,0 1 1,-1-1-1,1 1 0,0-1 0,-1 0 1,0 1-1,1-1 0,-1 0 0,0 1 1,0-1-1,1 0 0,-1 0 0,0 0 1,0 0-1,-2 2 0,-31 9 47,21-9-30,-177 32 268,120-25-1603,-105 30 1,138-30-4034,6-9-6065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4.7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0 168 18248,'0'0'7028,"145"-90"-6980,-52 56-16,0 7-64,-21 11-160,-15 16-2786,-42 6-2336,-20 47-4163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4.9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1 194 13798,'0'0'5459,"124"-20"-3842,-47-6-993,11-4-464,15 1-64,-10 3-96,0 4-1489,-10 2-4241,-1 0-6212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5.08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98 13558,'0'0'2017,"129"-47"-1617,-47 25-144,-4 2-256,-27 12-448,-20 8-5250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5.2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68 5827,'0'0'12870,"145"12"-12246,-63-36-256,-10 3-368,6 1-832,-16 6-4883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5.4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57 0 11733,'0'0'14839,"-57"138"-14839,67-39 176,11 3-32,-5-4 240,-6-15-335,-5-11-33,0-16 192,-5-12-208,0-11-96,-5-9-1569,-10-12-3089,-6-12-3746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5.6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0 132 11445,'0'0'9317,"124"-112"-9269,-67 106-48,20 0-2722,-4-2-4529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5.9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213 6 4258,'0'0'17811,"-22"-2"-16672,11 1-1023,2 0-55,0 0-1,0 1 0,1 0 1,-1 0-1,-15 3 0,21-2-32,-1 0-1,0 0 1,0 1-1,1-1 0,-1 1 1,1 0-1,-1 0 1,1 0-1,0 1 1,0-1-1,0 1 1,0 0-1,0-1 0,0 1 1,1 0-1,0 1 1,-1-1-1,1 0 1,-2 5-1,-4 8 58,1 0 0,0 1 1,1 0-1,1 0 0,1 0 0,0 1 0,1-1 0,1 1 0,0 0 1,2 0-1,2 28 0,-2-43-79,1 0 1,0-1-1,-1 1 1,1 0-1,0-1 0,1 1 1,-1 0-1,0-1 1,1 0-1,-1 1 1,1-1-1,0 0 0,0 0 1,0 0-1,0 0 1,0 0-1,0 0 1,0-1-1,1 1 0,-1-1 1,1 1-1,-1-1 1,1 0-1,-1 0 0,1 0 1,0 0-1,0-1 1,-1 1-1,1-1 1,0 1-1,0-1 0,0 0 1,-1 0-1,1 0 1,0-1-1,0 1 1,3-2-1,1 2 15,0-2 0,1 1 0,-1-1 0,0 0 0,0-1 0,0 1 0,-1-1 0,1-1 1,0 1-1,-1-1 0,0-1 0,0 1 0,6-7 0,-3-2 1,0-1 1,-1 1-1,-1-2 1,0 1-1,-1-1 1,-1 0-1,0 0 1,-1-1-1,-1 1 1,0-1-1,-1 0 1,-1 0-1,-1-20 1,2 11 25,-2 24-46,0 1 0,0-1 0,0 1 0,0 0 0,1-1 0,-1 1 0,0 0 0,0-1 0,0 1 0,0 0 0,1-1 0,-1 1 0,0 0 0,0 0 0,0-1 0,1 1 0,-1 0 0,0 0 0,1-1 0,-1 1 0,0 0 0,1 0 0,-1 0 0,0-1 0,1 1 0,-1 0 0,0 0 0,1 0 0,-1 0 0,0 0 0,1 0 0,0 0 0,1 1-13,0 1-1,-1 0 0,1 0 0,0-1 1,0 1-1,-1 0 0,1 0 0,-1 1 1,0-1-1,1 0 0,-1 0 0,0 1 1,-1-1-1,1 0 0,1 5 0,0 0-2,7 17-157,23 51-635,-30-71 192,1 1 0,0-1-1,0 0 1,0 0 0,0 0 0,0 0 0,1-1 0,0 1-1,0-1 1,0 0 0,0 0 0,0 0 0,6 2 0,30 3-9399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6.1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359 23 14967,'0'0'11232,"-9"-7"-10902,7 5-327,0 1 0,0-1-1,0 1 1,0-1-1,0 1 1,0 0-1,-1 0 1,1 0 0,0 0-1,-1 0 1,1 1-1,0-1 1,-1 1-1,1-1 1,-1 1-1,-2 0 1,2 1-2,1 0 0,0 0 0,0 1-1,-1-1 1,1 1 0,0-1 0,0 1 0,1-1 0,-1 1 0,0 0-1,1 0 1,-1 0 0,1 0 0,-1 0 0,1 1 0,0-1-1,0 0 1,0 1 0,0-1 0,-1 5 0,-5 11 7,1 1 0,0 0 0,1 0 0,2 1 0,0-1 0,0 1 0,2 0 0,1 0 0,0-1 0,4 24 0,-3-40-5,0-1 0,0 1 0,0-1 0,0 0 0,1 1 0,-1-1 0,1 0 0,-1 0 0,1 0 0,0 0 0,0 0 0,0 0 0,0-1 0,0 1 0,0-1 1,1 1-1,-1-1 0,0 0 0,1 0 0,-1 0 0,1 0 0,-1 0 0,1-1 0,0 1 0,-1-1 0,1 1 0,-1-1 0,1 0 0,0 0 0,-1 0 0,1-1 0,0 1 0,-1-1 0,1 1 0,2-2 0,-4 1-1,1 0 1,-1 0-1,0 0 0,0 0 0,0 0 1,0-1-1,-1 1 0,1 0 0,0 0 0,0-1 1,-1 1-1,1-1 0,-1 1 0,1 0 0,-1-1 1,0 1-1,0-1 0,1 1 0,-1-1 0,0 1 1,0-1-1,0 1 0,-1-3 0,-4-38 17,1 31-11,0 1 0,-1-1 0,0 0 0,0 1 0,-2 0 1,1 1-1,-1-1 0,0 1 0,-1 0 0,0 1 0,0 0 0,-16-11 0,12 10-1,1 0-1,-1 2 1,0-1 0,-1 2 0,1 0-1,-1 0 1,-1 1 0,1 0 0,-1 2-1,-14-3 1,21 5-2,-36 0-6,42 1-2,0 1 1,-1-1 0,1 1-1,0-1 1,0 1 0,0 0 0,-1-1-1,1 1 1,0 0 0,0 0-1,0 0 1,0 0 0,0 0-1,1 0 1,-1 0 0,0 0-1,0 0 1,1 0 0,-1 0-1,0 0 1,1 1 0,-1-1-1,1 0 1,0 0 0,-1 1-1,1-1 1,0 3 0,-2 7-343,1 1 1,0-1 0,1 0-1,0 1 1,0-1 0,2 0-1,-1 1 1,2-1 0,-1 0-1,1 0 1,1-1 0,0 1-1,8 14 1,31 33-5646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19.6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1 264 15271,'0'0'9476,"20"-24"-9540,42 8 48,16-10 16,15-8 96,0-6-96,15 3-944,-15-5-2578,-5-2-3393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6.5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586 117 15591,'0'0'6003,"-6"-19"-3349,-18-56-1240,24 73-1388,-1 1 0,0-1 0,1 1 0,-1 0-1,0 0 1,0-1 0,0 1 0,0 0 0,0 0-1,0 0 1,-1 0 0,1 0 0,0 0 0,0 1-1,-1-1 1,1 0 0,-1 1 0,1-1 0,0 0-1,-1 1 1,1 0 0,-1-1 0,1 1 0,-1 0-1,1 0 1,-1 0 0,0 0 0,1 0 0,-1 0-1,1 0 1,-1 1 0,1-1 0,-1 0-1,1 1 1,0-1 0,-3 2 0,0 0-4,-1 0-19,-1 1-1,1 0 1,0 0 0,1 0 0,-1 1 0,0-1-1,1 1 1,0 0 0,0 1 0,0-1-1,1 1 1,-1 0 0,1 0 0,0 0 0,1 0-1,-4 7 1,-2 6-3,1 0-1,0 1 1,-6 31-1,7-4 23,1 0-1,4 87 1,1-74-23,3-5-5,1 0-1,4 0 1,1-1 0,27 86-1,-14-62 24,-4 0-1,-3 1 1,-4 1-1,-3 0 0,-4 134 1,-4-203-21,-1 0 1,-1 0-1,1 0 1,-1 0-1,-1 0 1,0 0-1,-1 0 0,-8 18 1,9-24 4,1-1-1,-1 1 1,0 0 0,0-1 0,-1 1-1,1-1 1,-1 0 0,0 0-1,1 0 1,-1-1 0,0 1 0,-1-1-1,1 0 1,0 0 0,-1-1 0,1 1-1,-1-1 1,1 0 0,-1 0-1,1 0 1,-7-1 0,-5 0 64,1 0 0,-1-2 1,1 0-1,-1 0 0,1-2 1,0 0-1,0 0 0,0-2 0,1 0 1,-1 0-1,-13-10 0,7 4-9,0-2-1,1 0 0,1-2 1,1 0-1,0-1 1,-22-26-1,34 35-45,0 0 0,0-1 0,1 0 0,0 0 0,0 0 0,1-1 0,-4-14 0,6 19-149,1-1 1,0 0 0,0 0 0,1 1 0,-1-1 0,1 0 0,1 0 0,-1 0 0,1 0 0,0 1 0,0-1 0,1 0 0,-1 1 0,1-1 0,3-5 0,2 0-956,0 1 0,0-1 1,14-13-1,39-40-6398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7.0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16 621 16135,'0'0'6390,"13"-9"-5539,0 0-741,2-1 179,-1 0-1,-1-1 1,15-16 0,-23 22-130,-1 0 0,0 0 0,0-1 0,0 0 0,-1 1-1,1-1 1,-2 0 0,1-1 0,-1 1 0,0 0 0,0-1 0,0 0 0,0-9 0,-1 9-54,-1 1 1,0-1-1,0 0 1,0 1-1,-1-1 1,0 1 0,0-1-1,-1 1 1,0-1-1,0 1 1,-4-8-1,5 12-95,-1 0-1,1 0 0,-1 0 0,0 0 0,0 1 0,0-1 0,1 0 0,-1 1 0,-1 0 1,1-1-1,0 1 0,0 0 0,0 0 0,-1 0 0,1 0 0,0 1 0,-1-1 0,1 1 1,-1-1-1,1 1 0,-1 0 0,1 0 0,-1 0 0,1 0 0,-1 0 0,1 1 1,0-1-1,-1 1 0,1-1 0,-1 1 0,1 0 0,0 0 0,-4 2 0,2 0-11,0-1 0,0 1 0,0 0 0,0 0 0,1 0 0,-1 0 0,1 1 0,0-1 0,0 1 0,0 0 0,0 0 0,1 0 0,0 0 0,0 1 0,0-1 0,0 0 0,0 1 0,1 0 0,0-1 0,0 1 0,0 8 0,-2 5-5,2 1 1,0 0-1,1 0 1,4 22-1,-4-35 8,1-1-1,0 1 1,0 0 0,1-1-1,0 1 1,0-1 0,0 0-1,1 1 1,0-1 0,0 0-1,0 0 1,0-1 0,1 1-1,0-1 1,0 0-1,8 7 1,-5-6 2,0 0-1,1-1 1,-1 0-1,1 0 1,0-1 0,1 0-1,-1-1 1,0 0-1,1 0 1,11 1-1,-1-2 5,-1 0 0,1-1 0,-1-1 0,1-1 0,-1-1-1,0 0 1,0-2 0,0 0 0,0 0 0,17-10 0,-21 8 2,-1 0 0,0-1 0,0 0 0,-1-1 0,0-1 0,-1 0 0,11-12 0,-16 15-1,0-1 1,0 0 0,0 0-1,-1-1 1,-1 1 0,1-1-1,-1 0 1,-1-1 0,0 1-1,0-1 1,2-18 0,0-19 30,-2 1 0,-5-80 0,0 101 22,-2 1 0,0-1 0,-1 1 0,-2 1 0,0-1 0,-20-41 0,18 49 406,4 16-187,6 28-118,1-1-225,-1 3 70,2 1 0,1-1 0,1 0 1,10 31-1,46 117 53,-50-152-443,1-1 1,27 43 0,-25-54-1554,-9-14-3593,-4-10-2747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7.1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94 16552,'0'0'4818,"119"-68"-4802,-46 60-32,-6 0-1249,-21-2-5474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7.5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33 102 3858,'0'0'16162,"-6"-17"-12472,-18-51-999,21 55-1226,7 9-1020,9 11-537,-11-5 249,52 39 8,-2 2-1,-1 2 1,-3 3 0,70 88 0,-88-100-125,-2 1 0,-2 2-1,-1 0 1,-2 2 0,-2 0 0,-2 2-1,-2 0 1,-1 1 0,10 52 0,-19-49-39,-1 0 0,-3 0 1,-2 1-1,-2-1 1,-2 0-1,-2 0 1,-2 0-1,-2 0 0,-3-1 1,-1-1-1,-2 0 1,-2 0-1,-2-2 0,-36 61 1,20-47-48,-1-1-1,-66 76 1,81-108 158,-1-2 0,-1 0-1,-1-1 1,-1-2 0,0 0-1,-2-2 1,-40 20 0,83-34 1499,-14-3-2138,9-1-1252,-3 0-3278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9.5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1160 11669,'0'0'8500,"22"-11"-6963,1 0-1143,0-1-1,-1-2 1,-1 0 0,0-1-1,-1-1 1,29-29 0,-19 9-241,-2-2-1,-1 0 1,-2-2-1,-2-1 1,-2-1 0,-1 0-1,-3-2 1,18-65 0,-21 52-71,-2-1 0,-3 1 1,-2-2-1,-3 1 0,-3 0 1,-7-77-1,5 128-56,0 0 0,-1 1-1,1-1 1,-1 1 0,-1-1 0,1 1-1,-1 0 1,0 0 0,0 0 0,-1 0-1,0 1 1,0-1 0,-9-8 0,12 12-15,-1 1 0,0 0 0,1-1 0,-1 1 0,0 0 0,0 0 0,0 0 0,0 0 0,0 0 0,-1 1 0,1-1 0,0 1 0,0-1 0,0 1 0,-1 0 0,1 0 0,0 0 0,-3 0 1,2 1-11,0 0 0,0 0 0,0 0 1,0 1-1,0-1 0,0 1 1,0-1-1,0 1 0,1 0 0,-1 1 1,1-1-1,-1 0 0,1 0 1,0 1-1,0 0 0,-2 2 0,-8 15 2,0 0 0,1 1 0,2 0 0,0 1 0,1 0 0,1 0 0,1 1 0,-5 37 0,1 25 40,0 88-1,10 81 484,39 292 0,48 523 602,-86-1000-1065,-1-39-37,1 0-1,7 41 0,-7-70-15,-1 0-1,0 0 1,0 0 0,1 0 0,-1 0 0,0 0-1,0 0 1,0 0 0,0 1 0,0-1 0,0 0-1,0 0 1,-1 0 0,1 0 0,0 0 0,-1 0 0,1 0-1,-1 1 1,0-2-4,1 1 1,-1-1-1,1 0 0,-1 0 0,1 0 0,-1 0 0,1 0 1,-1 1-1,1-1 0,-1 0 0,1 0 0,-1 0 1,1-1-1,-1 1 0,1 0 0,-1 0 0,1 0 1,-1 0-1,1 0 0,0-1 0,-1 1 0,1 0 1,-1 0-1,1-1 0,-1 1 0,1-1 0,-32-26-95,21 15-324,0 0 0,1-1 0,0 0 0,-10-20 0,12 16-944,0 0 1,0-1-1,-7-30 1,-7-47-6862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9.6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0 202 5042,'0'0'17368,"150"-82"-17352,-57 52-16,5 4 0,-10 6-1152,-16 0-3362,-10-4-8148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49.9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1 100 13574,'0'0'11846,"72"-54"-11894,1 34 96,-11 4-64,-1 6 16,-19 10-2738,-22 0-2288,-20 20-4482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0.0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1 156 12870,'0'0'7187,"119"4"-6178,-52-28-577,15-4-176,6 2-208,0-2-96,5 4-1937,-10-6-3041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0.5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58 110 15383,'0'0'6547,"-9"-18"-3620,-26-55-1033,23 54-595,11 30-807,1-4-400,36 830 279,-3-492-168,-24-294 152,3-55-3914,8-11-1651,10-9-4443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6.1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104 792 16167,'0'0'4560,"1"19"-3682,-1-6-724,1 0 1,1 0 0,5 25 0,-6-36-140,0-1 0,0 1 1,-1-1-1,1 1 1,0-1-1,0 0 1,0 1-1,1-1 1,-1 0-1,0 0 0,0 0 1,1 0-1,-1 0 1,1 0-1,-1 0 1,1 0-1,-1-1 1,1 1-1,-1-1 1,1 1-1,0-1 0,-1 1 1,4-1-1,40-2 326,-38 2-273,7-3 56,0-1 0,0 0 0,-1 0 0,1-1 0,-1-1 0,0 0 0,0-1 0,-1-1 0,0 0 0,0 0 0,-1-1 0,0-1 0,0 0 0,-1 0 0,13-19 0,-19 23-92,-1 1 0,0-1 0,0 0 1,-1 0-1,1 0 0,-1-1 0,-1 1 0,1 0 0,-1-1 0,0 1 0,-1-1 0,1 1 0,-1-1 0,-1 1 0,1-1 0,-1 1 0,0-1 0,-1 1 0,0-1 0,1 1 0,-2 0 0,1 0 0,-1 0 0,0 0 0,0 1 0,-1-1 0,0 1 0,0 0 0,0 0 0,0 0 0,-1 0 0,0 1 0,0-1 0,0 2 0,0-1 0,-1 0 0,0 1 0,1 0 0,-1 0 0,0 1 0,-1 0 0,1 0 0,0 0 0,-11-1 0,12 3-32,1 0 1,-1 0-1,1 0 0,-1 1 0,1 0 1,-1 0-1,1 0 0,0 1 0,-1-1 1,1 1-1,0 0 0,0 0 0,0 0 1,0 1-1,1 0 0,-1-1 0,1 1 1,-1 1-1,-3 4 0,-6 7-4,1 2-1,0 0 1,-11 20-1,14-20 5,-16 26 13,2 2 0,1 1 0,-26 86 0,40-102-5,0 1-1,2 0 0,2 0 0,0 0 0,3 0 0,0 1 0,5 42 0,-3-68-4,0 1 0,0-1 0,0 1-1,1-1 1,0 0 0,0 0 0,1 0 0,0 0-1,0 0 1,0-1 0,0 1 0,1-1 0,0 0-1,0 0 1,1 0 0,-1-1 0,8 6 0,-5-5 6,-1-2 0,1 1 0,1-1 0,-1 0 1,0 0-1,1-1 0,0 0 0,-1 0 0,1-1 1,0 0-1,0-1 0,12 0 0,1-1 17,0-2-1,0-1 0,0 0 1,-1-1-1,1-2 1,-1 0-1,-1-1 1,1 0-1,29-20 0,-15 6 23,0-2-1,-1-1 1,-2-2-1,51-56 1,-69 69-32,-2-1 0,0 0 0,0-1 0,-2-1 0,0 1 0,-1-2 0,0 1 0,-2-1 0,0 0 0,-1 0 0,0-1 0,2-36 0,-5-13 28,-3 0-1,-14-94 1,-39-131 1,34 181-19,14 68 25,-22-77 0,23 209 181,6-14-226,3 1 0,3-1-1,3 0 1,4-1 0,38 119 0,-47-177-4,1 0-1,0-1 1,1 0 0,1 0 0,0-1-1,14 18 1,-16-25 4,0 1-1,0-1 1,1-1 0,0 1-1,0-1 1,0 0-1,1-1 1,0 0 0,0 0-1,0 0 1,0-1 0,15 4-1,3-3 5,0 0 0,33 0 0,-41-4-10,0 1 0,0 0 0,0 2 0,0 0 0,-1 1 0,30 10 0,-44-12-3,0-1 0,1 1 0,-2 0 1,1 0-1,0 0 0,0 0 1,-1 0-1,1 1 0,-1-1 1,1 1-1,-1-1 0,0 1 1,0 0-1,0 0 0,-1 0 1,1 0-1,-1 0 0,0 1 1,1-1-1,-1 0 0,-1 1 1,1-1-1,0 0 0,-1 1 1,0-1-1,0 1 0,0 6 1,-1-5 3,0 1 1,0 0-1,-1-1 1,0 1-1,0 0 1,0-1-1,0 0 1,-1 1-1,0-1 1,0 0-1,0-1 1,-1 1-1,0 0 1,0-1-1,-6 6 1,-5 1-34,-1 0-1,0-1 1,-1 0 0,0-1 0,0-1 0,-30 9 0,34-13-693,-1-1 0,1 0 0,-1 0-1,0-2 1,-23 1 0,37-2 559,-1 0 0,1 0-1,-1 0 1,0 0-1,1 0 1,-1 0-1,1 0 1,-1 0-1,0 0 1,1 0 0,-1-1-1,1 1 1,-1 0-1,1 0 1,-1-1-1,1 1 1,-1 0-1,1 0 1,-1-1 0,1 1-1,-1-1 1,1 1-1,-1 0 1,1-1-1,0 1 1,-1-1-1,1 1 1,0-1 0,-1 1-1,1-2 1,-3-33-8764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19:27.5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 0 17640,'0'0'8017,"-3"21"-8204,-11 482 733,15-347-537,-1-154-5,0-1-5,-1-1 0,1 1 0,0-1 0,0 1 0,0-1 0,0 0-1,0 1 1,0-1 0,0 1 0,0-1 0,0 1 0,0-1 0,1 1 0,-1-1 0,0 1-1,0-1 1,0 0 0,0 1 0,1-1 0,-1 1 0,0-1 0,0 0 0,1 1 0,-1-1-1,0 0 1,1 1 0,-1-1 0,1 0 0,-1 1 0,8-8-2638,6-14-1725,1-8-3360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19.9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 1 18312,'0'0'9258,"-4"24"-9063,-1 3-157,1 1 0,2-1 0,0 1 0,2 0 0,1 0 1,1-1-1,2 1 0,0 0 0,9 27 0,7-6 100,45 81-1,-37-79-94,-19-33-14,0-1 1,1 0 0,1 0 0,0-1-1,1 0 1,23 22 0,-82-77-7652,-45-51-1,25 10-3339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6.4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19 284 12662,'0'0'3884,"25"-10"-1974,82-37-319,-99 43-1434,0-1 0,-1 0 0,1-1 0,-1 1 0,0-2 0,-1 1 1,1-1-1,-1 0 0,-1 0 0,1 0 0,-1-1 0,5-11 1,-7 15-21,-1 0 0,-1 0 1,1-1-1,-1 1 0,1-1 1,-1 1-1,0-1 0,-1 1 1,1-1-1,-1 0 1,0 1-1,0-1 0,-1 0 1,1 1-1,-1-1 0,0 0 1,0 1-1,0-1 0,-1 1 1,0 0-1,0-1 1,-2-3-1,3 6-111,-1 0 0,1 0 0,0 0 0,0 1 0,-1-1 0,1 0 0,-1 1 0,0 0 0,1-1 0,-1 1-1,0 0 1,0 0 0,0 0 0,0 0 0,0 0 0,0 0 0,0 0 0,0 1 0,0-1 0,0 1 0,0-1 0,0 1 0,-1 0 0,1 0 0,0 0 0,0 0 0,0 0 0,0 1 0,0-1 0,-1 1 0,1-1 0,0 1 0,0 0 0,-4 2 0,0 0-17,0 1 0,0 1 0,1-1 0,-1 1 0,1 0 1,0 0-1,0 0 0,0 1 0,-5 9 0,-7 13 7,2 0 0,1 1-1,2 0 1,1 1 0,1 0-1,1 1 1,2 0 0,1 1-1,2-1 1,1 1 0,1 0-1,2 0 1,1 0-1,5 33 1,-5-59-7,1 0 0,0 1-1,0-1 1,1 0 0,-1 0 0,1 0-1,0 0 1,1 0 0,0-1 0,0 0-1,0 0 1,0 0 0,1 0 0,-1 0-1,1-1 1,1 0 0,-1 0 0,0 0-1,1-1 1,0 0 0,0 0 0,0 0 0,0-1-1,0 0 1,1 0 0,10 1 0,-3 0-25,1-1 1,-1-1-1,1 0 1,0-1-1,-1-1 1,1-1-1,-1 0 1,1 0-1,-1-1 1,0-1-1,15-6 1,51-21-3788,-27 14-4184,-10 3-5894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6.7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31 0 18953,'0'0'6291,"-26"126"-5507,21-56-224,5-5-192,0-9-208,16-10-128,-1-12 112,-5-8-144,1-8 0,-6-4-32,-5-4-800,0-7-1777,-16-3-2978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6.9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122 452 15127,'0'0'3660,"3"-17"-1886,-3 14-1690,2-12 193,1 1 1,0-1 0,1 1 0,0 0-1,2 0 1,-1 0 0,13-20-1,-9 20-22,40-73 1104,-45 78-1256,0 0 0,-1 0 0,0-1 0,0 1 0,-1-1 1,0 0-1,0-19 0,-2 26-72,0 0 1,-1-1-1,1 1 0,-1-1 0,0 1 1,0 0-1,0-1 0,-1 1 1,1 0-1,-1 0 0,1 0 0,-1 0 1,0 0-1,0 1 0,-1-1 1,-4-4-1,2 2-10,-1 1-1,1 0 1,-1 0 0,0 0-1,0 1 1,-1 0 0,1 0 0,-12-2-1,13 3-25,0 0-1,0 1 0,0-1 1,-1 1-1,1 1 1,0-1-1,-1 1 1,1 0-1,0 0 0,-1 1 1,1-1-1,-1 1 1,1 0-1,0 1 1,0-1-1,0 1 0,0 0 1,0 0-1,0 1 1,0 0-1,1-1 1,-1 1-1,1 1 0,-5 4 1,5-2-87,0 1 1,1 0 0,0-1-1,0 1 1,1 0-1,0 0 1,0 1 0,1-1-1,-1 0 1,2 1-1,-1 10 1,1-6-535,0-1 0,1 1 0,0-1-1,1 1 1,0-1 0,7 20 0,-3-20-538,0 0 0,0-1 0,1 1 1,11 13-1,-17-23 1066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7.1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120 0 16664,'0'0'8806,"-9"37"-8520,-6 35 105,3 0 0,-4 133 1,51 563 1272,-25-691-1628,7 124 0,-17-200-113,0 1 0,0-1 0,-1 0 0,1 1 0,0-1 0,-1 1 0,1-1-1,-1 0 1,0 1 0,1-1 0,-1 0 0,0 0 0,0 1 0,1-1-1,-1 0 1,0 0 0,0 0 0,-1 0 0,1 0 0,0 0 0,0-1-1,0 1 1,0 0 0,-1-1 0,1 1 0,0 0 0,-1-1 0,1 0 0,-1 1-1,1-1 1,0 0 0,-1 1 0,1-1 0,-1 0 0,-1 0 0,-2 0-789,1 0 0,-1 0 0,1-1 1,-1 1-1,1-1 0,0 0 0,-1 0 0,1-1 1,0 1-1,-1-1 0,-3-2 0,-28-28-14362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7.27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0 245 14535,'0'0'3889,"129"-97"-3488,-72 71-337,15 0 48,6-2-224,10-4-1441,-6-4-5394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7.7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10 162 13190,'5'-20'2652,"3"-8"-1397,6-27-92,-10-3 6383,-20 304-6760,1-64-304,13-155-384,-6 496 1137,12-456-1146,2-1 1,3 0-1,3 0 1,3-1-1,42 112 1,-49-156-55,2-1 0,0 0 0,2 0 0,0-1 0,1-1 0,1 0 0,1 0 0,0-2 0,1 0 0,1-1 1,0 0-1,24 15 0,-21-19-208,0 0 1,1-1 0,-1-1-1,2-1 1,-1-1 0,29 6-1,-22-8-1184,1-1 1,47 0-1,-32-8-5692,-7-14-6695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7.94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62 0 16872,'0'0'8211,"-41"179"-7986,31-35 1023,-1 13-848,11-1-31,0-21-145,0-27-224,0-41 128,21-29-128,-6-20-144,1-14-625,-16-16-6706,-5-26-2162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8.0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1 176 11189,'0'0'5699,"72"-105"-5683,1 87-32,4 2 16,11 4-1249,5 0-2849,-11 0-4466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8.3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281 29 6419,'0'0'12606,"-19"-6"-10467,-68-16-602,82 21-1467,1 1 1,0 0-1,-1 0 0,1 1 0,0-1 1,-1 1-1,1 0 0,0 0 0,0 0 1,0 1-1,0-1 0,0 1 0,0 0 1,0 0-1,0 1 0,1-1 0,-1 1 1,1 0-1,0-1 0,-4 5 0,-1 3 50,0 1 1,0 0-1,1 0 0,-10 19 0,10-14-58,0 1 0,1 0 0,1 0 0,1 0 0,0 0 0,1 1 0,1-1 0,1 1 0,0 0 0,1 0 0,5 32 0,-5-47-59,1 0 0,-1 1 1,1-2-1,0 1 0,0 0 0,0 0 0,0 0 0,0 0 1,1 0-1,-1-1 0,1 1 0,0-1 0,0 1 0,0-1 1,0 0-1,0 0 0,0 1 0,1-1 0,-1-1 0,0 1 1,1 0-1,0-1 0,-1 1 0,1-1 0,0 0 1,0 0-1,0 0 0,0 0 0,0-1 0,0 1 0,0-1 1,0 1-1,0-1 0,0 0 0,0 0 0,0-1 0,0 1 1,0-1-1,0 1 0,5-3 0,2 1 17,-1-1 0,0-1 0,0 1 0,0-1 0,0-1 1,-1 0-1,0 0 0,0-1 0,0 0 0,-1 0 0,11-11 0,-9 5 59,0-1 0,0-1 0,-1 0 0,-1 0 0,0-1 0,-1 1 0,0-1 1,-2-1-1,0 1 0,0-1 0,-1 0 0,-1 0 0,0-23 0,11 54 164,-2-3-358,1 0 1,0 0-1,1-1 1,0-1-1,1 0 1,27 14-1,-32-19-639,1-1 0,0-1 0,1 0 0,-1 0-1,0-1 1,1 0 0,17 1 0,33-3-6143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8.67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389 1 14118,'0'0'11424,"-24"14"-11192,22-13-229,-12 7 24,0 1 0,1-1 1,0 2-1,0 0 0,1 1 1,0 0-1,1 1 0,0 0 1,1 0-1,1 1 0,0 1 1,-13 25-1,9-8 58,2 1 1,-13 63 0,21-77-75,0 1 0,1 0-1,1 1 1,1-1 0,1 0 0,4 28 0,-4-45-8,-1 0-1,1 0 0,-1 0 0,1-1 1,0 1-1,0 0 0,0 0 0,0 0 1,0-1-1,1 1 0,-1-1 0,0 1 1,1-1-1,-1 1 0,1-1 0,-1 0 1,1 0-1,0 0 0,-1 1 0,1-2 0,0 1 1,0 0-1,0 0 0,0-1 0,0 1 1,0-1-1,0 1 0,0-1 0,0 0 1,0 0-1,0 0 0,0 0 0,0 0 1,0 0-1,0-1 0,0 1 0,0-1 1,0 1-1,3-3 0,0 2 3,0 0 1,0-1-1,-1 0 0,1 0 0,-1 0 0,0 0 1,1-1-1,-1 0 0,0 0 0,-1 0 1,1 0-1,0-1 0,-1 1 0,0-1 1,4-6-1,-4 2 7,0 0 0,-1-1 1,0 1-1,0-1 0,-1 0 1,0 1-1,-1-1 0,0 0 0,0 0 1,-1 1-1,0-1 0,-1 0 1,0 1-1,0-1 0,-1 1 0,0 0 1,0-1-1,-6-9 0,-1 0 5,0 0 0,-2 1 0,0 0 0,0 1 0,-2 0 0,-26-24 0,34 35-17,0 0 1,-1 0-1,0 0 0,0 1 1,0 0-1,0 0 0,-1 1 1,1 0-1,-1 0 0,0 1 1,0 0-1,0 0 0,0 1 1,0 0-1,-11 0 0,17 2-38,1-1-1,-1 0 1,1 1-1,-1-1 1,1 1-1,-1-1 1,1 1-1,-1 0 1,1-1-1,0 1 1,-1 0-1,1 0 1,0 0-1,0 0 1,-1 0-1,1 1 1,0-1-1,0 0 1,0 0-1,1 1 1,-1-1-1,0 1 1,0-1-1,1 0 1,-1 1-1,1-1 1,-1 1-1,1 0 1,0-1-1,-1 1 1,1-1-1,0 1 1,0 0-1,0-1 1,0 1-1,1-1 1,-1 3-1,1 4-719,-1 0 0,1 1-1,1-1 1,0 0 0,0 0 0,6 13-1,23 31-5972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0.0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52 335 11989,'0'0'5091,"-41"-150"-2578,31 98-176,10 17-208,0 9-1105,0 8-639,25 2-305,22 0 16,15 4-112,21 2 16,4 10-496,-4 0-2258,-11 32-2960,-20 18-7268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9.08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455 6 14791,'0'0'5103,"-25"-3"-2982,-2 1-1451,-53 1 0,74 2-596,0 0 1,0 1 0,1-1-1,-1 1 1,0 1-1,1-1 1,0 1 0,0 0-1,0 0 1,0 0-1,0 1 1,0 0 0,1 0-1,0 0 1,0 0-1,0 1 1,0-1 0,-3 6-1,2-1 9,-1 0 0,2 0 0,-1 1 0,1-1 0,1 1 0,-1 0 0,2 0-1,-3 13 1,4-20-76,1 0-1,-1 1 0,1-1 0,0 1 0,-1-1 0,1 0 1,1 1-1,-1-1 0,0 0 0,1 1 0,0-1 0,0 0 1,0 1-1,0-1 0,0 0 0,1 0 0,-1 0 1,5 5-1,-3-5 7,0-1 1,0-1 0,1 1-1,-1 0 1,1-1 0,-1 0-1,1 1 1,-1-1-1,1-1 1,0 1 0,-1-1-1,1 1 1,0-1 0,-1 0-1,1 0 1,0-1 0,4 0-1,-4 1-1,-1-1-1,0 0 1,0 0-1,1 0 1,-1 0-1,0-1 1,0 1 0,0-1-1,0 0 1,0 0-1,-1 0 1,1 0-1,-1 0 1,1 0-1,-1-1 1,3-2 0,13-13 122,-17 20-123,1 0 1,-1 0-1,0 0 1,0 0-1,0 0 1,0 1-1,0-1 0,0 0 1,-1 1-1,1-1 1,-1 0-1,1 1 1,-1 2-1,30 268 17,-8 354 0,-21-593-23,-2 0-1,-1 0 1,-2 0-1,-1-1 1,-11 38-1,13-63 9,1 0 0,-1 1 0,0-2 1,-1 1-1,0 0 0,0-1 0,-1 0 0,0 0 0,0 0 0,-1 0 0,0-1 1,0 0-1,0 0 0,-1-1 0,0 1 0,0-1 0,0-1 0,0 0 0,-1 0 1,0 0-1,0-1 0,0 0 0,0 0 0,0-1 0,-16 2 0,14-2 50,0-1-1,-1-1 0,1 0 0,0 0 0,0 0 1,-1-2-1,1 1 0,0-1 0,0-1 1,0 0-1,-12-5 0,17 5-49,1 0-1,-1 0 1,0 0-1,1-1 1,-1 0-1,1 0 1,0 0-1,0 0 1,1-1-1,0 1 1,-1-1-1,1 0 1,1 0-1,-1 0 1,1 0-1,0-1 1,0 1-1,0-1 1,1 1-1,0-1 1,-1-10-1,1 0-263,0 1 0,1-1 0,0 0 0,1 1 0,1-1 1,1 1-1,0-1 0,1 1 0,11-28 0,5 1-2336,2 0-1,28-40 1,21-27-5948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9.3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68 381 14567,'0'0'3623,"19"-21"-2137,61-69-118,-73 82-1101,-1 1 0,0-1 0,0 0 0,-1-1 0,-1 1 0,1-1 0,-1 0 0,-1 0 0,1-1 0,-2 1 0,1-1 0,-1 1 0,1-12 0,-3 16-148,0-1-1,0 0 0,-1 0 1,0 0-1,0 0 1,0 1-1,0-1 0,-1 0 1,0 1-1,0-1 0,-1 1 1,0 0-1,0 0 0,0 0 1,0 0-1,-1 0 0,1 1 1,-8-7-1,9 8-84,-1 1 0,1 0 1,-1-1-1,0 1 0,0 0 0,0 0 0,0 1 0,0-1 0,0 0 1,0 1-1,0 0 0,-1 0 0,1 0 0,0 0 0,-1 1 1,1-1-1,-1 1 0,1 0 0,-1 0 0,1 0 0,-1 0 0,1 0 1,-1 1-1,1 0 0,0 0 0,-1 0 0,1 0 0,0 0 1,-5 3-1,3 0-31,0 0 1,0 0-1,0 0 1,1 1-1,0-1 1,0 1-1,0 0 1,0 0-1,1 1 1,0-1-1,0 1 1,0-1-1,1 1 1,0 0-1,-2 8 1,-3 11 4,2 0 1,1 0 0,1 0 0,1 1-1,1-1 1,1 1 0,1-1 0,6 29-1,-6-46-7,1 0-1,0 0 0,0-1 0,0 1 0,1-1 1,1 0-1,-1 0 0,1 0 0,0 0 0,0 0 1,1-1-1,0 0 0,0 0 0,1 0 1,0-1-1,0 0 0,0 0 0,0 0 0,1-1 1,0 1-1,0-2 0,0 1 0,0-1 0,0 0 1,1-1-1,0 1 0,-1-2 0,1 1 0,0-1 1,10 0-1,-1 0-81,0 0 1,0-2-1,0 0 1,0-1-1,0-1 1,24-7-1,-29 6-553,-1 0 0,1-1-1,20-13 1,-24 13-460,0 0 1,-1-1-1,0 0 0,0-1 1,11-13-1,4-14-5467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9.5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6 104 13158,'0'0'6659,"0"-104"-3313,-5 104-1153,5 16-1553,5 38-576,21 18-64,10 9 96,0-7-16,11-4-80,-16-10 16,-21-7-16,-10-1 0,-5-2-944,-26-6-2946,-5-14-1809,-1-18-5442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6:59.6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0 291 13446,'0'0'3442,"57"-102"-2050,-15 65-927,14 1-433,1 0 32,21 6-64,-6 4-1857,5 2-2273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0.1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96 146 16488,'-9'-18'2457,"-45"-65"-3,21 38 1193,37 66-2001,4-6-1637,2 0 0,0 0-1,0-1 1,2 0-1,0-1 1,0-1 0,1 0-1,15 11 1,5 2 17,1-2-1,54 28 1,-15-18 40,1-4 0,129 33 0,-53-19 67,-144-41-129,-1 0 1,0-1 0,1 2-1,-1-1 1,0 1-1,0 0 1,0 0-1,0 0 1,0 0 0,-1 1-1,0 0 1,7 7-1,-10-8 2,1 0 0,0 1 0,-1-1 0,0 1 0,1-1 0,-1 1 0,-1-1 0,1 1-1,-1 0 1,1-1 0,-1 1 0,0 0 0,0-1 0,-1 1 0,1 0 0,-1-1 0,1 1 0,-1 0 0,-1-1-1,1 1 1,-2 3 0,-9 18 125,-2 0 0,0-1 0,-1 0 0,-23 26 0,16-22 17,-215 264 707,128-165-701,-115 176 0,221-298-179,-5 5-28,2-1-1,-1 2 1,1-1 0,1 1 0,0-1-1,0 2 1,1-1 0,1 0 0,0 1 0,0-1-1,0 17 1,2-27-86,1-1-1,0 1 0,0-1 1,0 1-1,0-1 1,0 1-1,0-1 1,0 1-1,0-1 1,0 1-1,0-1 1,0 1-1,1 0 0,-1-1 1,0 1-1,0-1 1,0 1-1,1-1 1,-1 1-1,0-1 1,1 0-1,-1 1 0,0-1 1,1 1-1,-1-1 1,0 0-1,1 1 1,-1-1-1,1 0 1,-1 1-1,1-1 1,-1 0-1,1 0 0,-1 1 1,1-1-1,-1 0 1,1 0-1,0 0 1,9 1-6232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0.6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332 769 16263,'0'0'2455,"-1"-19"-854,-35-312 4649,31 280-5938,-31-224 292,34 265-577,0 1 1,-1-1 0,0 1-1,0 0 1,-1 0 0,-6-12-1,9 20-19,1 0-1,-1 0 1,0 0-1,0 0 0,1 0 1,-1 0-1,0 0 1,0 0-1,0 1 1,0-1-1,-1 0 0,1 0 1,0 1-1,0-1 1,0 1-1,0-1 1,-1 1-1,1-1 0,0 1 1,-1 0-1,1 0 1,-2 0-1,1 0-4,0 1 1,0 0-1,-1-1 0,1 1 1,0 0-1,0 1 0,0-1 1,0 0-1,0 1 0,0-1 1,0 1-1,1-1 0,-1 1 1,0 0-1,1 0 0,0 0 0,-2 2 1,-15 26-3,2 1 1,0 1-1,3 0 1,-11 35-1,19-54 0,-11 36 4,1 0 0,3 1 1,1 1-1,3 0 0,-3 98 1,11-140 2,0-1 0,0 0-1,1 1 1,0-1 0,0 0 0,1 0 0,0 0 0,1 0 0,0 0 0,7 14 0,-7-18-7,0 0 0,1 0 0,0 0 0,-1 0 0,1-1 0,0 0 0,1 0 0,-1 0 1,0 0-1,1-1 0,0 1 0,-1-1 0,1 0 0,0-1 0,0 1 0,0-1 0,11 1 1,1 0 15,0-1 0,0-1 1,0-1-1,0 0 1,0-1-1,0-1 1,-1-1-1,1 0 1,-1-1-1,0-1 1,0 0-1,0-1 1,-1-1-1,0 0 1,0-1-1,-1-1 1,-1 0-1,1-1 1,20-23-1,-29 28-4,-1-1-1,0 0 1,-1 0 0,1 0-1,-1 0 1,-1-1 0,1 1 0,-1-1-1,-1 0 1,1 0 0,-1 1-1,-1-1 1,1 0 0,-1 0-1,-1 0 1,-1-9 0,2 8 7,-2 0 0,1 0 0,-1 0 0,-1 0 0,0 0 0,0 0 0,-1 0 0,0 1 0,0 0 0,-1 0 0,0 0 0,0 0 0,-7-7 0,10 50-65,2-26 24,1 1 1,0 0-1,1-1 1,0 1-1,0-1 1,1 0-1,1 0 1,-1 0-1,1 0 1,1 0-1,0-1 1,0 0-1,7 9 1,-6-11-302,-1 1 1,1-2 0,0 1 0,0-1-1,1 0 1,14 9 0,-15-11-287,0 0 0,0-1 0,0 1-1,1-1 1,-1 0 0,1-1 0,0 0 0,0 0 0,7 0 0,51-1-6681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0.9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390 0 18088,'0'0'7852,"-17"25"-7745,-2 4-77,1 0 1,2 2 0,1 0-1,1 1 1,-15 51 0,20-40 7,1 0 1,3 0 0,0 74-1,4-116-38,1 1 0,-1 0 0,1 0 0,0-1 0,0 1-1,0 0 1,0 0 0,0 0 0,1-1 0,-1 1 0,0 0-1,1-1 1,-1 1 0,1 0 0,0-1 0,-1 1 0,1 0-1,0-1 1,0 1 0,0-1 0,0 0 0,0 1 0,1-1-1,-1 0 1,0 1 0,1-1 0,-1 0 0,0 0-1,1 0 1,0-1 0,-1 1 0,1 0 0,-1 0 0,1-1-1,0 1 1,-1-1 0,1 1 0,0-1 0,0 0 0,-1 0-1,1 0 1,0 0 0,0 0 0,0 0 0,-1 0 0,4-1-1,-3 0 7,0 1 0,-1-1 0,1 1 0,0-1 0,-1 0 0,1 1-1,-1-1 1,1 0 0,-1 0 0,1 0 0,-1 0 0,0 0 0,1 0 0,-1-1-1,0 1 1,0 0 0,0-1 0,0 1 0,0-1 0,0 1 0,0-1 0,-1 1-1,1-1 1,0 0 0,-1 1 0,1-1 0,-1 0 0,0 0 0,0 1-1,0-1 1,0 0 0,0-2 0,1-5 26,-1-1 0,0 1-1,-1 0 1,0-1 0,-2-9 0,-1 7-12,0 1 1,0 0-1,-1 1 1,-1-1 0,0 1-1,0 0 1,-1 0-1,-15-16 1,-5-3 12,-39-32-1,63 58-28,-62-48 84,59 47-86,0 0 0,0 1 0,0-1 0,0 2 0,-1-1 0,1 1 0,-1 0 0,0 0 0,-11-1 0,18 3-8,-1 0 0,0 0-1,1 0 1,-1 0-1,1 1 1,-1-1-1,0 0 1,1 0 0,-1 1-1,1-1 1,-1 0-1,1 1 1,-1-1-1,1 0 1,-1 1 0,1-1-1,-1 1 1,1-1-1,0 1 1,-1-1-1,1 1 1,0-1-1,-1 1 1,1-1 0,0 1-1,0-1 1,-1 1-1,1 0 1,0-1-1,0 1 1,0 0 0,0-1-1,0 1 1,0-1-1,0 1 1,0 1-1,2 29-604,-1-26 399,-1 0-209,1 1 0,0-1 0,0 1 0,1-1 0,-1 0 0,1 0 0,1 0 0,-1 0 1,0 0-1,1 0 0,0-1 0,0 1 0,1-1 0,-1 0 0,1 0 0,6 5 0,46 22-7217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1.2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451 0 15383,'0'0'7379,"-17"19"-6565,11-13-773,-10 9 74,2 2-1,0-1 0,1 2 0,0 0 1,1 0-1,2 1 0,-13 27 0,16-25-36,1 0 0,0 0 0,1 1 0,2 0 0,0-1 0,1 1 0,1 0-1,2 0 1,2 25 0,-2-42-74,0 0 0,1-1 0,-1 1 0,1 0 0,0-1 0,0 1-1,0-1 1,1 0 0,0 0 0,0 0 0,0 0 0,0 0 0,0-1 0,1 0 0,-1 1-1,1-1 1,0 0 0,0-1 0,0 1 0,1-1 0,-1 0 0,1 0 0,5 2-1,-3-2 15,0 0-1,1 0 0,-1-1 1,0 1-1,1-2 0,-1 1 0,1-1 1,-1-1-1,0 1 0,1-1 0,-1 0 1,0-1-1,1 0 0,12-5 0,-18 6-9,0 1 0,0-1 0,-1 0-1,1 0 1,0-1 0,0 1 0,0 0-1,-1-1 1,1 1 0,-1-1 0,1 1-1,-1-1 1,0 0 0,0 1 0,1-1-1,-1 0 1,0 0 0,-1 0 0,1 0-1,0 0 1,0 0 0,0-3 0,-1 1 8,0 0 1,0 0-1,0 0 0,-1 0 1,0 0-1,1 0 1,-1 0-1,-1 0 1,1 0-1,0 0 1,-3-4-1,-3-4 29,-1 0 0,0 0 0,0 0 0,-1 1 0,-19-18 0,-6-2 11,-2 1 0,-2 2 0,0 2 0,-2 1 0,0 3 0,-54-23 0,86 42-386,-1 0-1,1 0 1,-1 1 0,1 0-1,-1 0 1,0 1-1,-11 0 1,18 1 172,0 0 1,1 0-1,-1 0 0,0 1 1,1-1-1,-1 1 0,1-1 1,-1 1-1,1 0 0,-1-1 1,1 1-1,-1 0 0,1 0 1,0 0-1,-1 0 0,1 0 1,0 0-1,0 0 0,0 1 1,0-1-1,0 0 0,0 1 1,0-1-1,0 1 0,1-1 1,-1 1-1,0-1 0,1 1 1,-1-1-1,1 1 0,0 0 1,0-1-1,-1 1 0,1 0 1,0-1-1,0 1 0,1 0 1,-1-1-1,0 1 0,0 0 1,1-1-1,-1 1 0,2 1 1,6 30-10496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1.6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350 71 20617,'0'0'7094,"-23"-14"-6888,2 1-196,-1 1 1,-38-15 0,55 26-13,0 0 0,-1 0 1,1 0-1,0 1 0,-1 0 1,1 0-1,0 0 0,-1 1 1,1 0-1,0 0 0,-1 0 0,1 0 1,0 1-1,0 0 0,-9 5 1,1 0-3,1 1 0,0 0 0,-20 19 0,25-21-3,2 1 1,-1 0-1,1 0 1,0 0-1,0 0 0,1 1 1,0 0-1,0 0 1,1 0-1,0 0 0,1 1 1,0-1-1,0 1 0,0-1 1,1 16-1,0 6-10,1 1 0,2 0 1,7 35-1,60 344 182,-64-377-161,2 27 27,2 1-1,3-1 1,3-1 0,28 73 0,-39-123-57,1 1 0,0-1 0,1 1 0,0-1 0,1-1 0,0 0 0,0 1 0,1-2 0,0 1 0,0-1 0,0-1 0,1 1 0,0-2 0,1 1 0,-1-1 0,1 0 0,0-1 0,0 0 0,0-1 0,1 0 0,-1-1 0,1 0 0,0 0 0,-1-1 0,1-1 0,13 0 0,-23 0-163,0 0 0,0 0 0,0-1 1,0 1-1,0 0 0,0 0 0,0-1 0,0 1 0,0 0 1,-1-1-1,1 1 0,0-1 0,0 1 0,0-1 0,-1 0 1,1 1-1,0-1 0,-1 0 0,1 1 0,0-1 0,-1 0 1,1 0-1,-1 0 0,1 0 0,-1 1 0,0-1 0,1 0 1,-1 0-1,0 0 0,0 0 0,1-1 0,0 0-211,13-36-6873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2.11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0 180 15479,'0'0'8204,"0"26"-8036,1 172 734,0-191-877,-1 0 0,1 0 0,0 0 0,1-1 0,-1 1 0,1 0 0,1-1 0,-1 1 0,1-1 0,4 6 0,-5-9-10,-1 0-1,1-1 1,1 1 0,-1-1-1,0 0 1,1 0-1,-1 0 1,1 0 0,-1 0-1,1 0 1,0-1 0,0 1-1,0-1 1,0 0 0,0 1-1,0-2 1,0 1 0,1 0-1,-1-1 1,0 1 0,0-1-1,0 0 1,4 0 0,-4 0 4,-1-1 0,0 1 0,1-1 0,-1 0 0,0 1 0,0-1 0,0 0 0,0 0 0,1 0 0,-1-1 0,-1 1 1,1 0-1,0-1 0,0 1 0,0-1 0,-1 0 0,1 0 0,2-3 0,21-42 451,-17 29-297,-1 5-108,137-258 609,-141 266-644,-1 0 0,1 0 0,1 0 0,-1 1 0,1 0 0,-1-1 0,8-4 0,-11 9-28,1-1 1,-1 1-1,1 0 0,0-1 0,-1 1 1,1 0-1,0 0 0,-1-1 1,1 1-1,0 0 0,-1 0 1,1 0-1,0 0 0,-1 0 1,1 0-1,0 0 0,-1 0 1,1 0-1,0 1 0,-1-1 1,1 0-1,0 0 0,0 1 0,16 20-54,-9-6 44,0 0-1,0-1 1,2 0 0,0-1-1,14 15 1,-22-25 12,-1-1 0,1 0-1,0 0 1,1 0 0,-1 0 0,0 0-1,1-1 1,-1 1 0,1-1 0,-1 1 0,1-1-1,0 0 1,-1 0 0,1 0 0,0 0 0,0 0-1,0-1 1,0 0 0,-1 1 0,1-1 0,0 0-1,0 0 1,0-1 0,0 1 0,0 0 0,0-1-1,0 0 1,0 0 0,-1 0 0,1 0-1,0 0 1,-1 0 0,1-1 0,-1 1 0,1-1-1,-1 0 1,0 0 0,0 0 0,2-2 0,3-4 20,-2 1 0,1-2 1,-1 1-1,0-1 0,-1 1 1,0-1-1,0 0 0,-1-1 1,0 1-1,-1-1 0,2-15 1,2-2 13,4 49-219,-8-13 175,1 0 1,-1-1-1,1 0 1,0 1-1,1-1 1,0 0-1,1-1 1,-1 1-1,1-1 1,12 14-1,-13-18 13,0 1 0,1-1-1,-1 0 1,1 0-1,0 0 1,0-1 0,0 1-1,0-1 1,0 0 0,1-1-1,-1 1 1,1-1 0,-1 0-1,1-1 1,-1 1-1,1-1 1,-1 0 0,1-1-1,7 0 1,-7 0-66,-1 0-1,0 0 1,0-1-1,0 0 1,0 0-1,0 0 1,0 0-1,0-1 1,0 1-1,-1-1 1,0-1-1,1 1 1,-1 0-1,0-1 1,-1 0 0,1 0-1,-1 0 1,0-1-1,0 1 1,0-1-1,0 1 1,-1-1-1,0 0 1,0 0-1,2-6 1,-3 5-474,0 1 0,0-1 0,0 1 0,-1-1 0,0 1 0,0-1 0,0 1 0,-1-1 0,0 1 0,0-1 0,0 1 0,-1 0 0,0-1 0,0 1 0,0 0 0,-5-7-1,-26-32-8848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0.2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17800,'0'0'1377,"16"117"31,5-49 305,4-4-656,1-9-257,5-11-512,-5-14-32,-5-12-144,-11-8-16,-5-10 145,-5-14-1122,0-22-2176,-20-20-1441,-17-19-4098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2.33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17 294 12678,'0'0'8758,"22"-18"-6717,70-62-1117,-85 74-801,0-1 0,-1 0 0,1 0 0,-1-1 0,-1 0 0,1 0 0,-1 0 0,-1 0 0,0-1 0,0 0 0,0 0 0,2-11 0,-5 17-98,-1 0 0,0 0 0,0 0 0,0 1 0,0-1 0,0 0 0,-1 0 0,1 0 0,-1 1 0,1-1 0,-1 0 0,0 0 0,0 1 0,-1-1 0,1 1 1,0-1-1,-1 1 0,1 0 0,-1-1 0,0 1 0,0 0 0,0 0 0,0 0 0,0 0 0,0 1 0,-1-1 0,1 1 0,-1-1 0,1 1 0,-1 0 0,1 0 0,-1 0 0,0 0 0,1 0 0,-1 0 0,0 1 0,-5-1 0,4 0-37,0 0 1,0 1-1,-1-1 1,1 1-1,0 0 1,0 0-1,-1 0 1,1 1-1,0-1 1,0 1-1,0 0 1,-1 0-1,1 1 0,0-1 1,1 1-1,-1 0 1,0 0-1,0 0 1,-6 5-1,6-2-52,-1 0-1,1 0 1,0 0-1,0 0 0,1 1 1,-1 0-1,1 0 1,1 0-1,-1 0 1,1 0-1,-3 13 0,2-4-501,0 0 1,2 0-1,-1 0 0,3 28 0,0-28-714,1-1 1,0 0 0,1 0 0,7 21 0,-2-17-2650,0-1 0,17 25 1,-21-37 3092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2.6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272 282 10565,'0'0'9175,"-24"-7"-6852,10 2-1969,0-1-143,0 2 0,0-1 1,-17-1-1,25 5-161,1 0 0,0 1 0,-1 0 0,1 0 1,0 0-1,-1 1 0,1 0 0,0 0 0,0 0 0,0 0 0,0 1 0,0 0 0,0 0 1,-8 5-1,6-1-10,0 0 1,1 1 0,0 0 0,0 0 0,1 0-1,0 1 1,0-1 0,1 1 0,0 0-1,0 1 1,1-1 0,0 1 0,1-1-1,-3 18 1,4-20-35,0-1 0,0 1 0,1 0 0,0 0 0,0 0 0,1 0 0,0-1 0,0 1-1,0 0 1,4 9 0,-4-12 2,1 0 0,-1 0-1,1-1 1,0 1 0,-1 0-1,2-1 1,-1 0 0,0 1-1,0-1 1,1 0 0,-1 0-1,1 0 1,-1 0 0,1-1-1,0 1 1,0-1 0,0 0-1,0 1 1,0-1 0,4 0-1,1 1-5,0 0-1,0-1 0,1 0 0,-1 0 1,0-1-1,1 0 0,-1-1 1,1 0-1,-1 0 0,9-3 0,-14 3-1,1 0 0,-1-1 0,0 1 0,0 0-1,0-1 1,0 0 0,0 0 0,-1 0-1,1 0 1,-1 0 0,1-1 0,-1 1 0,0-1-1,1 1 1,-1-1 0,-1 0 0,1 0 0,0 0-1,-1 0 1,1 0 0,-1 0 0,0-1-1,0 1 1,0 0 0,-1 0 0,1-1 0,-1-4-1,3-30 283,-2-1 0,-2 1 0,-2 0 0,-1 0 0,-1 1 0,-3-1 0,-1 1 0,-1 0 0,-24-53 0,34 89-261,0 1-1,0 0 0,0 0 0,0-1 0,0 1 1,0 0-1,0 0 0,0-1 0,0 1 1,-1 0-1,1 0 0,0-1 0,0 1 1,0 0-1,0 0 0,0 0 0,0-1 0,0 1 1,-1 0-1,1 0 0,0 0 0,0-1 1,0 1-1,0 0 0,-1 0 0,1 0 0,0 0 1,0-1-1,-1 1 0,1 0 0,0 0 1,0 0-1,-1 0 0,1 0 0,0 0 0,0 0 1,-1 0-1,1 0 0,0 0 0,0 0 1,-1 0-1,1 0 0,0 0 0,0 0 1,-1 0-1,1 0 0,-3 15 110,3 23-293,2-18 37,2-1 1,-1 1-1,2-1 0,1 1 1,0-1-1,2-1 0,0 1 1,0-2-1,2 1 0,0-1 1,2 0-1,-1-1 0,2-1 1,0 0-1,1 0 0,0-1 1,1-1-1,22 14 0,5-5-3803,-5-15-2120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3.05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21 178 16520,'0'0'7694,"19"-18"-7470,-3 1-165,-7 6-10,0 2-1,1-1 1,0 1-1,0 1 1,1 0-1,0 0 1,0 1-1,1 1 1,25-11-1,-7 7 124,-6 2 383,-1-1-1,23-13 1,-44 21 562,0 59-979,2-1 0,3 0-1,2-1 1,3 0-1,3-1 1,34 88 0,37 115 126,-75-213-230,-1 0 0,-3 0 0,3 88 0,-10-128-30,-1 0 0,1 0 1,-1 0-1,0 0 0,-1 0 0,1-1 1,-1 1-1,0 0 0,0-1 1,0 0-1,0 1 0,-1-1 0,0 0 1,0 0-1,0 0 0,0-1 1,-1 1-1,0-1 0,1 0 0,-1 0 1,0 0-1,0 0 0,-1-1 0,-4 3 1,-12 4-3,1 0 0,-2-2 0,-43 10 1,53-14 1,-45 9-1225,-1-2 0,-69 3 0,45-11-4142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3.8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78 102 14359,'0'0'5381,"-8"-18"-3028,-24-53-224,25 59-867,3 13-812,2 19-490,2-14 187,-6 102-7,-13 406 521,19-499-649,1 1-1,0 0 1,1 0 0,1-1 0,0 0 0,1 1 0,0-1 0,2 0 0,0-1 0,0 1 0,1-1 0,1-1 0,1 1 0,0-1 0,0-1-1,21 22 1,-28-32-119,-1-1 0,1 1-1,0 0 1,0 0 0,0-1 0,0 1-1,0-1 1,0 0 0,0 0-1,1 1 1,-1-1 0,0-1-1,1 1 1,-1 0 0,1-1 0,-1 1-1,1-1 1,-1 0 0,1 1-1,-1-1 1,1 0 0,-1-1-1,1 1 1,-1 0 0,1-1 0,-1 0-1,1 1 1,-1-1 0,5-2-1,-2-1-628,0 0 0,0 0 0,-1 0 0,1-1-1,-1 0 1,0 1 0,0-1 0,-1-1 0,1 1-1,4-11 1,19-46-8332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4.4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1 264 11637,'0'0'7196,"0"24"-6868,-1 11-9,4 121 1467,-3-149-1728,1 1 1,0-1-1,0 0 1,1 0-1,0 0 0,0 0 1,1 0-1,0-1 1,0 1-1,1-1 1,-1 0-1,1 0 1,1 0-1,-1 0 1,1-1-1,0 1 1,0-1-1,1 0 0,11 7 1,-8-7-14,0 0-1,0-1 1,1 0 0,0 0 0,0-2-1,0 1 1,0-1 0,0 0 0,0-1-1,0 0 1,1-1 0,-1 0-1,15-2 1,-20 1-14,-1 0 1,0 1-1,0-2 0,0 1 0,0 0 1,0-1-1,-1 0 0,1 0 0,0 0 1,-1 0-1,1 0 0,-1-1 0,0 0 0,0 0 1,0 0-1,0 0 0,0 0 0,-1 0 1,1-1-1,-1 1 0,0-1 0,0 0 1,0 1-1,-1-1 0,1 0 0,-1 0 0,1-7 1,2-10 193,0 0 1,-2 0-1,-1 0 1,-2-27-1,1 23-34,-1 2-59,-1 1 0,-1 0 0,-1 0 0,-1 1 1,-9-26-1,13 46-130,1 0 1,-1 0 0,1-1 0,-1 1 0,1 0 0,0 0-1,-1-1 1,1 1 0,0 0 0,0-1 0,0 1 0,0 0-1,0 0 1,0-1 0,0 1 0,1 0 0,-1 0 0,0-1-1,1 1 1,-1 0 0,1 0 0,-1 0 0,1-1 0,-1 1-1,1 0 1,0 0 0,0 0 0,0 0 0,-1 0-1,1 0 1,0 0 0,0 1 0,0-1 0,0 0 0,1 0-1,-1 1 1,0-1 0,0 1 0,0-1 0,0 1 0,1-1-1,-1 1 1,0 0 0,1 0 0,-1 0 0,0-1 0,0 1-1,1 0 1,-1 1 0,0-1 0,1 0 0,-1 0 0,0 0-1,0 1 1,2 0 0,2-1-13,-1 1 0,1 0 0,-1 0 0,0 1 1,1-1-1,-1 1 0,0 0 0,0 0 0,0 0 0,0 1 0,-1-1 0,1 1 0,-1 0 0,1 0 0,3 5 1,-2 4-3,0 0 0,0 1 1,-1 0-1,-1-1 1,0 2-1,-1-1 1,-1 0-1,1 21 0,-2-19 3,1 1-1,1-1 0,0 1 0,2-1 1,7 24-1,-9-36 10,0 1 0,0-1 0,1 0 0,0 1-1,-1-1 1,1-1 0,0 1 0,0 0 0,1-1 0,-1 1 0,1-1 0,-1 0 0,1 0 0,-1 0 0,1-1 0,0 1-1,0-1 1,0 0 0,0 0 0,0 0 0,0-1 0,0 0 0,0 1 0,5-2 0,9 2 2,1-2 0,-1-1 0,0 0 0,21-5 0,-1-5 11,-2-1 0,1-2 0,-2-1 0,0-2 0,-1-2 0,60-45 0,-91 63 34,2-1 17,-1 1 0,-1-1 1,1 0-1,0 0 0,-1 0 1,1 0-1,-1-1 0,0 0 0,0 1 1,0-1-1,-1 0 0,0 0 0,3-6 1,-5 10 276,18 8-322,-13-9-1,-1 0 0,1 0 0,-1 0 0,0 0 0,1-1-1,-1 0 1,0 1 0,0-2 0,0 1 0,0 0 0,-1-1 0,1 0 0,0 0 0,-1 0 0,0 0 0,0 0 0,0-1 0,0 1 0,-1-1 0,1 0 0,-1 0 0,0 0 0,0 0-1,0 0 1,-1 0 0,1-1 0,0-4 0,0 2 20,1 0 0,-2 0 0,1-1-1,-1 1 1,0 0 0,-1-1 0,0 1-1,0-1 1,0 1 0,-1 0 0,0-1-1,-1 1 1,0 0 0,0 0 0,0 0 0,-6-12-1,2 10-21,0 0-1,0 1 1,0 0-1,-1 0 1,-1 0-1,1 1 1,-1 0 0,0 0-1,-1 1 1,-17-10-1,20 13-135,0 1 0,0 0 0,0 1 0,0-1 0,0 1 1,0 0-1,-1 0 0,1 1 0,0 0 0,-1 0 0,1 1 0,0-1 0,0 1 0,-1 1 0,1-1 0,0 1 0,0 0 0,1 0 1,-12 7-1,-104 70-9407,41-31-1759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4.9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3 12134,'0'0'13264,"-2"-2"-12893,49 107-310,13 30 488,60 200 0,-94-240-334,-4 1 0,-4 1 0,7 118 1,-19-96-162,-6 0 1,-4 0-1,-6 0 0,-40 189 1,42-274-373,-44 192-352,37-152-2381,1-3-3331,5-39-4759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5.4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64 17800,'0'0'7668,"88"-22"-7732,-16 2 48,6 4-160,-22 10-2354,-25 6-1295,-31 16-2562,-20 30-2898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5.6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1 136 11797,'0'0'6435,"176"-50"-6243,-94 22-160,6 4-32,-5 6-1408,-16 2-3186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6.2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16840,'0'0'6765,"0"18"-6308,0 42-177,3-1 1,2 0 0,19 90 0,-21-134-227,1 1 0,1-1 0,0 0-1,1-1 1,1 1 0,0-1 0,0-1 0,2 1 0,13 17 0,-22-31-47,0 0 1,0 0-1,1 0 0,-1 0 1,0 1-1,0-1 1,0 0-1,0 0 0,0 0 1,1 0-1,-1 0 1,0 1-1,0-1 0,0 0 1,0 0-1,1 0 1,-1 0-1,0 0 0,0 0 1,0 0-1,1 0 1,-1 0-1,0 0 1,0 0-1,0 0 0,1 0 1,-1 0-1,0 0 1,0 0-1,0 0 0,1 0 1,-1 0-1,0 0 1,0 0-1,0 0 0,1 0 1,-1-1-1,0 1 1,0 0-1,0 0 0,0 0 1,1 0-1,-1 0 1,0 0-1,0-1 0,0 1 1,0 0-1,0 0 1,0 0-1,1-1 0,-1 1 1,0 0-1,0 0 1,0 0-1,0 0 1,0-1-1,0 1 0,0 0 1,0 0-1,0 0 1,0-1-1,0 1 0,0 0 1,0 0-1,0 0 1,0-1-1,11-34 596,1-7-445,1 1 0,3 0 1,1 1-1,2 1 0,38-59 1,-56 96-164,0 1 1,-1 0 0,1 0 0,0 0-1,0 0 1,0 0 0,0 0 0,0 0-1,0 0 1,0 0 0,0 0-1,0 1 1,1-1 0,-1 0 0,0 1-1,0-1 1,1 1 0,-1-1-1,0 1 1,1 0 0,-1-1 0,3 1-1,-3 0-2,1 1 0,-1 0 0,0-1 0,0 1 0,1 0 0,-1-1 0,0 1 0,0 0-1,0 0 1,0 0 0,0 0 0,0 0 0,0 0 0,0 0 0,-1 1 0,1-1 0,0 0-1,0 2 1,4 10-35,0-1 0,-1 1-1,5 23 1,-6-21 66,2 12-31,5 23 37,-10-48-25,1-1-1,-1 1 0,0-1 1,1 1-1,-1-1 0,1 0 1,0 1-1,-1-1 1,1 0-1,0 1 0,0-1 1,0 0-1,0 0 0,0 0 1,0 0-1,0 0 0,0 0 1,0 0-1,0 0 0,1 0 1,-1-1-1,0 1 1,2 0-1,0-1 3,-1 0 0,1-1-1,-1 1 1,1-1 0,0 1 0,-1-1 0,0 0-1,1 0 1,-1 0 0,0 0 0,1-1 0,-1 1-1,0 0 1,0-1 0,0 0 0,0 1 0,0-1-1,-1 0 1,1 0 0,0 0 0,-1 0 0,2-3-1,32-58 117,-28 48-127,18-42 52,-19 38-12,2 2-1,13-25 0,-20 41-39,-1 1 0,0 0-1,1-1 1,-1 1 0,1 0-1,-1 0 1,0-1-1,1 1 1,-1 0 0,1 0-1,-1 0 1,0-1-1,1 1 1,-1 0 0,1 0-1,-1 0 1,1 0 0,-1 0-1,1 0 1,-1 0-1,1 0 1,-1 0 0,1 0-1,-1 0 1,1 0 0,-1 0-1,0 1 1,1-1-1,-1 0 1,1 0 0,-1 0-1,1 1 1,-1-1-1,0 0 1,1 0 0,-1 1-1,16 12-119,-14-11 106,5 5 19,1 1 0,0-1 0,0-1 0,1 1 0,0-2 0,0 1 0,0-1 0,0 0 0,1-1 0,0 0 0,0-1 0,0 0 0,0 0 0,1-1-1,-1-1 1,19 1 0,-6-1 19,0-1-1,-1-2 0,1 0 1,33-8-1,-47 8-14,0 0 0,-1-1 0,0 0 0,0 0 1,0-1-1,0 0 0,0-1 0,-1 1 0,1-1 0,-1-1 0,-1 1 0,1-1 1,-1-1-1,11-13 0,-16 18 40,1-2 0,-1 1 0,1 0 0,-1 0 1,0 0-1,0-1 0,-1 1 0,1 0 0,-1-1 0,1-5 1,-1 6 281,3 24-209,-2-14-116,0-1 0,1 0 0,0 1 0,0-1 0,0 0 0,1 0 0,0 0 0,0 0 0,1-1 0,-1 1 0,1-1 0,1 0 0,-1 0 0,1-1 0,-1 1 0,1-1 0,11 7 0,36 15-6239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6.44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1 353 11605,'0'0'3474,"21"-18"-1772,137-111 1702,-146 120-2967,-1 0 0,-1-1 0,0 0 0,-1-1 0,1 0 0,6-12 0,-14 20-367,0 1 1,-1-1-1,1 1 0,-1-1 1,0 1-1,0-1 0,0 0 0,0 0 1,0 1-1,0-1 0,-1 0 1,0 0-1,1 0 0,-1 0 0,0 0 1,-1 0-1,1 0 0,0 0 1,-1 1-1,1-1 0,-1 0 0,0 0 1,0 0-1,0 1 0,-1-1 1,1 1-1,0-1 0,-1 1 0,0-1 1,0 1-1,1 0 0,-1 0 1,-1 0-1,1 0 0,-5-4 0,5 4-79,-1-1 0,0 1-1,-1 0 1,1 0-1,0 0 1,0 0-1,-1 0 1,1 1-1,-1-1 1,0 1 0,1 0-1,-1 0 1,0 0-1,0 1 1,0-1-1,0 1 1,1 0-1,-1 0 1,0 1 0,0-1-1,0 1 1,1 0-1,-1 0 1,0 0-1,0 0 1,1 0 0,-1 1-1,1 0 1,0 0-1,-1 0 1,1 0-1,0 0 1,0 1-1,0-1 1,0 1 0,1 0-1,-1 0 1,1 0-1,0 0 1,-2 3-1,-5 9-464,0 0-1,1 1 1,1-1-1,1 1 1,0 1-1,1-1 1,-5 30-1,-1 64-3793,10 2-1562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0.49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120 310 15959,'0'0'4357,"17"-20"-3247,56-63-43,-67 77-852,0-2 1,-1 1-1,0-1 1,0 0 0,-1 0-1,1 0 1,-2 0-1,1-1 1,-1 1-1,-1-1 1,0 0-1,0 0 1,1-11-1,-3 17-174,0-1-1,0 1 1,-1 0-1,1 0 1,-1-1-1,1 1 1,-1 0 0,0 0-1,0 0 1,0 0-1,-1 0 1,1 0-1,-1 0 1,0 1-1,0-1 1,0 0 0,0 1-1,0 0 1,0-1-1,-1 1 1,1 0-1,-1 0 1,1 0 0,-1 0-1,0 1 1,0-1-1,0 1 1,0 0-1,0 0 1,0 0-1,0 0 1,0 0 0,0 1-1,-4-1 1,3 0-48,-1 0 0,0 1 1,1-1-1,-1 1 0,0 0 0,1 1 1,-1-1-1,0 1 0,1 0 1,-1 0-1,1 0 0,-1 1 1,1-1-1,-1 1 0,1 0 1,0 1-1,0-1 0,0 1 0,-4 3 1,-1 3-136,2-1 0,0 1 1,0 0-1,0 1 0,1 0 1,1 0-1,-6 12 0,3-5-787,1 0 0,1 0 0,1 0 0,1 1-1,0 0 1,-3 31 0,6 27-6416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6.83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232 666 11045,'0'0'12921,"-21"-14"-12113,5 3-698,-1 0 0,-1 2 0,-24-11 0,39 19-99,0 1 0,0-1 0,0 1 0,0 0 0,0 0-1,0 0 1,0 1 0,0-1 0,0 1 0,0-1 0,1 1 0,-1 0 0,0 0-1,0 0 1,1 1 0,-1-1 0,0 1 0,1-1 0,0 1 0,-1 0-1,1 0 1,0 0 0,0 0 0,0 0 0,0 1 0,0-1 0,-2 5 0,-2 2-2,0 0 0,1 0 0,1 1 1,-1 0-1,-4 18 0,7-22 0,0 1 0,1-1-1,0 1 1,0-1 0,1 1 0,-1 0-1,2-1 1,-1 1 0,3 11-1,-3-15-7,1-1 0,0 0 0,0 1 0,0-1 0,1 0 0,-1 0 0,0 0 0,1 0 0,0 0 0,-1 0 0,1 0 0,0 0 0,0 0 0,0-1 0,0 1 0,0-1 0,1 0 0,-1 1 0,0-1 0,0 0 0,1 0 0,-1-1 0,1 1 0,-1 0 0,1-1 0,-1 0 0,4 1 0,4 0 14,1 0 0,0 0-1,0-1 1,0 0 0,0-1 0,0 0-1,0-1 1,-1 0 0,1-1 0,-1 0-1,1 0 1,14-8 0,-18 6-10,0 1 0,0-1 0,-1 0 0,0-1 0,0 1 0,-1-1 0,1 0 0,-1-1 0,0 1 0,-1-1 0,0 0 1,0 0-1,0-1 0,-1 1 0,0-1 0,0 0 0,2-15 0,4-38 29,-2 0 0,-3-1 0,-6-99 0,0 110 51,2 12 432,-1 0-1,-3-1 1,-1 1-1,-19-73 1,18 100 45,3 15-337,1 23-196,3 21-31,2 0 0,3 1 0,1-1 0,3-1 0,1 0-1,3 0 1,1-1 0,3-1 0,26 48 0,-36-77-230,0-2 1,1 1-1,0-1 1,1 0-1,1-1 1,14 14-1,-18-21-814,0 1 0,0-1 0,1 0 0,0-1 0,0 0 0,0 0 0,13 4 0,16 0-10644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7.0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77 0 18937,'0'0'4818,"-72"140"-4610,67-47 640,5-1-335,5-6-417,21-11 96,-11-17-160,-4-12-32,-11-14-705,-16-12-4161,-25-12-5475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7.13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0 140 14871,'0'0'2545,"171"-80"-2401,-89 66-112,1 2-32,10-2-1136,0-6-6148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7.3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0 120 7940,'0'0'8828,"0"-19"-4867,0-43-1695,0 23 2047,16 340-4279,-8-245 8,2 0 0,3 0 1,28 75-1,-22-66 250,-4-13-1822,-2-20-4683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7.47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21162,'0'0'4530,"72"20"-9252,-56 28-3234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7.6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548 1 14967,'0'0'2497,"-73"115"-336,32-67 256,5-8-528,-11-2-592,16-2-881,-10 0-160,-6 3-256,-14 7-336,-17-4-3778,-15-10-8836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8.5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0 355 11141,'0'0'2753,"6"21"-368,21 66-600,-27-85-1705,1 0 0,-1 0 0,1 0 0,0 1-1,-1-1 1,1 0 0,0 0 0,1 0 0,-1 0 0,0 0 0,0 0-1,1-1 1,-1 1 0,1 0 0,0-1 0,-1 1 0,1-1-1,0 0 1,0 1 0,0-1 0,0 0 0,0 0 0,0 0-1,0 0 1,0-1 0,1 1 0,-1-1 0,0 1 0,0-1-1,1 0 1,-1 1 0,0-1 0,0-1 0,1 1 0,-1 0-1,0 0 1,1-1 0,-1 1 0,4-3 0,1 1 140,-1-2 0,0 1 0,1-1 0,-1 0 0,0 0-1,-1-1 1,1 0 0,9-10 0,-4-1-17,-1-1 0,-1 0 0,0 0-1,-1 0 1,0-1 0,-2 0 0,0-1-1,-2 0 1,1 0 0,-2 0 0,-1 0-1,0 0 1,-2 0 0,0-1 0,-1 1-1,-6-31 1,5 40-149,-1 0 1,0 1-1,0 0 0,-1 0 0,-1 0 1,-6-10-1,10 16-47,0 0 0,-1 1 0,1-1-1,-1 1 1,0 0 0,1 0 0,-1 0 0,-1-1 0,1 2 0,0-1 0,0 0-1,-1 0 1,1 1 0,-1-1 0,1 1 0,-1 0 0,1 0 0,-1 0 0,0 0 0,0 0-1,0 0 1,1 1 0,-1 0 0,0-1 0,0 1 0,-3 0 0,4 1-10,0 0 0,0-1 0,0 1 0,0 0 0,0 0 0,1 0 0,-1 0 0,0 0 1,1 0-1,-1 1 0,0-1 0,1 0 0,-1 1 0,1-1 0,0 1 0,0 0 0,0 0 0,-2 2 0,-12 42-28,11-32 19,-13 66 8,3 1 0,4 0-1,3 1 1,4 85 0,3-146 0,1 0 1,1-1-1,1 1 0,0 0 1,2-1-1,12 38 1,-14-51-2,0-1 0,0 1 0,1 0 0,0-1 1,0 0-1,0 0 0,1 0 0,0 0 0,0-1 0,0 1 1,1-1-1,0-1 0,0 1 0,0-1 0,0 0 0,1 0 1,-1-1-1,1 0 0,0 0 0,0-1 0,0 0 0,12 2 1,-11-2-216,1-1 1,-1-1 0,1 0-1,0 0 1,-1 0 0,1-1 0,-1 0-1,1-1 1,-1 0 0,0 0-1,0-1 1,1 0 0,11-7-1,-10 4-592,1-2-1,-1 1 1,0-2-1,-1 1 1,0-1-1,0-1 0,-1 1 1,12-19-1,33-61-5344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8.8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10 296 3153,'0'-245'15890,"1"241"-15485,-1 0-1,0 0 1,0 0-1,0 0 0,-1 0 1,1 0-1,-1 1 1,0-1-1,0 0 0,-1 0 1,-1-4-1,1 48 1250,4 12-1518,3-1 0,2 1 1,2-1-1,2-1 0,3 0 0,1 0 0,37 76 0,-47-116-117,0 1 0,1-1 0,1 0 0,0 0 0,0-1 0,1 0 0,0 0 0,0 0 0,1-1 0,0-1 0,11 7 0,-11-9-7,0 0 0,0-1-1,0 0 1,0-1 0,1 0-1,0 0 1,-1-1 0,1 0 0,0-1-1,0 0 1,0-1 0,0 0-1,11-1 1,-17 0 0,-1 0 1,1 1-1,0-1 0,-1-1 0,1 1 0,-1 0 1,1-1-1,-1 0 0,0 0 0,0 0 1,0 0-1,0 0 0,0-1 0,0 1 1,0-1-1,-1 0 0,1 0 0,-1 0 0,0 0 1,0 0-1,0 0 0,-1-1 0,1 1 1,-1-1-1,1 1 0,-1-1 0,0 1 1,-1-1-1,1 0 0,0-7 0,1-10 40,-1 0 0,-1-1 0,-1 1 0,-3-22 0,3 40-56,-13-63 49,14 52-168,7 15 40,-4 0 47,12 4 16,1 1 0,-1 0 0,0 1 0,-1 0 0,0 1 0,0 1 0,-1 0 0,0 1 0,0 1 0,21 23 0,-25-25 18,-1 1 0,0 0 0,0 1 0,-1 0 0,-1 0 0,0 0 0,0 1 0,-1 0-1,-1 0 1,0 0 0,-1 0 0,0 1 0,0 0 0,0 21 0,-2 0-50,-1 43 207,-1-72-226,1-1-1,-1 1 1,0-1-1,0 0 0,0 0 1,-1 1-1,1-1 0,-1 0 1,0 0-1,0 0 1,-1 0-1,1-1 0,-6 7 1,8-10-61,0 0 1,-1 1-1,1-1 0,0 0 1,-1 1-1,1-1 1,0 0-1,-1 0 0,1 1 1,0-1-1,-1 0 1,1 0-1,-1 0 1,1 1-1,-1-1 0,1 0 1,0 0-1,-1 0 1,1 0-1,-1 0 0,1 0 1,-1 0-1,1 0 1,-1 0-1,1 0 1,-1 0-1,1 0 0,0 0 1,-1 0-1,1-1 1,-1 1-1,1 0 1,-1 0-1,1 0 0,0-1 1,-1 1-1,1 0 1,0-1-1,-1 1 0,1 0 1,0 0-1,-1-1 1,1 1-1,0-1 1,0 1-1,-1 0 0,1-1 1,0 1-1,0-1 1,0 1-1,0 0 0,-1-2 1,0-35-7096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09.1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1 332 2481,'0'0'10832,"21"-7"-8143,-9 3-2200,0 1-198,-1-1 0,-1 0 0,1 0 0,0-1 1,-1 0-1,0-1 0,0 0 0,-1 0 1,1-1-1,-2-1 0,15-13 0,-15 10 84,-1 0 1,0 0-1,0 0 0,-1-1 0,-1 0 1,8-22-1,-11 27-202,0 1 1,-1-1-1,0 1 0,0-1 0,0 0 1,-1 0-1,0 1 0,-1-1 1,1 0-1,-1 1 0,0-1 1,-1 1-1,1-1 0,-6-11 1,7 16-142,-1 1 1,0-1 0,1 1 0,-1-1 0,0 1-1,0-1 1,0 1 0,1 0 0,-2-1 0,1 1-1,0 0 1,0 0 0,0 0 0,0-1 0,-1 2-1,1-1 1,-1 0 0,1 0 0,0 0 0,-1 0-1,1 1 1,-1-1 0,0 1 0,1-1 0,-1 1-1,1 0 1,-1 0 0,0 0 0,1-1 0,-1 2-1,0-1 1,1 0 0,-1 0 0,0 0 0,-2 1-1,1 1-19,0 0-1,0 0 0,0 0 0,0 0 1,0 1-1,0-1 0,1 1 0,-1-1 1,1 1-1,-1 0 0,1 0 0,0 0 0,0 0 1,1 1-1,-2 3 0,-7 19 7,2 0-1,1 1 0,1 0 1,1 0-1,1 1 0,2-1 1,1 51-1,2-64-10,0 1 0,1-1 0,0 0 0,1 0 0,1 0 1,0 0-1,1 0 0,0-1 0,1 0 0,1 0 0,0 0 0,11 13 0,-12-18 3,1 0 0,0 0 0,1 0 0,0-1 0,0 0 0,1-1 0,-1 0-1,1 0 1,1-1 0,-1 0 0,1-1 0,0 0 0,0 0 0,0-1 0,0 0 0,1-1-1,12 1 1,-7-2 1,0 0 0,0-1 0,-1-1 0,1 0 0,0-2 0,0 1 0,-1-2 0,0 0 0,0-1 0,0-1 0,0 0 0,-1-1 0,14-8 0,-7-3-792,-18 1-7033,-3 7-2186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1.05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89 160 13158,'-6'-18'2681,"2"3"-1960,1 3-106,0 1 0,0-1 0,-1 1 0,-1 0-1,0 0 1,0 1 0,-1-1 0,-1 1 0,-8-11 0,15 20-564,-1 1-1,1-1 1,0 1-1,0 0 1,-1-1-1,1 1 1,0-1 0,-1 1-1,1 0 1,0-1-1,-1 1 1,1 0-1,-1 0 1,1-1 0,0 1-1,-1 0 1,1 0-1,-1 0 1,1 0-1,-1-1 1,1 1 0,-1 0-1,1 0 1,0 0-1,-1 0 1,1 0-1,-1 0 1,1 0 0,-1 0-1,1 0 1,-1 0-1,1 1 1,-1-1-1,1 0 1,-1 0 0,1 0-1,0 0 1,-1 1-1,1-1 1,-1 0-1,1 1 1,0-1 0,-1 0-1,1 0 1,0 1-1,-1-1 1,1 1-1,0-1 1,0 0 0,-1 1-1,1-1 1,0 1-1,0-1 1,0 1-1,-1-1 1,1 0-1,0 1 1,0-1 0,0 1-1,0-1 1,0 1-1,0-1 1,0 1-1,0 0 1,-1 42-372,1-32 522,1 100-71,5 1 0,5-1 0,4-1 1,48 174-1,-52-239-63,-7-30-45,-1-1 0,2 1 0,10 22 0,-9-22-46,2-2 181,0-33 182,2-22-262,1 0 0,2 0 0,2 2 0,2 0 0,1 0 0,2 2 0,28-39 0,-47 74-81,0 1 0,1-1-1,0 1 1,-1 0 0,1 0-1,0-1 1,0 1 0,0 1 0,1-1-1,-1 0 1,0 0 0,1 1 0,-1 0-1,1-1 1,0 1 0,-1 0 0,1 0-1,0 0 1,-1 1 0,5-2-1,-4 3-3,-1 0-1,0 0 0,0 0 0,0 0 1,1 0-1,-1 0 0,0 0 0,0 1 1,0-1-1,-1 1 0,1 0 0,0-1 1,-1 1-1,1 0 0,-1 0 0,1 0 1,-1 0-1,0 0 0,0 0 0,0 1 1,0-1-1,1 4 0,25 70-46,-22-56 63,2-1 0,0 1 0,2-1-1,0 0 1,21 31 0,-28-46-6,0-1 1,1 0-1,-1-1 0,1 1 0,0 0 0,0-1 0,0 0 1,0 1-1,0-1 0,1 0 0,-1-1 0,1 1 0,-1-1 0,1 1 1,0-1-1,-1 0 0,1 0 0,0-1 0,0 1 0,-1-1 1,1 0-1,0 0 0,0 0 0,0 0 0,0-1 0,-1 0 0,1 1 1,0-1-1,0-1 0,-1 1 0,1 0 0,3-3 0,4-2 12,0 0 0,-1-1 0,0-1-1,0 0 1,0 0 0,-1 0 0,-1-1-1,11-14 1,-13 15-3,0 0-1,-1 0 1,0-1-1,0 0 1,-1 0 0,0 0-1,-1 0 1,5-20 0,-4 6 64,-2 0 1,-1-39 0,-2 52 266,-2 15-163,-2 19-161,4-3-96,-2 10 71,4 62 0,-1-87 9,0 0 1,1 1-1,0-1 0,1 0 0,-1 0 1,1 1-1,0-1 0,1-1 0,-1 1 1,1 0-1,0 0 0,1-1 0,-1 0 1,1 0-1,0 0 0,6 6 0,-6-9-56,-1 1-1,1-1 0,0 0 1,0 0-1,0 0 0,0-1 1,0 1-1,1-1 0,-1 0 1,0-1-1,1 1 0,-1 0 1,0-1-1,1 0 0,-1 0 1,0-1-1,9-1 0,-10 1-240,1 1 0,-1-1 0,0 0 0,-1-1 0,1 1 0,0 0 0,0-1 0,0 0 0,-1 0 0,1 0 0,-1 0 0,0 0 0,1 0 0,-1 0 0,0-1 0,0 1 0,0-1 0,-1 0 0,1 1 0,-1-1 0,1 0 0,-1 0 0,0 0 0,0 0 0,1-4 0,0-37-6511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1.3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1 331 9700,'0'0'5742,"0"19"-4152,0 19-580,1-1 0,2 0 1,2 1-1,2-1 0,15 49 0,-19-76-884,0 0-1,1 0 0,1 0 1,0-1-1,0 0 1,0 0-1,1 0 0,1 0 1,0-1-1,0 0 1,15 12-1,-22-19-112,0-1 1,1 0 0,-1 0-1,0 1 1,1-1-1,-1 0 1,1 0-1,-1 0 1,0 0-1,1 0 1,-1 1-1,1-1 1,-1 0-1,1 0 1,-1 0-1,0 0 1,1 0-1,-1 0 1,1 0 0,-1 0-1,0-1 1,1 1-1,-1 0 1,1 0-1,-1 0 1,0 0-1,1 0 1,-1-1-1,1 1 1,-1 0-1,0 0 1,1-1-1,-1 1 1,0 0 0,0-1-1,1 1 1,6-17 351,-5 10-151,24-69 526,3 1 0,73-131 0,-102 205-741,0 1 0,1-1 1,-1 0-1,1 1 0,-1-1 0,0 0 0,1 1 0,0-1 0,-1 1 0,1-1 1,-1 1-1,1-1 0,0 1 0,-1-1 0,1 1 0,0 0 0,-1-1 1,1 1-1,0 0 0,-1 0 0,1 0 0,0-1 0,0 1 0,-1 0 1,1 0-1,0 0 0,0 0 0,0 0 0,-1 0 0,1 0 0,0 1 1,0-1-1,-1 0 0,1 0 0,0 0 0,-1 1 0,1-1 0,0 1 1,-1-1-1,1 0 0,0 1 0,-1-1 0,1 1 0,-1-1 0,1 1 0,0-1 1,-1 1-1,0 0 0,1-1 0,-1 1 0,1 0 0,-1-1 0,1 2 1,27 47-179,-20-35 239,-5-9-49,0 0 1,0 0-1,1 0 1,0 0-1,0-1 1,0 0-1,0 1 1,1-2-1,0 1 1,7 4-1,-10-6-6,1-1-1,-1-1 1,0 1-1,0 0 1,0-1 0,1 1-1,-1-1 1,0 1 0,1-1-1,-1 0 1,0 0-1,1 0 1,-1-1 0,0 1-1,1 0 1,-1-1-1,0 1 1,0-1 0,1 0-1,-1 0 1,0 0 0,0 0-1,0 0 1,0-1-1,0 1 1,0 0 0,-1-1-1,1 1 1,0-1 0,1-2-1,4-5 11,0 0-1,-1 0 1,0-1-1,0 1 1,-1-2-1,0 1 1,5-20-1,5-9 113,-15 39-130,1-1 1,-1 1 0,0-1-1,0 1 1,1-1-1,-1 1 1,0 0-1,1-1 1,-1 1-1,0-1 1,1 1-1,-1 0 1,1-1-1,-1 1 1,0 0 0,1-1-1,-1 1 1,1 0-1,-1 0 1,1-1-1,-1 1 1,1 0-1,-1 0 1,1 0-1,-1 0 1,1 0-1,-1 0 1,1 0 0,0 0-1,-1 0 1,1 0-1,-1 0 1,1 0-1,-1 0 1,1 0-1,-1 0 1,1 1-1,-1-1 1,1 0-1,-1 0 1,1 1 0,19 14-214,-17-12 191,5 3 29,0-2 0,-1 1 1,1-1-1,1 0 0,-1-1 1,1 0-1,-1 0 0,1-1 1,0 0-1,0 0 0,0-1 0,0 0 1,0-1-1,0 0 0,0 0 1,0-1-1,13-3 0,-1 1 7,-1-2 0,1-1 0,-1 0 0,0-1 0,0-2 0,24-13 1,-31 15-9,-1-2 0,1 1 0,-1-2 0,-1 1 1,0-2-1,0 0 0,-1 0 0,15-21 1,-20 24 6,-1 1 0,0-1 0,0 0 1,0 0-1,-1 0 0,-1 0 0,1-1 0,-1 1 1,-1-1-1,0 0 0,0 1 0,0-1 0,-1 0 1,-1 0-1,1 1 0,-3-13 0,2 18 1,0 0 0,-1 0 0,1 0 1,0 0-1,-1 0 0,1 0 0,-1 1 0,0-1 0,0 0 0,0 1 0,0 0 0,-1-1 0,1 1 0,-1 0 0,1 0 0,-1 1 0,0-1 1,1 0-1,-1 1 0,0 0 0,0 0 0,0-1 0,0 2 0,-1-1 0,1 0 0,0 1 0,0-1 0,0 1 0,0 0 0,-1 0 1,1 0-1,0 1 0,0-1 0,0 1 0,-1-1 0,1 1 0,0 0 0,0 0 0,-3 3 0,-1 0-14,1 1-1,1 0 1,-1 1 0,1 0-1,-1-1 1,2 2-1,-1-1 1,1 0 0,0 1-1,0 0 1,1 0-1,0 0 1,0 0 0,-2 9-1,-1 4-13,1 1 0,1 0 0,0 0 0,1 23 0,2-40 18,1 1-1,0-1 1,0 1-1,0-1 1,1 0 0,0 1-1,0-1 1,0 1-1,0-1 1,1 0-1,-1 0 1,1 0 0,0 0-1,0 0 1,1 0-1,2 3 1,-1-3 1,0-1 1,0 0-1,0 0 1,0 0 0,0-1-1,1 1 1,-1-1-1,1 0 1,-1 0-1,1-1 1,0 1-1,0-1 1,0 0 0,7 0-1,17 2 13,1-1-1,-1-2 1,1-1-1,-1-1 1,1-2-1,45-11 1,-33 3 16,0-2 0,-1-1 1,70-38-1,-63 21-162,-46 30 281,0 0 1,-1 0-1,1 0 0,-1 0 1,1-1-1,-1 1 0,0 0 0,1-1 1,-1 1-1,-1-1 0,1 0 1,0 1-1,-1-1 0,1 1 0,-1-1 1,0 0-1,0-3 998,0 6-849,28-41-4191,29-14-3325,-12 12-379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1.2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73 241 15735,'0'0'3626,"11"-14"-1705,-1 1-1510,4-3 214,-1-1 1,16-27 0,-26 38-456,0 1 0,0-1 0,-1 1 0,0-1 0,0 0 0,0 0 0,-1 0-1,1 0 1,-1-1 0,-1 1 0,1 0 0,-1 0 0,0 0 0,-2-13 0,1 17-145,-1 0 0,1 0 0,0 0 0,0 0 0,-1 0 0,1 0 0,-1 0 0,1 1 0,-1-1 0,0 1 0,0-1 0,0 1 0,0 0 0,0-1 1,0 1-1,0 0 0,0 0 0,0 1 0,-1-1 0,1 0 0,0 1 0,0-1 0,-3 1 0,1-1-28,-1 0-1,1 1 1,0 0 0,0 0-1,0 0 1,-1 0-1,1 0 1,0 1 0,0 0-1,0 0 1,0 0 0,-6 3-1,5-1-17,1 0-1,0 1 0,1 0 1,-1-1-1,1 1 0,-1 1 1,1-1-1,1 0 0,-1 1 1,0 0-1,1-1 0,0 1 1,0 0-1,1 0 1,-1 0-1,0 9 0,-3 13-501,-2 51 0,7-72 409,-2 19-826,2-1 1,1 1 0,1-1 0,0 0 0,2 0 0,13 42 0,-7-41-2145,26 44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1.70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353 187 3057,'2'-18'10451,"5"-59"-5644,-7 74-4553,0-1 1,0 0-1,0 1 0,0-1 0,0 0 1,-1 1-1,0-1 0,1 1 1,-1-1-1,-1 1 0,1-1 0,0 1 1,-1 0-1,0 0 0,0 0 1,0 0-1,0 0 0,0 0 0,0 0 1,-1 0-1,0 1 0,1-1 1,-1 1-1,0 0 0,0 0 0,-4-2 1,4 3-169,0 0 1,0 0-1,0 0 0,0 0 1,0 0-1,-1 1 0,1 0 1,0-1-1,-1 1 1,1 0-1,0 1 0,0-1 1,-1 1-1,1-1 0,0 1 1,0 0-1,0 0 1,0 0-1,0 1 0,0-1 1,0 1-1,0-1 0,0 1 1,1 0-1,-1 0 1,1 0-1,-4 4 0,-2 4-76,1-1-1,0 1 0,1 1 1,0-1-1,0 1 0,1 0 1,1 1-1,0-1 1,0 1-1,-3 19 0,2 2 1,0 1 1,2 55-1,2-81-9,1 1 0,1 0-1,0-1 1,0 1 0,0-1 0,1 1 0,4 11 0,-4-17-3,-1 0 1,1 0-1,0 0 0,0-1 1,0 1-1,0-1 0,0 0 0,1 1 1,-1-1-1,1 0 0,-1 0 1,1 0-1,0-1 0,0 1 0,0-1 1,0 1-1,0-1 0,0 0 1,0 0-1,0 0 0,0-1 0,6 1 1,0 0 4,0-1 1,0 0-1,0 0 1,1-1 0,-1-1-1,0 1 1,0-2-1,0 1 1,0-1 0,-1 0-1,1-1 1,-1 0-1,0 0 1,11-8 0,-7 4 17,-1 0 0,0-1 0,-1-1 0,1 1 0,-2-2 0,0 1 0,0-1-1,13-23 1,-8 2 733,-20 70-462,0 40-292,5 80 0,3-120 2,2 0 1,1 0 0,2-1 0,15 48 0,-6-40 8,-2 1 1,-2 0-1,11 94 1,-22-128-9,0 0 0,-1 0 0,0 0 0,-1 0 0,0 0 1,-1 0-1,-1 0 0,0-1 0,0 1 0,-1-1 0,0 1 0,-1-1 1,-1 0-1,0-1 0,0 0 0,-1 0 0,0 0 0,0-1 0,-1 0 1,-18 16-1,20-21 6,-1 0 0,1-1 0,-1 1 0,0-1 0,0 0 0,0-1 0,0 0 0,-1 0 0,1-1 1,0 1-1,-1-2 0,1 1 0,-1-1 0,1 0 0,-15-2 0,4-1 9,0-1 0,0 0 0,0-1 0,1-1 0,-20-9 0,14 5 19,1-1 0,1-1 1,-1-1-1,-36-30 0,50 36-85,1 0 1,0 0-1,1-1 1,-1 0-1,2 0 0,-1-1 1,1 1-1,0-1 0,1 0 1,0-1-1,1 1 1,-1-1-1,2 0 0,-4-19 1,5 18-474,0 0 0,0 0 0,1 0 0,0-1 0,1 1 0,0 0 0,1 0 0,1 0 0,-1 0 0,2 0 0,-1 1 0,1 0 0,1-1 0,0 1 0,1 0 0,12-17-1,37-41-6526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2.06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15639,'0'0'11883,"7"30"-11715,112 424 349,-101-388-463,44 188 141,-55-237-169,-2-23 58,1-33 114,-6 32-170,2-3-15,2-38 45,3-1 0,2 1 1,2 0-1,27-75 0,-37 121-61,0-1 0,0 1 0,0-1 0,0 1-1,0 0 1,1-1 0,-1 1 0,1 0 0,0 0 0,0 0 0,-1 0 0,1 0 0,0 0-1,1 0 1,-1 1 0,0-1 0,0 1 0,1 0 0,-1 0 0,1 0 0,-1 0-1,1 0 1,0 0 0,-1 0 0,1 1 0,0-1 0,-1 1 0,1 0 0,0 0 0,-1 0-1,1 0 1,0 1 0,-1-1 0,1 1 0,0-1 0,-1 1 0,1 0 0,-1 0 0,1 0-1,-1 0 1,1 1 0,-1-1 0,0 1 0,0-1 0,0 1 0,1 0 0,1 2 0,6 6-15,-1 0 1,0 0 0,0 1 0,-1 0-1,-1 0 1,0 1 0,6 13 0,33 93 426,-39-93-1023,2 0-1,0-1 0,2 0 0,1-1 0,24 37 0,-34-57 43,1 0 0,0 0-1,-1 0 1,1 0 0,0-1-1,0 1 1,6 3 0,30 6-6997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2.4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52 239 14551,'0'0'9927,"-10"-2"-9209,-32-7-580,43 9-140,-1 0 0,0 0 0,0 0-1,0 0 1,1 0 0,-1 0-1,0 0 1,0 0 0,0-1 0,1 1-1,-1 0 1,0 0 0,0 0 0,0 0-1,0 0 1,0 0 0,1-1 0,-1 1-1,0 0 1,0 0 0,0 0 0,0 0-1,0 0 1,0-1 0,0 1 0,0 0-1,0 0 1,1 0 0,-1-1 0,0 1-1,0 0 1,0 0 0,0 0 0,0-1-1,0 1 1,0 0 0,0 0 0,0 0-1,0-1 1,-1 1 0,1 0 0,0 0-1,0 0 1,0 0 0,0-1 0,0 1-1,0 0 1,0 0 0,0 0 0,0 0-1,-1-1 1,1 1 0,0 0 0,0 0-1,0 0 1,0 0 0,-1 0 0,1 0-1,0-1 1,0 1 0,0 0 0,19-8-120,-19 8 122,72-28 68,97-53 0,30-14-1063,-177 89-795,-21 6 1698,-1 0 1,0 0-1,0 0 1,0 0-1,1 0 0,-1 0 1,0 0-1,0 0 0,0 0 1,1 0-1,-1 0 1,0 0-1,0 0 0,0 0 1,1 0-1,-1 0 1,0 0-1,0 0 0,0 0 1,0 0-1,1 1 1,-1-1-1,0 0 0,0 0 1,0 0-1,0 0 1,1 0-1,-1 1 0,0-1 1,0 0-1,0 0 1,0 0-1,0 0 0,0 1 1,0-1-1,0 0 1,0 0-1,1 0 0,-1 1 1,0-1-1,0 0 1,0 1-1,-20 31-6099,-31 29-2069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2.5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0 244 12630,'0'0'9204,"124"-26"-8196,-51-12-719,-1-4-273,5 4 112,-10 5-128,-10 7-929,-21 6-3057,-15 0-6931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3.4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 1 14999,'0'0'5658,"0"17"-5025,-1 87-107,2 141 1323,1-190-1454,4 0-1,17 80 1,-20-117-346,-2-14-36,-1-1 1,1 1-1,-1-1 0,1 1 0,0-1 0,0 1 1,0-1-1,1 0 0,-1 0 0,1 0 1,3 5-1,-4-22 475,5-57 19,2 0 0,4 1 0,35-120 0,-38 155-441,-2 10-23,-5 13-10,1-1 1,1 1-1,0 0 0,1 1 1,6-14-1,-10 25-31,-1 0 1,0 0-1,0 0 0,0 0 0,0 0 0,1-1 1,-1 1-1,0 0 0,0 0 0,0 0 1,0 0-1,1 0 0,-1 0 0,0 0 0,0 0 1,0 0-1,1 0 0,-1 0 0,0 0 1,0 0-1,0 0 0,1 0 0,-1 0 0,0 0 1,0 0-1,0 0 0,1 1 0,-1-1 1,0 0-1,0 0 0,0 0 0,0 0 1,0 0-1,1 0 0,-1 1 0,0-1 0,0 0 1,0 0-1,0 0 0,0 0 0,0 0 1,1 1-1,-1-1 0,0 0 0,0 0 0,0 0 1,0 1-1,0-1 0,0 0 0,0 0 1,0 1-1,9 19-10,5 26-65,3 44 40,-14-67 41,1-1 1,0-1-1,1 1 0,2-1 0,11 28 0,-18-48-7,1 0 1,-1 0 0,0 1-1,1-1 1,-1 0 0,1 0-1,0 0 1,-1 0 0,1 0-1,0 0 1,0 0 0,-1 0-1,1 0 1,0 0 0,0 0-1,0 0 1,0-1 0,0 1-1,0 0 1,1-1-1,-1 1 1,0-1 0,0 1-1,0-1 1,0 1 0,1-1-1,-1 0 1,0 0 0,0 0-1,1 0 1,-1 0 0,0 0-1,1 0 1,-1 0 0,0 0-1,0 0 1,1-1 0,-1 1-1,0 0 1,0-1 0,0 1-1,0-1 1,1 0-1,-1 1 1,1-2 0,3-2 8,0-1 1,-1 0-1,1 0 1,-1 0-1,0 0 1,-1-1-1,5-8 1,5-13 25,-1-1-1,-1-1 1,-1 0 0,-2 0-1,-1-1 1,-2 0 0,3-43-1,-8 73-37,0 0 0,1 0-1,-1 0 1,0 1 0,0-1-1,0 0 1,0 0 0,0 0-1,0 0 1,0 0 0,1 0 0,-1 0-1,0 0 1,0 0 0,0 0-1,0 0 1,0 0 0,0 0-1,1 0 1,-1 0 0,0 0-1,0 0 1,0 0 0,0 0-1,0 0 1,0 0 0,0 0-1,1 0 1,-1 0 0,0-1-1,0 1 1,0 0 0,0 0 0,0 0-1,0 0 1,0 0 0,0 0-1,0 0 1,1 0 0,-1 0-1,0-1 1,0 1 0,0 0-1,0 0 1,0 0 0,0 0-1,0 0 1,0 0 0,0 0-1,0-1 1,0 1 0,0 0-1,0 0 1,0 0 0,0 0 0,0 0-1,0 0 1,0-1 0,9 20-80,13 48 9,-10-33 31,-9-25 48,1 1 0,0-1 1,0-1-1,1 1 0,0-1 0,1 1 1,-1-2-1,12 12 0,-15-17-4,0 0 0,0-1 0,0 1 0,0-1 0,0 1-1,1-1 1,-1 0 0,0 0 0,1 0 0,-1 0 0,1 0 0,0-1 0,-1 1 0,1-1-1,-1 0 1,1 0 0,0 1 0,-1-2 0,1 1 0,-1 0 0,1 0 0,0-1 0,-1 0-1,1 1 1,-1-1 0,1 0 0,-1 0 0,0-1 0,1 1 0,-1 0 0,0-1 0,0 1-1,0-1 1,0 0 0,0 1 0,0-1 0,1-3 0,6-5 16,0-1 0,-1 0 0,-1-1 0,0 0 0,-1 0 0,0-1 0,-1 1 0,0-1 0,-1 0 0,0-1 0,-1 1 0,-1-1 0,0 1 0,-1-1 0,0-21 0,-1 49-116,-1 5 97,1-1 1,2 1-1,-1 0 1,6 21-1,-6-37-19,0 1 0,0-1 0,-1 0 1,2 0-1,-1 0 0,0 1 0,1-1 0,-1 0 0,1 0 0,0-1 0,0 1 0,0 0 1,1-1-1,-1 1 0,0-1 0,1 0 0,0 1 0,-1-1 0,1-1 0,0 1 0,0 0 0,0-1 1,0 1-1,1-1 0,-1 0 0,0 0 0,0 0 0,1-1 0,-1 1 0,6-1 0,-9 0-91,1 0-1,0 0 0,-1 0 0,1 0 0,-1 0 0,1-1 1,-1 1-1,1 0 0,-1 0 0,1-1 0,-1 1 0,1 0 1,-1-1-1,1 1 0,-1-1 0,1 1 0,-1-1 0,0 1 1,1 0-1,-1-1 0,0 1 0,1-1 0,-1 0 0,0 1 1,0-1-1,0 1 0,1-1 0,-1 1 0,0-1 0,0 0 1,0 1-1,0-1 0,0 1 0,0-2 0,-2-23-2320,2 23 2103,-12-44-5116,-15-15-3871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3.67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52 184 13782,'0'0'4274,"19"-11"-2065,4-2-1548,-6 4-215,0-1 1,0-1-1,-2 0 0,28-26 0,-39 33-274,0 0-1,-1 0 1,0 0 0,0 0-1,0-1 1,-1 1-1,3-8 1,-4 12-133,-1-1 0,1 0 0,-1 0 0,0 0 0,1 0 0,-1 0-1,0 0 1,0 0 0,0 0 0,0 0 0,0 0 0,0 0 0,0 0 0,0 0 0,0 0 0,0 0 0,0 0 0,-1 0 0,1 0 0,0 0 0,-1 0 0,1 0 0,-1 0 0,1 0 0,-1 0 0,1 1 0,-1-1 0,0 0 0,1 0 0,-1 1 0,0-1-1,0 0 1,0 1 0,1-1 0,-1 1 0,0-1 0,0 1 0,0-1 0,0 1 0,0 0 0,0-1 0,0 1 0,-1 0 0,-4-2-36,0 1 0,-1 0 0,1 0 0,0 0 0,0 1-1,-1 0 1,1 0 0,0 1 0,-1-1 0,1 2 0,0-1 0,0 0 0,0 1 0,0 0 0,0 1 0,0-1-1,1 1 1,-1 0 0,1 1 0,0-1 0,0 1 0,0 0 0,-8 8 0,6-3-145,0 1 0,1-1 0,0 1 0,0 0 0,1 0 0,1 1-1,0 0 1,0 0 0,1 0 0,0 0 0,1 0 0,-2 21 0,2-17-574,2 0 0,-1 1 0,2-1-1,0 0 1,1 1 0,0-1 0,2 0 0,0 0-1,0-1 1,12 26 0,-4-20-1655,1-1 0,26 30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4.04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325 551 9012,'0'0'8922,"-20"-9"-6089,9 3-2424,2 1-198,1 1 0,-1 0 0,0 0 1,0 1-1,-11-2 0,15 4-145,1 1 0,0-1 0,0 1 0,0 0 0,0 0 1,0 1-1,0-1 0,0 1 0,0 0 0,0 0 0,0 0 0,0 1 0,0-1 0,1 1 0,-1 0 1,0 0-1,1 0 0,-7 5 0,-4 7 59,0 0 0,1 0-1,1 1 1,0 1 0,1 0 0,1 1 0,-15 31 0,18-33-95,1-1 0,1 1 0,0 1 0,1-1 0,1 1 0,0-1-1,1 1 1,0 0 0,2 0 0,0 17 0,1-30-28,-1-1 0,1 1 0,0 0 0,0-1 0,0 1-1,0-1 1,0 1 0,1-1 0,-1 0 0,1 1 0,0-1-1,-1 0 1,1 0 0,0 0 0,0 0 0,0-1 0,0 1 0,1 0-1,-1-1 1,0 1 0,1-1 0,-1 0 0,1 0 0,-1 0-1,1 0 1,0 0 0,-1-1 0,1 1 0,0-1 0,0 0-1,4 0 1,3 1 3,-1-1 0,1-1 0,-1 0 0,1 0 0,-1-1 0,0 0 0,0 0 0,14-6 1,-12 3 8,-1 0 1,0-1 0,0 0 0,0-1 0,0 0 0,-1-1 0,-1 0 0,1 0 0,-1 0 0,-1-1 0,11-16 0,-8 9 0,-1 0-1,-1-1 1,-1 0-1,-1 0 0,0 0 1,6-32-1,-4-10 126,-3-1 0,-2 0 0,-7-88 0,3 137-97,-1-21 155,-1 0 0,-2 0 0,-10-37 0,11 55 1,-1-1 1,0 1 0,-1 0 0,0 0 0,-1 1 0,-1 0-1,0 0 1,-16-18 0,23 30-144,0-1-1,0 1 1,0 0-1,-1 0 1,1 0-1,0-1 1,-1 1-1,1 1 0,-1-1 1,1 0-1,-1 0 1,1 0-1,-3 0 1,3 1-45,1 0-1,-1 0 1,1 0 0,-1 0 0,1 0 0,-1 1-1,1-1 1,0 0 0,-1 0 0,1 0-1,-1 1 1,1-1 0,0 0 0,-1 0-1,1 1 1,-1-1 0,1 0 0,0 1-1,-1-1 1,1 0 0,0 1 0,0-1 0,-1 1-1,1-1 1,0 0 0,0 1 0,0-1-1,0 1 1,-1-1 0,1 1 0,-3 48 16,4-36-23,-2 30 22,2-1 0,2 0 0,2 0 1,20 79-1,56 114 118,-66-198-375,1-2 0,2 0 0,2-1 0,30 41 0,-46-69-196,1 0 0,-1-1 0,1 1 1,0-1-1,1 0 0,-1-1 1,1 0-1,0 0 0,0 0 1,1 0-1,-1-1 0,1 0 1,-1 0-1,8 1 0,33 0-6880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4.1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1 137 18056,'0'0'6915,"15"-113"-6610,32 103-209,9 0-128,6 6 32,-15 4-817,-1 0-3105,-15 0-2224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4.4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68 0 17160,'0'0'10517,"-12"19"-10283,4-5-221,0 1 0,1 0-1,1 0 1,0 1 0,1 0-1,1 0 1,0 0-1,1 0 1,1 1 0,-1 21-1,3-38-12,0 60 75,11 86 1,-9-131-67,1 1 1,0-1 0,1 0 0,0 0 0,1-1 0,1 1 0,1-1 0,0 0 0,0-1 0,1 0 0,12 15 0,-18-26-63,0-1 0,-1 1 1,1 0-1,0 0 1,0-1-1,0 0 0,0 1 1,1-1-1,-1 0 1,0 0-1,0 0 0,1 0 1,-1 0-1,4 0 1,21 1-6564,-20-2 4013,13 0-9178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1.5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231 14 14823,'0'0'12344,"-18"-5"-11757,17 5-586,-5-2 9,0 0 0,0 1-1,0 0 1,0 0 0,0 0-1,0 1 1,0 0-1,0 0 1,-7 1 0,9 1-7,1-1 0,-1 1 1,0 0-1,1 0 0,-1 0 0,1 0 1,-1 1-1,1-1 0,0 1 0,0 0 1,0 0-1,1 0 0,-1 0 0,1 1 1,0-1-1,0 1 0,0-1 0,0 1 1,-2 6-1,-13 29 29,2 0 0,1 1 0,-12 60 1,22-77-23,0 0-1,2 0 1,0 0 0,2 1 0,0-1 0,2 0 0,8 45 0,-7-58 1,0 0 0,1-1 1,0 1-1,1-1 0,0 0 1,0 0-1,1-1 0,0 1 0,1-1 1,0-1-1,0 1 0,0-1 0,1 0 1,0-1-1,1 0 0,-1 0 1,1-1-1,0 0 0,0 0 0,11 3 1,4 0-216,1 0 0,0-1 0,1-2 0,-1-1 1,1 0-1,47-1 0,-61-3-441,0 0 0,0-1-1,0 0 1,0-1 0,0 0 0,0-1 0,0 0 0,0-1-1,-1 0 1,0-1 0,12-6 0,41-33-7391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4.6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36 66 22650,'0'0'5011,"-36"-66"-5716,52 70-1616,-6 26-2929,-5 16-4659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4.7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615 0 10293,'0'0'7507,"-103"170"-7059,41-81 737,-11 5-241,-9 7-816,-11 3-128,-11-4-48,6-11-8564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6.72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15 332 10837,'-2'-17'4229,"0"8"-3939,-2-18 817,1 0 1,1 0-1,1 0 0,4-37 0,-2 56-864,0-1 0,1 1 0,0 0 0,0 1-1,1-1 1,0 0 0,1 1 0,-1-1 0,7-7 0,-7 11-203,0 0 0,0 0 0,1 0 0,0 1 1,0 0-1,-1 0 0,2 0 0,-1 0 0,0 1 0,1-1 0,-1 1 0,1 0 1,0 1-1,-1-1 0,1 1 0,9-2 0,-10 3-37,-1 0 0,0-1 0,0 1 0,1 1 0,-1-1 0,0 0 0,0 1 0,1 0 0,-1 0 0,0 0 0,0 0 0,0 0 0,0 0 0,0 1 0,0 0 0,0 0 0,-1-1 0,1 1 0,-1 1 0,1-1 0,-1 0 0,0 1 0,0-1 0,0 1 0,0-1 0,0 1 0,0 0 0,-1 0 0,0 0 0,1 0 0,-1 0 0,0 0 0,0 4 0,5 15-12,-1-1 0,-1 1 0,1 43 1,-3-39 45,4 81 220,5 55 104,-8-140-326,2-1 0,0 1 0,1-1 0,1 0-1,12 26 1,-18-43-29,1 0 1,0-1-1,0 1 0,0 0 0,0-1 1,1 1-1,-1-1 0,1 0 0,0 0 1,0 0-1,0 0 0,0 0 1,1-1-1,-1 1 0,1-1 0,-1 0 1,1 0-1,0 0 0,0-1 0,0 1 1,0-1-1,8 2 0,-11-3 234,3 64-155,3-1 0,2 0-1,35 121 1,61 131 153,-100-303-140,-1 0 0,0 1 1,-1 0-1,-1 0 0,0 0 1,0 0-1,-2 25 1,0-36-31,-1 0 0,1 0 0,-1-1 0,0 1 0,0-1 1,0 1-1,0-1 0,0 1 0,0-1 0,0 0 0,0 1 1,0-1-1,-1 0 0,1 0 0,-1 0 0,1 0 0,-1 0 1,1 0-1,-1 0 0,1 0 0,-1-1 0,0 1 0,0-1 1,1 1-1,-1-1 0,0 0 0,-3 1 0,-55 6 505,43-6-491,0 0 1,0-1-1,1-1 1,-1 0-1,0-1 0,1-1 1,-1-1-1,1 0 1,0-1-1,-18-9 1,32 14 14,-7-4-2696,10 16-1804,0-8 4024,8 20-6768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19.7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151 255 3954,'0'0'5098,"-8"-20"-2795,-39-85 10,4 14 2051,38 82-3632,3 7-412,1-1-1,0 1 0,0 0 1,0 0-1,0-1 0,0 1 1,0 0-1,1-1 0,-1 1 1,1-4-1,-2 6-184,1 0 1,0-1-1,0 2 1,0-1 0,-1 0-1,1 0 1,0 0-1,0 0 1,0 1-1,-1-1 1,1 0-1,0 1 1,0-1-1,0 1 1,0 0-1,0-1 1,0 1-1,0 0 1,-1 1-1,0 2-130,1 1-1,0-1 1,1 1-1,-1-1 1,1 0-1,0 1 1,0-1-1,0 1 1,2 4-1,-1 13 144,-2-22-196,1 0 67,-1 0 1,1 0 0,0 0 0,0 0-1,-1 0 1,1 1 0,0-1 0,0 0-1,-1 0 1,1 0 0,0 0 0,-1 0-1,1 0 1,0 0 0,0 0 0,-1-1-1,1 1 1,0 0 0,-1 0 0,1 0-1,0 0 1,0 0 0,-1 0 0,1 0-1,0-1 1,0 1 0,0 0 0,-1 0-1,1 0 1,0-1 0,0 1 0,0 0-1,-1 0 1,1-1 0,0 1 0,0 0-1,0 0 1,0-1 0,0 1 0,0 0-1,-1-1 1,1-5-414,0-15 678,3 14-3253,6 9-4655,5 9-159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21.5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74 5 15415,'0'0'8961,"-10"33"-8896,-6 21 44,2 0 0,2 2 1,-6 93-1,17-141-84,-2 72 170,8 85 1,-3-155-189,-1 0 0,1 0-1,1 0 1,0 0 0,0-1-1,1 0 1,0 1 0,0-1-1,1-1 1,1 1-1,11 14 1,-14-19 0,1 0-1,-1-1 1,1 0-1,0 0 0,0 0 1,0 0-1,0 0 1,1-1-1,-1 0 1,1 0-1,-1 0 1,1 0-1,0-1 1,0 0-1,0 0 1,-1 0-1,1-1 1,0 1-1,0-1 1,0 0-1,0-1 0,0 1 1,0-1-1,0 0 1,9-3-1,-3-1 30,0 0 0,0-1-1,-1 0 1,0-1 0,0 0 0,-1 0-1,1-1 1,-2 0 0,1-1-1,-1 0 1,10-16 0,-1 1 9,-1-1 1,-1 0 0,19-46-1,-26 52 55,0 0-1,-2-1 0,0 0 1,-1 0-1,-1 0 1,-1 0-1,1-22 0,7 78-8,-4-11-234,0 8 97,2-1 0,2-1 0,0 1 0,19 33 1,-26-59 48,-1 1 0,1-1 0,0 1 0,1-1 0,0-1 1,0 1-1,0-1 0,0 1 0,1-1 0,0-1 0,0 1 1,0-1-1,1 0 0,-1-1 0,1 1 0,0-1 0,0-1 0,0 1 1,0-1-1,0-1 0,1 1 0,-1-1 0,1 0 0,12-1 1,-10-1 8,1-1-1,0-1 1,-1 0 0,0 0 0,0-1 0,0 0 0,0-1 0,-1 0 0,1 0 0,-1-1 0,-1-1 0,1 1 0,-1-1 0,0-1 0,0 1 0,-1-1 0,0-1 0,10-17 0,-1 2 31,-2 0 1,0-2 0,-2 1 0,-1-2 0,-1 1-1,7-30 1,-12 35-18,-1 0 0,-1 0 0,-1-1 0,-1 1 0,0 0 0,-2-1 0,-3-22 0,3 35-13,-1 0 0,0 0 0,0 0 0,-1 0 0,0 1 0,0-1 0,-1 1 0,0 0 1,0 0-1,-1 0 0,0 1 0,-1-1 0,0 1 0,0 1 0,0-1 0,-1 1 0,0 0 0,-11-8 0,15 12-13,0 1-1,0-1 0,0 1 0,1-1 0,-1 1 1,-1 0-1,1 0 0,0 0 0,0 0 0,0 1 1,0-1-1,-1 1 0,1 0 0,0 0 0,0 0 1,-1 0-1,1 1 0,0-1 0,0 1 0,0 0 1,0 0-1,0 0 0,0 0 0,0 1 0,0-1 0,0 1 1,0-1-1,1 1 0,-1 0 0,1 0 0,-1 0 1,1 1-1,0-1 0,0 1 0,0-1 0,0 1 1,0 0-1,0-1 0,1 1 0,-2 5 0,-4 6-21,1 0-1,1 1 1,0 0-1,1 0 1,1 0-1,0 1 0,0 15 1,2-24 22,0 4-7,0 0 1,1-1-1,0 1 0,0 0 0,1-1 1,4 20-1,-4-27 1,1-1-1,-1 1 1,0-1-1,1 1 1,-1-1 0,1 1-1,0-1 1,0 0-1,0 0 1,0 0 0,0 0-1,0-1 1,1 1-1,-1 0 1,1-1 0,-1 0-1,1 1 1,-1-1-1,1 0 1,0 0 0,-1-1-1,1 1 1,0-1-1,0 1 1,0-1 0,0 0-1,-1 0 1,1 0-1,0 0 1,4-1-1,2 0-105,-1-1-1,0 1 0,0-1 0,0-1 0,0 0 0,0 0 0,0 0 0,0-1 0,-1 0 0,0-1 0,0 1 0,0-1 0,0-1 0,5-6 0,4-3-1221,-2-1-1,0-1 1,0 0-1,16-29 1,2-15-4818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21.9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12182,'0'0'8865,"0"27"-8097,47 601 3573,-44-605-4260,0 0 0,2-1 0,0 0 0,2 0 0,17 41 0,-9-44 14,-15-19-87,0 0-1,1 0 0,-1 0 0,0 0 0,1 0 0,-1 0 0,0 0 0,1 0 0,-1 0 0,0 0 0,1 0 0,-1 0 0,0 0 0,1 0 0,-1 0 0,0 0 0,1 0 0,-1-1 0,0 1 0,1 0 0,-1 0 0,0 0 1,0 0-1,1-1 0,-1 1 0,0 0 0,0 0 0,1-1 0,-1 1 0,0 0 0,0 0 0,0-1 0,1 1 0,-1-1 0,11-39 387,-6 11-213,2-1-1,1 2 1,22-53 0,-29 79-183,-1 0 0,1 0 0,0 0 0,0 0 0,-1 0 0,2 1 0,-1-1 0,0 0 0,0 1 0,0-1 0,1 1 0,-1-1 0,1 1 0,-1-1 0,1 1 0,0 0 0,-1 0 0,1 0 0,3-1 0,-4 2-6,0 0 1,0 0-1,0 0 0,0 1 1,1-1-1,-1 0 0,0 1 1,0-1-1,0 1 0,0-1 0,0 1 1,0 0-1,0-1 0,0 1 1,0 0-1,0 0 0,0 0 1,-1-1-1,1 1 0,0 0 0,0 0 1,-1 0-1,2 2 0,4 9-28,0 0-1,-1 0 0,0 1 0,4 15 1,-2-3 25,-3-9 13,0 0-1,1 0 0,1 0 1,0-1-1,1 0 0,1-1 0,11 17 1,-18-29-2,1 0 1,0 0-1,-1 0 1,1-1-1,0 1 1,0 0-1,0-1 1,0 1-1,0-1 1,1 0-1,-1 1 1,0-1-1,1 0 1,-1 0-1,1-1 1,-1 1-1,1-1 1,-1 1-1,1-1 1,4 0-1,-3 0 2,0-1 0,0 0 0,0 0 1,-1 0-1,1-1 0,0 1 0,-1-1 0,1 0 0,-1 0 0,1 0 0,5-6 1,5-4 8,-2-1 1,1-1 0,-2 0 0,14-21 0,-25 34-11,11-16 10,-2 0 1,-1 0 0,0-1-1,-1-1 1,-1 1 0,0-1-1,-2 0 1,0 0 0,-1-1-1,0-35 1,-3 65-40,1 0 0,0 0 0,1-1 0,-1 1 0,2 0 0,-1-1 0,1 0 0,6 13 0,-7-18 6,0-1-1,0 1 1,0 0 0,1-1 0,-1 1-1,1-1 1,0 0 0,0 0 0,0 0 0,0-1-1,1 1 1,-1 0 0,1-1 0,-1 0 0,1 0-1,0 0 1,0-1 0,0 1 0,0-1-1,0 0 1,0 0 0,8 1 0,43-4-2983,-51 1 2519,0 0-1,-1 0 1,1-1 0,-1 1-1,0-1 1,1 1 0,-1-1-1,0 0 1,0 0 0,0-1-1,0 1 1,4-5 0,20-27-7128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22.1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135 284 14679,'0'0'4050,"11"-15"-2167,-6 7-1726,7-8 426,-1-1 0,-1-1 0,-1 0-1,11-26 1,-19 40-492,1 0 0,-1 0 0,1 0 0,-1-1 0,0 1 0,0 0 0,-1 0 0,1-1 0,-1 1 0,0 0 0,0 0 0,-1-1 0,1 1 0,-1 0 0,0 0-1,0-1 1,0 1 0,-1 0 0,1 0 0,-1 0 0,0 1 0,0-1 0,-1 0 0,1 1 0,-1-1 0,0 1 0,1 0 0,-1 0 0,-1 0 0,-5-4 0,5 4-90,0 0-1,0 1 1,0-1 0,-1 1 0,1 0 0,-1 1 0,1-1 0,-1 1-1,0 0 1,1 0 0,-1 0 0,0 1 0,0 0 0,0 0-1,1 0 1,-1 0 0,0 1 0,0 0 0,0 0 0,1 0-1,-8 3 1,7-1-131,0-1 0,1 1 0,0 1 0,0-1-1,0 1 1,0-1 0,0 1 0,1 0 0,-1 0-1,1 1 1,0-1 0,1 1 0,-1-1 0,1 1 0,0 0-1,0 0 1,0 0 0,1 0 0,-2 9 0,1-6-844,0 0 0,1 0-1,0 0 1,0 1 0,1-1 0,0 0 0,0 0 0,1 1 0,3 12 0,-2-17-333,0 0 1,0-1-1,1 0 0,-1 0 1,1 0-1,0 0 0,0 0 1,3 2-1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22.43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0 16664,'0'0'8489,"-4"17"-7649,-2 16-818,1 0-1,2-1 0,0 55 1,14 119 583,-5-120-239,-2-2-71,4 0 0,27 124 0,-30-194-246,-1-1 0,2 1 0,12 23-1,-15-33-126,-1 0 0,1 0-1,-1 0 1,1 0-1,0 0 1,1 0-1,-1-1 1,1 1-1,-1-1 1,1 0 0,0 0-1,0-1 1,1 1-1,7 3 1,-11-6-155,1 0 0,0-1-1,0 1 1,-1 0 0,1-1 0,0 1 0,-1-1 0,1 1 0,-1-1 0,1 0 0,-1 1 0,1-1 0,-1 0 0,1 0 0,-1 0 0,0 0 0,1-1-1,-1 1 1,0 0 0,0-1 0,0 1 0,0 0 0,0-1 0,0 1 0,0-1 0,-1 1 0,2-3 0,1-1-775,23-41-5638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22.70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1 468 4066,'0'0'5509,"25"4"-3721,-9-1-1299,-8-1-240,-1 0-1,1 0 0,0-1 0,-1 0 0,1 0 0,0-1 1,0 0-1,0 0 0,-1-1 0,1 0 0,0-1 0,-1 1 1,1-1-1,-1-1 0,1 0 0,-1 0 0,0 0 0,0-1 0,-1 1 1,9-8-1,8-9 581,-2-1 1,0-1-1,-1 0 0,-2-2 1,18-28-1,-28 40-528,-2-1 0,1 0 0,-1 0-1,-1 0 1,-1-1 0,0 1 0,0-1 0,-1 0-1,-1 0 1,0-1 0,-1 1 0,-2-27 0,0 37-209,1 0 1,-1-1 0,-1 1 0,1 0 0,0 0-1,-1 0 1,0 0 0,0 0 0,0 0 0,-1 0-1,1 1 1,-1-1 0,0 1 0,0 0 0,0 0-1,0 0 1,0 0 0,-1 0 0,-5-3 0,7 5-77,0 0 1,0 0 0,-1 1 0,1-1 0,0 0 0,-1 1 0,1-1 0,-1 1 0,1 0-1,0 0 1,-1 0 0,1 0 0,-1 0 0,1 1 0,0-1 0,-1 1 0,1-1 0,0 1 0,-1 0-1,1 0 1,0 0 0,0 0 0,0 0 0,0 1 0,0-1 0,0 1 0,0-1 0,0 1 0,1 0-1,-1-1 1,0 1 0,1 0 0,0 0 0,-1 0 0,1 1 0,-2 2 0,-9 20-28,1 1-1,1 0 1,0 1 0,3-1 0,0 2 0,1-1 0,2 1 0,1-1 0,1 1 0,1 0-1,5 40 1,-4-60 10,1-1 0,0 0 0,0 0-1,1 0 1,0 0 0,0 0 0,1 0-1,0-1 1,0 1 0,1-1 0,-1 0-1,1 0 1,1 0 0,-1 0 0,1-1-1,5 6 1,-3-6-1,0-1 0,0 1-1,0-1 1,0 0 0,1-1-1,0 0 1,0 0 0,0-1-1,0 1 1,0-2 0,0 1 0,0-1-1,15 0 1,-5-1 4,0-1 0,0-1 0,0-1 1,0 0-1,-1-1 0,0-1 0,17-7 0,15-8-1676,51-31-1,-32 13-3869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7:22.8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80 14695,'0'0'12117,"21"-66"-12117,-21 58-1841,-21 3-9492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1.8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207 63 11813,'0'0'13335,"-15"19"-13263,11-15-71,-8 10 1,1 1 0,1 0 0,-11 20 0,17-27-4,0 0 1,1 1 0,0-1 0,0 1 0,1-1-1,0 1 1,1 0 0,0 0 0,0 0 0,1 0-1,1 16 1,-1-23 2,1 1-1,-1-1 1,0 1-1,1-1 1,0 0 0,0 1-1,0-1 1,0 0-1,0 0 1,0 0-1,0 0 1,1 0-1,-1 0 1,1 0 0,-1 0-1,1 0 1,0-1-1,0 1 1,0 0-1,0-1 1,2 2-1,0-2 19,0 1-1,0-1 0,0 0 0,0 0 1,0 0-1,0-1 0,0 1 0,0-1 0,0 0 1,0 0-1,8-2 0,-4 1 48,-1-1-1,1 0 0,-1 0 1,1 0-1,-1-1 1,0 0-1,0-1 1,0 0-1,-1 0 1,1 0-1,-1-1 1,0 1-1,6-8 0,-8 6 50,0-1 0,0 0 0,-1 0 0,0-1 0,0 1 0,-1-1-1,0 1 1,0-1 0,-1 0 0,1 0 0,-2 0 0,1 0 0,-1 0-1,-1 0 1,1 0 0,-1 1 0,-1-1 0,1 0 0,-1 0 0,-4-8-1,4 10-94,0-1 0,-1 1 0,1-1-1,-2 1 1,1 0 0,-1 0-1,0 0 1,0 0 0,0 1-1,-1 0 1,0-1 0,0 2 0,0-1-1,-1 1 1,1 0 0,-1 0-1,0 0 1,0 1 0,-1 0 0,1 0-1,-1 0 1,-13-3 0,13 6-74,0-1 0,0 1 0,0 0 0,0 0 0,0 1 0,0 0 0,-1 0 0,2 1 0,-1 0 0,0 0 0,0 0 0,1 1-1,-1 0 1,1 1 0,0-1 0,0 1 0,0 0 0,0 1 0,1-1 0,0 1 0,0 0 0,0 1 0,-6 8 0,6-7-616,0 0-1,1 1 1,0 0-1,1-1 1,0 1-1,0 0 1,0 0 0,1 1-1,0-1 1,1 0-1,0 1 1,0 10-1,1 13-7786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18.00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32 9 10165,'0'0'16482,"0"-9"-15671,-17 485-611,4-195 363,12-51-270,1-230-223,0-24-689,-1 4-749,2 0 0,1 0 1,0 0-1,1 0 0,10-32 0,8-17-4640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18.63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48 352 3970,'0'0'13393,"-4"-20"-10832,0 3-1975,-1 3-53,2 0 1,0 0-1,0 0 0,1 0 1,1-1-1,1 1 0,1-26 1,2 32-474,-1 0 1,1 1-1,1-1 1,-1 1 0,1 0-1,0 0 1,1 0-1,0 1 1,0-1 0,0 1-1,1 0 1,0 1-1,0-1 1,11-6 0,-4 2-48,0 1 0,1 1 0,0 1 0,0 0 0,1 0 0,23-6 0,-27 11-17,-1 0 1,1 0-1,-1 1 0,1 0 0,0 1 0,17 2 0,-26-2-3,-1 1-1,1-1 0,-1 1 0,0-1 0,1 1 1,-1 0-1,0 0 0,1 0 0,-1 0 0,0 0 1,0 0-1,0 0 0,0 0 0,0 0 0,0 0 1,0 0-1,0 1 0,0-1 0,-1 0 0,1 1 1,0-1-1,-1 0 0,0 1 0,1-1 0,0 3 1,4 43-52,-5-40 54,0 17 0,-1 0 1,-1 0-1,-1 0 1,-1 0-1,-1 0 1,-1-1-1,-16 41 1,-4-7 22,-57 95 0,70-130 8,0-2 0,-2 1 0,-18 19 0,35-39-26,0 0 1,0 0 0,0 0 0,0-1-1,0 1 1,0 0 0,0-1 0,0 0-1,0 1 1,0-1 0,1 0 0,-1 0-1,0 0 1,4-1 0,58 1 3,-55 0 5,2 1-12,-1 0-1,0 0 1,0 0 0,0 2 0,0-1 0,0 1-1,0 1 1,-1-1 0,1 2 0,-1-1 0,0 1-1,-1 1 1,1 0 0,-1 0 0,0 0 0,0 1-1,-1 1 1,0-1 0,0 1 0,-1 0 0,0 0-1,0 1 1,-1 0 0,0 0 0,-1 0-1,0 1 1,0-1 0,-1 1 0,0 0 0,-1 0-1,0 0 1,-1 0 0,0 1 0,0 13 0,-1-7-4,-1-1 0,0 0 0,-1 1 0,-1-1 0,-9 30-1,8-36 7,0-1 0,0 0 0,-1 0 0,0 0 0,-1 0 0,0-1 0,-1 0 0,1 0 0,-1-1 0,-14 12 0,7-8 179,0 0 0,-1-1 0,0-1 0,-1 0 0,1-1-1,-2-1 1,1 0 0,-1-1 0,0-1 0,0-1 0,-1 0 0,1-1-1,-1-1 1,-28 0 0,41-2-122,1-1 0,-1 0 0,1 0 0,-1 0 0,1 0 0,0-1 0,-1 1 0,1-1 0,0 0-1,0-1 1,0 1 0,1-1 0,-1 0 0,0 0 0,1 0 0,0 0 0,0 0 0,0-1 0,0 1 0,0-1 0,1 0-1,-1 0 1,1 0 0,0 0 0,-1-5 0,2 8 168,-1-4-1744,18 2-9069,16 3 3743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18.91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44 0 16664,'0'0'3943,"-3"18"-3180,1-9-638,-12 60 1284,-8 131-1,21-177-1282,0-16-101,1 0 1,-1 1-1,1-1 0,1 1 1,-1-1-1,1 0 0,1 1 1,-1-1-1,1 0 0,0 0 1,1 0-1,-1 0 0,6 8 1,-8-15-89,0 0 0,0 1 0,1-1 0,-1 0 0,0 0 0,0 1 1,0-1-1,1 0 0,-1 0 0,0 0 0,0 1 0,1-1 0,-1 0 0,0 0 1,1 0-1,-1 0 0,0 0 0,1 0 0,-1 0 0,0 1 0,0-1 0,1 0 1,-1 0-1,0 0 0,1 0 0,-1 0 0,0-1 0,1 1 0,-1 0 0,0 0 1,1 0-1,-1 0 0,0 0 0,1 0 0,-1 0 0,0-1 0,0 1 1,1 0-1,-1 0 0,0 0 0,0-1 0,1 1 0,-1 0 0,0 0 0,0 0 1,0-1-1,1 1 0,-1 0 0,0-1 0,0 1 0,9-21-2216,-8 18 1866,14-43-4699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19.195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65 134 9893,'0'0'5255,"6"-1"-3288,-4 1-1716,0 0 0,0 0 0,-1 0 0,1-1 1,0 1-1,0-1 0,0 1 0,-1-1 0,1 0 1,0 0-1,-1 1 0,1-1 0,0-1 1,-1 1-1,1 0 0,-1 0 0,0 0 0,1-1 1,-1 1-1,0-1 0,1-1 0,-1 1-36,0-1 0,0 1 0,0 0 0,-1-1-1,1 1 1,-1-1 0,0 0 0,1 1 0,-1-1-1,0 1 1,-1-1 0,1 1 0,0-1 0,-1 1 0,1-1-1,-1 1 1,0-1 0,0 1 0,-2-4 0,1 2-228,0 0 1,-1 0-1,0 0 1,0 0-1,0 0 1,0 1-1,-1 0 1,1-1-1,-1 1 1,0 1-1,0-1 1,0 0-1,0 1 1,0 0-1,0 0 1,-1 0-1,1 0 1,-1 1-1,0 0 1,1 0-1,-9-1 1,12 4-183,0-1 0,0 0 0,0 1 1,0-1-1,0 0 0,0 1 0,1 0 0,-1-1 0,1 1 1,-1-1-1,1 1 0,-1 0 0,1-1 0,0 1 0,0 1 1,0-2-8,-2 13-922,0 0 0,2-1 0,-1 1 0,2 0 0,0 0 0,1 0 0,0-1 0,1 1 0,6 17 0,22 28-6466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19.80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518 221 6211,'0'0'15335,"-2"-20"-13185,-7-64-693,8 78-1344,0 0 0,0 0 0,-1 0 0,0 1 0,0-1 0,-1 1 0,0 0 0,0-1 0,0 1 0,0 0 0,-1 1 0,0-1 1,0 1-1,0-1 0,0 1 0,-1 1 0,1-1 0,-1 0 0,0 1 0,0 0 0,-1 0 0,1 1 0,-1 0 0,1 0 0,-1 0 0,0 0 0,1 1 0,-1 0 0,0 0 0,0 0 0,-8 1 1,10 0-117,0 1 1,1 0-1,-1-1 1,0 1-1,1 1 1,-1-1 0,1 0-1,-1 1 1,1 0-1,0 0 1,0 0 0,0 0-1,0 0 1,0 0-1,-5 6 1,-38 49-145,32-37 106,-1 0 15,1 1 1,1 0 0,1 1 0,1 1 0,1 0-1,1 0 1,1 0 0,1 1 0,1 1-1,1-1 1,1 1 0,-1 39 0,5-61 12,0 0 1,0 0 0,0 0 0,0-1 0,1 1 0,-1 0 0,1 0 0,0 0 0,0 0 0,0 0 0,0-1-1,0 1 1,0 0 0,1-1 0,0 1 0,-1-1 0,1 1 0,0-1 0,0 0 0,0 0 0,0 0-1,3 2 1,-1-2-14,0 0-1,0-1 1,0 1-1,1-1 0,-1 0 1,0 0-1,1-1 0,-1 1 1,0-1-1,1 0 0,-1 0 1,0 0-1,1-1 1,6-1-1,-1-1 41,-1 0-1,1 0 1,-1-1 0,0 0-1,0-1 1,-1 0 0,0 0-1,1-1 1,-2 0 0,9-9-1,73-78 174,-72 73-175,32-50 167,-48 70-173,-1 0-1,0 0 1,1 0-1,-1 0 0,0 0 1,0 0-1,1 0 1,-1 0-1,0 0 1,0 0-1,1 0 1,-1 0-1,0 0 0,1 0 1,-1 0-1,0 0 1,0 0-1,1 0 1,-1 0-1,0 0 1,0 0-1,1 0 1,-1 1-1,0-1 0,0 0 1,1 0-1,-1 0 1,0 1-1,0-1 1,0 0-1,1 0 1,-1 0-1,0 1 1,0-1-1,0 0 0,0 0 1,0 1-1,0-1 1,1 0-1,-1 0 1,0 1-1,0-1 1,0 0-1,0 0 0,0 1 1,0-1-1,0 0 1,0 1-1,0-1 1,0 0-1,0 0 1,0 1-1,0-1 1,-1 1-1,9 29-263,-4-15 224,11 42 41,-2 2-1,-3-1 1,-2 1-1,-4 1 1,-1-1-1,-9 87 1,3-121 3,-2 1 0,-1-2 0,0 1 0,-2-1 0,-1 0 0,-1 0 0,-1-1 0,-2-1 0,-17 27 0,3-10 36,-2-2 0,-2-1 0,0-2 0,-40 34 0,60-59 22,0 0-1,0-1 1,-1 0-1,0 0 1,0-1-1,-1-1 1,-19 7-1,28-11-32,1-1 0,0 0 1,-1-1-1,1 1 0,-1-1 0,1 1 0,-1-1 1,1 0-1,-1-1 0,1 1 0,-1 0 0,1-1 1,-1 0-1,1 0 0,-1 0 0,1 0 0,0-1 1,0 1-1,0-1 0,0 0 0,0 1 0,0-2 1,0 1-1,0 0 0,1 0 0,-1-1 0,1 0 0,0 1 1,0-1-1,0 0 0,0 0 0,0 0 0,0 0 1,-1-6-1,-6-11-13,1 0 0,1-1 0,1-1-1,1 1 1,0-1 0,2 0 0,1 0 0,0-41 0,3 48-153,0 0 1,1 0-1,1 1 1,0-1-1,1 0 1,0 1-1,1 0 1,1 0-1,0 0 1,1 1-1,1 0 1,0 0-1,0 1 1,12-13-1,51-42-2937,-18 24-2046,17-7-6409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20.22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173 68 18985,'0'0'8446,"-16"18"-7912,1-2-549,2 2 1,-1 0 0,2 0-1,0 1 1,2 1 0,0-1-1,-12 38 1,9-16 13,3 0 0,1 1 0,2 0 0,2 1 0,2 0 0,2-1 0,6 62 0,-5-95 1,1-1 1,1 1-1,-1-1 1,1 0-1,1 1 0,0-1 1,0-1-1,0 1 0,1 0 1,1-1-1,-1 1 0,1-1 1,0-1-1,0 1 1,1-1-1,0 0 0,0 0 1,1 0-1,-1-1 0,1 0 1,0 0-1,1-1 0,-1 0 1,1 0-1,0-1 1,0 0-1,0 0 0,0-1 1,0 0-1,1 0 0,-1-1 1,1 0-1,-1-1 0,1 0 1,-1 0-1,1-1 1,-1 0-1,1 0 0,-1-1 1,0 0-1,1 0 0,-1-1 1,7-4-1,-6 3 21,0 0 0,-1 0 0,0-1 0,0 0 0,0-1 0,-1 0 0,1 0-1,-1-1 1,-1 1 0,1-1 0,-1-1 0,-1 1 0,7-12 0,-6 7 10,0 0-1,-1 0 1,-1-1-1,0 0 1,0 0 0,-1 0-1,-1 0 1,1-22-1,-3 7 10,-1 0-1,-1 0 1,-2 0-1,0 1 0,-2 0 1,-1 0-1,-2 0 1,-17-40-1,11 37 14,-1 1 0,-1 1-1,-1 1 1,-1 1 0,-24-25 0,31 38 2,0 0 1,-1 1 0,-1 0-1,1 2 1,-2-1 0,0 2-1,0 0 1,0 0 0,-1 2-1,0 0 1,-21-6 0,37 13-64,-1 0 1,0 0 0,1-1 0,-1 1 0,0 0 0,1 0 0,-1 0-1,0 0 1,1 0 0,-1 0 0,0 0 0,1 0 0,-1 0-1,0 0 1,1 0 0,-1 0 0,0 0 0,1 0 0,-1 1 0,0-1-1,1 0 1,-1 1 0,1-1 0,-1 0 0,0 1 0,1-1 0,-1 1-1,1-1 1,-1 1 0,1-1 0,-1 1 0,1-1 0,0 1-1,-1-1 1,1 1 0,-1 0 0,0 27-927,2-14 439,3 53-2976,18 12-2802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20.914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14 116 14887,'0'0'12403,"-9"2"-12159,9-2-249,0 0 0,0 0 0,-1 0 0,1 0 0,0 0 0,0 0 0,0 0 0,0 0 0,-1 0 0,1 0 0,0 0-1,0 0 1,0 0 0,0 0 0,-1 0 0,1 0 0,0 1 0,0-1 0,0 0 0,0 0 0,0 0 0,0 0 0,-1 0 0,1 0 0,0 1 0,0-1 0,0 0 0,0 0 0,0 0 0,0 0-1,0 1 1,0-1 0,0 0 0,0 0 0,0 0 0,0 1 0,0-1 0,0 0 0,0 0 0,0 0 0,0 0 0,0 1 0,0-1 0,0 0 0,0 0 0,0 0 0,0 0 0,0 1-1,0-1 1,0 0 0,0 0 0,1 0 0,-1 0 0,0 0 0,0 1 0,0-1 0,0 0 0,0 0 0,0 0 0,1 0 0,10 9-26,0-1 0,0-1 0,1 0 1,0 0-1,0-1 0,16 5 0,1 1 68,9 3 6,0-1-1,1-2 1,0-1-1,63 8 1,-17-11 109,98-1 1,-183-45 1189,-5 20-1206,0 0 0,-1 0 1,-15-30-1,13 30-122,0 0 0,1 0-1,-8-36 1,15 53-18,0 0-1,0 0 1,0 0 0,0 0-1,0 0 1,0 1 0,0-1 0,0 0-1,1 0 1,-1 0 0,0 0 0,1 0-1,-1 1 1,0-1 0,1 0-1,-1 0 1,1 1 0,-1-1 0,1 0-1,0 1 1,-1-1 0,1 1 0,0-1-1,-1 0 1,1 1 0,0 0-1,0-1 1,0 1 0,-1-1 0,1 1-1,0 0 1,0 0 0,0-1-1,1 1 1,36-5-125,-34 5 112,25-2-39,0 2 0,57 7 0,-75-5-10,0 0-1,1 1 1,-2 0 0,1 0 0,0 1-1,-1 1 1,0 0 0,0 0 0,0 1 0,16 13-1,-23-17 42,-1 0-1,0 0 0,1 1 0,-1-1 1,0 1-1,0-1 0,-1 1 0,1-1 1,0 1-1,-1 0 0,0 0 0,0 0 1,0 0-1,0 0 0,0 0 0,0 0 1,-1 0-1,0 0 0,1 1 0,-1-1 1,0 0-1,-1 0 0,1 0 0,0 0 1,-1 0-1,0 1 0,0-1 0,0 0 1,0-1-1,-2 6 0,-5 5-58,0-1 0,0 1-1,-1-2 1,-1 1 0,-13 11 0,13-13 13,-60 66-965,-51 52-6206,67-72-1816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21.76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6 0 15607,'0'0'10565,"0"13"-9909,-5 519-464,5-509-180,1 0 0,1 0 0,0 0 0,12 41 0,-13-58-11,1-1-1,0 1 0,0-1 0,0 0 0,0 0 0,1 0 0,0 0 1,0-1-1,0 1 0,0-1 0,1 1 0,0-1 0,0-1 1,0 1-1,0 0 0,1-1 0,-1 0 0,1 0 0,0 0 0,0-1 1,0 1-1,0-1 0,1 0 0,-1-1 0,10 3 0,-10-4 12,1 0 0,-1-1-1,1 1 1,-1-1 0,0 0 0,1-1-1,-1 1 1,0-1 0,0 0-1,0 0 1,0-1 0,0 1-1,-1-1 1,1 0 0,-1 0-1,1-1 1,-1 1 0,0-1-1,-1 0 1,4-4 0,8-10 69,-2 0 1,0 0-1,15-30 0,-17 30-9,-1 0 0,-1-1 0,0 0 0,-2-1 0,0 1 1,-1-1-1,-1-1 0,5-39 0,-9 68-107,0 0 0,0 0 1,1 0-1,5 14 0,2 12-157,-3-9 197,0 0 0,1 0 0,2 0 0,0-1 0,18 30 0,-23-46-2,0-1 1,1 1-1,0-1 1,0 0-1,1-1 1,0 1-1,0-1 1,1 0-1,-1-1 0,1 1 1,0-1-1,1-1 1,-1 0-1,1 0 1,0 0-1,0-1 1,0 0-1,1 0 0,13 2 1,-15-4 1,-1 0 0,1-1 0,-1 0 0,1 0 0,-1 0 0,1-1 0,-1 0 0,1 0 0,-1 0 0,0-1 0,1 0 0,6-4 0,-8 3 9,-1 0 1,0 0-1,0 0 1,0-1-1,-1 1 1,1-1-1,-1 0 1,1 0-1,-1 0 0,-1-1 1,1 1-1,-1-1 1,1 0-1,-1 1 1,2-10-1,3-10 33,-2 0 0,0-1 0,-2 1 0,1-37-1,-7-102 244,2 145-264,0-11 81,-2-1-1,-1 0 1,-1 1 0,-2 0 0,0 1 0,-2-1 0,-1 1 0,-2 1 0,0 0 0,-24-36 0,15 39 165,21 24-278,0-1 1,0 1 0,-1-1-1,1 1 1,0 0-1,0-1 1,-1 1-1,1 0 1,0-1-1,-1 1 1,1-1-1,-1 1 1,1 0-1,0 0 1,-1-1-1,1 1 1,-1 0 0,1 0-1,0 0 1,-1-1-1,1 1 1,-1 0-1,1 0 1,-1 0-1,1 0 1,-1 0-1,1 0 1,-1 0-1,1 0 1,-1 0-1,1 0 1,-1 0 0,1 0-1,-1 0 1,1 1-1,0-1 1,-1 0-1,1 0 1,-1 0-1,1 1 1,-1-1-1,1 0 1,0 0-1,-1 1 1,1-1-1,0 0 1,-1 1 0,1-1-1,0 1 1,-1-1-1,1 0 1,0 1-1,0-1 1,0 1-1,-1-1 1,1 1-1,0-1 1,0 1-1,-4 31-1023,1-1-1,4 60 1,0-33-962,-1-58 1991,-1 23-2385,7 45 0,-2-49 206,1 0 0,12 25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22.087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350 0 18424,'0'0'8041,"-16"28"-7768,1-4-243,-10 18 40,1 0 0,-29 76 0,45-92-66,0-1 0,2 1 0,0 0 0,2 1 1,1-1-1,0 34 0,3-56-13,0 0 0,0 0 1,0 0-1,1 0 0,-1 0 0,1 0 0,0 0 0,0 0 1,0 0-1,1 0 0,-1 0 0,1 0 0,0-1 1,0 1-1,0-1 0,1 1 0,-1-1 0,1 0 0,0 0 1,0 0-1,0 0 0,0-1 0,0 1 0,0-1 1,1 0-1,0 1 0,-1-2 0,1 1 0,0 0 0,0-1 1,0 0-1,0 0 0,0 0 0,0 0 0,7 0 1,-10-2 11,0 1 1,0-1 0,0 1 0,0-1 0,0 1-1,0-1 1,-1 0 0,1 1 0,0-1-1,0 0 1,0 0 0,-1 0 0,1 0 0,0 0-1,-1 1 1,1-1 0,-1 0 0,1-1 0,-1 1-1,1 0 1,-1 0 0,0 0 0,0 0 0,0 0-1,1 0 1,-1 0 0,0 0 0,0-1-1,-1 0 1,2-47 219,-1 37-159,-1-10 9,-2 0 0,0 0 1,-1 1-1,-1-1 1,-1 1-1,-1 0 0,-1 1 1,0-1-1,-2 2 0,-1-1 1,0 1-1,-1 1 1,-1 0-1,0 1 0,-2 0 1,0 1-1,-1 1 0,0 0 1,-22-15-1,34 28-63,-32-15 131,35 16-152,1 1-1,-1 0 1,0 0 0,0-1 0,0 1 0,1 0 0,-1 0 0,0 0 0,0 0 0,0 0 0,1 0 0,-1 0 0,0 0 0,0 0 0,1 1 0,-1-1 0,0 0 0,0 0-1,1 1 1,-1-1 0,0 1 0,0-1 0,1 0 0,-1 1 0,1-1 0,-1 1 0,0 0 0,1-1 0,-1 1 0,1-1 0,-1 1 0,1 0 0,0-1 0,-1 1 0,1 0-1,0 0 1,-1-1 0,1 1 0,0 0 0,0 0 0,-1-1 0,1 1 0,0 1 0,-2 14-789,-1-1-1,2 1 1,0 0 0,3 27-1,-1-34-121,1 0 0,0-1-1,0 1 1,1-1 0,0 1-1,6 10 1,33 41-10934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22.41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107 88 17064,'0'0'7694,"-7"27"-7502,-1 4-172,2-8-8,1 0-1,1 0 1,1 0-1,-1 46 0,4-64-6,0 0 0,0 0 0,0 0 0,0 0 0,1 0 0,0 0 0,0 0 0,0 0 0,1 0 0,-1 0 0,1-1 0,1 1 0,-1-1 0,0 1 0,1-1 0,0 0 0,0 0-1,0 0 1,1-1 0,-1 1 0,1-1 0,0 1 0,0-1 0,0 0 0,0-1 0,0 1 0,1-1 0,-1 0 0,1 0 0,0 0 0,-1-1 0,1 1 0,0-1 0,0 0 0,0-1-1,0 1 1,0-1 0,0 0 0,0 0 0,8-2 0,-7 2 30,0-1-1,0 0 1,0-1-1,0 0 1,0 0-1,0 0 1,0 0-1,-1-1 1,1 0-1,-1 0 1,1-1-1,-1 1 1,0-1-1,-1 0 1,1 0-1,-1-1 1,0 0 0,0 1-1,0-1 1,0-1-1,-1 1 1,0 0-1,0-1 1,-1 0-1,1 1 1,1-8-1,0-1 132,-1 0-1,0 0 1,0-1-1,-2 1 1,1-1 0,-2 0-1,0 1 1,-1-1-1,0 0 1,-5-18-1,4 26-123,-1-1 0,1 1-1,-1 0 1,-1 0 0,0 0-1,1 0 1,-2 0-1,1 1 1,-1 0 0,0 0-1,-1 0 1,1 0-1,-1 1 1,0 0 0,0 0-1,-1 1 1,1 0-1,-10-5 1,5 4-37,-1 0 1,0 0-1,0 2 0,0-1 0,0 1 1,0 1-1,0 0 0,-1 1 0,1 0 1,-22 2-1,30 0-46,-1 0-1,1 1 1,-1-1 0,1 1 0,0 0 0,0 0-1,-1 0 1,1 1 0,1 0 0,-1-1 0,0 1-1,1 0 1,-1 1 0,1-1 0,0 1 0,0-1-1,0 1 1,1 0 0,-1 0 0,-2 7 0,3-8-204,1 1 1,0-1 0,0 1 0,0-1 0,0 1 0,0 0 0,1-1 0,-1 1 0,1 0 0,0-1-1,1 8 1,-1-9-137,1 1-1,0-1 1,0 1-1,0-1 0,0 1 1,0-1-1,0 0 1,0 0-1,1 1 0,-1-1 1,1 0-1,0 0 0,-1 0 1,1-1-1,0 1 1,0 0-1,0-1 0,3 2 1,46 14-10427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2.55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1 675 16664,'0'0'4732,"7"21"-4515,59 168 1068,-62-179-1139,0 0-1,1-1 0,0 1 0,10 13 0,-2-73 3766,-3 13-3710,1 0-1,1 0 1,3 1-1,0 1 1,23-36-1,-38 70-205,0 1 0,1-1 0,-1 1 0,0 0 0,0-1 0,0 1 0,1-1 0,-1 1 0,0-1 0,1 1 0,-1 0 0,0-1-1,1 1 1,-1 0 0,0-1 0,1 1 0,-1 0 0,1 0 0,-1-1 0,0 1 0,1 0 0,-1 0 0,1 0 0,-1 0-1,1 0 1,-1-1 0,1 1 0,-1 0 0,1 0 0,0 0 0,4 7-127,-5-6 96,15 28-107,-9-15 139,1-1 0,0-1 1,1 1-1,1-1 0,11 13 1,-16-21 12,0-1 1,-1 0 0,1 0 0,1 0 0,-1 0-1,0-1 1,1 0 0,-1 1 0,1-2-1,0 1 1,0 0 0,0-1 0,0 0 0,0 0-1,0-1 1,0 1 0,0-1 0,0 0-1,0-1 1,5 0 0,9-2 2,-1-2 1,0 0-1,0 0 0,0-2 0,-1 0 0,0-2 1,26-15-1,-20 9 9,-2 0 0,0-2 0,0 0 0,33-38 0,-45 43-12,0 0 1,-1-1-1,11-23 0,-9 16 60,-10 20-74,0-1-1,0 1 1,0-1-1,0 1 1,0-1-1,0 1 1,0-1-1,0 1 1,0-1-1,0 1 1,1-1-1,-1 1 1,0 0-1,0-1 1,1 1-1,-1-1 1,0 1-1,1 0 0,-1-1 1,0 1-1,1 0 1,-1-1-1,1 1 1,-1 0-1,0-1 1,1 1-1,-1 0 1,1 0-1,-1 0 1,1-1-1,-1 1 1,1 0-1,-1 0 1,1 0-1,-1 0 1,1 0-1,-1 0 0,1 0 1,-1 0-1,1 0 1,-1 0-1,1 0 1,-1 0-1,1 1 1,-1-1-1,1 0 1,-1 0-1,0 0 1,1 1-1,-1-1 1,1 0-1,-1 1 1,1-1-1,-1 0 1,0 1-1,1-1 0,-1 0 1,0 1-1,1 0 1,1 1-42,2 1 50,8 8-75,1-1 1,0-1 0,16 9 0,-25-16 12,-1 0 1,1 0 0,-1-1-1,1 0 1,-1 1 0,1-1-1,0 0 1,0-1 0,-1 1-1,1-1 1,0 1-1,0-1 1,0 0 0,0-1-1,-1 1 1,1-1 0,0 1-1,0-1 1,0 0 0,3-2-1,-5 1 51,0 1 0,-1-1 0,1 0 0,0 1 0,-1-1 0,1 0 0,-1 0 0,0 0 0,0 0 0,0 0 0,0 0 0,0-1 0,0 1 0,0 0 0,-1 0 0,1-1 0,-1 1 0,0 0 0,1-5 1,-1-56 45,-1 39-18,-1 1 52,0 0-1,-1 1 1,-1-1 0,-1 1 0,-1 0 0,-2 0-1,-15-35 1,-7-1 753,-50-77 1,74 126-624,5 7-111,1 0 0,-1 1 0,0-1 0,-1 0 1,1 1-1,0-1 0,0 1 0,-1-1 0,1 1 0,-1 0 0,1 0 0,-1-1 0,1 1 1,-4-1-1,5 13-102,1 16-135,2 0 0,1-1 0,13 50 0,34 83 196,-47-149-52,49 120 62,5-3 1,115 183-1,-169-305-3044,-4-9 766,-7-26-879,-7-42-3125,13-9-2017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22.700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156 0 12566,'0'0'9191,"-12"21"-8658,-9 12-443,-44 73 418,57-92-402,0 1 1,2 0-1,-1 1 0,2-1 0,-6 28 0,11-41-107,-1 1-1,1 0 1,0 0-1,0-1 0,1 1 1,-1 0-1,1 0 0,-1-1 1,1 1-1,0 0 1,0-1-1,0 1 0,0 0 1,0-1-1,1 0 0,-1 1 1,1-1-1,0 0 0,0 0 1,0 0-1,0 0 1,0 0-1,0 0 0,0 0 1,0-1-1,1 1 0,-1-1 1,1 0-1,4 2 1,7 3 6,0-1 1,1-1 0,0-1 0,19 3-1,-12-2 5,-15-3-10,6 1 10,-1 0 1,0 0-1,-1 1 0,1 1 1,0 0-1,-1 1 0,0 0 1,21 13-1,-31-17-17,0 1 0,1-1 0,-1 1 0,0-1-1,0 1 1,-1 0 0,1-1 0,0 1 0,-1 0 0,1 0 0,-1 0-1,1-1 1,-1 1 0,0 0 0,1 0 0,-1 0 0,0 0 0,-1 0-1,1 0 1,0-1 0,0 1 0,-1 0 0,0 3 0,-1-1 0,1 0-1,0-1 1,-1 1 0,0 0 0,0-1 0,0 1 0,0-1 0,-1 0 0,-4 6-1,-21 13 53,0-1-1,-1-1 0,-1-2 0,-38 17 0,-12-1-2954,56-27-2671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22.932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83 1 20649,'0'0'6339,"-26"129"-6163,16-33-144,4 2 369,6-9-145,0-11-32,0-6-224,0-11 16,0-11 176,6-12-192,-6-12-64,0-10-1473,-16-12-2353,-15-4-2432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23.056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0 124 17432,'0'0'3410,"145"-60"-3426,-68 40 0,6 0-1649,0-4-3682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26.75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394 238 13574,'0'0'10621,"0"-9"-8692,1-15-888,0 0-502,-2 1-1,-4-39 0,4 56-508,0 1 0,0-1 0,-1 0 0,0 1 0,0-1 0,0 1 0,-1-1 0,1 1 1,-1 0-1,-1 0 0,1 0 0,-1 0 0,1 1 0,-1 0 0,-1-1 0,-5-4 0,9 9-29,0-1 1,0 1 0,1-1 0,-1 1 0,0 0-1,0-1 1,0 1 0,1 0 0,-1 0-1,0-1 1,0 1 0,0 0 0,0 0-1,0 0 1,1 0 0,-1 0 0,0 0-1,0 0 1,0 1 0,0-1 0,1 0-1,-1 0 1,0 1 0,0-1 0,0 0-1,1 1 1,-1-1 0,0 1 0,1-1-1,-1 1 1,0-1 0,1 1 0,-1 0-1,0-1 1,1 1 0,-1 0 0,0 0-1,-17 25-114,0 1-1,-26 54 1,28-51 53,-33 62-10,4 1 0,-50 150-1,89-222 49,1-1-1,1 1 1,1 0-1,0 1 0,1 25 1,2-41 12,1-1 0,-1 1 1,1-1-1,-1 1 1,2-1-1,-1 0 0,1 1 1,-1-1-1,1 0 0,1 0 1,-1 0-1,1 0 1,0-1-1,0 1 0,0-1 1,1 1-1,-1-1 1,1 0-1,0 0 0,0-1 1,1 1-1,-1-1 1,1 0-1,6 3 0,3-1-3,1 0-1,-1-1 0,1 0 0,0-1 0,1-1 1,-1 0-1,30-2 0,109-13-1180,10-12-4830,-80 11-147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27.301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250 118 16984,'0'0'9385,"-21"-6"-8381,7 2-931,7 1-58,0 1 0,-1 0 0,1 0-1,-1 1 1,1 0 0,-13 0 0,16 1-18,1 1-1,-1-1 1,1 1 0,-1 0 0,1 0-1,-1 0 1,1 1 0,0-1 0,0 1-1,0 0 1,0-1 0,0 2 0,0-1 0,0 0-1,0 0 1,1 1 0,-1 0 0,1-1-1,0 1 1,-4 6 0,2-2-28,-14 20-62,-25 55 0,40-75 73,0 0-1,0 1 1,1 0 0,-1 0-1,2 0 1,-1-1 0,1 2-1,1-1 1,-1 0 0,1 0-1,1 0 1,-1 0 0,3 11-1,-2-18 13,0 1 0,0-1 0,1 1 0,-1-1 0,0 1-1,1-1 1,-1 0 0,1 1 0,-1-1 0,1 0 0,-1 0-1,1 0 1,0-1 0,0 1 0,-1 0 0,1 0 0,0-1-1,0 1 1,0-1 0,0 0 0,-1 0 0,1 1 0,0-1 0,4-1-1,46-4-21,-45 2 59,1-1 1,-1 0 0,0-1 0,0 0 0,-1 0-1,1 0 1,-1-1 0,0 0 0,-1 0 0,1 0 0,-1-1-1,-1 1 1,1-1 0,-1-1 0,0 1 0,3-11-1,-2 218-549,-4-186 516,1 1 0,0-1 0,2 0 0,-1 0 0,2 0 0,0-1 0,9 18 0,-13-28 2,0 0 1,1 0 0,0 0-1,0 0 1,-1 0-1,2 0 1,-1 0-1,0-1 1,0 1 0,1-1-1,0 0 1,-1 0-1,1 0 1,0 0-1,0 0 1,0 0 0,0-1-1,0 0 1,1 1-1,-1-1 1,0 0-1,1-1 1,-1 1 0,0-1-1,1 1 1,-1-1-1,1 0 1,-1 0-1,1 0 1,-1-1 0,0 1-1,1-1 1,-1 0-1,0 0 1,1 0-1,-1 0 1,0-1 0,3-1-1,3-3 51,0-1-1,-1 1 1,0-1-1,-1-1 1,1 1-1,-1-1 0,-1-1 1,1 1-1,-2-1 1,1 0-1,-1-1 1,0 1-1,3-12 1,6-14 168,-2-1 1,11-54-1,-15 47-111,-2-1-1,-1 0 0,-2 0 0,-6-69 0,3 107-80,-1 0 0,0 1 0,-1-1 0,1 0 0,-1 1-1,0-1 1,-1 1 0,-4-9 0,6 12-18,0 1 1,1 0-1,-1 0 0,0 0 0,0-1 0,0 1 0,0 0 0,0 0 1,0 0-1,0 1 0,0-1 0,0 0 0,-1 0 0,1 1 1,0-1-1,0 0 0,-1 1 0,1-1 0,0 1 0,-1 0 0,1-1 1,-1 1-1,1 0 0,0 0 0,-1 0 0,1 0 0,-1 0 1,1 0-1,0 1 0,-1-1 0,1 0 0,0 1 0,-1-1 1,1 1-1,0-1 0,-1 1 0,1-1 0,0 1 0,0 0 0,-2 1 1,0 1-32,0 0 1,0 0 0,0 0 0,1 1 0,-1-1 0,1 0 0,0 1-1,0 0 1,0 0 0,1-1 0,-1 1 0,1 0 0,0 0-1,0 0 1,0 7 0,-3 69-150,4-67 164,0-3-17,0 0 0,1 0-1,0 0 1,1 0 0,0 0 0,0-1-1,1 1 1,1-1 0,-1 1-1,2-1 1,-1 0 0,1-1-1,0 1 1,1-1 0,0 0 0,1 0-1,-1-1 1,1 0 0,1 0-1,14 10 1,65 43-139,-61-45 134,-2 1 1,32 28 0,-53-42 17,-1 0-1,1 1 1,-1-1 0,0 1 0,0 0-1,0 0 1,0 0 0,0 0 0,-1 0-1,1 0 1,-1 0 0,0 1-1,0-1 1,0 1 0,-1-1 0,1 0-1,-1 1 1,0-1 0,0 1-1,0-1 1,0 1 0,0-1 0,-1 1-1,0-1 1,1 0 0,-1 1 0,0-1-1,-1 0 1,1 0 0,-1 1-1,1-1 1,-1-1 0,0 1 0,0 0-1,0 0 1,-3 2 0,-10 12-95,-1 0-1,-1-1 1,0-1 0,-26 18 0,24-19-218,-59 39-4970,63-44-501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39:27.628"/>
    </inkml:context>
    <inkml:brush xml:id="br0">
      <inkml:brushProperty name="width" value="0.035" units="cm"/>
      <inkml:brushProperty name="height" value="0.035" units="cm"/>
      <inkml:brushProperty name="color" value="#FFFFFF"/>
    </inkml:brush>
  </inkml:definitions>
  <inkml:trace contextRef="#ctx0" brushRef="#br0">158 385 12342,'0'0'5664,"13"-21"-2767,44-68-627,-53 81-2037,0 1 0,0-1 0,-1 0-1,-1 0 1,1 0 0,-1 0 0,0 0 0,-1-1 0,0 1-1,-1-1 1,1 1 0,-1-1 0,-1 1 0,-2-16-1,1 10 43,1 7-207,-1 1-1,0 0 0,1 0 0,-2 0 0,1 0 1,-1 0-1,0 1 0,0-1 0,-1 1 0,1 0 1,-1 0-1,-1 0 0,1 0 0,0 1 1,-1 0-1,0 0 0,0 0 0,0 0 0,-1 1 1,1 0-1,-1 0 0,0 0 0,0 1 0,0 0 1,0 0-1,0 1 0,0-1 0,-1 1 1,1 0-1,-7 1 0,11 0-74,-1 0 0,1 0 0,0 0 1,-1 0-1,1 1 0,0-1 0,-1 1 0,1-1 1,0 1-1,0 0 0,0 0 0,0 0 0,0 0 0,0 1 1,0-1-1,0 0 0,0 1 0,-2 2 0,0 0-22,0 1 0,1 0 0,0-1 0,0 1 0,0 0 0,1 1 0,-3 7 0,-2 10-70,1 0 1,-5 43-1,9-56 111,-2 20-45,1 1 0,1 0-1,1 0 1,2 0 0,7 48-1,-6-69 32,1-1-1,0 1 0,0-1 1,0 0-1,1 0 1,1 0-1,-1-1 1,1 0-1,10 13 0,-10-16 3,0 0 0,1 0-1,-1 0 1,1-1-1,0 0 1,0 0-1,0-1 1,0 0 0,1 0-1,-1 0 1,1-1-1,0 0 1,0 0 0,12 1-1,-6-1-110,1-1-1,-1 0 0,0-1 0,1-1 1,-1 0-1,0-1 0,0 0 1,0-1-1,0-1 0,15-5 1,-13 2-1062,0-1 1,0 0-1,0 0 0,20-18 1,28-28-9350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51.82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114 0 21818,'0'0'1809,"-103"30"-4274,92-30-3842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3:22.3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69 561 18601,'0'0'9633,"-9"7"-9355,-12 17-272,21-24-8,1 0 0,-1 1 0,1-1 0,-1 0 0,1 0 0,0 0 1,-1 0-1,1 0 0,-1 1 0,1-1 0,-1 0 0,1 0 0,-1 0 0,1 0 1,0-1-1,-1 1 0,1 0 0,-1 0 0,1 0 0,-1 0 0,1-1 1,-1 1-1,1 0 0,-1 0 0,1-1 0,-1 1 0,0 0 0,2-1 0,85-43-89,-52 25 129,599-280 258,-473 235-361,3 8-1,177-37 0,-321 89-133,0 0 1,0 1-1,29 0 0,-51 9-284,-15 12 309,-1-1 0,-1 0 0,0-1 0,-34 21 0,9-6-63,-744 480-527,190-132 2867,570-359-1633,28-20-466,0 0 0,1-1 0,-1 1 1,0 0-1,0 0 0,0 0 0,1 0 1,-1 0-1,0 0 0,0 0 0,0 0 0,0 0 1,1 0-1,-1 0 0,0 0 0,0 0 1,0 1-1,0-1 0,1 0 0,-1 0 0,0 0 1,0 0-1,0 0 0,0 0 0,0 0 1,1 0-1,-1 1 0,0-1 0,0 0 0,0 0 1,0 0-1,0 0 0,0 0 0,0 1 1,0-1-1,1 0 0,-1 0 0,0 0 0,0 0 1,0 0-1,0 1 0,0-1 0,0 0 0,0 0 1,0 0-1,0 1 0,0-1 0,0 0 1,0 0-1,0 0 0,0 0 0,0 1 0,0-1 1,-1 0-1,1 0 0,0 0 0,0 0 1,0 0-1,0 1 0,0-1 0,0 0 0,0 0 1,0 0-1,-1 0 0,1 0 0,0 1 1,18 0-77,-17-1 82,32-2-10,-1-1-1,0-1 1,0-1 0,0-2-1,36-13 1,158-70 123,-137 52-60,273-115 97,641-249-197,-961 387 39,5-3-51,91-20 0,-136 38 44,-12 0 213,9 0-192,1 11-8620,0 12 1846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3:32.50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68 1220 9444,'-6'-21'2708,"-19"-98"5053,-12-138 0,39 284-7755,1 0-1,2 0 1,0-1-1,1 0 1,2 1-1,1-2 1,1 0-1,1 0 1,1 0 0,1-2-1,18 25 1,-25-39-4,0-1 1,0-1 0,1 1 0,0-1-1,0 0 1,1-1 0,0 1-1,0-1 1,0-1 0,1 0-1,0 0 1,0-1 0,14 5 0,-10-5 5,0-2 0,1 1 1,-1-1-1,1-1 1,-1-1-1,1 0 0,-1 0 1,1-1-1,12-4 1,12-4 9,-1-2 0,0-1 0,0-2 0,-2-2 0,0-1 0,34-23 0,408-286 232,-22-37-282,66-50 30,-478 381-97,-68 52-587,-46 36-621,-272 206-7940,191-159 2898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3:33.38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4 679 15303,'0'0'2836,"0"-19"-776,-4-60 103,5 56-199,4 28-1555,-3-2-181,9 13-110,0 1 0,-1 0-1,0 0 1,-2 1 0,11 28-1,26 107 549,-38-126-573,30 126 435,-21-77-282,3-1-1,39 96 1,-55-164-239,-1 0 0,1 0 1,0-1-1,1 0 0,-1 1 1,1-1-1,1 0 0,-1-1 1,1 1-1,0-1 0,0 0 1,1 0-1,-1-1 0,1 0 1,0 1-1,0-2 0,0 1 1,1-1-1,0 0 0,-1 0 1,1-1-1,0 0 0,0 0 1,0-1-1,0 0 0,0 0 1,1 0-1,-1-1 0,0 0 1,0-1-1,8-1 0,6 0 15,-1-1 0,0-1 0,1-1 0,-1-1 0,28-12-1,2-5 67,50-33 0,647-472 46,-51 30 36,-470 372-137,20-13-28,-242 136 17,-2 3 10,-1-1 0,0 1 0,0-1 0,0 0 0,0 1 0,0-1 0,0 0 1,0 1-1,0-1 0,0 0 0,0 0 0,0 0 0,-1 0 0,1 0 0,0 0 0,-1 0 0,1 0 0,-1 0 0,1-1 0,-1 1 1,1 0-1,-1 0 0,0 0 0,1-1 0,-1 1 0,0 0 0,0 0 0,0-2 0,30-19-66,-29 22 66,-1-2-30,0 2-31,0 0-115,0-2 138,0 2-28,-16 16-10531,-21-2 5819,-13 0-3719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2.7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63 44 10869,'0'0'9863,"19"-9"-9681,62-24-137,-75 32-43,0 1 1,0-1 0,-1 1-1,1 0 1,0 1-1,0-1 1,0 1-1,-1 0 1,1 1-1,0-1 1,-1 1 0,1 0-1,-1 1 1,0-1-1,0 1 1,0 0-1,5 4 1,0-1 4,-9-6-5,0 1-1,0-1 1,0 1 0,0-1-1,0 1 1,0-1-1,-1 1 1,1 0 0,0-1-1,0 1 1,-1 0-1,1 0 1,0 0-1,-1 0 1,1 0 0,0 0-1,-1 0 1,1-1-1,-1 2 1,0-1 0,1 0-1,-1 0 1,0 0-1,0 0 1,0 0-1,1 0 1,-1 0 0,0 0-1,0 0 1,-1 0-1,1 0 1,0 0-1,0 1 1,0-1 0,-1 0-1,1 0 1,-1 0-1,1 0 1,-1 0 0,1 0-1,-1-1 1,1 1-1,-1 0 1,0 0-1,1 0 1,-1 0 0,-1 0-1,-5 6 41,0-1-1,-1 1 1,0-1 0,-11 6-1,13-8 19,1-1-101,-107 64 438,97-60-1222,1-1 1,-1 0-1,-22 5 1,6-8-3760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3:33.9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18 581 13190,'0'0'3506,"-3"-19"-649,-8-45 55,9 57-1611,1 10-221,5 48-485,3-10-402,2 0 0,2-1 0,1 0 1,30 64-1,-36-90-124,1-1-1,0 0 1,1 0 0,0 0-1,1-1 1,17 18 0,-20-24-34,1 0 1,1 0-1,-1 0 1,1-1-1,0 0 1,0-1-1,1 0 1,-1 0-1,1 0 1,0-1-1,17 3 1,1-2 73,0-2 1,0-1-1,0-1 1,1-1-1,-1-2 1,-1 0-1,1-2 1,0-1-1,42-16 1,22-13 34,117-63 0,-157 72-84,924-536 247,-699 392-248,-244 149-44,-26 16-11,0 1 0,1 0 0,-1 0-1,1 1 1,0 0 0,0 0-1,12-3 1,-28 8-163,-1-1 0,1 0 1,-1 0-1,0-1 0,-9-1 0,9 0-266,0 1-1,0 0 0,0 1 0,-20 3 1,3 4-1201,1 2 0,-33 16 1,10-4-966,-56 19-3750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3:34.21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72 427 17352,'0'0'1825,"-62"159"-1745,52-77 1216,10 3 113,16-9-352,40-16-545,37-24-192,31-32 560,31-8-223,26-50-161,10-24-272,0-14-112,5-9 112,1-11-224,-1-19-800,21-27-1649,-11-41-4338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31.96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237 125 2465,'0'0'25684,"-7"1"-25385,4 0-295,0-1 1,0 1-1,1 0 0,-1 0 1,1 0-1,-1 0 1,1 0-1,-1 1 1,1-1-1,0 1 0,-1 0 1,1-1-1,0 1 1,0 0-1,0 0 1,1 0-1,-1 1 0,0-1 1,-2 4-1,-2 7 3,0-1 0,1 1 1,-4 14-1,1-1 12,-99 343 486,93-298-349,3 0 0,2 0 0,3 98-1,5-157-141,2 0 0,0-1 0,0 1 0,1-1 0,1 1 0,-1-1 0,7 14 0,-7-21-7,0 0 1,0-1 0,1 1 0,-1 0-1,1-1 1,0 0 0,0 1 0,0-1 0,1 0-1,-1-1 1,1 1 0,-1 0 0,1-1 0,0 0-1,0 0 1,0 0 0,0-1 0,0 1 0,1-1-1,-1 0 1,7 1 0,-1-1 2,0-1 1,0 0-1,0 0 1,0-1-1,0-1 1,0 1-1,0-2 0,-1 1 1,1-1-1,-1-1 1,0 0-1,0 0 1,0-1-1,0 0 0,-1 0 1,14-11-1,2-5 25,0 0 0,-1-2 0,39-50 1,-45 51-15,-1-1 1,-2-1 0,0 0 0,-1-1 0,-1 0-1,-2-1 1,0 0 0,-2-1 0,-1 0-1,4-33 1,-8 36-14,-2 0 0,0 1-1,-2-1 1,0 0-1,-2 1 1,-1-1 0,0 1-1,-2 0 1,-1 0 0,0 1-1,-2-1 1,-16-28-1,7 20 1,-1 0-1,-2 1 1,-1 1-1,-31-32 0,36 43-14,-2 1-1,0 1 1,0 0-1,-2 2 0,0 0 1,0 1-1,-25-10 0,33 18-6,0 0 0,-1 1 0,-18-3 0,-5 8-106,36 0 104,0-1-1,0 0 1,0 1-1,0-1 1,0 1 0,0-1-1,0 1 1,0-1-1,0 1 1,0 0-1,0 0 1,0-1 0,1 1-1,-1 0 1,0 0-1,1 0 1,-1 0 0,0 0-1,1 0 1,-1 0-1,1 0 1,0 0 0,-1 0-1,1 0 1,-1 1-1,0 7-377,0 0 0,0 0 0,0 0 0,1 0 0,0 0 0,1 0 0,0 0 0,1 0-1,-1-1 1,2 1 0,-1 0 0,1-1 0,1 0 0,-1 0 0,1 0 0,1 0 0,8 12-1,29 18-4641,-30-30 3630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32.3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391 1 18248,'0'0'10888,"-21"28"-10728,-19 31-35,3 2 1,-58 131-1,49-75 302,-57 233-1,86-265-264,3 1 0,4 1-1,2 144 1,9-195-103,2 1 0,2-1 1,1 0-1,15 49 0,-13-61-32,1 0 0,1-1 0,1-1 0,1 1 0,1-2 0,1 0 0,19 21 0,-10-16-5,2-1 1,0-1-1,2-2 1,0 0-1,37 21 1,154 73 116,-150-82-106,-49-23 79,-20-7-35,-1-5-115,1 1-1,-1-1 0,1 1 1,-1-1-1,1 1 1,-1-1-1,1 0 0,-1 0 1,1 0-1,0 1 1,-1-2-1,1 1 0,0 0 1,-2-2-1,0 0-391,1-1 0,-1 0 1,0 0-1,1 0 0,0 0 0,0 0 0,0-1 0,-1-7 1,-1-23-5673,4-1-3556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32.79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1 151 3794,'0'0'14649,"-1"-20"-10084,1-66-2522,0 84-1966,0 0-1,1 0 1,-1 1-1,0-1 0,1 0 1,-1 0-1,1 0 1,0 0-1,-1 1 1,1-1-1,0 0 0,0 1 1,0-1-1,0 0 1,1 1-1,-1-1 0,0 1 1,0 0-1,1 0 1,-1-1-1,1 1 0,0 0 1,-1 0-1,1 0 1,0 0-1,-1 1 0,1-1 1,0 0-1,0 1 1,0-1-1,1 1 0,2-1-34,0 1 0,0 0 0,-1 0 1,1 1-1,0-1 0,-1 1 0,1 0 0,-1 0 0,7 3 0,-2 1-43,0 0 1,0 1 0,0 0-1,-1 1 1,0 0-1,0 0 1,0 1 0,-1-1-1,0 2 1,-1-1 0,0 1-1,0 0 1,-1 0-1,8 19 1,-2-2 45,-1 0 0,-1 1 0,-2-1 0,8 47 0,-10-38 58,-1-1 0,-2 1 0,-2 0 0,-1 0 0,-1-1 0,-2 1 0,-2-1 0,-1 0 0,-2 0 0,-19 51 0,25-80-61,3-3-27,-1-1 0,1 1 0,-1-1 0,1 1 0,-1-1 0,0 1 0,0-1 0,0 1 0,0-1 0,0 0 0,0 0 0,0 1 0,-1-1 0,1 0 0,0 0 0,-3 1 0,2-35 491,4 5-405,0-1-1,2 1 0,1 0 0,1 1 1,2-1-1,1 1 0,15-33 0,-3 16-98,2 0 0,1 2-1,44-56 1,-52 77 12,35-36 1,-45 51-22,0 1 1,0 0 0,0 1 0,1-1-1,-1 1 1,1 0 0,0 1 0,0 0-1,1 0 1,13-3 0,-19 5-4,1 1 0,-1 0 0,1 0 0,0 0 0,-1 0 0,1 0 0,-1 1 0,1-1-1,-1 1 1,1-1 0,-1 1 0,1 0 0,-1 0 0,0 0 0,1 1 0,-1-1 0,0 0 0,0 1 0,0-1 0,0 1 0,0 0 0,0 0 0,-1 0 0,1 0 0,2 3 0,2 5-29,0 0 0,-1 0 0,0 1 1,5 13-1,-9-21 30,10 31-11,-2 0 1,-1 0 0,-1 1 0,3 55 0,-7 149 97,-4-140-39,3-112-937,1 0-1,0 1 1,1-1 0,0 1 0,1-1 0,0 1-1,1 1 1,14-22 0,-3 4-2930,22-42-8415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33.15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165 114 18713,'0'0'4201,"-11"-18"-1194,-34-55-563,35 54-1188,11 15-310,13 16-474,-13-12-515,32 36 43,-1 2 0,-2 1 1,28 46-1,70 142 100,-98-167-66,-4 2 1,-1 0-1,-4 2 1,-2 0-1,-3 2 0,-4-1 1,-1 2-1,-4-1 1,-2 84-1,-7-98-11,-2 0 0,-3 0 0,-2-1 1,-2 0-1,-3 0 0,-1-1 0,-3-1 0,-35 69 0,-10 0 334,-78 111-1,22-39 49,104-166-405,14-35 6,3-19-209,-2 20-42,1 8 49,-1 1 0,0-1 0,0 0 0,0 0 0,0 0 0,0 0 0,-1 0 1,1 0-1,-1 0 0,1 1 0,-1-1 0,-1-3 0,1 4-42,-1 0 1,1 0-1,-1 0 1,1 0-1,-1 0 1,0 0-1,1 1 1,-1-1-1,0 1 1,0-1-1,0 1 1,1-1-1,-1 1 0,0 0 1,0 0-1,0 0 1,-2 0-1,-57 0-7032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34.07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0 238 14231,'0'0'5976,"0"-19"-3309,0-81 1218,24 97-2342,-20 3-1381,16 1-1,2 0 12,0-1 0,0-1 0,0-1 0,0-1 0,-1 0 0,1-2-1,25-9 1,-28 6-72,1 1 1,33-8-1,-48 14-94,0 0 0,0 0 0,0 0 0,0 1 0,0 0 0,0 0 0,0 0 0,0 1 0,0-1 0,0 1 0,0 1 0,0-1 0,-1 0 0,1 1 0,0 0 0,-1 1 0,7 3 0,36 45-35,-38-39 42,0 0 0,1-2 0,1 1 0,20 16 0,-28-25-8,0 0 0,0 0-1,0 0 1,1-1 0,-1 1-1,0-1 1,1 0 0,-1 0-1,1 0 1,0-1 0,-1 1-1,1-1 1,0 0 0,-1 0-1,1 0 1,0 0 0,-1-1-1,1 1 1,-1-1 0,1 0-1,-1 0 1,1 0 0,-1-1-1,4-1 1,8-6 36,-1-1 0,-1 0 0,21-20 1,12-9 23,-38 32-62,1 0 0,0 1 0,0 0 0,0 1 0,1 0 0,0 0 0,0 1 1,0 1-1,1-1 0,-1 2 0,1-1 0,0 1 0,0 1 0,18 0 0,132 21-76,-140-21 79,0 0 1,0-1-1,0-1 0,0-1 0,0-1 1,32-13-1,-35 12 10,1 1 1,0 0-1,0 2 1,0 0-1,0 1 1,23 0 0,-42 2 230,0 0-256,0-2 37,0 2-13,0-1-41,0 1 0,0 0 0,0 0 1,0 0-1,0 0 0,0 0 0,0 0 0,0-1 0,0 1 1,0 0-1,-1 0 0,1 0 0,0 0 0,0 0 0,0 0 1,0 0-1,0 0 0,0 0 0,-1-1 0,1 1 0,0 0 0,0 0 1,0 0-1,0 0 0,-1 0 0,1 0 0,0 0 0,0 0 1,0 0-1,0 0 0,0 0 0,-1 0 0,1 0 0,0 0 0,0 0 1,0 1-1,0-1 0,0 0 0,-1 0 0,1 0 0,0 0 1,0 0-1,0 0 0,0 0 0,0 0 0,0 0 0,-1 0 1,1 1-1,0-1 0,0 0 0,0 0 0,0 0 0,0 0 0,0 0 1,0 1-1,0-1 0,0 0 0,0 0 0,0 0 0,0 0 1,0 0-1,0 1 0,0-1 0,0 0 0,0 0 0,0 0 1,0 0-1,0 1 0,-8 11-3938,3 11-3102,4 2-6007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0:34.90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303 895 11301,'0'0'12865,"-3"14"-11521,2-6-1761,-9 36 2999,10-44-2555,0 0 0,0 0-1,0 1 1,0-1-1,1 0 1,-1 0-1,0 0 1,0 0 0,0 0-1,0 1 1,0-1-1,0 0 1,0 0-1,0 0 1,0 0 0,0 0-1,0 0 1,0 1-1,0-1 1,0 0-1,0 0 1,0 0 0,0 0-1,0 0 1,0 1-1,0-1 1,0 0-1,0 0 1,0 0 0,-1 0-1,1 0 1,0 0-1,0 1 1,0-1-1,0 0 1,0 0 0,0 0-1,0 0 1,0 0-1,-1 0 1,1 0-1,0 0 1,0 0 0,0 1-1,0-1 1,0 0-1,0 0 1,-1 0-1,1 0 1,0 0 0,0 0-1,0 0 1,0 0-1,0 0 1,-1 0-1,1 0 1,0 0 0,0 0-1,0 0 1,0 0-1,0 0 1,-1-1-1,1 1 1,0 0 0,0 0-1,0 0 1,0 0-1,0 0 1,-2-29 979,2-17-700,-2-69 73,6 0 0,26-162 1,-11 176-302,32-181 169,-55 293-262,0 0-1,-1 0 0,-1 0 1,0-1-1,-13 19 1,-57 74-6,65-88 26,-79 98 18,34-46 5,-52 83 1,206-316 310,-53 98-312,6-11 46,69-81 0,-119 158-75,1 0 0,0 1-1,0-1 1,0 0 0,0 1 0,0-1 0,0 1-1,1 0 1,-1-1 0,0 1 0,1 0 0,-1 1 0,1-1-1,-1 0 1,1 1 0,-1-1 0,1 1 0,-1 0-1,1 0 1,0 0 0,-1 0 0,1 0 0,-1 1-1,1-1 1,-1 1 0,1-1 0,-1 1 0,1 0 0,3 2-1,6 3-15,0 1-1,0 1 0,0-1 0,14 15 0,-4-5 8,237 144-5365,-198-130-698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4:56.3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4 722 10741,'0'0'4437,"-1"-23"-3709,1 15-681,-2-15 237,2 0 0,0 1 0,1-1 0,2 1 0,0 0 0,2-1 1,0 1-1,8-21 0,-12 41-238,8-17 224,0 0 0,1 1 0,0 1 0,15-17 0,-22 30-226,0 0-1,1 0 1,0 1-1,-1-1 1,1 1-1,1 0 1,-1 0-1,0 1 1,1-1-1,4-1 1,-6 3-27,0 0 0,0 0 0,-1 1 1,1 0-1,0-1 0,0 1 0,0 0 1,0 0-1,-1 1 0,1-1 0,0 1 1,0-1-1,0 1 0,-1 0 0,1 0 1,0 0-1,-1 0 0,1 0 0,3 3 0,3 3 0,-1 0-1,1 0 0,-1 1 1,-1 0-1,1 1 0,-1 0 1,10 16-1,40 82 122,-24-44-102,-25-49-36,2 7 12,2-1-1,1 0 1,0-1-1,2 0 0,25 26 1,-35-40-3,-1-1 0,1-1 0,1 1 0,-1-1-1,0 0 1,1 0 0,0 0 0,0-1 0,-1 0 0,1 0 0,1 0 0,-1-1 0,0 0-1,0 0 1,0-1 0,1 1 0,-1-1 0,0-1 0,1 1 0,-1-1 0,0 0 0,0-1 0,0 1-1,0-1 1,0-1 0,9-4 0,19-12 233,-2-2-1,0-1 1,54-49 0,-81 67-230,186-172 606,33-27-340,-174 162-210,2 1 0,87-48-1,-124 80-46,0 0 0,0 1 0,1 0 0,0 2 0,0 0 0,1 0-1,0 2 1,-1 0 0,1 1 0,18-1 0,-30 4-19,1-1 0,-1 0 0,0 1 0,0 0 0,0 0 0,0 1 0,0-1 0,0 1 1,0 0-1,-1 0 0,1 1 0,-1-1 0,1 1 0,-1 0 0,0 0 0,0 1 0,0-1 0,-1 1 0,1 0 1,-1 0-1,4 6 0,2 6 2,0 1 1,-1 0 0,0 1-1,6 27 1,4 6 30,-13-37-25,1 0 0,1 0 1,0-1-1,0 0 0,1 0 0,1-1 0,0 0 1,16 14-1,-20-21-7,0-1 0,1 0 1,-1 0-1,1 0 0,0-1 0,1 0 1,-1 0-1,0 0 0,1-1 0,0 0 1,-1-1-1,1 1 0,0-1 0,0 0 1,0-1-1,0 0 0,0 0 0,0 0 0,-1-1 1,14-3-1,-3-1 7,0 0 1,-1-1-1,0-1 1,0 0 0,24-16-1,74-57 95,-37 24-76,-52 40-33,1 1 0,1 0 0,0 3-1,0 0 1,1 1 0,1 2 0,0 1-1,0 1 1,0 2 0,1 1 0,0 1 0,0 1-1,-1 2 1,1 1 0,0 1 0,37 8-1,-24-1 40,-10-2-27,0-1 0,0-1 0,1-2 0,-1-1 0,58-5 0,-84 2-17,-1-1 0,0 1-1,0-2 1,0 1 0,0-1 0,0 0-1,0 0 1,-1 0 0,1-1 0,-1 0-1,0 0 1,0 0 0,5-7 0,-2 3-61,-1 0 1,-1-1 0,1 1 0,-2-2 0,1 1-1,-1-1 1,4-10 0,-8 9-839,-21 28-11139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3:23.5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444 1091 11749,'0'-19'2996,"0"-115"2575,0 132-5381,0 0-1,0 0 1,0 1 0,0-1 0,0 0-1,0 0 1,-1 0 0,1 1-1,-1-1 1,0 0 0,1 0-1,-1 1 1,0-1 0,0 1 0,0-1-1,0 0 1,0 1 0,0 0-1,0-1 1,-1 1 0,1 0 0,0 0-1,-1 0 1,1-1 0,-1 1-1,0 1 1,1-1 0,-1 0 0,0 0-1,1 1 1,-4-2 0,1 2-74,0 0 0,1 0 1,-1 0-1,0 0 0,1 0 0,-1 1 1,1-1-1,-1 1 0,0 0 0,1 0 1,0 1-1,-1-1 0,1 1 1,0 0-1,0-1 0,0 1 0,-4 3 1,-5 6-2,1 0 1,0 0 0,1 1 0,0 0-1,-10 18 1,-42 78 99,25-28-129,3 2-1,4 1 0,3 2 0,5 0 0,2 2 0,5 0 0,4 1 0,-1 124 0,11-188-74,1 1 0,2-1 0,0 1 0,1-1 0,2 0 0,0 0 1,10 24-1,-12-40-12,1 1 1,1 0-1,-1-1 1,1 0 0,1 0-1,-1 0 1,1-1-1,1 0 1,0 0 0,0 0-1,0-1 1,0 0-1,1-1 1,0 1 0,0-2-1,1 1 1,-1-1-1,1 0 1,0-1 0,16 4-1,-11-3 5,2-1 0,-1-1-1,0 0 1,0-2 0,1 1 0,-1-2 0,0 0-1,1-1 1,-1 0 0,0-1 0,25-9-1,-22 5 6,0-1-1,-1-1 0,0 0 0,-1-1 0,0-1 0,0-1 0,-1 0 0,21-23 0,-16 14 6,-2-1 0,-1-2 0,-1 1 0,0-2 0,-2 0 0,-1-1 0,-1 0-1,-2-1 1,0 0 0,-2 0 0,-1-1 0,6-49 0,-10 39 13,-2 1 0,-1 0 0,-2 0 0,-2-1 1,-2 2-1,-1-1 0,-1 1 0,-2 0 0,-2 0 0,-20-42 0,20 53-8,-2 0 0,0 0 0,-1 2 0,-2 0 0,0 1 1,-2 0-1,0 1 0,-1 2 0,-1 0 0,-1 1 0,0 1 0,-2 1 0,0 1 0,-30-14 0,40 23-35,0 0 0,0 1 0,-1 1 0,1 1 0,-1 0 0,0 0 0,-21 0 0,101 3-444,70-9 1,-109 6 374,0-3 1,0 0 0,0-1 0,-1-1 0,42-21 0,-5-4-4,-2-3 1,-1-3 0,-2-1-1,-2-4 1,73-74 0,-69 56 110,-3-2 0,-3-3 0,-3-2 0,49-91 0,-80 124 103,-1 0 0,-2-2 0,-2 0 0,12-43 0,-26 78-69,12-14 402,-12 16-420,1 7-55,-5 55-11,-2 0 0,-4 0 0,-19 71 1,5-29 64,-65 430 242,78-422-163,5-1-1,17 210 0,-5-280-109,1 1 1,3-1-1,1 0 0,2-1 1,2 0-1,1-2 0,3 1 0,0-2 1,2-1-1,2 0 0,1-2 0,2-1 1,1 0-1,1-2 0,2-2 1,1 0-1,1-2 0,1-2 0,1 0 1,1-3-1,51 24 0,-66-38 24,1 0 0,27 5 0,-40-9 1597,-14-3-1547,5 0-372,-1 0 0,1 1-1,-1-1 1,1 0 0,-1 0 0,1 0 0,-1 0-1,1 0 1,-1 0 0,1-1 0,-1 1 0,1 0-1,-1-1 1,1 1 0,0-1 0,-1 1-1,1-1 1,-1 0 0,1 0 0,0 0 0,0 0-1,0 0 1,-1 0 0,1 0 0,0 0 0,0 0-1,0 0 1,0 0 0,1-1 0,-1 1 0,0 0-1,0-1 1,1 1 0,-1-3 0,-1-27-5669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20:22.9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18633,'0'0'8772,"72"72"-9125,-41-18 417,0-1-16,0 1 32,-5-2 49,-5-2-129,-6-10-401,1-15-2800,-1-17-4723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3:24.6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54 117 11141,'0'0'10191,"-8"-18"-7811,-35-81 656,44 107-2658,0 0-1,-1 0 1,1 1-1,-2-1 1,0 10-1,-1 21-361,0 141 178,6 236 213,5-315-246,42 183 0,-43-264-614,-7-20 385,0-1 0,0 1 0,-1 0 0,1-1 0,0 1 0,0-1 0,-1 1 0,1-1 0,0 1 0,-1-1 0,1 0 0,0 1 0,-1-1 0,1 0 0,-1 0 0,1 1 0,-1-1 0,0 0 0,1 0 0,-1 0 0,0 1 0,1-1 0,-1 0 0,0 0 0,0 0 0,0-1 0,154-303-15214,-94 195 10846,-49 85 2623,-2 1 3751,1 3 5850,-7 59-4309,-3-21-3092,7 159 2718,-5-160-2928,0-1 0,1 1 0,1-1 1,0 0-1,1 0 0,1-1 0,0 0 0,1 0 0,9 15 1,-11-23-152,0-1-1,1 1 1,-1-1 0,1 0 0,0 0 0,1-1 0,-1 1 0,1-2 0,-1 1 0,1-1 0,1 0 0,-1 0 0,0 0-1,11 1 1,-15-3-10,0 0 0,0-1-1,0 0 1,0 1 0,0-1-1,0 0 1,0 0 0,0 0-1,0-1 1,0 1 0,0-1-1,0 0 1,0 0 0,0 0-1,0 0 1,0 0 0,0 0-1,-1-1 1,1 0 0,-1 1-1,1-1 1,-1 0 0,1 0-1,-1 0 1,0-1 0,0 1-1,0 0 1,0-1 0,-1 1-1,1-1 1,-1 0 0,1 0-1,-1 1 1,0-1 0,0 0-1,1-6 1,2-8 59,-1 0 0,-1-1 0,0 1 0,-1-1 0,-1 1 0,0-1-1,-5-25 1,3 33-58,-1 0-1,0 1 1,0-1-1,-1 1 0,0 0 1,-1 0-1,1 0 1,-2 0-1,0 1 0,0 0 1,0 0-1,-1 0 1,0 1-1,0 0 0,-9-6 1,30 11-252,1-1 218,0-1 1,-1-1-1,1 0 0,-1-2 0,0 1 1,13-10-1,83-58 16,-48 31-1,28-14-11,-85 55-12,0 1 0,0 0 0,-1 1 1,1-1-1,0 1 0,0 0 0,0 0 1,0 0-1,7 2 0,5 0 35,10-5 131,-26 3-136,-1 0 0,1 0-1,0-1 1,-1 1-1,1 0 1,0 0 0,0-1-1,-1 1 1,1 0 0,0-1-1,-1 1 1,1-1-1,-1 1 1,1 0 0,-1-1-1,1 0 1,-1 1 0,1-1-1,-1 1 1,1-1 0,-1 1-1,0-1 1,1 0-1,-1 1 1,0-1 0,1 0-1,-1 0 1,0 1 0,0-2-1,0 2 42,0 16 63,3 74-65,23 145 0,38 93 698,-13-74-414,-30-135-87,-5 1 0,0 122 0,-16-231-212,-1 0-1,1-1 1,-2 1 0,1 0-1,-2-1 1,1 1 0,-1-1-1,-1 0 1,0 0-1,-9 17 1,8-20 12,0-1-1,0 0 1,0 0-1,-1 0 1,1 0-1,-1-1 1,-1 0-1,1 0 1,-1-1-1,0 0 1,0 0-1,0 0 1,0-1-1,-16 5 1,15-5 1,-1-1 0,0 1-1,0-1 1,1-1 0,-1 0 0,0 0 0,-1-1 0,1 0-1,0 0 1,0-1 0,0 0 0,0-1 0,1 0 0,-1 0-1,0-1 1,1 0 0,-1 0 0,1-1 0,0-1-1,0 1 1,1-1 0,-1 0 0,1-1 0,0 0 0,1 0-1,-1 0 1,1-1 0,0 0 0,1 0 0,0 0 0,0-1-1,0 0 1,-4-11 0,2 4-26,1-1 0,0 1 0,1-1 1,1 0-1,0-1 0,1 1 0,1-1 0,0 1 0,1-1 0,1 0 1,1 1-1,1-1 0,4-22 0,-1 18-153,2 0 0,0 1 1,1-1-1,1 2 0,1-1 0,1 1 0,0 1 1,1 0-1,25-27 0,51-42-2259,-7 7-4751,-38 27-2457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3:25.1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20 14999,'0'0'10141,"-1"30"-9573,0-15-504,0 50 364,9 96 0,0-81-147,-4-29 48,14 63 0,-18-128 15,1-1 0,0 0 0,4-16-1,-1-3-141,8-49-117,3 1-1,40-121 0,-54 200-84,0-1 0,0 0 0,1 1 0,-1-1 0,1 1-1,0-1 1,0 1 0,0 0 0,0-1 0,1 1-1,-1 1 1,1-1 0,0 0 0,0 0 0,0 1 0,4-3-1,-4 4-3,-1 1 0,0-1 0,0 1 0,1 0 0,-1 0 0,0 0 0,0 0 0,1 0 0,-1 0 0,0 1 0,0-1 0,1 1 0,-1 0 0,0-1 0,0 1 0,0 0 0,0 0 0,0 1 0,0-1 0,0 0 0,0 1 0,0-1 0,-1 1 0,1-1 0,-1 1 0,1 0-1,-1-1 1,2 4 0,12 13 13,0 2-1,-1 0 1,-2 1-1,0 0 1,10 24-1,39 120-24,-27-66-203,-34-99 170,0 0 0,0-1 0,0 1 0,0 0 0,1-1-1,-1 1 1,0 0 0,0-1 0,0 1 0,1 0 0,-1 0 0,0-1 0,0 1-1,1 0 1,-1 0 0,0-1 0,0 1 0,1 0 0,-1 0 0,0 0-1,1 0 1,-1 0 0,0-1 0,1 1 0,-1 0 0,0 0 0,1 0-1,-1 0 1,0 0 0,1 0 0,-1 0 0,0 0 0,1 0 0,-1 0-1,0 0 1,1 0 0,-1 1 0,0-1 0,1 0 0,-1 0 0,0 0-1,1 0 1,-1 0 0,0 1 0,0-1 0,1 0 0,-1 0 0,0 1-1,0-1 1,1 0 0,-1 0 0,0 1 0,0-1 0,0 0 0,1 1 0,-1-1-1,0 0 1,0 0 0,0 1 0,0-1 0,0 0 0,0 1 0,0-1-1,0 0 1,0 1 0,0-1 0,0 1 0,0-1 0,0 1 0,11-28-1738,-10 25 1627,34-108-9541,-14 38-1632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3:25.58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156 197 12566,'0'0'4767,"-20"-22"-2206,-7-6-1591,-5-6 1141,-28-37 0,59 70-1858,-1-1-1,0 0 1,1 0-1,0 0 1,-1 0-1,1 0 1,0-1-1,0 1 1,0 0-1,0-1 1,1 1-1,-1 0 1,1-1-1,-1 1 1,1-1-1,0-4 1,33 8-34,-11 3-192,1 0 0,-1 2 1,0 0-1,0 2 1,-1 0-1,0 2 1,0 0-1,25 18 1,-1 1 28,-1 3 0,62 59 1,-66-51-22,-2 2 0,-3 1 0,-1 2 1,-2 1-1,-2 2 0,-2 1 0,-3 1 1,-1 1-1,-3 1 0,-2 1 0,14 68 1,-20-64-24,-3 0 0,-3 1 1,-2-1-1,-2 1 1,-3 1-1,-3-1 1,-2-1-1,-2 1 1,-4-1-1,-30 100 1,7-70 35,-81 145-1,25-57 512,90-175-523,0 0 1,0-1 0,0 1-1,0 0 1,0 0 0,0 0-1,0 0 1,0 0 0,0 0-1,-1 0 1,1 0 0,0 0-1,0 0 1,0 0 0,0 0-1,0-1 1,0 1 0,0 0 0,0 0-1,0 0 1,0 0 0,0 0-1,0 0 1,0 0 0,-1 0-1,1 0 1,0 0 0,0 0-1,0 0 1,0 0 0,0 0-1,0 0 1,0 0 0,0 0-1,0 0 1,0 0 0,-1 0-1,1 0 1,0 0 0,0 0-1,0 0 1,0 0 0,0 0-1,1-20-123,4-38-6232,-4 50 4359,3-18-4939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7T15:44:57.0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1 683 16039,'3'21'846,"6"37"-478,24 129 1200,-25-149-1247,1 1 1,27 63-1,-34-97-265,1 1 0,-1-1 0,1 0 0,1 0 0,-1 0 0,1 0 0,-1-1 0,2 1 0,-1-1 1,0 0-1,1 0 0,0-1 0,6 5 0,-8-7-42,1 1 1,0-1-1,-1 0 1,1 0-1,0 0 1,0-1-1,-1 1 1,1-1 0,0 0-1,0 0 1,0 0-1,0-1 1,0 1-1,-1-1 1,1 0-1,0 0 1,-1 0-1,1 0 1,0-1-1,-1 0 1,6-3 0,7-7 108,0-1 1,-1 0-1,-1-1 1,0-1-1,-1 0 1,13-20-1,-11 16 21,2-2-35,21-29 203,3 3 0,54-51 1,-82 86-258,1 0 0,0 2 0,0 0 0,1 0 0,1 1 0,-1 1 0,1 1 0,1 0 0,-1 1 0,1 0 0,0 2 0,29-4 0,-17 6-28,0 2 0,0 1 0,1 2 0,-2 1 0,1 1 0,0 1-1,45 17 1,-52-17-18,7 3 4,0-2 1,48 5-1,-65-11-9,0-1-1,1 1 1,-1-2 0,0 0-1,0 0 1,0-1-1,-1-1 1,1 0 0,0 0-1,12-7 1,2-6 16,1-1-1,-2-1 1,-1-2-1,0 0 1,33-38-1,28-25 37,-53 56-42,1 0-1,2 3 1,0 0 0,1 3-1,59-26 1,-79 40-8,1 2 1,0 0 0,0 0-1,0 2 1,1 0 0,32 0-1,-38 3-9,0 1-1,0 0 1,-1 1-1,1 1 1,0 0-1,-1 0 1,0 1-1,0 0 0,0 1 1,0 0-1,12 9 1,-3 2-11,0 1 1,-1 1 0,27 32-1,-29-30 16,1 0 1,1-2-1,1 0 0,28 20 0,-41-34-11,-1 0 0,1-1 0,-1 0 0,1 0 0,0 0 0,0-1 1,1 0-1,-1-1 0,0 1 0,1-1 0,-1-1 0,1 1 0,-1-1 0,1-1 0,-1 1 0,0-1 0,1 0 0,-1-1 0,13-4 0,-8 1-65,0-1-1,-1 0 0,1-1 0,-1 0 0,-1 0 1,1-1-1,9-11 0,67-73-921,-73 76 795,112-136-2323,-10-12-3444,-33 28-1678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F4E3-6830-4B56-BF27-900D853307B6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CE3A-452A-4AC8-BF0A-2B3D2218E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F4E3-6830-4B56-BF27-900D853307B6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CE3A-452A-4AC8-BF0A-2B3D2218E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259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F4E3-6830-4B56-BF27-900D853307B6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CE3A-452A-4AC8-BF0A-2B3D2218E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75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F4E3-6830-4B56-BF27-900D853307B6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CE3A-452A-4AC8-BF0A-2B3D2218E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54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F4E3-6830-4B56-BF27-900D853307B6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CE3A-452A-4AC8-BF0A-2B3D2218E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6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F4E3-6830-4B56-BF27-900D853307B6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CE3A-452A-4AC8-BF0A-2B3D2218E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00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F4E3-6830-4B56-BF27-900D853307B6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CE3A-452A-4AC8-BF0A-2B3D2218E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8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F4E3-6830-4B56-BF27-900D853307B6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CE3A-452A-4AC8-BF0A-2B3D2218E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2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F4E3-6830-4B56-BF27-900D853307B6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CE3A-452A-4AC8-BF0A-2B3D2218E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559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F4E3-6830-4B56-BF27-900D853307B6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CE3A-452A-4AC8-BF0A-2B3D2218E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17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9F4E3-6830-4B56-BF27-900D853307B6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0CE3A-452A-4AC8-BF0A-2B3D2218E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8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9F4E3-6830-4B56-BF27-900D853307B6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0CE3A-452A-4AC8-BF0A-2B3D2218EC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1113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3.png"/><Relationship Id="rId42" Type="http://schemas.openxmlformats.org/officeDocument/2006/relationships/customXml" Target="../ink/ink24.xml"/><Relationship Id="rId63" Type="http://schemas.openxmlformats.org/officeDocument/2006/relationships/image" Target="../media/image34.png"/><Relationship Id="rId84" Type="http://schemas.openxmlformats.org/officeDocument/2006/relationships/customXml" Target="../ink/ink45.xml"/><Relationship Id="rId138" Type="http://schemas.openxmlformats.org/officeDocument/2006/relationships/customXml" Target="../ink/ink72.xml"/><Relationship Id="rId159" Type="http://schemas.openxmlformats.org/officeDocument/2006/relationships/image" Target="../media/image82.png"/><Relationship Id="rId170" Type="http://schemas.openxmlformats.org/officeDocument/2006/relationships/customXml" Target="../ink/ink88.xml"/><Relationship Id="rId191" Type="http://schemas.openxmlformats.org/officeDocument/2006/relationships/image" Target="../media/image98.png"/><Relationship Id="rId205" Type="http://schemas.openxmlformats.org/officeDocument/2006/relationships/image" Target="../media/image105.png"/><Relationship Id="rId107" Type="http://schemas.openxmlformats.org/officeDocument/2006/relationships/image" Target="../media/image56.png"/><Relationship Id="rId11" Type="http://schemas.openxmlformats.org/officeDocument/2006/relationships/image" Target="../media/image8.png"/><Relationship Id="rId32" Type="http://schemas.openxmlformats.org/officeDocument/2006/relationships/customXml" Target="../ink/ink19.xml"/><Relationship Id="rId53" Type="http://schemas.openxmlformats.org/officeDocument/2006/relationships/image" Target="../media/image29.png"/><Relationship Id="rId74" Type="http://schemas.openxmlformats.org/officeDocument/2006/relationships/customXml" Target="../ink/ink40.xml"/><Relationship Id="rId128" Type="http://schemas.openxmlformats.org/officeDocument/2006/relationships/customXml" Target="../ink/ink67.xml"/><Relationship Id="rId149" Type="http://schemas.openxmlformats.org/officeDocument/2006/relationships/image" Target="../media/image77.png"/><Relationship Id="rId5" Type="http://schemas.openxmlformats.org/officeDocument/2006/relationships/image" Target="../media/image5.png"/><Relationship Id="rId95" Type="http://schemas.openxmlformats.org/officeDocument/2006/relationships/image" Target="../media/image50.png"/><Relationship Id="rId160" Type="http://schemas.openxmlformats.org/officeDocument/2006/relationships/customXml" Target="../ink/ink83.xml"/><Relationship Id="rId181" Type="http://schemas.openxmlformats.org/officeDocument/2006/relationships/image" Target="../media/image93.png"/><Relationship Id="rId216" Type="http://schemas.openxmlformats.org/officeDocument/2006/relationships/customXml" Target="../ink/ink111.xml"/><Relationship Id="rId22" Type="http://schemas.openxmlformats.org/officeDocument/2006/relationships/customXml" Target="../ink/ink14.xml"/><Relationship Id="rId43" Type="http://schemas.openxmlformats.org/officeDocument/2006/relationships/image" Target="../media/image24.png"/><Relationship Id="rId64" Type="http://schemas.openxmlformats.org/officeDocument/2006/relationships/customXml" Target="../ink/ink35.xml"/><Relationship Id="rId118" Type="http://schemas.openxmlformats.org/officeDocument/2006/relationships/customXml" Target="../ink/ink62.xml"/><Relationship Id="rId139" Type="http://schemas.openxmlformats.org/officeDocument/2006/relationships/image" Target="../media/image72.png"/><Relationship Id="rId85" Type="http://schemas.openxmlformats.org/officeDocument/2006/relationships/image" Target="../media/image45.png"/><Relationship Id="rId150" Type="http://schemas.openxmlformats.org/officeDocument/2006/relationships/customXml" Target="../ink/ink78.xml"/><Relationship Id="rId171" Type="http://schemas.openxmlformats.org/officeDocument/2006/relationships/image" Target="../media/image88.png"/><Relationship Id="rId192" Type="http://schemas.openxmlformats.org/officeDocument/2006/relationships/customXml" Target="../ink/ink99.xml"/><Relationship Id="rId206" Type="http://schemas.openxmlformats.org/officeDocument/2006/relationships/customXml" Target="../ink/ink106.xml"/><Relationship Id="rId12" Type="http://schemas.openxmlformats.org/officeDocument/2006/relationships/customXml" Target="../ink/ink9.xml"/><Relationship Id="rId33" Type="http://schemas.openxmlformats.org/officeDocument/2006/relationships/image" Target="../media/image19.png"/><Relationship Id="rId108" Type="http://schemas.openxmlformats.org/officeDocument/2006/relationships/customXml" Target="../ink/ink57.xml"/><Relationship Id="rId129" Type="http://schemas.openxmlformats.org/officeDocument/2006/relationships/image" Target="../media/image67.png"/><Relationship Id="rId54" Type="http://schemas.openxmlformats.org/officeDocument/2006/relationships/customXml" Target="../ink/ink30.xml"/><Relationship Id="rId75" Type="http://schemas.openxmlformats.org/officeDocument/2006/relationships/image" Target="../media/image40.png"/><Relationship Id="rId96" Type="http://schemas.openxmlformats.org/officeDocument/2006/relationships/customXml" Target="../ink/ink51.xml"/><Relationship Id="rId140" Type="http://schemas.openxmlformats.org/officeDocument/2006/relationships/customXml" Target="../ink/ink73.xml"/><Relationship Id="rId161" Type="http://schemas.openxmlformats.org/officeDocument/2006/relationships/image" Target="../media/image83.png"/><Relationship Id="rId182" Type="http://schemas.openxmlformats.org/officeDocument/2006/relationships/customXml" Target="../ink/ink94.xml"/><Relationship Id="rId217" Type="http://schemas.openxmlformats.org/officeDocument/2006/relationships/image" Target="../media/image111.png"/><Relationship Id="rId6" Type="http://schemas.openxmlformats.org/officeDocument/2006/relationships/customXml" Target="../ink/ink6.xml"/><Relationship Id="rId23" Type="http://schemas.openxmlformats.org/officeDocument/2006/relationships/image" Target="../media/image14.png"/><Relationship Id="rId119" Type="http://schemas.openxmlformats.org/officeDocument/2006/relationships/image" Target="../media/image62.png"/><Relationship Id="rId44" Type="http://schemas.openxmlformats.org/officeDocument/2006/relationships/customXml" Target="../ink/ink25.xml"/><Relationship Id="rId65" Type="http://schemas.openxmlformats.org/officeDocument/2006/relationships/image" Target="../media/image35.png"/><Relationship Id="rId86" Type="http://schemas.openxmlformats.org/officeDocument/2006/relationships/customXml" Target="../ink/ink46.xml"/><Relationship Id="rId130" Type="http://schemas.openxmlformats.org/officeDocument/2006/relationships/customXml" Target="../ink/ink68.xml"/><Relationship Id="rId151" Type="http://schemas.openxmlformats.org/officeDocument/2006/relationships/image" Target="../media/image78.png"/><Relationship Id="rId172" Type="http://schemas.openxmlformats.org/officeDocument/2006/relationships/customXml" Target="../ink/ink89.xml"/><Relationship Id="rId193" Type="http://schemas.openxmlformats.org/officeDocument/2006/relationships/image" Target="../media/image99.png"/><Relationship Id="rId207" Type="http://schemas.openxmlformats.org/officeDocument/2006/relationships/image" Target="../media/image106.png"/><Relationship Id="rId13" Type="http://schemas.openxmlformats.org/officeDocument/2006/relationships/image" Target="../media/image9.png"/><Relationship Id="rId109" Type="http://schemas.openxmlformats.org/officeDocument/2006/relationships/image" Target="../media/image57.png"/><Relationship Id="rId34" Type="http://schemas.openxmlformats.org/officeDocument/2006/relationships/customXml" Target="../ink/ink20.xml"/><Relationship Id="rId55" Type="http://schemas.openxmlformats.org/officeDocument/2006/relationships/image" Target="../media/image30.png"/><Relationship Id="rId76" Type="http://schemas.openxmlformats.org/officeDocument/2006/relationships/customXml" Target="../ink/ink41.xml"/><Relationship Id="rId97" Type="http://schemas.openxmlformats.org/officeDocument/2006/relationships/image" Target="../media/image51.png"/><Relationship Id="rId120" Type="http://schemas.openxmlformats.org/officeDocument/2006/relationships/customXml" Target="../ink/ink63.xml"/><Relationship Id="rId141" Type="http://schemas.openxmlformats.org/officeDocument/2006/relationships/image" Target="../media/image73.png"/><Relationship Id="rId7" Type="http://schemas.openxmlformats.org/officeDocument/2006/relationships/image" Target="../media/image6.png"/><Relationship Id="rId162" Type="http://schemas.openxmlformats.org/officeDocument/2006/relationships/customXml" Target="../ink/ink84.xml"/><Relationship Id="rId183" Type="http://schemas.openxmlformats.org/officeDocument/2006/relationships/image" Target="../media/image94.png"/><Relationship Id="rId218" Type="http://schemas.openxmlformats.org/officeDocument/2006/relationships/customXml" Target="../ink/ink112.xml"/><Relationship Id="rId24" Type="http://schemas.openxmlformats.org/officeDocument/2006/relationships/customXml" Target="../ink/ink15.xml"/><Relationship Id="rId45" Type="http://schemas.openxmlformats.org/officeDocument/2006/relationships/image" Target="../media/image25.png"/><Relationship Id="rId66" Type="http://schemas.openxmlformats.org/officeDocument/2006/relationships/customXml" Target="../ink/ink36.xml"/><Relationship Id="rId87" Type="http://schemas.openxmlformats.org/officeDocument/2006/relationships/image" Target="../media/image46.png"/><Relationship Id="rId110" Type="http://schemas.openxmlformats.org/officeDocument/2006/relationships/customXml" Target="../ink/ink58.xml"/><Relationship Id="rId131" Type="http://schemas.openxmlformats.org/officeDocument/2006/relationships/image" Target="../media/image68.png"/><Relationship Id="rId152" Type="http://schemas.openxmlformats.org/officeDocument/2006/relationships/customXml" Target="../ink/ink79.xml"/><Relationship Id="rId173" Type="http://schemas.openxmlformats.org/officeDocument/2006/relationships/image" Target="../media/image89.png"/><Relationship Id="rId194" Type="http://schemas.openxmlformats.org/officeDocument/2006/relationships/customXml" Target="../ink/ink100.xml"/><Relationship Id="rId208" Type="http://schemas.openxmlformats.org/officeDocument/2006/relationships/customXml" Target="../ink/ink107.xml"/><Relationship Id="rId14" Type="http://schemas.openxmlformats.org/officeDocument/2006/relationships/customXml" Target="../ink/ink10.xml"/><Relationship Id="rId30" Type="http://schemas.openxmlformats.org/officeDocument/2006/relationships/customXml" Target="../ink/ink18.xml"/><Relationship Id="rId35" Type="http://schemas.openxmlformats.org/officeDocument/2006/relationships/image" Target="../media/image20.png"/><Relationship Id="rId56" Type="http://schemas.openxmlformats.org/officeDocument/2006/relationships/customXml" Target="../ink/ink31.xml"/><Relationship Id="rId77" Type="http://schemas.openxmlformats.org/officeDocument/2006/relationships/image" Target="../media/image41.png"/><Relationship Id="rId100" Type="http://schemas.openxmlformats.org/officeDocument/2006/relationships/customXml" Target="../ink/ink53.xml"/><Relationship Id="rId105" Type="http://schemas.openxmlformats.org/officeDocument/2006/relationships/image" Target="../media/image55.png"/><Relationship Id="rId126" Type="http://schemas.openxmlformats.org/officeDocument/2006/relationships/customXml" Target="../ink/ink66.xml"/><Relationship Id="rId147" Type="http://schemas.openxmlformats.org/officeDocument/2006/relationships/image" Target="../media/image76.png"/><Relationship Id="rId168" Type="http://schemas.openxmlformats.org/officeDocument/2006/relationships/customXml" Target="../ink/ink87.xml"/><Relationship Id="rId8" Type="http://schemas.openxmlformats.org/officeDocument/2006/relationships/customXml" Target="../ink/ink7.xml"/><Relationship Id="rId51" Type="http://schemas.openxmlformats.org/officeDocument/2006/relationships/image" Target="../media/image28.png"/><Relationship Id="rId72" Type="http://schemas.openxmlformats.org/officeDocument/2006/relationships/customXml" Target="../ink/ink39.xml"/><Relationship Id="rId93" Type="http://schemas.openxmlformats.org/officeDocument/2006/relationships/image" Target="../media/image49.png"/><Relationship Id="rId98" Type="http://schemas.openxmlformats.org/officeDocument/2006/relationships/customXml" Target="../ink/ink52.xml"/><Relationship Id="rId121" Type="http://schemas.openxmlformats.org/officeDocument/2006/relationships/image" Target="../media/image63.png"/><Relationship Id="rId142" Type="http://schemas.openxmlformats.org/officeDocument/2006/relationships/customXml" Target="../ink/ink74.xml"/><Relationship Id="rId163" Type="http://schemas.openxmlformats.org/officeDocument/2006/relationships/image" Target="../media/image84.png"/><Relationship Id="rId184" Type="http://schemas.openxmlformats.org/officeDocument/2006/relationships/customXml" Target="../ink/ink95.xml"/><Relationship Id="rId189" Type="http://schemas.openxmlformats.org/officeDocument/2006/relationships/image" Target="../media/image97.png"/><Relationship Id="rId219" Type="http://schemas.openxmlformats.org/officeDocument/2006/relationships/image" Target="../media/image112.png"/><Relationship Id="rId3" Type="http://schemas.openxmlformats.org/officeDocument/2006/relationships/image" Target="../media/image4.png"/><Relationship Id="rId214" Type="http://schemas.openxmlformats.org/officeDocument/2006/relationships/customXml" Target="../ink/ink110.xml"/><Relationship Id="rId25" Type="http://schemas.openxmlformats.org/officeDocument/2006/relationships/image" Target="../media/image15.png"/><Relationship Id="rId46" Type="http://schemas.openxmlformats.org/officeDocument/2006/relationships/customXml" Target="../ink/ink26.xml"/><Relationship Id="rId67" Type="http://schemas.openxmlformats.org/officeDocument/2006/relationships/image" Target="../media/image36.png"/><Relationship Id="rId116" Type="http://schemas.openxmlformats.org/officeDocument/2006/relationships/customXml" Target="../ink/ink61.xml"/><Relationship Id="rId137" Type="http://schemas.openxmlformats.org/officeDocument/2006/relationships/image" Target="../media/image71.png"/><Relationship Id="rId158" Type="http://schemas.openxmlformats.org/officeDocument/2006/relationships/customXml" Target="../ink/ink82.xml"/><Relationship Id="rId20" Type="http://schemas.openxmlformats.org/officeDocument/2006/relationships/customXml" Target="../ink/ink13.xml"/><Relationship Id="rId41" Type="http://schemas.openxmlformats.org/officeDocument/2006/relationships/image" Target="../media/image23.png"/><Relationship Id="rId62" Type="http://schemas.openxmlformats.org/officeDocument/2006/relationships/customXml" Target="../ink/ink34.xml"/><Relationship Id="rId83" Type="http://schemas.openxmlformats.org/officeDocument/2006/relationships/image" Target="../media/image44.png"/><Relationship Id="rId88" Type="http://schemas.openxmlformats.org/officeDocument/2006/relationships/customXml" Target="../ink/ink47.xml"/><Relationship Id="rId111" Type="http://schemas.openxmlformats.org/officeDocument/2006/relationships/image" Target="../media/image58.png"/><Relationship Id="rId132" Type="http://schemas.openxmlformats.org/officeDocument/2006/relationships/customXml" Target="../ink/ink69.xml"/><Relationship Id="rId153" Type="http://schemas.openxmlformats.org/officeDocument/2006/relationships/image" Target="../media/image79.png"/><Relationship Id="rId174" Type="http://schemas.openxmlformats.org/officeDocument/2006/relationships/customXml" Target="../ink/ink90.xml"/><Relationship Id="rId179" Type="http://schemas.openxmlformats.org/officeDocument/2006/relationships/image" Target="../media/image92.png"/><Relationship Id="rId195" Type="http://schemas.openxmlformats.org/officeDocument/2006/relationships/image" Target="../media/image100.png"/><Relationship Id="rId209" Type="http://schemas.openxmlformats.org/officeDocument/2006/relationships/image" Target="../media/image107.png"/><Relationship Id="rId190" Type="http://schemas.openxmlformats.org/officeDocument/2006/relationships/customXml" Target="../ink/ink98.xml"/><Relationship Id="rId204" Type="http://schemas.openxmlformats.org/officeDocument/2006/relationships/customXml" Target="../ink/ink105.xml"/><Relationship Id="rId15" Type="http://schemas.openxmlformats.org/officeDocument/2006/relationships/image" Target="../media/image10.png"/><Relationship Id="rId36" Type="http://schemas.openxmlformats.org/officeDocument/2006/relationships/customXml" Target="../ink/ink21.xml"/><Relationship Id="rId57" Type="http://schemas.openxmlformats.org/officeDocument/2006/relationships/image" Target="../media/image31.png"/><Relationship Id="rId106" Type="http://schemas.openxmlformats.org/officeDocument/2006/relationships/customXml" Target="../ink/ink56.xml"/><Relationship Id="rId127" Type="http://schemas.openxmlformats.org/officeDocument/2006/relationships/image" Target="../media/image66.png"/><Relationship Id="rId10" Type="http://schemas.openxmlformats.org/officeDocument/2006/relationships/customXml" Target="../ink/ink8.xml"/><Relationship Id="rId31" Type="http://schemas.openxmlformats.org/officeDocument/2006/relationships/image" Target="../media/image18.png"/><Relationship Id="rId52" Type="http://schemas.openxmlformats.org/officeDocument/2006/relationships/customXml" Target="../ink/ink29.xml"/><Relationship Id="rId73" Type="http://schemas.openxmlformats.org/officeDocument/2006/relationships/image" Target="../media/image39.png"/><Relationship Id="rId78" Type="http://schemas.openxmlformats.org/officeDocument/2006/relationships/customXml" Target="../ink/ink42.xml"/><Relationship Id="rId94" Type="http://schemas.openxmlformats.org/officeDocument/2006/relationships/customXml" Target="../ink/ink50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customXml" Target="../ink/ink64.xml"/><Relationship Id="rId143" Type="http://schemas.openxmlformats.org/officeDocument/2006/relationships/image" Target="../media/image74.png"/><Relationship Id="rId148" Type="http://schemas.openxmlformats.org/officeDocument/2006/relationships/customXml" Target="../ink/ink77.xml"/><Relationship Id="rId164" Type="http://schemas.openxmlformats.org/officeDocument/2006/relationships/customXml" Target="../ink/ink85.xml"/><Relationship Id="rId169" Type="http://schemas.openxmlformats.org/officeDocument/2006/relationships/image" Target="../media/image87.png"/><Relationship Id="rId185" Type="http://schemas.openxmlformats.org/officeDocument/2006/relationships/image" Target="../media/image95.png"/><Relationship Id="rId4" Type="http://schemas.openxmlformats.org/officeDocument/2006/relationships/customXml" Target="../ink/ink5.xml"/><Relationship Id="rId9" Type="http://schemas.openxmlformats.org/officeDocument/2006/relationships/image" Target="../media/image7.png"/><Relationship Id="rId180" Type="http://schemas.openxmlformats.org/officeDocument/2006/relationships/customXml" Target="../ink/ink93.xml"/><Relationship Id="rId210" Type="http://schemas.openxmlformats.org/officeDocument/2006/relationships/customXml" Target="../ink/ink108.xml"/><Relationship Id="rId215" Type="http://schemas.openxmlformats.org/officeDocument/2006/relationships/image" Target="../media/image110.png"/><Relationship Id="rId26" Type="http://schemas.openxmlformats.org/officeDocument/2006/relationships/customXml" Target="../ink/ink16.xml"/><Relationship Id="rId47" Type="http://schemas.openxmlformats.org/officeDocument/2006/relationships/image" Target="../media/image26.png"/><Relationship Id="rId68" Type="http://schemas.openxmlformats.org/officeDocument/2006/relationships/customXml" Target="../ink/ink37.xml"/><Relationship Id="rId89" Type="http://schemas.openxmlformats.org/officeDocument/2006/relationships/image" Target="../media/image47.png"/><Relationship Id="rId112" Type="http://schemas.openxmlformats.org/officeDocument/2006/relationships/customXml" Target="../ink/ink59.xml"/><Relationship Id="rId133" Type="http://schemas.openxmlformats.org/officeDocument/2006/relationships/image" Target="../media/image69.png"/><Relationship Id="rId154" Type="http://schemas.openxmlformats.org/officeDocument/2006/relationships/customXml" Target="../ink/ink80.xml"/><Relationship Id="rId175" Type="http://schemas.openxmlformats.org/officeDocument/2006/relationships/image" Target="../media/image90.png"/><Relationship Id="rId196" Type="http://schemas.openxmlformats.org/officeDocument/2006/relationships/customXml" Target="../ink/ink101.xml"/><Relationship Id="rId200" Type="http://schemas.openxmlformats.org/officeDocument/2006/relationships/customXml" Target="../ink/ink103.xml"/><Relationship Id="rId16" Type="http://schemas.openxmlformats.org/officeDocument/2006/relationships/customXml" Target="../ink/ink11.xml"/><Relationship Id="rId37" Type="http://schemas.openxmlformats.org/officeDocument/2006/relationships/image" Target="../media/image21.png"/><Relationship Id="rId58" Type="http://schemas.openxmlformats.org/officeDocument/2006/relationships/customXml" Target="../ink/ink32.xml"/><Relationship Id="rId79" Type="http://schemas.openxmlformats.org/officeDocument/2006/relationships/image" Target="../media/image42.png"/><Relationship Id="rId102" Type="http://schemas.openxmlformats.org/officeDocument/2006/relationships/customXml" Target="../ink/ink54.xml"/><Relationship Id="rId123" Type="http://schemas.openxmlformats.org/officeDocument/2006/relationships/image" Target="../media/image64.png"/><Relationship Id="rId144" Type="http://schemas.openxmlformats.org/officeDocument/2006/relationships/customXml" Target="../ink/ink75.xml"/><Relationship Id="rId90" Type="http://schemas.openxmlformats.org/officeDocument/2006/relationships/customXml" Target="../ink/ink48.xml"/><Relationship Id="rId165" Type="http://schemas.openxmlformats.org/officeDocument/2006/relationships/image" Target="../media/image85.png"/><Relationship Id="rId186" Type="http://schemas.openxmlformats.org/officeDocument/2006/relationships/customXml" Target="../ink/ink96.xml"/><Relationship Id="rId211" Type="http://schemas.openxmlformats.org/officeDocument/2006/relationships/image" Target="../media/image108.png"/><Relationship Id="rId27" Type="http://schemas.openxmlformats.org/officeDocument/2006/relationships/image" Target="../media/image16.png"/><Relationship Id="rId48" Type="http://schemas.openxmlformats.org/officeDocument/2006/relationships/customXml" Target="../ink/ink27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34" Type="http://schemas.openxmlformats.org/officeDocument/2006/relationships/customXml" Target="../ink/ink70.xml"/><Relationship Id="rId80" Type="http://schemas.openxmlformats.org/officeDocument/2006/relationships/customXml" Target="../ink/ink43.xml"/><Relationship Id="rId155" Type="http://schemas.openxmlformats.org/officeDocument/2006/relationships/image" Target="../media/image80.png"/><Relationship Id="rId176" Type="http://schemas.openxmlformats.org/officeDocument/2006/relationships/customXml" Target="../ink/ink91.xml"/><Relationship Id="rId197" Type="http://schemas.openxmlformats.org/officeDocument/2006/relationships/image" Target="../media/image101.png"/><Relationship Id="rId201" Type="http://schemas.openxmlformats.org/officeDocument/2006/relationships/image" Target="../media/image103.png"/><Relationship Id="rId17" Type="http://schemas.openxmlformats.org/officeDocument/2006/relationships/image" Target="../media/image11.png"/><Relationship Id="rId38" Type="http://schemas.openxmlformats.org/officeDocument/2006/relationships/customXml" Target="../ink/ink22.xml"/><Relationship Id="rId59" Type="http://schemas.openxmlformats.org/officeDocument/2006/relationships/image" Target="../media/image32.png"/><Relationship Id="rId103" Type="http://schemas.openxmlformats.org/officeDocument/2006/relationships/image" Target="../media/image54.png"/><Relationship Id="rId124" Type="http://schemas.openxmlformats.org/officeDocument/2006/relationships/customXml" Target="../ink/ink65.xml"/><Relationship Id="rId70" Type="http://schemas.openxmlformats.org/officeDocument/2006/relationships/customXml" Target="../ink/ink38.xml"/><Relationship Id="rId91" Type="http://schemas.openxmlformats.org/officeDocument/2006/relationships/image" Target="../media/image48.png"/><Relationship Id="rId145" Type="http://schemas.openxmlformats.org/officeDocument/2006/relationships/image" Target="../media/image75.png"/><Relationship Id="rId166" Type="http://schemas.openxmlformats.org/officeDocument/2006/relationships/customXml" Target="../ink/ink86.xml"/><Relationship Id="rId187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9.xml"/><Relationship Id="rId28" Type="http://schemas.openxmlformats.org/officeDocument/2006/relationships/customXml" Target="../ink/ink17.xml"/><Relationship Id="rId49" Type="http://schemas.openxmlformats.org/officeDocument/2006/relationships/image" Target="../media/image27.png"/><Relationship Id="rId114" Type="http://schemas.openxmlformats.org/officeDocument/2006/relationships/customXml" Target="../ink/ink60.xml"/><Relationship Id="rId60" Type="http://schemas.openxmlformats.org/officeDocument/2006/relationships/customXml" Target="../ink/ink33.xml"/><Relationship Id="rId81" Type="http://schemas.openxmlformats.org/officeDocument/2006/relationships/image" Target="../media/image43.png"/><Relationship Id="rId135" Type="http://schemas.openxmlformats.org/officeDocument/2006/relationships/image" Target="../media/image70.png"/><Relationship Id="rId156" Type="http://schemas.openxmlformats.org/officeDocument/2006/relationships/customXml" Target="../ink/ink81.xml"/><Relationship Id="rId177" Type="http://schemas.openxmlformats.org/officeDocument/2006/relationships/image" Target="../media/image91.png"/><Relationship Id="rId198" Type="http://schemas.openxmlformats.org/officeDocument/2006/relationships/customXml" Target="../ink/ink102.xml"/><Relationship Id="rId202" Type="http://schemas.openxmlformats.org/officeDocument/2006/relationships/customXml" Target="../ink/ink104.xml"/><Relationship Id="rId18" Type="http://schemas.openxmlformats.org/officeDocument/2006/relationships/customXml" Target="../ink/ink12.xml"/><Relationship Id="rId39" Type="http://schemas.openxmlformats.org/officeDocument/2006/relationships/image" Target="../media/image22.png"/><Relationship Id="rId50" Type="http://schemas.openxmlformats.org/officeDocument/2006/relationships/customXml" Target="../ink/ink28.xml"/><Relationship Id="rId104" Type="http://schemas.openxmlformats.org/officeDocument/2006/relationships/customXml" Target="../ink/ink55.xml"/><Relationship Id="rId125" Type="http://schemas.openxmlformats.org/officeDocument/2006/relationships/image" Target="../media/image65.png"/><Relationship Id="rId146" Type="http://schemas.openxmlformats.org/officeDocument/2006/relationships/customXml" Target="../ink/ink76.xml"/><Relationship Id="rId167" Type="http://schemas.openxmlformats.org/officeDocument/2006/relationships/image" Target="../media/image86.png"/><Relationship Id="rId188" Type="http://schemas.openxmlformats.org/officeDocument/2006/relationships/customXml" Target="../ink/ink97.xml"/><Relationship Id="rId71" Type="http://schemas.openxmlformats.org/officeDocument/2006/relationships/image" Target="../media/image38.png"/><Relationship Id="rId92" Type="http://schemas.openxmlformats.org/officeDocument/2006/relationships/customXml" Target="../ink/ink49.xml"/><Relationship Id="rId213" Type="http://schemas.openxmlformats.org/officeDocument/2006/relationships/image" Target="../media/image109.png"/><Relationship Id="rId2" Type="http://schemas.openxmlformats.org/officeDocument/2006/relationships/customXml" Target="../ink/ink4.xml"/><Relationship Id="rId29" Type="http://schemas.openxmlformats.org/officeDocument/2006/relationships/image" Target="../media/image17.png"/><Relationship Id="rId40" Type="http://schemas.openxmlformats.org/officeDocument/2006/relationships/customXml" Target="../ink/ink23.xml"/><Relationship Id="rId115" Type="http://schemas.openxmlformats.org/officeDocument/2006/relationships/image" Target="../media/image60.png"/><Relationship Id="rId136" Type="http://schemas.openxmlformats.org/officeDocument/2006/relationships/customXml" Target="../ink/ink71.xml"/><Relationship Id="rId157" Type="http://schemas.openxmlformats.org/officeDocument/2006/relationships/image" Target="../media/image81.png"/><Relationship Id="rId178" Type="http://schemas.openxmlformats.org/officeDocument/2006/relationships/customXml" Target="../ink/ink92.xml"/><Relationship Id="rId61" Type="http://schemas.openxmlformats.org/officeDocument/2006/relationships/image" Target="../media/image33.png"/><Relationship Id="rId82" Type="http://schemas.openxmlformats.org/officeDocument/2006/relationships/customXml" Target="../ink/ink44.xml"/><Relationship Id="rId199" Type="http://schemas.openxmlformats.org/officeDocument/2006/relationships/image" Target="../media/image102.png"/><Relationship Id="rId203" Type="http://schemas.openxmlformats.org/officeDocument/2006/relationships/image" Target="../media/image104.png"/><Relationship Id="rId1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70.png"/><Relationship Id="rId671" Type="http://schemas.openxmlformats.org/officeDocument/2006/relationships/image" Target="../media/image447.png"/><Relationship Id="rId21" Type="http://schemas.openxmlformats.org/officeDocument/2006/relationships/image" Target="../media/image122.png"/><Relationship Id="rId324" Type="http://schemas.openxmlformats.org/officeDocument/2006/relationships/customXml" Target="../ink/ink274.xml"/><Relationship Id="rId531" Type="http://schemas.openxmlformats.org/officeDocument/2006/relationships/image" Target="../media/image377.png"/><Relationship Id="rId629" Type="http://schemas.openxmlformats.org/officeDocument/2006/relationships/image" Target="../media/image426.png"/><Relationship Id="rId170" Type="http://schemas.openxmlformats.org/officeDocument/2006/relationships/customXml" Target="../ink/ink197.xml"/><Relationship Id="rId268" Type="http://schemas.openxmlformats.org/officeDocument/2006/relationships/customXml" Target="../ink/ink246.xml"/><Relationship Id="rId475" Type="http://schemas.openxmlformats.org/officeDocument/2006/relationships/image" Target="../media/image349.png"/><Relationship Id="rId682" Type="http://schemas.openxmlformats.org/officeDocument/2006/relationships/customXml" Target="../ink/ink453.xml"/><Relationship Id="rId32" Type="http://schemas.openxmlformats.org/officeDocument/2006/relationships/customXml" Target="../ink/ink128.xml"/><Relationship Id="rId128" Type="http://schemas.openxmlformats.org/officeDocument/2006/relationships/customXml" Target="../ink/ink176.xml"/><Relationship Id="rId335" Type="http://schemas.openxmlformats.org/officeDocument/2006/relationships/image" Target="../media/image279.png"/><Relationship Id="rId542" Type="http://schemas.openxmlformats.org/officeDocument/2006/relationships/customXml" Target="../ink/ink383.xml"/><Relationship Id="rId181" Type="http://schemas.openxmlformats.org/officeDocument/2006/relationships/image" Target="../media/image202.png"/><Relationship Id="rId402" Type="http://schemas.openxmlformats.org/officeDocument/2006/relationships/customXml" Target="../ink/ink313.xml"/><Relationship Id="rId279" Type="http://schemas.openxmlformats.org/officeDocument/2006/relationships/image" Target="../media/image251.png"/><Relationship Id="rId486" Type="http://schemas.openxmlformats.org/officeDocument/2006/relationships/customXml" Target="../ink/ink355.xml"/><Relationship Id="rId43" Type="http://schemas.openxmlformats.org/officeDocument/2006/relationships/image" Target="../media/image133.png"/><Relationship Id="rId139" Type="http://schemas.openxmlformats.org/officeDocument/2006/relationships/image" Target="../media/image181.png"/><Relationship Id="rId346" Type="http://schemas.openxmlformats.org/officeDocument/2006/relationships/customXml" Target="../ink/ink285.xml"/><Relationship Id="rId553" Type="http://schemas.openxmlformats.org/officeDocument/2006/relationships/image" Target="../media/image388.png"/><Relationship Id="rId192" Type="http://schemas.openxmlformats.org/officeDocument/2006/relationships/customXml" Target="../ink/ink208.xml"/><Relationship Id="rId206" Type="http://schemas.openxmlformats.org/officeDocument/2006/relationships/customXml" Target="../ink/ink215.xml"/><Relationship Id="rId413" Type="http://schemas.openxmlformats.org/officeDocument/2006/relationships/image" Target="../media/image318.png"/><Relationship Id="rId497" Type="http://schemas.openxmlformats.org/officeDocument/2006/relationships/image" Target="../media/image360.png"/><Relationship Id="rId620" Type="http://schemas.openxmlformats.org/officeDocument/2006/relationships/customXml" Target="../ink/ink422.xml"/><Relationship Id="rId357" Type="http://schemas.openxmlformats.org/officeDocument/2006/relationships/image" Target="../media/image290.png"/><Relationship Id="rId54" Type="http://schemas.openxmlformats.org/officeDocument/2006/relationships/customXml" Target="../ink/ink139.xml"/><Relationship Id="rId217" Type="http://schemas.openxmlformats.org/officeDocument/2006/relationships/image" Target="../media/image220.png"/><Relationship Id="rId564" Type="http://schemas.openxmlformats.org/officeDocument/2006/relationships/customXml" Target="../ink/ink394.xml"/><Relationship Id="rId424" Type="http://schemas.openxmlformats.org/officeDocument/2006/relationships/customXml" Target="../ink/ink324.xml"/><Relationship Id="rId631" Type="http://schemas.openxmlformats.org/officeDocument/2006/relationships/image" Target="../media/image427.png"/><Relationship Id="rId270" Type="http://schemas.openxmlformats.org/officeDocument/2006/relationships/customXml" Target="../ink/ink247.xml"/><Relationship Id="rId65" Type="http://schemas.openxmlformats.org/officeDocument/2006/relationships/image" Target="../media/image144.png"/><Relationship Id="rId130" Type="http://schemas.openxmlformats.org/officeDocument/2006/relationships/customXml" Target="../ink/ink177.xml"/><Relationship Id="rId368" Type="http://schemas.openxmlformats.org/officeDocument/2006/relationships/customXml" Target="../ink/ink296.xml"/><Relationship Id="rId575" Type="http://schemas.openxmlformats.org/officeDocument/2006/relationships/image" Target="../media/image399.png"/><Relationship Id="rId228" Type="http://schemas.openxmlformats.org/officeDocument/2006/relationships/customXml" Target="../ink/ink226.xml"/><Relationship Id="rId435" Type="http://schemas.openxmlformats.org/officeDocument/2006/relationships/image" Target="../media/image329.png"/><Relationship Id="rId642" Type="http://schemas.openxmlformats.org/officeDocument/2006/relationships/customXml" Target="../ink/ink433.xml"/><Relationship Id="rId281" Type="http://schemas.openxmlformats.org/officeDocument/2006/relationships/image" Target="../media/image252.png"/><Relationship Id="rId502" Type="http://schemas.openxmlformats.org/officeDocument/2006/relationships/customXml" Target="../ink/ink363.xml"/><Relationship Id="rId76" Type="http://schemas.openxmlformats.org/officeDocument/2006/relationships/customXml" Target="../ink/ink150.xml"/><Relationship Id="rId141" Type="http://schemas.openxmlformats.org/officeDocument/2006/relationships/image" Target="../media/image182.png"/><Relationship Id="rId379" Type="http://schemas.openxmlformats.org/officeDocument/2006/relationships/image" Target="../media/image301.png"/><Relationship Id="rId586" Type="http://schemas.openxmlformats.org/officeDocument/2006/relationships/customXml" Target="../ink/ink405.xml"/><Relationship Id="rId7" Type="http://schemas.openxmlformats.org/officeDocument/2006/relationships/image" Target="../media/image115.png"/><Relationship Id="rId239" Type="http://schemas.openxmlformats.org/officeDocument/2006/relationships/image" Target="../media/image231.png"/><Relationship Id="rId446" Type="http://schemas.openxmlformats.org/officeDocument/2006/relationships/customXml" Target="../ink/ink335.xml"/><Relationship Id="rId653" Type="http://schemas.openxmlformats.org/officeDocument/2006/relationships/image" Target="../media/image438.png"/><Relationship Id="rId292" Type="http://schemas.openxmlformats.org/officeDocument/2006/relationships/customXml" Target="../ink/ink258.xml"/><Relationship Id="rId306" Type="http://schemas.openxmlformats.org/officeDocument/2006/relationships/customXml" Target="../ink/ink265.xml"/><Relationship Id="rId87" Type="http://schemas.openxmlformats.org/officeDocument/2006/relationships/image" Target="../media/image155.png"/><Relationship Id="rId513" Type="http://schemas.openxmlformats.org/officeDocument/2006/relationships/image" Target="../media/image368.png"/><Relationship Id="rId597" Type="http://schemas.openxmlformats.org/officeDocument/2006/relationships/image" Target="../media/image410.png"/><Relationship Id="rId152" Type="http://schemas.openxmlformats.org/officeDocument/2006/relationships/customXml" Target="../ink/ink188.xml"/><Relationship Id="rId457" Type="http://schemas.openxmlformats.org/officeDocument/2006/relationships/image" Target="../media/image340.png"/><Relationship Id="rId664" Type="http://schemas.openxmlformats.org/officeDocument/2006/relationships/customXml" Target="../ink/ink444.xml"/><Relationship Id="rId14" Type="http://schemas.openxmlformats.org/officeDocument/2006/relationships/customXml" Target="../ink/ink119.xml"/><Relationship Id="rId317" Type="http://schemas.openxmlformats.org/officeDocument/2006/relationships/image" Target="../media/image270.png"/><Relationship Id="rId524" Type="http://schemas.openxmlformats.org/officeDocument/2006/relationships/customXml" Target="../ink/ink374.xml"/><Relationship Id="rId98" Type="http://schemas.openxmlformats.org/officeDocument/2006/relationships/customXml" Target="../ink/ink161.xml"/><Relationship Id="rId163" Type="http://schemas.openxmlformats.org/officeDocument/2006/relationships/image" Target="../media/image193.png"/><Relationship Id="rId370" Type="http://schemas.openxmlformats.org/officeDocument/2006/relationships/customXml" Target="../ink/ink297.xml"/><Relationship Id="rId230" Type="http://schemas.openxmlformats.org/officeDocument/2006/relationships/customXml" Target="../ink/ink227.xml"/><Relationship Id="rId468" Type="http://schemas.openxmlformats.org/officeDocument/2006/relationships/customXml" Target="../ink/ink346.xml"/><Relationship Id="rId675" Type="http://schemas.openxmlformats.org/officeDocument/2006/relationships/image" Target="../media/image449.png"/><Relationship Id="rId25" Type="http://schemas.openxmlformats.org/officeDocument/2006/relationships/image" Target="../media/image124.png"/><Relationship Id="rId328" Type="http://schemas.openxmlformats.org/officeDocument/2006/relationships/customXml" Target="../ink/ink276.xml"/><Relationship Id="rId535" Type="http://schemas.openxmlformats.org/officeDocument/2006/relationships/image" Target="../media/image379.png"/><Relationship Id="rId174" Type="http://schemas.openxmlformats.org/officeDocument/2006/relationships/customXml" Target="../ink/ink199.xml"/><Relationship Id="rId381" Type="http://schemas.openxmlformats.org/officeDocument/2006/relationships/image" Target="../media/image302.png"/><Relationship Id="rId602" Type="http://schemas.openxmlformats.org/officeDocument/2006/relationships/customXml" Target="../ink/ink413.xml"/><Relationship Id="rId241" Type="http://schemas.openxmlformats.org/officeDocument/2006/relationships/image" Target="../media/image232.png"/><Relationship Id="rId479" Type="http://schemas.openxmlformats.org/officeDocument/2006/relationships/image" Target="../media/image351.png"/><Relationship Id="rId36" Type="http://schemas.openxmlformats.org/officeDocument/2006/relationships/customXml" Target="../ink/ink130.xml"/><Relationship Id="rId339" Type="http://schemas.openxmlformats.org/officeDocument/2006/relationships/image" Target="../media/image281.png"/><Relationship Id="rId546" Type="http://schemas.openxmlformats.org/officeDocument/2006/relationships/customXml" Target="../ink/ink385.xml"/><Relationship Id="rId101" Type="http://schemas.openxmlformats.org/officeDocument/2006/relationships/image" Target="../media/image162.png"/><Relationship Id="rId185" Type="http://schemas.openxmlformats.org/officeDocument/2006/relationships/image" Target="../media/image204.png"/><Relationship Id="rId406" Type="http://schemas.openxmlformats.org/officeDocument/2006/relationships/customXml" Target="../ink/ink315.xml"/><Relationship Id="rId392" Type="http://schemas.openxmlformats.org/officeDocument/2006/relationships/customXml" Target="../ink/ink308.xml"/><Relationship Id="rId613" Type="http://schemas.openxmlformats.org/officeDocument/2006/relationships/image" Target="../media/image418.png"/><Relationship Id="rId252" Type="http://schemas.openxmlformats.org/officeDocument/2006/relationships/customXml" Target="../ink/ink238.xml"/><Relationship Id="rId47" Type="http://schemas.openxmlformats.org/officeDocument/2006/relationships/image" Target="../media/image135.png"/><Relationship Id="rId112" Type="http://schemas.openxmlformats.org/officeDocument/2006/relationships/customXml" Target="../ink/ink168.xml"/><Relationship Id="rId557" Type="http://schemas.openxmlformats.org/officeDocument/2006/relationships/image" Target="../media/image390.png"/><Relationship Id="rId196" Type="http://schemas.openxmlformats.org/officeDocument/2006/relationships/customXml" Target="../ink/ink210.xml"/><Relationship Id="rId417" Type="http://schemas.openxmlformats.org/officeDocument/2006/relationships/image" Target="../media/image320.png"/><Relationship Id="rId624" Type="http://schemas.openxmlformats.org/officeDocument/2006/relationships/customXml" Target="../ink/ink424.xml"/><Relationship Id="rId263" Type="http://schemas.openxmlformats.org/officeDocument/2006/relationships/image" Target="../media/image243.png"/><Relationship Id="rId470" Type="http://schemas.openxmlformats.org/officeDocument/2006/relationships/customXml" Target="../ink/ink347.xml"/><Relationship Id="rId58" Type="http://schemas.openxmlformats.org/officeDocument/2006/relationships/customXml" Target="../ink/ink141.xml"/><Relationship Id="rId123" Type="http://schemas.openxmlformats.org/officeDocument/2006/relationships/image" Target="../media/image173.png"/><Relationship Id="rId330" Type="http://schemas.openxmlformats.org/officeDocument/2006/relationships/customXml" Target="../ink/ink277.xml"/><Relationship Id="rId568" Type="http://schemas.openxmlformats.org/officeDocument/2006/relationships/customXml" Target="../ink/ink396.xml"/><Relationship Id="rId428" Type="http://schemas.openxmlformats.org/officeDocument/2006/relationships/customXml" Target="../ink/ink326.xml"/><Relationship Id="rId635" Type="http://schemas.openxmlformats.org/officeDocument/2006/relationships/image" Target="../media/image429.png"/><Relationship Id="rId274" Type="http://schemas.openxmlformats.org/officeDocument/2006/relationships/customXml" Target="../ink/ink249.xml"/><Relationship Id="rId481" Type="http://schemas.openxmlformats.org/officeDocument/2006/relationships/image" Target="../media/image352.png"/><Relationship Id="rId69" Type="http://schemas.openxmlformats.org/officeDocument/2006/relationships/image" Target="../media/image146.png"/><Relationship Id="rId134" Type="http://schemas.openxmlformats.org/officeDocument/2006/relationships/customXml" Target="../ink/ink179.xml"/><Relationship Id="rId579" Type="http://schemas.openxmlformats.org/officeDocument/2006/relationships/image" Target="../media/image401.png"/><Relationship Id="rId341" Type="http://schemas.openxmlformats.org/officeDocument/2006/relationships/image" Target="../media/image282.png"/><Relationship Id="rId439" Type="http://schemas.openxmlformats.org/officeDocument/2006/relationships/image" Target="../media/image331.png"/><Relationship Id="rId646" Type="http://schemas.openxmlformats.org/officeDocument/2006/relationships/customXml" Target="../ink/ink435.xml"/><Relationship Id="rId201" Type="http://schemas.openxmlformats.org/officeDocument/2006/relationships/image" Target="../media/image212.png"/><Relationship Id="rId285" Type="http://schemas.openxmlformats.org/officeDocument/2006/relationships/image" Target="../media/image254.png"/><Relationship Id="rId506" Type="http://schemas.openxmlformats.org/officeDocument/2006/relationships/customXml" Target="../ink/ink365.xml"/><Relationship Id="rId492" Type="http://schemas.openxmlformats.org/officeDocument/2006/relationships/customXml" Target="../ink/ink358.xml"/><Relationship Id="rId91" Type="http://schemas.openxmlformats.org/officeDocument/2006/relationships/image" Target="../media/image157.png"/><Relationship Id="rId145" Type="http://schemas.openxmlformats.org/officeDocument/2006/relationships/image" Target="../media/image184.png"/><Relationship Id="rId187" Type="http://schemas.openxmlformats.org/officeDocument/2006/relationships/image" Target="../media/image205.png"/><Relationship Id="rId352" Type="http://schemas.openxmlformats.org/officeDocument/2006/relationships/customXml" Target="../ink/ink288.xml"/><Relationship Id="rId394" Type="http://schemas.openxmlformats.org/officeDocument/2006/relationships/customXml" Target="../ink/ink309.xml"/><Relationship Id="rId408" Type="http://schemas.openxmlformats.org/officeDocument/2006/relationships/customXml" Target="../ink/ink316.xml"/><Relationship Id="rId615" Type="http://schemas.openxmlformats.org/officeDocument/2006/relationships/image" Target="../media/image419.png"/><Relationship Id="rId212" Type="http://schemas.openxmlformats.org/officeDocument/2006/relationships/customXml" Target="../ink/ink218.xml"/><Relationship Id="rId254" Type="http://schemas.openxmlformats.org/officeDocument/2006/relationships/customXml" Target="../ink/ink239.xml"/><Relationship Id="rId657" Type="http://schemas.openxmlformats.org/officeDocument/2006/relationships/image" Target="../media/image440.png"/><Relationship Id="rId49" Type="http://schemas.openxmlformats.org/officeDocument/2006/relationships/image" Target="../media/image136.png"/><Relationship Id="rId114" Type="http://schemas.openxmlformats.org/officeDocument/2006/relationships/customXml" Target="../ink/ink169.xml"/><Relationship Id="rId296" Type="http://schemas.openxmlformats.org/officeDocument/2006/relationships/customXml" Target="../ink/ink260.xml"/><Relationship Id="rId461" Type="http://schemas.openxmlformats.org/officeDocument/2006/relationships/image" Target="../media/image342.png"/><Relationship Id="rId517" Type="http://schemas.openxmlformats.org/officeDocument/2006/relationships/image" Target="../media/image370.png"/><Relationship Id="rId559" Type="http://schemas.openxmlformats.org/officeDocument/2006/relationships/image" Target="../media/image391.png"/><Relationship Id="rId60" Type="http://schemas.openxmlformats.org/officeDocument/2006/relationships/customXml" Target="../ink/ink142.xml"/><Relationship Id="rId156" Type="http://schemas.openxmlformats.org/officeDocument/2006/relationships/customXml" Target="../ink/ink190.xml"/><Relationship Id="rId198" Type="http://schemas.openxmlformats.org/officeDocument/2006/relationships/customXml" Target="../ink/ink211.xml"/><Relationship Id="rId321" Type="http://schemas.openxmlformats.org/officeDocument/2006/relationships/image" Target="../media/image272.png"/><Relationship Id="rId363" Type="http://schemas.openxmlformats.org/officeDocument/2006/relationships/image" Target="../media/image293.png"/><Relationship Id="rId419" Type="http://schemas.openxmlformats.org/officeDocument/2006/relationships/image" Target="../media/image321.png"/><Relationship Id="rId570" Type="http://schemas.openxmlformats.org/officeDocument/2006/relationships/customXml" Target="../ink/ink397.xml"/><Relationship Id="rId626" Type="http://schemas.openxmlformats.org/officeDocument/2006/relationships/customXml" Target="../ink/ink425.xml"/><Relationship Id="rId223" Type="http://schemas.openxmlformats.org/officeDocument/2006/relationships/image" Target="../media/image223.png"/><Relationship Id="rId430" Type="http://schemas.openxmlformats.org/officeDocument/2006/relationships/customXml" Target="../ink/ink327.xml"/><Relationship Id="rId668" Type="http://schemas.openxmlformats.org/officeDocument/2006/relationships/customXml" Target="../ink/ink446.xml"/><Relationship Id="rId18" Type="http://schemas.openxmlformats.org/officeDocument/2006/relationships/customXml" Target="../ink/ink121.xml"/><Relationship Id="rId265" Type="http://schemas.openxmlformats.org/officeDocument/2006/relationships/image" Target="../media/image244.png"/><Relationship Id="rId472" Type="http://schemas.openxmlformats.org/officeDocument/2006/relationships/customXml" Target="../ink/ink348.xml"/><Relationship Id="rId528" Type="http://schemas.openxmlformats.org/officeDocument/2006/relationships/customXml" Target="../ink/ink376.xml"/><Relationship Id="rId125" Type="http://schemas.openxmlformats.org/officeDocument/2006/relationships/image" Target="../media/image174.png"/><Relationship Id="rId167" Type="http://schemas.openxmlformats.org/officeDocument/2006/relationships/image" Target="../media/image195.png"/><Relationship Id="rId332" Type="http://schemas.openxmlformats.org/officeDocument/2006/relationships/customXml" Target="../ink/ink278.xml"/><Relationship Id="rId374" Type="http://schemas.openxmlformats.org/officeDocument/2006/relationships/customXml" Target="../ink/ink299.xml"/><Relationship Id="rId581" Type="http://schemas.openxmlformats.org/officeDocument/2006/relationships/image" Target="../media/image402.png"/><Relationship Id="rId71" Type="http://schemas.openxmlformats.org/officeDocument/2006/relationships/image" Target="../media/image147.png"/><Relationship Id="rId234" Type="http://schemas.openxmlformats.org/officeDocument/2006/relationships/customXml" Target="../ink/ink229.xml"/><Relationship Id="rId637" Type="http://schemas.openxmlformats.org/officeDocument/2006/relationships/image" Target="../media/image430.png"/><Relationship Id="rId679" Type="http://schemas.openxmlformats.org/officeDocument/2006/relationships/image" Target="../media/image451.png"/><Relationship Id="rId2" Type="http://schemas.openxmlformats.org/officeDocument/2006/relationships/customXml" Target="../ink/ink113.xml"/><Relationship Id="rId29" Type="http://schemas.openxmlformats.org/officeDocument/2006/relationships/image" Target="../media/image126.png"/><Relationship Id="rId276" Type="http://schemas.openxmlformats.org/officeDocument/2006/relationships/customXml" Target="../ink/ink250.xml"/><Relationship Id="rId441" Type="http://schemas.openxmlformats.org/officeDocument/2006/relationships/image" Target="../media/image332.png"/><Relationship Id="rId483" Type="http://schemas.openxmlformats.org/officeDocument/2006/relationships/image" Target="../media/image353.png"/><Relationship Id="rId539" Type="http://schemas.openxmlformats.org/officeDocument/2006/relationships/image" Target="../media/image381.png"/><Relationship Id="rId40" Type="http://schemas.openxmlformats.org/officeDocument/2006/relationships/customXml" Target="../ink/ink132.xml"/><Relationship Id="rId136" Type="http://schemas.openxmlformats.org/officeDocument/2006/relationships/customXml" Target="../ink/ink180.xml"/><Relationship Id="rId178" Type="http://schemas.openxmlformats.org/officeDocument/2006/relationships/customXml" Target="../ink/ink201.xml"/><Relationship Id="rId301" Type="http://schemas.openxmlformats.org/officeDocument/2006/relationships/image" Target="../media/image262.png"/><Relationship Id="rId343" Type="http://schemas.openxmlformats.org/officeDocument/2006/relationships/image" Target="../media/image283.png"/><Relationship Id="rId550" Type="http://schemas.openxmlformats.org/officeDocument/2006/relationships/customXml" Target="../ink/ink387.xml"/><Relationship Id="rId82" Type="http://schemas.openxmlformats.org/officeDocument/2006/relationships/customXml" Target="../ink/ink153.xml"/><Relationship Id="rId203" Type="http://schemas.openxmlformats.org/officeDocument/2006/relationships/image" Target="../media/image213.png"/><Relationship Id="rId385" Type="http://schemas.openxmlformats.org/officeDocument/2006/relationships/image" Target="../media/image304.png"/><Relationship Id="rId592" Type="http://schemas.openxmlformats.org/officeDocument/2006/relationships/customXml" Target="../ink/ink408.xml"/><Relationship Id="rId606" Type="http://schemas.openxmlformats.org/officeDocument/2006/relationships/customXml" Target="../ink/ink415.xml"/><Relationship Id="rId648" Type="http://schemas.openxmlformats.org/officeDocument/2006/relationships/customXml" Target="../ink/ink436.xml"/><Relationship Id="rId245" Type="http://schemas.openxmlformats.org/officeDocument/2006/relationships/image" Target="../media/image234.png"/><Relationship Id="rId287" Type="http://schemas.openxmlformats.org/officeDocument/2006/relationships/image" Target="../media/image255.png"/><Relationship Id="rId410" Type="http://schemas.openxmlformats.org/officeDocument/2006/relationships/customXml" Target="../ink/ink317.xml"/><Relationship Id="rId452" Type="http://schemas.openxmlformats.org/officeDocument/2006/relationships/customXml" Target="../ink/ink338.xml"/><Relationship Id="rId494" Type="http://schemas.openxmlformats.org/officeDocument/2006/relationships/customXml" Target="../ink/ink359.xml"/><Relationship Id="rId508" Type="http://schemas.openxmlformats.org/officeDocument/2006/relationships/customXml" Target="../ink/ink366.xml"/><Relationship Id="rId105" Type="http://schemas.openxmlformats.org/officeDocument/2006/relationships/image" Target="../media/image164.png"/><Relationship Id="rId147" Type="http://schemas.openxmlformats.org/officeDocument/2006/relationships/image" Target="../media/image185.png"/><Relationship Id="rId312" Type="http://schemas.openxmlformats.org/officeDocument/2006/relationships/customXml" Target="../ink/ink268.xml"/><Relationship Id="rId354" Type="http://schemas.openxmlformats.org/officeDocument/2006/relationships/customXml" Target="../ink/ink289.xml"/><Relationship Id="rId51" Type="http://schemas.openxmlformats.org/officeDocument/2006/relationships/image" Target="../media/image137.png"/><Relationship Id="rId93" Type="http://schemas.openxmlformats.org/officeDocument/2006/relationships/image" Target="../media/image158.png"/><Relationship Id="rId189" Type="http://schemas.openxmlformats.org/officeDocument/2006/relationships/image" Target="../media/image206.png"/><Relationship Id="rId396" Type="http://schemas.openxmlformats.org/officeDocument/2006/relationships/customXml" Target="../ink/ink310.xml"/><Relationship Id="rId561" Type="http://schemas.openxmlformats.org/officeDocument/2006/relationships/image" Target="../media/image392.png"/><Relationship Id="rId617" Type="http://schemas.openxmlformats.org/officeDocument/2006/relationships/image" Target="../media/image420.png"/><Relationship Id="rId659" Type="http://schemas.openxmlformats.org/officeDocument/2006/relationships/image" Target="../media/image441.png"/><Relationship Id="rId214" Type="http://schemas.openxmlformats.org/officeDocument/2006/relationships/customXml" Target="../ink/ink219.xml"/><Relationship Id="rId256" Type="http://schemas.openxmlformats.org/officeDocument/2006/relationships/customXml" Target="../ink/ink240.xml"/><Relationship Id="rId298" Type="http://schemas.openxmlformats.org/officeDocument/2006/relationships/customXml" Target="../ink/ink261.xml"/><Relationship Id="rId421" Type="http://schemas.openxmlformats.org/officeDocument/2006/relationships/image" Target="../media/image322.png"/><Relationship Id="rId463" Type="http://schemas.openxmlformats.org/officeDocument/2006/relationships/image" Target="../media/image343.png"/><Relationship Id="rId519" Type="http://schemas.openxmlformats.org/officeDocument/2006/relationships/image" Target="../media/image371.png"/><Relationship Id="rId670" Type="http://schemas.openxmlformats.org/officeDocument/2006/relationships/customXml" Target="../ink/ink447.xml"/><Relationship Id="rId116" Type="http://schemas.openxmlformats.org/officeDocument/2006/relationships/customXml" Target="../ink/ink170.xml"/><Relationship Id="rId158" Type="http://schemas.openxmlformats.org/officeDocument/2006/relationships/customXml" Target="../ink/ink191.xml"/><Relationship Id="rId323" Type="http://schemas.openxmlformats.org/officeDocument/2006/relationships/image" Target="../media/image273.png"/><Relationship Id="rId530" Type="http://schemas.openxmlformats.org/officeDocument/2006/relationships/customXml" Target="../ink/ink377.xml"/><Relationship Id="rId20" Type="http://schemas.openxmlformats.org/officeDocument/2006/relationships/customXml" Target="../ink/ink122.xml"/><Relationship Id="rId62" Type="http://schemas.openxmlformats.org/officeDocument/2006/relationships/customXml" Target="../ink/ink143.xml"/><Relationship Id="rId365" Type="http://schemas.openxmlformats.org/officeDocument/2006/relationships/image" Target="../media/image294.png"/><Relationship Id="rId572" Type="http://schemas.openxmlformats.org/officeDocument/2006/relationships/customXml" Target="../ink/ink398.xml"/><Relationship Id="rId628" Type="http://schemas.openxmlformats.org/officeDocument/2006/relationships/customXml" Target="../ink/ink426.xml"/><Relationship Id="rId225" Type="http://schemas.openxmlformats.org/officeDocument/2006/relationships/image" Target="../media/image224.png"/><Relationship Id="rId267" Type="http://schemas.openxmlformats.org/officeDocument/2006/relationships/image" Target="../media/image245.png"/><Relationship Id="rId432" Type="http://schemas.openxmlformats.org/officeDocument/2006/relationships/customXml" Target="../ink/ink328.xml"/><Relationship Id="rId474" Type="http://schemas.openxmlformats.org/officeDocument/2006/relationships/customXml" Target="../ink/ink349.xml"/><Relationship Id="rId127" Type="http://schemas.openxmlformats.org/officeDocument/2006/relationships/image" Target="../media/image175.png"/><Relationship Id="rId681" Type="http://schemas.openxmlformats.org/officeDocument/2006/relationships/image" Target="../media/image452.png"/><Relationship Id="rId31" Type="http://schemas.openxmlformats.org/officeDocument/2006/relationships/image" Target="../media/image127.png"/><Relationship Id="rId73" Type="http://schemas.openxmlformats.org/officeDocument/2006/relationships/image" Target="../media/image148.png"/><Relationship Id="rId169" Type="http://schemas.openxmlformats.org/officeDocument/2006/relationships/image" Target="../media/image196.png"/><Relationship Id="rId334" Type="http://schemas.openxmlformats.org/officeDocument/2006/relationships/customXml" Target="../ink/ink279.xml"/><Relationship Id="rId376" Type="http://schemas.openxmlformats.org/officeDocument/2006/relationships/customXml" Target="../ink/ink300.xml"/><Relationship Id="rId541" Type="http://schemas.openxmlformats.org/officeDocument/2006/relationships/image" Target="../media/image382.png"/><Relationship Id="rId583" Type="http://schemas.openxmlformats.org/officeDocument/2006/relationships/image" Target="../media/image403.png"/><Relationship Id="rId639" Type="http://schemas.openxmlformats.org/officeDocument/2006/relationships/image" Target="../media/image431.png"/><Relationship Id="rId4" Type="http://schemas.openxmlformats.org/officeDocument/2006/relationships/customXml" Target="../ink/ink114.xml"/><Relationship Id="rId180" Type="http://schemas.openxmlformats.org/officeDocument/2006/relationships/customXml" Target="../ink/ink202.xml"/><Relationship Id="rId236" Type="http://schemas.openxmlformats.org/officeDocument/2006/relationships/customXml" Target="../ink/ink230.xml"/><Relationship Id="rId278" Type="http://schemas.openxmlformats.org/officeDocument/2006/relationships/customXml" Target="../ink/ink251.xml"/><Relationship Id="rId401" Type="http://schemas.openxmlformats.org/officeDocument/2006/relationships/image" Target="../media/image312.png"/><Relationship Id="rId443" Type="http://schemas.openxmlformats.org/officeDocument/2006/relationships/image" Target="../media/image333.png"/><Relationship Id="rId650" Type="http://schemas.openxmlformats.org/officeDocument/2006/relationships/customXml" Target="../ink/ink437.xml"/><Relationship Id="rId303" Type="http://schemas.openxmlformats.org/officeDocument/2006/relationships/image" Target="../media/image263.png"/><Relationship Id="rId485" Type="http://schemas.openxmlformats.org/officeDocument/2006/relationships/image" Target="../media/image354.png"/><Relationship Id="rId42" Type="http://schemas.openxmlformats.org/officeDocument/2006/relationships/customXml" Target="../ink/ink133.xml"/><Relationship Id="rId84" Type="http://schemas.openxmlformats.org/officeDocument/2006/relationships/customXml" Target="../ink/ink154.xml"/><Relationship Id="rId138" Type="http://schemas.openxmlformats.org/officeDocument/2006/relationships/customXml" Target="../ink/ink181.xml"/><Relationship Id="rId345" Type="http://schemas.openxmlformats.org/officeDocument/2006/relationships/image" Target="../media/image284.png"/><Relationship Id="rId387" Type="http://schemas.openxmlformats.org/officeDocument/2006/relationships/image" Target="../media/image305.png"/><Relationship Id="rId510" Type="http://schemas.openxmlformats.org/officeDocument/2006/relationships/customXml" Target="../ink/ink367.xml"/><Relationship Id="rId552" Type="http://schemas.openxmlformats.org/officeDocument/2006/relationships/customXml" Target="../ink/ink388.xml"/><Relationship Id="rId594" Type="http://schemas.openxmlformats.org/officeDocument/2006/relationships/customXml" Target="../ink/ink409.xml"/><Relationship Id="rId608" Type="http://schemas.openxmlformats.org/officeDocument/2006/relationships/customXml" Target="../ink/ink416.xml"/><Relationship Id="rId191" Type="http://schemas.openxmlformats.org/officeDocument/2006/relationships/image" Target="../media/image207.png"/><Relationship Id="rId205" Type="http://schemas.openxmlformats.org/officeDocument/2006/relationships/image" Target="../media/image214.png"/><Relationship Id="rId247" Type="http://schemas.openxmlformats.org/officeDocument/2006/relationships/image" Target="../media/image235.png"/><Relationship Id="rId412" Type="http://schemas.openxmlformats.org/officeDocument/2006/relationships/customXml" Target="../ink/ink318.xml"/><Relationship Id="rId107" Type="http://schemas.openxmlformats.org/officeDocument/2006/relationships/image" Target="../media/image165.png"/><Relationship Id="rId289" Type="http://schemas.openxmlformats.org/officeDocument/2006/relationships/image" Target="../media/image256.png"/><Relationship Id="rId454" Type="http://schemas.openxmlformats.org/officeDocument/2006/relationships/customXml" Target="../ink/ink339.xml"/><Relationship Id="rId496" Type="http://schemas.openxmlformats.org/officeDocument/2006/relationships/customXml" Target="../ink/ink360.xml"/><Relationship Id="rId661" Type="http://schemas.openxmlformats.org/officeDocument/2006/relationships/image" Target="../media/image442.png"/><Relationship Id="rId11" Type="http://schemas.openxmlformats.org/officeDocument/2006/relationships/image" Target="../media/image117.png"/><Relationship Id="rId53" Type="http://schemas.openxmlformats.org/officeDocument/2006/relationships/image" Target="../media/image138.png"/><Relationship Id="rId149" Type="http://schemas.openxmlformats.org/officeDocument/2006/relationships/image" Target="../media/image186.png"/><Relationship Id="rId314" Type="http://schemas.openxmlformats.org/officeDocument/2006/relationships/customXml" Target="../ink/ink269.xml"/><Relationship Id="rId356" Type="http://schemas.openxmlformats.org/officeDocument/2006/relationships/customXml" Target="../ink/ink290.xml"/><Relationship Id="rId398" Type="http://schemas.openxmlformats.org/officeDocument/2006/relationships/customXml" Target="../ink/ink311.xml"/><Relationship Id="rId521" Type="http://schemas.openxmlformats.org/officeDocument/2006/relationships/image" Target="../media/image372.png"/><Relationship Id="rId563" Type="http://schemas.openxmlformats.org/officeDocument/2006/relationships/image" Target="../media/image393.png"/><Relationship Id="rId619" Type="http://schemas.openxmlformats.org/officeDocument/2006/relationships/image" Target="../media/image421.png"/><Relationship Id="rId95" Type="http://schemas.openxmlformats.org/officeDocument/2006/relationships/image" Target="../media/image159.png"/><Relationship Id="rId160" Type="http://schemas.openxmlformats.org/officeDocument/2006/relationships/customXml" Target="../ink/ink192.xml"/><Relationship Id="rId216" Type="http://schemas.openxmlformats.org/officeDocument/2006/relationships/customXml" Target="../ink/ink220.xml"/><Relationship Id="rId423" Type="http://schemas.openxmlformats.org/officeDocument/2006/relationships/image" Target="../media/image323.png"/><Relationship Id="rId258" Type="http://schemas.openxmlformats.org/officeDocument/2006/relationships/customXml" Target="../ink/ink241.xml"/><Relationship Id="rId465" Type="http://schemas.openxmlformats.org/officeDocument/2006/relationships/image" Target="../media/image344.png"/><Relationship Id="rId630" Type="http://schemas.openxmlformats.org/officeDocument/2006/relationships/customXml" Target="../ink/ink427.xml"/><Relationship Id="rId672" Type="http://schemas.openxmlformats.org/officeDocument/2006/relationships/customXml" Target="../ink/ink448.xml"/><Relationship Id="rId22" Type="http://schemas.openxmlformats.org/officeDocument/2006/relationships/customXml" Target="../ink/ink123.xml"/><Relationship Id="rId64" Type="http://schemas.openxmlformats.org/officeDocument/2006/relationships/customXml" Target="../ink/ink144.xml"/><Relationship Id="rId118" Type="http://schemas.openxmlformats.org/officeDocument/2006/relationships/customXml" Target="../ink/ink171.xml"/><Relationship Id="rId325" Type="http://schemas.openxmlformats.org/officeDocument/2006/relationships/image" Target="../media/image274.png"/><Relationship Id="rId367" Type="http://schemas.openxmlformats.org/officeDocument/2006/relationships/image" Target="../media/image295.png"/><Relationship Id="rId532" Type="http://schemas.openxmlformats.org/officeDocument/2006/relationships/customXml" Target="../ink/ink378.xml"/><Relationship Id="rId574" Type="http://schemas.openxmlformats.org/officeDocument/2006/relationships/customXml" Target="../ink/ink399.xml"/><Relationship Id="rId171" Type="http://schemas.openxmlformats.org/officeDocument/2006/relationships/image" Target="../media/image197.png"/><Relationship Id="rId227" Type="http://schemas.openxmlformats.org/officeDocument/2006/relationships/image" Target="../media/image225.png"/><Relationship Id="rId269" Type="http://schemas.openxmlformats.org/officeDocument/2006/relationships/image" Target="../media/image246.png"/><Relationship Id="rId434" Type="http://schemas.openxmlformats.org/officeDocument/2006/relationships/customXml" Target="../ink/ink329.xml"/><Relationship Id="rId476" Type="http://schemas.openxmlformats.org/officeDocument/2006/relationships/customXml" Target="../ink/ink350.xml"/><Relationship Id="rId641" Type="http://schemas.openxmlformats.org/officeDocument/2006/relationships/image" Target="../media/image432.png"/><Relationship Id="rId683" Type="http://schemas.openxmlformats.org/officeDocument/2006/relationships/image" Target="../media/image453.png"/><Relationship Id="rId33" Type="http://schemas.openxmlformats.org/officeDocument/2006/relationships/image" Target="../media/image128.png"/><Relationship Id="rId129" Type="http://schemas.openxmlformats.org/officeDocument/2006/relationships/image" Target="../media/image176.png"/><Relationship Id="rId280" Type="http://schemas.openxmlformats.org/officeDocument/2006/relationships/customXml" Target="../ink/ink252.xml"/><Relationship Id="rId336" Type="http://schemas.openxmlformats.org/officeDocument/2006/relationships/customXml" Target="../ink/ink280.xml"/><Relationship Id="rId501" Type="http://schemas.openxmlformats.org/officeDocument/2006/relationships/image" Target="../media/image362.png"/><Relationship Id="rId543" Type="http://schemas.openxmlformats.org/officeDocument/2006/relationships/image" Target="../media/image383.png"/><Relationship Id="rId75" Type="http://schemas.openxmlformats.org/officeDocument/2006/relationships/image" Target="../media/image149.png"/><Relationship Id="rId140" Type="http://schemas.openxmlformats.org/officeDocument/2006/relationships/customXml" Target="../ink/ink182.xml"/><Relationship Id="rId182" Type="http://schemas.openxmlformats.org/officeDocument/2006/relationships/customXml" Target="../ink/ink203.xml"/><Relationship Id="rId378" Type="http://schemas.openxmlformats.org/officeDocument/2006/relationships/customXml" Target="../ink/ink301.xml"/><Relationship Id="rId403" Type="http://schemas.openxmlformats.org/officeDocument/2006/relationships/image" Target="../media/image313.png"/><Relationship Id="rId585" Type="http://schemas.openxmlformats.org/officeDocument/2006/relationships/image" Target="../media/image404.png"/><Relationship Id="rId6" Type="http://schemas.openxmlformats.org/officeDocument/2006/relationships/customXml" Target="../ink/ink115.xml"/><Relationship Id="rId238" Type="http://schemas.openxmlformats.org/officeDocument/2006/relationships/customXml" Target="../ink/ink231.xml"/><Relationship Id="rId445" Type="http://schemas.openxmlformats.org/officeDocument/2006/relationships/image" Target="../media/image334.png"/><Relationship Id="rId487" Type="http://schemas.openxmlformats.org/officeDocument/2006/relationships/image" Target="../media/image355.png"/><Relationship Id="rId610" Type="http://schemas.openxmlformats.org/officeDocument/2006/relationships/customXml" Target="../ink/ink417.xml"/><Relationship Id="rId652" Type="http://schemas.openxmlformats.org/officeDocument/2006/relationships/customXml" Target="../ink/ink438.xml"/><Relationship Id="rId291" Type="http://schemas.openxmlformats.org/officeDocument/2006/relationships/image" Target="../media/image257.png"/><Relationship Id="rId305" Type="http://schemas.openxmlformats.org/officeDocument/2006/relationships/image" Target="../media/image264.png"/><Relationship Id="rId347" Type="http://schemas.openxmlformats.org/officeDocument/2006/relationships/image" Target="../media/image285.png"/><Relationship Id="rId512" Type="http://schemas.openxmlformats.org/officeDocument/2006/relationships/customXml" Target="../ink/ink368.xml"/><Relationship Id="rId44" Type="http://schemas.openxmlformats.org/officeDocument/2006/relationships/customXml" Target="../ink/ink134.xml"/><Relationship Id="rId86" Type="http://schemas.openxmlformats.org/officeDocument/2006/relationships/customXml" Target="../ink/ink155.xml"/><Relationship Id="rId151" Type="http://schemas.openxmlformats.org/officeDocument/2006/relationships/image" Target="../media/image187.png"/><Relationship Id="rId389" Type="http://schemas.openxmlformats.org/officeDocument/2006/relationships/image" Target="../media/image306.png"/><Relationship Id="rId554" Type="http://schemas.openxmlformats.org/officeDocument/2006/relationships/customXml" Target="../ink/ink389.xml"/><Relationship Id="rId596" Type="http://schemas.openxmlformats.org/officeDocument/2006/relationships/customXml" Target="../ink/ink410.xml"/><Relationship Id="rId193" Type="http://schemas.openxmlformats.org/officeDocument/2006/relationships/image" Target="../media/image208.png"/><Relationship Id="rId207" Type="http://schemas.openxmlformats.org/officeDocument/2006/relationships/image" Target="../media/image215.png"/><Relationship Id="rId249" Type="http://schemas.openxmlformats.org/officeDocument/2006/relationships/image" Target="../media/image236.png"/><Relationship Id="rId414" Type="http://schemas.openxmlformats.org/officeDocument/2006/relationships/customXml" Target="../ink/ink319.xml"/><Relationship Id="rId456" Type="http://schemas.openxmlformats.org/officeDocument/2006/relationships/customXml" Target="../ink/ink340.xml"/><Relationship Id="rId498" Type="http://schemas.openxmlformats.org/officeDocument/2006/relationships/customXml" Target="../ink/ink361.xml"/><Relationship Id="rId621" Type="http://schemas.openxmlformats.org/officeDocument/2006/relationships/image" Target="../media/image422.png"/><Relationship Id="rId663" Type="http://schemas.openxmlformats.org/officeDocument/2006/relationships/image" Target="../media/image443.png"/><Relationship Id="rId13" Type="http://schemas.openxmlformats.org/officeDocument/2006/relationships/image" Target="../media/image118.png"/><Relationship Id="rId109" Type="http://schemas.openxmlformats.org/officeDocument/2006/relationships/image" Target="../media/image166.png"/><Relationship Id="rId260" Type="http://schemas.openxmlformats.org/officeDocument/2006/relationships/customXml" Target="../ink/ink242.xml"/><Relationship Id="rId316" Type="http://schemas.openxmlformats.org/officeDocument/2006/relationships/customXml" Target="../ink/ink270.xml"/><Relationship Id="rId523" Type="http://schemas.openxmlformats.org/officeDocument/2006/relationships/image" Target="../media/image373.png"/><Relationship Id="rId55" Type="http://schemas.openxmlformats.org/officeDocument/2006/relationships/image" Target="../media/image139.png"/><Relationship Id="rId97" Type="http://schemas.openxmlformats.org/officeDocument/2006/relationships/image" Target="../media/image160.png"/><Relationship Id="rId120" Type="http://schemas.openxmlformats.org/officeDocument/2006/relationships/customXml" Target="../ink/ink172.xml"/><Relationship Id="rId358" Type="http://schemas.openxmlformats.org/officeDocument/2006/relationships/customXml" Target="../ink/ink291.xml"/><Relationship Id="rId565" Type="http://schemas.openxmlformats.org/officeDocument/2006/relationships/image" Target="../media/image394.png"/><Relationship Id="rId162" Type="http://schemas.openxmlformats.org/officeDocument/2006/relationships/customXml" Target="../ink/ink193.xml"/><Relationship Id="rId218" Type="http://schemas.openxmlformats.org/officeDocument/2006/relationships/customXml" Target="../ink/ink221.xml"/><Relationship Id="rId425" Type="http://schemas.openxmlformats.org/officeDocument/2006/relationships/image" Target="../media/image324.png"/><Relationship Id="rId467" Type="http://schemas.openxmlformats.org/officeDocument/2006/relationships/image" Target="../media/image345.png"/><Relationship Id="rId632" Type="http://schemas.openxmlformats.org/officeDocument/2006/relationships/customXml" Target="../ink/ink428.xml"/><Relationship Id="rId271" Type="http://schemas.openxmlformats.org/officeDocument/2006/relationships/image" Target="../media/image247.png"/><Relationship Id="rId674" Type="http://schemas.openxmlformats.org/officeDocument/2006/relationships/customXml" Target="../ink/ink449.xml"/><Relationship Id="rId24" Type="http://schemas.openxmlformats.org/officeDocument/2006/relationships/customXml" Target="../ink/ink124.xml"/><Relationship Id="rId66" Type="http://schemas.openxmlformats.org/officeDocument/2006/relationships/customXml" Target="../ink/ink145.xml"/><Relationship Id="rId131" Type="http://schemas.openxmlformats.org/officeDocument/2006/relationships/image" Target="../media/image177.png"/><Relationship Id="rId327" Type="http://schemas.openxmlformats.org/officeDocument/2006/relationships/image" Target="../media/image275.png"/><Relationship Id="rId369" Type="http://schemas.openxmlformats.org/officeDocument/2006/relationships/image" Target="../media/image296.png"/><Relationship Id="rId534" Type="http://schemas.openxmlformats.org/officeDocument/2006/relationships/customXml" Target="../ink/ink379.xml"/><Relationship Id="rId576" Type="http://schemas.openxmlformats.org/officeDocument/2006/relationships/customXml" Target="../ink/ink400.xml"/><Relationship Id="rId173" Type="http://schemas.openxmlformats.org/officeDocument/2006/relationships/image" Target="../media/image198.png"/><Relationship Id="rId229" Type="http://schemas.openxmlformats.org/officeDocument/2006/relationships/image" Target="../media/image226.png"/><Relationship Id="rId380" Type="http://schemas.openxmlformats.org/officeDocument/2006/relationships/customXml" Target="../ink/ink302.xml"/><Relationship Id="rId436" Type="http://schemas.openxmlformats.org/officeDocument/2006/relationships/customXml" Target="../ink/ink330.xml"/><Relationship Id="rId601" Type="http://schemas.openxmlformats.org/officeDocument/2006/relationships/image" Target="../media/image412.png"/><Relationship Id="rId643" Type="http://schemas.openxmlformats.org/officeDocument/2006/relationships/image" Target="../media/image433.png"/><Relationship Id="rId240" Type="http://schemas.openxmlformats.org/officeDocument/2006/relationships/customXml" Target="../ink/ink232.xml"/><Relationship Id="rId478" Type="http://schemas.openxmlformats.org/officeDocument/2006/relationships/customXml" Target="../ink/ink351.xml"/><Relationship Id="rId35" Type="http://schemas.openxmlformats.org/officeDocument/2006/relationships/image" Target="../media/image129.png"/><Relationship Id="rId77" Type="http://schemas.openxmlformats.org/officeDocument/2006/relationships/image" Target="../media/image150.png"/><Relationship Id="rId100" Type="http://schemas.openxmlformats.org/officeDocument/2006/relationships/customXml" Target="../ink/ink162.xml"/><Relationship Id="rId282" Type="http://schemas.openxmlformats.org/officeDocument/2006/relationships/customXml" Target="../ink/ink253.xml"/><Relationship Id="rId338" Type="http://schemas.openxmlformats.org/officeDocument/2006/relationships/customXml" Target="../ink/ink281.xml"/><Relationship Id="rId503" Type="http://schemas.openxmlformats.org/officeDocument/2006/relationships/image" Target="../media/image363.png"/><Relationship Id="rId545" Type="http://schemas.openxmlformats.org/officeDocument/2006/relationships/image" Target="../media/image384.png"/><Relationship Id="rId587" Type="http://schemas.openxmlformats.org/officeDocument/2006/relationships/image" Target="../media/image405.png"/><Relationship Id="rId8" Type="http://schemas.openxmlformats.org/officeDocument/2006/relationships/customXml" Target="../ink/ink116.xml"/><Relationship Id="rId142" Type="http://schemas.openxmlformats.org/officeDocument/2006/relationships/customXml" Target="../ink/ink183.xml"/><Relationship Id="rId184" Type="http://schemas.openxmlformats.org/officeDocument/2006/relationships/customXml" Target="../ink/ink204.xml"/><Relationship Id="rId391" Type="http://schemas.openxmlformats.org/officeDocument/2006/relationships/image" Target="../media/image307.png"/><Relationship Id="rId405" Type="http://schemas.openxmlformats.org/officeDocument/2006/relationships/image" Target="../media/image314.png"/><Relationship Id="rId447" Type="http://schemas.openxmlformats.org/officeDocument/2006/relationships/image" Target="../media/image335.png"/><Relationship Id="rId612" Type="http://schemas.openxmlformats.org/officeDocument/2006/relationships/customXml" Target="../ink/ink418.xml"/><Relationship Id="rId251" Type="http://schemas.openxmlformats.org/officeDocument/2006/relationships/image" Target="../media/image237.png"/><Relationship Id="rId489" Type="http://schemas.openxmlformats.org/officeDocument/2006/relationships/image" Target="../media/image356.png"/><Relationship Id="rId654" Type="http://schemas.openxmlformats.org/officeDocument/2006/relationships/customXml" Target="../ink/ink439.xml"/><Relationship Id="rId46" Type="http://schemas.openxmlformats.org/officeDocument/2006/relationships/customXml" Target="../ink/ink135.xml"/><Relationship Id="rId293" Type="http://schemas.openxmlformats.org/officeDocument/2006/relationships/image" Target="../media/image258.png"/><Relationship Id="rId307" Type="http://schemas.openxmlformats.org/officeDocument/2006/relationships/image" Target="../media/image265.png"/><Relationship Id="rId349" Type="http://schemas.openxmlformats.org/officeDocument/2006/relationships/image" Target="../media/image286.png"/><Relationship Id="rId514" Type="http://schemas.openxmlformats.org/officeDocument/2006/relationships/customXml" Target="../ink/ink369.xml"/><Relationship Id="rId556" Type="http://schemas.openxmlformats.org/officeDocument/2006/relationships/customXml" Target="../ink/ink390.xml"/><Relationship Id="rId88" Type="http://schemas.openxmlformats.org/officeDocument/2006/relationships/customXml" Target="../ink/ink156.xml"/><Relationship Id="rId111" Type="http://schemas.openxmlformats.org/officeDocument/2006/relationships/image" Target="../media/image167.png"/><Relationship Id="rId153" Type="http://schemas.openxmlformats.org/officeDocument/2006/relationships/image" Target="../media/image188.png"/><Relationship Id="rId195" Type="http://schemas.openxmlformats.org/officeDocument/2006/relationships/image" Target="../media/image209.png"/><Relationship Id="rId209" Type="http://schemas.openxmlformats.org/officeDocument/2006/relationships/image" Target="../media/image216.png"/><Relationship Id="rId360" Type="http://schemas.openxmlformats.org/officeDocument/2006/relationships/customXml" Target="../ink/ink292.xml"/><Relationship Id="rId416" Type="http://schemas.openxmlformats.org/officeDocument/2006/relationships/customXml" Target="../ink/ink320.xml"/><Relationship Id="rId598" Type="http://schemas.openxmlformats.org/officeDocument/2006/relationships/customXml" Target="../ink/ink411.xml"/><Relationship Id="rId220" Type="http://schemas.openxmlformats.org/officeDocument/2006/relationships/customXml" Target="../ink/ink222.xml"/><Relationship Id="rId458" Type="http://schemas.openxmlformats.org/officeDocument/2006/relationships/customXml" Target="../ink/ink341.xml"/><Relationship Id="rId623" Type="http://schemas.openxmlformats.org/officeDocument/2006/relationships/image" Target="../media/image423.png"/><Relationship Id="rId665" Type="http://schemas.openxmlformats.org/officeDocument/2006/relationships/image" Target="../media/image444.png"/><Relationship Id="rId15" Type="http://schemas.openxmlformats.org/officeDocument/2006/relationships/image" Target="../media/image119.png"/><Relationship Id="rId57" Type="http://schemas.openxmlformats.org/officeDocument/2006/relationships/image" Target="../media/image140.png"/><Relationship Id="rId262" Type="http://schemas.openxmlformats.org/officeDocument/2006/relationships/customXml" Target="../ink/ink243.xml"/><Relationship Id="rId318" Type="http://schemas.openxmlformats.org/officeDocument/2006/relationships/customXml" Target="../ink/ink271.xml"/><Relationship Id="rId525" Type="http://schemas.openxmlformats.org/officeDocument/2006/relationships/image" Target="../media/image374.png"/><Relationship Id="rId567" Type="http://schemas.openxmlformats.org/officeDocument/2006/relationships/image" Target="../media/image395.png"/><Relationship Id="rId99" Type="http://schemas.openxmlformats.org/officeDocument/2006/relationships/image" Target="../media/image161.png"/><Relationship Id="rId122" Type="http://schemas.openxmlformats.org/officeDocument/2006/relationships/customXml" Target="../ink/ink173.xml"/><Relationship Id="rId164" Type="http://schemas.openxmlformats.org/officeDocument/2006/relationships/customXml" Target="../ink/ink194.xml"/><Relationship Id="rId371" Type="http://schemas.openxmlformats.org/officeDocument/2006/relationships/image" Target="../media/image297.png"/><Relationship Id="rId427" Type="http://schemas.openxmlformats.org/officeDocument/2006/relationships/image" Target="../media/image325.png"/><Relationship Id="rId469" Type="http://schemas.openxmlformats.org/officeDocument/2006/relationships/image" Target="../media/image346.png"/><Relationship Id="rId634" Type="http://schemas.openxmlformats.org/officeDocument/2006/relationships/customXml" Target="../ink/ink429.xml"/><Relationship Id="rId676" Type="http://schemas.openxmlformats.org/officeDocument/2006/relationships/customXml" Target="../ink/ink450.xml"/><Relationship Id="rId26" Type="http://schemas.openxmlformats.org/officeDocument/2006/relationships/customXml" Target="../ink/ink125.xml"/><Relationship Id="rId231" Type="http://schemas.openxmlformats.org/officeDocument/2006/relationships/image" Target="../media/image227.png"/><Relationship Id="rId273" Type="http://schemas.openxmlformats.org/officeDocument/2006/relationships/image" Target="../media/image248.png"/><Relationship Id="rId329" Type="http://schemas.openxmlformats.org/officeDocument/2006/relationships/image" Target="../media/image276.png"/><Relationship Id="rId480" Type="http://schemas.openxmlformats.org/officeDocument/2006/relationships/customXml" Target="../ink/ink352.xml"/><Relationship Id="rId536" Type="http://schemas.openxmlformats.org/officeDocument/2006/relationships/customXml" Target="../ink/ink380.xml"/><Relationship Id="rId68" Type="http://schemas.openxmlformats.org/officeDocument/2006/relationships/customXml" Target="../ink/ink146.xml"/><Relationship Id="rId133" Type="http://schemas.openxmlformats.org/officeDocument/2006/relationships/image" Target="../media/image178.png"/><Relationship Id="rId175" Type="http://schemas.openxmlformats.org/officeDocument/2006/relationships/image" Target="../media/image199.png"/><Relationship Id="rId340" Type="http://schemas.openxmlformats.org/officeDocument/2006/relationships/customXml" Target="../ink/ink282.xml"/><Relationship Id="rId578" Type="http://schemas.openxmlformats.org/officeDocument/2006/relationships/customXml" Target="../ink/ink401.xml"/><Relationship Id="rId200" Type="http://schemas.openxmlformats.org/officeDocument/2006/relationships/customXml" Target="../ink/ink212.xml"/><Relationship Id="rId382" Type="http://schemas.openxmlformats.org/officeDocument/2006/relationships/customXml" Target="../ink/ink303.xml"/><Relationship Id="rId438" Type="http://schemas.openxmlformats.org/officeDocument/2006/relationships/customXml" Target="../ink/ink331.xml"/><Relationship Id="rId603" Type="http://schemas.openxmlformats.org/officeDocument/2006/relationships/image" Target="../media/image413.png"/><Relationship Id="rId645" Type="http://schemas.openxmlformats.org/officeDocument/2006/relationships/image" Target="../media/image434.png"/><Relationship Id="rId242" Type="http://schemas.openxmlformats.org/officeDocument/2006/relationships/customXml" Target="../ink/ink233.xml"/><Relationship Id="rId284" Type="http://schemas.openxmlformats.org/officeDocument/2006/relationships/customXml" Target="../ink/ink254.xml"/><Relationship Id="rId491" Type="http://schemas.openxmlformats.org/officeDocument/2006/relationships/image" Target="../media/image357.png"/><Relationship Id="rId505" Type="http://schemas.openxmlformats.org/officeDocument/2006/relationships/image" Target="../media/image364.png"/><Relationship Id="rId37" Type="http://schemas.openxmlformats.org/officeDocument/2006/relationships/image" Target="../media/image130.png"/><Relationship Id="rId79" Type="http://schemas.openxmlformats.org/officeDocument/2006/relationships/image" Target="../media/image151.png"/><Relationship Id="rId102" Type="http://schemas.openxmlformats.org/officeDocument/2006/relationships/customXml" Target="../ink/ink163.xml"/><Relationship Id="rId144" Type="http://schemas.openxmlformats.org/officeDocument/2006/relationships/customXml" Target="../ink/ink184.xml"/><Relationship Id="rId547" Type="http://schemas.openxmlformats.org/officeDocument/2006/relationships/image" Target="../media/image385.png"/><Relationship Id="rId589" Type="http://schemas.openxmlformats.org/officeDocument/2006/relationships/image" Target="../media/image406.png"/><Relationship Id="rId90" Type="http://schemas.openxmlformats.org/officeDocument/2006/relationships/customXml" Target="../ink/ink157.xml"/><Relationship Id="rId186" Type="http://schemas.openxmlformats.org/officeDocument/2006/relationships/customXml" Target="../ink/ink205.xml"/><Relationship Id="rId351" Type="http://schemas.openxmlformats.org/officeDocument/2006/relationships/image" Target="../media/image287.png"/><Relationship Id="rId393" Type="http://schemas.openxmlformats.org/officeDocument/2006/relationships/image" Target="../media/image308.png"/><Relationship Id="rId407" Type="http://schemas.openxmlformats.org/officeDocument/2006/relationships/image" Target="../media/image315.png"/><Relationship Id="rId449" Type="http://schemas.openxmlformats.org/officeDocument/2006/relationships/image" Target="../media/image336.png"/><Relationship Id="rId614" Type="http://schemas.openxmlformats.org/officeDocument/2006/relationships/customXml" Target="../ink/ink419.xml"/><Relationship Id="rId656" Type="http://schemas.openxmlformats.org/officeDocument/2006/relationships/customXml" Target="../ink/ink440.xml"/><Relationship Id="rId211" Type="http://schemas.openxmlformats.org/officeDocument/2006/relationships/image" Target="../media/image217.png"/><Relationship Id="rId253" Type="http://schemas.openxmlformats.org/officeDocument/2006/relationships/image" Target="../media/image238.png"/><Relationship Id="rId295" Type="http://schemas.openxmlformats.org/officeDocument/2006/relationships/image" Target="../media/image259.png"/><Relationship Id="rId309" Type="http://schemas.openxmlformats.org/officeDocument/2006/relationships/image" Target="../media/image266.png"/><Relationship Id="rId460" Type="http://schemas.openxmlformats.org/officeDocument/2006/relationships/customXml" Target="../ink/ink342.xml"/><Relationship Id="rId516" Type="http://schemas.openxmlformats.org/officeDocument/2006/relationships/customXml" Target="../ink/ink370.xml"/><Relationship Id="rId48" Type="http://schemas.openxmlformats.org/officeDocument/2006/relationships/customXml" Target="../ink/ink136.xml"/><Relationship Id="rId113" Type="http://schemas.openxmlformats.org/officeDocument/2006/relationships/image" Target="../media/image168.png"/><Relationship Id="rId320" Type="http://schemas.openxmlformats.org/officeDocument/2006/relationships/customXml" Target="../ink/ink272.xml"/><Relationship Id="rId558" Type="http://schemas.openxmlformats.org/officeDocument/2006/relationships/customXml" Target="../ink/ink391.xml"/><Relationship Id="rId155" Type="http://schemas.openxmlformats.org/officeDocument/2006/relationships/image" Target="../media/image189.png"/><Relationship Id="rId197" Type="http://schemas.openxmlformats.org/officeDocument/2006/relationships/image" Target="../media/image210.png"/><Relationship Id="rId362" Type="http://schemas.openxmlformats.org/officeDocument/2006/relationships/customXml" Target="../ink/ink293.xml"/><Relationship Id="rId418" Type="http://schemas.openxmlformats.org/officeDocument/2006/relationships/customXml" Target="../ink/ink321.xml"/><Relationship Id="rId625" Type="http://schemas.openxmlformats.org/officeDocument/2006/relationships/image" Target="../media/image424.png"/><Relationship Id="rId222" Type="http://schemas.openxmlformats.org/officeDocument/2006/relationships/customXml" Target="../ink/ink223.xml"/><Relationship Id="rId264" Type="http://schemas.openxmlformats.org/officeDocument/2006/relationships/customXml" Target="../ink/ink244.xml"/><Relationship Id="rId471" Type="http://schemas.openxmlformats.org/officeDocument/2006/relationships/image" Target="../media/image347.png"/><Relationship Id="rId667" Type="http://schemas.openxmlformats.org/officeDocument/2006/relationships/image" Target="../media/image445.png"/><Relationship Id="rId17" Type="http://schemas.openxmlformats.org/officeDocument/2006/relationships/image" Target="../media/image120.png"/><Relationship Id="rId59" Type="http://schemas.openxmlformats.org/officeDocument/2006/relationships/image" Target="../media/image141.png"/><Relationship Id="rId124" Type="http://schemas.openxmlformats.org/officeDocument/2006/relationships/customXml" Target="../ink/ink174.xml"/><Relationship Id="rId527" Type="http://schemas.openxmlformats.org/officeDocument/2006/relationships/image" Target="../media/image375.png"/><Relationship Id="rId569" Type="http://schemas.openxmlformats.org/officeDocument/2006/relationships/image" Target="../media/image396.png"/><Relationship Id="rId70" Type="http://schemas.openxmlformats.org/officeDocument/2006/relationships/customXml" Target="../ink/ink147.xml"/><Relationship Id="rId166" Type="http://schemas.openxmlformats.org/officeDocument/2006/relationships/customXml" Target="../ink/ink195.xml"/><Relationship Id="rId331" Type="http://schemas.openxmlformats.org/officeDocument/2006/relationships/image" Target="../media/image277.png"/><Relationship Id="rId373" Type="http://schemas.openxmlformats.org/officeDocument/2006/relationships/image" Target="../media/image298.png"/><Relationship Id="rId429" Type="http://schemas.openxmlformats.org/officeDocument/2006/relationships/image" Target="../media/image326.png"/><Relationship Id="rId580" Type="http://schemas.openxmlformats.org/officeDocument/2006/relationships/customXml" Target="../ink/ink402.xml"/><Relationship Id="rId636" Type="http://schemas.openxmlformats.org/officeDocument/2006/relationships/customXml" Target="../ink/ink430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228.png"/><Relationship Id="rId440" Type="http://schemas.openxmlformats.org/officeDocument/2006/relationships/customXml" Target="../ink/ink332.xml"/><Relationship Id="rId678" Type="http://schemas.openxmlformats.org/officeDocument/2006/relationships/customXml" Target="../ink/ink451.xml"/><Relationship Id="rId28" Type="http://schemas.openxmlformats.org/officeDocument/2006/relationships/customXml" Target="../ink/ink126.xml"/><Relationship Id="rId275" Type="http://schemas.openxmlformats.org/officeDocument/2006/relationships/image" Target="../media/image249.png"/><Relationship Id="rId300" Type="http://schemas.openxmlformats.org/officeDocument/2006/relationships/customXml" Target="../ink/ink262.xml"/><Relationship Id="rId482" Type="http://schemas.openxmlformats.org/officeDocument/2006/relationships/customXml" Target="../ink/ink353.xml"/><Relationship Id="rId538" Type="http://schemas.openxmlformats.org/officeDocument/2006/relationships/customXml" Target="../ink/ink381.xml"/><Relationship Id="rId81" Type="http://schemas.openxmlformats.org/officeDocument/2006/relationships/image" Target="../media/image152.png"/><Relationship Id="rId135" Type="http://schemas.openxmlformats.org/officeDocument/2006/relationships/image" Target="../media/image179.png"/><Relationship Id="rId177" Type="http://schemas.openxmlformats.org/officeDocument/2006/relationships/image" Target="../media/image200.png"/><Relationship Id="rId342" Type="http://schemas.openxmlformats.org/officeDocument/2006/relationships/customXml" Target="../ink/ink283.xml"/><Relationship Id="rId384" Type="http://schemas.openxmlformats.org/officeDocument/2006/relationships/customXml" Target="../ink/ink304.xml"/><Relationship Id="rId591" Type="http://schemas.openxmlformats.org/officeDocument/2006/relationships/image" Target="../media/image407.png"/><Relationship Id="rId605" Type="http://schemas.openxmlformats.org/officeDocument/2006/relationships/image" Target="../media/image414.png"/><Relationship Id="rId202" Type="http://schemas.openxmlformats.org/officeDocument/2006/relationships/customXml" Target="../ink/ink213.xml"/><Relationship Id="rId244" Type="http://schemas.openxmlformats.org/officeDocument/2006/relationships/customXml" Target="../ink/ink234.xml"/><Relationship Id="rId647" Type="http://schemas.openxmlformats.org/officeDocument/2006/relationships/image" Target="../media/image435.png"/><Relationship Id="rId39" Type="http://schemas.openxmlformats.org/officeDocument/2006/relationships/image" Target="../media/image131.png"/><Relationship Id="rId286" Type="http://schemas.openxmlformats.org/officeDocument/2006/relationships/customXml" Target="../ink/ink255.xml"/><Relationship Id="rId451" Type="http://schemas.openxmlformats.org/officeDocument/2006/relationships/image" Target="../media/image337.png"/><Relationship Id="rId493" Type="http://schemas.openxmlformats.org/officeDocument/2006/relationships/image" Target="../media/image358.png"/><Relationship Id="rId507" Type="http://schemas.openxmlformats.org/officeDocument/2006/relationships/image" Target="../media/image365.png"/><Relationship Id="rId549" Type="http://schemas.openxmlformats.org/officeDocument/2006/relationships/image" Target="../media/image386.png"/><Relationship Id="rId50" Type="http://schemas.openxmlformats.org/officeDocument/2006/relationships/customXml" Target="../ink/ink137.xml"/><Relationship Id="rId104" Type="http://schemas.openxmlformats.org/officeDocument/2006/relationships/customXml" Target="../ink/ink164.xml"/><Relationship Id="rId146" Type="http://schemas.openxmlformats.org/officeDocument/2006/relationships/customXml" Target="../ink/ink185.xml"/><Relationship Id="rId188" Type="http://schemas.openxmlformats.org/officeDocument/2006/relationships/customXml" Target="../ink/ink206.xml"/><Relationship Id="rId311" Type="http://schemas.openxmlformats.org/officeDocument/2006/relationships/image" Target="../media/image267.png"/><Relationship Id="rId353" Type="http://schemas.openxmlformats.org/officeDocument/2006/relationships/image" Target="../media/image288.png"/><Relationship Id="rId395" Type="http://schemas.openxmlformats.org/officeDocument/2006/relationships/image" Target="../media/image309.png"/><Relationship Id="rId409" Type="http://schemas.openxmlformats.org/officeDocument/2006/relationships/image" Target="../media/image316.png"/><Relationship Id="rId560" Type="http://schemas.openxmlformats.org/officeDocument/2006/relationships/customXml" Target="../ink/ink392.xml"/><Relationship Id="rId92" Type="http://schemas.openxmlformats.org/officeDocument/2006/relationships/customXml" Target="../ink/ink158.xml"/><Relationship Id="rId213" Type="http://schemas.openxmlformats.org/officeDocument/2006/relationships/image" Target="../media/image218.png"/><Relationship Id="rId420" Type="http://schemas.openxmlformats.org/officeDocument/2006/relationships/customXml" Target="../ink/ink322.xml"/><Relationship Id="rId616" Type="http://schemas.openxmlformats.org/officeDocument/2006/relationships/customXml" Target="../ink/ink420.xml"/><Relationship Id="rId658" Type="http://schemas.openxmlformats.org/officeDocument/2006/relationships/customXml" Target="../ink/ink441.xml"/><Relationship Id="rId255" Type="http://schemas.openxmlformats.org/officeDocument/2006/relationships/image" Target="../media/image239.png"/><Relationship Id="rId297" Type="http://schemas.openxmlformats.org/officeDocument/2006/relationships/image" Target="../media/image260.png"/><Relationship Id="rId462" Type="http://schemas.openxmlformats.org/officeDocument/2006/relationships/customXml" Target="../ink/ink343.xml"/><Relationship Id="rId518" Type="http://schemas.openxmlformats.org/officeDocument/2006/relationships/customXml" Target="../ink/ink371.xml"/><Relationship Id="rId115" Type="http://schemas.openxmlformats.org/officeDocument/2006/relationships/image" Target="../media/image169.png"/><Relationship Id="rId157" Type="http://schemas.openxmlformats.org/officeDocument/2006/relationships/image" Target="../media/image190.png"/><Relationship Id="rId322" Type="http://schemas.openxmlformats.org/officeDocument/2006/relationships/customXml" Target="../ink/ink273.xml"/><Relationship Id="rId364" Type="http://schemas.openxmlformats.org/officeDocument/2006/relationships/customXml" Target="../ink/ink294.xml"/><Relationship Id="rId61" Type="http://schemas.openxmlformats.org/officeDocument/2006/relationships/image" Target="../media/image142.png"/><Relationship Id="rId199" Type="http://schemas.openxmlformats.org/officeDocument/2006/relationships/image" Target="../media/image211.png"/><Relationship Id="rId571" Type="http://schemas.openxmlformats.org/officeDocument/2006/relationships/image" Target="../media/image397.png"/><Relationship Id="rId627" Type="http://schemas.openxmlformats.org/officeDocument/2006/relationships/image" Target="../media/image425.png"/><Relationship Id="rId669" Type="http://schemas.openxmlformats.org/officeDocument/2006/relationships/image" Target="../media/image446.png"/><Relationship Id="rId19" Type="http://schemas.openxmlformats.org/officeDocument/2006/relationships/image" Target="../media/image121.png"/><Relationship Id="rId224" Type="http://schemas.openxmlformats.org/officeDocument/2006/relationships/customXml" Target="../ink/ink224.xml"/><Relationship Id="rId266" Type="http://schemas.openxmlformats.org/officeDocument/2006/relationships/customXml" Target="../ink/ink245.xml"/><Relationship Id="rId431" Type="http://schemas.openxmlformats.org/officeDocument/2006/relationships/image" Target="../media/image327.png"/><Relationship Id="rId473" Type="http://schemas.openxmlformats.org/officeDocument/2006/relationships/image" Target="../media/image348.png"/><Relationship Id="rId529" Type="http://schemas.openxmlformats.org/officeDocument/2006/relationships/image" Target="../media/image376.png"/><Relationship Id="rId680" Type="http://schemas.openxmlformats.org/officeDocument/2006/relationships/customXml" Target="../ink/ink452.xml"/><Relationship Id="rId30" Type="http://schemas.openxmlformats.org/officeDocument/2006/relationships/customXml" Target="../ink/ink127.xml"/><Relationship Id="rId126" Type="http://schemas.openxmlformats.org/officeDocument/2006/relationships/customXml" Target="../ink/ink175.xml"/><Relationship Id="rId168" Type="http://schemas.openxmlformats.org/officeDocument/2006/relationships/customXml" Target="../ink/ink196.xml"/><Relationship Id="rId333" Type="http://schemas.openxmlformats.org/officeDocument/2006/relationships/image" Target="../media/image278.png"/><Relationship Id="rId540" Type="http://schemas.openxmlformats.org/officeDocument/2006/relationships/customXml" Target="../ink/ink382.xml"/><Relationship Id="rId72" Type="http://schemas.openxmlformats.org/officeDocument/2006/relationships/customXml" Target="../ink/ink148.xml"/><Relationship Id="rId375" Type="http://schemas.openxmlformats.org/officeDocument/2006/relationships/image" Target="../media/image299.png"/><Relationship Id="rId582" Type="http://schemas.openxmlformats.org/officeDocument/2006/relationships/customXml" Target="../ink/ink403.xml"/><Relationship Id="rId638" Type="http://schemas.openxmlformats.org/officeDocument/2006/relationships/customXml" Target="../ink/ink431.xml"/><Relationship Id="rId3" Type="http://schemas.openxmlformats.org/officeDocument/2006/relationships/image" Target="../media/image113.png"/><Relationship Id="rId235" Type="http://schemas.openxmlformats.org/officeDocument/2006/relationships/image" Target="../media/image229.png"/><Relationship Id="rId277" Type="http://schemas.openxmlformats.org/officeDocument/2006/relationships/image" Target="../media/image250.png"/><Relationship Id="rId400" Type="http://schemas.openxmlformats.org/officeDocument/2006/relationships/customXml" Target="../ink/ink312.xml"/><Relationship Id="rId442" Type="http://schemas.openxmlformats.org/officeDocument/2006/relationships/customXml" Target="../ink/ink333.xml"/><Relationship Id="rId484" Type="http://schemas.openxmlformats.org/officeDocument/2006/relationships/customXml" Target="../ink/ink354.xml"/><Relationship Id="rId137" Type="http://schemas.openxmlformats.org/officeDocument/2006/relationships/image" Target="../media/image180.png"/><Relationship Id="rId302" Type="http://schemas.openxmlformats.org/officeDocument/2006/relationships/customXml" Target="../ink/ink263.xml"/><Relationship Id="rId344" Type="http://schemas.openxmlformats.org/officeDocument/2006/relationships/customXml" Target="../ink/ink284.xml"/><Relationship Id="rId41" Type="http://schemas.openxmlformats.org/officeDocument/2006/relationships/image" Target="../media/image132.png"/><Relationship Id="rId83" Type="http://schemas.openxmlformats.org/officeDocument/2006/relationships/image" Target="../media/image153.png"/><Relationship Id="rId179" Type="http://schemas.openxmlformats.org/officeDocument/2006/relationships/image" Target="../media/image201.png"/><Relationship Id="rId386" Type="http://schemas.openxmlformats.org/officeDocument/2006/relationships/customXml" Target="../ink/ink305.xml"/><Relationship Id="rId551" Type="http://schemas.openxmlformats.org/officeDocument/2006/relationships/image" Target="../media/image387.png"/><Relationship Id="rId593" Type="http://schemas.openxmlformats.org/officeDocument/2006/relationships/image" Target="../media/image408.png"/><Relationship Id="rId607" Type="http://schemas.openxmlformats.org/officeDocument/2006/relationships/image" Target="../media/image415.png"/><Relationship Id="rId649" Type="http://schemas.openxmlformats.org/officeDocument/2006/relationships/image" Target="../media/image436.png"/><Relationship Id="rId190" Type="http://schemas.openxmlformats.org/officeDocument/2006/relationships/customXml" Target="../ink/ink207.xml"/><Relationship Id="rId204" Type="http://schemas.openxmlformats.org/officeDocument/2006/relationships/customXml" Target="../ink/ink214.xml"/><Relationship Id="rId246" Type="http://schemas.openxmlformats.org/officeDocument/2006/relationships/customXml" Target="../ink/ink235.xml"/><Relationship Id="rId288" Type="http://schemas.openxmlformats.org/officeDocument/2006/relationships/customXml" Target="../ink/ink256.xml"/><Relationship Id="rId411" Type="http://schemas.openxmlformats.org/officeDocument/2006/relationships/image" Target="../media/image317.png"/><Relationship Id="rId453" Type="http://schemas.openxmlformats.org/officeDocument/2006/relationships/image" Target="../media/image338.png"/><Relationship Id="rId509" Type="http://schemas.openxmlformats.org/officeDocument/2006/relationships/image" Target="../media/image366.png"/><Relationship Id="rId660" Type="http://schemas.openxmlformats.org/officeDocument/2006/relationships/customXml" Target="../ink/ink442.xml"/><Relationship Id="rId106" Type="http://schemas.openxmlformats.org/officeDocument/2006/relationships/customXml" Target="../ink/ink165.xml"/><Relationship Id="rId313" Type="http://schemas.openxmlformats.org/officeDocument/2006/relationships/image" Target="../media/image268.png"/><Relationship Id="rId495" Type="http://schemas.openxmlformats.org/officeDocument/2006/relationships/image" Target="../media/image359.png"/><Relationship Id="rId10" Type="http://schemas.openxmlformats.org/officeDocument/2006/relationships/customXml" Target="../ink/ink117.xml"/><Relationship Id="rId52" Type="http://schemas.openxmlformats.org/officeDocument/2006/relationships/customXml" Target="../ink/ink138.xml"/><Relationship Id="rId94" Type="http://schemas.openxmlformats.org/officeDocument/2006/relationships/customXml" Target="../ink/ink159.xml"/><Relationship Id="rId148" Type="http://schemas.openxmlformats.org/officeDocument/2006/relationships/customXml" Target="../ink/ink186.xml"/><Relationship Id="rId355" Type="http://schemas.openxmlformats.org/officeDocument/2006/relationships/image" Target="../media/image289.png"/><Relationship Id="rId397" Type="http://schemas.openxmlformats.org/officeDocument/2006/relationships/image" Target="../media/image310.png"/><Relationship Id="rId520" Type="http://schemas.openxmlformats.org/officeDocument/2006/relationships/customXml" Target="../ink/ink372.xml"/><Relationship Id="rId562" Type="http://schemas.openxmlformats.org/officeDocument/2006/relationships/customXml" Target="../ink/ink393.xml"/><Relationship Id="rId618" Type="http://schemas.openxmlformats.org/officeDocument/2006/relationships/customXml" Target="../ink/ink421.xml"/><Relationship Id="rId215" Type="http://schemas.openxmlformats.org/officeDocument/2006/relationships/image" Target="../media/image219.png"/><Relationship Id="rId257" Type="http://schemas.openxmlformats.org/officeDocument/2006/relationships/image" Target="../media/image240.png"/><Relationship Id="rId422" Type="http://schemas.openxmlformats.org/officeDocument/2006/relationships/customXml" Target="../ink/ink323.xml"/><Relationship Id="rId464" Type="http://schemas.openxmlformats.org/officeDocument/2006/relationships/customXml" Target="../ink/ink344.xml"/><Relationship Id="rId299" Type="http://schemas.openxmlformats.org/officeDocument/2006/relationships/image" Target="../media/image261.png"/><Relationship Id="rId63" Type="http://schemas.openxmlformats.org/officeDocument/2006/relationships/image" Target="../media/image143.png"/><Relationship Id="rId159" Type="http://schemas.openxmlformats.org/officeDocument/2006/relationships/image" Target="../media/image191.png"/><Relationship Id="rId366" Type="http://schemas.openxmlformats.org/officeDocument/2006/relationships/customXml" Target="../ink/ink295.xml"/><Relationship Id="rId573" Type="http://schemas.openxmlformats.org/officeDocument/2006/relationships/image" Target="../media/image398.png"/><Relationship Id="rId226" Type="http://schemas.openxmlformats.org/officeDocument/2006/relationships/customXml" Target="../ink/ink225.xml"/><Relationship Id="rId433" Type="http://schemas.openxmlformats.org/officeDocument/2006/relationships/image" Target="../media/image328.png"/><Relationship Id="rId640" Type="http://schemas.openxmlformats.org/officeDocument/2006/relationships/customXml" Target="../ink/ink432.xml"/><Relationship Id="rId74" Type="http://schemas.openxmlformats.org/officeDocument/2006/relationships/customXml" Target="../ink/ink149.xml"/><Relationship Id="rId377" Type="http://schemas.openxmlformats.org/officeDocument/2006/relationships/image" Target="../media/image300.png"/><Relationship Id="rId500" Type="http://schemas.openxmlformats.org/officeDocument/2006/relationships/customXml" Target="../ink/ink362.xml"/><Relationship Id="rId584" Type="http://schemas.openxmlformats.org/officeDocument/2006/relationships/customXml" Target="../ink/ink404.xml"/><Relationship Id="rId5" Type="http://schemas.openxmlformats.org/officeDocument/2006/relationships/image" Target="../media/image114.png"/><Relationship Id="rId237" Type="http://schemas.openxmlformats.org/officeDocument/2006/relationships/image" Target="../media/image230.png"/><Relationship Id="rId444" Type="http://schemas.openxmlformats.org/officeDocument/2006/relationships/customXml" Target="../ink/ink334.xml"/><Relationship Id="rId651" Type="http://schemas.openxmlformats.org/officeDocument/2006/relationships/image" Target="../media/image437.png"/><Relationship Id="rId290" Type="http://schemas.openxmlformats.org/officeDocument/2006/relationships/customXml" Target="../ink/ink257.xml"/><Relationship Id="rId304" Type="http://schemas.openxmlformats.org/officeDocument/2006/relationships/customXml" Target="../ink/ink264.xml"/><Relationship Id="rId388" Type="http://schemas.openxmlformats.org/officeDocument/2006/relationships/customXml" Target="../ink/ink306.xml"/><Relationship Id="rId511" Type="http://schemas.openxmlformats.org/officeDocument/2006/relationships/image" Target="../media/image367.png"/><Relationship Id="rId609" Type="http://schemas.openxmlformats.org/officeDocument/2006/relationships/image" Target="../media/image416.png"/><Relationship Id="rId85" Type="http://schemas.openxmlformats.org/officeDocument/2006/relationships/image" Target="../media/image154.png"/><Relationship Id="rId150" Type="http://schemas.openxmlformats.org/officeDocument/2006/relationships/customXml" Target="../ink/ink187.xml"/><Relationship Id="rId595" Type="http://schemas.openxmlformats.org/officeDocument/2006/relationships/image" Target="../media/image409.png"/><Relationship Id="rId248" Type="http://schemas.openxmlformats.org/officeDocument/2006/relationships/customXml" Target="../ink/ink236.xml"/><Relationship Id="rId455" Type="http://schemas.openxmlformats.org/officeDocument/2006/relationships/image" Target="../media/image339.png"/><Relationship Id="rId662" Type="http://schemas.openxmlformats.org/officeDocument/2006/relationships/customXml" Target="../ink/ink443.xml"/><Relationship Id="rId12" Type="http://schemas.openxmlformats.org/officeDocument/2006/relationships/customXml" Target="../ink/ink118.xml"/><Relationship Id="rId108" Type="http://schemas.openxmlformats.org/officeDocument/2006/relationships/customXml" Target="../ink/ink166.xml"/><Relationship Id="rId315" Type="http://schemas.openxmlformats.org/officeDocument/2006/relationships/image" Target="../media/image269.png"/><Relationship Id="rId522" Type="http://schemas.openxmlformats.org/officeDocument/2006/relationships/customXml" Target="../ink/ink373.xml"/><Relationship Id="rId96" Type="http://schemas.openxmlformats.org/officeDocument/2006/relationships/customXml" Target="../ink/ink160.xml"/><Relationship Id="rId161" Type="http://schemas.openxmlformats.org/officeDocument/2006/relationships/image" Target="../media/image192.png"/><Relationship Id="rId399" Type="http://schemas.openxmlformats.org/officeDocument/2006/relationships/image" Target="../media/image311.png"/><Relationship Id="rId259" Type="http://schemas.openxmlformats.org/officeDocument/2006/relationships/image" Target="../media/image241.png"/><Relationship Id="rId466" Type="http://schemas.openxmlformats.org/officeDocument/2006/relationships/customXml" Target="../ink/ink345.xml"/><Relationship Id="rId673" Type="http://schemas.openxmlformats.org/officeDocument/2006/relationships/image" Target="../media/image448.png"/><Relationship Id="rId23" Type="http://schemas.openxmlformats.org/officeDocument/2006/relationships/image" Target="../media/image123.png"/><Relationship Id="rId119" Type="http://schemas.openxmlformats.org/officeDocument/2006/relationships/image" Target="../media/image171.png"/><Relationship Id="rId326" Type="http://schemas.openxmlformats.org/officeDocument/2006/relationships/customXml" Target="../ink/ink275.xml"/><Relationship Id="rId533" Type="http://schemas.openxmlformats.org/officeDocument/2006/relationships/image" Target="../media/image378.png"/><Relationship Id="rId172" Type="http://schemas.openxmlformats.org/officeDocument/2006/relationships/customXml" Target="../ink/ink198.xml"/><Relationship Id="rId477" Type="http://schemas.openxmlformats.org/officeDocument/2006/relationships/image" Target="../media/image350.png"/><Relationship Id="rId600" Type="http://schemas.openxmlformats.org/officeDocument/2006/relationships/customXml" Target="../ink/ink412.xml"/><Relationship Id="rId337" Type="http://schemas.openxmlformats.org/officeDocument/2006/relationships/image" Target="../media/image280.png"/><Relationship Id="rId34" Type="http://schemas.openxmlformats.org/officeDocument/2006/relationships/customXml" Target="../ink/ink129.xml"/><Relationship Id="rId544" Type="http://schemas.openxmlformats.org/officeDocument/2006/relationships/customXml" Target="../ink/ink384.xml"/><Relationship Id="rId183" Type="http://schemas.openxmlformats.org/officeDocument/2006/relationships/image" Target="../media/image203.png"/><Relationship Id="rId390" Type="http://schemas.openxmlformats.org/officeDocument/2006/relationships/customXml" Target="../ink/ink307.xml"/><Relationship Id="rId404" Type="http://schemas.openxmlformats.org/officeDocument/2006/relationships/customXml" Target="../ink/ink314.xml"/><Relationship Id="rId611" Type="http://schemas.openxmlformats.org/officeDocument/2006/relationships/image" Target="../media/image417.png"/><Relationship Id="rId250" Type="http://schemas.openxmlformats.org/officeDocument/2006/relationships/customXml" Target="../ink/ink237.xml"/><Relationship Id="rId488" Type="http://schemas.openxmlformats.org/officeDocument/2006/relationships/customXml" Target="../ink/ink356.xml"/><Relationship Id="rId45" Type="http://schemas.openxmlformats.org/officeDocument/2006/relationships/image" Target="../media/image134.png"/><Relationship Id="rId110" Type="http://schemas.openxmlformats.org/officeDocument/2006/relationships/customXml" Target="../ink/ink167.xml"/><Relationship Id="rId348" Type="http://schemas.openxmlformats.org/officeDocument/2006/relationships/customXml" Target="../ink/ink286.xml"/><Relationship Id="rId555" Type="http://schemas.openxmlformats.org/officeDocument/2006/relationships/image" Target="../media/image389.png"/><Relationship Id="rId194" Type="http://schemas.openxmlformats.org/officeDocument/2006/relationships/customXml" Target="../ink/ink209.xml"/><Relationship Id="rId208" Type="http://schemas.openxmlformats.org/officeDocument/2006/relationships/customXml" Target="../ink/ink216.xml"/><Relationship Id="rId415" Type="http://schemas.openxmlformats.org/officeDocument/2006/relationships/image" Target="../media/image319.png"/><Relationship Id="rId622" Type="http://schemas.openxmlformats.org/officeDocument/2006/relationships/customXml" Target="../ink/ink423.xml"/><Relationship Id="rId261" Type="http://schemas.openxmlformats.org/officeDocument/2006/relationships/image" Target="../media/image242.png"/><Relationship Id="rId499" Type="http://schemas.openxmlformats.org/officeDocument/2006/relationships/image" Target="../media/image361.png"/><Relationship Id="rId56" Type="http://schemas.openxmlformats.org/officeDocument/2006/relationships/customXml" Target="../ink/ink140.xml"/><Relationship Id="rId359" Type="http://schemas.openxmlformats.org/officeDocument/2006/relationships/image" Target="../media/image291.png"/><Relationship Id="rId566" Type="http://schemas.openxmlformats.org/officeDocument/2006/relationships/customXml" Target="../ink/ink395.xml"/><Relationship Id="rId121" Type="http://schemas.openxmlformats.org/officeDocument/2006/relationships/image" Target="../media/image172.png"/><Relationship Id="rId219" Type="http://schemas.openxmlformats.org/officeDocument/2006/relationships/image" Target="../media/image221.png"/><Relationship Id="rId426" Type="http://schemas.openxmlformats.org/officeDocument/2006/relationships/customXml" Target="../ink/ink325.xml"/><Relationship Id="rId633" Type="http://schemas.openxmlformats.org/officeDocument/2006/relationships/image" Target="../media/image428.png"/><Relationship Id="rId67" Type="http://schemas.openxmlformats.org/officeDocument/2006/relationships/image" Target="../media/image145.png"/><Relationship Id="rId272" Type="http://schemas.openxmlformats.org/officeDocument/2006/relationships/customXml" Target="../ink/ink248.xml"/><Relationship Id="rId577" Type="http://schemas.openxmlformats.org/officeDocument/2006/relationships/image" Target="../media/image400.png"/><Relationship Id="rId132" Type="http://schemas.openxmlformats.org/officeDocument/2006/relationships/customXml" Target="../ink/ink178.xml"/><Relationship Id="rId437" Type="http://schemas.openxmlformats.org/officeDocument/2006/relationships/image" Target="../media/image330.png"/><Relationship Id="rId644" Type="http://schemas.openxmlformats.org/officeDocument/2006/relationships/customXml" Target="../ink/ink434.xml"/><Relationship Id="rId283" Type="http://schemas.openxmlformats.org/officeDocument/2006/relationships/image" Target="../media/image253.png"/><Relationship Id="rId490" Type="http://schemas.openxmlformats.org/officeDocument/2006/relationships/customXml" Target="../ink/ink357.xml"/><Relationship Id="rId504" Type="http://schemas.openxmlformats.org/officeDocument/2006/relationships/customXml" Target="../ink/ink364.xml"/><Relationship Id="rId78" Type="http://schemas.openxmlformats.org/officeDocument/2006/relationships/customXml" Target="../ink/ink151.xml"/><Relationship Id="rId143" Type="http://schemas.openxmlformats.org/officeDocument/2006/relationships/image" Target="../media/image183.png"/><Relationship Id="rId350" Type="http://schemas.openxmlformats.org/officeDocument/2006/relationships/customXml" Target="../ink/ink287.xml"/><Relationship Id="rId588" Type="http://schemas.openxmlformats.org/officeDocument/2006/relationships/customXml" Target="../ink/ink406.xml"/><Relationship Id="rId9" Type="http://schemas.openxmlformats.org/officeDocument/2006/relationships/image" Target="../media/image116.png"/><Relationship Id="rId210" Type="http://schemas.openxmlformats.org/officeDocument/2006/relationships/customXml" Target="../ink/ink217.xml"/><Relationship Id="rId448" Type="http://schemas.openxmlformats.org/officeDocument/2006/relationships/customXml" Target="../ink/ink336.xml"/><Relationship Id="rId655" Type="http://schemas.openxmlformats.org/officeDocument/2006/relationships/image" Target="../media/image439.png"/><Relationship Id="rId294" Type="http://schemas.openxmlformats.org/officeDocument/2006/relationships/customXml" Target="../ink/ink259.xml"/><Relationship Id="rId308" Type="http://schemas.openxmlformats.org/officeDocument/2006/relationships/customXml" Target="../ink/ink266.xml"/><Relationship Id="rId515" Type="http://schemas.openxmlformats.org/officeDocument/2006/relationships/image" Target="../media/image369.png"/><Relationship Id="rId89" Type="http://schemas.openxmlformats.org/officeDocument/2006/relationships/image" Target="../media/image156.png"/><Relationship Id="rId154" Type="http://schemas.openxmlformats.org/officeDocument/2006/relationships/customXml" Target="../ink/ink189.xml"/><Relationship Id="rId361" Type="http://schemas.openxmlformats.org/officeDocument/2006/relationships/image" Target="../media/image292.png"/><Relationship Id="rId599" Type="http://schemas.openxmlformats.org/officeDocument/2006/relationships/image" Target="../media/image411.png"/><Relationship Id="rId459" Type="http://schemas.openxmlformats.org/officeDocument/2006/relationships/image" Target="../media/image341.png"/><Relationship Id="rId666" Type="http://schemas.openxmlformats.org/officeDocument/2006/relationships/customXml" Target="../ink/ink445.xml"/><Relationship Id="rId16" Type="http://schemas.openxmlformats.org/officeDocument/2006/relationships/customXml" Target="../ink/ink120.xml"/><Relationship Id="rId221" Type="http://schemas.openxmlformats.org/officeDocument/2006/relationships/image" Target="../media/image222.png"/><Relationship Id="rId319" Type="http://schemas.openxmlformats.org/officeDocument/2006/relationships/image" Target="../media/image271.png"/><Relationship Id="rId526" Type="http://schemas.openxmlformats.org/officeDocument/2006/relationships/customXml" Target="../ink/ink375.xml"/><Relationship Id="rId165" Type="http://schemas.openxmlformats.org/officeDocument/2006/relationships/image" Target="../media/image194.png"/><Relationship Id="rId372" Type="http://schemas.openxmlformats.org/officeDocument/2006/relationships/customXml" Target="../ink/ink298.xml"/><Relationship Id="rId677" Type="http://schemas.openxmlformats.org/officeDocument/2006/relationships/image" Target="../media/image450.png"/><Relationship Id="rId232" Type="http://schemas.openxmlformats.org/officeDocument/2006/relationships/customXml" Target="../ink/ink228.xml"/><Relationship Id="rId27" Type="http://schemas.openxmlformats.org/officeDocument/2006/relationships/image" Target="../media/image125.png"/><Relationship Id="rId537" Type="http://schemas.openxmlformats.org/officeDocument/2006/relationships/image" Target="../media/image380.png"/><Relationship Id="rId80" Type="http://schemas.openxmlformats.org/officeDocument/2006/relationships/customXml" Target="../ink/ink152.xml"/><Relationship Id="rId176" Type="http://schemas.openxmlformats.org/officeDocument/2006/relationships/customXml" Target="../ink/ink200.xml"/><Relationship Id="rId383" Type="http://schemas.openxmlformats.org/officeDocument/2006/relationships/image" Target="../media/image303.png"/><Relationship Id="rId590" Type="http://schemas.openxmlformats.org/officeDocument/2006/relationships/customXml" Target="../ink/ink407.xml"/><Relationship Id="rId604" Type="http://schemas.openxmlformats.org/officeDocument/2006/relationships/customXml" Target="../ink/ink414.xml"/><Relationship Id="rId243" Type="http://schemas.openxmlformats.org/officeDocument/2006/relationships/image" Target="../media/image233.png"/><Relationship Id="rId450" Type="http://schemas.openxmlformats.org/officeDocument/2006/relationships/customXml" Target="../ink/ink337.xml"/><Relationship Id="rId38" Type="http://schemas.openxmlformats.org/officeDocument/2006/relationships/customXml" Target="../ink/ink131.xml"/><Relationship Id="rId103" Type="http://schemas.openxmlformats.org/officeDocument/2006/relationships/image" Target="../media/image163.png"/><Relationship Id="rId310" Type="http://schemas.openxmlformats.org/officeDocument/2006/relationships/customXml" Target="../ink/ink267.xml"/><Relationship Id="rId548" Type="http://schemas.openxmlformats.org/officeDocument/2006/relationships/customXml" Target="../ink/ink386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11.png"/><Relationship Id="rId671" Type="http://schemas.openxmlformats.org/officeDocument/2006/relationships/customXml" Target="../ink/ink790.xml"/><Relationship Id="rId21" Type="http://schemas.openxmlformats.org/officeDocument/2006/relationships/image" Target="../media/image463.png"/><Relationship Id="rId324" Type="http://schemas.openxmlformats.org/officeDocument/2006/relationships/image" Target="../media/image613.png"/><Relationship Id="rId531" Type="http://schemas.openxmlformats.org/officeDocument/2006/relationships/image" Target="../media/image716.png"/><Relationship Id="rId629" Type="http://schemas.openxmlformats.org/officeDocument/2006/relationships/customXml" Target="../ink/ink769.xml"/><Relationship Id="rId170" Type="http://schemas.openxmlformats.org/officeDocument/2006/relationships/customXml" Target="../ink/ink538.xml"/><Relationship Id="rId268" Type="http://schemas.openxmlformats.org/officeDocument/2006/relationships/customXml" Target="../ink/ink587.xml"/><Relationship Id="rId475" Type="http://schemas.openxmlformats.org/officeDocument/2006/relationships/image" Target="../media/image688.png"/><Relationship Id="rId682" Type="http://schemas.openxmlformats.org/officeDocument/2006/relationships/image" Target="../media/image791.png"/><Relationship Id="rId32" Type="http://schemas.openxmlformats.org/officeDocument/2006/relationships/customXml" Target="../ink/ink469.xml"/><Relationship Id="rId128" Type="http://schemas.openxmlformats.org/officeDocument/2006/relationships/customXml" Target="../ink/ink517.xml"/><Relationship Id="rId335" Type="http://schemas.openxmlformats.org/officeDocument/2006/relationships/customXml" Target="../ink/ink621.xml"/><Relationship Id="rId542" Type="http://schemas.openxmlformats.org/officeDocument/2006/relationships/customXml" Target="../ink/ink725.xml"/><Relationship Id="rId181" Type="http://schemas.openxmlformats.org/officeDocument/2006/relationships/image" Target="../media/image543.png"/><Relationship Id="rId402" Type="http://schemas.openxmlformats.org/officeDocument/2006/relationships/image" Target="../media/image652.png"/><Relationship Id="rId279" Type="http://schemas.openxmlformats.org/officeDocument/2006/relationships/image" Target="../media/image592.png"/><Relationship Id="rId486" Type="http://schemas.openxmlformats.org/officeDocument/2006/relationships/customXml" Target="../ink/ink697.xml"/><Relationship Id="rId693" Type="http://schemas.openxmlformats.org/officeDocument/2006/relationships/customXml" Target="../ink/ink801.xml"/><Relationship Id="rId707" Type="http://schemas.openxmlformats.org/officeDocument/2006/relationships/customXml" Target="../ink/ink808.xml"/><Relationship Id="rId43" Type="http://schemas.openxmlformats.org/officeDocument/2006/relationships/image" Target="../media/image474.png"/><Relationship Id="rId139" Type="http://schemas.openxmlformats.org/officeDocument/2006/relationships/image" Target="../media/image522.png"/><Relationship Id="rId346" Type="http://schemas.openxmlformats.org/officeDocument/2006/relationships/image" Target="../media/image624.png"/><Relationship Id="rId553" Type="http://schemas.openxmlformats.org/officeDocument/2006/relationships/customXml" Target="../ink/ink731.xml"/><Relationship Id="rId192" Type="http://schemas.openxmlformats.org/officeDocument/2006/relationships/customXml" Target="../ink/ink549.xml"/><Relationship Id="rId206" Type="http://schemas.openxmlformats.org/officeDocument/2006/relationships/customXml" Target="../ink/ink556.xml"/><Relationship Id="rId413" Type="http://schemas.openxmlformats.org/officeDocument/2006/relationships/customXml" Target="../ink/ink660.xml"/><Relationship Id="rId497" Type="http://schemas.openxmlformats.org/officeDocument/2006/relationships/image" Target="../media/image699.png"/><Relationship Id="rId620" Type="http://schemas.openxmlformats.org/officeDocument/2006/relationships/image" Target="../media/image760.png"/><Relationship Id="rId357" Type="http://schemas.openxmlformats.org/officeDocument/2006/relationships/customXml" Target="../ink/ink632.xml"/><Relationship Id="rId54" Type="http://schemas.openxmlformats.org/officeDocument/2006/relationships/customXml" Target="../ink/ink480.xml"/><Relationship Id="rId217" Type="http://schemas.openxmlformats.org/officeDocument/2006/relationships/image" Target="../media/image561.png"/><Relationship Id="rId564" Type="http://schemas.openxmlformats.org/officeDocument/2006/relationships/image" Target="../media/image732.png"/><Relationship Id="rId424" Type="http://schemas.openxmlformats.org/officeDocument/2006/relationships/image" Target="../media/image663.png"/><Relationship Id="rId631" Type="http://schemas.openxmlformats.org/officeDocument/2006/relationships/customXml" Target="../ink/ink770.xml"/><Relationship Id="rId270" Type="http://schemas.openxmlformats.org/officeDocument/2006/relationships/customXml" Target="../ink/ink588.xml"/><Relationship Id="rId65" Type="http://schemas.openxmlformats.org/officeDocument/2006/relationships/image" Target="../media/image485.png"/><Relationship Id="rId130" Type="http://schemas.openxmlformats.org/officeDocument/2006/relationships/customXml" Target="../ink/ink518.xml"/><Relationship Id="rId368" Type="http://schemas.openxmlformats.org/officeDocument/2006/relationships/image" Target="../media/image635.png"/><Relationship Id="rId575" Type="http://schemas.openxmlformats.org/officeDocument/2006/relationships/customXml" Target="../ink/ink742.xml"/><Relationship Id="rId228" Type="http://schemas.openxmlformats.org/officeDocument/2006/relationships/customXml" Target="../ink/ink567.xml"/><Relationship Id="rId435" Type="http://schemas.openxmlformats.org/officeDocument/2006/relationships/customXml" Target="../ink/ink671.xml"/><Relationship Id="rId642" Type="http://schemas.openxmlformats.org/officeDocument/2006/relationships/image" Target="../media/image771.png"/><Relationship Id="rId281" Type="http://schemas.openxmlformats.org/officeDocument/2006/relationships/image" Target="../media/image593.png"/><Relationship Id="rId502" Type="http://schemas.openxmlformats.org/officeDocument/2006/relationships/customXml" Target="../ink/ink705.xml"/><Relationship Id="rId76" Type="http://schemas.openxmlformats.org/officeDocument/2006/relationships/customXml" Target="../ink/ink491.xml"/><Relationship Id="rId141" Type="http://schemas.openxmlformats.org/officeDocument/2006/relationships/image" Target="../media/image523.png"/><Relationship Id="rId379" Type="http://schemas.openxmlformats.org/officeDocument/2006/relationships/customXml" Target="../ink/ink643.xml"/><Relationship Id="rId586" Type="http://schemas.openxmlformats.org/officeDocument/2006/relationships/image" Target="../media/image743.png"/><Relationship Id="rId7" Type="http://schemas.openxmlformats.org/officeDocument/2006/relationships/image" Target="../media/image456.png"/><Relationship Id="rId239" Type="http://schemas.openxmlformats.org/officeDocument/2006/relationships/image" Target="../media/image572.png"/><Relationship Id="rId446" Type="http://schemas.openxmlformats.org/officeDocument/2006/relationships/image" Target="../media/image674.png"/><Relationship Id="rId653" Type="http://schemas.openxmlformats.org/officeDocument/2006/relationships/customXml" Target="../ink/ink781.xml"/><Relationship Id="rId292" Type="http://schemas.openxmlformats.org/officeDocument/2006/relationships/customXml" Target="../ink/ink599.xml"/><Relationship Id="rId306" Type="http://schemas.openxmlformats.org/officeDocument/2006/relationships/customXml" Target="../ink/ink606.xml"/><Relationship Id="rId87" Type="http://schemas.openxmlformats.org/officeDocument/2006/relationships/image" Target="../media/image496.png"/><Relationship Id="rId513" Type="http://schemas.openxmlformats.org/officeDocument/2006/relationships/image" Target="../media/image707.png"/><Relationship Id="rId597" Type="http://schemas.openxmlformats.org/officeDocument/2006/relationships/customXml" Target="../ink/ink753.xml"/><Relationship Id="rId152" Type="http://schemas.openxmlformats.org/officeDocument/2006/relationships/customXml" Target="../ink/ink529.xml"/><Relationship Id="rId457" Type="http://schemas.openxmlformats.org/officeDocument/2006/relationships/image" Target="../media/image679.png"/><Relationship Id="rId664" Type="http://schemas.openxmlformats.org/officeDocument/2006/relationships/image" Target="../media/image782.png"/><Relationship Id="rId14" Type="http://schemas.openxmlformats.org/officeDocument/2006/relationships/customXml" Target="../ink/ink460.xml"/><Relationship Id="rId317" Type="http://schemas.openxmlformats.org/officeDocument/2006/relationships/image" Target="../media/image611.png"/><Relationship Id="rId524" Type="http://schemas.openxmlformats.org/officeDocument/2006/relationships/customXml" Target="../ink/ink716.xml"/><Relationship Id="rId98" Type="http://schemas.openxmlformats.org/officeDocument/2006/relationships/customXml" Target="../ink/ink502.xml"/><Relationship Id="rId163" Type="http://schemas.openxmlformats.org/officeDocument/2006/relationships/image" Target="../media/image534.png"/><Relationship Id="rId370" Type="http://schemas.openxmlformats.org/officeDocument/2006/relationships/image" Target="../media/image636.png"/><Relationship Id="rId230" Type="http://schemas.openxmlformats.org/officeDocument/2006/relationships/customXml" Target="../ink/ink568.xml"/><Relationship Id="rId468" Type="http://schemas.openxmlformats.org/officeDocument/2006/relationships/customXml" Target="../ink/ink688.xml"/><Relationship Id="rId675" Type="http://schemas.openxmlformats.org/officeDocument/2006/relationships/customXml" Target="../ink/ink792.xml"/><Relationship Id="rId25" Type="http://schemas.openxmlformats.org/officeDocument/2006/relationships/image" Target="../media/image465.png"/><Relationship Id="rId328" Type="http://schemas.openxmlformats.org/officeDocument/2006/relationships/image" Target="../media/image615.png"/><Relationship Id="rId535" Type="http://schemas.openxmlformats.org/officeDocument/2006/relationships/image" Target="../media/image718.png"/><Relationship Id="rId174" Type="http://schemas.openxmlformats.org/officeDocument/2006/relationships/customXml" Target="../ink/ink540.xml"/><Relationship Id="rId381" Type="http://schemas.openxmlformats.org/officeDocument/2006/relationships/customXml" Target="../ink/ink644.xml"/><Relationship Id="rId602" Type="http://schemas.openxmlformats.org/officeDocument/2006/relationships/image" Target="../media/image751.png"/><Relationship Id="rId241" Type="http://schemas.openxmlformats.org/officeDocument/2006/relationships/image" Target="../media/image573.png"/><Relationship Id="rId479" Type="http://schemas.openxmlformats.org/officeDocument/2006/relationships/image" Target="../media/image690.png"/><Relationship Id="rId686" Type="http://schemas.openxmlformats.org/officeDocument/2006/relationships/image" Target="../media/image793.png"/><Relationship Id="rId36" Type="http://schemas.openxmlformats.org/officeDocument/2006/relationships/customXml" Target="../ink/ink471.xml"/><Relationship Id="rId339" Type="http://schemas.openxmlformats.org/officeDocument/2006/relationships/customXml" Target="../ink/ink623.xml"/><Relationship Id="rId546" Type="http://schemas.openxmlformats.org/officeDocument/2006/relationships/image" Target="../media/image723.png"/><Relationship Id="rId101" Type="http://schemas.openxmlformats.org/officeDocument/2006/relationships/image" Target="../media/image503.png"/><Relationship Id="rId185" Type="http://schemas.openxmlformats.org/officeDocument/2006/relationships/image" Target="../media/image545.png"/><Relationship Id="rId406" Type="http://schemas.openxmlformats.org/officeDocument/2006/relationships/image" Target="../media/image654.png"/><Relationship Id="rId392" Type="http://schemas.openxmlformats.org/officeDocument/2006/relationships/image" Target="../media/image647.png"/><Relationship Id="rId613" Type="http://schemas.openxmlformats.org/officeDocument/2006/relationships/customXml" Target="../ink/ink761.xml"/><Relationship Id="rId697" Type="http://schemas.openxmlformats.org/officeDocument/2006/relationships/customXml" Target="../ink/ink803.xml"/><Relationship Id="rId252" Type="http://schemas.openxmlformats.org/officeDocument/2006/relationships/customXml" Target="../ink/ink579.xml"/><Relationship Id="rId47" Type="http://schemas.openxmlformats.org/officeDocument/2006/relationships/image" Target="../media/image476.png"/><Relationship Id="rId112" Type="http://schemas.openxmlformats.org/officeDocument/2006/relationships/customXml" Target="../ink/ink509.xml"/><Relationship Id="rId557" Type="http://schemas.openxmlformats.org/officeDocument/2006/relationships/customXml" Target="../ink/ink733.xml"/><Relationship Id="rId196" Type="http://schemas.openxmlformats.org/officeDocument/2006/relationships/customXml" Target="../ink/ink551.xml"/><Relationship Id="rId417" Type="http://schemas.openxmlformats.org/officeDocument/2006/relationships/customXml" Target="../ink/ink662.xml"/><Relationship Id="rId624" Type="http://schemas.openxmlformats.org/officeDocument/2006/relationships/image" Target="../media/image762.png"/><Relationship Id="rId263" Type="http://schemas.openxmlformats.org/officeDocument/2006/relationships/image" Target="../media/image584.png"/><Relationship Id="rId470" Type="http://schemas.openxmlformats.org/officeDocument/2006/relationships/customXml" Target="../ink/ink689.xml"/><Relationship Id="rId58" Type="http://schemas.openxmlformats.org/officeDocument/2006/relationships/customXml" Target="../ink/ink482.xml"/><Relationship Id="rId123" Type="http://schemas.openxmlformats.org/officeDocument/2006/relationships/image" Target="../media/image514.png"/><Relationship Id="rId330" Type="http://schemas.openxmlformats.org/officeDocument/2006/relationships/image" Target="../media/image616.png"/><Relationship Id="rId568" Type="http://schemas.openxmlformats.org/officeDocument/2006/relationships/image" Target="../media/image734.png"/><Relationship Id="rId428" Type="http://schemas.openxmlformats.org/officeDocument/2006/relationships/image" Target="../media/image665.png"/><Relationship Id="rId635" Type="http://schemas.openxmlformats.org/officeDocument/2006/relationships/customXml" Target="../ink/ink772.xml"/><Relationship Id="rId274" Type="http://schemas.openxmlformats.org/officeDocument/2006/relationships/customXml" Target="../ink/ink590.xml"/><Relationship Id="rId481" Type="http://schemas.openxmlformats.org/officeDocument/2006/relationships/image" Target="../media/image691.png"/><Relationship Id="rId702" Type="http://schemas.openxmlformats.org/officeDocument/2006/relationships/image" Target="../media/image801.png"/><Relationship Id="rId69" Type="http://schemas.openxmlformats.org/officeDocument/2006/relationships/image" Target="../media/image487.png"/><Relationship Id="rId134" Type="http://schemas.openxmlformats.org/officeDocument/2006/relationships/customXml" Target="../ink/ink520.xml"/><Relationship Id="rId579" Type="http://schemas.openxmlformats.org/officeDocument/2006/relationships/customXml" Target="../ink/ink744.xml"/><Relationship Id="rId341" Type="http://schemas.openxmlformats.org/officeDocument/2006/relationships/customXml" Target="../ink/ink624.xml"/><Relationship Id="rId439" Type="http://schemas.openxmlformats.org/officeDocument/2006/relationships/customXml" Target="../ink/ink673.xml"/><Relationship Id="rId646" Type="http://schemas.openxmlformats.org/officeDocument/2006/relationships/image" Target="../media/image773.png"/><Relationship Id="rId201" Type="http://schemas.openxmlformats.org/officeDocument/2006/relationships/image" Target="../media/image553.png"/><Relationship Id="rId285" Type="http://schemas.openxmlformats.org/officeDocument/2006/relationships/image" Target="../media/image595.png"/><Relationship Id="rId506" Type="http://schemas.openxmlformats.org/officeDocument/2006/relationships/customXml" Target="../ink/ink707.xml"/><Relationship Id="rId492" Type="http://schemas.openxmlformats.org/officeDocument/2006/relationships/customXml" Target="../ink/ink700.xml"/><Relationship Id="rId713" Type="http://schemas.openxmlformats.org/officeDocument/2006/relationships/image" Target="../media/image806.png"/><Relationship Id="rId145" Type="http://schemas.openxmlformats.org/officeDocument/2006/relationships/image" Target="../media/image525.png"/><Relationship Id="rId352" Type="http://schemas.openxmlformats.org/officeDocument/2006/relationships/image" Target="../media/image627.png"/><Relationship Id="rId212" Type="http://schemas.openxmlformats.org/officeDocument/2006/relationships/customXml" Target="../ink/ink559.xml"/><Relationship Id="rId657" Type="http://schemas.openxmlformats.org/officeDocument/2006/relationships/customXml" Target="../ink/ink783.xml"/><Relationship Id="rId296" Type="http://schemas.openxmlformats.org/officeDocument/2006/relationships/customXml" Target="../ink/ink601.xml"/><Relationship Id="rId517" Type="http://schemas.openxmlformats.org/officeDocument/2006/relationships/image" Target="../media/image709.png"/><Relationship Id="rId60" Type="http://schemas.openxmlformats.org/officeDocument/2006/relationships/customXml" Target="../ink/ink483.xml"/><Relationship Id="rId156" Type="http://schemas.openxmlformats.org/officeDocument/2006/relationships/customXml" Target="../ink/ink531.xml"/><Relationship Id="rId363" Type="http://schemas.openxmlformats.org/officeDocument/2006/relationships/customXml" Target="../ink/ink635.xml"/><Relationship Id="rId570" Type="http://schemas.openxmlformats.org/officeDocument/2006/relationships/image" Target="../media/image735.png"/><Relationship Id="rId223" Type="http://schemas.openxmlformats.org/officeDocument/2006/relationships/image" Target="../media/image564.png"/><Relationship Id="rId430" Type="http://schemas.openxmlformats.org/officeDocument/2006/relationships/image" Target="../media/image666.png"/><Relationship Id="rId668" Type="http://schemas.openxmlformats.org/officeDocument/2006/relationships/image" Target="../media/image784.png"/><Relationship Id="rId18" Type="http://schemas.openxmlformats.org/officeDocument/2006/relationships/customXml" Target="../ink/ink462.xml"/><Relationship Id="rId528" Type="http://schemas.openxmlformats.org/officeDocument/2006/relationships/customXml" Target="../ink/ink718.xml"/><Relationship Id="rId167" Type="http://schemas.openxmlformats.org/officeDocument/2006/relationships/image" Target="../media/image536.png"/><Relationship Id="rId374" Type="http://schemas.openxmlformats.org/officeDocument/2006/relationships/image" Target="../media/image638.png"/><Relationship Id="rId581" Type="http://schemas.openxmlformats.org/officeDocument/2006/relationships/customXml" Target="../ink/ink745.xml"/><Relationship Id="rId71" Type="http://schemas.openxmlformats.org/officeDocument/2006/relationships/image" Target="../media/image488.png"/><Relationship Id="rId234" Type="http://schemas.openxmlformats.org/officeDocument/2006/relationships/customXml" Target="../ink/ink570.xml"/><Relationship Id="rId679" Type="http://schemas.openxmlformats.org/officeDocument/2006/relationships/customXml" Target="../ink/ink794.xml"/><Relationship Id="rId2" Type="http://schemas.openxmlformats.org/officeDocument/2006/relationships/customXml" Target="../ink/ink454.xml"/><Relationship Id="rId29" Type="http://schemas.openxmlformats.org/officeDocument/2006/relationships/image" Target="../media/image467.png"/><Relationship Id="rId276" Type="http://schemas.openxmlformats.org/officeDocument/2006/relationships/customXml" Target="../ink/ink591.xml"/><Relationship Id="rId441" Type="http://schemas.openxmlformats.org/officeDocument/2006/relationships/customXml" Target="../ink/ink674.xml"/><Relationship Id="rId483" Type="http://schemas.openxmlformats.org/officeDocument/2006/relationships/image" Target="../media/image692.png"/><Relationship Id="rId539" Type="http://schemas.openxmlformats.org/officeDocument/2006/relationships/image" Target="../media/image720.png"/><Relationship Id="rId690" Type="http://schemas.openxmlformats.org/officeDocument/2006/relationships/image" Target="../media/image795.png"/><Relationship Id="rId704" Type="http://schemas.openxmlformats.org/officeDocument/2006/relationships/image" Target="../media/image802.png"/><Relationship Id="rId40" Type="http://schemas.openxmlformats.org/officeDocument/2006/relationships/customXml" Target="../ink/ink473.xml"/><Relationship Id="rId136" Type="http://schemas.openxmlformats.org/officeDocument/2006/relationships/customXml" Target="../ink/ink521.xml"/><Relationship Id="rId178" Type="http://schemas.openxmlformats.org/officeDocument/2006/relationships/customXml" Target="../ink/ink542.xml"/><Relationship Id="rId301" Type="http://schemas.openxmlformats.org/officeDocument/2006/relationships/image" Target="../media/image603.png"/><Relationship Id="rId343" Type="http://schemas.openxmlformats.org/officeDocument/2006/relationships/customXml" Target="../ink/ink625.xml"/><Relationship Id="rId550" Type="http://schemas.openxmlformats.org/officeDocument/2006/relationships/image" Target="../media/image725.png"/><Relationship Id="rId82" Type="http://schemas.openxmlformats.org/officeDocument/2006/relationships/customXml" Target="../ink/ink494.xml"/><Relationship Id="rId203" Type="http://schemas.openxmlformats.org/officeDocument/2006/relationships/image" Target="../media/image554.png"/><Relationship Id="rId385" Type="http://schemas.openxmlformats.org/officeDocument/2006/relationships/customXml" Target="../ink/ink646.xml"/><Relationship Id="rId592" Type="http://schemas.openxmlformats.org/officeDocument/2006/relationships/image" Target="../media/image746.png"/><Relationship Id="rId606" Type="http://schemas.openxmlformats.org/officeDocument/2006/relationships/image" Target="../media/image753.png"/><Relationship Id="rId648" Type="http://schemas.openxmlformats.org/officeDocument/2006/relationships/image" Target="../media/image774.png"/><Relationship Id="rId245" Type="http://schemas.openxmlformats.org/officeDocument/2006/relationships/image" Target="../media/image575.png"/><Relationship Id="rId287" Type="http://schemas.openxmlformats.org/officeDocument/2006/relationships/image" Target="../media/image596.png"/><Relationship Id="rId410" Type="http://schemas.openxmlformats.org/officeDocument/2006/relationships/image" Target="../media/image656.png"/><Relationship Id="rId452" Type="http://schemas.openxmlformats.org/officeDocument/2006/relationships/image" Target="../media/image677.png"/><Relationship Id="rId494" Type="http://schemas.openxmlformats.org/officeDocument/2006/relationships/customXml" Target="../ink/ink701.xml"/><Relationship Id="rId508" Type="http://schemas.openxmlformats.org/officeDocument/2006/relationships/customXml" Target="../ink/ink708.xml"/><Relationship Id="rId715" Type="http://schemas.openxmlformats.org/officeDocument/2006/relationships/image" Target="../media/image807.png"/><Relationship Id="rId105" Type="http://schemas.openxmlformats.org/officeDocument/2006/relationships/image" Target="../media/image505.png"/><Relationship Id="rId147" Type="http://schemas.openxmlformats.org/officeDocument/2006/relationships/image" Target="../media/image526.png"/><Relationship Id="rId312" Type="http://schemas.openxmlformats.org/officeDocument/2006/relationships/customXml" Target="../ink/ink609.xml"/><Relationship Id="rId354" Type="http://schemas.openxmlformats.org/officeDocument/2006/relationships/image" Target="../media/image628.png"/><Relationship Id="rId51" Type="http://schemas.openxmlformats.org/officeDocument/2006/relationships/image" Target="../media/image478.png"/><Relationship Id="rId93" Type="http://schemas.openxmlformats.org/officeDocument/2006/relationships/image" Target="../media/image499.png"/><Relationship Id="rId189" Type="http://schemas.openxmlformats.org/officeDocument/2006/relationships/image" Target="../media/image547.png"/><Relationship Id="rId396" Type="http://schemas.openxmlformats.org/officeDocument/2006/relationships/image" Target="../media/image649.png"/><Relationship Id="rId561" Type="http://schemas.openxmlformats.org/officeDocument/2006/relationships/customXml" Target="../ink/ink735.xml"/><Relationship Id="rId617" Type="http://schemas.openxmlformats.org/officeDocument/2006/relationships/customXml" Target="../ink/ink763.xml"/><Relationship Id="rId659" Type="http://schemas.openxmlformats.org/officeDocument/2006/relationships/customXml" Target="../ink/ink784.xml"/><Relationship Id="rId214" Type="http://schemas.openxmlformats.org/officeDocument/2006/relationships/customXml" Target="../ink/ink560.xml"/><Relationship Id="rId256" Type="http://schemas.openxmlformats.org/officeDocument/2006/relationships/customXml" Target="../ink/ink581.xml"/><Relationship Id="rId298" Type="http://schemas.openxmlformats.org/officeDocument/2006/relationships/customXml" Target="../ink/ink602.xml"/><Relationship Id="rId421" Type="http://schemas.openxmlformats.org/officeDocument/2006/relationships/customXml" Target="../ink/ink664.xml"/><Relationship Id="rId463" Type="http://schemas.openxmlformats.org/officeDocument/2006/relationships/image" Target="../media/image682.png"/><Relationship Id="rId519" Type="http://schemas.openxmlformats.org/officeDocument/2006/relationships/image" Target="../media/image710.png"/><Relationship Id="rId670" Type="http://schemas.openxmlformats.org/officeDocument/2006/relationships/image" Target="../media/image785.png"/><Relationship Id="rId116" Type="http://schemas.openxmlformats.org/officeDocument/2006/relationships/customXml" Target="../ink/ink511.xml"/><Relationship Id="rId158" Type="http://schemas.openxmlformats.org/officeDocument/2006/relationships/customXml" Target="../ink/ink532.xml"/><Relationship Id="rId323" Type="http://schemas.openxmlformats.org/officeDocument/2006/relationships/customXml" Target="../ink/ink615.xml"/><Relationship Id="rId530" Type="http://schemas.openxmlformats.org/officeDocument/2006/relationships/customXml" Target="../ink/ink719.xml"/><Relationship Id="rId20" Type="http://schemas.openxmlformats.org/officeDocument/2006/relationships/customXml" Target="../ink/ink463.xml"/><Relationship Id="rId62" Type="http://schemas.openxmlformats.org/officeDocument/2006/relationships/customXml" Target="../ink/ink484.xml"/><Relationship Id="rId365" Type="http://schemas.openxmlformats.org/officeDocument/2006/relationships/customXml" Target="../ink/ink636.xml"/><Relationship Id="rId572" Type="http://schemas.openxmlformats.org/officeDocument/2006/relationships/image" Target="../media/image736.png"/><Relationship Id="rId628" Type="http://schemas.openxmlformats.org/officeDocument/2006/relationships/image" Target="../media/image764.png"/><Relationship Id="rId225" Type="http://schemas.openxmlformats.org/officeDocument/2006/relationships/image" Target="../media/image565.png"/><Relationship Id="rId267" Type="http://schemas.openxmlformats.org/officeDocument/2006/relationships/image" Target="../media/image586.png"/><Relationship Id="rId432" Type="http://schemas.openxmlformats.org/officeDocument/2006/relationships/image" Target="../media/image667.png"/><Relationship Id="rId474" Type="http://schemas.openxmlformats.org/officeDocument/2006/relationships/customXml" Target="../ink/ink691.xml"/><Relationship Id="rId127" Type="http://schemas.openxmlformats.org/officeDocument/2006/relationships/image" Target="../media/image516.png"/><Relationship Id="rId681" Type="http://schemas.openxmlformats.org/officeDocument/2006/relationships/customXml" Target="../ink/ink795.xml"/><Relationship Id="rId31" Type="http://schemas.openxmlformats.org/officeDocument/2006/relationships/image" Target="../media/image468.png"/><Relationship Id="rId73" Type="http://schemas.openxmlformats.org/officeDocument/2006/relationships/image" Target="../media/image489.png"/><Relationship Id="rId169" Type="http://schemas.openxmlformats.org/officeDocument/2006/relationships/image" Target="../media/image537.png"/><Relationship Id="rId334" Type="http://schemas.openxmlformats.org/officeDocument/2006/relationships/image" Target="../media/image618.png"/><Relationship Id="rId376" Type="http://schemas.openxmlformats.org/officeDocument/2006/relationships/image" Target="../media/image639.png"/><Relationship Id="rId541" Type="http://schemas.openxmlformats.org/officeDocument/2006/relationships/image" Target="../media/image721.png"/><Relationship Id="rId583" Type="http://schemas.openxmlformats.org/officeDocument/2006/relationships/customXml" Target="../ink/ink746.xml"/><Relationship Id="rId639" Type="http://schemas.openxmlformats.org/officeDocument/2006/relationships/customXml" Target="../ink/ink774.xml"/><Relationship Id="rId4" Type="http://schemas.openxmlformats.org/officeDocument/2006/relationships/customXml" Target="../ink/ink455.xml"/><Relationship Id="rId180" Type="http://schemas.openxmlformats.org/officeDocument/2006/relationships/customXml" Target="../ink/ink543.xml"/><Relationship Id="rId236" Type="http://schemas.openxmlformats.org/officeDocument/2006/relationships/customXml" Target="../ink/ink571.xml"/><Relationship Id="rId278" Type="http://schemas.openxmlformats.org/officeDocument/2006/relationships/customXml" Target="../ink/ink592.xml"/><Relationship Id="rId401" Type="http://schemas.openxmlformats.org/officeDocument/2006/relationships/customXml" Target="../ink/ink654.xml"/><Relationship Id="rId443" Type="http://schemas.openxmlformats.org/officeDocument/2006/relationships/customXml" Target="../ink/ink675.xml"/><Relationship Id="rId650" Type="http://schemas.openxmlformats.org/officeDocument/2006/relationships/image" Target="../media/image775.png"/><Relationship Id="rId303" Type="http://schemas.openxmlformats.org/officeDocument/2006/relationships/image" Target="../media/image604.png"/><Relationship Id="rId485" Type="http://schemas.openxmlformats.org/officeDocument/2006/relationships/image" Target="../media/image693.png"/><Relationship Id="rId692" Type="http://schemas.openxmlformats.org/officeDocument/2006/relationships/image" Target="../media/image796.png"/><Relationship Id="rId706" Type="http://schemas.openxmlformats.org/officeDocument/2006/relationships/image" Target="../media/image803.png"/><Relationship Id="rId42" Type="http://schemas.openxmlformats.org/officeDocument/2006/relationships/customXml" Target="../ink/ink474.xml"/><Relationship Id="rId84" Type="http://schemas.openxmlformats.org/officeDocument/2006/relationships/customXml" Target="../ink/ink495.xml"/><Relationship Id="rId138" Type="http://schemas.openxmlformats.org/officeDocument/2006/relationships/customXml" Target="../ink/ink522.xml"/><Relationship Id="rId345" Type="http://schemas.openxmlformats.org/officeDocument/2006/relationships/customXml" Target="../ink/ink626.xml"/><Relationship Id="rId387" Type="http://schemas.openxmlformats.org/officeDocument/2006/relationships/customXml" Target="../ink/ink647.xml"/><Relationship Id="rId510" Type="http://schemas.openxmlformats.org/officeDocument/2006/relationships/customXml" Target="../ink/ink709.xml"/><Relationship Id="rId552" Type="http://schemas.openxmlformats.org/officeDocument/2006/relationships/image" Target="../media/image726.png"/><Relationship Id="rId594" Type="http://schemas.openxmlformats.org/officeDocument/2006/relationships/image" Target="../media/image747.png"/><Relationship Id="rId608" Type="http://schemas.openxmlformats.org/officeDocument/2006/relationships/image" Target="../media/image754.png"/><Relationship Id="rId191" Type="http://schemas.openxmlformats.org/officeDocument/2006/relationships/image" Target="../media/image548.png"/><Relationship Id="rId205" Type="http://schemas.openxmlformats.org/officeDocument/2006/relationships/image" Target="../media/image555.png"/><Relationship Id="rId247" Type="http://schemas.openxmlformats.org/officeDocument/2006/relationships/image" Target="../media/image576.png"/><Relationship Id="rId412" Type="http://schemas.openxmlformats.org/officeDocument/2006/relationships/image" Target="../media/image657.png"/><Relationship Id="rId107" Type="http://schemas.openxmlformats.org/officeDocument/2006/relationships/image" Target="../media/image506.png"/><Relationship Id="rId289" Type="http://schemas.openxmlformats.org/officeDocument/2006/relationships/image" Target="../media/image597.png"/><Relationship Id="rId454" Type="http://schemas.openxmlformats.org/officeDocument/2006/relationships/customXml" Target="../ink/ink681.xml"/><Relationship Id="rId496" Type="http://schemas.openxmlformats.org/officeDocument/2006/relationships/customXml" Target="../ink/ink702.xml"/><Relationship Id="rId661" Type="http://schemas.openxmlformats.org/officeDocument/2006/relationships/customXml" Target="../ink/ink785.xml"/><Relationship Id="rId11" Type="http://schemas.openxmlformats.org/officeDocument/2006/relationships/image" Target="../media/image458.png"/><Relationship Id="rId53" Type="http://schemas.openxmlformats.org/officeDocument/2006/relationships/image" Target="../media/image479.png"/><Relationship Id="rId149" Type="http://schemas.openxmlformats.org/officeDocument/2006/relationships/image" Target="../media/image527.png"/><Relationship Id="rId314" Type="http://schemas.openxmlformats.org/officeDocument/2006/relationships/customXml" Target="../ink/ink610.xml"/><Relationship Id="rId356" Type="http://schemas.openxmlformats.org/officeDocument/2006/relationships/image" Target="../media/image629.png"/><Relationship Id="rId398" Type="http://schemas.openxmlformats.org/officeDocument/2006/relationships/image" Target="../media/image650.png"/><Relationship Id="rId521" Type="http://schemas.openxmlformats.org/officeDocument/2006/relationships/image" Target="../media/image711.png"/><Relationship Id="rId563" Type="http://schemas.openxmlformats.org/officeDocument/2006/relationships/customXml" Target="../ink/ink736.xml"/><Relationship Id="rId619" Type="http://schemas.openxmlformats.org/officeDocument/2006/relationships/customXml" Target="../ink/ink764.xml"/><Relationship Id="rId95" Type="http://schemas.openxmlformats.org/officeDocument/2006/relationships/image" Target="../media/image500.png"/><Relationship Id="rId160" Type="http://schemas.openxmlformats.org/officeDocument/2006/relationships/customXml" Target="../ink/ink533.xml"/><Relationship Id="rId216" Type="http://schemas.openxmlformats.org/officeDocument/2006/relationships/customXml" Target="../ink/ink561.xml"/><Relationship Id="rId423" Type="http://schemas.openxmlformats.org/officeDocument/2006/relationships/customXml" Target="../ink/ink665.xml"/><Relationship Id="rId258" Type="http://schemas.openxmlformats.org/officeDocument/2006/relationships/customXml" Target="../ink/ink582.xml"/><Relationship Id="rId465" Type="http://schemas.openxmlformats.org/officeDocument/2006/relationships/image" Target="../media/image683.png"/><Relationship Id="rId630" Type="http://schemas.openxmlformats.org/officeDocument/2006/relationships/image" Target="../media/image765.png"/><Relationship Id="rId672" Type="http://schemas.openxmlformats.org/officeDocument/2006/relationships/image" Target="../media/image786.png"/><Relationship Id="rId22" Type="http://schemas.openxmlformats.org/officeDocument/2006/relationships/customXml" Target="../ink/ink464.xml"/><Relationship Id="rId64" Type="http://schemas.openxmlformats.org/officeDocument/2006/relationships/customXml" Target="../ink/ink485.xml"/><Relationship Id="rId118" Type="http://schemas.openxmlformats.org/officeDocument/2006/relationships/customXml" Target="../ink/ink512.xml"/><Relationship Id="rId325" Type="http://schemas.openxmlformats.org/officeDocument/2006/relationships/customXml" Target="../ink/ink616.xml"/><Relationship Id="rId367" Type="http://schemas.openxmlformats.org/officeDocument/2006/relationships/customXml" Target="../ink/ink637.xml"/><Relationship Id="rId532" Type="http://schemas.openxmlformats.org/officeDocument/2006/relationships/customXml" Target="../ink/ink720.xml"/><Relationship Id="rId574" Type="http://schemas.openxmlformats.org/officeDocument/2006/relationships/image" Target="../media/image737.png"/><Relationship Id="rId171" Type="http://schemas.openxmlformats.org/officeDocument/2006/relationships/image" Target="../media/image538.png"/><Relationship Id="rId227" Type="http://schemas.openxmlformats.org/officeDocument/2006/relationships/image" Target="../media/image566.png"/><Relationship Id="rId269" Type="http://schemas.openxmlformats.org/officeDocument/2006/relationships/image" Target="../media/image587.png"/><Relationship Id="rId434" Type="http://schemas.openxmlformats.org/officeDocument/2006/relationships/image" Target="../media/image668.png"/><Relationship Id="rId476" Type="http://schemas.openxmlformats.org/officeDocument/2006/relationships/customXml" Target="../ink/ink692.xml"/><Relationship Id="rId641" Type="http://schemas.openxmlformats.org/officeDocument/2006/relationships/customXml" Target="../ink/ink775.xml"/><Relationship Id="rId683" Type="http://schemas.openxmlformats.org/officeDocument/2006/relationships/customXml" Target="../ink/ink796.xml"/><Relationship Id="rId33" Type="http://schemas.openxmlformats.org/officeDocument/2006/relationships/image" Target="../media/image469.png"/><Relationship Id="rId129" Type="http://schemas.openxmlformats.org/officeDocument/2006/relationships/image" Target="../media/image517.png"/><Relationship Id="rId280" Type="http://schemas.openxmlformats.org/officeDocument/2006/relationships/customXml" Target="../ink/ink593.xml"/><Relationship Id="rId336" Type="http://schemas.openxmlformats.org/officeDocument/2006/relationships/image" Target="../media/image619.png"/><Relationship Id="rId501" Type="http://schemas.openxmlformats.org/officeDocument/2006/relationships/image" Target="../media/image701.png"/><Relationship Id="rId543" Type="http://schemas.openxmlformats.org/officeDocument/2006/relationships/image" Target="../media/image722.png"/><Relationship Id="rId75" Type="http://schemas.openxmlformats.org/officeDocument/2006/relationships/image" Target="../media/image490.png"/><Relationship Id="rId140" Type="http://schemas.openxmlformats.org/officeDocument/2006/relationships/customXml" Target="../ink/ink523.xml"/><Relationship Id="rId182" Type="http://schemas.openxmlformats.org/officeDocument/2006/relationships/customXml" Target="../ink/ink544.xml"/><Relationship Id="rId378" Type="http://schemas.openxmlformats.org/officeDocument/2006/relationships/image" Target="../media/image640.png"/><Relationship Id="rId403" Type="http://schemas.openxmlformats.org/officeDocument/2006/relationships/customXml" Target="../ink/ink655.xml"/><Relationship Id="rId585" Type="http://schemas.openxmlformats.org/officeDocument/2006/relationships/customXml" Target="../ink/ink747.xml"/><Relationship Id="rId6" Type="http://schemas.openxmlformats.org/officeDocument/2006/relationships/customXml" Target="../ink/ink456.xml"/><Relationship Id="rId238" Type="http://schemas.openxmlformats.org/officeDocument/2006/relationships/customXml" Target="../ink/ink572.xml"/><Relationship Id="rId445" Type="http://schemas.openxmlformats.org/officeDocument/2006/relationships/customXml" Target="../ink/ink676.xml"/><Relationship Id="rId487" Type="http://schemas.openxmlformats.org/officeDocument/2006/relationships/image" Target="../media/image694.png"/><Relationship Id="rId610" Type="http://schemas.openxmlformats.org/officeDocument/2006/relationships/image" Target="../media/image755.png"/><Relationship Id="rId652" Type="http://schemas.openxmlformats.org/officeDocument/2006/relationships/image" Target="../media/image776.png"/><Relationship Id="rId694" Type="http://schemas.openxmlformats.org/officeDocument/2006/relationships/image" Target="../media/image797.png"/><Relationship Id="rId708" Type="http://schemas.openxmlformats.org/officeDocument/2006/relationships/image" Target="../media/image804.png"/><Relationship Id="rId291" Type="http://schemas.openxmlformats.org/officeDocument/2006/relationships/image" Target="../media/image598.png"/><Relationship Id="rId305" Type="http://schemas.openxmlformats.org/officeDocument/2006/relationships/image" Target="../media/image605.png"/><Relationship Id="rId347" Type="http://schemas.openxmlformats.org/officeDocument/2006/relationships/customXml" Target="../ink/ink627.xml"/><Relationship Id="rId512" Type="http://schemas.openxmlformats.org/officeDocument/2006/relationships/customXml" Target="../ink/ink710.xml"/><Relationship Id="rId44" Type="http://schemas.openxmlformats.org/officeDocument/2006/relationships/customXml" Target="../ink/ink475.xml"/><Relationship Id="rId86" Type="http://schemas.openxmlformats.org/officeDocument/2006/relationships/customXml" Target="../ink/ink496.xml"/><Relationship Id="rId151" Type="http://schemas.openxmlformats.org/officeDocument/2006/relationships/image" Target="../media/image528.png"/><Relationship Id="rId389" Type="http://schemas.openxmlformats.org/officeDocument/2006/relationships/customXml" Target="../ink/ink648.xml"/><Relationship Id="rId554" Type="http://schemas.openxmlformats.org/officeDocument/2006/relationships/image" Target="../media/image727.png"/><Relationship Id="rId596" Type="http://schemas.openxmlformats.org/officeDocument/2006/relationships/image" Target="../media/image748.png"/><Relationship Id="rId193" Type="http://schemas.openxmlformats.org/officeDocument/2006/relationships/image" Target="../media/image549.png"/><Relationship Id="rId207" Type="http://schemas.openxmlformats.org/officeDocument/2006/relationships/image" Target="../media/image556.png"/><Relationship Id="rId249" Type="http://schemas.openxmlformats.org/officeDocument/2006/relationships/image" Target="../media/image577.png"/><Relationship Id="rId414" Type="http://schemas.openxmlformats.org/officeDocument/2006/relationships/image" Target="../media/image658.png"/><Relationship Id="rId456" Type="http://schemas.openxmlformats.org/officeDocument/2006/relationships/customXml" Target="../ink/ink682.xml"/><Relationship Id="rId498" Type="http://schemas.openxmlformats.org/officeDocument/2006/relationships/customXml" Target="../ink/ink703.xml"/><Relationship Id="rId621" Type="http://schemas.openxmlformats.org/officeDocument/2006/relationships/customXml" Target="../ink/ink765.xml"/><Relationship Id="rId663" Type="http://schemas.openxmlformats.org/officeDocument/2006/relationships/customXml" Target="../ink/ink786.xml"/><Relationship Id="rId13" Type="http://schemas.openxmlformats.org/officeDocument/2006/relationships/image" Target="../media/image459.png"/><Relationship Id="rId109" Type="http://schemas.openxmlformats.org/officeDocument/2006/relationships/image" Target="../media/image507.png"/><Relationship Id="rId260" Type="http://schemas.openxmlformats.org/officeDocument/2006/relationships/customXml" Target="../ink/ink583.xml"/><Relationship Id="rId316" Type="http://schemas.openxmlformats.org/officeDocument/2006/relationships/customXml" Target="../ink/ink611.xml"/><Relationship Id="rId523" Type="http://schemas.openxmlformats.org/officeDocument/2006/relationships/image" Target="../media/image712.png"/><Relationship Id="rId55" Type="http://schemas.openxmlformats.org/officeDocument/2006/relationships/image" Target="../media/image480.png"/><Relationship Id="rId97" Type="http://schemas.openxmlformats.org/officeDocument/2006/relationships/image" Target="../media/image501.png"/><Relationship Id="rId120" Type="http://schemas.openxmlformats.org/officeDocument/2006/relationships/customXml" Target="../ink/ink513.xml"/><Relationship Id="rId358" Type="http://schemas.openxmlformats.org/officeDocument/2006/relationships/image" Target="../media/image630.png"/><Relationship Id="rId565" Type="http://schemas.openxmlformats.org/officeDocument/2006/relationships/customXml" Target="../ink/ink737.xml"/><Relationship Id="rId162" Type="http://schemas.openxmlformats.org/officeDocument/2006/relationships/customXml" Target="../ink/ink534.xml"/><Relationship Id="rId218" Type="http://schemas.openxmlformats.org/officeDocument/2006/relationships/customXml" Target="../ink/ink562.xml"/><Relationship Id="rId425" Type="http://schemas.openxmlformats.org/officeDocument/2006/relationships/customXml" Target="../ink/ink666.xml"/><Relationship Id="rId467" Type="http://schemas.openxmlformats.org/officeDocument/2006/relationships/image" Target="../media/image684.png"/><Relationship Id="rId632" Type="http://schemas.openxmlformats.org/officeDocument/2006/relationships/image" Target="../media/image766.png"/><Relationship Id="rId271" Type="http://schemas.openxmlformats.org/officeDocument/2006/relationships/image" Target="../media/image588.png"/><Relationship Id="rId674" Type="http://schemas.openxmlformats.org/officeDocument/2006/relationships/image" Target="../media/image787.png"/><Relationship Id="rId24" Type="http://schemas.openxmlformats.org/officeDocument/2006/relationships/customXml" Target="../ink/ink465.xml"/><Relationship Id="rId66" Type="http://schemas.openxmlformats.org/officeDocument/2006/relationships/customXml" Target="../ink/ink486.xml"/><Relationship Id="rId131" Type="http://schemas.openxmlformats.org/officeDocument/2006/relationships/image" Target="../media/image518.png"/><Relationship Id="rId327" Type="http://schemas.openxmlformats.org/officeDocument/2006/relationships/customXml" Target="../ink/ink617.xml"/><Relationship Id="rId369" Type="http://schemas.openxmlformats.org/officeDocument/2006/relationships/customXml" Target="../ink/ink638.xml"/><Relationship Id="rId534" Type="http://schemas.openxmlformats.org/officeDocument/2006/relationships/customXml" Target="../ink/ink721.xml"/><Relationship Id="rId576" Type="http://schemas.openxmlformats.org/officeDocument/2006/relationships/image" Target="../media/image738.png"/><Relationship Id="rId173" Type="http://schemas.openxmlformats.org/officeDocument/2006/relationships/image" Target="../media/image539.png"/><Relationship Id="rId229" Type="http://schemas.openxmlformats.org/officeDocument/2006/relationships/image" Target="../media/image567.png"/><Relationship Id="rId380" Type="http://schemas.openxmlformats.org/officeDocument/2006/relationships/image" Target="../media/image641.png"/><Relationship Id="rId436" Type="http://schemas.openxmlformats.org/officeDocument/2006/relationships/image" Target="../media/image669.png"/><Relationship Id="rId601" Type="http://schemas.openxmlformats.org/officeDocument/2006/relationships/customXml" Target="../ink/ink755.xml"/><Relationship Id="rId643" Type="http://schemas.openxmlformats.org/officeDocument/2006/relationships/customXml" Target="../ink/ink776.xml"/><Relationship Id="rId240" Type="http://schemas.openxmlformats.org/officeDocument/2006/relationships/customXml" Target="../ink/ink573.xml"/><Relationship Id="rId478" Type="http://schemas.openxmlformats.org/officeDocument/2006/relationships/customXml" Target="../ink/ink693.xml"/><Relationship Id="rId685" Type="http://schemas.openxmlformats.org/officeDocument/2006/relationships/customXml" Target="../ink/ink797.xml"/><Relationship Id="rId35" Type="http://schemas.openxmlformats.org/officeDocument/2006/relationships/image" Target="../media/image470.png"/><Relationship Id="rId77" Type="http://schemas.openxmlformats.org/officeDocument/2006/relationships/image" Target="../media/image491.png"/><Relationship Id="rId100" Type="http://schemas.openxmlformats.org/officeDocument/2006/relationships/customXml" Target="../ink/ink503.xml"/><Relationship Id="rId282" Type="http://schemas.openxmlformats.org/officeDocument/2006/relationships/customXml" Target="../ink/ink594.xml"/><Relationship Id="rId338" Type="http://schemas.openxmlformats.org/officeDocument/2006/relationships/image" Target="../media/image620.png"/><Relationship Id="rId503" Type="http://schemas.openxmlformats.org/officeDocument/2006/relationships/image" Target="../media/image702.png"/><Relationship Id="rId545" Type="http://schemas.openxmlformats.org/officeDocument/2006/relationships/customXml" Target="../ink/ink727.xml"/><Relationship Id="rId587" Type="http://schemas.openxmlformats.org/officeDocument/2006/relationships/customXml" Target="../ink/ink748.xml"/><Relationship Id="rId710" Type="http://schemas.openxmlformats.org/officeDocument/2006/relationships/image" Target="../media/image805.png"/><Relationship Id="rId8" Type="http://schemas.openxmlformats.org/officeDocument/2006/relationships/customXml" Target="../ink/ink457.xml"/><Relationship Id="rId142" Type="http://schemas.openxmlformats.org/officeDocument/2006/relationships/customXml" Target="../ink/ink524.xml"/><Relationship Id="rId184" Type="http://schemas.openxmlformats.org/officeDocument/2006/relationships/customXml" Target="../ink/ink545.xml"/><Relationship Id="rId391" Type="http://schemas.openxmlformats.org/officeDocument/2006/relationships/customXml" Target="../ink/ink649.xml"/><Relationship Id="rId405" Type="http://schemas.openxmlformats.org/officeDocument/2006/relationships/customXml" Target="../ink/ink656.xml"/><Relationship Id="rId447" Type="http://schemas.openxmlformats.org/officeDocument/2006/relationships/customXml" Target="../ink/ink677.xml"/><Relationship Id="rId612" Type="http://schemas.openxmlformats.org/officeDocument/2006/relationships/image" Target="../media/image756.png"/><Relationship Id="rId251" Type="http://schemas.openxmlformats.org/officeDocument/2006/relationships/image" Target="../media/image578.png"/><Relationship Id="rId489" Type="http://schemas.openxmlformats.org/officeDocument/2006/relationships/image" Target="../media/image695.png"/><Relationship Id="rId654" Type="http://schemas.openxmlformats.org/officeDocument/2006/relationships/image" Target="../media/image777.png"/><Relationship Id="rId696" Type="http://schemas.openxmlformats.org/officeDocument/2006/relationships/image" Target="../media/image798.png"/><Relationship Id="rId46" Type="http://schemas.openxmlformats.org/officeDocument/2006/relationships/customXml" Target="../ink/ink476.xml"/><Relationship Id="rId293" Type="http://schemas.openxmlformats.org/officeDocument/2006/relationships/image" Target="../media/image599.png"/><Relationship Id="rId307" Type="http://schemas.openxmlformats.org/officeDocument/2006/relationships/image" Target="../media/image606.png"/><Relationship Id="rId349" Type="http://schemas.openxmlformats.org/officeDocument/2006/relationships/customXml" Target="../ink/ink628.xml"/><Relationship Id="rId514" Type="http://schemas.openxmlformats.org/officeDocument/2006/relationships/customXml" Target="../ink/ink711.xml"/><Relationship Id="rId556" Type="http://schemas.openxmlformats.org/officeDocument/2006/relationships/image" Target="../media/image728.png"/><Relationship Id="rId88" Type="http://schemas.openxmlformats.org/officeDocument/2006/relationships/customXml" Target="../ink/ink497.xml"/><Relationship Id="rId111" Type="http://schemas.openxmlformats.org/officeDocument/2006/relationships/image" Target="../media/image508.png"/><Relationship Id="rId153" Type="http://schemas.openxmlformats.org/officeDocument/2006/relationships/image" Target="../media/image529.png"/><Relationship Id="rId195" Type="http://schemas.openxmlformats.org/officeDocument/2006/relationships/image" Target="../media/image550.png"/><Relationship Id="rId209" Type="http://schemas.openxmlformats.org/officeDocument/2006/relationships/image" Target="../media/image557.png"/><Relationship Id="rId360" Type="http://schemas.openxmlformats.org/officeDocument/2006/relationships/image" Target="../media/image631.png"/><Relationship Id="rId416" Type="http://schemas.openxmlformats.org/officeDocument/2006/relationships/image" Target="../media/image659.png"/><Relationship Id="rId598" Type="http://schemas.openxmlformats.org/officeDocument/2006/relationships/image" Target="../media/image749.png"/><Relationship Id="rId220" Type="http://schemas.openxmlformats.org/officeDocument/2006/relationships/customXml" Target="../ink/ink563.xml"/><Relationship Id="rId458" Type="http://schemas.openxmlformats.org/officeDocument/2006/relationships/customXml" Target="../ink/ink683.xml"/><Relationship Id="rId623" Type="http://schemas.openxmlformats.org/officeDocument/2006/relationships/customXml" Target="../ink/ink766.xml"/><Relationship Id="rId665" Type="http://schemas.openxmlformats.org/officeDocument/2006/relationships/customXml" Target="../ink/ink787.xml"/><Relationship Id="rId15" Type="http://schemas.openxmlformats.org/officeDocument/2006/relationships/image" Target="../media/image460.png"/><Relationship Id="rId57" Type="http://schemas.openxmlformats.org/officeDocument/2006/relationships/image" Target="../media/image481.png"/><Relationship Id="rId262" Type="http://schemas.openxmlformats.org/officeDocument/2006/relationships/customXml" Target="../ink/ink584.xml"/><Relationship Id="rId318" Type="http://schemas.openxmlformats.org/officeDocument/2006/relationships/customXml" Target="../ink/ink612.xml"/><Relationship Id="rId525" Type="http://schemas.openxmlformats.org/officeDocument/2006/relationships/image" Target="../media/image713.png"/><Relationship Id="rId567" Type="http://schemas.openxmlformats.org/officeDocument/2006/relationships/customXml" Target="../ink/ink738.xml"/><Relationship Id="rId99" Type="http://schemas.openxmlformats.org/officeDocument/2006/relationships/image" Target="../media/image502.png"/><Relationship Id="rId122" Type="http://schemas.openxmlformats.org/officeDocument/2006/relationships/customXml" Target="../ink/ink514.xml"/><Relationship Id="rId164" Type="http://schemas.openxmlformats.org/officeDocument/2006/relationships/customXml" Target="../ink/ink535.xml"/><Relationship Id="rId371" Type="http://schemas.openxmlformats.org/officeDocument/2006/relationships/customXml" Target="../ink/ink639.xml"/><Relationship Id="rId427" Type="http://schemas.openxmlformats.org/officeDocument/2006/relationships/customXml" Target="../ink/ink667.xml"/><Relationship Id="rId469" Type="http://schemas.openxmlformats.org/officeDocument/2006/relationships/image" Target="../media/image685.png"/><Relationship Id="rId634" Type="http://schemas.openxmlformats.org/officeDocument/2006/relationships/image" Target="../media/image767.png"/><Relationship Id="rId676" Type="http://schemas.openxmlformats.org/officeDocument/2006/relationships/image" Target="../media/image788.png"/><Relationship Id="rId26" Type="http://schemas.openxmlformats.org/officeDocument/2006/relationships/customXml" Target="../ink/ink466.xml"/><Relationship Id="rId231" Type="http://schemas.openxmlformats.org/officeDocument/2006/relationships/image" Target="../media/image568.png"/><Relationship Id="rId273" Type="http://schemas.openxmlformats.org/officeDocument/2006/relationships/image" Target="../media/image589.png"/><Relationship Id="rId329" Type="http://schemas.openxmlformats.org/officeDocument/2006/relationships/customXml" Target="../ink/ink618.xml"/><Relationship Id="rId480" Type="http://schemas.openxmlformats.org/officeDocument/2006/relationships/customXml" Target="../ink/ink694.xml"/><Relationship Id="rId536" Type="http://schemas.openxmlformats.org/officeDocument/2006/relationships/customXml" Target="../ink/ink722.xml"/><Relationship Id="rId701" Type="http://schemas.openxmlformats.org/officeDocument/2006/relationships/customXml" Target="../ink/ink805.xml"/><Relationship Id="rId68" Type="http://schemas.openxmlformats.org/officeDocument/2006/relationships/customXml" Target="../ink/ink487.xml"/><Relationship Id="rId133" Type="http://schemas.openxmlformats.org/officeDocument/2006/relationships/image" Target="../media/image519.png"/><Relationship Id="rId175" Type="http://schemas.openxmlformats.org/officeDocument/2006/relationships/image" Target="../media/image540.png"/><Relationship Id="rId340" Type="http://schemas.openxmlformats.org/officeDocument/2006/relationships/image" Target="../media/image621.png"/><Relationship Id="rId578" Type="http://schemas.openxmlformats.org/officeDocument/2006/relationships/image" Target="../media/image739.png"/><Relationship Id="rId200" Type="http://schemas.openxmlformats.org/officeDocument/2006/relationships/customXml" Target="../ink/ink553.xml"/><Relationship Id="rId382" Type="http://schemas.openxmlformats.org/officeDocument/2006/relationships/image" Target="../media/image642.png"/><Relationship Id="rId438" Type="http://schemas.openxmlformats.org/officeDocument/2006/relationships/image" Target="../media/image670.png"/><Relationship Id="rId603" Type="http://schemas.openxmlformats.org/officeDocument/2006/relationships/customXml" Target="../ink/ink756.xml"/><Relationship Id="rId645" Type="http://schemas.openxmlformats.org/officeDocument/2006/relationships/customXml" Target="../ink/ink777.xml"/><Relationship Id="rId687" Type="http://schemas.openxmlformats.org/officeDocument/2006/relationships/customXml" Target="../ink/ink798.xml"/><Relationship Id="rId242" Type="http://schemas.openxmlformats.org/officeDocument/2006/relationships/customXml" Target="../ink/ink574.xml"/><Relationship Id="rId284" Type="http://schemas.openxmlformats.org/officeDocument/2006/relationships/customXml" Target="../ink/ink595.xml"/><Relationship Id="rId491" Type="http://schemas.openxmlformats.org/officeDocument/2006/relationships/image" Target="../media/image696.png"/><Relationship Id="rId505" Type="http://schemas.openxmlformats.org/officeDocument/2006/relationships/image" Target="../media/image703.png"/><Relationship Id="rId712" Type="http://schemas.openxmlformats.org/officeDocument/2006/relationships/customXml" Target="../ink/ink811.xml"/><Relationship Id="rId37" Type="http://schemas.openxmlformats.org/officeDocument/2006/relationships/image" Target="../media/image471.png"/><Relationship Id="rId79" Type="http://schemas.openxmlformats.org/officeDocument/2006/relationships/image" Target="../media/image492.png"/><Relationship Id="rId102" Type="http://schemas.openxmlformats.org/officeDocument/2006/relationships/customXml" Target="../ink/ink504.xml"/><Relationship Id="rId144" Type="http://schemas.openxmlformats.org/officeDocument/2006/relationships/customXml" Target="../ink/ink525.xml"/><Relationship Id="rId547" Type="http://schemas.openxmlformats.org/officeDocument/2006/relationships/customXml" Target="../ink/ink728.xml"/><Relationship Id="rId589" Type="http://schemas.openxmlformats.org/officeDocument/2006/relationships/customXml" Target="../ink/ink749.xml"/><Relationship Id="rId90" Type="http://schemas.openxmlformats.org/officeDocument/2006/relationships/customXml" Target="../ink/ink498.xml"/><Relationship Id="rId186" Type="http://schemas.openxmlformats.org/officeDocument/2006/relationships/customXml" Target="../ink/ink546.xml"/><Relationship Id="rId351" Type="http://schemas.openxmlformats.org/officeDocument/2006/relationships/customXml" Target="../ink/ink629.xml"/><Relationship Id="rId393" Type="http://schemas.openxmlformats.org/officeDocument/2006/relationships/customXml" Target="../ink/ink650.xml"/><Relationship Id="rId407" Type="http://schemas.openxmlformats.org/officeDocument/2006/relationships/customXml" Target="../ink/ink657.xml"/><Relationship Id="rId449" Type="http://schemas.openxmlformats.org/officeDocument/2006/relationships/customXml" Target="../ink/ink678.xml"/><Relationship Id="rId614" Type="http://schemas.openxmlformats.org/officeDocument/2006/relationships/image" Target="../media/image757.png"/><Relationship Id="rId656" Type="http://schemas.openxmlformats.org/officeDocument/2006/relationships/image" Target="../media/image778.png"/><Relationship Id="rId211" Type="http://schemas.openxmlformats.org/officeDocument/2006/relationships/image" Target="../media/image558.png"/><Relationship Id="rId253" Type="http://schemas.openxmlformats.org/officeDocument/2006/relationships/image" Target="../media/image579.png"/><Relationship Id="rId295" Type="http://schemas.openxmlformats.org/officeDocument/2006/relationships/image" Target="../media/image600.png"/><Relationship Id="rId309" Type="http://schemas.openxmlformats.org/officeDocument/2006/relationships/image" Target="../media/image607.png"/><Relationship Id="rId460" Type="http://schemas.openxmlformats.org/officeDocument/2006/relationships/customXml" Target="../ink/ink684.xml"/><Relationship Id="rId516" Type="http://schemas.openxmlformats.org/officeDocument/2006/relationships/customXml" Target="../ink/ink712.xml"/><Relationship Id="rId698" Type="http://schemas.openxmlformats.org/officeDocument/2006/relationships/image" Target="../media/image799.png"/><Relationship Id="rId48" Type="http://schemas.openxmlformats.org/officeDocument/2006/relationships/customXml" Target="../ink/ink477.xml"/><Relationship Id="rId113" Type="http://schemas.openxmlformats.org/officeDocument/2006/relationships/image" Target="../media/image509.png"/><Relationship Id="rId320" Type="http://schemas.openxmlformats.org/officeDocument/2006/relationships/customXml" Target="../ink/ink613.xml"/><Relationship Id="rId558" Type="http://schemas.openxmlformats.org/officeDocument/2006/relationships/image" Target="../media/image729.png"/><Relationship Id="rId155" Type="http://schemas.openxmlformats.org/officeDocument/2006/relationships/image" Target="../media/image530.png"/><Relationship Id="rId197" Type="http://schemas.openxmlformats.org/officeDocument/2006/relationships/image" Target="../media/image551.png"/><Relationship Id="rId362" Type="http://schemas.openxmlformats.org/officeDocument/2006/relationships/image" Target="../media/image632.png"/><Relationship Id="rId418" Type="http://schemas.openxmlformats.org/officeDocument/2006/relationships/image" Target="../media/image660.png"/><Relationship Id="rId625" Type="http://schemas.openxmlformats.org/officeDocument/2006/relationships/customXml" Target="../ink/ink767.xml"/><Relationship Id="rId222" Type="http://schemas.openxmlformats.org/officeDocument/2006/relationships/customXml" Target="../ink/ink564.xml"/><Relationship Id="rId264" Type="http://schemas.openxmlformats.org/officeDocument/2006/relationships/customXml" Target="../ink/ink585.xml"/><Relationship Id="rId471" Type="http://schemas.openxmlformats.org/officeDocument/2006/relationships/image" Target="../media/image686.png"/><Relationship Id="rId667" Type="http://schemas.openxmlformats.org/officeDocument/2006/relationships/customXml" Target="../ink/ink788.xml"/><Relationship Id="rId17" Type="http://schemas.openxmlformats.org/officeDocument/2006/relationships/image" Target="../media/image461.png"/><Relationship Id="rId59" Type="http://schemas.openxmlformats.org/officeDocument/2006/relationships/image" Target="../media/image482.png"/><Relationship Id="rId124" Type="http://schemas.openxmlformats.org/officeDocument/2006/relationships/customXml" Target="../ink/ink515.xml"/><Relationship Id="rId527" Type="http://schemas.openxmlformats.org/officeDocument/2006/relationships/image" Target="../media/image714.png"/><Relationship Id="rId569" Type="http://schemas.openxmlformats.org/officeDocument/2006/relationships/customXml" Target="../ink/ink739.xml"/><Relationship Id="rId70" Type="http://schemas.openxmlformats.org/officeDocument/2006/relationships/customXml" Target="../ink/ink488.xml"/><Relationship Id="rId166" Type="http://schemas.openxmlformats.org/officeDocument/2006/relationships/customXml" Target="../ink/ink536.xml"/><Relationship Id="rId331" Type="http://schemas.openxmlformats.org/officeDocument/2006/relationships/customXml" Target="../ink/ink619.xml"/><Relationship Id="rId373" Type="http://schemas.openxmlformats.org/officeDocument/2006/relationships/customXml" Target="../ink/ink640.xml"/><Relationship Id="rId429" Type="http://schemas.openxmlformats.org/officeDocument/2006/relationships/customXml" Target="../ink/ink668.xml"/><Relationship Id="rId580" Type="http://schemas.openxmlformats.org/officeDocument/2006/relationships/image" Target="../media/image740.png"/><Relationship Id="rId636" Type="http://schemas.openxmlformats.org/officeDocument/2006/relationships/image" Target="../media/image768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569.png"/><Relationship Id="rId440" Type="http://schemas.openxmlformats.org/officeDocument/2006/relationships/image" Target="../media/image671.png"/><Relationship Id="rId678" Type="http://schemas.openxmlformats.org/officeDocument/2006/relationships/image" Target="../media/image789.png"/><Relationship Id="rId28" Type="http://schemas.openxmlformats.org/officeDocument/2006/relationships/customXml" Target="../ink/ink467.xml"/><Relationship Id="rId275" Type="http://schemas.openxmlformats.org/officeDocument/2006/relationships/image" Target="../media/image590.png"/><Relationship Id="rId300" Type="http://schemas.openxmlformats.org/officeDocument/2006/relationships/customXml" Target="../ink/ink603.xml"/><Relationship Id="rId482" Type="http://schemas.openxmlformats.org/officeDocument/2006/relationships/customXml" Target="../ink/ink695.xml"/><Relationship Id="rId538" Type="http://schemas.openxmlformats.org/officeDocument/2006/relationships/customXml" Target="../ink/ink723.xml"/><Relationship Id="rId703" Type="http://schemas.openxmlformats.org/officeDocument/2006/relationships/customXml" Target="../ink/ink806.xml"/><Relationship Id="rId81" Type="http://schemas.openxmlformats.org/officeDocument/2006/relationships/image" Target="../media/image493.png"/><Relationship Id="rId135" Type="http://schemas.openxmlformats.org/officeDocument/2006/relationships/image" Target="../media/image520.png"/><Relationship Id="rId177" Type="http://schemas.openxmlformats.org/officeDocument/2006/relationships/image" Target="../media/image541.png"/><Relationship Id="rId342" Type="http://schemas.openxmlformats.org/officeDocument/2006/relationships/image" Target="../media/image622.png"/><Relationship Id="rId384" Type="http://schemas.openxmlformats.org/officeDocument/2006/relationships/image" Target="../media/image643.png"/><Relationship Id="rId591" Type="http://schemas.openxmlformats.org/officeDocument/2006/relationships/customXml" Target="../ink/ink750.xml"/><Relationship Id="rId605" Type="http://schemas.openxmlformats.org/officeDocument/2006/relationships/customXml" Target="../ink/ink757.xml"/><Relationship Id="rId202" Type="http://schemas.openxmlformats.org/officeDocument/2006/relationships/customXml" Target="../ink/ink554.xml"/><Relationship Id="rId244" Type="http://schemas.openxmlformats.org/officeDocument/2006/relationships/customXml" Target="../ink/ink575.xml"/><Relationship Id="rId647" Type="http://schemas.openxmlformats.org/officeDocument/2006/relationships/customXml" Target="../ink/ink778.xml"/><Relationship Id="rId689" Type="http://schemas.openxmlformats.org/officeDocument/2006/relationships/customXml" Target="../ink/ink799.xml"/><Relationship Id="rId39" Type="http://schemas.openxmlformats.org/officeDocument/2006/relationships/image" Target="../media/image472.png"/><Relationship Id="rId286" Type="http://schemas.openxmlformats.org/officeDocument/2006/relationships/customXml" Target="../ink/ink596.xml"/><Relationship Id="rId451" Type="http://schemas.openxmlformats.org/officeDocument/2006/relationships/customXml" Target="../ink/ink679.xml"/><Relationship Id="rId493" Type="http://schemas.openxmlformats.org/officeDocument/2006/relationships/image" Target="../media/image697.png"/><Relationship Id="rId507" Type="http://schemas.openxmlformats.org/officeDocument/2006/relationships/image" Target="../media/image704.png"/><Relationship Id="rId549" Type="http://schemas.openxmlformats.org/officeDocument/2006/relationships/customXml" Target="../ink/ink729.xml"/><Relationship Id="rId714" Type="http://schemas.openxmlformats.org/officeDocument/2006/relationships/customXml" Target="../ink/ink812.xml"/><Relationship Id="rId50" Type="http://schemas.openxmlformats.org/officeDocument/2006/relationships/customXml" Target="../ink/ink478.xml"/><Relationship Id="rId104" Type="http://schemas.openxmlformats.org/officeDocument/2006/relationships/customXml" Target="../ink/ink505.xml"/><Relationship Id="rId146" Type="http://schemas.openxmlformats.org/officeDocument/2006/relationships/customXml" Target="../ink/ink526.xml"/><Relationship Id="rId188" Type="http://schemas.openxmlformats.org/officeDocument/2006/relationships/customXml" Target="../ink/ink547.xml"/><Relationship Id="rId311" Type="http://schemas.openxmlformats.org/officeDocument/2006/relationships/image" Target="../media/image608.png"/><Relationship Id="rId353" Type="http://schemas.openxmlformats.org/officeDocument/2006/relationships/customXml" Target="../ink/ink630.xml"/><Relationship Id="rId395" Type="http://schemas.openxmlformats.org/officeDocument/2006/relationships/customXml" Target="../ink/ink651.xml"/><Relationship Id="rId409" Type="http://schemas.openxmlformats.org/officeDocument/2006/relationships/customXml" Target="../ink/ink658.xml"/><Relationship Id="rId560" Type="http://schemas.openxmlformats.org/officeDocument/2006/relationships/image" Target="../media/image730.png"/><Relationship Id="rId92" Type="http://schemas.openxmlformats.org/officeDocument/2006/relationships/customXml" Target="../ink/ink499.xml"/><Relationship Id="rId213" Type="http://schemas.openxmlformats.org/officeDocument/2006/relationships/image" Target="../media/image559.png"/><Relationship Id="rId420" Type="http://schemas.openxmlformats.org/officeDocument/2006/relationships/image" Target="../media/image661.png"/><Relationship Id="rId616" Type="http://schemas.openxmlformats.org/officeDocument/2006/relationships/image" Target="../media/image758.png"/><Relationship Id="rId658" Type="http://schemas.openxmlformats.org/officeDocument/2006/relationships/image" Target="../media/image779.png"/><Relationship Id="rId255" Type="http://schemas.openxmlformats.org/officeDocument/2006/relationships/image" Target="../media/image580.png"/><Relationship Id="rId297" Type="http://schemas.openxmlformats.org/officeDocument/2006/relationships/image" Target="../media/image601.png"/><Relationship Id="rId462" Type="http://schemas.openxmlformats.org/officeDocument/2006/relationships/customXml" Target="../ink/ink685.xml"/><Relationship Id="rId518" Type="http://schemas.openxmlformats.org/officeDocument/2006/relationships/customXml" Target="../ink/ink713.xml"/><Relationship Id="rId115" Type="http://schemas.openxmlformats.org/officeDocument/2006/relationships/image" Target="../media/image510.png"/><Relationship Id="rId157" Type="http://schemas.openxmlformats.org/officeDocument/2006/relationships/image" Target="../media/image531.png"/><Relationship Id="rId322" Type="http://schemas.openxmlformats.org/officeDocument/2006/relationships/image" Target="../media/image612.png"/><Relationship Id="rId364" Type="http://schemas.openxmlformats.org/officeDocument/2006/relationships/image" Target="../media/image633.png"/><Relationship Id="rId61" Type="http://schemas.openxmlformats.org/officeDocument/2006/relationships/image" Target="../media/image483.png"/><Relationship Id="rId199" Type="http://schemas.openxmlformats.org/officeDocument/2006/relationships/image" Target="../media/image552.png"/><Relationship Id="rId571" Type="http://schemas.openxmlformats.org/officeDocument/2006/relationships/customXml" Target="../ink/ink740.xml"/><Relationship Id="rId627" Type="http://schemas.openxmlformats.org/officeDocument/2006/relationships/customXml" Target="../ink/ink768.xml"/><Relationship Id="rId669" Type="http://schemas.openxmlformats.org/officeDocument/2006/relationships/customXml" Target="../ink/ink789.xml"/><Relationship Id="rId19" Type="http://schemas.openxmlformats.org/officeDocument/2006/relationships/image" Target="../media/image462.png"/><Relationship Id="rId224" Type="http://schemas.openxmlformats.org/officeDocument/2006/relationships/customXml" Target="../ink/ink565.xml"/><Relationship Id="rId266" Type="http://schemas.openxmlformats.org/officeDocument/2006/relationships/customXml" Target="../ink/ink586.xml"/><Relationship Id="rId431" Type="http://schemas.openxmlformats.org/officeDocument/2006/relationships/customXml" Target="../ink/ink669.xml"/><Relationship Id="rId473" Type="http://schemas.openxmlformats.org/officeDocument/2006/relationships/image" Target="../media/image687.png"/><Relationship Id="rId529" Type="http://schemas.openxmlformats.org/officeDocument/2006/relationships/image" Target="../media/image715.png"/><Relationship Id="rId680" Type="http://schemas.openxmlformats.org/officeDocument/2006/relationships/image" Target="../media/image790.png"/><Relationship Id="rId30" Type="http://schemas.openxmlformats.org/officeDocument/2006/relationships/customXml" Target="../ink/ink468.xml"/><Relationship Id="rId126" Type="http://schemas.openxmlformats.org/officeDocument/2006/relationships/customXml" Target="../ink/ink516.xml"/><Relationship Id="rId168" Type="http://schemas.openxmlformats.org/officeDocument/2006/relationships/customXml" Target="../ink/ink537.xml"/><Relationship Id="rId333" Type="http://schemas.openxmlformats.org/officeDocument/2006/relationships/customXml" Target="../ink/ink620.xml"/><Relationship Id="rId540" Type="http://schemas.openxmlformats.org/officeDocument/2006/relationships/customXml" Target="../ink/ink724.xml"/><Relationship Id="rId72" Type="http://schemas.openxmlformats.org/officeDocument/2006/relationships/customXml" Target="../ink/ink489.xml"/><Relationship Id="rId375" Type="http://schemas.openxmlformats.org/officeDocument/2006/relationships/customXml" Target="../ink/ink641.xml"/><Relationship Id="rId582" Type="http://schemas.openxmlformats.org/officeDocument/2006/relationships/image" Target="../media/image741.png"/><Relationship Id="rId638" Type="http://schemas.openxmlformats.org/officeDocument/2006/relationships/image" Target="../media/image769.png"/><Relationship Id="rId3" Type="http://schemas.openxmlformats.org/officeDocument/2006/relationships/image" Target="../media/image454.png"/><Relationship Id="rId235" Type="http://schemas.openxmlformats.org/officeDocument/2006/relationships/image" Target="../media/image570.png"/><Relationship Id="rId277" Type="http://schemas.openxmlformats.org/officeDocument/2006/relationships/image" Target="../media/image591.png"/><Relationship Id="rId400" Type="http://schemas.openxmlformats.org/officeDocument/2006/relationships/image" Target="../media/image651.png"/><Relationship Id="rId442" Type="http://schemas.openxmlformats.org/officeDocument/2006/relationships/image" Target="../media/image672.png"/><Relationship Id="rId484" Type="http://schemas.openxmlformats.org/officeDocument/2006/relationships/customXml" Target="../ink/ink696.xml"/><Relationship Id="rId705" Type="http://schemas.openxmlformats.org/officeDocument/2006/relationships/customXml" Target="../ink/ink807.xml"/><Relationship Id="rId137" Type="http://schemas.openxmlformats.org/officeDocument/2006/relationships/image" Target="../media/image521.png"/><Relationship Id="rId302" Type="http://schemas.openxmlformats.org/officeDocument/2006/relationships/customXml" Target="../ink/ink604.xml"/><Relationship Id="rId344" Type="http://schemas.openxmlformats.org/officeDocument/2006/relationships/image" Target="../media/image623.png"/><Relationship Id="rId691" Type="http://schemas.openxmlformats.org/officeDocument/2006/relationships/customXml" Target="../ink/ink800.xml"/><Relationship Id="rId41" Type="http://schemas.openxmlformats.org/officeDocument/2006/relationships/image" Target="../media/image473.png"/><Relationship Id="rId83" Type="http://schemas.openxmlformats.org/officeDocument/2006/relationships/image" Target="../media/image494.png"/><Relationship Id="rId179" Type="http://schemas.openxmlformats.org/officeDocument/2006/relationships/image" Target="../media/image542.png"/><Relationship Id="rId386" Type="http://schemas.openxmlformats.org/officeDocument/2006/relationships/image" Target="../media/image644.png"/><Relationship Id="rId551" Type="http://schemas.openxmlformats.org/officeDocument/2006/relationships/customXml" Target="../ink/ink730.xml"/><Relationship Id="rId593" Type="http://schemas.openxmlformats.org/officeDocument/2006/relationships/customXml" Target="../ink/ink751.xml"/><Relationship Id="rId607" Type="http://schemas.openxmlformats.org/officeDocument/2006/relationships/customXml" Target="../ink/ink758.xml"/><Relationship Id="rId649" Type="http://schemas.openxmlformats.org/officeDocument/2006/relationships/customXml" Target="../ink/ink779.xml"/><Relationship Id="rId190" Type="http://schemas.openxmlformats.org/officeDocument/2006/relationships/customXml" Target="../ink/ink548.xml"/><Relationship Id="rId204" Type="http://schemas.openxmlformats.org/officeDocument/2006/relationships/customXml" Target="../ink/ink555.xml"/><Relationship Id="rId246" Type="http://schemas.openxmlformats.org/officeDocument/2006/relationships/customXml" Target="../ink/ink576.xml"/><Relationship Id="rId288" Type="http://schemas.openxmlformats.org/officeDocument/2006/relationships/customXml" Target="../ink/ink597.xml"/><Relationship Id="rId411" Type="http://schemas.openxmlformats.org/officeDocument/2006/relationships/customXml" Target="../ink/ink659.xml"/><Relationship Id="rId453" Type="http://schemas.openxmlformats.org/officeDocument/2006/relationships/customXml" Target="../ink/ink680.xml"/><Relationship Id="rId509" Type="http://schemas.openxmlformats.org/officeDocument/2006/relationships/image" Target="../media/image705.png"/><Relationship Id="rId660" Type="http://schemas.openxmlformats.org/officeDocument/2006/relationships/image" Target="../media/image780.png"/><Relationship Id="rId106" Type="http://schemas.openxmlformats.org/officeDocument/2006/relationships/customXml" Target="../ink/ink506.xml"/><Relationship Id="rId313" Type="http://schemas.openxmlformats.org/officeDocument/2006/relationships/image" Target="../media/image609.png"/><Relationship Id="rId495" Type="http://schemas.openxmlformats.org/officeDocument/2006/relationships/image" Target="../media/image698.png"/><Relationship Id="rId10" Type="http://schemas.openxmlformats.org/officeDocument/2006/relationships/customXml" Target="../ink/ink458.xml"/><Relationship Id="rId52" Type="http://schemas.openxmlformats.org/officeDocument/2006/relationships/customXml" Target="../ink/ink479.xml"/><Relationship Id="rId94" Type="http://schemas.openxmlformats.org/officeDocument/2006/relationships/customXml" Target="../ink/ink500.xml"/><Relationship Id="rId148" Type="http://schemas.openxmlformats.org/officeDocument/2006/relationships/customXml" Target="../ink/ink527.xml"/><Relationship Id="rId355" Type="http://schemas.openxmlformats.org/officeDocument/2006/relationships/customXml" Target="../ink/ink631.xml"/><Relationship Id="rId397" Type="http://schemas.openxmlformats.org/officeDocument/2006/relationships/customXml" Target="../ink/ink652.xml"/><Relationship Id="rId520" Type="http://schemas.openxmlformats.org/officeDocument/2006/relationships/customXml" Target="../ink/ink714.xml"/><Relationship Id="rId562" Type="http://schemas.openxmlformats.org/officeDocument/2006/relationships/image" Target="../media/image731.png"/><Relationship Id="rId618" Type="http://schemas.openxmlformats.org/officeDocument/2006/relationships/image" Target="../media/image759.png"/><Relationship Id="rId215" Type="http://schemas.openxmlformats.org/officeDocument/2006/relationships/image" Target="../media/image560.png"/><Relationship Id="rId257" Type="http://schemas.openxmlformats.org/officeDocument/2006/relationships/image" Target="../media/image581.png"/><Relationship Id="rId422" Type="http://schemas.openxmlformats.org/officeDocument/2006/relationships/image" Target="../media/image662.png"/><Relationship Id="rId464" Type="http://schemas.openxmlformats.org/officeDocument/2006/relationships/customXml" Target="../ink/ink686.xml"/><Relationship Id="rId299" Type="http://schemas.openxmlformats.org/officeDocument/2006/relationships/image" Target="../media/image602.png"/><Relationship Id="rId63" Type="http://schemas.openxmlformats.org/officeDocument/2006/relationships/image" Target="../media/image484.png"/><Relationship Id="rId159" Type="http://schemas.openxmlformats.org/officeDocument/2006/relationships/image" Target="../media/image532.png"/><Relationship Id="rId366" Type="http://schemas.openxmlformats.org/officeDocument/2006/relationships/image" Target="../media/image634.png"/><Relationship Id="rId573" Type="http://schemas.openxmlformats.org/officeDocument/2006/relationships/customXml" Target="../ink/ink741.xml"/><Relationship Id="rId226" Type="http://schemas.openxmlformats.org/officeDocument/2006/relationships/customXml" Target="../ink/ink566.xml"/><Relationship Id="rId433" Type="http://schemas.openxmlformats.org/officeDocument/2006/relationships/customXml" Target="../ink/ink670.xml"/><Relationship Id="rId640" Type="http://schemas.openxmlformats.org/officeDocument/2006/relationships/image" Target="../media/image770.png"/><Relationship Id="rId74" Type="http://schemas.openxmlformats.org/officeDocument/2006/relationships/customXml" Target="../ink/ink490.xml"/><Relationship Id="rId377" Type="http://schemas.openxmlformats.org/officeDocument/2006/relationships/customXml" Target="../ink/ink642.xml"/><Relationship Id="rId500" Type="http://schemas.openxmlformats.org/officeDocument/2006/relationships/customXml" Target="../ink/ink704.xml"/><Relationship Id="rId584" Type="http://schemas.openxmlformats.org/officeDocument/2006/relationships/image" Target="../media/image742.png"/><Relationship Id="rId5" Type="http://schemas.openxmlformats.org/officeDocument/2006/relationships/image" Target="../media/image455.png"/><Relationship Id="rId237" Type="http://schemas.openxmlformats.org/officeDocument/2006/relationships/image" Target="../media/image571.png"/><Relationship Id="rId444" Type="http://schemas.openxmlformats.org/officeDocument/2006/relationships/image" Target="../media/image673.png"/><Relationship Id="rId651" Type="http://schemas.openxmlformats.org/officeDocument/2006/relationships/customXml" Target="../ink/ink780.xml"/><Relationship Id="rId290" Type="http://schemas.openxmlformats.org/officeDocument/2006/relationships/customXml" Target="../ink/ink598.xml"/><Relationship Id="rId304" Type="http://schemas.openxmlformats.org/officeDocument/2006/relationships/customXml" Target="../ink/ink605.xml"/><Relationship Id="rId388" Type="http://schemas.openxmlformats.org/officeDocument/2006/relationships/image" Target="../media/image645.png"/><Relationship Id="rId511" Type="http://schemas.openxmlformats.org/officeDocument/2006/relationships/image" Target="../media/image706.png"/><Relationship Id="rId609" Type="http://schemas.openxmlformats.org/officeDocument/2006/relationships/customXml" Target="../ink/ink759.xml"/><Relationship Id="rId85" Type="http://schemas.openxmlformats.org/officeDocument/2006/relationships/image" Target="../media/image495.png"/><Relationship Id="rId150" Type="http://schemas.openxmlformats.org/officeDocument/2006/relationships/customXml" Target="../ink/ink528.xml"/><Relationship Id="rId595" Type="http://schemas.openxmlformats.org/officeDocument/2006/relationships/customXml" Target="../ink/ink752.xml"/><Relationship Id="rId248" Type="http://schemas.openxmlformats.org/officeDocument/2006/relationships/customXml" Target="../ink/ink577.xml"/><Relationship Id="rId455" Type="http://schemas.openxmlformats.org/officeDocument/2006/relationships/image" Target="../media/image678.png"/><Relationship Id="rId662" Type="http://schemas.openxmlformats.org/officeDocument/2006/relationships/image" Target="../media/image781.png"/><Relationship Id="rId12" Type="http://schemas.openxmlformats.org/officeDocument/2006/relationships/customXml" Target="../ink/ink459.xml"/><Relationship Id="rId108" Type="http://schemas.openxmlformats.org/officeDocument/2006/relationships/customXml" Target="../ink/ink507.xml"/><Relationship Id="rId315" Type="http://schemas.openxmlformats.org/officeDocument/2006/relationships/image" Target="../media/image610.png"/><Relationship Id="rId522" Type="http://schemas.openxmlformats.org/officeDocument/2006/relationships/customXml" Target="../ink/ink715.xml"/><Relationship Id="rId96" Type="http://schemas.openxmlformats.org/officeDocument/2006/relationships/customXml" Target="../ink/ink501.xml"/><Relationship Id="rId161" Type="http://schemas.openxmlformats.org/officeDocument/2006/relationships/image" Target="../media/image533.png"/><Relationship Id="rId399" Type="http://schemas.openxmlformats.org/officeDocument/2006/relationships/customXml" Target="../ink/ink653.xml"/><Relationship Id="rId259" Type="http://schemas.openxmlformats.org/officeDocument/2006/relationships/image" Target="../media/image582.png"/><Relationship Id="rId466" Type="http://schemas.openxmlformats.org/officeDocument/2006/relationships/customXml" Target="../ink/ink687.xml"/><Relationship Id="rId673" Type="http://schemas.openxmlformats.org/officeDocument/2006/relationships/customXml" Target="../ink/ink791.xml"/><Relationship Id="rId23" Type="http://schemas.openxmlformats.org/officeDocument/2006/relationships/image" Target="../media/image464.png"/><Relationship Id="rId119" Type="http://schemas.openxmlformats.org/officeDocument/2006/relationships/image" Target="../media/image512.png"/><Relationship Id="rId326" Type="http://schemas.openxmlformats.org/officeDocument/2006/relationships/image" Target="../media/image614.png"/><Relationship Id="rId533" Type="http://schemas.openxmlformats.org/officeDocument/2006/relationships/image" Target="../media/image717.png"/><Relationship Id="rId172" Type="http://schemas.openxmlformats.org/officeDocument/2006/relationships/customXml" Target="../ink/ink539.xml"/><Relationship Id="rId477" Type="http://schemas.openxmlformats.org/officeDocument/2006/relationships/image" Target="../media/image689.png"/><Relationship Id="rId600" Type="http://schemas.openxmlformats.org/officeDocument/2006/relationships/image" Target="../media/image750.png"/><Relationship Id="rId684" Type="http://schemas.openxmlformats.org/officeDocument/2006/relationships/image" Target="../media/image792.png"/><Relationship Id="rId337" Type="http://schemas.openxmlformats.org/officeDocument/2006/relationships/customXml" Target="../ink/ink622.xml"/><Relationship Id="rId34" Type="http://schemas.openxmlformats.org/officeDocument/2006/relationships/customXml" Target="../ink/ink470.xml"/><Relationship Id="rId544" Type="http://schemas.openxmlformats.org/officeDocument/2006/relationships/customXml" Target="../ink/ink726.xml"/><Relationship Id="rId183" Type="http://schemas.openxmlformats.org/officeDocument/2006/relationships/image" Target="../media/image544.png"/><Relationship Id="rId390" Type="http://schemas.openxmlformats.org/officeDocument/2006/relationships/image" Target="../media/image646.png"/><Relationship Id="rId404" Type="http://schemas.openxmlformats.org/officeDocument/2006/relationships/image" Target="../media/image653.png"/><Relationship Id="rId611" Type="http://schemas.openxmlformats.org/officeDocument/2006/relationships/customXml" Target="../ink/ink760.xml"/><Relationship Id="rId250" Type="http://schemas.openxmlformats.org/officeDocument/2006/relationships/customXml" Target="../ink/ink578.xml"/><Relationship Id="rId488" Type="http://schemas.openxmlformats.org/officeDocument/2006/relationships/customXml" Target="../ink/ink698.xml"/><Relationship Id="rId695" Type="http://schemas.openxmlformats.org/officeDocument/2006/relationships/customXml" Target="../ink/ink802.xml"/><Relationship Id="rId709" Type="http://schemas.openxmlformats.org/officeDocument/2006/relationships/customXml" Target="../ink/ink809.xml"/><Relationship Id="rId45" Type="http://schemas.openxmlformats.org/officeDocument/2006/relationships/image" Target="../media/image475.png"/><Relationship Id="rId110" Type="http://schemas.openxmlformats.org/officeDocument/2006/relationships/customXml" Target="../ink/ink508.xml"/><Relationship Id="rId348" Type="http://schemas.openxmlformats.org/officeDocument/2006/relationships/image" Target="../media/image625.png"/><Relationship Id="rId555" Type="http://schemas.openxmlformats.org/officeDocument/2006/relationships/customXml" Target="../ink/ink732.xml"/><Relationship Id="rId194" Type="http://schemas.openxmlformats.org/officeDocument/2006/relationships/customXml" Target="../ink/ink550.xml"/><Relationship Id="rId208" Type="http://schemas.openxmlformats.org/officeDocument/2006/relationships/customXml" Target="../ink/ink557.xml"/><Relationship Id="rId415" Type="http://schemas.openxmlformats.org/officeDocument/2006/relationships/customXml" Target="../ink/ink661.xml"/><Relationship Id="rId622" Type="http://schemas.openxmlformats.org/officeDocument/2006/relationships/image" Target="../media/image761.png"/><Relationship Id="rId261" Type="http://schemas.openxmlformats.org/officeDocument/2006/relationships/image" Target="../media/image583.png"/><Relationship Id="rId499" Type="http://schemas.openxmlformats.org/officeDocument/2006/relationships/image" Target="../media/image700.png"/><Relationship Id="rId56" Type="http://schemas.openxmlformats.org/officeDocument/2006/relationships/customXml" Target="../ink/ink481.xml"/><Relationship Id="rId359" Type="http://schemas.openxmlformats.org/officeDocument/2006/relationships/customXml" Target="../ink/ink633.xml"/><Relationship Id="rId566" Type="http://schemas.openxmlformats.org/officeDocument/2006/relationships/image" Target="../media/image733.png"/><Relationship Id="rId121" Type="http://schemas.openxmlformats.org/officeDocument/2006/relationships/image" Target="../media/image513.png"/><Relationship Id="rId219" Type="http://schemas.openxmlformats.org/officeDocument/2006/relationships/image" Target="../media/image562.png"/><Relationship Id="rId426" Type="http://schemas.openxmlformats.org/officeDocument/2006/relationships/image" Target="../media/image664.png"/><Relationship Id="rId633" Type="http://schemas.openxmlformats.org/officeDocument/2006/relationships/customXml" Target="../ink/ink771.xml"/><Relationship Id="rId67" Type="http://schemas.openxmlformats.org/officeDocument/2006/relationships/image" Target="../media/image486.png"/><Relationship Id="rId272" Type="http://schemas.openxmlformats.org/officeDocument/2006/relationships/customXml" Target="../ink/ink589.xml"/><Relationship Id="rId577" Type="http://schemas.openxmlformats.org/officeDocument/2006/relationships/customXml" Target="../ink/ink743.xml"/><Relationship Id="rId700" Type="http://schemas.openxmlformats.org/officeDocument/2006/relationships/image" Target="../media/image800.png"/><Relationship Id="rId132" Type="http://schemas.openxmlformats.org/officeDocument/2006/relationships/customXml" Target="../ink/ink519.xml"/><Relationship Id="rId437" Type="http://schemas.openxmlformats.org/officeDocument/2006/relationships/customXml" Target="../ink/ink672.xml"/><Relationship Id="rId644" Type="http://schemas.openxmlformats.org/officeDocument/2006/relationships/image" Target="../media/image772.png"/><Relationship Id="rId283" Type="http://schemas.openxmlformats.org/officeDocument/2006/relationships/image" Target="../media/image594.png"/><Relationship Id="rId490" Type="http://schemas.openxmlformats.org/officeDocument/2006/relationships/customXml" Target="../ink/ink699.xml"/><Relationship Id="rId504" Type="http://schemas.openxmlformats.org/officeDocument/2006/relationships/customXml" Target="../ink/ink706.xml"/><Relationship Id="rId711" Type="http://schemas.openxmlformats.org/officeDocument/2006/relationships/customXml" Target="../ink/ink810.xml"/><Relationship Id="rId78" Type="http://schemas.openxmlformats.org/officeDocument/2006/relationships/customXml" Target="../ink/ink492.xml"/><Relationship Id="rId143" Type="http://schemas.openxmlformats.org/officeDocument/2006/relationships/image" Target="../media/image524.png"/><Relationship Id="rId350" Type="http://schemas.openxmlformats.org/officeDocument/2006/relationships/image" Target="../media/image626.png"/><Relationship Id="rId588" Type="http://schemas.openxmlformats.org/officeDocument/2006/relationships/image" Target="../media/image744.png"/><Relationship Id="rId9" Type="http://schemas.openxmlformats.org/officeDocument/2006/relationships/image" Target="../media/image457.png"/><Relationship Id="rId210" Type="http://schemas.openxmlformats.org/officeDocument/2006/relationships/customXml" Target="../ink/ink558.xml"/><Relationship Id="rId448" Type="http://schemas.openxmlformats.org/officeDocument/2006/relationships/image" Target="../media/image675.png"/><Relationship Id="rId655" Type="http://schemas.openxmlformats.org/officeDocument/2006/relationships/customXml" Target="../ink/ink782.xml"/><Relationship Id="rId294" Type="http://schemas.openxmlformats.org/officeDocument/2006/relationships/customXml" Target="../ink/ink600.xml"/><Relationship Id="rId308" Type="http://schemas.openxmlformats.org/officeDocument/2006/relationships/customXml" Target="../ink/ink607.xml"/><Relationship Id="rId515" Type="http://schemas.openxmlformats.org/officeDocument/2006/relationships/image" Target="../media/image708.png"/><Relationship Id="rId89" Type="http://schemas.openxmlformats.org/officeDocument/2006/relationships/image" Target="../media/image497.png"/><Relationship Id="rId154" Type="http://schemas.openxmlformats.org/officeDocument/2006/relationships/customXml" Target="../ink/ink530.xml"/><Relationship Id="rId361" Type="http://schemas.openxmlformats.org/officeDocument/2006/relationships/customXml" Target="../ink/ink634.xml"/><Relationship Id="rId599" Type="http://schemas.openxmlformats.org/officeDocument/2006/relationships/customXml" Target="../ink/ink754.xml"/><Relationship Id="rId459" Type="http://schemas.openxmlformats.org/officeDocument/2006/relationships/image" Target="../media/image680.png"/><Relationship Id="rId666" Type="http://schemas.openxmlformats.org/officeDocument/2006/relationships/image" Target="../media/image783.png"/><Relationship Id="rId16" Type="http://schemas.openxmlformats.org/officeDocument/2006/relationships/customXml" Target="../ink/ink461.xml"/><Relationship Id="rId221" Type="http://schemas.openxmlformats.org/officeDocument/2006/relationships/image" Target="../media/image563.png"/><Relationship Id="rId319" Type="http://schemas.openxmlformats.org/officeDocument/2006/relationships/image" Target="../media/image2.png"/><Relationship Id="rId526" Type="http://schemas.openxmlformats.org/officeDocument/2006/relationships/customXml" Target="../ink/ink717.xml"/><Relationship Id="rId165" Type="http://schemas.openxmlformats.org/officeDocument/2006/relationships/image" Target="../media/image535.png"/><Relationship Id="rId372" Type="http://schemas.openxmlformats.org/officeDocument/2006/relationships/image" Target="../media/image637.png"/><Relationship Id="rId677" Type="http://schemas.openxmlformats.org/officeDocument/2006/relationships/customXml" Target="../ink/ink793.xml"/><Relationship Id="rId232" Type="http://schemas.openxmlformats.org/officeDocument/2006/relationships/customXml" Target="../ink/ink569.xml"/><Relationship Id="rId27" Type="http://schemas.openxmlformats.org/officeDocument/2006/relationships/image" Target="../media/image466.png"/><Relationship Id="rId537" Type="http://schemas.openxmlformats.org/officeDocument/2006/relationships/image" Target="../media/image719.png"/><Relationship Id="rId80" Type="http://schemas.openxmlformats.org/officeDocument/2006/relationships/customXml" Target="../ink/ink493.xml"/><Relationship Id="rId176" Type="http://schemas.openxmlformats.org/officeDocument/2006/relationships/customXml" Target="../ink/ink541.xml"/><Relationship Id="rId383" Type="http://schemas.openxmlformats.org/officeDocument/2006/relationships/customXml" Target="../ink/ink645.xml"/><Relationship Id="rId590" Type="http://schemas.openxmlformats.org/officeDocument/2006/relationships/image" Target="../media/image745.png"/><Relationship Id="rId604" Type="http://schemas.openxmlformats.org/officeDocument/2006/relationships/image" Target="../media/image752.png"/><Relationship Id="rId243" Type="http://schemas.openxmlformats.org/officeDocument/2006/relationships/image" Target="../media/image574.png"/><Relationship Id="rId450" Type="http://schemas.openxmlformats.org/officeDocument/2006/relationships/image" Target="../media/image676.png"/><Relationship Id="rId688" Type="http://schemas.openxmlformats.org/officeDocument/2006/relationships/image" Target="../media/image794.png"/><Relationship Id="rId38" Type="http://schemas.openxmlformats.org/officeDocument/2006/relationships/customXml" Target="../ink/ink472.xml"/><Relationship Id="rId103" Type="http://schemas.openxmlformats.org/officeDocument/2006/relationships/image" Target="../media/image504.png"/><Relationship Id="rId310" Type="http://schemas.openxmlformats.org/officeDocument/2006/relationships/customXml" Target="../ink/ink608.xml"/><Relationship Id="rId548" Type="http://schemas.openxmlformats.org/officeDocument/2006/relationships/image" Target="../media/image724.png"/><Relationship Id="rId91" Type="http://schemas.openxmlformats.org/officeDocument/2006/relationships/image" Target="../media/image498.png"/><Relationship Id="rId187" Type="http://schemas.openxmlformats.org/officeDocument/2006/relationships/image" Target="../media/image546.png"/><Relationship Id="rId394" Type="http://schemas.openxmlformats.org/officeDocument/2006/relationships/image" Target="../media/image648.png"/><Relationship Id="rId408" Type="http://schemas.openxmlformats.org/officeDocument/2006/relationships/image" Target="../media/image655.png"/><Relationship Id="rId615" Type="http://schemas.openxmlformats.org/officeDocument/2006/relationships/customXml" Target="../ink/ink762.xml"/><Relationship Id="rId254" Type="http://schemas.openxmlformats.org/officeDocument/2006/relationships/customXml" Target="../ink/ink580.xml"/><Relationship Id="rId699" Type="http://schemas.openxmlformats.org/officeDocument/2006/relationships/customXml" Target="../ink/ink804.xml"/><Relationship Id="rId49" Type="http://schemas.openxmlformats.org/officeDocument/2006/relationships/image" Target="../media/image477.png"/><Relationship Id="rId114" Type="http://schemas.openxmlformats.org/officeDocument/2006/relationships/customXml" Target="../ink/ink510.xml"/><Relationship Id="rId461" Type="http://schemas.openxmlformats.org/officeDocument/2006/relationships/image" Target="../media/image681.png"/><Relationship Id="rId559" Type="http://schemas.openxmlformats.org/officeDocument/2006/relationships/customXml" Target="../ink/ink734.xml"/><Relationship Id="rId198" Type="http://schemas.openxmlformats.org/officeDocument/2006/relationships/customXml" Target="../ink/ink552.xml"/><Relationship Id="rId321" Type="http://schemas.openxmlformats.org/officeDocument/2006/relationships/customXml" Target="../ink/ink614.xml"/><Relationship Id="rId419" Type="http://schemas.openxmlformats.org/officeDocument/2006/relationships/customXml" Target="../ink/ink663.xml"/><Relationship Id="rId626" Type="http://schemas.openxmlformats.org/officeDocument/2006/relationships/image" Target="../media/image763.png"/><Relationship Id="rId265" Type="http://schemas.openxmlformats.org/officeDocument/2006/relationships/image" Target="../media/image585.png"/><Relationship Id="rId472" Type="http://schemas.openxmlformats.org/officeDocument/2006/relationships/customXml" Target="../ink/ink690.xml"/><Relationship Id="rId125" Type="http://schemas.openxmlformats.org/officeDocument/2006/relationships/image" Target="../media/image515.png"/><Relationship Id="rId332" Type="http://schemas.openxmlformats.org/officeDocument/2006/relationships/image" Target="../media/image617.png"/><Relationship Id="rId637" Type="http://schemas.openxmlformats.org/officeDocument/2006/relationships/customXml" Target="../ink/ink773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65.png"/><Relationship Id="rId21" Type="http://schemas.openxmlformats.org/officeDocument/2006/relationships/image" Target="../media/image817.png"/><Relationship Id="rId63" Type="http://schemas.openxmlformats.org/officeDocument/2006/relationships/image" Target="../media/image838.png"/><Relationship Id="rId159" Type="http://schemas.openxmlformats.org/officeDocument/2006/relationships/image" Target="../media/image886.png"/><Relationship Id="rId170" Type="http://schemas.openxmlformats.org/officeDocument/2006/relationships/customXml" Target="../ink/ink897.xml"/><Relationship Id="rId226" Type="http://schemas.openxmlformats.org/officeDocument/2006/relationships/customXml" Target="../ink/ink925.xml"/><Relationship Id="rId268" Type="http://schemas.openxmlformats.org/officeDocument/2006/relationships/customXml" Target="../ink/ink946.xml"/><Relationship Id="rId32" Type="http://schemas.openxmlformats.org/officeDocument/2006/relationships/customXml" Target="../ink/ink828.xml"/><Relationship Id="rId74" Type="http://schemas.openxmlformats.org/officeDocument/2006/relationships/customXml" Target="../ink/ink849.xml"/><Relationship Id="rId128" Type="http://schemas.openxmlformats.org/officeDocument/2006/relationships/customXml" Target="../ink/ink876.xml"/><Relationship Id="rId5" Type="http://schemas.openxmlformats.org/officeDocument/2006/relationships/image" Target="../media/image809.png"/><Relationship Id="rId181" Type="http://schemas.openxmlformats.org/officeDocument/2006/relationships/image" Target="../media/image897.png"/><Relationship Id="rId237" Type="http://schemas.openxmlformats.org/officeDocument/2006/relationships/image" Target="../media/image925.png"/><Relationship Id="rId279" Type="http://schemas.openxmlformats.org/officeDocument/2006/relationships/image" Target="../media/image946.png"/><Relationship Id="rId43" Type="http://schemas.openxmlformats.org/officeDocument/2006/relationships/image" Target="../media/image828.png"/><Relationship Id="rId139" Type="http://schemas.openxmlformats.org/officeDocument/2006/relationships/image" Target="../media/image876.png"/><Relationship Id="rId290" Type="http://schemas.openxmlformats.org/officeDocument/2006/relationships/customXml" Target="../ink/ink957.xml"/><Relationship Id="rId85" Type="http://schemas.openxmlformats.org/officeDocument/2006/relationships/image" Target="../media/image849.png"/><Relationship Id="rId150" Type="http://schemas.openxmlformats.org/officeDocument/2006/relationships/customXml" Target="../ink/ink887.xml"/><Relationship Id="rId192" Type="http://schemas.openxmlformats.org/officeDocument/2006/relationships/customXml" Target="../ink/ink908.xml"/><Relationship Id="rId206" Type="http://schemas.openxmlformats.org/officeDocument/2006/relationships/customXml" Target="../ink/ink915.xml"/><Relationship Id="rId248" Type="http://schemas.openxmlformats.org/officeDocument/2006/relationships/customXml" Target="../ink/ink936.xml"/><Relationship Id="rId12" Type="http://schemas.openxmlformats.org/officeDocument/2006/relationships/customXml" Target="../ink/ink818.xml"/><Relationship Id="rId33" Type="http://schemas.openxmlformats.org/officeDocument/2006/relationships/image" Target="../media/image823.png"/><Relationship Id="rId108" Type="http://schemas.openxmlformats.org/officeDocument/2006/relationships/customXml" Target="../ink/ink866.xml"/><Relationship Id="rId129" Type="http://schemas.openxmlformats.org/officeDocument/2006/relationships/image" Target="../media/image871.png"/><Relationship Id="rId280" Type="http://schemas.openxmlformats.org/officeDocument/2006/relationships/customXml" Target="../ink/ink952.xml"/><Relationship Id="rId54" Type="http://schemas.openxmlformats.org/officeDocument/2006/relationships/customXml" Target="../ink/ink839.xml"/><Relationship Id="rId75" Type="http://schemas.openxmlformats.org/officeDocument/2006/relationships/image" Target="../media/image844.png"/><Relationship Id="rId96" Type="http://schemas.openxmlformats.org/officeDocument/2006/relationships/customXml" Target="../ink/ink860.xml"/><Relationship Id="rId140" Type="http://schemas.openxmlformats.org/officeDocument/2006/relationships/customXml" Target="../ink/ink882.xml"/><Relationship Id="rId161" Type="http://schemas.openxmlformats.org/officeDocument/2006/relationships/image" Target="../media/image887.png"/><Relationship Id="rId182" Type="http://schemas.openxmlformats.org/officeDocument/2006/relationships/customXml" Target="../ink/ink903.xml"/><Relationship Id="rId217" Type="http://schemas.openxmlformats.org/officeDocument/2006/relationships/image" Target="../media/image915.png"/><Relationship Id="rId6" Type="http://schemas.openxmlformats.org/officeDocument/2006/relationships/customXml" Target="../ink/ink815.xml"/><Relationship Id="rId238" Type="http://schemas.openxmlformats.org/officeDocument/2006/relationships/customXml" Target="../ink/ink931.xml"/><Relationship Id="rId259" Type="http://schemas.openxmlformats.org/officeDocument/2006/relationships/image" Target="../media/image936.png"/><Relationship Id="rId23" Type="http://schemas.openxmlformats.org/officeDocument/2006/relationships/image" Target="../media/image818.png"/><Relationship Id="rId119" Type="http://schemas.openxmlformats.org/officeDocument/2006/relationships/image" Target="../media/image866.png"/><Relationship Id="rId270" Type="http://schemas.openxmlformats.org/officeDocument/2006/relationships/customXml" Target="../ink/ink947.xml"/><Relationship Id="rId291" Type="http://schemas.openxmlformats.org/officeDocument/2006/relationships/image" Target="../media/image952.png"/><Relationship Id="rId44" Type="http://schemas.openxmlformats.org/officeDocument/2006/relationships/customXml" Target="../ink/ink834.xml"/><Relationship Id="rId65" Type="http://schemas.openxmlformats.org/officeDocument/2006/relationships/image" Target="../media/image839.png"/><Relationship Id="rId86" Type="http://schemas.openxmlformats.org/officeDocument/2006/relationships/customXml" Target="../ink/ink855.xml"/><Relationship Id="rId130" Type="http://schemas.openxmlformats.org/officeDocument/2006/relationships/customXml" Target="../ink/ink877.xml"/><Relationship Id="rId151" Type="http://schemas.openxmlformats.org/officeDocument/2006/relationships/image" Target="../media/image882.png"/><Relationship Id="rId172" Type="http://schemas.openxmlformats.org/officeDocument/2006/relationships/customXml" Target="../ink/ink898.xml"/><Relationship Id="rId193" Type="http://schemas.openxmlformats.org/officeDocument/2006/relationships/image" Target="../media/image903.png"/><Relationship Id="rId207" Type="http://schemas.openxmlformats.org/officeDocument/2006/relationships/image" Target="../media/image910.png"/><Relationship Id="rId228" Type="http://schemas.openxmlformats.org/officeDocument/2006/relationships/customXml" Target="../ink/ink926.xml"/><Relationship Id="rId249" Type="http://schemas.openxmlformats.org/officeDocument/2006/relationships/image" Target="../media/image931.png"/><Relationship Id="rId13" Type="http://schemas.openxmlformats.org/officeDocument/2006/relationships/image" Target="../media/image813.png"/><Relationship Id="rId109" Type="http://schemas.openxmlformats.org/officeDocument/2006/relationships/image" Target="../media/image861.png"/><Relationship Id="rId260" Type="http://schemas.openxmlformats.org/officeDocument/2006/relationships/customXml" Target="../ink/ink942.xml"/><Relationship Id="rId281" Type="http://schemas.openxmlformats.org/officeDocument/2006/relationships/image" Target="../media/image947.png"/><Relationship Id="rId34" Type="http://schemas.openxmlformats.org/officeDocument/2006/relationships/customXml" Target="../ink/ink829.xml"/><Relationship Id="rId55" Type="http://schemas.openxmlformats.org/officeDocument/2006/relationships/image" Target="../media/image834.png"/><Relationship Id="rId76" Type="http://schemas.openxmlformats.org/officeDocument/2006/relationships/customXml" Target="../ink/ink850.xml"/><Relationship Id="rId97" Type="http://schemas.openxmlformats.org/officeDocument/2006/relationships/image" Target="../media/image855.png"/><Relationship Id="rId120" Type="http://schemas.openxmlformats.org/officeDocument/2006/relationships/customXml" Target="../ink/ink872.xml"/><Relationship Id="rId141" Type="http://schemas.openxmlformats.org/officeDocument/2006/relationships/image" Target="../media/image877.png"/><Relationship Id="rId7" Type="http://schemas.openxmlformats.org/officeDocument/2006/relationships/image" Target="../media/image810.png"/><Relationship Id="rId162" Type="http://schemas.openxmlformats.org/officeDocument/2006/relationships/customXml" Target="../ink/ink893.xml"/><Relationship Id="rId183" Type="http://schemas.openxmlformats.org/officeDocument/2006/relationships/image" Target="../media/image898.png"/><Relationship Id="rId218" Type="http://schemas.openxmlformats.org/officeDocument/2006/relationships/customXml" Target="../ink/ink921.xml"/><Relationship Id="rId239" Type="http://schemas.openxmlformats.org/officeDocument/2006/relationships/image" Target="../media/image926.png"/><Relationship Id="rId250" Type="http://schemas.openxmlformats.org/officeDocument/2006/relationships/customXml" Target="../ink/ink937.xml"/><Relationship Id="rId271" Type="http://schemas.openxmlformats.org/officeDocument/2006/relationships/image" Target="../media/image942.png"/><Relationship Id="rId292" Type="http://schemas.openxmlformats.org/officeDocument/2006/relationships/customXml" Target="../ink/ink958.xml"/><Relationship Id="rId24" Type="http://schemas.openxmlformats.org/officeDocument/2006/relationships/customXml" Target="../ink/ink824.xml"/><Relationship Id="rId45" Type="http://schemas.openxmlformats.org/officeDocument/2006/relationships/image" Target="../media/image829.png"/><Relationship Id="rId66" Type="http://schemas.openxmlformats.org/officeDocument/2006/relationships/customXml" Target="../ink/ink845.xml"/><Relationship Id="rId87" Type="http://schemas.openxmlformats.org/officeDocument/2006/relationships/image" Target="../media/image850.png"/><Relationship Id="rId110" Type="http://schemas.openxmlformats.org/officeDocument/2006/relationships/customXml" Target="../ink/ink867.xml"/><Relationship Id="rId131" Type="http://schemas.openxmlformats.org/officeDocument/2006/relationships/image" Target="../media/image872.png"/><Relationship Id="rId152" Type="http://schemas.openxmlformats.org/officeDocument/2006/relationships/customXml" Target="../ink/ink888.xml"/><Relationship Id="rId173" Type="http://schemas.openxmlformats.org/officeDocument/2006/relationships/image" Target="../media/image893.png"/><Relationship Id="rId194" Type="http://schemas.openxmlformats.org/officeDocument/2006/relationships/customXml" Target="../ink/ink909.xml"/><Relationship Id="rId208" Type="http://schemas.openxmlformats.org/officeDocument/2006/relationships/customXml" Target="../ink/ink916.xml"/><Relationship Id="rId229" Type="http://schemas.openxmlformats.org/officeDocument/2006/relationships/image" Target="../media/image921.png"/><Relationship Id="rId240" Type="http://schemas.openxmlformats.org/officeDocument/2006/relationships/customXml" Target="../ink/ink932.xml"/><Relationship Id="rId261" Type="http://schemas.openxmlformats.org/officeDocument/2006/relationships/image" Target="../media/image937.png"/><Relationship Id="rId14" Type="http://schemas.openxmlformats.org/officeDocument/2006/relationships/customXml" Target="../ink/ink819.xml"/><Relationship Id="rId35" Type="http://schemas.openxmlformats.org/officeDocument/2006/relationships/image" Target="../media/image824.png"/><Relationship Id="rId56" Type="http://schemas.openxmlformats.org/officeDocument/2006/relationships/customXml" Target="../ink/ink840.xml"/><Relationship Id="rId77" Type="http://schemas.openxmlformats.org/officeDocument/2006/relationships/image" Target="../media/image845.png"/><Relationship Id="rId100" Type="http://schemas.openxmlformats.org/officeDocument/2006/relationships/customXml" Target="../ink/ink862.xml"/><Relationship Id="rId282" Type="http://schemas.openxmlformats.org/officeDocument/2006/relationships/customXml" Target="../ink/ink953.xml"/><Relationship Id="rId8" Type="http://schemas.openxmlformats.org/officeDocument/2006/relationships/customXml" Target="../ink/ink816.xml"/><Relationship Id="rId98" Type="http://schemas.openxmlformats.org/officeDocument/2006/relationships/customXml" Target="../ink/ink861.xml"/><Relationship Id="rId121" Type="http://schemas.openxmlformats.org/officeDocument/2006/relationships/image" Target="../media/image867.png"/><Relationship Id="rId142" Type="http://schemas.openxmlformats.org/officeDocument/2006/relationships/customXml" Target="../ink/ink883.xml"/><Relationship Id="rId163" Type="http://schemas.openxmlformats.org/officeDocument/2006/relationships/image" Target="../media/image888.png"/><Relationship Id="rId184" Type="http://schemas.openxmlformats.org/officeDocument/2006/relationships/customXml" Target="../ink/ink904.xml"/><Relationship Id="rId219" Type="http://schemas.openxmlformats.org/officeDocument/2006/relationships/image" Target="../media/image916.png"/><Relationship Id="rId230" Type="http://schemas.openxmlformats.org/officeDocument/2006/relationships/customXml" Target="../ink/ink927.xml"/><Relationship Id="rId251" Type="http://schemas.openxmlformats.org/officeDocument/2006/relationships/image" Target="../media/image932.png"/><Relationship Id="rId25" Type="http://schemas.openxmlformats.org/officeDocument/2006/relationships/image" Target="../media/image819.png"/><Relationship Id="rId46" Type="http://schemas.openxmlformats.org/officeDocument/2006/relationships/customXml" Target="../ink/ink835.xml"/><Relationship Id="rId67" Type="http://schemas.openxmlformats.org/officeDocument/2006/relationships/image" Target="../media/image840.png"/><Relationship Id="rId272" Type="http://schemas.openxmlformats.org/officeDocument/2006/relationships/customXml" Target="../ink/ink948.xml"/><Relationship Id="rId293" Type="http://schemas.openxmlformats.org/officeDocument/2006/relationships/image" Target="../media/image953.png"/><Relationship Id="rId88" Type="http://schemas.openxmlformats.org/officeDocument/2006/relationships/customXml" Target="../ink/ink856.xml"/><Relationship Id="rId111" Type="http://schemas.openxmlformats.org/officeDocument/2006/relationships/image" Target="../media/image862.png"/><Relationship Id="rId132" Type="http://schemas.openxmlformats.org/officeDocument/2006/relationships/customXml" Target="../ink/ink878.xml"/><Relationship Id="rId153" Type="http://schemas.openxmlformats.org/officeDocument/2006/relationships/image" Target="../media/image883.png"/><Relationship Id="rId174" Type="http://schemas.openxmlformats.org/officeDocument/2006/relationships/customXml" Target="../ink/ink899.xml"/><Relationship Id="rId195" Type="http://schemas.openxmlformats.org/officeDocument/2006/relationships/image" Target="../media/image904.png"/><Relationship Id="rId209" Type="http://schemas.openxmlformats.org/officeDocument/2006/relationships/image" Target="../media/image911.png"/><Relationship Id="rId220" Type="http://schemas.openxmlformats.org/officeDocument/2006/relationships/customXml" Target="../ink/ink922.xml"/><Relationship Id="rId241" Type="http://schemas.openxmlformats.org/officeDocument/2006/relationships/image" Target="../media/image927.png"/><Relationship Id="rId15" Type="http://schemas.openxmlformats.org/officeDocument/2006/relationships/image" Target="../media/image814.png"/><Relationship Id="rId36" Type="http://schemas.openxmlformats.org/officeDocument/2006/relationships/customXml" Target="../ink/ink830.xml"/><Relationship Id="rId57" Type="http://schemas.openxmlformats.org/officeDocument/2006/relationships/image" Target="../media/image835.png"/><Relationship Id="rId262" Type="http://schemas.openxmlformats.org/officeDocument/2006/relationships/customXml" Target="../ink/ink943.xml"/><Relationship Id="rId283" Type="http://schemas.openxmlformats.org/officeDocument/2006/relationships/image" Target="../media/image948.png"/><Relationship Id="rId78" Type="http://schemas.openxmlformats.org/officeDocument/2006/relationships/customXml" Target="../ink/ink851.xml"/><Relationship Id="rId99" Type="http://schemas.openxmlformats.org/officeDocument/2006/relationships/image" Target="../media/image856.png"/><Relationship Id="rId101" Type="http://schemas.openxmlformats.org/officeDocument/2006/relationships/image" Target="../media/image857.png"/><Relationship Id="rId122" Type="http://schemas.openxmlformats.org/officeDocument/2006/relationships/customXml" Target="../ink/ink873.xml"/><Relationship Id="rId143" Type="http://schemas.openxmlformats.org/officeDocument/2006/relationships/image" Target="../media/image878.png"/><Relationship Id="rId164" Type="http://schemas.openxmlformats.org/officeDocument/2006/relationships/customXml" Target="../ink/ink894.xml"/><Relationship Id="rId185" Type="http://schemas.openxmlformats.org/officeDocument/2006/relationships/image" Target="../media/image899.png"/><Relationship Id="rId9" Type="http://schemas.openxmlformats.org/officeDocument/2006/relationships/image" Target="../media/image811.png"/><Relationship Id="rId210" Type="http://schemas.openxmlformats.org/officeDocument/2006/relationships/customXml" Target="../ink/ink917.xml"/><Relationship Id="rId26" Type="http://schemas.openxmlformats.org/officeDocument/2006/relationships/customXml" Target="../ink/ink825.xml"/><Relationship Id="rId231" Type="http://schemas.openxmlformats.org/officeDocument/2006/relationships/image" Target="../media/image922.png"/><Relationship Id="rId252" Type="http://schemas.openxmlformats.org/officeDocument/2006/relationships/customXml" Target="../ink/ink938.xml"/><Relationship Id="rId273" Type="http://schemas.openxmlformats.org/officeDocument/2006/relationships/image" Target="../media/image943.png"/><Relationship Id="rId294" Type="http://schemas.openxmlformats.org/officeDocument/2006/relationships/customXml" Target="../ink/ink959.xml"/><Relationship Id="rId47" Type="http://schemas.openxmlformats.org/officeDocument/2006/relationships/image" Target="../media/image830.png"/><Relationship Id="rId68" Type="http://schemas.openxmlformats.org/officeDocument/2006/relationships/customXml" Target="../ink/ink846.xml"/><Relationship Id="rId89" Type="http://schemas.openxmlformats.org/officeDocument/2006/relationships/image" Target="../media/image851.png"/><Relationship Id="rId112" Type="http://schemas.openxmlformats.org/officeDocument/2006/relationships/customXml" Target="../ink/ink868.xml"/><Relationship Id="rId133" Type="http://schemas.openxmlformats.org/officeDocument/2006/relationships/image" Target="../media/image873.png"/><Relationship Id="rId154" Type="http://schemas.openxmlformats.org/officeDocument/2006/relationships/customXml" Target="../ink/ink889.xml"/><Relationship Id="rId175" Type="http://schemas.openxmlformats.org/officeDocument/2006/relationships/image" Target="../media/image894.png"/><Relationship Id="rId196" Type="http://schemas.openxmlformats.org/officeDocument/2006/relationships/customXml" Target="../ink/ink910.xml"/><Relationship Id="rId200" Type="http://schemas.openxmlformats.org/officeDocument/2006/relationships/customXml" Target="../ink/ink912.xml"/><Relationship Id="rId16" Type="http://schemas.openxmlformats.org/officeDocument/2006/relationships/customXml" Target="../ink/ink820.xml"/><Relationship Id="rId221" Type="http://schemas.openxmlformats.org/officeDocument/2006/relationships/image" Target="../media/image917.png"/><Relationship Id="rId242" Type="http://schemas.openxmlformats.org/officeDocument/2006/relationships/customXml" Target="../ink/ink933.xml"/><Relationship Id="rId263" Type="http://schemas.openxmlformats.org/officeDocument/2006/relationships/image" Target="../media/image938.png"/><Relationship Id="rId284" Type="http://schemas.openxmlformats.org/officeDocument/2006/relationships/customXml" Target="../ink/ink954.xml"/><Relationship Id="rId37" Type="http://schemas.openxmlformats.org/officeDocument/2006/relationships/image" Target="../media/image825.png"/><Relationship Id="rId58" Type="http://schemas.openxmlformats.org/officeDocument/2006/relationships/customXml" Target="../ink/ink841.xml"/><Relationship Id="rId79" Type="http://schemas.openxmlformats.org/officeDocument/2006/relationships/image" Target="../media/image846.png"/><Relationship Id="rId102" Type="http://schemas.openxmlformats.org/officeDocument/2006/relationships/customXml" Target="../ink/ink863.xml"/><Relationship Id="rId123" Type="http://schemas.openxmlformats.org/officeDocument/2006/relationships/image" Target="../media/image868.png"/><Relationship Id="rId144" Type="http://schemas.openxmlformats.org/officeDocument/2006/relationships/customXml" Target="../ink/ink884.xml"/><Relationship Id="rId90" Type="http://schemas.openxmlformats.org/officeDocument/2006/relationships/customXml" Target="../ink/ink857.xml"/><Relationship Id="rId165" Type="http://schemas.openxmlformats.org/officeDocument/2006/relationships/image" Target="../media/image889.png"/><Relationship Id="rId186" Type="http://schemas.openxmlformats.org/officeDocument/2006/relationships/customXml" Target="../ink/ink905.xml"/><Relationship Id="rId211" Type="http://schemas.openxmlformats.org/officeDocument/2006/relationships/image" Target="../media/image912.png"/><Relationship Id="rId232" Type="http://schemas.openxmlformats.org/officeDocument/2006/relationships/customXml" Target="../ink/ink928.xml"/><Relationship Id="rId253" Type="http://schemas.openxmlformats.org/officeDocument/2006/relationships/image" Target="../media/image933.png"/><Relationship Id="rId274" Type="http://schemas.openxmlformats.org/officeDocument/2006/relationships/customXml" Target="../ink/ink949.xml"/><Relationship Id="rId295" Type="http://schemas.openxmlformats.org/officeDocument/2006/relationships/image" Target="../media/image954.png"/><Relationship Id="rId27" Type="http://schemas.openxmlformats.org/officeDocument/2006/relationships/image" Target="../media/image820.png"/><Relationship Id="rId48" Type="http://schemas.openxmlformats.org/officeDocument/2006/relationships/customXml" Target="../ink/ink836.xml"/><Relationship Id="rId69" Type="http://schemas.openxmlformats.org/officeDocument/2006/relationships/image" Target="../media/image841.png"/><Relationship Id="rId113" Type="http://schemas.openxmlformats.org/officeDocument/2006/relationships/image" Target="../media/image863.png"/><Relationship Id="rId134" Type="http://schemas.openxmlformats.org/officeDocument/2006/relationships/customXml" Target="../ink/ink879.xml"/><Relationship Id="rId80" Type="http://schemas.openxmlformats.org/officeDocument/2006/relationships/customXml" Target="../ink/ink852.xml"/><Relationship Id="rId155" Type="http://schemas.openxmlformats.org/officeDocument/2006/relationships/image" Target="../media/image884.png"/><Relationship Id="rId176" Type="http://schemas.openxmlformats.org/officeDocument/2006/relationships/customXml" Target="../ink/ink900.xml"/><Relationship Id="rId197" Type="http://schemas.openxmlformats.org/officeDocument/2006/relationships/image" Target="../media/image905.png"/><Relationship Id="rId201" Type="http://schemas.openxmlformats.org/officeDocument/2006/relationships/image" Target="../media/image907.png"/><Relationship Id="rId222" Type="http://schemas.openxmlformats.org/officeDocument/2006/relationships/customXml" Target="../ink/ink923.xml"/><Relationship Id="rId243" Type="http://schemas.openxmlformats.org/officeDocument/2006/relationships/image" Target="../media/image928.png"/><Relationship Id="rId264" Type="http://schemas.openxmlformats.org/officeDocument/2006/relationships/customXml" Target="../ink/ink944.xml"/><Relationship Id="rId285" Type="http://schemas.openxmlformats.org/officeDocument/2006/relationships/image" Target="../media/image949.png"/><Relationship Id="rId17" Type="http://schemas.openxmlformats.org/officeDocument/2006/relationships/image" Target="../media/image815.png"/><Relationship Id="rId38" Type="http://schemas.openxmlformats.org/officeDocument/2006/relationships/customXml" Target="../ink/ink831.xml"/><Relationship Id="rId59" Type="http://schemas.openxmlformats.org/officeDocument/2006/relationships/image" Target="../media/image836.png"/><Relationship Id="rId103" Type="http://schemas.openxmlformats.org/officeDocument/2006/relationships/image" Target="../media/image858.png"/><Relationship Id="rId124" Type="http://schemas.openxmlformats.org/officeDocument/2006/relationships/customXml" Target="../ink/ink874.xml"/><Relationship Id="rId70" Type="http://schemas.openxmlformats.org/officeDocument/2006/relationships/customXml" Target="../ink/ink847.xml"/><Relationship Id="rId91" Type="http://schemas.openxmlformats.org/officeDocument/2006/relationships/image" Target="../media/image852.png"/><Relationship Id="rId145" Type="http://schemas.openxmlformats.org/officeDocument/2006/relationships/image" Target="../media/image879.png"/><Relationship Id="rId166" Type="http://schemas.openxmlformats.org/officeDocument/2006/relationships/customXml" Target="../ink/ink895.xml"/><Relationship Id="rId187" Type="http://schemas.openxmlformats.org/officeDocument/2006/relationships/image" Target="../media/image900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918.xml"/><Relationship Id="rId233" Type="http://schemas.openxmlformats.org/officeDocument/2006/relationships/image" Target="../media/image923.png"/><Relationship Id="rId254" Type="http://schemas.openxmlformats.org/officeDocument/2006/relationships/customXml" Target="../ink/ink939.xml"/><Relationship Id="rId28" Type="http://schemas.openxmlformats.org/officeDocument/2006/relationships/customXml" Target="../ink/ink826.xml"/><Relationship Id="rId49" Type="http://schemas.openxmlformats.org/officeDocument/2006/relationships/image" Target="../media/image831.png"/><Relationship Id="rId114" Type="http://schemas.openxmlformats.org/officeDocument/2006/relationships/customXml" Target="../ink/ink869.xml"/><Relationship Id="rId275" Type="http://schemas.openxmlformats.org/officeDocument/2006/relationships/image" Target="../media/image944.png"/><Relationship Id="rId60" Type="http://schemas.openxmlformats.org/officeDocument/2006/relationships/customXml" Target="../ink/ink842.xml"/><Relationship Id="rId81" Type="http://schemas.openxmlformats.org/officeDocument/2006/relationships/image" Target="../media/image847.png"/><Relationship Id="rId135" Type="http://schemas.openxmlformats.org/officeDocument/2006/relationships/image" Target="../media/image874.png"/><Relationship Id="rId156" Type="http://schemas.openxmlformats.org/officeDocument/2006/relationships/customXml" Target="../ink/ink890.xml"/><Relationship Id="rId177" Type="http://schemas.openxmlformats.org/officeDocument/2006/relationships/image" Target="../media/image895.png"/><Relationship Id="rId198" Type="http://schemas.openxmlformats.org/officeDocument/2006/relationships/customXml" Target="../ink/ink911.xml"/><Relationship Id="rId202" Type="http://schemas.openxmlformats.org/officeDocument/2006/relationships/customXml" Target="../ink/ink913.xml"/><Relationship Id="rId223" Type="http://schemas.openxmlformats.org/officeDocument/2006/relationships/image" Target="../media/image918.png"/><Relationship Id="rId244" Type="http://schemas.openxmlformats.org/officeDocument/2006/relationships/customXml" Target="../ink/ink934.xml"/><Relationship Id="rId18" Type="http://schemas.openxmlformats.org/officeDocument/2006/relationships/customXml" Target="../ink/ink821.xml"/><Relationship Id="rId39" Type="http://schemas.openxmlformats.org/officeDocument/2006/relationships/image" Target="../media/image826.png"/><Relationship Id="rId265" Type="http://schemas.openxmlformats.org/officeDocument/2006/relationships/image" Target="../media/image939.png"/><Relationship Id="rId286" Type="http://schemas.openxmlformats.org/officeDocument/2006/relationships/customXml" Target="../ink/ink955.xml"/><Relationship Id="rId50" Type="http://schemas.openxmlformats.org/officeDocument/2006/relationships/customXml" Target="../ink/ink837.xml"/><Relationship Id="rId104" Type="http://schemas.openxmlformats.org/officeDocument/2006/relationships/customXml" Target="../ink/ink864.xml"/><Relationship Id="rId125" Type="http://schemas.openxmlformats.org/officeDocument/2006/relationships/image" Target="../media/image869.png"/><Relationship Id="rId146" Type="http://schemas.openxmlformats.org/officeDocument/2006/relationships/customXml" Target="../ink/ink885.xml"/><Relationship Id="rId167" Type="http://schemas.openxmlformats.org/officeDocument/2006/relationships/image" Target="../media/image890.png"/><Relationship Id="rId188" Type="http://schemas.openxmlformats.org/officeDocument/2006/relationships/customXml" Target="../ink/ink906.xml"/><Relationship Id="rId71" Type="http://schemas.openxmlformats.org/officeDocument/2006/relationships/image" Target="../media/image842.png"/><Relationship Id="rId92" Type="http://schemas.openxmlformats.org/officeDocument/2006/relationships/customXml" Target="../ink/ink858.xml"/><Relationship Id="rId213" Type="http://schemas.openxmlformats.org/officeDocument/2006/relationships/image" Target="../media/image913.png"/><Relationship Id="rId234" Type="http://schemas.openxmlformats.org/officeDocument/2006/relationships/customXml" Target="../ink/ink929.xml"/><Relationship Id="rId2" Type="http://schemas.openxmlformats.org/officeDocument/2006/relationships/customXml" Target="../ink/ink813.xml"/><Relationship Id="rId29" Type="http://schemas.openxmlformats.org/officeDocument/2006/relationships/image" Target="../media/image821.png"/><Relationship Id="rId255" Type="http://schemas.openxmlformats.org/officeDocument/2006/relationships/image" Target="../media/image934.png"/><Relationship Id="rId276" Type="http://schemas.openxmlformats.org/officeDocument/2006/relationships/customXml" Target="../ink/ink950.xml"/><Relationship Id="rId40" Type="http://schemas.openxmlformats.org/officeDocument/2006/relationships/customXml" Target="../ink/ink832.xml"/><Relationship Id="rId115" Type="http://schemas.openxmlformats.org/officeDocument/2006/relationships/image" Target="../media/image864.png"/><Relationship Id="rId136" Type="http://schemas.openxmlformats.org/officeDocument/2006/relationships/customXml" Target="../ink/ink880.xml"/><Relationship Id="rId157" Type="http://schemas.openxmlformats.org/officeDocument/2006/relationships/image" Target="../media/image885.png"/><Relationship Id="rId178" Type="http://schemas.openxmlformats.org/officeDocument/2006/relationships/customXml" Target="../ink/ink901.xml"/><Relationship Id="rId61" Type="http://schemas.openxmlformats.org/officeDocument/2006/relationships/image" Target="../media/image837.png"/><Relationship Id="rId82" Type="http://schemas.openxmlformats.org/officeDocument/2006/relationships/customXml" Target="../ink/ink853.xml"/><Relationship Id="rId199" Type="http://schemas.openxmlformats.org/officeDocument/2006/relationships/image" Target="../media/image906.png"/><Relationship Id="rId203" Type="http://schemas.openxmlformats.org/officeDocument/2006/relationships/image" Target="../media/image908.png"/><Relationship Id="rId19" Type="http://schemas.openxmlformats.org/officeDocument/2006/relationships/image" Target="../media/image816.png"/><Relationship Id="rId224" Type="http://schemas.openxmlformats.org/officeDocument/2006/relationships/customXml" Target="../ink/ink924.xml"/><Relationship Id="rId245" Type="http://schemas.openxmlformats.org/officeDocument/2006/relationships/image" Target="../media/image929.png"/><Relationship Id="rId266" Type="http://schemas.openxmlformats.org/officeDocument/2006/relationships/customXml" Target="../ink/ink945.xml"/><Relationship Id="rId287" Type="http://schemas.openxmlformats.org/officeDocument/2006/relationships/image" Target="../media/image950.png"/><Relationship Id="rId30" Type="http://schemas.openxmlformats.org/officeDocument/2006/relationships/customXml" Target="../ink/ink827.xml"/><Relationship Id="rId105" Type="http://schemas.openxmlformats.org/officeDocument/2006/relationships/image" Target="../media/image859.png"/><Relationship Id="rId126" Type="http://schemas.openxmlformats.org/officeDocument/2006/relationships/customXml" Target="../ink/ink875.xml"/><Relationship Id="rId147" Type="http://schemas.openxmlformats.org/officeDocument/2006/relationships/image" Target="../media/image880.png"/><Relationship Id="rId168" Type="http://schemas.openxmlformats.org/officeDocument/2006/relationships/customXml" Target="../ink/ink896.xml"/><Relationship Id="rId51" Type="http://schemas.openxmlformats.org/officeDocument/2006/relationships/image" Target="../media/image832.png"/><Relationship Id="rId72" Type="http://schemas.openxmlformats.org/officeDocument/2006/relationships/customXml" Target="../ink/ink848.xml"/><Relationship Id="rId93" Type="http://schemas.openxmlformats.org/officeDocument/2006/relationships/image" Target="../media/image853.png"/><Relationship Id="rId189" Type="http://schemas.openxmlformats.org/officeDocument/2006/relationships/image" Target="../media/image901.png"/><Relationship Id="rId3" Type="http://schemas.openxmlformats.org/officeDocument/2006/relationships/image" Target="../media/image808.png"/><Relationship Id="rId214" Type="http://schemas.openxmlformats.org/officeDocument/2006/relationships/customXml" Target="../ink/ink919.xml"/><Relationship Id="rId235" Type="http://schemas.openxmlformats.org/officeDocument/2006/relationships/image" Target="../media/image924.png"/><Relationship Id="rId256" Type="http://schemas.openxmlformats.org/officeDocument/2006/relationships/customXml" Target="../ink/ink940.xml"/><Relationship Id="rId277" Type="http://schemas.openxmlformats.org/officeDocument/2006/relationships/image" Target="../media/image945.png"/><Relationship Id="rId116" Type="http://schemas.openxmlformats.org/officeDocument/2006/relationships/customXml" Target="../ink/ink870.xml"/><Relationship Id="rId137" Type="http://schemas.openxmlformats.org/officeDocument/2006/relationships/image" Target="../media/image875.png"/><Relationship Id="rId158" Type="http://schemas.openxmlformats.org/officeDocument/2006/relationships/customXml" Target="../ink/ink891.xml"/><Relationship Id="rId20" Type="http://schemas.openxmlformats.org/officeDocument/2006/relationships/customXml" Target="../ink/ink822.xml"/><Relationship Id="rId41" Type="http://schemas.openxmlformats.org/officeDocument/2006/relationships/image" Target="../media/image827.png"/><Relationship Id="rId62" Type="http://schemas.openxmlformats.org/officeDocument/2006/relationships/customXml" Target="../ink/ink843.xml"/><Relationship Id="rId83" Type="http://schemas.openxmlformats.org/officeDocument/2006/relationships/image" Target="../media/image848.png"/><Relationship Id="rId179" Type="http://schemas.openxmlformats.org/officeDocument/2006/relationships/image" Target="../media/image896.png"/><Relationship Id="rId190" Type="http://schemas.openxmlformats.org/officeDocument/2006/relationships/customXml" Target="../ink/ink907.xml"/><Relationship Id="rId204" Type="http://schemas.openxmlformats.org/officeDocument/2006/relationships/customXml" Target="../ink/ink914.xml"/><Relationship Id="rId225" Type="http://schemas.openxmlformats.org/officeDocument/2006/relationships/image" Target="../media/image919.png"/><Relationship Id="rId246" Type="http://schemas.openxmlformats.org/officeDocument/2006/relationships/customXml" Target="../ink/ink935.xml"/><Relationship Id="rId267" Type="http://schemas.openxmlformats.org/officeDocument/2006/relationships/image" Target="../media/image940.png"/><Relationship Id="rId288" Type="http://schemas.openxmlformats.org/officeDocument/2006/relationships/customXml" Target="../ink/ink956.xml"/><Relationship Id="rId106" Type="http://schemas.openxmlformats.org/officeDocument/2006/relationships/customXml" Target="../ink/ink865.xml"/><Relationship Id="rId127" Type="http://schemas.openxmlformats.org/officeDocument/2006/relationships/image" Target="../media/image870.png"/><Relationship Id="rId10" Type="http://schemas.openxmlformats.org/officeDocument/2006/relationships/customXml" Target="../ink/ink817.xml"/><Relationship Id="rId31" Type="http://schemas.openxmlformats.org/officeDocument/2006/relationships/image" Target="../media/image822.png"/><Relationship Id="rId52" Type="http://schemas.openxmlformats.org/officeDocument/2006/relationships/customXml" Target="../ink/ink838.xml"/><Relationship Id="rId73" Type="http://schemas.openxmlformats.org/officeDocument/2006/relationships/image" Target="../media/image843.png"/><Relationship Id="rId94" Type="http://schemas.openxmlformats.org/officeDocument/2006/relationships/customXml" Target="../ink/ink859.xml"/><Relationship Id="rId148" Type="http://schemas.openxmlformats.org/officeDocument/2006/relationships/customXml" Target="../ink/ink886.xml"/><Relationship Id="rId169" Type="http://schemas.openxmlformats.org/officeDocument/2006/relationships/image" Target="../media/image891.png"/><Relationship Id="rId4" Type="http://schemas.openxmlformats.org/officeDocument/2006/relationships/customXml" Target="../ink/ink814.xml"/><Relationship Id="rId180" Type="http://schemas.openxmlformats.org/officeDocument/2006/relationships/customXml" Target="../ink/ink902.xml"/><Relationship Id="rId215" Type="http://schemas.openxmlformats.org/officeDocument/2006/relationships/image" Target="../media/image914.png"/><Relationship Id="rId236" Type="http://schemas.openxmlformats.org/officeDocument/2006/relationships/customXml" Target="../ink/ink930.xml"/><Relationship Id="rId257" Type="http://schemas.openxmlformats.org/officeDocument/2006/relationships/image" Target="../media/image935.png"/><Relationship Id="rId278" Type="http://schemas.openxmlformats.org/officeDocument/2006/relationships/customXml" Target="../ink/ink951.xml"/><Relationship Id="rId42" Type="http://schemas.openxmlformats.org/officeDocument/2006/relationships/customXml" Target="../ink/ink833.xml"/><Relationship Id="rId84" Type="http://schemas.openxmlformats.org/officeDocument/2006/relationships/customXml" Target="../ink/ink854.xml"/><Relationship Id="rId138" Type="http://schemas.openxmlformats.org/officeDocument/2006/relationships/customXml" Target="../ink/ink881.xml"/><Relationship Id="rId191" Type="http://schemas.openxmlformats.org/officeDocument/2006/relationships/image" Target="../media/image902.png"/><Relationship Id="rId205" Type="http://schemas.openxmlformats.org/officeDocument/2006/relationships/image" Target="../media/image909.png"/><Relationship Id="rId247" Type="http://schemas.openxmlformats.org/officeDocument/2006/relationships/image" Target="../media/image930.png"/><Relationship Id="rId107" Type="http://schemas.openxmlformats.org/officeDocument/2006/relationships/image" Target="../media/image860.png"/><Relationship Id="rId289" Type="http://schemas.openxmlformats.org/officeDocument/2006/relationships/image" Target="../media/image951.png"/><Relationship Id="rId11" Type="http://schemas.openxmlformats.org/officeDocument/2006/relationships/image" Target="../media/image812.png"/><Relationship Id="rId53" Type="http://schemas.openxmlformats.org/officeDocument/2006/relationships/image" Target="../media/image833.png"/><Relationship Id="rId149" Type="http://schemas.openxmlformats.org/officeDocument/2006/relationships/image" Target="../media/image881.png"/><Relationship Id="rId95" Type="http://schemas.openxmlformats.org/officeDocument/2006/relationships/image" Target="../media/image854.png"/><Relationship Id="rId160" Type="http://schemas.openxmlformats.org/officeDocument/2006/relationships/customXml" Target="../ink/ink892.xml"/><Relationship Id="rId216" Type="http://schemas.openxmlformats.org/officeDocument/2006/relationships/customXml" Target="../ink/ink920.xml"/><Relationship Id="rId258" Type="http://schemas.openxmlformats.org/officeDocument/2006/relationships/customXml" Target="../ink/ink941.xml"/><Relationship Id="rId22" Type="http://schemas.openxmlformats.org/officeDocument/2006/relationships/customXml" Target="../ink/ink823.xml"/><Relationship Id="rId64" Type="http://schemas.openxmlformats.org/officeDocument/2006/relationships/customXml" Target="../ink/ink844.xml"/><Relationship Id="rId118" Type="http://schemas.openxmlformats.org/officeDocument/2006/relationships/customXml" Target="../ink/ink871.xml"/><Relationship Id="rId171" Type="http://schemas.openxmlformats.org/officeDocument/2006/relationships/image" Target="../media/image892.png"/><Relationship Id="rId227" Type="http://schemas.openxmlformats.org/officeDocument/2006/relationships/image" Target="../media/image920.png"/><Relationship Id="rId269" Type="http://schemas.openxmlformats.org/officeDocument/2006/relationships/image" Target="../media/image941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72.xml"/><Relationship Id="rId21" Type="http://schemas.openxmlformats.org/officeDocument/2006/relationships/image" Target="../media/image964.png"/><Relationship Id="rId42" Type="http://schemas.openxmlformats.org/officeDocument/2006/relationships/customXml" Target="../ink/ink980.xml"/><Relationship Id="rId47" Type="http://schemas.openxmlformats.org/officeDocument/2006/relationships/image" Target="../media/image977.png"/><Relationship Id="rId63" Type="http://schemas.openxmlformats.org/officeDocument/2006/relationships/image" Target="../media/image985.png"/><Relationship Id="rId68" Type="http://schemas.openxmlformats.org/officeDocument/2006/relationships/customXml" Target="../ink/ink993.xml"/><Relationship Id="rId7" Type="http://schemas.openxmlformats.org/officeDocument/2006/relationships/image" Target="../media/image957.png"/><Relationship Id="rId2" Type="http://schemas.openxmlformats.org/officeDocument/2006/relationships/customXml" Target="../ink/ink960.xml"/><Relationship Id="rId16" Type="http://schemas.openxmlformats.org/officeDocument/2006/relationships/customXml" Target="../ink/ink967.xml"/><Relationship Id="rId29" Type="http://schemas.openxmlformats.org/officeDocument/2006/relationships/image" Target="../media/image968.png"/><Relationship Id="rId11" Type="http://schemas.openxmlformats.org/officeDocument/2006/relationships/image" Target="../media/image959.png"/><Relationship Id="rId24" Type="http://schemas.openxmlformats.org/officeDocument/2006/relationships/customXml" Target="../ink/ink971.xml"/><Relationship Id="rId32" Type="http://schemas.openxmlformats.org/officeDocument/2006/relationships/customXml" Target="../ink/ink975.xml"/><Relationship Id="rId37" Type="http://schemas.openxmlformats.org/officeDocument/2006/relationships/image" Target="../media/image972.png"/><Relationship Id="rId40" Type="http://schemas.openxmlformats.org/officeDocument/2006/relationships/customXml" Target="../ink/ink979.xml"/><Relationship Id="rId45" Type="http://schemas.openxmlformats.org/officeDocument/2006/relationships/image" Target="../media/image976.png"/><Relationship Id="rId53" Type="http://schemas.openxmlformats.org/officeDocument/2006/relationships/image" Target="../media/image980.png"/><Relationship Id="rId58" Type="http://schemas.openxmlformats.org/officeDocument/2006/relationships/customXml" Target="../ink/ink988.xml"/><Relationship Id="rId66" Type="http://schemas.openxmlformats.org/officeDocument/2006/relationships/customXml" Target="../ink/ink992.xml"/><Relationship Id="rId5" Type="http://schemas.openxmlformats.org/officeDocument/2006/relationships/image" Target="../media/image956.png"/><Relationship Id="rId61" Type="http://schemas.openxmlformats.org/officeDocument/2006/relationships/image" Target="../media/image984.png"/><Relationship Id="rId19" Type="http://schemas.openxmlformats.org/officeDocument/2006/relationships/image" Target="../media/image963.png"/><Relationship Id="rId14" Type="http://schemas.openxmlformats.org/officeDocument/2006/relationships/customXml" Target="../ink/ink966.xml"/><Relationship Id="rId22" Type="http://schemas.openxmlformats.org/officeDocument/2006/relationships/customXml" Target="../ink/ink970.xml"/><Relationship Id="rId27" Type="http://schemas.openxmlformats.org/officeDocument/2006/relationships/image" Target="../media/image967.png"/><Relationship Id="rId30" Type="http://schemas.openxmlformats.org/officeDocument/2006/relationships/customXml" Target="../ink/ink974.xml"/><Relationship Id="rId35" Type="http://schemas.openxmlformats.org/officeDocument/2006/relationships/image" Target="../media/image971.png"/><Relationship Id="rId43" Type="http://schemas.openxmlformats.org/officeDocument/2006/relationships/image" Target="../media/image975.png"/><Relationship Id="rId48" Type="http://schemas.openxmlformats.org/officeDocument/2006/relationships/customXml" Target="../ink/ink983.xml"/><Relationship Id="rId56" Type="http://schemas.openxmlformats.org/officeDocument/2006/relationships/customXml" Target="../ink/ink987.xml"/><Relationship Id="rId64" Type="http://schemas.openxmlformats.org/officeDocument/2006/relationships/customXml" Target="../ink/ink991.xml"/><Relationship Id="rId69" Type="http://schemas.openxmlformats.org/officeDocument/2006/relationships/image" Target="../media/image988.png"/><Relationship Id="rId8" Type="http://schemas.openxmlformats.org/officeDocument/2006/relationships/customXml" Target="../ink/ink963.xml"/><Relationship Id="rId51" Type="http://schemas.openxmlformats.org/officeDocument/2006/relationships/image" Target="../media/image979.png"/><Relationship Id="rId3" Type="http://schemas.openxmlformats.org/officeDocument/2006/relationships/image" Target="../media/image955.png"/><Relationship Id="rId12" Type="http://schemas.openxmlformats.org/officeDocument/2006/relationships/customXml" Target="../ink/ink965.xml"/><Relationship Id="rId17" Type="http://schemas.openxmlformats.org/officeDocument/2006/relationships/image" Target="../media/image962.png"/><Relationship Id="rId25" Type="http://schemas.openxmlformats.org/officeDocument/2006/relationships/image" Target="../media/image966.png"/><Relationship Id="rId33" Type="http://schemas.openxmlformats.org/officeDocument/2006/relationships/image" Target="../media/image970.png"/><Relationship Id="rId38" Type="http://schemas.openxmlformats.org/officeDocument/2006/relationships/customXml" Target="../ink/ink978.xml"/><Relationship Id="rId46" Type="http://schemas.openxmlformats.org/officeDocument/2006/relationships/customXml" Target="../ink/ink982.xml"/><Relationship Id="rId59" Type="http://schemas.openxmlformats.org/officeDocument/2006/relationships/image" Target="../media/image983.png"/><Relationship Id="rId67" Type="http://schemas.openxmlformats.org/officeDocument/2006/relationships/image" Target="../media/image987.png"/><Relationship Id="rId20" Type="http://schemas.openxmlformats.org/officeDocument/2006/relationships/customXml" Target="../ink/ink969.xml"/><Relationship Id="rId41" Type="http://schemas.openxmlformats.org/officeDocument/2006/relationships/image" Target="../media/image974.png"/><Relationship Id="rId54" Type="http://schemas.openxmlformats.org/officeDocument/2006/relationships/customXml" Target="../ink/ink986.xml"/><Relationship Id="rId62" Type="http://schemas.openxmlformats.org/officeDocument/2006/relationships/customXml" Target="../ink/ink99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62.xml"/><Relationship Id="rId15" Type="http://schemas.openxmlformats.org/officeDocument/2006/relationships/image" Target="../media/image961.png"/><Relationship Id="rId23" Type="http://schemas.openxmlformats.org/officeDocument/2006/relationships/image" Target="../media/image965.png"/><Relationship Id="rId28" Type="http://schemas.openxmlformats.org/officeDocument/2006/relationships/customXml" Target="../ink/ink973.xml"/><Relationship Id="rId36" Type="http://schemas.openxmlformats.org/officeDocument/2006/relationships/customXml" Target="../ink/ink977.xml"/><Relationship Id="rId49" Type="http://schemas.openxmlformats.org/officeDocument/2006/relationships/image" Target="../media/image978.png"/><Relationship Id="rId57" Type="http://schemas.openxmlformats.org/officeDocument/2006/relationships/image" Target="../media/image982.png"/><Relationship Id="rId10" Type="http://schemas.openxmlformats.org/officeDocument/2006/relationships/customXml" Target="../ink/ink964.xml"/><Relationship Id="rId31" Type="http://schemas.openxmlformats.org/officeDocument/2006/relationships/image" Target="../media/image969.png"/><Relationship Id="rId44" Type="http://schemas.openxmlformats.org/officeDocument/2006/relationships/customXml" Target="../ink/ink981.xml"/><Relationship Id="rId52" Type="http://schemas.openxmlformats.org/officeDocument/2006/relationships/customXml" Target="../ink/ink985.xml"/><Relationship Id="rId60" Type="http://schemas.openxmlformats.org/officeDocument/2006/relationships/customXml" Target="../ink/ink989.xml"/><Relationship Id="rId65" Type="http://schemas.openxmlformats.org/officeDocument/2006/relationships/image" Target="../media/image986.png"/><Relationship Id="rId4" Type="http://schemas.openxmlformats.org/officeDocument/2006/relationships/customXml" Target="../ink/ink961.xml"/><Relationship Id="rId9" Type="http://schemas.openxmlformats.org/officeDocument/2006/relationships/image" Target="../media/image958.png"/><Relationship Id="rId13" Type="http://schemas.openxmlformats.org/officeDocument/2006/relationships/image" Target="../media/image960.png"/><Relationship Id="rId18" Type="http://schemas.openxmlformats.org/officeDocument/2006/relationships/customXml" Target="../ink/ink968.xml"/><Relationship Id="rId39" Type="http://schemas.openxmlformats.org/officeDocument/2006/relationships/image" Target="../media/image973.png"/><Relationship Id="rId34" Type="http://schemas.openxmlformats.org/officeDocument/2006/relationships/customXml" Target="../ink/ink976.xml"/><Relationship Id="rId50" Type="http://schemas.openxmlformats.org/officeDocument/2006/relationships/customXml" Target="../ink/ink984.xml"/><Relationship Id="rId55" Type="http://schemas.openxmlformats.org/officeDocument/2006/relationships/image" Target="../media/image98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CB37-3D55-BA8E-7C53-AB25A17B47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Degular" panose="04040406060303040305" pitchFamily="82" charset="0"/>
              </a:rPr>
              <a:t>Searching Algorithm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49C3B7-0D86-D250-5861-6C0C8BB68699}"/>
                  </a:ext>
                </a:extLst>
              </p14:cNvPr>
              <p14:cNvContentPartPr/>
              <p14:nvPr/>
            </p14:nvContentPartPr>
            <p14:xfrm>
              <a:off x="2550762" y="2717555"/>
              <a:ext cx="65520" cy="41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49C3B7-0D86-D250-5861-6C0C8BB686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44642" y="2711435"/>
                <a:ext cx="777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C38BBE-FFCA-83FD-54D0-800F2C5BBF86}"/>
                  </a:ext>
                </a:extLst>
              </p14:cNvPr>
              <p14:cNvContentPartPr/>
              <p14:nvPr/>
            </p14:nvContentPartPr>
            <p14:xfrm>
              <a:off x="1385082" y="2210675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C38BBE-FFCA-83FD-54D0-800F2C5BBF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78962" y="220455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B7917A9-2656-178C-A45C-69BD709F2AD1}"/>
                  </a:ext>
                </a:extLst>
              </p14:cNvPr>
              <p14:cNvContentPartPr/>
              <p14:nvPr/>
            </p14:nvContentPartPr>
            <p14:xfrm>
              <a:off x="2971242" y="3455195"/>
              <a:ext cx="2882880" cy="163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B7917A9-2656-178C-A45C-69BD709F2AD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65122" y="3449075"/>
                <a:ext cx="289512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21307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8FFEF542-21EE-EA5C-25FA-D666B273D166}"/>
              </a:ext>
            </a:extLst>
          </p:cNvPr>
          <p:cNvGrpSpPr/>
          <p:nvPr/>
        </p:nvGrpSpPr>
        <p:grpSpPr>
          <a:xfrm>
            <a:off x="422082" y="261275"/>
            <a:ext cx="3006720" cy="920880"/>
            <a:chOff x="422082" y="261275"/>
            <a:chExt cx="3006720" cy="92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F5F0A85C-90F1-5792-9BA9-8235ED0D9BFA}"/>
                    </a:ext>
                  </a:extLst>
                </p14:cNvPr>
                <p14:cNvContentPartPr/>
                <p14:nvPr/>
              </p14:nvContentPartPr>
              <p14:xfrm>
                <a:off x="440802" y="454595"/>
                <a:ext cx="57600" cy="3970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F5F0A85C-90F1-5792-9BA9-8235ED0D9BF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4682" y="448475"/>
                  <a:ext cx="698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5C73A9C-ED4B-4C63-5549-26265D95122F}"/>
                    </a:ext>
                  </a:extLst>
                </p14:cNvPr>
                <p14:cNvContentPartPr/>
                <p14:nvPr/>
              </p14:nvContentPartPr>
              <p14:xfrm>
                <a:off x="422082" y="443435"/>
                <a:ext cx="199080" cy="230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5C73A9C-ED4B-4C63-5549-26265D9512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5962" y="437315"/>
                  <a:ext cx="2113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BFD4E7A7-4360-38EA-2E91-8FDC63197873}"/>
                    </a:ext>
                  </a:extLst>
                </p14:cNvPr>
                <p14:cNvContentPartPr/>
                <p14:nvPr/>
              </p14:nvContentPartPr>
              <p14:xfrm>
                <a:off x="656082" y="580595"/>
                <a:ext cx="131040" cy="2736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BFD4E7A7-4360-38EA-2E91-8FDC631978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9962" y="574475"/>
                  <a:ext cx="14328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EE6110E-AC5B-4F5A-3D0A-A3E2A204387F}"/>
                    </a:ext>
                  </a:extLst>
                </p14:cNvPr>
                <p14:cNvContentPartPr/>
                <p14:nvPr/>
              </p14:nvContentPartPr>
              <p14:xfrm>
                <a:off x="799362" y="650075"/>
                <a:ext cx="69120" cy="1616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DEE6110E-AC5B-4F5A-3D0A-A3E2A20438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93242" y="643955"/>
                  <a:ext cx="8136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4ED8EAC9-9F8A-0F97-7DE3-2E50E7838B3D}"/>
                    </a:ext>
                  </a:extLst>
                </p14:cNvPr>
                <p14:cNvContentPartPr/>
                <p14:nvPr/>
              </p14:nvContentPartPr>
              <p14:xfrm>
                <a:off x="917442" y="537395"/>
                <a:ext cx="118080" cy="237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4ED8EAC9-9F8A-0F97-7DE3-2E50E7838B3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1322" y="531275"/>
                  <a:ext cx="13032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4987E5E1-1763-DA21-B5C1-F2741CB6C32E}"/>
                    </a:ext>
                  </a:extLst>
                </p14:cNvPr>
                <p14:cNvContentPartPr/>
                <p14:nvPr/>
              </p14:nvContentPartPr>
              <p14:xfrm>
                <a:off x="1094562" y="498875"/>
                <a:ext cx="15480" cy="2505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987E5E1-1763-DA21-B5C1-F2741CB6C32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8442" y="492755"/>
                  <a:ext cx="2772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1162D63F-BB03-6FDC-3D57-4259A48E8BFC}"/>
                    </a:ext>
                  </a:extLst>
                </p14:cNvPr>
                <p14:cNvContentPartPr/>
                <p14:nvPr/>
              </p14:nvContentPartPr>
              <p14:xfrm>
                <a:off x="1188162" y="561515"/>
                <a:ext cx="349920" cy="14976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1162D63F-BB03-6FDC-3D57-4259A48E8B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82042" y="555395"/>
                  <a:ext cx="362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0884EBE3-923A-0D50-240B-3C2405C3ED17}"/>
                    </a:ext>
                  </a:extLst>
                </p14:cNvPr>
                <p14:cNvContentPartPr/>
                <p14:nvPr/>
              </p14:nvContentPartPr>
              <p14:xfrm>
                <a:off x="1934082" y="406355"/>
                <a:ext cx="120240" cy="2340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0884EBE3-923A-0D50-240B-3C2405C3ED1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27962" y="400235"/>
                  <a:ext cx="132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41445783-69B4-4B3C-B9F3-C09CB12184FC}"/>
                    </a:ext>
                  </a:extLst>
                </p14:cNvPr>
                <p14:cNvContentPartPr/>
                <p14:nvPr/>
              </p14:nvContentPartPr>
              <p14:xfrm>
                <a:off x="2140002" y="402755"/>
                <a:ext cx="15120" cy="2667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41445783-69B4-4B3C-B9F3-C09CB12184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133882" y="396635"/>
                  <a:ext cx="273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DE9A89B-11A0-FA5A-C356-807774BDFEBB}"/>
                    </a:ext>
                  </a:extLst>
                </p14:cNvPr>
                <p14:cNvContentPartPr/>
                <p14:nvPr/>
              </p14:nvContentPartPr>
              <p14:xfrm>
                <a:off x="2115882" y="555395"/>
                <a:ext cx="115560" cy="3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DE9A89B-11A0-FA5A-C356-807774BDFEB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09762" y="549275"/>
                  <a:ext cx="1278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1BF7BD2-512E-7484-F0FF-268111C707FD}"/>
                    </a:ext>
                  </a:extLst>
                </p14:cNvPr>
                <p14:cNvContentPartPr/>
                <p14:nvPr/>
              </p14:nvContentPartPr>
              <p14:xfrm>
                <a:off x="2254482" y="473675"/>
                <a:ext cx="181440" cy="118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1BF7BD2-512E-7484-F0FF-268111C707F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48362" y="467555"/>
                  <a:ext cx="193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FF874B8-423B-F87C-6144-D672A4B1CE7A}"/>
                    </a:ext>
                  </a:extLst>
                </p14:cNvPr>
                <p14:cNvContentPartPr/>
                <p14:nvPr/>
              </p14:nvContentPartPr>
              <p14:xfrm>
                <a:off x="2450682" y="400235"/>
                <a:ext cx="39240" cy="1836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FF874B8-423B-F87C-6144-D672A4B1CE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444562" y="394115"/>
                  <a:ext cx="51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8FA9FEE8-F722-145D-8ABC-C830E7379B0F}"/>
                    </a:ext>
                  </a:extLst>
                </p14:cNvPr>
                <p14:cNvContentPartPr/>
                <p14:nvPr/>
              </p14:nvContentPartPr>
              <p14:xfrm>
                <a:off x="2422602" y="477995"/>
                <a:ext cx="123120" cy="20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8FA9FEE8-F722-145D-8ABC-C830E7379B0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416482" y="471875"/>
                  <a:ext cx="13536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C06036E2-FAE0-E2EB-C25C-D992B7B5F78E}"/>
                    </a:ext>
                  </a:extLst>
                </p14:cNvPr>
                <p14:cNvContentPartPr/>
                <p14:nvPr/>
              </p14:nvContentPartPr>
              <p14:xfrm>
                <a:off x="2558322" y="437315"/>
                <a:ext cx="95400" cy="12276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C06036E2-FAE0-E2EB-C25C-D992B7B5F78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52202" y="431195"/>
                  <a:ext cx="1076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7F60B45F-4A1F-6A4C-B1AC-F5F35F26B173}"/>
                    </a:ext>
                  </a:extLst>
                </p14:cNvPr>
                <p14:cNvContentPartPr/>
                <p14:nvPr/>
              </p14:nvContentPartPr>
              <p14:xfrm>
                <a:off x="2674962" y="418955"/>
                <a:ext cx="198000" cy="1303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7F60B45F-4A1F-6A4C-B1AC-F5F35F26B17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68842" y="412835"/>
                  <a:ext cx="2102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E78B2544-69FF-076E-1D7D-72216588A68F}"/>
                    </a:ext>
                  </a:extLst>
                </p14:cNvPr>
                <p14:cNvContentPartPr/>
                <p14:nvPr/>
              </p14:nvContentPartPr>
              <p14:xfrm>
                <a:off x="2929122" y="356315"/>
                <a:ext cx="254160" cy="15372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E78B2544-69FF-076E-1D7D-72216588A68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923002" y="350195"/>
                  <a:ext cx="2664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9005E53E-FB19-814A-97C2-ECDA2BBABB9A}"/>
                    </a:ext>
                  </a:extLst>
                </p14:cNvPr>
                <p14:cNvContentPartPr/>
                <p14:nvPr/>
              </p14:nvContentPartPr>
              <p14:xfrm>
                <a:off x="3295962" y="261275"/>
                <a:ext cx="13320" cy="2008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9005E53E-FB19-814A-97C2-ECDA2BBABB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89842" y="255155"/>
                  <a:ext cx="2556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0EC1C92D-7D19-E5AC-2D05-CE18E0875C03}"/>
                    </a:ext>
                  </a:extLst>
                </p14:cNvPr>
                <p14:cNvContentPartPr/>
                <p14:nvPr/>
              </p14:nvContentPartPr>
              <p14:xfrm>
                <a:off x="3259242" y="325355"/>
                <a:ext cx="169560" cy="684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0EC1C92D-7D19-E5AC-2D05-CE18E0875C0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53122" y="319235"/>
                  <a:ext cx="1818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986251A7-1493-1B54-DAF1-3CE5AD70C35D}"/>
                    </a:ext>
                  </a:extLst>
                </p14:cNvPr>
                <p14:cNvContentPartPr/>
                <p14:nvPr/>
              </p14:nvContentPartPr>
              <p14:xfrm>
                <a:off x="641322" y="722435"/>
                <a:ext cx="2554560" cy="459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986251A7-1493-1B54-DAF1-3CE5AD70C35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35202" y="716315"/>
                  <a:ext cx="2566800" cy="47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C23C7CF6-B89C-E6BF-16DF-6B055A2A619E}"/>
              </a:ext>
            </a:extLst>
          </p:cNvPr>
          <p:cNvGrpSpPr/>
          <p:nvPr/>
        </p:nvGrpSpPr>
        <p:grpSpPr>
          <a:xfrm>
            <a:off x="683802" y="1875155"/>
            <a:ext cx="2401560" cy="784800"/>
            <a:chOff x="683802" y="1875155"/>
            <a:chExt cx="2401560" cy="78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490A9EFE-8DCA-74BC-695D-8FD2C2577002}"/>
                    </a:ext>
                  </a:extLst>
                </p14:cNvPr>
                <p14:cNvContentPartPr/>
                <p14:nvPr/>
              </p14:nvContentPartPr>
              <p14:xfrm>
                <a:off x="683802" y="2104835"/>
                <a:ext cx="165600" cy="37224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490A9EFE-8DCA-74BC-695D-8FD2C257700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7682" y="2098715"/>
                  <a:ext cx="17784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56257EB-1245-5FA1-4439-0D82D4DF2897}"/>
                    </a:ext>
                  </a:extLst>
                </p14:cNvPr>
                <p14:cNvContentPartPr/>
                <p14:nvPr/>
              </p14:nvContentPartPr>
              <p14:xfrm>
                <a:off x="899082" y="2242715"/>
                <a:ext cx="181440" cy="1778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56257EB-1245-5FA1-4439-0D82D4DF289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92962" y="2236595"/>
                  <a:ext cx="193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482F7A2-B96F-0866-1CAE-98FA41972A5C}"/>
                    </a:ext>
                  </a:extLst>
                </p14:cNvPr>
                <p14:cNvContentPartPr/>
                <p14:nvPr/>
              </p14:nvContentPartPr>
              <p14:xfrm>
                <a:off x="1110042" y="2176835"/>
                <a:ext cx="291240" cy="21528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482F7A2-B96F-0866-1CAE-98FA41972A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03922" y="2170715"/>
                  <a:ext cx="3034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6841B20-C24E-1524-EEDA-A1BED16B1432}"/>
                    </a:ext>
                  </a:extLst>
                </p14:cNvPr>
                <p14:cNvContentPartPr/>
                <p14:nvPr/>
              </p14:nvContentPartPr>
              <p14:xfrm>
                <a:off x="1498482" y="2128955"/>
                <a:ext cx="121320" cy="152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B6841B20-C24E-1524-EEDA-A1BED16B143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92362" y="2122835"/>
                  <a:ext cx="1335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E4994A7E-DD1D-270D-8E6F-D3992BFCF25E}"/>
                    </a:ext>
                  </a:extLst>
                </p14:cNvPr>
                <p14:cNvContentPartPr/>
                <p14:nvPr/>
              </p14:nvContentPartPr>
              <p14:xfrm>
                <a:off x="1618722" y="2040755"/>
                <a:ext cx="404640" cy="25632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E4994A7E-DD1D-270D-8E6F-D3992BFCF2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612602" y="2034635"/>
                  <a:ext cx="41688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F6E56F14-231B-D4EF-3018-843FAD051AD7}"/>
                    </a:ext>
                  </a:extLst>
                </p14:cNvPr>
                <p14:cNvContentPartPr/>
                <p14:nvPr/>
              </p14:nvContentPartPr>
              <p14:xfrm>
                <a:off x="1900242" y="1928075"/>
                <a:ext cx="45000" cy="12240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F6E56F14-231B-D4EF-3018-843FAD051AD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94122" y="1921955"/>
                  <a:ext cx="5724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5BABDBE1-9EEE-40BA-B0DD-227921EFC743}"/>
                    </a:ext>
                  </a:extLst>
                </p14:cNvPr>
                <p14:cNvContentPartPr/>
                <p14:nvPr/>
              </p14:nvContentPartPr>
              <p14:xfrm>
                <a:off x="2019042" y="2075315"/>
                <a:ext cx="266400" cy="1105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BABDBE1-9EEE-40BA-B0DD-227921EFC74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12922" y="2069195"/>
                  <a:ext cx="27864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B08B8BE-B152-AE61-558D-3C978634AC97}"/>
                    </a:ext>
                  </a:extLst>
                </p14:cNvPr>
                <p14:cNvContentPartPr/>
                <p14:nvPr/>
              </p14:nvContentPartPr>
              <p14:xfrm>
                <a:off x="2257002" y="1993235"/>
                <a:ext cx="330840" cy="6667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B08B8BE-B152-AE61-558D-3C978634AC9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50882" y="1987115"/>
                  <a:ext cx="34308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297F77F5-B290-8D1E-7EB8-48BA17DDF8B7}"/>
                    </a:ext>
                  </a:extLst>
                </p14:cNvPr>
                <p14:cNvContentPartPr/>
                <p14:nvPr/>
              </p14:nvContentPartPr>
              <p14:xfrm>
                <a:off x="2673522" y="1875155"/>
                <a:ext cx="411840" cy="16020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297F77F5-B290-8D1E-7EB8-48BA17DDF8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67402" y="1869035"/>
                  <a:ext cx="42408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E9CE7E36-0FCD-9E03-149E-67560C5C2AF6}"/>
              </a:ext>
            </a:extLst>
          </p:cNvPr>
          <p:cNvGrpSpPr/>
          <p:nvPr/>
        </p:nvGrpSpPr>
        <p:grpSpPr>
          <a:xfrm>
            <a:off x="3367242" y="1634675"/>
            <a:ext cx="1015560" cy="515880"/>
            <a:chOff x="3367242" y="1634675"/>
            <a:chExt cx="1015560" cy="51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67F9C29B-ACDB-E701-8CFB-5BB8389FDED9}"/>
                    </a:ext>
                  </a:extLst>
                </p14:cNvPr>
                <p14:cNvContentPartPr/>
                <p14:nvPr/>
              </p14:nvContentPartPr>
              <p14:xfrm>
                <a:off x="3374442" y="1667075"/>
                <a:ext cx="57960" cy="3697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67F9C29B-ACDB-E701-8CFB-5BB8389FDE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368322" y="1660955"/>
                  <a:ext cx="702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2D61DA0-3D6B-DC4D-E6D0-A82CD261AAB7}"/>
                    </a:ext>
                  </a:extLst>
                </p14:cNvPr>
                <p14:cNvContentPartPr/>
                <p14:nvPr/>
              </p14:nvContentPartPr>
              <p14:xfrm>
                <a:off x="3367242" y="1690115"/>
                <a:ext cx="161640" cy="30744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2D61DA0-3D6B-DC4D-E6D0-A82CD261AAB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361122" y="1683995"/>
                  <a:ext cx="173880" cy="31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62EAD7D-A81E-23E8-CAF1-C905B9A12FF9}"/>
                    </a:ext>
                  </a:extLst>
                </p14:cNvPr>
                <p14:cNvContentPartPr/>
                <p14:nvPr/>
              </p14:nvContentPartPr>
              <p14:xfrm>
                <a:off x="3370842" y="1921595"/>
                <a:ext cx="139680" cy="37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462EAD7D-A81E-23E8-CAF1-C905B9A12FF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364722" y="1915475"/>
                  <a:ext cx="1519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ECDD8A89-B6F4-0D96-4085-E3282FD3E27A}"/>
                    </a:ext>
                  </a:extLst>
                </p14:cNvPr>
                <p14:cNvContentPartPr/>
                <p14:nvPr/>
              </p14:nvContentPartPr>
              <p14:xfrm>
                <a:off x="3552642" y="1755995"/>
                <a:ext cx="133920" cy="213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ECDD8A89-B6F4-0D96-4085-E3282FD3E27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46522" y="1749875"/>
                  <a:ext cx="1461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6C8482B-2E18-3853-B940-A859CA534F13}"/>
                    </a:ext>
                  </a:extLst>
                </p14:cNvPr>
                <p14:cNvContentPartPr/>
                <p14:nvPr/>
              </p14:nvContentPartPr>
              <p14:xfrm>
                <a:off x="3746322" y="1722875"/>
                <a:ext cx="109080" cy="1764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6C8482B-2E18-3853-B940-A859CA534F1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740202" y="1716755"/>
                  <a:ext cx="1213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9ACBF66-40C2-97CB-4CD6-A48025517DBF}"/>
                    </a:ext>
                  </a:extLst>
                </p14:cNvPr>
                <p14:cNvContentPartPr/>
                <p14:nvPr/>
              </p14:nvContentPartPr>
              <p14:xfrm>
                <a:off x="3918042" y="1634675"/>
                <a:ext cx="464760" cy="5158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9ACBF66-40C2-97CB-4CD6-A48025517DB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11922" y="1628555"/>
                  <a:ext cx="477000" cy="52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868FE67D-07F9-B078-593F-936974834925}"/>
              </a:ext>
            </a:extLst>
          </p:cNvPr>
          <p:cNvGrpSpPr/>
          <p:nvPr/>
        </p:nvGrpSpPr>
        <p:grpSpPr>
          <a:xfrm>
            <a:off x="4806882" y="1370435"/>
            <a:ext cx="390240" cy="309960"/>
            <a:chOff x="4806882" y="1370435"/>
            <a:chExt cx="390240" cy="30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ED4B5A76-C592-4619-E3EF-3EFBEDC0363D}"/>
                    </a:ext>
                  </a:extLst>
                </p14:cNvPr>
                <p14:cNvContentPartPr/>
                <p14:nvPr/>
              </p14:nvContentPartPr>
              <p14:xfrm>
                <a:off x="4806882" y="1370435"/>
                <a:ext cx="100080" cy="30996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ED4B5A76-C592-4619-E3EF-3EFBEDC0363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00762" y="1364315"/>
                  <a:ext cx="1123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4D3ED7F-18C3-6D2D-27E3-D9FD3FAA4B7F}"/>
                    </a:ext>
                  </a:extLst>
                </p14:cNvPr>
                <p14:cNvContentPartPr/>
                <p14:nvPr/>
              </p14:nvContentPartPr>
              <p14:xfrm>
                <a:off x="4862322" y="1389515"/>
                <a:ext cx="163440" cy="21528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4D3ED7F-18C3-6D2D-27E3-D9FD3FAA4B7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856202" y="1383395"/>
                  <a:ext cx="17568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AD532C8F-7135-58EF-9844-DC8771870A1E}"/>
                    </a:ext>
                  </a:extLst>
                </p14:cNvPr>
                <p14:cNvContentPartPr/>
                <p14:nvPr/>
              </p14:nvContentPartPr>
              <p14:xfrm>
                <a:off x="5095242" y="1457195"/>
                <a:ext cx="101880" cy="1569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AD532C8F-7135-58EF-9844-DC8771870A1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89122" y="1451075"/>
                  <a:ext cx="114120" cy="16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Group 233">
            <a:extLst>
              <a:ext uri="{FF2B5EF4-FFF2-40B4-BE49-F238E27FC236}">
                <a16:creationId xmlns:a16="http://schemas.microsoft.com/office/drawing/2014/main" id="{D0DE88FF-6273-8B36-AE1A-A263E81274ED}"/>
              </a:ext>
            </a:extLst>
          </p:cNvPr>
          <p:cNvGrpSpPr/>
          <p:nvPr/>
        </p:nvGrpSpPr>
        <p:grpSpPr>
          <a:xfrm>
            <a:off x="5626242" y="1111955"/>
            <a:ext cx="492840" cy="339120"/>
            <a:chOff x="5626242" y="1111955"/>
            <a:chExt cx="492840" cy="33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3153CA43-68CE-F017-48CB-924411CA244B}"/>
                    </a:ext>
                  </a:extLst>
                </p14:cNvPr>
                <p14:cNvContentPartPr/>
                <p14:nvPr/>
              </p14:nvContentPartPr>
              <p14:xfrm>
                <a:off x="5626242" y="1309235"/>
                <a:ext cx="158400" cy="1418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3153CA43-68CE-F017-48CB-924411CA244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620122" y="1303115"/>
                  <a:ext cx="1706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084A83B-8B82-94BD-0218-B0E546164FBD}"/>
                    </a:ext>
                  </a:extLst>
                </p14:cNvPr>
                <p14:cNvContentPartPr/>
                <p14:nvPr/>
              </p14:nvContentPartPr>
              <p14:xfrm>
                <a:off x="5825322" y="1111955"/>
                <a:ext cx="293760" cy="2818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084A83B-8B82-94BD-0218-B0E546164FB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19202" y="1105835"/>
                  <a:ext cx="306000" cy="29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0377BD7B-6CAE-FCB5-731B-AA625E16A038}"/>
              </a:ext>
            </a:extLst>
          </p:cNvPr>
          <p:cNvGrpSpPr/>
          <p:nvPr/>
        </p:nvGrpSpPr>
        <p:grpSpPr>
          <a:xfrm>
            <a:off x="6474402" y="780035"/>
            <a:ext cx="1345680" cy="503280"/>
            <a:chOff x="6474402" y="780035"/>
            <a:chExt cx="1345680" cy="50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A97A6392-57C7-28D5-6649-081F5F895AA4}"/>
                    </a:ext>
                  </a:extLst>
                </p14:cNvPr>
                <p14:cNvContentPartPr/>
                <p14:nvPr/>
              </p14:nvContentPartPr>
              <p14:xfrm>
                <a:off x="6474402" y="1088915"/>
                <a:ext cx="187560" cy="1944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A97A6392-57C7-28D5-6649-081F5F895A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468282" y="1082795"/>
                  <a:ext cx="1998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15101C0-A0EB-587F-9149-FE58212288EB}"/>
                    </a:ext>
                  </a:extLst>
                </p14:cNvPr>
                <p14:cNvContentPartPr/>
                <p14:nvPr/>
              </p14:nvContentPartPr>
              <p14:xfrm>
                <a:off x="6659442" y="991355"/>
                <a:ext cx="78840" cy="24480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15101C0-A0EB-587F-9149-FE58212288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53322" y="985235"/>
                  <a:ext cx="9108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A5D8E749-4808-9A47-1568-FBAACA6641E5}"/>
                    </a:ext>
                  </a:extLst>
                </p14:cNvPr>
                <p14:cNvContentPartPr/>
                <p14:nvPr/>
              </p14:nvContentPartPr>
              <p14:xfrm>
                <a:off x="6786162" y="1085315"/>
                <a:ext cx="152640" cy="10836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A5D8E749-4808-9A47-1568-FBAACA6641E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80042" y="1079195"/>
                  <a:ext cx="1648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43E1EF21-E7C7-B2CC-8E0C-6B2A1E391A0A}"/>
                    </a:ext>
                  </a:extLst>
                </p14:cNvPr>
                <p14:cNvContentPartPr/>
                <p14:nvPr/>
              </p14:nvContentPartPr>
              <p14:xfrm>
                <a:off x="6970482" y="1022675"/>
                <a:ext cx="223560" cy="13428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43E1EF21-E7C7-B2CC-8E0C-6B2A1E391A0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64362" y="1016555"/>
                  <a:ext cx="235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C8AB68B7-0333-FBB9-4770-F350C0E9E02F}"/>
                    </a:ext>
                  </a:extLst>
                </p14:cNvPr>
                <p14:cNvContentPartPr/>
                <p14:nvPr/>
              </p14:nvContentPartPr>
              <p14:xfrm>
                <a:off x="7232202" y="978755"/>
                <a:ext cx="117720" cy="1105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C8AB68B7-0333-FBB9-4770-F350C0E9E02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226082" y="972635"/>
                  <a:ext cx="1299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208C771C-E4B8-FEFE-C7AE-0C7F391FF8F6}"/>
                    </a:ext>
                  </a:extLst>
                </p14:cNvPr>
                <p14:cNvContentPartPr/>
                <p14:nvPr/>
              </p14:nvContentPartPr>
              <p14:xfrm>
                <a:off x="7366482" y="915035"/>
                <a:ext cx="195120" cy="132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208C771C-E4B8-FEFE-C7AE-0C7F391FF8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60362" y="908915"/>
                  <a:ext cx="207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BDD1C9CA-33B1-BD4C-5DD2-D6DE38CE77B1}"/>
                    </a:ext>
                  </a:extLst>
                </p14:cNvPr>
                <p14:cNvContentPartPr/>
                <p14:nvPr/>
              </p14:nvContentPartPr>
              <p14:xfrm>
                <a:off x="7593282" y="780035"/>
                <a:ext cx="67680" cy="23076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BDD1C9CA-33B1-BD4C-5DD2-D6DE38CE77B1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587162" y="773915"/>
                  <a:ext cx="79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9E73A2C7-FC5A-0C40-A029-3854555FD56D}"/>
                    </a:ext>
                  </a:extLst>
                </p14:cNvPr>
                <p14:cNvContentPartPr/>
                <p14:nvPr/>
              </p14:nvContentPartPr>
              <p14:xfrm>
                <a:off x="7554042" y="853115"/>
                <a:ext cx="266040" cy="97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9E73A2C7-FC5A-0C40-A029-3854555FD56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547922" y="846995"/>
                  <a:ext cx="27828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55B87D1B-1B67-3D7D-8214-9CDD0FCA7984}"/>
              </a:ext>
            </a:extLst>
          </p:cNvPr>
          <p:cNvGrpSpPr/>
          <p:nvPr/>
        </p:nvGrpSpPr>
        <p:grpSpPr>
          <a:xfrm>
            <a:off x="8065602" y="564395"/>
            <a:ext cx="1026720" cy="364680"/>
            <a:chOff x="8065602" y="564395"/>
            <a:chExt cx="102672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3C01311F-949B-7036-1645-42941AF05E9D}"/>
                    </a:ext>
                  </a:extLst>
                </p14:cNvPr>
                <p14:cNvContentPartPr/>
                <p14:nvPr/>
              </p14:nvContentPartPr>
              <p14:xfrm>
                <a:off x="8065602" y="723875"/>
                <a:ext cx="102960" cy="2052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3C01311F-949B-7036-1645-42941AF05E9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059482" y="717755"/>
                  <a:ext cx="11520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CC622EF3-4D92-AE15-8CBD-461FA4374AD0}"/>
                    </a:ext>
                  </a:extLst>
                </p14:cNvPr>
                <p14:cNvContentPartPr/>
                <p14:nvPr/>
              </p14:nvContentPartPr>
              <p14:xfrm>
                <a:off x="8208522" y="732515"/>
                <a:ext cx="364680" cy="16236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CC622EF3-4D92-AE15-8CBD-461FA4374AD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202402" y="726395"/>
                  <a:ext cx="376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7B3BCCC4-7860-F25E-5E9C-CFAB7FDAC17A}"/>
                    </a:ext>
                  </a:extLst>
                </p14:cNvPr>
                <p14:cNvContentPartPr/>
                <p14:nvPr/>
              </p14:nvContentPartPr>
              <p14:xfrm>
                <a:off x="8539362" y="670955"/>
                <a:ext cx="167760" cy="1630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7B3BCCC4-7860-F25E-5E9C-CFAB7FDAC17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533242" y="664835"/>
                  <a:ext cx="1800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19F7545-EE75-CD7C-29FF-6B2FD3B734AB}"/>
                    </a:ext>
                  </a:extLst>
                </p14:cNvPr>
                <p14:cNvContentPartPr/>
                <p14:nvPr/>
              </p14:nvContentPartPr>
              <p14:xfrm>
                <a:off x="8792802" y="564395"/>
                <a:ext cx="299520" cy="2181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19F7545-EE75-CD7C-29FF-6B2FD3B734A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786682" y="558275"/>
                  <a:ext cx="3117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525A2E3-A2B9-829C-6BCB-BF96832EEF25}"/>
              </a:ext>
            </a:extLst>
          </p:cNvPr>
          <p:cNvGrpSpPr/>
          <p:nvPr/>
        </p:nvGrpSpPr>
        <p:grpSpPr>
          <a:xfrm>
            <a:off x="759402" y="3122555"/>
            <a:ext cx="477720" cy="682920"/>
            <a:chOff x="759402" y="3122555"/>
            <a:chExt cx="477720" cy="68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DD1D40C5-3983-0277-85F7-28E95BAAF644}"/>
                    </a:ext>
                  </a:extLst>
                </p14:cNvPr>
                <p14:cNvContentPartPr/>
                <p14:nvPr/>
              </p14:nvContentPartPr>
              <p14:xfrm>
                <a:off x="933282" y="3345755"/>
                <a:ext cx="118440" cy="2419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DD1D40C5-3983-0277-85F7-28E95BAAF64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27162" y="3339635"/>
                  <a:ext cx="130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783B60A-91DA-B7A3-FC2F-A2429FB3C288}"/>
                    </a:ext>
                  </a:extLst>
                </p14:cNvPr>
                <p14:cNvContentPartPr/>
                <p14:nvPr/>
              </p14:nvContentPartPr>
              <p14:xfrm>
                <a:off x="994842" y="3561755"/>
                <a:ext cx="82080" cy="5256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783B60A-91DA-B7A3-FC2F-A2429FB3C28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88722" y="3555635"/>
                  <a:ext cx="94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F41CE04-4D64-0CEB-E5E4-94B978753223}"/>
                    </a:ext>
                  </a:extLst>
                </p14:cNvPr>
                <p14:cNvContentPartPr/>
                <p14:nvPr/>
              </p14:nvContentPartPr>
              <p14:xfrm>
                <a:off x="759402" y="3122555"/>
                <a:ext cx="477720" cy="68292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F41CE04-4D64-0CEB-E5E4-94B97875322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3282" y="3116435"/>
                  <a:ext cx="489960" cy="69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03CE08F1-0905-950E-3A0E-41AD2AD3C943}"/>
              </a:ext>
            </a:extLst>
          </p:cNvPr>
          <p:cNvGrpSpPr/>
          <p:nvPr/>
        </p:nvGrpSpPr>
        <p:grpSpPr>
          <a:xfrm>
            <a:off x="1569042" y="3005195"/>
            <a:ext cx="997920" cy="468720"/>
            <a:chOff x="1569042" y="3005195"/>
            <a:chExt cx="997920" cy="46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34677EFE-CFCE-3189-FBBE-E16886CD22F4}"/>
                    </a:ext>
                  </a:extLst>
                </p14:cNvPr>
                <p14:cNvContentPartPr/>
                <p14:nvPr/>
              </p14:nvContentPartPr>
              <p14:xfrm>
                <a:off x="1569042" y="3129755"/>
                <a:ext cx="338760" cy="3441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34677EFE-CFCE-3189-FBBE-E16886CD22F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62922" y="3123635"/>
                  <a:ext cx="35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65025D4-DC33-1AD7-DA68-C724FF88A853}"/>
                    </a:ext>
                  </a:extLst>
                </p14:cNvPr>
                <p14:cNvContentPartPr/>
                <p14:nvPr/>
              </p14:nvContentPartPr>
              <p14:xfrm>
                <a:off x="1788282" y="3088355"/>
                <a:ext cx="73440" cy="18828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65025D4-DC33-1AD7-DA68-C724FF88A85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82162" y="3082235"/>
                  <a:ext cx="856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3C82CC94-F5E1-F028-CABC-8E4A5FA692E4}"/>
                    </a:ext>
                  </a:extLst>
                </p14:cNvPr>
                <p14:cNvContentPartPr/>
                <p14:nvPr/>
              </p14:nvContentPartPr>
              <p14:xfrm>
                <a:off x="1911402" y="3084755"/>
                <a:ext cx="552600" cy="27648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3C82CC94-F5E1-F028-CABC-8E4A5FA692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905282" y="3078635"/>
                  <a:ext cx="5648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BC14C237-9257-C513-87F6-25A25A835F72}"/>
                    </a:ext>
                  </a:extLst>
                </p14:cNvPr>
                <p14:cNvContentPartPr/>
                <p14:nvPr/>
              </p14:nvContentPartPr>
              <p14:xfrm>
                <a:off x="2372562" y="3005195"/>
                <a:ext cx="194400" cy="2030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BC14C237-9257-C513-87F6-25A25A835F7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366442" y="2999075"/>
                  <a:ext cx="206640" cy="21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C982CA95-0050-8F6A-E593-3C81658359A5}"/>
              </a:ext>
            </a:extLst>
          </p:cNvPr>
          <p:cNvGrpSpPr/>
          <p:nvPr/>
        </p:nvGrpSpPr>
        <p:grpSpPr>
          <a:xfrm>
            <a:off x="3127122" y="2535755"/>
            <a:ext cx="1004400" cy="454680"/>
            <a:chOff x="3127122" y="2535755"/>
            <a:chExt cx="1004400" cy="45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E5AF3BA-31E8-AA59-E5CD-64B4C7F12013}"/>
                    </a:ext>
                  </a:extLst>
                </p14:cNvPr>
                <p14:cNvContentPartPr/>
                <p14:nvPr/>
              </p14:nvContentPartPr>
              <p14:xfrm>
                <a:off x="3127122" y="2713235"/>
                <a:ext cx="136080" cy="27720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E5AF3BA-31E8-AA59-E5CD-64B4C7F1201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121002" y="2707115"/>
                  <a:ext cx="1483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75292C10-5A63-62F0-C27C-4A74E66E89DA}"/>
                    </a:ext>
                  </a:extLst>
                </p14:cNvPr>
                <p14:cNvContentPartPr/>
                <p14:nvPr/>
              </p14:nvContentPartPr>
              <p14:xfrm>
                <a:off x="3314682" y="2776955"/>
                <a:ext cx="208800" cy="129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75292C10-5A63-62F0-C27C-4A74E66E89DA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308562" y="2770835"/>
                  <a:ext cx="221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9C86E59D-936C-DCAC-E0F1-DF4FBE4D103F}"/>
                    </a:ext>
                  </a:extLst>
                </p14:cNvPr>
                <p14:cNvContentPartPr/>
                <p14:nvPr/>
              </p14:nvContentPartPr>
              <p14:xfrm>
                <a:off x="3500802" y="2715395"/>
                <a:ext cx="193680" cy="1623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9C86E59D-936C-DCAC-E0F1-DF4FBE4D103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94682" y="2709275"/>
                  <a:ext cx="20592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0573DDD-7732-E616-B38E-BDAB4BB42AB6}"/>
                    </a:ext>
                  </a:extLst>
                </p14:cNvPr>
                <p14:cNvContentPartPr/>
                <p14:nvPr/>
              </p14:nvContentPartPr>
              <p14:xfrm>
                <a:off x="3630042" y="2674355"/>
                <a:ext cx="148680" cy="1544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0573DDD-7732-E616-B38E-BDAB4BB42AB6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23922" y="2668235"/>
                  <a:ext cx="160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BD09D61-0B7C-65E9-CA6F-5ACA00EFF6B2}"/>
                    </a:ext>
                  </a:extLst>
                </p14:cNvPr>
                <p14:cNvContentPartPr/>
                <p14:nvPr/>
              </p14:nvContentPartPr>
              <p14:xfrm>
                <a:off x="3816522" y="2654555"/>
                <a:ext cx="93960" cy="13392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BD09D61-0B7C-65E9-CA6F-5ACA00EFF6B2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810402" y="2648435"/>
                  <a:ext cx="106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84006386-BD7F-4A16-C08A-2C965EDDE940}"/>
                    </a:ext>
                  </a:extLst>
                </p14:cNvPr>
                <p14:cNvContentPartPr/>
                <p14:nvPr/>
              </p14:nvContentPartPr>
              <p14:xfrm>
                <a:off x="3914082" y="2535755"/>
                <a:ext cx="217440" cy="2649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84006386-BD7F-4A16-C08A-2C965EDDE94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907962" y="2529635"/>
                  <a:ext cx="22968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2" name="Group 271">
            <a:extLst>
              <a:ext uri="{FF2B5EF4-FFF2-40B4-BE49-F238E27FC236}">
                <a16:creationId xmlns:a16="http://schemas.microsoft.com/office/drawing/2014/main" id="{D825BE74-A06C-45A6-B3C9-DDE242068B34}"/>
              </a:ext>
            </a:extLst>
          </p:cNvPr>
          <p:cNvGrpSpPr/>
          <p:nvPr/>
        </p:nvGrpSpPr>
        <p:grpSpPr>
          <a:xfrm>
            <a:off x="894762" y="4141355"/>
            <a:ext cx="495000" cy="699480"/>
            <a:chOff x="894762" y="4141355"/>
            <a:chExt cx="495000" cy="69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8CC49705-FCD9-CF5B-D3B8-E70AB042DD01}"/>
                    </a:ext>
                  </a:extLst>
                </p14:cNvPr>
                <p14:cNvContentPartPr/>
                <p14:nvPr/>
              </p14:nvContentPartPr>
              <p14:xfrm>
                <a:off x="1062882" y="4344755"/>
                <a:ext cx="196200" cy="2476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8CC49705-FCD9-CF5B-D3B8-E70AB042DD0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56762" y="4338635"/>
                  <a:ext cx="2084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19FC93D-CDE6-FA5F-3012-BEA8A443C0DC}"/>
                    </a:ext>
                  </a:extLst>
                </p14:cNvPr>
                <p14:cNvContentPartPr/>
                <p14:nvPr/>
              </p14:nvContentPartPr>
              <p14:xfrm>
                <a:off x="894762" y="4141355"/>
                <a:ext cx="495000" cy="69948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19FC93D-CDE6-FA5F-3012-BEA8A443C0D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88642" y="4135235"/>
                  <a:ext cx="507240" cy="71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7209A06E-1D04-7033-AF47-5F5605706FE5}"/>
              </a:ext>
            </a:extLst>
          </p:cNvPr>
          <p:cNvGrpSpPr/>
          <p:nvPr/>
        </p:nvGrpSpPr>
        <p:grpSpPr>
          <a:xfrm>
            <a:off x="1688202" y="4079075"/>
            <a:ext cx="1201320" cy="536760"/>
            <a:chOff x="1688202" y="4079075"/>
            <a:chExt cx="1201320" cy="5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FF56F1B2-F673-5A91-46D3-72C5CB01F7CA}"/>
                    </a:ext>
                  </a:extLst>
                </p14:cNvPr>
                <p14:cNvContentPartPr/>
                <p14:nvPr/>
              </p14:nvContentPartPr>
              <p14:xfrm>
                <a:off x="1727442" y="4211195"/>
                <a:ext cx="21960" cy="3290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FF56F1B2-F673-5A91-46D3-72C5CB01F7C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721322" y="4205075"/>
                  <a:ext cx="3420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FC5076F-2EA6-A5F8-4FEF-10D60F385D55}"/>
                    </a:ext>
                  </a:extLst>
                </p14:cNvPr>
                <p14:cNvContentPartPr/>
                <p14:nvPr/>
              </p14:nvContentPartPr>
              <p14:xfrm>
                <a:off x="1688202" y="4097075"/>
                <a:ext cx="224280" cy="408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FC5076F-2EA6-A5F8-4FEF-10D60F385D5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682082" y="4090955"/>
                  <a:ext cx="2365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D4799D4-80FE-0570-48AD-0150CED24B30}"/>
                    </a:ext>
                  </a:extLst>
                </p14:cNvPr>
                <p14:cNvContentPartPr/>
                <p14:nvPr/>
              </p14:nvContentPartPr>
              <p14:xfrm>
                <a:off x="1982322" y="4265195"/>
                <a:ext cx="64800" cy="15228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D4799D4-80FE-0570-48AD-0150CED24B3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976202" y="4259075"/>
                  <a:ext cx="7704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36FDB10-66A3-41A3-0F3D-8EF5DFC58E0C}"/>
                    </a:ext>
                  </a:extLst>
                </p14:cNvPr>
                <p14:cNvContentPartPr/>
                <p14:nvPr/>
              </p14:nvContentPartPr>
              <p14:xfrm>
                <a:off x="1921122" y="4079075"/>
                <a:ext cx="61920" cy="17496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36FDB10-66A3-41A3-0F3D-8EF5DFC58E0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915002" y="4072955"/>
                  <a:ext cx="741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3A6C1A38-8A94-E483-5775-6D10EFF12652}"/>
                    </a:ext>
                  </a:extLst>
                </p14:cNvPr>
                <p14:cNvContentPartPr/>
                <p14:nvPr/>
              </p14:nvContentPartPr>
              <p14:xfrm>
                <a:off x="2106522" y="4224875"/>
                <a:ext cx="212400" cy="15408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3A6C1A38-8A94-E483-5775-6D10EFF1265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00402" y="4218755"/>
                  <a:ext cx="2246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13D2B4F0-FDC7-F528-6C27-76D5E172166D}"/>
                    </a:ext>
                  </a:extLst>
                </p14:cNvPr>
                <p14:cNvContentPartPr/>
                <p14:nvPr/>
              </p14:nvContentPartPr>
              <p14:xfrm>
                <a:off x="2350602" y="4142795"/>
                <a:ext cx="169200" cy="1504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13D2B4F0-FDC7-F528-6C27-76D5E172166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344482" y="4136675"/>
                  <a:ext cx="1814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D4EB947D-8630-524C-2820-8A376122BE84}"/>
                    </a:ext>
                  </a:extLst>
                </p14:cNvPr>
                <p14:cNvContentPartPr/>
                <p14:nvPr/>
              </p14:nvContentPartPr>
              <p14:xfrm>
                <a:off x="2442762" y="4109675"/>
                <a:ext cx="153360" cy="1728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D4EB947D-8630-524C-2820-8A376122BE8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436642" y="4103555"/>
                  <a:ext cx="1656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0B911A3-891F-78B5-56FC-879FB11EA69E}"/>
                    </a:ext>
                  </a:extLst>
                </p14:cNvPr>
                <p14:cNvContentPartPr/>
                <p14:nvPr/>
              </p14:nvContentPartPr>
              <p14:xfrm>
                <a:off x="2643642" y="4088435"/>
                <a:ext cx="245880" cy="52740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0B911A3-891F-78B5-56FC-879FB11EA69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37522" y="4082315"/>
                  <a:ext cx="258120" cy="53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B3A5B16D-0DA4-4DB2-B516-388F87049B91}"/>
              </a:ext>
            </a:extLst>
          </p:cNvPr>
          <p:cNvGrpSpPr/>
          <p:nvPr/>
        </p:nvGrpSpPr>
        <p:grpSpPr>
          <a:xfrm>
            <a:off x="3184722" y="3747515"/>
            <a:ext cx="1097280" cy="355680"/>
            <a:chOff x="3184722" y="3747515"/>
            <a:chExt cx="1097280" cy="35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B6C8875E-2746-58BB-300A-10281AC94875}"/>
                    </a:ext>
                  </a:extLst>
                </p14:cNvPr>
                <p14:cNvContentPartPr/>
                <p14:nvPr/>
              </p14:nvContentPartPr>
              <p14:xfrm>
                <a:off x="3184722" y="3762995"/>
                <a:ext cx="131040" cy="3402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B6C8875E-2746-58BB-300A-10281AC94875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178602" y="3756875"/>
                  <a:ext cx="1432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B7D8BA48-CDC8-3A05-6670-CD20F391B058}"/>
                    </a:ext>
                  </a:extLst>
                </p14:cNvPr>
                <p14:cNvContentPartPr/>
                <p14:nvPr/>
              </p14:nvContentPartPr>
              <p14:xfrm>
                <a:off x="3382002" y="3878195"/>
                <a:ext cx="174960" cy="13932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B7D8BA48-CDC8-3A05-6670-CD20F391B05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375882" y="3872075"/>
                  <a:ext cx="1872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02086982-92A6-ED49-3230-E7C0F452A5DB}"/>
                    </a:ext>
                  </a:extLst>
                </p14:cNvPr>
                <p14:cNvContentPartPr/>
                <p14:nvPr/>
              </p14:nvContentPartPr>
              <p14:xfrm>
                <a:off x="3565962" y="3863795"/>
                <a:ext cx="238320" cy="16344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02086982-92A6-ED49-3230-E7C0F452A5D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559842" y="3857675"/>
                  <a:ext cx="250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DCA2D73-C924-D013-0D83-6859DA96D238}"/>
                    </a:ext>
                  </a:extLst>
                </p14:cNvPr>
                <p14:cNvContentPartPr/>
                <p14:nvPr/>
              </p14:nvContentPartPr>
              <p14:xfrm>
                <a:off x="3708522" y="3795035"/>
                <a:ext cx="144360" cy="19152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DCA2D73-C924-D013-0D83-6859DA96D23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702402" y="3788915"/>
                  <a:ext cx="15660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6A06EA5-EA7E-19C8-5A54-BE9C8BE4DAD5}"/>
                    </a:ext>
                  </a:extLst>
                </p14:cNvPr>
                <p14:cNvContentPartPr/>
                <p14:nvPr/>
              </p14:nvContentPartPr>
              <p14:xfrm>
                <a:off x="3896802" y="3747515"/>
                <a:ext cx="385200" cy="19476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6A06EA5-EA7E-19C8-5A54-BE9C8BE4DAD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890682" y="3741395"/>
                  <a:ext cx="397440" cy="207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9433B123-2490-6DB0-58D2-91EF9718C241}"/>
                  </a:ext>
                </a:extLst>
              </p14:cNvPr>
              <p14:cNvContentPartPr/>
              <p14:nvPr/>
            </p14:nvContentPartPr>
            <p14:xfrm>
              <a:off x="4963482" y="2172155"/>
              <a:ext cx="637920" cy="2288160"/>
            </p14:xfrm>
          </p:contentPart>
        </mc:Choice>
        <mc:Fallback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9433B123-2490-6DB0-58D2-91EF9718C241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4957362" y="2166035"/>
                <a:ext cx="650160" cy="230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85" name="Group 284">
            <a:extLst>
              <a:ext uri="{FF2B5EF4-FFF2-40B4-BE49-F238E27FC236}">
                <a16:creationId xmlns:a16="http://schemas.microsoft.com/office/drawing/2014/main" id="{621D8256-3C37-3EEE-E6B8-AC3B03FD8F48}"/>
              </a:ext>
            </a:extLst>
          </p:cNvPr>
          <p:cNvGrpSpPr/>
          <p:nvPr/>
        </p:nvGrpSpPr>
        <p:grpSpPr>
          <a:xfrm>
            <a:off x="6194682" y="2299235"/>
            <a:ext cx="772200" cy="419760"/>
            <a:chOff x="6194682" y="2299235"/>
            <a:chExt cx="772200" cy="41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4315AF98-F5AA-B0A9-BEBA-0D0A74C805EF}"/>
                    </a:ext>
                  </a:extLst>
                </p14:cNvPr>
                <p14:cNvContentPartPr/>
                <p14:nvPr/>
              </p14:nvContentPartPr>
              <p14:xfrm>
                <a:off x="6194682" y="2299235"/>
                <a:ext cx="285120" cy="4197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4315AF98-F5AA-B0A9-BEBA-0D0A74C805E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188562" y="2293115"/>
                  <a:ext cx="29736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51E64333-251F-EDE7-994C-6927D7979759}"/>
                    </a:ext>
                  </a:extLst>
                </p14:cNvPr>
                <p14:cNvContentPartPr/>
                <p14:nvPr/>
              </p14:nvContentPartPr>
              <p14:xfrm>
                <a:off x="6579882" y="2316515"/>
                <a:ext cx="387000" cy="2926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51E64333-251F-EDE7-994C-6927D797975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573762" y="2310395"/>
                  <a:ext cx="39924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A6EF93C7-7A54-7A45-2493-638E36407AB0}"/>
              </a:ext>
            </a:extLst>
          </p:cNvPr>
          <p:cNvGrpSpPr/>
          <p:nvPr/>
        </p:nvGrpSpPr>
        <p:grpSpPr>
          <a:xfrm>
            <a:off x="7245522" y="2129675"/>
            <a:ext cx="262080" cy="226800"/>
            <a:chOff x="7245522" y="2129675"/>
            <a:chExt cx="262080" cy="22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E80CE33C-5689-43F2-F645-B968FDDB9388}"/>
                    </a:ext>
                  </a:extLst>
                </p14:cNvPr>
                <p14:cNvContentPartPr/>
                <p14:nvPr/>
              </p14:nvContentPartPr>
              <p14:xfrm>
                <a:off x="7308522" y="2129675"/>
                <a:ext cx="89640" cy="22680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E80CE33C-5689-43F2-F645-B968FDDB938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302402" y="2123555"/>
                  <a:ext cx="1018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8025C110-A5D1-728C-E194-B9836D676DB6}"/>
                    </a:ext>
                  </a:extLst>
                </p14:cNvPr>
                <p14:cNvContentPartPr/>
                <p14:nvPr/>
              </p14:nvContentPartPr>
              <p14:xfrm>
                <a:off x="7245522" y="2217515"/>
                <a:ext cx="262080" cy="9108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8025C110-A5D1-728C-E194-B9836D676DB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239402" y="2211395"/>
                  <a:ext cx="274320" cy="103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92712556-172F-2410-E21F-5F5849A857F7}"/>
                  </a:ext>
                </a:extLst>
              </p14:cNvPr>
              <p14:cNvContentPartPr/>
              <p14:nvPr/>
            </p14:nvContentPartPr>
            <p14:xfrm>
              <a:off x="7969122" y="2974595"/>
              <a:ext cx="50040" cy="281880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92712556-172F-2410-E21F-5F5849A857F7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7963002" y="2968475"/>
                <a:ext cx="6228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287" name="Ink 286">
                <a:extLst>
                  <a:ext uri="{FF2B5EF4-FFF2-40B4-BE49-F238E27FC236}">
                    <a16:creationId xmlns:a16="http://schemas.microsoft.com/office/drawing/2014/main" id="{17C2367B-318B-E284-4D72-7B583F1C6012}"/>
                  </a:ext>
                </a:extLst>
              </p14:cNvPr>
              <p14:cNvContentPartPr/>
              <p14:nvPr/>
            </p14:nvContentPartPr>
            <p14:xfrm>
              <a:off x="7911162" y="3045875"/>
              <a:ext cx="228960" cy="95040"/>
            </p14:xfrm>
          </p:contentPart>
        </mc:Choice>
        <mc:Fallback>
          <p:pic>
            <p:nvPicPr>
              <p:cNvPr id="287" name="Ink 286">
                <a:extLst>
                  <a:ext uri="{FF2B5EF4-FFF2-40B4-BE49-F238E27FC236}">
                    <a16:creationId xmlns:a16="http://schemas.microsoft.com/office/drawing/2014/main" id="{17C2367B-318B-E284-4D72-7B583F1C601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7905042" y="3039755"/>
                <a:ext cx="2412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288" name="Ink 287">
                <a:extLst>
                  <a:ext uri="{FF2B5EF4-FFF2-40B4-BE49-F238E27FC236}">
                    <a16:creationId xmlns:a16="http://schemas.microsoft.com/office/drawing/2014/main" id="{101E6D09-E4CC-974D-948A-C9031C81D1EC}"/>
                  </a:ext>
                </a:extLst>
              </p14:cNvPr>
              <p14:cNvContentPartPr/>
              <p14:nvPr/>
            </p14:nvContentPartPr>
            <p14:xfrm>
              <a:off x="8479242" y="2772635"/>
              <a:ext cx="84600" cy="251280"/>
            </p14:xfrm>
          </p:contentPart>
        </mc:Choice>
        <mc:Fallback>
          <p:pic>
            <p:nvPicPr>
              <p:cNvPr id="288" name="Ink 287">
                <a:extLst>
                  <a:ext uri="{FF2B5EF4-FFF2-40B4-BE49-F238E27FC236}">
                    <a16:creationId xmlns:a16="http://schemas.microsoft.com/office/drawing/2014/main" id="{101E6D09-E4CC-974D-948A-C9031C81D1EC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8473122" y="2766515"/>
                <a:ext cx="9684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289" name="Ink 288">
                <a:extLst>
                  <a:ext uri="{FF2B5EF4-FFF2-40B4-BE49-F238E27FC236}">
                    <a16:creationId xmlns:a16="http://schemas.microsoft.com/office/drawing/2014/main" id="{017DC025-C8EC-90DF-B8B3-4ED7C0917486}"/>
                  </a:ext>
                </a:extLst>
              </p14:cNvPr>
              <p14:cNvContentPartPr/>
              <p14:nvPr/>
            </p14:nvContentPartPr>
            <p14:xfrm>
              <a:off x="8398242" y="2680475"/>
              <a:ext cx="184320" cy="120960"/>
            </p14:xfrm>
          </p:contentPart>
        </mc:Choice>
        <mc:Fallback>
          <p:pic>
            <p:nvPicPr>
              <p:cNvPr id="289" name="Ink 288">
                <a:extLst>
                  <a:ext uri="{FF2B5EF4-FFF2-40B4-BE49-F238E27FC236}">
                    <a16:creationId xmlns:a16="http://schemas.microsoft.com/office/drawing/2014/main" id="{017DC025-C8EC-90DF-B8B3-4ED7C0917486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392122" y="2674355"/>
                <a:ext cx="1965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4FE889F2-1AC8-9A77-E818-A2EA76721187}"/>
                  </a:ext>
                </a:extLst>
              </p14:cNvPr>
              <p14:cNvContentPartPr/>
              <p14:nvPr/>
            </p14:nvContentPartPr>
            <p14:xfrm>
              <a:off x="8712522" y="2814395"/>
              <a:ext cx="65520" cy="14652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4FE889F2-1AC8-9A77-E818-A2EA76721187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706402" y="2808275"/>
                <a:ext cx="7776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5C73E55C-4C5C-EF54-5CCD-2BFBEFAA213C}"/>
                  </a:ext>
                </a:extLst>
              </p14:cNvPr>
              <p14:cNvContentPartPr/>
              <p14:nvPr/>
            </p14:nvContentPartPr>
            <p14:xfrm>
              <a:off x="8647362" y="2600555"/>
              <a:ext cx="95400" cy="12312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5C73E55C-4C5C-EF54-5CCD-2BFBEFAA213C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8641242" y="2594435"/>
                <a:ext cx="1076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A551755E-E768-BF8A-90A7-EBC372ED8752}"/>
                  </a:ext>
                </a:extLst>
              </p14:cNvPr>
              <p14:cNvContentPartPr/>
              <p14:nvPr/>
            </p14:nvContentPartPr>
            <p14:xfrm>
              <a:off x="8838882" y="2619275"/>
              <a:ext cx="597240" cy="26892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A551755E-E768-BF8A-90A7-EBC372ED875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8832762" y="2613155"/>
                <a:ext cx="60948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395DFCFB-1089-471A-241C-F9CBC9695870}"/>
                  </a:ext>
                </a:extLst>
              </p14:cNvPr>
              <p14:cNvContentPartPr/>
              <p14:nvPr/>
            </p14:nvContentPartPr>
            <p14:xfrm>
              <a:off x="9693162" y="2268995"/>
              <a:ext cx="217080" cy="25596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395DFCFB-1089-471A-241C-F9CBC969587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9687042" y="2262875"/>
                <a:ext cx="2293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802B5939-8C87-A56C-0B7F-49A9DBEFB112}"/>
                  </a:ext>
                </a:extLst>
              </p14:cNvPr>
              <p14:cNvContentPartPr/>
              <p14:nvPr/>
            </p14:nvContentPartPr>
            <p14:xfrm>
              <a:off x="9891162" y="2337395"/>
              <a:ext cx="118800" cy="12204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802B5939-8C87-A56C-0B7F-49A9DBEFB112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885042" y="2331275"/>
                <a:ext cx="13104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50CD7964-4497-B501-39EB-66CBDD08AE16}"/>
                  </a:ext>
                </a:extLst>
              </p14:cNvPr>
              <p14:cNvContentPartPr/>
              <p14:nvPr/>
            </p14:nvContentPartPr>
            <p14:xfrm>
              <a:off x="10025082" y="2077475"/>
              <a:ext cx="413640" cy="34128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50CD7964-4497-B501-39EB-66CBDD08AE16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018962" y="2071355"/>
                <a:ext cx="42588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7E661851-3719-5134-13B7-F2904246DEA7}"/>
                  </a:ext>
                </a:extLst>
              </p14:cNvPr>
              <p14:cNvContentPartPr/>
              <p14:nvPr/>
            </p14:nvContentPartPr>
            <p14:xfrm>
              <a:off x="10419282" y="2182595"/>
              <a:ext cx="106200" cy="799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7E661851-3719-5134-13B7-F2904246DEA7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413162" y="2176475"/>
                <a:ext cx="1184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F7296EB-B05C-D5C7-F0B9-0CA63CEB0D3E}"/>
                  </a:ext>
                </a:extLst>
              </p14:cNvPr>
              <p14:cNvContentPartPr/>
              <p14:nvPr/>
            </p14:nvContentPartPr>
            <p14:xfrm>
              <a:off x="10493802" y="2046515"/>
              <a:ext cx="93240" cy="1472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F7296EB-B05C-D5C7-F0B9-0CA63CEB0D3E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0487682" y="2040395"/>
                <a:ext cx="10548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5631CDE5-BDFD-8476-842F-08C9F033C66D}"/>
                  </a:ext>
                </a:extLst>
              </p14:cNvPr>
              <p14:cNvContentPartPr/>
              <p14:nvPr/>
            </p14:nvContentPartPr>
            <p14:xfrm>
              <a:off x="10661202" y="2027795"/>
              <a:ext cx="279360" cy="13896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5631CDE5-BDFD-8476-842F-08C9F033C66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0655082" y="2021675"/>
                <a:ext cx="29160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C504CB7C-F25B-FFFF-4A6C-8561499F2A79}"/>
                  </a:ext>
                </a:extLst>
              </p14:cNvPr>
              <p14:cNvContentPartPr/>
              <p14:nvPr/>
            </p14:nvContentPartPr>
            <p14:xfrm>
              <a:off x="11204082" y="2057675"/>
              <a:ext cx="13320" cy="4500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C504CB7C-F25B-FFFF-4A6C-8561499F2A79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197962" y="2051555"/>
                <a:ext cx="25560" cy="5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6809C08-6337-9816-2E59-22B65BC7782C}"/>
              </a:ext>
            </a:extLst>
          </p:cNvPr>
          <p:cNvGrpSpPr/>
          <p:nvPr/>
        </p:nvGrpSpPr>
        <p:grpSpPr>
          <a:xfrm>
            <a:off x="6325362" y="2789195"/>
            <a:ext cx="528480" cy="235800"/>
            <a:chOff x="6325362" y="2789195"/>
            <a:chExt cx="528480" cy="23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4EFA3592-1FFD-F022-4EBC-286A00058F6F}"/>
                    </a:ext>
                  </a:extLst>
                </p14:cNvPr>
                <p14:cNvContentPartPr/>
                <p14:nvPr/>
              </p14:nvContentPartPr>
              <p14:xfrm>
                <a:off x="6325362" y="2789195"/>
                <a:ext cx="528480" cy="19044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4EFA3592-1FFD-F022-4EBC-286A00058F6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6319242" y="2783075"/>
                  <a:ext cx="540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C69A3309-A856-C601-9538-0BBA1C8EB53B}"/>
                    </a:ext>
                  </a:extLst>
                </p14:cNvPr>
                <p14:cNvContentPartPr/>
                <p14:nvPr/>
              </p14:nvContentPartPr>
              <p14:xfrm>
                <a:off x="6503562" y="2854715"/>
                <a:ext cx="327600" cy="17028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C69A3309-A856-C601-9538-0BBA1C8EB53B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497442" y="2848595"/>
                  <a:ext cx="339840" cy="18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86F55911-55F3-C497-BA41-0B0011A4A432}"/>
              </a:ext>
            </a:extLst>
          </p:cNvPr>
          <p:cNvGrpSpPr/>
          <p:nvPr/>
        </p:nvGrpSpPr>
        <p:grpSpPr>
          <a:xfrm>
            <a:off x="7862922" y="1658795"/>
            <a:ext cx="1074960" cy="792360"/>
            <a:chOff x="7862922" y="1658795"/>
            <a:chExt cx="1074960" cy="79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4685233-C864-9035-37A8-1953AACBAD95}"/>
                    </a:ext>
                  </a:extLst>
                </p14:cNvPr>
                <p14:cNvContentPartPr/>
                <p14:nvPr/>
              </p14:nvContentPartPr>
              <p14:xfrm>
                <a:off x="7862922" y="1744835"/>
                <a:ext cx="343440" cy="4536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4685233-C864-9035-37A8-1953AACBAD95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856802" y="1738715"/>
                  <a:ext cx="35568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B696C87-D341-83C2-6814-2BDDD7A0AB3F}"/>
                    </a:ext>
                  </a:extLst>
                </p14:cNvPr>
                <p14:cNvContentPartPr/>
                <p14:nvPr/>
              </p14:nvContentPartPr>
              <p14:xfrm>
                <a:off x="8273682" y="1658795"/>
                <a:ext cx="456120" cy="48096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B696C87-D341-83C2-6814-2BDDD7A0AB3F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8267562" y="1652675"/>
                  <a:ext cx="4683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B21B3C64-4B2B-550C-C782-E8AF2C0EB9C9}"/>
                    </a:ext>
                  </a:extLst>
                </p14:cNvPr>
                <p14:cNvContentPartPr/>
                <p14:nvPr/>
              </p14:nvContentPartPr>
              <p14:xfrm>
                <a:off x="8632602" y="1802075"/>
                <a:ext cx="133200" cy="13536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B21B3C64-4B2B-550C-C782-E8AF2C0EB9C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8626482" y="1795955"/>
                  <a:ext cx="145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890EE5BF-F1F2-67E6-5D14-58B0D3DB74E0}"/>
                    </a:ext>
                  </a:extLst>
                </p14:cNvPr>
                <p14:cNvContentPartPr/>
                <p14:nvPr/>
              </p14:nvContentPartPr>
              <p14:xfrm>
                <a:off x="8863002" y="1872995"/>
                <a:ext cx="74880" cy="36360"/>
              </p14:xfrm>
            </p:contentPart>
          </mc:Choice>
          <mc:Fallback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890EE5BF-F1F2-67E6-5D14-58B0D3DB74E0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856882" y="1866875"/>
                  <a:ext cx="871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CE4841EA-035B-0B10-56C2-CD5542621C70}"/>
                    </a:ext>
                  </a:extLst>
                </p14:cNvPr>
                <p14:cNvContentPartPr/>
                <p14:nvPr/>
              </p14:nvContentPartPr>
              <p14:xfrm>
                <a:off x="8100882" y="2161715"/>
                <a:ext cx="784800" cy="28944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CE4841EA-035B-0B10-56C2-CD5542621C7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094762" y="2155595"/>
                  <a:ext cx="79704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E3B98F8B-2669-9E15-8E4B-E4FDC56C6CA1}"/>
              </a:ext>
            </a:extLst>
          </p:cNvPr>
          <p:cNvGrpSpPr/>
          <p:nvPr/>
        </p:nvGrpSpPr>
        <p:grpSpPr>
          <a:xfrm>
            <a:off x="2733282" y="3293555"/>
            <a:ext cx="210600" cy="208080"/>
            <a:chOff x="2733282" y="3293555"/>
            <a:chExt cx="21060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E53459CB-AB6A-F34D-5EE3-DC201CAE3A3A}"/>
                    </a:ext>
                  </a:extLst>
                </p14:cNvPr>
                <p14:cNvContentPartPr/>
                <p14:nvPr/>
              </p14:nvContentPartPr>
              <p14:xfrm>
                <a:off x="2736882" y="3293555"/>
                <a:ext cx="173160" cy="849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E53459CB-AB6A-F34D-5EE3-DC201CAE3A3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30762" y="3287435"/>
                  <a:ext cx="185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79EBCA7B-F624-C794-095A-7AA5FC7C3188}"/>
                    </a:ext>
                  </a:extLst>
                </p14:cNvPr>
                <p14:cNvContentPartPr/>
                <p14:nvPr/>
              </p14:nvContentPartPr>
              <p14:xfrm>
                <a:off x="2733282" y="3438275"/>
                <a:ext cx="210600" cy="6336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79EBCA7B-F624-C794-095A-7AA5FC7C318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727162" y="3432155"/>
                  <a:ext cx="222840" cy="7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E7460A34-F39B-249D-E653-F11ED70D2EEB}"/>
              </a:ext>
            </a:extLst>
          </p:cNvPr>
          <p:cNvGrpSpPr/>
          <p:nvPr/>
        </p:nvGrpSpPr>
        <p:grpSpPr>
          <a:xfrm>
            <a:off x="3220362" y="4525475"/>
            <a:ext cx="295920" cy="216720"/>
            <a:chOff x="3220362" y="4525475"/>
            <a:chExt cx="295920" cy="21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B0FAAB5C-69B3-ABFD-A441-CAD0D765A987}"/>
                    </a:ext>
                  </a:extLst>
                </p14:cNvPr>
                <p14:cNvContentPartPr/>
                <p14:nvPr/>
              </p14:nvContentPartPr>
              <p14:xfrm>
                <a:off x="3220362" y="4525475"/>
                <a:ext cx="244080" cy="12744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B0FAAB5C-69B3-ABFD-A441-CAD0D765A987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214242" y="4519355"/>
                  <a:ext cx="256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D43C4968-3257-1B93-7724-01CA74DA44A7}"/>
                    </a:ext>
                  </a:extLst>
                </p14:cNvPr>
                <p14:cNvContentPartPr/>
                <p14:nvPr/>
              </p14:nvContentPartPr>
              <p14:xfrm>
                <a:off x="3279762" y="4594235"/>
                <a:ext cx="236520" cy="1479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D43C4968-3257-1B93-7724-01CA74DA44A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273642" y="4588115"/>
                  <a:ext cx="248760" cy="160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466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roup 170">
            <a:extLst>
              <a:ext uri="{FF2B5EF4-FFF2-40B4-BE49-F238E27FC236}">
                <a16:creationId xmlns:a16="http://schemas.microsoft.com/office/drawing/2014/main" id="{DAF11116-5D69-4C93-C873-00B7BB236720}"/>
              </a:ext>
            </a:extLst>
          </p:cNvPr>
          <p:cNvGrpSpPr/>
          <p:nvPr/>
        </p:nvGrpSpPr>
        <p:grpSpPr>
          <a:xfrm>
            <a:off x="263682" y="235715"/>
            <a:ext cx="1623960" cy="747720"/>
            <a:chOff x="263682" y="235715"/>
            <a:chExt cx="1623960" cy="74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D558B4B-2D70-593C-4AB9-12EFBF4A2E15}"/>
                    </a:ext>
                  </a:extLst>
                </p14:cNvPr>
                <p14:cNvContentPartPr/>
                <p14:nvPr/>
              </p14:nvContentPartPr>
              <p14:xfrm>
                <a:off x="494442" y="491675"/>
                <a:ext cx="126720" cy="257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D558B4B-2D70-593C-4AB9-12EFBF4A2E1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8322" y="485555"/>
                  <a:ext cx="13896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5F3763B-BE3D-A163-165F-04905620551C}"/>
                    </a:ext>
                  </a:extLst>
                </p14:cNvPr>
                <p14:cNvContentPartPr/>
                <p14:nvPr/>
              </p14:nvContentPartPr>
              <p14:xfrm>
                <a:off x="526122" y="618395"/>
                <a:ext cx="150840" cy="979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5F3763B-BE3D-A163-165F-04905620551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0002" y="612275"/>
                  <a:ext cx="16308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3516177-6ED8-183B-B0A5-F1D86B973434}"/>
                    </a:ext>
                  </a:extLst>
                </p14:cNvPr>
                <p14:cNvContentPartPr/>
                <p14:nvPr/>
              </p14:nvContentPartPr>
              <p14:xfrm>
                <a:off x="263682" y="235715"/>
                <a:ext cx="541440" cy="7477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3516177-6ED8-183B-B0A5-F1D86B97343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7562" y="229595"/>
                  <a:ext cx="55368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481786A7-5ADB-EFC6-8A52-B61C22FE573A}"/>
                    </a:ext>
                  </a:extLst>
                </p14:cNvPr>
                <p14:cNvContentPartPr/>
                <p14:nvPr/>
              </p14:nvContentPartPr>
              <p14:xfrm>
                <a:off x="976122" y="405635"/>
                <a:ext cx="281160" cy="34200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481786A7-5ADB-EFC6-8A52-B61C22FE573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70002" y="399515"/>
                  <a:ext cx="2934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6F37AE6-3132-7827-5D45-7BBAEF866656}"/>
                    </a:ext>
                  </a:extLst>
                </p14:cNvPr>
                <p14:cNvContentPartPr/>
                <p14:nvPr/>
              </p14:nvContentPartPr>
              <p14:xfrm>
                <a:off x="1130922" y="381515"/>
                <a:ext cx="80640" cy="1501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6F37AE6-3132-7827-5D45-7BBAEF86665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24802" y="375395"/>
                  <a:ext cx="928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13F133F-487A-6311-9E90-A3DBB2C9B9E4}"/>
                    </a:ext>
                  </a:extLst>
                </p14:cNvPr>
                <p14:cNvContentPartPr/>
                <p14:nvPr/>
              </p14:nvContentPartPr>
              <p14:xfrm>
                <a:off x="1279242" y="517955"/>
                <a:ext cx="279360" cy="16596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13F133F-487A-6311-9E90-A3DBB2C9B9E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73122" y="511835"/>
                  <a:ext cx="2916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6807476-BA81-7ECA-C061-E37317DE3973}"/>
                    </a:ext>
                  </a:extLst>
                </p14:cNvPr>
                <p14:cNvContentPartPr/>
                <p14:nvPr/>
              </p14:nvContentPartPr>
              <p14:xfrm>
                <a:off x="1549242" y="506795"/>
                <a:ext cx="135720" cy="12312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6807476-BA81-7ECA-C061-E37317DE397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43122" y="500675"/>
                  <a:ext cx="1479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D9BE9D3-FCA8-58FD-1D7E-8D73D1D86F9F}"/>
                    </a:ext>
                  </a:extLst>
                </p14:cNvPr>
                <p14:cNvContentPartPr/>
                <p14:nvPr/>
              </p14:nvContentPartPr>
              <p14:xfrm>
                <a:off x="1673442" y="452795"/>
                <a:ext cx="214200" cy="1400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D9BE9D3-FCA8-58FD-1D7E-8D73D1D86F9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67322" y="446675"/>
                  <a:ext cx="22644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B9EBB53-3C51-E278-AFBD-FE9E1A7C86CD}"/>
              </a:ext>
            </a:extLst>
          </p:cNvPr>
          <p:cNvGrpSpPr/>
          <p:nvPr/>
        </p:nvGrpSpPr>
        <p:grpSpPr>
          <a:xfrm>
            <a:off x="2495322" y="336875"/>
            <a:ext cx="1288800" cy="307800"/>
            <a:chOff x="2495322" y="336875"/>
            <a:chExt cx="1288800" cy="30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A5BF058-6205-9B07-5494-57CB76DD0AC2}"/>
                    </a:ext>
                  </a:extLst>
                </p14:cNvPr>
                <p14:cNvContentPartPr/>
                <p14:nvPr/>
              </p14:nvContentPartPr>
              <p14:xfrm>
                <a:off x="2495322" y="336875"/>
                <a:ext cx="128520" cy="2851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A5BF058-6205-9B07-5494-57CB76DD0A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489202" y="330755"/>
                  <a:ext cx="1407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4904DC0-92A3-1A5D-03AB-19884F240D39}"/>
                    </a:ext>
                  </a:extLst>
                </p14:cNvPr>
                <p14:cNvContentPartPr/>
                <p14:nvPr/>
              </p14:nvContentPartPr>
              <p14:xfrm>
                <a:off x="2679282" y="488435"/>
                <a:ext cx="156600" cy="1562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4904DC0-92A3-1A5D-03AB-19884F240D3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673162" y="482315"/>
                  <a:ext cx="168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0ECEEE30-F4FB-5032-A5CF-4D2DDE881A0A}"/>
                    </a:ext>
                  </a:extLst>
                </p14:cNvPr>
                <p14:cNvContentPartPr/>
                <p14:nvPr/>
              </p14:nvContentPartPr>
              <p14:xfrm>
                <a:off x="2835522" y="470795"/>
                <a:ext cx="195480" cy="1400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ECEEE30-F4FB-5032-A5CF-4D2DDE881A0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29402" y="464675"/>
                  <a:ext cx="20772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2420C91-FDBB-9C1B-D51B-FAED53C054BB}"/>
                    </a:ext>
                  </a:extLst>
                </p14:cNvPr>
                <p14:cNvContentPartPr/>
                <p14:nvPr/>
              </p14:nvContentPartPr>
              <p14:xfrm>
                <a:off x="3054762" y="443435"/>
                <a:ext cx="119520" cy="1458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2420C91-FDBB-9C1B-D51B-FAED53C054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8642" y="437315"/>
                  <a:ext cx="131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ADD3081-70E6-0628-848C-F804C51398E2}"/>
                    </a:ext>
                  </a:extLst>
                </p14:cNvPr>
                <p14:cNvContentPartPr/>
                <p14:nvPr/>
              </p14:nvContentPartPr>
              <p14:xfrm>
                <a:off x="3270042" y="414275"/>
                <a:ext cx="121680" cy="14868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ADD3081-70E6-0628-848C-F804C51398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63922" y="408155"/>
                  <a:ext cx="133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86435D1-033B-CD4C-C6BD-83F9BE6FA817}"/>
                    </a:ext>
                  </a:extLst>
                </p14:cNvPr>
                <p14:cNvContentPartPr/>
                <p14:nvPr/>
              </p14:nvContentPartPr>
              <p14:xfrm>
                <a:off x="3403242" y="355235"/>
                <a:ext cx="176040" cy="209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86435D1-033B-CD4C-C6BD-83F9BE6FA81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97122" y="349115"/>
                  <a:ext cx="188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0CB9FC0-6110-E29F-25F0-530501360A50}"/>
                    </a:ext>
                  </a:extLst>
                </p14:cNvPr>
                <p14:cNvContentPartPr/>
                <p14:nvPr/>
              </p14:nvContentPartPr>
              <p14:xfrm>
                <a:off x="3692682" y="467915"/>
                <a:ext cx="91440" cy="1836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0CB9FC0-6110-E29F-25F0-530501360A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86562" y="461795"/>
                  <a:ext cx="103680" cy="3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73" name="Ink 172">
                <a:extLst>
                  <a:ext uri="{FF2B5EF4-FFF2-40B4-BE49-F238E27FC236}">
                    <a16:creationId xmlns:a16="http://schemas.microsoft.com/office/drawing/2014/main" id="{ECEA252D-03FD-324D-D0B6-8D77A12C8E23}"/>
                  </a:ext>
                </a:extLst>
              </p14:cNvPr>
              <p14:cNvContentPartPr/>
              <p14:nvPr/>
            </p14:nvContentPartPr>
            <p14:xfrm>
              <a:off x="916725" y="1336173"/>
              <a:ext cx="3957474" cy="788164"/>
            </p14:xfrm>
          </p:contentPart>
        </mc:Choice>
        <mc:Fallback>
          <p:pic>
            <p:nvPicPr>
              <p:cNvPr id="173" name="Ink 172">
                <a:extLst>
                  <a:ext uri="{FF2B5EF4-FFF2-40B4-BE49-F238E27FC236}">
                    <a16:creationId xmlns:a16="http://schemas.microsoft.com/office/drawing/2014/main" id="{ECEA252D-03FD-324D-D0B6-8D77A12C8E2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10605" y="1330052"/>
                <a:ext cx="3969714" cy="8004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EA955EF1-DB46-6878-580A-10FEBF1413E9}"/>
                  </a:ext>
                </a:extLst>
              </p14:cNvPr>
              <p14:cNvContentPartPr/>
              <p14:nvPr/>
            </p14:nvContentPartPr>
            <p14:xfrm>
              <a:off x="1903842" y="1338395"/>
              <a:ext cx="720" cy="792720"/>
            </p14:xfrm>
          </p:contentPart>
        </mc:Choice>
        <mc:Fallback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EA955EF1-DB46-6878-580A-10FEBF1413E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91602" y="1332275"/>
                <a:ext cx="25200" cy="80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DEA696D-3E85-8D19-1C75-BC16D0D1999C}"/>
                  </a:ext>
                </a:extLst>
              </p14:cNvPr>
              <p14:cNvContentPartPr/>
              <p14:nvPr/>
            </p14:nvContentPartPr>
            <p14:xfrm>
              <a:off x="2881962" y="1354235"/>
              <a:ext cx="720" cy="75132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DEA696D-3E85-8D19-1C75-BC16D0D1999C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869722" y="1348115"/>
                <a:ext cx="25200" cy="76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1797C44A-9D56-CEE5-B3BD-A1F487CDD98E}"/>
                  </a:ext>
                </a:extLst>
              </p14:cNvPr>
              <p14:cNvContentPartPr/>
              <p14:nvPr/>
            </p14:nvContentPartPr>
            <p14:xfrm>
              <a:off x="3843162" y="1354235"/>
              <a:ext cx="720" cy="7707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1797C44A-9D56-CEE5-B3BD-A1F487CDD98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30922" y="1348115"/>
                <a:ext cx="25200" cy="78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5" name="Group 184">
            <a:extLst>
              <a:ext uri="{FF2B5EF4-FFF2-40B4-BE49-F238E27FC236}">
                <a16:creationId xmlns:a16="http://schemas.microsoft.com/office/drawing/2014/main" id="{54C7E9B4-5152-7981-1AB3-39973C03B071}"/>
              </a:ext>
            </a:extLst>
          </p:cNvPr>
          <p:cNvGrpSpPr/>
          <p:nvPr/>
        </p:nvGrpSpPr>
        <p:grpSpPr>
          <a:xfrm>
            <a:off x="1191762" y="1529195"/>
            <a:ext cx="244080" cy="369720"/>
            <a:chOff x="1191762" y="1529195"/>
            <a:chExt cx="24408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CA76268-79A1-8835-E03C-B01825618FF5}"/>
                    </a:ext>
                  </a:extLst>
                </p14:cNvPr>
                <p14:cNvContentPartPr/>
                <p14:nvPr/>
              </p14:nvContentPartPr>
              <p14:xfrm>
                <a:off x="1191762" y="1559075"/>
                <a:ext cx="181800" cy="3398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CA76268-79A1-8835-E03C-B01825618FF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5642" y="1552955"/>
                  <a:ext cx="19404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94C1B319-ED77-23EE-3698-36EDB039844E}"/>
                    </a:ext>
                  </a:extLst>
                </p14:cNvPr>
                <p14:cNvContentPartPr/>
                <p14:nvPr/>
              </p14:nvContentPartPr>
              <p14:xfrm>
                <a:off x="1264482" y="1529195"/>
                <a:ext cx="171360" cy="7272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94C1B319-ED77-23EE-3698-36EDB039844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258362" y="1523075"/>
                  <a:ext cx="183600" cy="84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CA1B6D14-F494-2D4E-1CC6-596B3938E648}"/>
                  </a:ext>
                </a:extLst>
              </p14:cNvPr>
              <p14:cNvContentPartPr/>
              <p14:nvPr/>
            </p14:nvContentPartPr>
            <p14:xfrm>
              <a:off x="2191122" y="1558355"/>
              <a:ext cx="201600" cy="32292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CA1B6D14-F494-2D4E-1CC6-596B3938E648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85002" y="1552235"/>
                <a:ext cx="2138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FE3BFDE3-084A-733F-C50D-BAD34D09E3BF}"/>
                  </a:ext>
                </a:extLst>
              </p14:cNvPr>
              <p14:cNvContentPartPr/>
              <p14:nvPr/>
            </p14:nvContentPartPr>
            <p14:xfrm>
              <a:off x="3132882" y="1523075"/>
              <a:ext cx="208080" cy="3830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FE3BFDE3-084A-733F-C50D-BAD34D09E3B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26762" y="1516955"/>
                <a:ext cx="220320" cy="39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9" name="Group 188">
            <a:extLst>
              <a:ext uri="{FF2B5EF4-FFF2-40B4-BE49-F238E27FC236}">
                <a16:creationId xmlns:a16="http://schemas.microsoft.com/office/drawing/2014/main" id="{7799C1BF-7A8E-9FFF-5DF4-C50DD1057E98}"/>
              </a:ext>
            </a:extLst>
          </p:cNvPr>
          <p:cNvGrpSpPr/>
          <p:nvPr/>
        </p:nvGrpSpPr>
        <p:grpSpPr>
          <a:xfrm>
            <a:off x="4107042" y="1595435"/>
            <a:ext cx="318600" cy="259920"/>
            <a:chOff x="4107042" y="1595435"/>
            <a:chExt cx="31860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AA4E4968-4369-5F01-2C05-891256BC41C3}"/>
                    </a:ext>
                  </a:extLst>
                </p14:cNvPr>
                <p14:cNvContentPartPr/>
                <p14:nvPr/>
              </p14:nvContentPartPr>
              <p14:xfrm>
                <a:off x="4107042" y="1722875"/>
                <a:ext cx="149040" cy="61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AA4E4968-4369-5F01-2C05-891256BC41C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100922" y="1716755"/>
                  <a:ext cx="16128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88FDF91-644D-9387-BBE4-CAE6EF11FA57}"/>
                    </a:ext>
                  </a:extLst>
                </p14:cNvPr>
                <p14:cNvContentPartPr/>
                <p14:nvPr/>
              </p14:nvContentPartPr>
              <p14:xfrm>
                <a:off x="4404762" y="1595435"/>
                <a:ext cx="20880" cy="25992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88FDF91-644D-9387-BBE4-CAE6EF11FA5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398642" y="1589315"/>
                  <a:ext cx="3312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52BD90C-BC65-698B-F743-232AAF39E9A8}"/>
              </a:ext>
            </a:extLst>
          </p:cNvPr>
          <p:cNvGrpSpPr/>
          <p:nvPr/>
        </p:nvGrpSpPr>
        <p:grpSpPr>
          <a:xfrm>
            <a:off x="5986962" y="329315"/>
            <a:ext cx="1510200" cy="914760"/>
            <a:chOff x="5986962" y="329315"/>
            <a:chExt cx="1510200" cy="91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25C2C650-13E3-1EB0-C12A-B86E4FA8A375}"/>
                    </a:ext>
                  </a:extLst>
                </p14:cNvPr>
                <p14:cNvContentPartPr/>
                <p14:nvPr/>
              </p14:nvContentPartPr>
              <p14:xfrm>
                <a:off x="6245082" y="493475"/>
                <a:ext cx="165960" cy="352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25C2C650-13E3-1EB0-C12A-B86E4FA8A37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38962" y="487355"/>
                  <a:ext cx="17820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9084D13C-E54F-1FBF-1989-0C24988990BA}"/>
                    </a:ext>
                  </a:extLst>
                </p14:cNvPr>
                <p14:cNvContentPartPr/>
                <p14:nvPr/>
              </p14:nvContentPartPr>
              <p14:xfrm>
                <a:off x="6202602" y="655835"/>
                <a:ext cx="136080" cy="52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9084D13C-E54F-1FBF-1989-0C24988990B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96482" y="649715"/>
                  <a:ext cx="14832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44FAD4D-4E5D-DA63-C49A-E6EAAE14432F}"/>
                    </a:ext>
                  </a:extLst>
                </p14:cNvPr>
                <p14:cNvContentPartPr/>
                <p14:nvPr/>
              </p14:nvContentPartPr>
              <p14:xfrm>
                <a:off x="6433722" y="585275"/>
                <a:ext cx="183960" cy="17928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44FAD4D-4E5D-DA63-C49A-E6EAAE14432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427602" y="579155"/>
                  <a:ext cx="19620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0C9B5911-F123-5856-C3E4-F7EB6150B49F}"/>
                    </a:ext>
                  </a:extLst>
                </p14:cNvPr>
                <p14:cNvContentPartPr/>
                <p14:nvPr/>
              </p14:nvContentPartPr>
              <p14:xfrm>
                <a:off x="6655482" y="569795"/>
                <a:ext cx="129240" cy="1429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0C9B5911-F123-5856-C3E4-F7EB6150B49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49362" y="563675"/>
                  <a:ext cx="1414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F3430335-7325-817B-C49B-1663D065C8C5}"/>
                    </a:ext>
                  </a:extLst>
                </p14:cNvPr>
                <p14:cNvContentPartPr/>
                <p14:nvPr/>
              </p14:nvContentPartPr>
              <p14:xfrm>
                <a:off x="6762042" y="559715"/>
                <a:ext cx="218160" cy="54972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F3430335-7325-817B-C49B-1663D065C8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5922" y="553595"/>
                  <a:ext cx="23040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F2AA7C4-C524-5102-07BF-E6DC551C7086}"/>
                    </a:ext>
                  </a:extLst>
                </p14:cNvPr>
                <p14:cNvContentPartPr/>
                <p14:nvPr/>
              </p14:nvContentPartPr>
              <p14:xfrm>
                <a:off x="7015842" y="591395"/>
                <a:ext cx="192960" cy="227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F2AA7C4-C524-5102-07BF-E6DC551C708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09722" y="585275"/>
                  <a:ext cx="205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EA93CAE-1573-D9BA-214F-D116C8A7697C}"/>
                    </a:ext>
                  </a:extLst>
                </p14:cNvPr>
                <p14:cNvContentPartPr/>
                <p14:nvPr/>
              </p14:nvContentPartPr>
              <p14:xfrm>
                <a:off x="7285122" y="452795"/>
                <a:ext cx="159840" cy="30204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EA93CAE-1573-D9BA-214F-D116C8A769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279002" y="446675"/>
                  <a:ext cx="172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7AD85D77-B03A-534C-4F22-A8B7A5AE14C0}"/>
                    </a:ext>
                  </a:extLst>
                </p14:cNvPr>
                <p14:cNvContentPartPr/>
                <p14:nvPr/>
              </p14:nvContentPartPr>
              <p14:xfrm>
                <a:off x="7297722" y="571235"/>
                <a:ext cx="199440" cy="568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7AD85D77-B03A-534C-4F22-A8B7A5AE14C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291602" y="565115"/>
                  <a:ext cx="21168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821B885-CDE3-388D-1B2A-B961BE1E4042}"/>
                    </a:ext>
                  </a:extLst>
                </p14:cNvPr>
                <p14:cNvContentPartPr/>
                <p14:nvPr/>
              </p14:nvContentPartPr>
              <p14:xfrm>
                <a:off x="5986962" y="329315"/>
                <a:ext cx="281160" cy="9147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821B885-CDE3-388D-1B2A-B961BE1E404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980842" y="323195"/>
                  <a:ext cx="293400" cy="92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45E8AF80-3718-0E3E-917A-CE12B42164CC}"/>
              </a:ext>
            </a:extLst>
          </p:cNvPr>
          <p:cNvGrpSpPr/>
          <p:nvPr/>
        </p:nvGrpSpPr>
        <p:grpSpPr>
          <a:xfrm>
            <a:off x="7820082" y="197915"/>
            <a:ext cx="635760" cy="766440"/>
            <a:chOff x="7820082" y="197915"/>
            <a:chExt cx="635760" cy="76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52B0B59-B967-997C-2943-2C572845235E}"/>
                    </a:ext>
                  </a:extLst>
                </p14:cNvPr>
                <p14:cNvContentPartPr/>
                <p14:nvPr/>
              </p14:nvContentPartPr>
              <p14:xfrm>
                <a:off x="7844562" y="534515"/>
                <a:ext cx="110160" cy="259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52B0B59-B967-997C-2943-2C572845235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838442" y="528395"/>
                  <a:ext cx="1224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FFCD926-E735-86C5-C75E-065E30CFE9E3}"/>
                    </a:ext>
                  </a:extLst>
                </p14:cNvPr>
                <p14:cNvContentPartPr/>
                <p14:nvPr/>
              </p14:nvContentPartPr>
              <p14:xfrm>
                <a:off x="7820082" y="635675"/>
                <a:ext cx="154800" cy="3348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FFCD926-E735-86C5-C75E-065E30CFE9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813962" y="629555"/>
                  <a:ext cx="16704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D3FDD25-1C3E-9C55-8ECC-187A900DA980}"/>
                    </a:ext>
                  </a:extLst>
                </p14:cNvPr>
                <p14:cNvContentPartPr/>
                <p14:nvPr/>
              </p14:nvContentPartPr>
              <p14:xfrm>
                <a:off x="7948242" y="400595"/>
                <a:ext cx="267840" cy="2664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D3FDD25-1C3E-9C55-8ECC-187A900DA98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942122" y="394475"/>
                  <a:ext cx="2800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1BF6BAD2-ED90-9640-43EC-2ED9566AED10}"/>
                    </a:ext>
                  </a:extLst>
                </p14:cNvPr>
                <p14:cNvContentPartPr/>
                <p14:nvPr/>
              </p14:nvContentPartPr>
              <p14:xfrm>
                <a:off x="8184402" y="197915"/>
                <a:ext cx="271440" cy="76644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1BF6BAD2-ED90-9640-43EC-2ED9566AED1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178282" y="191795"/>
                  <a:ext cx="283680" cy="77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1A5314C1-2932-3D2C-53D8-BD4E1A52D96F}"/>
                  </a:ext>
                </a:extLst>
              </p14:cNvPr>
              <p14:cNvContentPartPr/>
              <p14:nvPr/>
            </p14:nvContentPartPr>
            <p14:xfrm>
              <a:off x="1029762" y="1420115"/>
              <a:ext cx="597960" cy="726480"/>
            </p14:xfrm>
          </p:contentPart>
        </mc:Choice>
        <mc:Fallback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1A5314C1-2932-3D2C-53D8-BD4E1A52D96F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23642" y="1413995"/>
                <a:ext cx="610200" cy="73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9F82ACF7-C9DC-A7B0-BACB-1B06F5848511}"/>
                  </a:ext>
                </a:extLst>
              </p14:cNvPr>
              <p14:cNvContentPartPr/>
              <p14:nvPr/>
            </p14:nvContentPartPr>
            <p14:xfrm>
              <a:off x="3003282" y="1334435"/>
              <a:ext cx="452880" cy="719640"/>
            </p14:xfrm>
          </p:contentPart>
        </mc:Choice>
        <mc:Fallback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9F82ACF7-C9DC-A7B0-BACB-1B06F584851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997162" y="1328315"/>
                <a:ext cx="465120" cy="73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59" name="Group 258">
            <a:extLst>
              <a:ext uri="{FF2B5EF4-FFF2-40B4-BE49-F238E27FC236}">
                <a16:creationId xmlns:a16="http://schemas.microsoft.com/office/drawing/2014/main" id="{2888DDDB-F5F9-7569-B7F1-5E22388F1E95}"/>
              </a:ext>
            </a:extLst>
          </p:cNvPr>
          <p:cNvGrpSpPr/>
          <p:nvPr/>
        </p:nvGrpSpPr>
        <p:grpSpPr>
          <a:xfrm>
            <a:off x="7033482" y="970835"/>
            <a:ext cx="169560" cy="88560"/>
            <a:chOff x="7033482" y="970835"/>
            <a:chExt cx="169560" cy="8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D2B8745B-05F7-F3FD-6BE3-11B6F7BCCDDE}"/>
                    </a:ext>
                  </a:extLst>
                </p14:cNvPr>
                <p14:cNvContentPartPr/>
                <p14:nvPr/>
              </p14:nvContentPartPr>
              <p14:xfrm>
                <a:off x="7044642" y="970835"/>
                <a:ext cx="150480" cy="46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D2B8745B-05F7-F3FD-6BE3-11B6F7BCCDDE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038522" y="964715"/>
                  <a:ext cx="16272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F6F7CBD2-9652-CD18-59B2-561DBA5D0984}"/>
                    </a:ext>
                  </a:extLst>
                </p14:cNvPr>
                <p14:cNvContentPartPr/>
                <p14:nvPr/>
              </p14:nvContentPartPr>
              <p14:xfrm>
                <a:off x="7033482" y="1014395"/>
                <a:ext cx="169560" cy="450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F6F7CBD2-9652-CD18-59B2-561DBA5D098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027362" y="1008275"/>
                  <a:ext cx="18180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F9D44061-17EB-C2F7-F9D9-B6B4885D246E}"/>
              </a:ext>
            </a:extLst>
          </p:cNvPr>
          <p:cNvGrpSpPr/>
          <p:nvPr/>
        </p:nvGrpSpPr>
        <p:grpSpPr>
          <a:xfrm>
            <a:off x="3924522" y="90275"/>
            <a:ext cx="1154160" cy="728640"/>
            <a:chOff x="3924522" y="90275"/>
            <a:chExt cx="1154160" cy="72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AA582F-0812-91F3-B947-7B0F8A0AEB87}"/>
                    </a:ext>
                  </a:extLst>
                </p14:cNvPr>
                <p14:cNvContentPartPr/>
                <p14:nvPr/>
              </p14:nvContentPartPr>
              <p14:xfrm>
                <a:off x="4399002" y="400955"/>
                <a:ext cx="88920" cy="2124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AA582F-0812-91F3-B947-7B0F8A0AEB8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392882" y="394835"/>
                  <a:ext cx="101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674FEFA5-C3E4-48BE-DDBE-CA53CAA18441}"/>
                    </a:ext>
                  </a:extLst>
                </p14:cNvPr>
                <p14:cNvContentPartPr/>
                <p14:nvPr/>
              </p14:nvContentPartPr>
              <p14:xfrm>
                <a:off x="4391442" y="488795"/>
                <a:ext cx="115560" cy="1908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674FEFA5-C3E4-48BE-DDBE-CA53CAA18441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385322" y="482675"/>
                  <a:ext cx="1278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17D5019C-6D3F-AFA6-D165-1ECE0E578DE4}"/>
                    </a:ext>
                  </a:extLst>
                </p14:cNvPr>
                <p14:cNvContentPartPr/>
                <p14:nvPr/>
              </p14:nvContentPartPr>
              <p14:xfrm>
                <a:off x="4601682" y="252275"/>
                <a:ext cx="183960" cy="25308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17D5019C-6D3F-AFA6-D165-1ECE0E578DE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595562" y="246155"/>
                  <a:ext cx="19620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3DFF0E4C-A455-DE32-9FC1-5373FAD3C72F}"/>
                    </a:ext>
                  </a:extLst>
                </p14:cNvPr>
                <p14:cNvContentPartPr/>
                <p14:nvPr/>
              </p14:nvContentPartPr>
              <p14:xfrm>
                <a:off x="3924522" y="202595"/>
                <a:ext cx="216720" cy="61632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3DFF0E4C-A455-DE32-9FC1-5373FAD3C72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18402" y="196475"/>
                  <a:ext cx="228960" cy="62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9791ED4-759B-BC14-2BAA-213D6EC3FEE7}"/>
                    </a:ext>
                  </a:extLst>
                </p14:cNvPr>
                <p14:cNvContentPartPr/>
                <p14:nvPr/>
              </p14:nvContentPartPr>
              <p14:xfrm>
                <a:off x="4949442" y="90275"/>
                <a:ext cx="129240" cy="54000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9791ED4-759B-BC14-2BAA-213D6EC3FEE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943322" y="84155"/>
                  <a:ext cx="14148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FFD7933-1234-97A8-8F18-6F5A2CC28934}"/>
                    </a:ext>
                  </a:extLst>
                </p14:cNvPr>
                <p14:cNvContentPartPr/>
                <p14:nvPr/>
              </p14:nvContentPartPr>
              <p14:xfrm>
                <a:off x="4186962" y="452075"/>
                <a:ext cx="152640" cy="421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FFD7933-1234-97A8-8F18-6F5A2CC289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80842" y="445955"/>
                  <a:ext cx="1648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B37DC171-470D-741D-4589-675650E63274}"/>
                    </a:ext>
                  </a:extLst>
                </p14:cNvPr>
                <p14:cNvContentPartPr/>
                <p14:nvPr/>
              </p14:nvContentPartPr>
              <p14:xfrm>
                <a:off x="4151682" y="120875"/>
                <a:ext cx="154800" cy="56844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B37DC171-470D-741D-4589-675650E6327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145562" y="114755"/>
                  <a:ext cx="16704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13D8DDE-5E05-9D87-9069-70E575F98356}"/>
                    </a:ext>
                  </a:extLst>
                </p14:cNvPr>
                <p14:cNvContentPartPr/>
                <p14:nvPr/>
              </p14:nvContentPartPr>
              <p14:xfrm>
                <a:off x="4183362" y="454235"/>
                <a:ext cx="149040" cy="4140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13D8DDE-5E05-9D87-9069-70E575F9835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177242" y="448115"/>
                  <a:ext cx="16128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19E1161-4114-D9DF-627F-C9735F78EE56}"/>
                  </a:ext>
                </a:extLst>
              </p14:cNvPr>
              <p14:cNvContentPartPr/>
              <p14:nvPr/>
            </p14:nvContentPartPr>
            <p14:xfrm>
              <a:off x="8863722" y="683555"/>
              <a:ext cx="188280" cy="33840"/>
            </p14:xfrm>
          </p:contentPart>
        </mc:Choice>
        <mc:Fallback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19E1161-4114-D9DF-627F-C9735F78EE56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857602" y="677435"/>
                <a:ext cx="200520" cy="4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1" name="Group 290">
            <a:extLst>
              <a:ext uri="{FF2B5EF4-FFF2-40B4-BE49-F238E27FC236}">
                <a16:creationId xmlns:a16="http://schemas.microsoft.com/office/drawing/2014/main" id="{0F7A8646-E59E-1DDE-2F18-3120FB03A7E3}"/>
              </a:ext>
            </a:extLst>
          </p:cNvPr>
          <p:cNvGrpSpPr/>
          <p:nvPr/>
        </p:nvGrpSpPr>
        <p:grpSpPr>
          <a:xfrm>
            <a:off x="702882" y="1277555"/>
            <a:ext cx="3611160" cy="1953000"/>
            <a:chOff x="702882" y="1277555"/>
            <a:chExt cx="3611160" cy="19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8D5E98F-1034-CA12-DEAC-27777C45B95D}"/>
                    </a:ext>
                  </a:extLst>
                </p14:cNvPr>
                <p14:cNvContentPartPr/>
                <p14:nvPr/>
              </p14:nvContentPartPr>
              <p14:xfrm>
                <a:off x="4135122" y="2221835"/>
                <a:ext cx="178920" cy="2664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8D5E98F-1034-CA12-DEAC-27777C45B95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29002" y="2215715"/>
                  <a:ext cx="1911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5F3494D7-1C94-1FE2-30CB-0514698E3CBC}"/>
                    </a:ext>
                  </a:extLst>
                </p14:cNvPr>
                <p14:cNvContentPartPr/>
                <p14:nvPr/>
              </p14:nvContentPartPr>
              <p14:xfrm>
                <a:off x="3385602" y="2226515"/>
                <a:ext cx="155160" cy="3042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5F3494D7-1C94-1FE2-30CB-0514698E3CB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9482" y="2220395"/>
                  <a:ext cx="16740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7EF145E2-450D-8BC7-1260-0AD9792A6146}"/>
                    </a:ext>
                  </a:extLst>
                </p14:cNvPr>
                <p14:cNvContentPartPr/>
                <p14:nvPr/>
              </p14:nvContentPartPr>
              <p14:xfrm>
                <a:off x="2391642" y="2209955"/>
                <a:ext cx="44280" cy="2354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7EF145E2-450D-8BC7-1260-0AD9792A614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85522" y="2203835"/>
                  <a:ext cx="5652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59CDEDC8-2C21-51D1-46D5-40676BF40E71}"/>
                    </a:ext>
                  </a:extLst>
                </p14:cNvPr>
                <p14:cNvContentPartPr/>
                <p14:nvPr/>
              </p14:nvContentPartPr>
              <p14:xfrm>
                <a:off x="1490922" y="2697395"/>
                <a:ext cx="960120" cy="53316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59CDEDC8-2C21-51D1-46D5-40676BF40E7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84802" y="2691275"/>
                  <a:ext cx="9723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579ED830-A2ED-A793-2CF7-AF5CFAA1E50D}"/>
                    </a:ext>
                  </a:extLst>
                </p14:cNvPr>
                <p14:cNvContentPartPr/>
                <p14:nvPr/>
              </p14:nvContentPartPr>
              <p14:xfrm>
                <a:off x="2341962" y="2566355"/>
                <a:ext cx="181080" cy="7560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579ED830-A2ED-A793-2CF7-AF5CFAA1E50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335842" y="2560235"/>
                  <a:ext cx="19332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D6C97922-B16E-D954-E6A4-F9C86E559691}"/>
                    </a:ext>
                  </a:extLst>
                </p14:cNvPr>
                <p14:cNvContentPartPr/>
                <p14:nvPr/>
              </p14:nvContentPartPr>
              <p14:xfrm>
                <a:off x="2385522" y="2601275"/>
                <a:ext cx="154800" cy="9720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D6C97922-B16E-D954-E6A4-F9C86E55969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79402" y="2595155"/>
                  <a:ext cx="1670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35011703-1FA3-8C8D-1566-EC158FC49FBB}"/>
                    </a:ext>
                  </a:extLst>
                </p14:cNvPr>
                <p14:cNvContentPartPr/>
                <p14:nvPr/>
              </p14:nvContentPartPr>
              <p14:xfrm>
                <a:off x="2192202" y="1335155"/>
                <a:ext cx="147240" cy="597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35011703-1FA3-8C8D-1566-EC158FC49FB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186082" y="1329035"/>
                  <a:ext cx="1594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CC3B808E-6A65-3665-D36E-80F9306924A4}"/>
                    </a:ext>
                  </a:extLst>
                </p14:cNvPr>
                <p14:cNvContentPartPr/>
                <p14:nvPr/>
              </p14:nvContentPartPr>
              <p14:xfrm>
                <a:off x="1983762" y="1277555"/>
                <a:ext cx="567720" cy="7992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CC3B808E-6A65-3665-D36E-80F9306924A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77642" y="1271435"/>
                  <a:ext cx="579960" cy="81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C01C8F2-F35D-7FBB-0589-F505D9A4C8C6}"/>
                    </a:ext>
                  </a:extLst>
                </p14:cNvPr>
                <p14:cNvContentPartPr/>
                <p14:nvPr/>
              </p14:nvContentPartPr>
              <p14:xfrm>
                <a:off x="2525202" y="2690915"/>
                <a:ext cx="840240" cy="48024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C01C8F2-F35D-7FBB-0589-F505D9A4C8C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519082" y="2684795"/>
                  <a:ext cx="85248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403A6B85-D413-3CBC-5C05-03C1720100D7}"/>
                    </a:ext>
                  </a:extLst>
                </p14:cNvPr>
                <p14:cNvContentPartPr/>
                <p14:nvPr/>
              </p14:nvContentPartPr>
              <p14:xfrm>
                <a:off x="3324402" y="2235155"/>
                <a:ext cx="162000" cy="3063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403A6B85-D413-3CBC-5C05-03C1720100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318282" y="2229035"/>
                  <a:ext cx="1742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A0D0AC58-5599-DABA-6D83-C6813586741C}"/>
                    </a:ext>
                  </a:extLst>
                </p14:cNvPr>
                <p14:cNvContentPartPr/>
                <p14:nvPr/>
              </p14:nvContentPartPr>
              <p14:xfrm>
                <a:off x="3317202" y="2227595"/>
                <a:ext cx="227160" cy="30204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A0D0AC58-5599-DABA-6D83-C6813586741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311082" y="2221475"/>
                  <a:ext cx="23940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B4B5031E-41B3-548B-9A8D-7BFB6C52B5DA}"/>
                    </a:ext>
                  </a:extLst>
                </p14:cNvPr>
                <p14:cNvContentPartPr/>
                <p14:nvPr/>
              </p14:nvContentPartPr>
              <p14:xfrm>
                <a:off x="918522" y="2604875"/>
                <a:ext cx="3960" cy="2268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4B5031E-41B3-548B-9A8D-7BFB6C52B5D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2402" y="2598755"/>
                  <a:ext cx="162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DCB7F2E0-D68F-1B0F-8367-389DDA4E736B}"/>
                    </a:ext>
                  </a:extLst>
                </p14:cNvPr>
                <p14:cNvContentPartPr/>
                <p14:nvPr/>
              </p14:nvContentPartPr>
              <p14:xfrm>
                <a:off x="863442" y="2249195"/>
                <a:ext cx="570960" cy="4885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DCB7F2E0-D68F-1B0F-8367-389DDA4E736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57322" y="2243075"/>
                  <a:ext cx="58320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A295ECB9-DB71-3750-029F-F9B7ADC431A4}"/>
                    </a:ext>
                  </a:extLst>
                </p14:cNvPr>
                <p14:cNvContentPartPr/>
                <p14:nvPr/>
              </p14:nvContentPartPr>
              <p14:xfrm>
                <a:off x="1500282" y="2266475"/>
                <a:ext cx="110520" cy="18612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A295ECB9-DB71-3750-029F-F9B7ADC431A4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494162" y="2260355"/>
                  <a:ext cx="12276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98656C79-89DE-D3D7-FD0D-650C8FD9B360}"/>
                    </a:ext>
                  </a:extLst>
                </p14:cNvPr>
                <p14:cNvContentPartPr/>
                <p14:nvPr/>
              </p14:nvContentPartPr>
              <p14:xfrm>
                <a:off x="1439082" y="2554835"/>
                <a:ext cx="195480" cy="972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98656C79-89DE-D3D7-FD0D-650C8FD9B36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432962" y="2548715"/>
                  <a:ext cx="2077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88DEE58A-DD59-7076-7596-EED9EC4DD756}"/>
                    </a:ext>
                  </a:extLst>
                </p14:cNvPr>
                <p14:cNvContentPartPr/>
                <p14:nvPr/>
              </p14:nvContentPartPr>
              <p14:xfrm>
                <a:off x="1485522" y="2623955"/>
                <a:ext cx="218160" cy="1033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88DEE58A-DD59-7076-7596-EED9EC4DD75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479402" y="2617835"/>
                  <a:ext cx="2304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858435DE-DFCE-B9E6-6F34-27606900FADD}"/>
                    </a:ext>
                  </a:extLst>
                </p14:cNvPr>
                <p14:cNvContentPartPr/>
                <p14:nvPr/>
              </p14:nvContentPartPr>
              <p14:xfrm>
                <a:off x="702882" y="2291675"/>
                <a:ext cx="632520" cy="50436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858435DE-DFCE-B9E6-6F34-27606900FAD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96762" y="2285555"/>
                  <a:ext cx="644760" cy="51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9693164-DBDC-D3E1-CF89-62E9097E53CA}"/>
              </a:ext>
            </a:extLst>
          </p:cNvPr>
          <p:cNvGrpSpPr/>
          <p:nvPr/>
        </p:nvGrpSpPr>
        <p:grpSpPr>
          <a:xfrm>
            <a:off x="4413762" y="657275"/>
            <a:ext cx="359640" cy="186120"/>
            <a:chOff x="4413762" y="657275"/>
            <a:chExt cx="359640" cy="18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A2A2417-DBB9-542B-62F3-F5A4C33B3ACF}"/>
                    </a:ext>
                  </a:extLst>
                </p14:cNvPr>
                <p14:cNvContentPartPr/>
                <p14:nvPr/>
              </p14:nvContentPartPr>
              <p14:xfrm>
                <a:off x="4413762" y="657275"/>
                <a:ext cx="299160" cy="9504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A2A2417-DBB9-542B-62F3-F5A4C33B3ACF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407642" y="651155"/>
                  <a:ext cx="3114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82F7E7AD-2944-C7DC-AD20-C7ECF40BD8D0}"/>
                    </a:ext>
                  </a:extLst>
                </p14:cNvPr>
                <p14:cNvContentPartPr/>
                <p14:nvPr/>
              </p14:nvContentPartPr>
              <p14:xfrm>
                <a:off x="4489362" y="753755"/>
                <a:ext cx="284040" cy="8964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82F7E7AD-2944-C7DC-AD20-C7ECF40BD8D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483242" y="747635"/>
                  <a:ext cx="29628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7D71642F-A5F4-5B08-CEE5-56643EF30690}"/>
                  </a:ext>
                </a:extLst>
              </p14:cNvPr>
              <p14:cNvContentPartPr/>
              <p14:nvPr/>
            </p14:nvContentPartPr>
            <p14:xfrm>
              <a:off x="6960042" y="2177555"/>
              <a:ext cx="328680" cy="6379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7D71642F-A5F4-5B08-CEE5-56643EF30690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953922" y="2171435"/>
                <a:ext cx="340920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D367BC6C-266D-0077-0CAE-483E4BEF5A6C}"/>
                  </a:ext>
                </a:extLst>
              </p14:cNvPr>
              <p14:cNvContentPartPr/>
              <p14:nvPr/>
            </p14:nvContentPartPr>
            <p14:xfrm>
              <a:off x="8961642" y="2081075"/>
              <a:ext cx="199440" cy="6469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D367BC6C-266D-0077-0CAE-483E4BEF5A6C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8955522" y="2074955"/>
                <a:ext cx="211680" cy="65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12" name="Group 311">
            <a:extLst>
              <a:ext uri="{FF2B5EF4-FFF2-40B4-BE49-F238E27FC236}">
                <a16:creationId xmlns:a16="http://schemas.microsoft.com/office/drawing/2014/main" id="{E7BF1C23-49C4-4C34-6585-B014B8EE9C37}"/>
              </a:ext>
            </a:extLst>
          </p:cNvPr>
          <p:cNvGrpSpPr/>
          <p:nvPr/>
        </p:nvGrpSpPr>
        <p:grpSpPr>
          <a:xfrm>
            <a:off x="2997162" y="2726195"/>
            <a:ext cx="2114280" cy="1396800"/>
            <a:chOff x="2997162" y="2726195"/>
            <a:chExt cx="2114280" cy="1396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69DFFFAD-DDD6-E617-BC4D-FA916E8297CF}"/>
                    </a:ext>
                  </a:extLst>
                </p14:cNvPr>
                <p14:cNvContentPartPr/>
                <p14:nvPr/>
              </p14:nvContentPartPr>
              <p14:xfrm>
                <a:off x="3920202" y="2761475"/>
                <a:ext cx="784800" cy="19044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69DFFFAD-DDD6-E617-BC4D-FA916E8297CF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914082" y="2755355"/>
                  <a:ext cx="7970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D5DD820E-D6E3-FC55-07F9-7B8F3AA8E08B}"/>
                    </a:ext>
                  </a:extLst>
                </p14:cNvPr>
                <p14:cNvContentPartPr/>
                <p14:nvPr/>
              </p14:nvContentPartPr>
              <p14:xfrm>
                <a:off x="4932522" y="2726195"/>
                <a:ext cx="178920" cy="20232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D5DD820E-D6E3-FC55-07F9-7B8F3AA8E08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26402" y="2720075"/>
                  <a:ext cx="1911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9175CB18-B3F7-C41E-A5AC-6336FE001167}"/>
                    </a:ext>
                  </a:extLst>
                </p14:cNvPr>
                <p14:cNvContentPartPr/>
                <p14:nvPr/>
              </p14:nvContentPartPr>
              <p14:xfrm>
                <a:off x="4874922" y="2731955"/>
                <a:ext cx="223560" cy="22896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9175CB18-B3F7-C41E-A5AC-6336FE00116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868802" y="2725835"/>
                  <a:ext cx="2358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42155A2-36A6-F660-5397-C930C71348E2}"/>
                    </a:ext>
                  </a:extLst>
                </p14:cNvPr>
                <p14:cNvContentPartPr/>
                <p14:nvPr/>
              </p14:nvContentPartPr>
              <p14:xfrm>
                <a:off x="3419082" y="2802155"/>
                <a:ext cx="46800" cy="6109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42155A2-36A6-F660-5397-C930C71348E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412962" y="2796035"/>
                  <a:ext cx="59040" cy="62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95A3E012-3942-9677-1459-06913571D2DE}"/>
                    </a:ext>
                  </a:extLst>
                </p14:cNvPr>
                <p14:cNvContentPartPr/>
                <p14:nvPr/>
              </p14:nvContentPartPr>
              <p14:xfrm>
                <a:off x="3270762" y="3552395"/>
                <a:ext cx="165960" cy="2296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95A3E012-3942-9677-1459-06913571D2D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264642" y="3546275"/>
                  <a:ext cx="1782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899914A2-C983-556F-F61A-B34883CDE61E}"/>
                    </a:ext>
                  </a:extLst>
                </p14:cNvPr>
                <p14:cNvContentPartPr/>
                <p14:nvPr/>
              </p14:nvContentPartPr>
              <p14:xfrm>
                <a:off x="3427722" y="3574715"/>
                <a:ext cx="132120" cy="15984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899914A2-C983-556F-F61A-B34883CDE61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421602" y="3568595"/>
                  <a:ext cx="1443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7BEFF121-7FC6-1358-3DDA-EC2FF6563CB1}"/>
                    </a:ext>
                  </a:extLst>
                </p14:cNvPr>
                <p14:cNvContentPartPr/>
                <p14:nvPr/>
              </p14:nvContentPartPr>
              <p14:xfrm>
                <a:off x="3655242" y="3520355"/>
                <a:ext cx="169560" cy="13536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7BEFF121-7FC6-1358-3DDA-EC2FF6563CB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649122" y="3514235"/>
                  <a:ext cx="181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BBAA2959-845A-4791-41F3-BD34FE4DC084}"/>
                    </a:ext>
                  </a:extLst>
                </p14:cNvPr>
                <p14:cNvContentPartPr/>
                <p14:nvPr/>
              </p14:nvContentPartPr>
              <p14:xfrm>
                <a:off x="3813282" y="3512795"/>
                <a:ext cx="190080" cy="1576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BBAA2959-845A-4791-41F3-BD34FE4DC084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807162" y="3506675"/>
                  <a:ext cx="202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0016BB21-15EC-44B4-E1AF-EBB8E7DDEBB1}"/>
                    </a:ext>
                  </a:extLst>
                </p14:cNvPr>
                <p14:cNvContentPartPr/>
                <p14:nvPr/>
              </p14:nvContentPartPr>
              <p14:xfrm>
                <a:off x="4032882" y="3358715"/>
                <a:ext cx="165600" cy="2142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0016BB21-15EC-44B4-E1AF-EBB8E7DDEBB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026762" y="3352595"/>
                  <a:ext cx="1778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42B0644B-5DD0-4472-58AE-C41087467E28}"/>
                    </a:ext>
                  </a:extLst>
                </p14:cNvPr>
                <p14:cNvContentPartPr/>
                <p14:nvPr/>
              </p14:nvContentPartPr>
              <p14:xfrm>
                <a:off x="4363722" y="3396155"/>
                <a:ext cx="11520" cy="2412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42B0644B-5DD0-4472-58AE-C41087467E2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357602" y="3390035"/>
                  <a:ext cx="237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4CB330C0-814C-47F9-3AF7-190AC4AF90F9}"/>
                    </a:ext>
                  </a:extLst>
                </p14:cNvPr>
                <p14:cNvContentPartPr/>
                <p14:nvPr/>
              </p14:nvContentPartPr>
              <p14:xfrm>
                <a:off x="4313682" y="3572555"/>
                <a:ext cx="63720" cy="22536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4CB330C0-814C-47F9-3AF7-190AC4AF90F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307562" y="3566435"/>
                  <a:ext cx="759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5B2707EA-F9A8-3A04-6F07-27D4CA3EF602}"/>
                    </a:ext>
                  </a:extLst>
                </p14:cNvPr>
                <p14:cNvContentPartPr/>
                <p14:nvPr/>
              </p14:nvContentPartPr>
              <p14:xfrm>
                <a:off x="2997162" y="3373475"/>
                <a:ext cx="310680" cy="74952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5B2707EA-F9A8-3A04-6F07-27D4CA3EF60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91042" y="3367355"/>
                  <a:ext cx="322920" cy="76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1410FE2F-F03C-44BF-1985-16B70B9E440D}"/>
                    </a:ext>
                  </a:extLst>
                </p14:cNvPr>
                <p14:cNvContentPartPr/>
                <p14:nvPr/>
              </p14:nvContentPartPr>
              <p14:xfrm>
                <a:off x="4512402" y="3090515"/>
                <a:ext cx="169200" cy="5918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1410FE2F-F03C-44BF-1985-16B70B9E440D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506282" y="3084395"/>
                  <a:ext cx="181440" cy="60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FC000337-EEE6-82E4-797C-E5ABE1CB031A}"/>
                  </a:ext>
                </a:extLst>
              </p14:cNvPr>
              <p14:cNvContentPartPr/>
              <p14:nvPr/>
            </p14:nvContentPartPr>
            <p14:xfrm>
              <a:off x="5044122" y="3246035"/>
              <a:ext cx="190080" cy="358920"/>
            </p14:xfrm>
          </p:contentPart>
        </mc:Choice>
        <mc:Fallback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FC000337-EEE6-82E4-797C-E5ABE1CB031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5038002" y="3239915"/>
                <a:ext cx="202320" cy="371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" name="Group 347">
            <a:extLst>
              <a:ext uri="{FF2B5EF4-FFF2-40B4-BE49-F238E27FC236}">
                <a16:creationId xmlns:a16="http://schemas.microsoft.com/office/drawing/2014/main" id="{1C67DC39-572F-ED0C-B7D1-653A03417474}"/>
              </a:ext>
            </a:extLst>
          </p:cNvPr>
          <p:cNvGrpSpPr/>
          <p:nvPr/>
        </p:nvGrpSpPr>
        <p:grpSpPr>
          <a:xfrm>
            <a:off x="9409122" y="658715"/>
            <a:ext cx="469440" cy="356040"/>
            <a:chOff x="9409122" y="658715"/>
            <a:chExt cx="469440" cy="35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C7935A8C-629A-2726-3328-BEE5687270FE}"/>
                    </a:ext>
                  </a:extLst>
                </p14:cNvPr>
                <p14:cNvContentPartPr/>
                <p14:nvPr/>
              </p14:nvContentPartPr>
              <p14:xfrm>
                <a:off x="9409122" y="684635"/>
                <a:ext cx="374760" cy="330120"/>
              </p14:xfrm>
            </p:contentPart>
          </mc:Choice>
          <mc:Fallback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C7935A8C-629A-2726-3328-BEE5687270FE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403002" y="678515"/>
                  <a:ext cx="3870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9EB2713C-DA85-BD38-57CD-C27B59426DB5}"/>
                    </a:ext>
                  </a:extLst>
                </p14:cNvPr>
                <p14:cNvContentPartPr/>
                <p14:nvPr/>
              </p14:nvContentPartPr>
              <p14:xfrm>
                <a:off x="9786402" y="658715"/>
                <a:ext cx="18000" cy="30456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9EB2713C-DA85-BD38-57CD-C27B59426DB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780282" y="652595"/>
                  <a:ext cx="302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C9B00CD7-04F4-74F8-CF38-DC3A1A691D7A}"/>
                    </a:ext>
                  </a:extLst>
                </p14:cNvPr>
                <p14:cNvContentPartPr/>
                <p14:nvPr/>
              </p14:nvContentPartPr>
              <p14:xfrm>
                <a:off x="9733122" y="859595"/>
                <a:ext cx="145440" cy="1980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C9B00CD7-04F4-74F8-CF38-DC3A1A691D7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727002" y="853475"/>
                  <a:ext cx="1576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684FD36A-F38A-C1E4-C791-19FB4A975D1C}"/>
              </a:ext>
            </a:extLst>
          </p:cNvPr>
          <p:cNvGrpSpPr/>
          <p:nvPr/>
        </p:nvGrpSpPr>
        <p:grpSpPr>
          <a:xfrm>
            <a:off x="10112202" y="708755"/>
            <a:ext cx="693720" cy="505440"/>
            <a:chOff x="10112202" y="708755"/>
            <a:chExt cx="693720" cy="50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EF4557A0-A950-DAA2-D802-8A9258B2D29E}"/>
                    </a:ext>
                  </a:extLst>
                </p14:cNvPr>
                <p14:cNvContentPartPr/>
                <p14:nvPr/>
              </p14:nvContentPartPr>
              <p14:xfrm>
                <a:off x="10112202" y="747995"/>
                <a:ext cx="198000" cy="18972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EF4557A0-A950-DAA2-D802-8A9258B2D29E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106082" y="741875"/>
                  <a:ext cx="2102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BAEDB895-D450-60B4-790D-66E360BBA636}"/>
                    </a:ext>
                  </a:extLst>
                </p14:cNvPr>
                <p14:cNvContentPartPr/>
                <p14:nvPr/>
              </p14:nvContentPartPr>
              <p14:xfrm>
                <a:off x="10329642" y="738275"/>
                <a:ext cx="136800" cy="1659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BAEDB895-D450-60B4-790D-66E360BBA63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323522" y="732155"/>
                  <a:ext cx="1490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9B633688-720F-3B04-BACF-EE625977A7A4}"/>
                    </a:ext>
                  </a:extLst>
                </p14:cNvPr>
                <p14:cNvContentPartPr/>
                <p14:nvPr/>
              </p14:nvContentPartPr>
              <p14:xfrm>
                <a:off x="10471482" y="708755"/>
                <a:ext cx="117360" cy="20844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9B633688-720F-3B04-BACF-EE625977A7A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65362" y="702635"/>
                  <a:ext cx="129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281D9222-17F7-2023-5586-D009986F7C08}"/>
                    </a:ext>
                  </a:extLst>
                </p14:cNvPr>
                <p14:cNvContentPartPr/>
                <p14:nvPr/>
              </p14:nvContentPartPr>
              <p14:xfrm>
                <a:off x="10592082" y="715955"/>
                <a:ext cx="213840" cy="49824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281D9222-17F7-2023-5586-D009986F7C0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585962" y="709835"/>
                  <a:ext cx="226080" cy="51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07A7E5DA-1ECC-9B62-DF17-D00F30D66EF1}"/>
              </a:ext>
            </a:extLst>
          </p:cNvPr>
          <p:cNvGrpSpPr/>
          <p:nvPr/>
        </p:nvGrpSpPr>
        <p:grpSpPr>
          <a:xfrm>
            <a:off x="4476042" y="2177555"/>
            <a:ext cx="808200" cy="327600"/>
            <a:chOff x="4476042" y="2177555"/>
            <a:chExt cx="808200" cy="32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9912B552-1F93-D0F5-E804-CC89AEC15F12}"/>
                    </a:ext>
                  </a:extLst>
                </p14:cNvPr>
                <p14:cNvContentPartPr/>
                <p14:nvPr/>
              </p14:nvContentPartPr>
              <p14:xfrm>
                <a:off x="4476042" y="2177555"/>
                <a:ext cx="185760" cy="273240"/>
              </p14:xfrm>
            </p:contentPart>
          </mc:Choice>
          <mc:Fallback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9912B552-1F93-D0F5-E804-CC89AEC15F1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469922" y="2171435"/>
                  <a:ext cx="1980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3D807889-231E-5318-3C16-CEB1B0CE6835}"/>
                    </a:ext>
                  </a:extLst>
                </p14:cNvPr>
                <p14:cNvContentPartPr/>
                <p14:nvPr/>
              </p14:nvContentPartPr>
              <p14:xfrm>
                <a:off x="4792122" y="2267555"/>
                <a:ext cx="246600" cy="234720"/>
              </p14:xfrm>
            </p:contentPart>
          </mc:Choice>
          <mc:Fallback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3D807889-231E-5318-3C16-CEB1B0CE683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786002" y="2261435"/>
                  <a:ext cx="2588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B77D2B3D-D66D-6648-B8E2-8F8333C71200}"/>
                    </a:ext>
                  </a:extLst>
                </p14:cNvPr>
                <p14:cNvContentPartPr/>
                <p14:nvPr/>
              </p14:nvContentPartPr>
              <p14:xfrm>
                <a:off x="5061042" y="2343875"/>
                <a:ext cx="137880" cy="73440"/>
              </p14:xfrm>
            </p:contentPart>
          </mc:Choice>
          <mc:Fallback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B77D2B3D-D66D-6648-B8E2-8F8333C71200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054922" y="2337755"/>
                  <a:ext cx="150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5DB41DCC-E8C5-F223-7708-95DDBFCF2804}"/>
                    </a:ext>
                  </a:extLst>
                </p14:cNvPr>
                <p14:cNvContentPartPr/>
                <p14:nvPr/>
              </p14:nvContentPartPr>
              <p14:xfrm>
                <a:off x="5230242" y="2214995"/>
                <a:ext cx="54000" cy="290160"/>
              </p14:xfrm>
            </p:contentPart>
          </mc:Choice>
          <mc:Fallback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5DB41DCC-E8C5-F223-7708-95DDBFCF2804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224122" y="2208875"/>
                  <a:ext cx="6624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D5FF2A70-9EC9-8C51-7612-10B5E115E8A5}"/>
              </a:ext>
            </a:extLst>
          </p:cNvPr>
          <p:cNvGrpSpPr/>
          <p:nvPr/>
        </p:nvGrpSpPr>
        <p:grpSpPr>
          <a:xfrm>
            <a:off x="201762" y="1663115"/>
            <a:ext cx="425880" cy="331200"/>
            <a:chOff x="201762" y="1663115"/>
            <a:chExt cx="425880" cy="33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8DC06245-2912-E11C-26C4-94BC41AAD56B}"/>
                    </a:ext>
                  </a:extLst>
                </p14:cNvPr>
                <p14:cNvContentPartPr/>
                <p14:nvPr/>
              </p14:nvContentPartPr>
              <p14:xfrm>
                <a:off x="201762" y="1663115"/>
                <a:ext cx="205920" cy="33120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8DC06245-2912-E11C-26C4-94BC41AAD56B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95642" y="1656995"/>
                  <a:ext cx="21816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3737CD24-A3A4-587E-D788-69BC0D3F448D}"/>
                    </a:ext>
                  </a:extLst>
                </p14:cNvPr>
                <p14:cNvContentPartPr/>
                <p14:nvPr/>
              </p14:nvContentPartPr>
              <p14:xfrm>
                <a:off x="388602" y="1674995"/>
                <a:ext cx="124920" cy="25992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3737CD24-A3A4-587E-D788-69BC0D3F448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82482" y="1668875"/>
                  <a:ext cx="137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65760559-BF1F-DCED-E764-5DC71467B540}"/>
                    </a:ext>
                  </a:extLst>
                </p14:cNvPr>
                <p14:cNvContentPartPr/>
                <p14:nvPr/>
              </p14:nvContentPartPr>
              <p14:xfrm>
                <a:off x="496242" y="1667075"/>
                <a:ext cx="131400" cy="25776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65760559-BF1F-DCED-E764-5DC71467B54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0122" y="1660955"/>
                  <a:ext cx="143640" cy="270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776FFB0A-DFA2-A1B0-0942-6AA6A9A26C4C}"/>
                  </a:ext>
                </a:extLst>
              </p14:cNvPr>
              <p14:cNvContentPartPr/>
              <p14:nvPr/>
            </p14:nvContentPartPr>
            <p14:xfrm>
              <a:off x="6590322" y="1686515"/>
              <a:ext cx="267840" cy="147960"/>
            </p14:xfrm>
          </p:contentPart>
        </mc:Choice>
        <mc:Fallback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776FFB0A-DFA2-A1B0-0942-6AA6A9A26C4C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6584202" y="1680395"/>
                <a:ext cx="28008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206" name="Ink 205">
                <a:extLst>
                  <a:ext uri="{FF2B5EF4-FFF2-40B4-BE49-F238E27FC236}">
                    <a16:creationId xmlns:a16="http://schemas.microsoft.com/office/drawing/2014/main" id="{9106EF97-9BFB-8DD0-2173-5E1C89D35A4B}"/>
                  </a:ext>
                </a:extLst>
              </p14:cNvPr>
              <p14:cNvContentPartPr/>
              <p14:nvPr/>
            </p14:nvContentPartPr>
            <p14:xfrm>
              <a:off x="7096842" y="1550795"/>
              <a:ext cx="33480" cy="308160"/>
            </p14:xfrm>
          </p:contentPart>
        </mc:Choice>
        <mc:Fallback>
          <p:pic>
            <p:nvPicPr>
              <p:cNvPr id="206" name="Ink 205">
                <a:extLst>
                  <a:ext uri="{FF2B5EF4-FFF2-40B4-BE49-F238E27FC236}">
                    <a16:creationId xmlns:a16="http://schemas.microsoft.com/office/drawing/2014/main" id="{9106EF97-9BFB-8DD0-2173-5E1C89D35A4B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7090722" y="1544675"/>
                <a:ext cx="4572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207" name="Ink 206">
                <a:extLst>
                  <a:ext uri="{FF2B5EF4-FFF2-40B4-BE49-F238E27FC236}">
                    <a16:creationId xmlns:a16="http://schemas.microsoft.com/office/drawing/2014/main" id="{B0EE83AC-05C1-052D-A430-1EA0DEC679EF}"/>
                  </a:ext>
                </a:extLst>
              </p14:cNvPr>
              <p14:cNvContentPartPr/>
              <p14:nvPr/>
            </p14:nvContentPartPr>
            <p14:xfrm>
              <a:off x="7079922" y="1505075"/>
              <a:ext cx="174960" cy="101520"/>
            </p14:xfrm>
          </p:contentPart>
        </mc:Choice>
        <mc:Fallback>
          <p:pic>
            <p:nvPicPr>
              <p:cNvPr id="207" name="Ink 206">
                <a:extLst>
                  <a:ext uri="{FF2B5EF4-FFF2-40B4-BE49-F238E27FC236}">
                    <a16:creationId xmlns:a16="http://schemas.microsoft.com/office/drawing/2014/main" id="{B0EE83AC-05C1-052D-A430-1EA0DEC679EF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7073802" y="1498955"/>
                <a:ext cx="1872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208" name="Ink 207">
                <a:extLst>
                  <a:ext uri="{FF2B5EF4-FFF2-40B4-BE49-F238E27FC236}">
                    <a16:creationId xmlns:a16="http://schemas.microsoft.com/office/drawing/2014/main" id="{4A19A67C-A57E-D2CE-DB86-50751D7D018E}"/>
                  </a:ext>
                </a:extLst>
              </p14:cNvPr>
              <p14:cNvContentPartPr/>
              <p14:nvPr/>
            </p14:nvContentPartPr>
            <p14:xfrm>
              <a:off x="7104402" y="1732955"/>
              <a:ext cx="130680" cy="18360"/>
            </p14:xfrm>
          </p:contentPart>
        </mc:Choice>
        <mc:Fallback>
          <p:pic>
            <p:nvPicPr>
              <p:cNvPr id="208" name="Ink 207">
                <a:extLst>
                  <a:ext uri="{FF2B5EF4-FFF2-40B4-BE49-F238E27FC236}">
                    <a16:creationId xmlns:a16="http://schemas.microsoft.com/office/drawing/2014/main" id="{4A19A67C-A57E-D2CE-DB86-50751D7D018E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7098282" y="1726835"/>
                <a:ext cx="1429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55637886-8694-5CE1-9F01-C66D244455C3}"/>
                  </a:ext>
                </a:extLst>
              </p14:cNvPr>
              <p14:cNvContentPartPr/>
              <p14:nvPr/>
            </p14:nvContentPartPr>
            <p14:xfrm>
              <a:off x="7297002" y="1677875"/>
              <a:ext cx="122040" cy="17532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55637886-8694-5CE1-9F01-C66D244455C3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7290882" y="1671755"/>
                <a:ext cx="13428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210" name="Ink 209">
                <a:extLst>
                  <a:ext uri="{FF2B5EF4-FFF2-40B4-BE49-F238E27FC236}">
                    <a16:creationId xmlns:a16="http://schemas.microsoft.com/office/drawing/2014/main" id="{EFEB23C6-F7E8-562F-A930-C4E8BF7645A9}"/>
                  </a:ext>
                </a:extLst>
              </p14:cNvPr>
              <p14:cNvContentPartPr/>
              <p14:nvPr/>
            </p14:nvContentPartPr>
            <p14:xfrm>
              <a:off x="7501482" y="1662755"/>
              <a:ext cx="69840" cy="145080"/>
            </p14:xfrm>
          </p:contentPart>
        </mc:Choice>
        <mc:Fallback>
          <p:pic>
            <p:nvPicPr>
              <p:cNvPr id="210" name="Ink 209">
                <a:extLst>
                  <a:ext uri="{FF2B5EF4-FFF2-40B4-BE49-F238E27FC236}">
                    <a16:creationId xmlns:a16="http://schemas.microsoft.com/office/drawing/2014/main" id="{EFEB23C6-F7E8-562F-A930-C4E8BF7645A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495362" y="1656635"/>
                <a:ext cx="8208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211" name="Ink 210">
                <a:extLst>
                  <a:ext uri="{FF2B5EF4-FFF2-40B4-BE49-F238E27FC236}">
                    <a16:creationId xmlns:a16="http://schemas.microsoft.com/office/drawing/2014/main" id="{F71F96BA-79D3-6F63-279B-B588F7BEA39A}"/>
                  </a:ext>
                </a:extLst>
              </p14:cNvPr>
              <p14:cNvContentPartPr/>
              <p14:nvPr/>
            </p14:nvContentPartPr>
            <p14:xfrm>
              <a:off x="7637922" y="1701275"/>
              <a:ext cx="145440" cy="107280"/>
            </p14:xfrm>
          </p:contentPart>
        </mc:Choice>
        <mc:Fallback>
          <p:pic>
            <p:nvPicPr>
              <p:cNvPr id="211" name="Ink 210">
                <a:extLst>
                  <a:ext uri="{FF2B5EF4-FFF2-40B4-BE49-F238E27FC236}">
                    <a16:creationId xmlns:a16="http://schemas.microsoft.com/office/drawing/2014/main" id="{F71F96BA-79D3-6F63-279B-B588F7BEA39A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631802" y="1695155"/>
                <a:ext cx="157680" cy="11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87756468-AA4F-5241-108C-42EEAE3C7CDE}"/>
                  </a:ext>
                </a:extLst>
              </p14:cNvPr>
              <p14:cNvContentPartPr/>
              <p14:nvPr/>
            </p14:nvContentPartPr>
            <p14:xfrm>
              <a:off x="7880202" y="1500755"/>
              <a:ext cx="182160" cy="291960"/>
            </p14:xfrm>
          </p:contentPart>
        </mc:Choice>
        <mc:Fallback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87756468-AA4F-5241-108C-42EEAE3C7CDE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874082" y="1494635"/>
                <a:ext cx="19440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214" name="Ink 213">
                <a:extLst>
                  <a:ext uri="{FF2B5EF4-FFF2-40B4-BE49-F238E27FC236}">
                    <a16:creationId xmlns:a16="http://schemas.microsoft.com/office/drawing/2014/main" id="{284E0837-BA9D-22C3-3B9A-22F1379784DD}"/>
                  </a:ext>
                </a:extLst>
              </p14:cNvPr>
              <p14:cNvContentPartPr/>
              <p14:nvPr/>
            </p14:nvContentPartPr>
            <p14:xfrm>
              <a:off x="6613722" y="2373755"/>
              <a:ext cx="283680" cy="164880"/>
            </p14:xfrm>
          </p:contentPart>
        </mc:Choice>
        <mc:Fallback>
          <p:pic>
            <p:nvPicPr>
              <p:cNvPr id="214" name="Ink 213">
                <a:extLst>
                  <a:ext uri="{FF2B5EF4-FFF2-40B4-BE49-F238E27FC236}">
                    <a16:creationId xmlns:a16="http://schemas.microsoft.com/office/drawing/2014/main" id="{284E0837-BA9D-22C3-3B9A-22F1379784DD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6607602" y="2367635"/>
                <a:ext cx="295920" cy="17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215" name="Ink 214">
                <a:extLst>
                  <a:ext uri="{FF2B5EF4-FFF2-40B4-BE49-F238E27FC236}">
                    <a16:creationId xmlns:a16="http://schemas.microsoft.com/office/drawing/2014/main" id="{1351ECC2-0450-A058-DADA-6A0E26BE0A79}"/>
                  </a:ext>
                </a:extLst>
              </p14:cNvPr>
              <p14:cNvContentPartPr/>
              <p14:nvPr/>
            </p14:nvContentPartPr>
            <p14:xfrm>
              <a:off x="7141482" y="2270435"/>
              <a:ext cx="219600" cy="279000"/>
            </p14:xfrm>
          </p:contentPart>
        </mc:Choice>
        <mc:Fallback>
          <p:pic>
            <p:nvPicPr>
              <p:cNvPr id="215" name="Ink 214">
                <a:extLst>
                  <a:ext uri="{FF2B5EF4-FFF2-40B4-BE49-F238E27FC236}">
                    <a16:creationId xmlns:a16="http://schemas.microsoft.com/office/drawing/2014/main" id="{1351ECC2-0450-A058-DADA-6A0E26BE0A79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135362" y="2264315"/>
                <a:ext cx="23184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216" name="Ink 215">
                <a:extLst>
                  <a:ext uri="{FF2B5EF4-FFF2-40B4-BE49-F238E27FC236}">
                    <a16:creationId xmlns:a16="http://schemas.microsoft.com/office/drawing/2014/main" id="{86BE6D50-1B18-CD49-538C-0650081C0561}"/>
                  </a:ext>
                </a:extLst>
              </p14:cNvPr>
              <p14:cNvContentPartPr/>
              <p14:nvPr/>
            </p14:nvContentPartPr>
            <p14:xfrm>
              <a:off x="7489242" y="2307875"/>
              <a:ext cx="119520" cy="157680"/>
            </p14:xfrm>
          </p:contentPart>
        </mc:Choice>
        <mc:Fallback>
          <p:pic>
            <p:nvPicPr>
              <p:cNvPr id="216" name="Ink 215">
                <a:extLst>
                  <a:ext uri="{FF2B5EF4-FFF2-40B4-BE49-F238E27FC236}">
                    <a16:creationId xmlns:a16="http://schemas.microsoft.com/office/drawing/2014/main" id="{86BE6D50-1B18-CD49-538C-0650081C0561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7483122" y="2301755"/>
                <a:ext cx="13176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217" name="Ink 216">
                <a:extLst>
                  <a:ext uri="{FF2B5EF4-FFF2-40B4-BE49-F238E27FC236}">
                    <a16:creationId xmlns:a16="http://schemas.microsoft.com/office/drawing/2014/main" id="{D4B82EE2-34D1-3525-CC76-2F6CFD09D43E}"/>
                  </a:ext>
                </a:extLst>
              </p14:cNvPr>
              <p14:cNvContentPartPr/>
              <p14:nvPr/>
            </p14:nvContentPartPr>
            <p14:xfrm>
              <a:off x="7723242" y="2222195"/>
              <a:ext cx="52560" cy="275760"/>
            </p14:xfrm>
          </p:contentPart>
        </mc:Choice>
        <mc:Fallback>
          <p:pic>
            <p:nvPicPr>
              <p:cNvPr id="217" name="Ink 216">
                <a:extLst>
                  <a:ext uri="{FF2B5EF4-FFF2-40B4-BE49-F238E27FC236}">
                    <a16:creationId xmlns:a16="http://schemas.microsoft.com/office/drawing/2014/main" id="{D4B82EE2-34D1-3525-CC76-2F6CFD09D43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7717122" y="2216075"/>
                <a:ext cx="648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218" name="Ink 217">
                <a:extLst>
                  <a:ext uri="{FF2B5EF4-FFF2-40B4-BE49-F238E27FC236}">
                    <a16:creationId xmlns:a16="http://schemas.microsoft.com/office/drawing/2014/main" id="{C8BAB3CD-F886-8F0E-B749-2826C0CCDEA5}"/>
                  </a:ext>
                </a:extLst>
              </p14:cNvPr>
              <p14:cNvContentPartPr/>
              <p14:nvPr/>
            </p14:nvContentPartPr>
            <p14:xfrm>
              <a:off x="7684362" y="2348915"/>
              <a:ext cx="162000" cy="21240"/>
            </p14:xfrm>
          </p:contentPart>
        </mc:Choice>
        <mc:Fallback>
          <p:pic>
            <p:nvPicPr>
              <p:cNvPr id="218" name="Ink 217">
                <a:extLst>
                  <a:ext uri="{FF2B5EF4-FFF2-40B4-BE49-F238E27FC236}">
                    <a16:creationId xmlns:a16="http://schemas.microsoft.com/office/drawing/2014/main" id="{C8BAB3CD-F886-8F0E-B749-2826C0CCDEA5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7678242" y="2342795"/>
                <a:ext cx="1742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B706ABC0-E31A-609D-9C3B-206AE48E5C42}"/>
                  </a:ext>
                </a:extLst>
              </p14:cNvPr>
              <p14:cNvContentPartPr/>
              <p14:nvPr/>
            </p14:nvContentPartPr>
            <p14:xfrm>
              <a:off x="8022762" y="2162075"/>
              <a:ext cx="198720" cy="599040"/>
            </p14:xfrm>
          </p:contentPart>
        </mc:Choice>
        <mc:Fallback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B706ABC0-E31A-609D-9C3B-206AE48E5C42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8016642" y="2155955"/>
                <a:ext cx="210960" cy="61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220" name="Ink 219">
                <a:extLst>
                  <a:ext uri="{FF2B5EF4-FFF2-40B4-BE49-F238E27FC236}">
                    <a16:creationId xmlns:a16="http://schemas.microsoft.com/office/drawing/2014/main" id="{D92D8A65-4863-5BC4-FAC4-3135A1E0B791}"/>
                  </a:ext>
                </a:extLst>
              </p14:cNvPr>
              <p14:cNvContentPartPr/>
              <p14:nvPr/>
            </p14:nvContentPartPr>
            <p14:xfrm>
              <a:off x="8236602" y="2392835"/>
              <a:ext cx="69120" cy="126360"/>
            </p14:xfrm>
          </p:contentPart>
        </mc:Choice>
        <mc:Fallback>
          <p:pic>
            <p:nvPicPr>
              <p:cNvPr id="220" name="Ink 219">
                <a:extLst>
                  <a:ext uri="{FF2B5EF4-FFF2-40B4-BE49-F238E27FC236}">
                    <a16:creationId xmlns:a16="http://schemas.microsoft.com/office/drawing/2014/main" id="{D92D8A65-4863-5BC4-FAC4-3135A1E0B791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8230482" y="2386715"/>
                <a:ext cx="8136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221" name="Ink 220">
                <a:extLst>
                  <a:ext uri="{FF2B5EF4-FFF2-40B4-BE49-F238E27FC236}">
                    <a16:creationId xmlns:a16="http://schemas.microsoft.com/office/drawing/2014/main" id="{266E0B12-4298-4778-4716-4C62C385AC52}"/>
                  </a:ext>
                </a:extLst>
              </p14:cNvPr>
              <p14:cNvContentPartPr/>
              <p14:nvPr/>
            </p14:nvContentPartPr>
            <p14:xfrm>
              <a:off x="8410482" y="2351795"/>
              <a:ext cx="101520" cy="155160"/>
            </p14:xfrm>
          </p:contentPart>
        </mc:Choice>
        <mc:Fallback>
          <p:pic>
            <p:nvPicPr>
              <p:cNvPr id="221" name="Ink 220">
                <a:extLst>
                  <a:ext uri="{FF2B5EF4-FFF2-40B4-BE49-F238E27FC236}">
                    <a16:creationId xmlns:a16="http://schemas.microsoft.com/office/drawing/2014/main" id="{266E0B12-4298-4778-4716-4C62C385AC52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8404362" y="2345675"/>
                <a:ext cx="11376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E5BD9541-94C8-C371-C498-67BA09458E76}"/>
                  </a:ext>
                </a:extLst>
              </p14:cNvPr>
              <p14:cNvContentPartPr/>
              <p14:nvPr/>
            </p14:nvContentPartPr>
            <p14:xfrm>
              <a:off x="8602722" y="2333795"/>
              <a:ext cx="205200" cy="13536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E5BD9541-94C8-C371-C498-67BA09458E76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8596602" y="2327675"/>
                <a:ext cx="2174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223" name="Ink 222">
                <a:extLst>
                  <a:ext uri="{FF2B5EF4-FFF2-40B4-BE49-F238E27FC236}">
                    <a16:creationId xmlns:a16="http://schemas.microsoft.com/office/drawing/2014/main" id="{9394380A-81D2-A501-8EB4-917975C53367}"/>
                  </a:ext>
                </a:extLst>
              </p14:cNvPr>
              <p14:cNvContentPartPr/>
              <p14:nvPr/>
            </p14:nvContentPartPr>
            <p14:xfrm>
              <a:off x="8896482" y="2203835"/>
              <a:ext cx="102960" cy="288720"/>
            </p14:xfrm>
          </p:contentPart>
        </mc:Choice>
        <mc:Fallback>
          <p:pic>
            <p:nvPicPr>
              <p:cNvPr id="223" name="Ink 222">
                <a:extLst>
                  <a:ext uri="{FF2B5EF4-FFF2-40B4-BE49-F238E27FC236}">
                    <a16:creationId xmlns:a16="http://schemas.microsoft.com/office/drawing/2014/main" id="{9394380A-81D2-A501-8EB4-917975C53367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8890362" y="2197715"/>
                <a:ext cx="115200" cy="30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225" name="Ink 224">
                <a:extLst>
                  <a:ext uri="{FF2B5EF4-FFF2-40B4-BE49-F238E27FC236}">
                    <a16:creationId xmlns:a16="http://schemas.microsoft.com/office/drawing/2014/main" id="{A128DB22-72E1-25FA-2366-2108823EE75A}"/>
                  </a:ext>
                </a:extLst>
              </p14:cNvPr>
              <p14:cNvContentPartPr/>
              <p14:nvPr/>
            </p14:nvContentPartPr>
            <p14:xfrm>
              <a:off x="6854562" y="1418315"/>
              <a:ext cx="192240" cy="752040"/>
            </p14:xfrm>
          </p:contentPart>
        </mc:Choice>
        <mc:Fallback>
          <p:pic>
            <p:nvPicPr>
              <p:cNvPr id="225" name="Ink 224">
                <a:extLst>
                  <a:ext uri="{FF2B5EF4-FFF2-40B4-BE49-F238E27FC236}">
                    <a16:creationId xmlns:a16="http://schemas.microsoft.com/office/drawing/2014/main" id="{A128DB22-72E1-25FA-2366-2108823EE75A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6848442" y="1412195"/>
                <a:ext cx="204480" cy="76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226" name="Ink 225">
                <a:extLst>
                  <a:ext uri="{FF2B5EF4-FFF2-40B4-BE49-F238E27FC236}">
                    <a16:creationId xmlns:a16="http://schemas.microsoft.com/office/drawing/2014/main" id="{7A601E0C-C2B2-0B1E-8E32-D001E68134A9}"/>
                  </a:ext>
                </a:extLst>
              </p14:cNvPr>
              <p14:cNvContentPartPr/>
              <p14:nvPr/>
            </p14:nvContentPartPr>
            <p14:xfrm>
              <a:off x="8099082" y="1422275"/>
              <a:ext cx="146880" cy="583560"/>
            </p14:xfrm>
          </p:contentPart>
        </mc:Choice>
        <mc:Fallback>
          <p:pic>
            <p:nvPicPr>
              <p:cNvPr id="226" name="Ink 225">
                <a:extLst>
                  <a:ext uri="{FF2B5EF4-FFF2-40B4-BE49-F238E27FC236}">
                    <a16:creationId xmlns:a16="http://schemas.microsoft.com/office/drawing/2014/main" id="{7A601E0C-C2B2-0B1E-8E32-D001E68134A9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8092962" y="1416155"/>
                <a:ext cx="159120" cy="59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314" name="Ink 313">
                <a:extLst>
                  <a:ext uri="{FF2B5EF4-FFF2-40B4-BE49-F238E27FC236}">
                    <a16:creationId xmlns:a16="http://schemas.microsoft.com/office/drawing/2014/main" id="{700269AC-1ECA-DA44-165A-29065295A742}"/>
                  </a:ext>
                </a:extLst>
              </p14:cNvPr>
              <p14:cNvContentPartPr/>
              <p14:nvPr/>
            </p14:nvContentPartPr>
            <p14:xfrm>
              <a:off x="5780322" y="3185915"/>
              <a:ext cx="85320" cy="753840"/>
            </p14:xfrm>
          </p:contentPart>
        </mc:Choice>
        <mc:Fallback>
          <p:pic>
            <p:nvPicPr>
              <p:cNvPr id="314" name="Ink 313">
                <a:extLst>
                  <a:ext uri="{FF2B5EF4-FFF2-40B4-BE49-F238E27FC236}">
                    <a16:creationId xmlns:a16="http://schemas.microsoft.com/office/drawing/2014/main" id="{700269AC-1ECA-DA44-165A-29065295A742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774202" y="3179795"/>
                <a:ext cx="97560" cy="76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86AB702C-A946-F28C-921F-A11FA444110F}"/>
                  </a:ext>
                </a:extLst>
              </p14:cNvPr>
              <p14:cNvContentPartPr/>
              <p14:nvPr/>
            </p14:nvContentPartPr>
            <p14:xfrm>
              <a:off x="5761962" y="3601715"/>
              <a:ext cx="145440" cy="32040"/>
            </p14:xfrm>
          </p:contentPart>
        </mc:Choice>
        <mc:Fallback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86AB702C-A946-F28C-921F-A11FA444110F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5755842" y="3595595"/>
                <a:ext cx="1576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316" name="Ink 315">
                <a:extLst>
                  <a:ext uri="{FF2B5EF4-FFF2-40B4-BE49-F238E27FC236}">
                    <a16:creationId xmlns:a16="http://schemas.microsoft.com/office/drawing/2014/main" id="{4D9C3EB7-1D30-1ACB-7497-8A2240ACBA2E}"/>
                  </a:ext>
                </a:extLst>
              </p14:cNvPr>
              <p14:cNvContentPartPr/>
              <p14:nvPr/>
            </p14:nvContentPartPr>
            <p14:xfrm>
              <a:off x="5961762" y="3480395"/>
              <a:ext cx="100800" cy="195480"/>
            </p14:xfrm>
          </p:contentPart>
        </mc:Choice>
        <mc:Fallback>
          <p:pic>
            <p:nvPicPr>
              <p:cNvPr id="316" name="Ink 315">
                <a:extLst>
                  <a:ext uri="{FF2B5EF4-FFF2-40B4-BE49-F238E27FC236}">
                    <a16:creationId xmlns:a16="http://schemas.microsoft.com/office/drawing/2014/main" id="{4D9C3EB7-1D30-1ACB-7497-8A2240ACBA2E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5955642" y="3474275"/>
                <a:ext cx="11304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317" name="Ink 316">
                <a:extLst>
                  <a:ext uri="{FF2B5EF4-FFF2-40B4-BE49-F238E27FC236}">
                    <a16:creationId xmlns:a16="http://schemas.microsoft.com/office/drawing/2014/main" id="{32FB271C-6B9B-7E6E-0BDA-AE89AB139B7D}"/>
                  </a:ext>
                </a:extLst>
              </p14:cNvPr>
              <p14:cNvContentPartPr/>
              <p14:nvPr/>
            </p14:nvContentPartPr>
            <p14:xfrm>
              <a:off x="6108642" y="3457715"/>
              <a:ext cx="122400" cy="158040"/>
            </p14:xfrm>
          </p:contentPart>
        </mc:Choice>
        <mc:Fallback>
          <p:pic>
            <p:nvPicPr>
              <p:cNvPr id="317" name="Ink 316">
                <a:extLst>
                  <a:ext uri="{FF2B5EF4-FFF2-40B4-BE49-F238E27FC236}">
                    <a16:creationId xmlns:a16="http://schemas.microsoft.com/office/drawing/2014/main" id="{32FB271C-6B9B-7E6E-0BDA-AE89AB139B7D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6102522" y="3451595"/>
                <a:ext cx="13464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7194562F-A957-4F34-E9A8-317FF80CB785}"/>
                  </a:ext>
                </a:extLst>
              </p14:cNvPr>
              <p14:cNvContentPartPr/>
              <p14:nvPr/>
            </p14:nvContentPartPr>
            <p14:xfrm>
              <a:off x="6354162" y="3216155"/>
              <a:ext cx="122040" cy="592920"/>
            </p14:xfrm>
          </p:contentPart>
        </mc:Choice>
        <mc:Fallback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7194562F-A957-4F34-E9A8-317FF80CB785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6348042" y="3210035"/>
                <a:ext cx="134280" cy="60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80BC0AF3-7A9B-C437-4D72-B1D042082BC3}"/>
                  </a:ext>
                </a:extLst>
              </p14:cNvPr>
              <p14:cNvContentPartPr/>
              <p14:nvPr/>
            </p14:nvContentPartPr>
            <p14:xfrm>
              <a:off x="6626322" y="3499835"/>
              <a:ext cx="20880" cy="154440"/>
            </p14:xfrm>
          </p:contentPart>
        </mc:Choice>
        <mc:Fallback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80BC0AF3-7A9B-C437-4D72-B1D042082BC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6620202" y="3493715"/>
                <a:ext cx="3312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F5C39B1A-0F26-DED2-E9C2-EE9062CEFD0A}"/>
                  </a:ext>
                </a:extLst>
              </p14:cNvPr>
              <p14:cNvContentPartPr/>
              <p14:nvPr/>
            </p14:nvContentPartPr>
            <p14:xfrm>
              <a:off x="6564762" y="3307595"/>
              <a:ext cx="74160" cy="14472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F5C39B1A-0F26-DED2-E9C2-EE9062CEFD0A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6558642" y="3301475"/>
                <a:ext cx="8640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321" name="Ink 320">
                <a:extLst>
                  <a:ext uri="{FF2B5EF4-FFF2-40B4-BE49-F238E27FC236}">
                    <a16:creationId xmlns:a16="http://schemas.microsoft.com/office/drawing/2014/main" id="{7E95FF61-6E3A-0252-69AE-17D68F86273B}"/>
                  </a:ext>
                </a:extLst>
              </p14:cNvPr>
              <p14:cNvContentPartPr/>
              <p14:nvPr/>
            </p14:nvContentPartPr>
            <p14:xfrm>
              <a:off x="6719562" y="3444035"/>
              <a:ext cx="136080" cy="188280"/>
            </p14:xfrm>
          </p:contentPart>
        </mc:Choice>
        <mc:Fallback>
          <p:pic>
            <p:nvPicPr>
              <p:cNvPr id="321" name="Ink 320">
                <a:extLst>
                  <a:ext uri="{FF2B5EF4-FFF2-40B4-BE49-F238E27FC236}">
                    <a16:creationId xmlns:a16="http://schemas.microsoft.com/office/drawing/2014/main" id="{7E95FF61-6E3A-0252-69AE-17D68F86273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6713442" y="3437915"/>
                <a:ext cx="1483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78C913F4-8AB6-9432-FDDB-CF6EFD6370D7}"/>
                  </a:ext>
                </a:extLst>
              </p14:cNvPr>
              <p14:cNvContentPartPr/>
              <p14:nvPr/>
            </p14:nvContentPartPr>
            <p14:xfrm>
              <a:off x="6918642" y="3376715"/>
              <a:ext cx="65160" cy="263880"/>
            </p14:xfrm>
          </p:contentPart>
        </mc:Choice>
        <mc:Fallback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78C913F4-8AB6-9432-FDDB-CF6EFD6370D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6912522" y="3370595"/>
                <a:ext cx="774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D33E9418-F097-5126-B38B-B7EF13CE5414}"/>
                  </a:ext>
                </a:extLst>
              </p14:cNvPr>
              <p14:cNvContentPartPr/>
              <p14:nvPr/>
            </p14:nvContentPartPr>
            <p14:xfrm>
              <a:off x="6884802" y="3498395"/>
              <a:ext cx="137880" cy="37080"/>
            </p14:xfrm>
          </p:contentPart>
        </mc:Choice>
        <mc:Fallback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D33E9418-F097-5126-B38B-B7EF13CE5414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6878682" y="3492275"/>
                <a:ext cx="15012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6793B64E-F208-D747-49CE-CCDA6D602D07}"/>
                  </a:ext>
                </a:extLst>
              </p14:cNvPr>
              <p14:cNvContentPartPr/>
              <p14:nvPr/>
            </p14:nvContentPartPr>
            <p14:xfrm>
              <a:off x="7381242" y="3408035"/>
              <a:ext cx="73080" cy="184680"/>
            </p14:xfrm>
          </p:contentPart>
        </mc:Choice>
        <mc:Fallback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6793B64E-F208-D747-49CE-CCDA6D602D07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7375122" y="3401915"/>
                <a:ext cx="853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325" name="Ink 324">
                <a:extLst>
                  <a:ext uri="{FF2B5EF4-FFF2-40B4-BE49-F238E27FC236}">
                    <a16:creationId xmlns:a16="http://schemas.microsoft.com/office/drawing/2014/main" id="{0049726F-D448-3C1A-2869-F871AB394292}"/>
                  </a:ext>
                </a:extLst>
              </p14:cNvPr>
              <p14:cNvContentPartPr/>
              <p14:nvPr/>
            </p14:nvContentPartPr>
            <p14:xfrm>
              <a:off x="7347762" y="3228755"/>
              <a:ext cx="56160" cy="85680"/>
            </p14:xfrm>
          </p:contentPart>
        </mc:Choice>
        <mc:Fallback>
          <p:pic>
            <p:nvPicPr>
              <p:cNvPr id="325" name="Ink 324">
                <a:extLst>
                  <a:ext uri="{FF2B5EF4-FFF2-40B4-BE49-F238E27FC236}">
                    <a16:creationId xmlns:a16="http://schemas.microsoft.com/office/drawing/2014/main" id="{0049726F-D448-3C1A-2869-F871AB39429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7341642" y="3222635"/>
                <a:ext cx="68400" cy="9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61B11638-05A9-A253-086A-80B2565AB33E}"/>
                  </a:ext>
                </a:extLst>
              </p14:cNvPr>
              <p14:cNvContentPartPr/>
              <p14:nvPr/>
            </p14:nvContentPartPr>
            <p14:xfrm>
              <a:off x="7593282" y="3388235"/>
              <a:ext cx="45000" cy="12600"/>
            </p14:xfrm>
          </p:contentPart>
        </mc:Choice>
        <mc:Fallback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61B11638-05A9-A253-086A-80B2565AB33E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7587162" y="3382115"/>
                <a:ext cx="572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219CFF6D-78D6-C515-B29D-B0DD516816BC}"/>
                  </a:ext>
                </a:extLst>
              </p14:cNvPr>
              <p14:cNvContentPartPr/>
              <p14:nvPr/>
            </p14:nvContentPartPr>
            <p14:xfrm>
              <a:off x="7559802" y="3478595"/>
              <a:ext cx="154800" cy="7560"/>
            </p14:xfrm>
          </p:contentPart>
        </mc:Choice>
        <mc:Fallback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219CFF6D-78D6-C515-B29D-B0DD516816BC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553682" y="3472475"/>
                <a:ext cx="1670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2BA14741-4EB0-9BB1-FC67-7CF73E74F770}"/>
                  </a:ext>
                </a:extLst>
              </p14:cNvPr>
              <p14:cNvContentPartPr/>
              <p14:nvPr/>
            </p14:nvContentPartPr>
            <p14:xfrm>
              <a:off x="7828362" y="3269435"/>
              <a:ext cx="160920" cy="277560"/>
            </p14:xfrm>
          </p:contentPart>
        </mc:Choice>
        <mc:Fallback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2BA14741-4EB0-9BB1-FC67-7CF73E74F770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7822242" y="3263315"/>
                <a:ext cx="173160" cy="28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329" name="Ink 328">
                <a:extLst>
                  <a:ext uri="{FF2B5EF4-FFF2-40B4-BE49-F238E27FC236}">
                    <a16:creationId xmlns:a16="http://schemas.microsoft.com/office/drawing/2014/main" id="{BEC2E38F-6EAD-E4F5-97ED-DE9E6C6FB0FA}"/>
                  </a:ext>
                </a:extLst>
              </p14:cNvPr>
              <p14:cNvContentPartPr/>
              <p14:nvPr/>
            </p14:nvContentPartPr>
            <p14:xfrm>
              <a:off x="8188362" y="3456995"/>
              <a:ext cx="16920" cy="53280"/>
            </p14:xfrm>
          </p:contentPart>
        </mc:Choice>
        <mc:Fallback>
          <p:pic>
            <p:nvPicPr>
              <p:cNvPr id="329" name="Ink 328">
                <a:extLst>
                  <a:ext uri="{FF2B5EF4-FFF2-40B4-BE49-F238E27FC236}">
                    <a16:creationId xmlns:a16="http://schemas.microsoft.com/office/drawing/2014/main" id="{BEC2E38F-6EAD-E4F5-97ED-DE9E6C6FB0FA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8182242" y="3450875"/>
                <a:ext cx="291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4DF78867-C30C-1ACF-0AED-35A95DA3E1A7}"/>
                  </a:ext>
                </a:extLst>
              </p14:cNvPr>
              <p14:cNvContentPartPr/>
              <p14:nvPr/>
            </p14:nvContentPartPr>
            <p14:xfrm>
              <a:off x="8161002" y="3588755"/>
              <a:ext cx="63000" cy="213120"/>
            </p14:xfrm>
          </p:contentPart>
        </mc:Choice>
        <mc:Fallback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4DF78867-C30C-1ACF-0AED-35A95DA3E1A7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8154882" y="3582635"/>
                <a:ext cx="7524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28BFBE22-C23A-59A1-9AE8-E917EE0A4E6A}"/>
                  </a:ext>
                </a:extLst>
              </p14:cNvPr>
              <p14:cNvContentPartPr/>
              <p14:nvPr/>
            </p14:nvContentPartPr>
            <p14:xfrm>
              <a:off x="9820602" y="1403915"/>
              <a:ext cx="600840" cy="510120"/>
            </p14:xfrm>
          </p:contentPart>
        </mc:Choice>
        <mc:Fallback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28BFBE22-C23A-59A1-9AE8-E917EE0A4E6A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9814482" y="1397795"/>
                <a:ext cx="61308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FC19F88B-46E9-A8A3-5BCD-D68C2C9BA8CF}"/>
                  </a:ext>
                </a:extLst>
              </p14:cNvPr>
              <p14:cNvContentPartPr/>
              <p14:nvPr/>
            </p14:nvContentPartPr>
            <p14:xfrm>
              <a:off x="10480842" y="1378715"/>
              <a:ext cx="31680" cy="25956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FC19F88B-46E9-A8A3-5BCD-D68C2C9BA8CF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474722" y="1372595"/>
                <a:ext cx="4392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342" name="Ink 341">
                <a:extLst>
                  <a:ext uri="{FF2B5EF4-FFF2-40B4-BE49-F238E27FC236}">
                    <a16:creationId xmlns:a16="http://schemas.microsoft.com/office/drawing/2014/main" id="{3B44CFF2-C149-4F87-C4A3-C49ACC796541}"/>
                  </a:ext>
                </a:extLst>
              </p14:cNvPr>
              <p14:cNvContentPartPr/>
              <p14:nvPr/>
            </p14:nvContentPartPr>
            <p14:xfrm>
              <a:off x="10469682" y="1454315"/>
              <a:ext cx="244080" cy="188280"/>
            </p14:xfrm>
          </p:contentPart>
        </mc:Choice>
        <mc:Fallback>
          <p:pic>
            <p:nvPicPr>
              <p:cNvPr id="342" name="Ink 341">
                <a:extLst>
                  <a:ext uri="{FF2B5EF4-FFF2-40B4-BE49-F238E27FC236}">
                    <a16:creationId xmlns:a16="http://schemas.microsoft.com/office/drawing/2014/main" id="{3B44CFF2-C149-4F87-C4A3-C49ACC796541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463562" y="1448195"/>
                <a:ext cx="2563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6DAAC522-611A-92E1-1972-5AB6E44512D7}"/>
                  </a:ext>
                </a:extLst>
              </p14:cNvPr>
              <p14:cNvContentPartPr/>
              <p14:nvPr/>
            </p14:nvContentPartPr>
            <p14:xfrm>
              <a:off x="10915722" y="1472675"/>
              <a:ext cx="117360" cy="47520"/>
            </p14:xfrm>
          </p:contentPart>
        </mc:Choice>
        <mc:Fallback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6DAAC522-611A-92E1-1972-5AB6E44512D7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0909602" y="1466555"/>
                <a:ext cx="12960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5BF925F2-4064-417C-E3A3-9F71A90E63BD}"/>
                  </a:ext>
                </a:extLst>
              </p14:cNvPr>
              <p14:cNvContentPartPr/>
              <p14:nvPr/>
            </p14:nvContentPartPr>
            <p14:xfrm>
              <a:off x="10884042" y="1562315"/>
              <a:ext cx="208440" cy="1188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5BF925F2-4064-417C-E3A3-9F71A90E63BD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0877922" y="1556195"/>
                <a:ext cx="22068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345" name="Ink 344">
                <a:extLst>
                  <a:ext uri="{FF2B5EF4-FFF2-40B4-BE49-F238E27FC236}">
                    <a16:creationId xmlns:a16="http://schemas.microsoft.com/office/drawing/2014/main" id="{0AE74DB4-5C36-70C6-B9EF-EA78860E3B5A}"/>
                  </a:ext>
                </a:extLst>
              </p14:cNvPr>
              <p14:cNvContentPartPr/>
              <p14:nvPr/>
            </p14:nvContentPartPr>
            <p14:xfrm>
              <a:off x="11194722" y="1414355"/>
              <a:ext cx="246600" cy="203040"/>
            </p14:xfrm>
          </p:contentPart>
        </mc:Choice>
        <mc:Fallback>
          <p:pic>
            <p:nvPicPr>
              <p:cNvPr id="345" name="Ink 344">
                <a:extLst>
                  <a:ext uri="{FF2B5EF4-FFF2-40B4-BE49-F238E27FC236}">
                    <a16:creationId xmlns:a16="http://schemas.microsoft.com/office/drawing/2014/main" id="{0AE74DB4-5C36-70C6-B9EF-EA78860E3B5A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1188602" y="1408235"/>
                <a:ext cx="25884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EFB17AD3-E38C-7FCC-A2FF-0202E303EC72}"/>
                  </a:ext>
                </a:extLst>
              </p14:cNvPr>
              <p14:cNvContentPartPr/>
              <p14:nvPr/>
            </p14:nvContentPartPr>
            <p14:xfrm>
              <a:off x="8561682" y="3335675"/>
              <a:ext cx="112320" cy="153720"/>
            </p14:xfrm>
          </p:contentPart>
        </mc:Choice>
        <mc:Fallback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EFB17AD3-E38C-7FCC-A2FF-0202E303EC72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8555562" y="3329555"/>
                <a:ext cx="1245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CB044AA6-A196-5B2B-8224-6A76649AB7E7}"/>
                  </a:ext>
                </a:extLst>
              </p14:cNvPr>
              <p14:cNvContentPartPr/>
              <p14:nvPr/>
            </p14:nvContentPartPr>
            <p14:xfrm>
              <a:off x="8524962" y="3162515"/>
              <a:ext cx="53640" cy="11412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CB044AA6-A196-5B2B-8224-6A76649AB7E7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8518842" y="3156395"/>
                <a:ext cx="658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C9123648-56D6-B7ED-3877-FE6F1C4803AA}"/>
                  </a:ext>
                </a:extLst>
              </p14:cNvPr>
              <p14:cNvContentPartPr/>
              <p14:nvPr/>
            </p14:nvContentPartPr>
            <p14:xfrm>
              <a:off x="8748522" y="3160715"/>
              <a:ext cx="223920" cy="39744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C9123648-56D6-B7ED-3877-FE6F1C4803AA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742402" y="3154595"/>
                <a:ext cx="236160" cy="40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B4368AF4-2750-3D20-A5B8-334D1E5D6D8E}"/>
                  </a:ext>
                </a:extLst>
              </p14:cNvPr>
              <p14:cNvContentPartPr/>
              <p14:nvPr/>
            </p14:nvContentPartPr>
            <p14:xfrm>
              <a:off x="9131562" y="3243515"/>
              <a:ext cx="181800" cy="226800"/>
            </p14:xfrm>
          </p:contentPart>
        </mc:Choice>
        <mc:Fallback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B4368AF4-2750-3D20-A5B8-334D1E5D6D8E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125442" y="3237395"/>
                <a:ext cx="19404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354" name="Ink 353">
                <a:extLst>
                  <a:ext uri="{FF2B5EF4-FFF2-40B4-BE49-F238E27FC236}">
                    <a16:creationId xmlns:a16="http://schemas.microsoft.com/office/drawing/2014/main" id="{1F52F576-69EF-FDEE-B540-1D0C60ECA77B}"/>
                  </a:ext>
                </a:extLst>
              </p14:cNvPr>
              <p14:cNvContentPartPr/>
              <p14:nvPr/>
            </p14:nvContentPartPr>
            <p14:xfrm>
              <a:off x="8948682" y="3327755"/>
              <a:ext cx="122760" cy="54000"/>
            </p14:xfrm>
          </p:contentPart>
        </mc:Choice>
        <mc:Fallback>
          <p:pic>
            <p:nvPicPr>
              <p:cNvPr id="354" name="Ink 353">
                <a:extLst>
                  <a:ext uri="{FF2B5EF4-FFF2-40B4-BE49-F238E27FC236}">
                    <a16:creationId xmlns:a16="http://schemas.microsoft.com/office/drawing/2014/main" id="{1F52F576-69EF-FDEE-B540-1D0C60ECA77B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942562" y="3321635"/>
                <a:ext cx="1350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327C929A-61A1-A4FB-E3CC-101218D59D56}"/>
                  </a:ext>
                </a:extLst>
              </p14:cNvPr>
              <p14:cNvContentPartPr/>
              <p14:nvPr/>
            </p14:nvContentPartPr>
            <p14:xfrm>
              <a:off x="8946882" y="3406595"/>
              <a:ext cx="143640" cy="2844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327C929A-61A1-A4FB-E3CC-101218D59D56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8940762" y="3400475"/>
                <a:ext cx="1558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356" name="Ink 355">
                <a:extLst>
                  <a:ext uri="{FF2B5EF4-FFF2-40B4-BE49-F238E27FC236}">
                    <a16:creationId xmlns:a16="http://schemas.microsoft.com/office/drawing/2014/main" id="{F0912619-22CE-3586-14CE-16F75FC73FB9}"/>
                  </a:ext>
                </a:extLst>
              </p14:cNvPr>
              <p14:cNvContentPartPr/>
              <p14:nvPr/>
            </p14:nvContentPartPr>
            <p14:xfrm>
              <a:off x="9429642" y="3326315"/>
              <a:ext cx="109080" cy="13320"/>
            </p14:xfrm>
          </p:contentPart>
        </mc:Choice>
        <mc:Fallback>
          <p:pic>
            <p:nvPicPr>
              <p:cNvPr id="356" name="Ink 355">
                <a:extLst>
                  <a:ext uri="{FF2B5EF4-FFF2-40B4-BE49-F238E27FC236}">
                    <a16:creationId xmlns:a16="http://schemas.microsoft.com/office/drawing/2014/main" id="{F0912619-22CE-3586-14CE-16F75FC73FB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423522" y="3320195"/>
                <a:ext cx="1213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357" name="Ink 356">
                <a:extLst>
                  <a:ext uri="{FF2B5EF4-FFF2-40B4-BE49-F238E27FC236}">
                    <a16:creationId xmlns:a16="http://schemas.microsoft.com/office/drawing/2014/main" id="{078D1F0B-03AB-7A44-9B46-2B0E3BE641EB}"/>
                  </a:ext>
                </a:extLst>
              </p14:cNvPr>
              <p14:cNvContentPartPr/>
              <p14:nvPr/>
            </p14:nvContentPartPr>
            <p14:xfrm>
              <a:off x="9696042" y="3163235"/>
              <a:ext cx="29160" cy="320400"/>
            </p14:xfrm>
          </p:contentPart>
        </mc:Choice>
        <mc:Fallback>
          <p:pic>
            <p:nvPicPr>
              <p:cNvPr id="357" name="Ink 356">
                <a:extLst>
                  <a:ext uri="{FF2B5EF4-FFF2-40B4-BE49-F238E27FC236}">
                    <a16:creationId xmlns:a16="http://schemas.microsoft.com/office/drawing/2014/main" id="{078D1F0B-03AB-7A44-9B46-2B0E3BE641E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9689922" y="3157115"/>
                <a:ext cx="414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F6E1DAD7-2480-C1DC-58A3-160DA9BEBF62}"/>
                  </a:ext>
                </a:extLst>
              </p14:cNvPr>
              <p14:cNvContentPartPr/>
              <p14:nvPr/>
            </p14:nvContentPartPr>
            <p14:xfrm>
              <a:off x="9934002" y="3268355"/>
              <a:ext cx="12600" cy="82080"/>
            </p14:xfrm>
          </p:contentPart>
        </mc:Choice>
        <mc:Fallback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F6E1DAD7-2480-C1DC-58A3-160DA9BEBF62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927882" y="3262235"/>
                <a:ext cx="248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371" name="Ink 370">
                <a:extLst>
                  <a:ext uri="{FF2B5EF4-FFF2-40B4-BE49-F238E27FC236}">
                    <a16:creationId xmlns:a16="http://schemas.microsoft.com/office/drawing/2014/main" id="{433946EC-BC9B-E24B-310B-EA97965FED16}"/>
                  </a:ext>
                </a:extLst>
              </p14:cNvPr>
              <p14:cNvContentPartPr/>
              <p14:nvPr/>
            </p14:nvContentPartPr>
            <p14:xfrm>
              <a:off x="9911682" y="3462035"/>
              <a:ext cx="61560" cy="173880"/>
            </p14:xfrm>
          </p:contentPart>
        </mc:Choice>
        <mc:Fallback>
          <p:pic>
            <p:nvPicPr>
              <p:cNvPr id="371" name="Ink 370">
                <a:extLst>
                  <a:ext uri="{FF2B5EF4-FFF2-40B4-BE49-F238E27FC236}">
                    <a16:creationId xmlns:a16="http://schemas.microsoft.com/office/drawing/2014/main" id="{433946EC-BC9B-E24B-310B-EA97965FED16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9905562" y="3455915"/>
                <a:ext cx="7380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372" name="Ink 371">
                <a:extLst>
                  <a:ext uri="{FF2B5EF4-FFF2-40B4-BE49-F238E27FC236}">
                    <a16:creationId xmlns:a16="http://schemas.microsoft.com/office/drawing/2014/main" id="{A6AE8B2E-249A-7148-EFF4-5D2C9132C158}"/>
                  </a:ext>
                </a:extLst>
              </p14:cNvPr>
              <p14:cNvContentPartPr/>
              <p14:nvPr/>
            </p14:nvContentPartPr>
            <p14:xfrm>
              <a:off x="10168362" y="3299315"/>
              <a:ext cx="26280" cy="137160"/>
            </p14:xfrm>
          </p:contentPart>
        </mc:Choice>
        <mc:Fallback>
          <p:pic>
            <p:nvPicPr>
              <p:cNvPr id="372" name="Ink 371">
                <a:extLst>
                  <a:ext uri="{FF2B5EF4-FFF2-40B4-BE49-F238E27FC236}">
                    <a16:creationId xmlns:a16="http://schemas.microsoft.com/office/drawing/2014/main" id="{A6AE8B2E-249A-7148-EFF4-5D2C9132C158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0162242" y="3293195"/>
                <a:ext cx="385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2D168172-2BC2-6EEF-E068-24713A4978D9}"/>
                  </a:ext>
                </a:extLst>
              </p14:cNvPr>
              <p14:cNvContentPartPr/>
              <p14:nvPr/>
            </p14:nvContentPartPr>
            <p14:xfrm>
              <a:off x="10096362" y="3113555"/>
              <a:ext cx="75960" cy="14004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2D168172-2BC2-6EEF-E068-24713A4978D9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090242" y="3107435"/>
                <a:ext cx="8820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503E213C-00F8-4039-5C92-C584AE4A2E09}"/>
                  </a:ext>
                </a:extLst>
              </p14:cNvPr>
              <p14:cNvContentPartPr/>
              <p14:nvPr/>
            </p14:nvContentPartPr>
            <p14:xfrm>
              <a:off x="10328202" y="3238115"/>
              <a:ext cx="37440" cy="185400"/>
            </p14:xfrm>
          </p:contentPart>
        </mc:Choice>
        <mc:Fallback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503E213C-00F8-4039-5C92-C584AE4A2E09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0322082" y="3231995"/>
                <a:ext cx="496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7B8D47D4-6B12-D031-75C3-11BF37838DBD}"/>
                  </a:ext>
                </a:extLst>
              </p14:cNvPr>
              <p14:cNvContentPartPr/>
              <p14:nvPr/>
            </p14:nvContentPartPr>
            <p14:xfrm>
              <a:off x="10283562" y="3324155"/>
              <a:ext cx="199440" cy="54000"/>
            </p14:xfrm>
          </p:contentPart>
        </mc:Choice>
        <mc:Fallback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7B8D47D4-6B12-D031-75C3-11BF37838DB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0277442" y="3318035"/>
                <a:ext cx="21168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154D13E8-CEC0-28D7-FFCE-6DAC9062A577}"/>
                  </a:ext>
                </a:extLst>
              </p14:cNvPr>
              <p14:cNvContentPartPr/>
              <p14:nvPr/>
            </p14:nvContentPartPr>
            <p14:xfrm>
              <a:off x="10549602" y="3208955"/>
              <a:ext cx="37440" cy="198720"/>
            </p14:xfrm>
          </p:contentPart>
        </mc:Choice>
        <mc:Fallback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154D13E8-CEC0-28D7-FFCE-6DAC9062A577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0543482" y="3202835"/>
                <a:ext cx="49680" cy="2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377" name="Ink 376">
                <a:extLst>
                  <a:ext uri="{FF2B5EF4-FFF2-40B4-BE49-F238E27FC236}">
                    <a16:creationId xmlns:a16="http://schemas.microsoft.com/office/drawing/2014/main" id="{F5EC187D-53BE-06A8-1757-F33B94F32A1B}"/>
                  </a:ext>
                </a:extLst>
              </p14:cNvPr>
              <p14:cNvContentPartPr/>
              <p14:nvPr/>
            </p14:nvContentPartPr>
            <p14:xfrm>
              <a:off x="10506762" y="3316235"/>
              <a:ext cx="162000" cy="24120"/>
            </p14:xfrm>
          </p:contentPart>
        </mc:Choice>
        <mc:Fallback>
          <p:pic>
            <p:nvPicPr>
              <p:cNvPr id="377" name="Ink 376">
                <a:extLst>
                  <a:ext uri="{FF2B5EF4-FFF2-40B4-BE49-F238E27FC236}">
                    <a16:creationId xmlns:a16="http://schemas.microsoft.com/office/drawing/2014/main" id="{F5EC187D-53BE-06A8-1757-F33B94F32A1B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10500642" y="3310115"/>
                <a:ext cx="1742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649A5B42-3909-A606-24B7-051CBA68B957}"/>
                  </a:ext>
                </a:extLst>
              </p14:cNvPr>
              <p14:cNvContentPartPr/>
              <p14:nvPr/>
            </p14:nvContentPartPr>
            <p14:xfrm>
              <a:off x="10659762" y="3060635"/>
              <a:ext cx="115560" cy="61488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649A5B42-3909-A606-24B7-051CBA68B957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0653642" y="3054515"/>
                <a:ext cx="127800" cy="6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379" name="Ink 378">
                <a:extLst>
                  <a:ext uri="{FF2B5EF4-FFF2-40B4-BE49-F238E27FC236}">
                    <a16:creationId xmlns:a16="http://schemas.microsoft.com/office/drawing/2014/main" id="{85F9317A-EA58-C19B-8C0A-4317A6436B54}"/>
                  </a:ext>
                </a:extLst>
              </p14:cNvPr>
              <p14:cNvContentPartPr/>
              <p14:nvPr/>
            </p14:nvContentPartPr>
            <p14:xfrm>
              <a:off x="10995642" y="2938235"/>
              <a:ext cx="195480" cy="637200"/>
            </p14:xfrm>
          </p:contentPart>
        </mc:Choice>
        <mc:Fallback>
          <p:pic>
            <p:nvPicPr>
              <p:cNvPr id="379" name="Ink 378">
                <a:extLst>
                  <a:ext uri="{FF2B5EF4-FFF2-40B4-BE49-F238E27FC236}">
                    <a16:creationId xmlns:a16="http://schemas.microsoft.com/office/drawing/2014/main" id="{85F9317A-EA58-C19B-8C0A-4317A6436B54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0989522" y="2932115"/>
                <a:ext cx="207720" cy="64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381" name="Ink 380">
                <a:extLst>
                  <a:ext uri="{FF2B5EF4-FFF2-40B4-BE49-F238E27FC236}">
                    <a16:creationId xmlns:a16="http://schemas.microsoft.com/office/drawing/2014/main" id="{F2B07EFE-7885-CEE3-EC3A-E29FE169D65D}"/>
                  </a:ext>
                </a:extLst>
              </p14:cNvPr>
              <p14:cNvContentPartPr/>
              <p14:nvPr/>
            </p14:nvContentPartPr>
            <p14:xfrm>
              <a:off x="6948522" y="4353395"/>
              <a:ext cx="9360" cy="244080"/>
            </p14:xfrm>
          </p:contentPart>
        </mc:Choice>
        <mc:Fallback>
          <p:pic>
            <p:nvPicPr>
              <p:cNvPr id="381" name="Ink 380">
                <a:extLst>
                  <a:ext uri="{FF2B5EF4-FFF2-40B4-BE49-F238E27FC236}">
                    <a16:creationId xmlns:a16="http://schemas.microsoft.com/office/drawing/2014/main" id="{F2B07EFE-7885-CEE3-EC3A-E29FE169D65D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6942402" y="4347275"/>
                <a:ext cx="2160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382" name="Ink 381">
                <a:extLst>
                  <a:ext uri="{FF2B5EF4-FFF2-40B4-BE49-F238E27FC236}">
                    <a16:creationId xmlns:a16="http://schemas.microsoft.com/office/drawing/2014/main" id="{FA6D2496-72F1-9E37-DC84-CC38C9FC1367}"/>
                  </a:ext>
                </a:extLst>
              </p14:cNvPr>
              <p14:cNvContentPartPr/>
              <p14:nvPr/>
            </p14:nvContentPartPr>
            <p14:xfrm>
              <a:off x="6887322" y="4180595"/>
              <a:ext cx="67320" cy="134280"/>
            </p14:xfrm>
          </p:contentPart>
        </mc:Choice>
        <mc:Fallback>
          <p:pic>
            <p:nvPicPr>
              <p:cNvPr id="382" name="Ink 381">
                <a:extLst>
                  <a:ext uri="{FF2B5EF4-FFF2-40B4-BE49-F238E27FC236}">
                    <a16:creationId xmlns:a16="http://schemas.microsoft.com/office/drawing/2014/main" id="{FA6D2496-72F1-9E37-DC84-CC38C9FC1367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6881202" y="4174475"/>
                <a:ext cx="795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383" name="Ink 382">
                <a:extLst>
                  <a:ext uri="{FF2B5EF4-FFF2-40B4-BE49-F238E27FC236}">
                    <a16:creationId xmlns:a16="http://schemas.microsoft.com/office/drawing/2014/main" id="{A7437B68-CB7E-7D47-6F35-692A17ECC89A}"/>
                  </a:ext>
                </a:extLst>
              </p14:cNvPr>
              <p14:cNvContentPartPr/>
              <p14:nvPr/>
            </p14:nvContentPartPr>
            <p14:xfrm>
              <a:off x="7016922" y="4080155"/>
              <a:ext cx="126720" cy="761400"/>
            </p14:xfrm>
          </p:contentPart>
        </mc:Choice>
        <mc:Fallback>
          <p:pic>
            <p:nvPicPr>
              <p:cNvPr id="383" name="Ink 382">
                <a:extLst>
                  <a:ext uri="{FF2B5EF4-FFF2-40B4-BE49-F238E27FC236}">
                    <a16:creationId xmlns:a16="http://schemas.microsoft.com/office/drawing/2014/main" id="{A7437B68-CB7E-7D47-6F35-692A17ECC89A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010802" y="4074035"/>
                <a:ext cx="13896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384" name="Ink 383">
                <a:extLst>
                  <a:ext uri="{FF2B5EF4-FFF2-40B4-BE49-F238E27FC236}">
                    <a16:creationId xmlns:a16="http://schemas.microsoft.com/office/drawing/2014/main" id="{34E6D3C6-C7E0-FA5C-6007-F2AF799BC31E}"/>
                  </a:ext>
                </a:extLst>
              </p14:cNvPr>
              <p14:cNvContentPartPr/>
              <p14:nvPr/>
            </p14:nvContentPartPr>
            <p14:xfrm>
              <a:off x="7026282" y="4500995"/>
              <a:ext cx="117360" cy="16920"/>
            </p14:xfrm>
          </p:contentPart>
        </mc:Choice>
        <mc:Fallback>
          <p:pic>
            <p:nvPicPr>
              <p:cNvPr id="384" name="Ink 383">
                <a:extLst>
                  <a:ext uri="{FF2B5EF4-FFF2-40B4-BE49-F238E27FC236}">
                    <a16:creationId xmlns:a16="http://schemas.microsoft.com/office/drawing/2014/main" id="{34E6D3C6-C7E0-FA5C-6007-F2AF799BC31E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7020162" y="4494875"/>
                <a:ext cx="12960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385" name="Ink 384">
                <a:extLst>
                  <a:ext uri="{FF2B5EF4-FFF2-40B4-BE49-F238E27FC236}">
                    <a16:creationId xmlns:a16="http://schemas.microsoft.com/office/drawing/2014/main" id="{520E945C-D97F-9809-9CC0-6A5676F9FDA0}"/>
                  </a:ext>
                </a:extLst>
              </p14:cNvPr>
              <p14:cNvContentPartPr/>
              <p14:nvPr/>
            </p14:nvContentPartPr>
            <p14:xfrm>
              <a:off x="7313202" y="3983315"/>
              <a:ext cx="166680" cy="739440"/>
            </p14:xfrm>
          </p:contentPart>
        </mc:Choice>
        <mc:Fallback>
          <p:pic>
            <p:nvPicPr>
              <p:cNvPr id="385" name="Ink 384">
                <a:extLst>
                  <a:ext uri="{FF2B5EF4-FFF2-40B4-BE49-F238E27FC236}">
                    <a16:creationId xmlns:a16="http://schemas.microsoft.com/office/drawing/2014/main" id="{520E945C-D97F-9809-9CC0-6A5676F9FDA0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7307082" y="3977195"/>
                <a:ext cx="178920" cy="75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398" name="Ink 397">
                <a:extLst>
                  <a:ext uri="{FF2B5EF4-FFF2-40B4-BE49-F238E27FC236}">
                    <a16:creationId xmlns:a16="http://schemas.microsoft.com/office/drawing/2014/main" id="{0239B1EB-5CCE-EBE0-37B1-BC91C170563D}"/>
                  </a:ext>
                </a:extLst>
              </p14:cNvPr>
              <p14:cNvContentPartPr/>
              <p14:nvPr/>
            </p14:nvContentPartPr>
            <p14:xfrm>
              <a:off x="8918442" y="4163675"/>
              <a:ext cx="278280" cy="94680"/>
            </p14:xfrm>
          </p:contentPart>
        </mc:Choice>
        <mc:Fallback>
          <p:pic>
            <p:nvPicPr>
              <p:cNvPr id="398" name="Ink 397">
                <a:extLst>
                  <a:ext uri="{FF2B5EF4-FFF2-40B4-BE49-F238E27FC236}">
                    <a16:creationId xmlns:a16="http://schemas.microsoft.com/office/drawing/2014/main" id="{0239B1EB-5CCE-EBE0-37B1-BC91C170563D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912322" y="4157555"/>
                <a:ext cx="29052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29F5C9FD-CDE8-EA1F-F30E-4D8FA45DCD22}"/>
                  </a:ext>
                </a:extLst>
              </p14:cNvPr>
              <p14:cNvContentPartPr/>
              <p14:nvPr/>
            </p14:nvContentPartPr>
            <p14:xfrm>
              <a:off x="8965602" y="4330355"/>
              <a:ext cx="232560" cy="38880"/>
            </p14:xfrm>
          </p:contentPart>
        </mc:Choice>
        <mc:Fallback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29F5C9FD-CDE8-EA1F-F30E-4D8FA45DCD22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8959482" y="4324235"/>
                <a:ext cx="2448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376C382-D9B8-6927-38BB-DCE6E5F442EB}"/>
                  </a:ext>
                </a:extLst>
              </p14:cNvPr>
              <p14:cNvContentPartPr/>
              <p14:nvPr/>
            </p14:nvContentPartPr>
            <p14:xfrm>
              <a:off x="9359082" y="4153955"/>
              <a:ext cx="185040" cy="31320"/>
            </p14:xfrm>
          </p:contentPart>
        </mc:Choice>
        <mc:Fallback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376C382-D9B8-6927-38BB-DCE6E5F442EB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9352962" y="4147835"/>
                <a:ext cx="1972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401" name="Ink 400">
                <a:extLst>
                  <a:ext uri="{FF2B5EF4-FFF2-40B4-BE49-F238E27FC236}">
                    <a16:creationId xmlns:a16="http://schemas.microsoft.com/office/drawing/2014/main" id="{968D93C2-6534-903F-162F-2F6D5EBE4C18}"/>
                  </a:ext>
                </a:extLst>
              </p14:cNvPr>
              <p14:cNvContentPartPr/>
              <p14:nvPr/>
            </p14:nvContentPartPr>
            <p14:xfrm>
              <a:off x="9405882" y="4254395"/>
              <a:ext cx="169560" cy="32760"/>
            </p14:xfrm>
          </p:contentPart>
        </mc:Choice>
        <mc:Fallback>
          <p:pic>
            <p:nvPicPr>
              <p:cNvPr id="401" name="Ink 400">
                <a:extLst>
                  <a:ext uri="{FF2B5EF4-FFF2-40B4-BE49-F238E27FC236}">
                    <a16:creationId xmlns:a16="http://schemas.microsoft.com/office/drawing/2014/main" id="{968D93C2-6534-903F-162F-2F6D5EBE4C18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9399762" y="4248275"/>
                <a:ext cx="1818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9871F5D0-BB33-6349-E6F7-AEE3647CD3FA}"/>
                  </a:ext>
                </a:extLst>
              </p14:cNvPr>
              <p14:cNvContentPartPr/>
              <p14:nvPr/>
            </p14:nvContentPartPr>
            <p14:xfrm>
              <a:off x="9915282" y="3978275"/>
              <a:ext cx="93600" cy="417240"/>
            </p14:xfrm>
          </p:contentPart>
        </mc:Choice>
        <mc:Fallback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9871F5D0-BB33-6349-E6F7-AEE3647CD3FA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9909162" y="3972155"/>
                <a:ext cx="10584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F27CDF96-9E38-2775-CF5F-F61580B9002A}"/>
                  </a:ext>
                </a:extLst>
              </p14:cNvPr>
              <p14:cNvContentPartPr/>
              <p14:nvPr/>
            </p14:nvContentPartPr>
            <p14:xfrm>
              <a:off x="9928602" y="4196435"/>
              <a:ext cx="102600" cy="2556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F27CDF96-9E38-2775-CF5F-F61580B9002A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9922482" y="4190315"/>
                <a:ext cx="11484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06C6643F-F4CD-AB23-CAA4-885E6CC0E637}"/>
                  </a:ext>
                </a:extLst>
              </p14:cNvPr>
              <p14:cNvContentPartPr/>
              <p14:nvPr/>
            </p14:nvContentPartPr>
            <p14:xfrm>
              <a:off x="10073322" y="4119395"/>
              <a:ext cx="218160" cy="194400"/>
            </p14:xfrm>
          </p:contentPart>
        </mc:Choice>
        <mc:Fallback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06C6643F-F4CD-AB23-CAA4-885E6CC0E637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10067202" y="4113275"/>
                <a:ext cx="2304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405" name="Ink 404">
                <a:extLst>
                  <a:ext uri="{FF2B5EF4-FFF2-40B4-BE49-F238E27FC236}">
                    <a16:creationId xmlns:a16="http://schemas.microsoft.com/office/drawing/2014/main" id="{E9A2B312-9510-5B52-73D4-35C5F06F9948}"/>
                  </a:ext>
                </a:extLst>
              </p14:cNvPr>
              <p14:cNvContentPartPr/>
              <p14:nvPr/>
            </p14:nvContentPartPr>
            <p14:xfrm>
              <a:off x="10278882" y="4096715"/>
              <a:ext cx="181800" cy="189000"/>
            </p14:xfrm>
          </p:contentPart>
        </mc:Choice>
        <mc:Fallback>
          <p:pic>
            <p:nvPicPr>
              <p:cNvPr id="405" name="Ink 404">
                <a:extLst>
                  <a:ext uri="{FF2B5EF4-FFF2-40B4-BE49-F238E27FC236}">
                    <a16:creationId xmlns:a16="http://schemas.microsoft.com/office/drawing/2014/main" id="{E9A2B312-9510-5B52-73D4-35C5F06F9948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10272762" y="4090595"/>
                <a:ext cx="1940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8617575F-9A39-0083-E4A5-A0FF490E8BB0}"/>
                  </a:ext>
                </a:extLst>
              </p14:cNvPr>
              <p14:cNvContentPartPr/>
              <p14:nvPr/>
            </p14:nvContentPartPr>
            <p14:xfrm>
              <a:off x="10459242" y="4099595"/>
              <a:ext cx="161280" cy="53316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8617575F-9A39-0083-E4A5-A0FF490E8BB0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10453122" y="4093475"/>
                <a:ext cx="17352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C16FD83E-FE51-D987-C30B-37612166BB47}"/>
                  </a:ext>
                </a:extLst>
              </p14:cNvPr>
              <p14:cNvContentPartPr/>
              <p14:nvPr/>
            </p14:nvContentPartPr>
            <p14:xfrm>
              <a:off x="10700082" y="4116875"/>
              <a:ext cx="180720" cy="166320"/>
            </p14:xfrm>
          </p:contentPart>
        </mc:Choice>
        <mc:Fallback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C16FD83E-FE51-D987-C30B-37612166BB47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10693962" y="4110755"/>
                <a:ext cx="192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9B999A53-C961-9D20-A140-CCF7DA48EFFF}"/>
                  </a:ext>
                </a:extLst>
              </p14:cNvPr>
              <p14:cNvContentPartPr/>
              <p14:nvPr/>
            </p14:nvContentPartPr>
            <p14:xfrm>
              <a:off x="10880442" y="4018235"/>
              <a:ext cx="30240" cy="218520"/>
            </p14:xfrm>
          </p:contentPart>
        </mc:Choice>
        <mc:Fallback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9B999A53-C961-9D20-A140-CCF7DA48EFFF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10874322" y="4012115"/>
                <a:ext cx="424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6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330DAB72-8BFC-6ECB-3B7E-33E4F3C697F1}"/>
                  </a:ext>
                </a:extLst>
              </p14:cNvPr>
              <p14:cNvContentPartPr/>
              <p14:nvPr/>
            </p14:nvContentPartPr>
            <p14:xfrm>
              <a:off x="10845162" y="4105355"/>
              <a:ext cx="193680" cy="5544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330DAB72-8BFC-6ECB-3B7E-33E4F3C697F1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10839042" y="4099235"/>
                <a:ext cx="20592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8">
            <p14:nvContentPartPr>
              <p14:cNvPr id="410" name="Ink 409">
                <a:extLst>
                  <a:ext uri="{FF2B5EF4-FFF2-40B4-BE49-F238E27FC236}">
                    <a16:creationId xmlns:a16="http://schemas.microsoft.com/office/drawing/2014/main" id="{D574241C-5CEA-F210-E659-FD240373BF99}"/>
                  </a:ext>
                </a:extLst>
              </p14:cNvPr>
              <p14:cNvContentPartPr/>
              <p14:nvPr/>
            </p14:nvContentPartPr>
            <p14:xfrm>
              <a:off x="10996362" y="3880355"/>
              <a:ext cx="137160" cy="542520"/>
            </p14:xfrm>
          </p:contentPart>
        </mc:Choice>
        <mc:Fallback>
          <p:pic>
            <p:nvPicPr>
              <p:cNvPr id="410" name="Ink 409">
                <a:extLst>
                  <a:ext uri="{FF2B5EF4-FFF2-40B4-BE49-F238E27FC236}">
                    <a16:creationId xmlns:a16="http://schemas.microsoft.com/office/drawing/2014/main" id="{D574241C-5CEA-F210-E659-FD240373BF99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10990242" y="3874235"/>
                <a:ext cx="14940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0">
            <p14:nvContentPartPr>
              <p14:cNvPr id="411" name="Ink 410">
                <a:extLst>
                  <a:ext uri="{FF2B5EF4-FFF2-40B4-BE49-F238E27FC236}">
                    <a16:creationId xmlns:a16="http://schemas.microsoft.com/office/drawing/2014/main" id="{47AFCB1A-0899-A2F9-9F1E-513CE2DC072A}"/>
                  </a:ext>
                </a:extLst>
              </p14:cNvPr>
              <p14:cNvContentPartPr/>
              <p14:nvPr/>
            </p14:nvContentPartPr>
            <p14:xfrm>
              <a:off x="11212002" y="3809795"/>
              <a:ext cx="176040" cy="653040"/>
            </p14:xfrm>
          </p:contentPart>
        </mc:Choice>
        <mc:Fallback>
          <p:pic>
            <p:nvPicPr>
              <p:cNvPr id="411" name="Ink 410">
                <a:extLst>
                  <a:ext uri="{FF2B5EF4-FFF2-40B4-BE49-F238E27FC236}">
                    <a16:creationId xmlns:a16="http://schemas.microsoft.com/office/drawing/2014/main" id="{47AFCB1A-0899-A2F9-9F1E-513CE2DC072A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1205882" y="3803675"/>
                <a:ext cx="18828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2">
            <p14:nvContentPartPr>
              <p14:cNvPr id="415" name="Ink 414">
                <a:extLst>
                  <a:ext uri="{FF2B5EF4-FFF2-40B4-BE49-F238E27FC236}">
                    <a16:creationId xmlns:a16="http://schemas.microsoft.com/office/drawing/2014/main" id="{903106D6-3FAD-D885-10FE-E24F734EB5D1}"/>
                  </a:ext>
                </a:extLst>
              </p14:cNvPr>
              <p14:cNvContentPartPr/>
              <p14:nvPr/>
            </p14:nvContentPartPr>
            <p14:xfrm>
              <a:off x="8255322" y="4785035"/>
              <a:ext cx="184680" cy="810360"/>
            </p14:xfrm>
          </p:contentPart>
        </mc:Choice>
        <mc:Fallback>
          <p:pic>
            <p:nvPicPr>
              <p:cNvPr id="415" name="Ink 414">
                <a:extLst>
                  <a:ext uri="{FF2B5EF4-FFF2-40B4-BE49-F238E27FC236}">
                    <a16:creationId xmlns:a16="http://schemas.microsoft.com/office/drawing/2014/main" id="{903106D6-3FAD-D885-10FE-E24F734EB5D1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8249202" y="4778915"/>
                <a:ext cx="196920" cy="82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4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1E3C9817-9281-81AD-3F06-3F2518C2036B}"/>
                  </a:ext>
                </a:extLst>
              </p14:cNvPr>
              <p14:cNvContentPartPr/>
              <p14:nvPr/>
            </p14:nvContentPartPr>
            <p14:xfrm>
              <a:off x="8277282" y="5245475"/>
              <a:ext cx="143640" cy="3132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1E3C9817-9281-81AD-3F06-3F2518C2036B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8271162" y="5239355"/>
                <a:ext cx="1558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6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AC2F083F-7C1D-53E2-6003-6239619A1862}"/>
                  </a:ext>
                </a:extLst>
              </p14:cNvPr>
              <p14:cNvContentPartPr/>
              <p14:nvPr/>
            </p14:nvContentPartPr>
            <p14:xfrm>
              <a:off x="8694162" y="5070155"/>
              <a:ext cx="153360" cy="3888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AC2F083F-7C1D-53E2-6003-6239619A186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8688042" y="5064035"/>
                <a:ext cx="1656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8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F55445FC-02F9-81A3-9705-4ADF4809D964}"/>
                  </a:ext>
                </a:extLst>
              </p14:cNvPr>
              <p14:cNvContentPartPr/>
              <p14:nvPr/>
            </p14:nvContentPartPr>
            <p14:xfrm>
              <a:off x="8695962" y="5137835"/>
              <a:ext cx="193680" cy="5040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F55445FC-02F9-81A3-9705-4ADF4809D964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689842" y="5131715"/>
                <a:ext cx="2059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0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91E7D1D2-DAE0-0A13-EE9A-B8680454FC07}"/>
                  </a:ext>
                </a:extLst>
              </p14:cNvPr>
              <p14:cNvContentPartPr/>
              <p14:nvPr/>
            </p14:nvContentPartPr>
            <p14:xfrm>
              <a:off x="9257202" y="4866755"/>
              <a:ext cx="80640" cy="35388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91E7D1D2-DAE0-0A13-EE9A-B8680454FC07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9251082" y="4860635"/>
                <a:ext cx="9288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2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3320F89F-C664-0A3D-298B-57AE6E64924A}"/>
                  </a:ext>
                </a:extLst>
              </p14:cNvPr>
              <p14:cNvContentPartPr/>
              <p14:nvPr/>
            </p14:nvContentPartPr>
            <p14:xfrm>
              <a:off x="9247842" y="5186075"/>
              <a:ext cx="189720" cy="6480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3320F89F-C664-0A3D-298B-57AE6E64924A}"/>
                  </a:ext>
                </a:extLst>
              </p:cNvPr>
              <p:cNvPicPr/>
              <p:nvPr/>
            </p:nvPicPr>
            <p:blipFill>
              <a:blip r:embed="rId373"/>
              <a:stretch>
                <a:fillRect/>
              </a:stretch>
            </p:blipFill>
            <p:spPr>
              <a:xfrm>
                <a:off x="9241722" y="5179955"/>
                <a:ext cx="20196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4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2A91F0D7-D0BC-5228-1617-CE86C53705B7}"/>
                  </a:ext>
                </a:extLst>
              </p14:cNvPr>
              <p14:cNvContentPartPr/>
              <p14:nvPr/>
            </p14:nvContentPartPr>
            <p14:xfrm>
              <a:off x="9595602" y="4992395"/>
              <a:ext cx="19080" cy="4968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2A91F0D7-D0BC-5228-1617-CE86C53705B7}"/>
                  </a:ext>
                </a:extLst>
              </p:cNvPr>
              <p:cNvPicPr/>
              <p:nvPr/>
            </p:nvPicPr>
            <p:blipFill>
              <a:blip r:embed="rId375"/>
              <a:stretch>
                <a:fillRect/>
              </a:stretch>
            </p:blipFill>
            <p:spPr>
              <a:xfrm>
                <a:off x="9589482" y="4986275"/>
                <a:ext cx="3132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6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09C28902-35FF-7A90-8831-FD6B68D497DF}"/>
                  </a:ext>
                </a:extLst>
              </p14:cNvPr>
              <p14:cNvContentPartPr/>
              <p14:nvPr/>
            </p14:nvContentPartPr>
            <p14:xfrm>
              <a:off x="9502722" y="5238995"/>
              <a:ext cx="117360" cy="17748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09C28902-35FF-7A90-8831-FD6B68D497DF}"/>
                  </a:ext>
                </a:extLst>
              </p:cNvPr>
              <p:cNvPicPr/>
              <p:nvPr/>
            </p:nvPicPr>
            <p:blipFill>
              <a:blip r:embed="rId377"/>
              <a:stretch>
                <a:fillRect/>
              </a:stretch>
            </p:blipFill>
            <p:spPr>
              <a:xfrm>
                <a:off x="9496602" y="5232875"/>
                <a:ext cx="12960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8">
            <p14:nvContentPartPr>
              <p14:cNvPr id="431" name="Ink 430">
                <a:extLst>
                  <a:ext uri="{FF2B5EF4-FFF2-40B4-BE49-F238E27FC236}">
                    <a16:creationId xmlns:a16="http://schemas.microsoft.com/office/drawing/2014/main" id="{54E5B246-4D5F-369A-390A-C49CCA10EE62}"/>
                  </a:ext>
                </a:extLst>
              </p14:cNvPr>
              <p14:cNvContentPartPr/>
              <p14:nvPr/>
            </p14:nvContentPartPr>
            <p14:xfrm>
              <a:off x="6600402" y="2627915"/>
              <a:ext cx="112680" cy="599760"/>
            </p14:xfrm>
          </p:contentPart>
        </mc:Choice>
        <mc:Fallback>
          <p:pic>
            <p:nvPicPr>
              <p:cNvPr id="431" name="Ink 430">
                <a:extLst>
                  <a:ext uri="{FF2B5EF4-FFF2-40B4-BE49-F238E27FC236}">
                    <a16:creationId xmlns:a16="http://schemas.microsoft.com/office/drawing/2014/main" id="{54E5B246-4D5F-369A-390A-C49CCA10EE62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6594282" y="2621795"/>
                <a:ext cx="124920" cy="61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0">
            <p14:nvContentPartPr>
              <p14:cNvPr id="432" name="Ink 431">
                <a:extLst>
                  <a:ext uri="{FF2B5EF4-FFF2-40B4-BE49-F238E27FC236}">
                    <a16:creationId xmlns:a16="http://schemas.microsoft.com/office/drawing/2014/main" id="{F7DD0727-6B1A-A00A-B252-4C046E22E3CD}"/>
                  </a:ext>
                </a:extLst>
              </p14:cNvPr>
              <p14:cNvContentPartPr/>
              <p14:nvPr/>
            </p14:nvContentPartPr>
            <p14:xfrm>
              <a:off x="6587442" y="2945075"/>
              <a:ext cx="214200" cy="51840"/>
            </p14:xfrm>
          </p:contentPart>
        </mc:Choice>
        <mc:Fallback>
          <p:pic>
            <p:nvPicPr>
              <p:cNvPr id="432" name="Ink 431">
                <a:extLst>
                  <a:ext uri="{FF2B5EF4-FFF2-40B4-BE49-F238E27FC236}">
                    <a16:creationId xmlns:a16="http://schemas.microsoft.com/office/drawing/2014/main" id="{F7DD0727-6B1A-A00A-B252-4C046E22E3CD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6581322" y="2938955"/>
                <a:ext cx="2264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2">
            <p14:nvContentPartPr>
              <p14:cNvPr id="433" name="Ink 432">
                <a:extLst>
                  <a:ext uri="{FF2B5EF4-FFF2-40B4-BE49-F238E27FC236}">
                    <a16:creationId xmlns:a16="http://schemas.microsoft.com/office/drawing/2014/main" id="{0B19A7AC-2749-AAEE-C010-905E581DC0FE}"/>
                  </a:ext>
                </a:extLst>
              </p14:cNvPr>
              <p14:cNvContentPartPr/>
              <p14:nvPr/>
            </p14:nvContentPartPr>
            <p14:xfrm>
              <a:off x="6918282" y="2861555"/>
              <a:ext cx="97200" cy="22680"/>
            </p14:xfrm>
          </p:contentPart>
        </mc:Choice>
        <mc:Fallback>
          <p:pic>
            <p:nvPicPr>
              <p:cNvPr id="433" name="Ink 432">
                <a:extLst>
                  <a:ext uri="{FF2B5EF4-FFF2-40B4-BE49-F238E27FC236}">
                    <a16:creationId xmlns:a16="http://schemas.microsoft.com/office/drawing/2014/main" id="{0B19A7AC-2749-AAEE-C010-905E581DC0FE}"/>
                  </a:ext>
                </a:extLst>
              </p:cNvPr>
              <p:cNvPicPr/>
              <p:nvPr/>
            </p:nvPicPr>
            <p:blipFill>
              <a:blip r:embed="rId383"/>
              <a:stretch>
                <a:fillRect/>
              </a:stretch>
            </p:blipFill>
            <p:spPr>
              <a:xfrm>
                <a:off x="6912162" y="2855435"/>
                <a:ext cx="10944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4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02ADA630-5F6C-DEFF-6C01-661D3BE83174}"/>
                  </a:ext>
                </a:extLst>
              </p14:cNvPr>
              <p14:cNvContentPartPr/>
              <p14:nvPr/>
            </p14:nvContentPartPr>
            <p14:xfrm>
              <a:off x="6938802" y="2939315"/>
              <a:ext cx="124920" cy="1260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02ADA630-5F6C-DEFF-6C01-661D3BE83174}"/>
                  </a:ext>
                </a:extLst>
              </p:cNvPr>
              <p:cNvPicPr/>
              <p:nvPr/>
            </p:nvPicPr>
            <p:blipFill>
              <a:blip r:embed="rId385"/>
              <a:stretch>
                <a:fillRect/>
              </a:stretch>
            </p:blipFill>
            <p:spPr>
              <a:xfrm>
                <a:off x="6932682" y="2933195"/>
                <a:ext cx="13716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6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B25F7F1E-5E6A-A170-607B-5DB82AFDB3CB}"/>
                  </a:ext>
                </a:extLst>
              </p14:cNvPr>
              <p14:cNvContentPartPr/>
              <p14:nvPr/>
            </p14:nvContentPartPr>
            <p14:xfrm>
              <a:off x="7220322" y="2689835"/>
              <a:ext cx="203400" cy="29916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B25F7F1E-5E6A-A170-607B-5DB82AFDB3CB}"/>
                  </a:ext>
                </a:extLst>
              </p:cNvPr>
              <p:cNvPicPr/>
              <p:nvPr/>
            </p:nvPicPr>
            <p:blipFill>
              <a:blip r:embed="rId387"/>
              <a:stretch>
                <a:fillRect/>
              </a:stretch>
            </p:blipFill>
            <p:spPr>
              <a:xfrm>
                <a:off x="7214202" y="2683715"/>
                <a:ext cx="21564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8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70F3AD40-518B-A448-95F2-DC06165CE8FA}"/>
                  </a:ext>
                </a:extLst>
              </p14:cNvPr>
              <p14:cNvContentPartPr/>
              <p14:nvPr/>
            </p14:nvContentPartPr>
            <p14:xfrm>
              <a:off x="7529922" y="2802155"/>
              <a:ext cx="5760" cy="4140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70F3AD40-518B-A448-95F2-DC06165CE8FA}"/>
                  </a:ext>
                </a:extLst>
              </p:cNvPr>
              <p:cNvPicPr/>
              <p:nvPr/>
            </p:nvPicPr>
            <p:blipFill>
              <a:blip r:embed="rId389"/>
              <a:stretch>
                <a:fillRect/>
              </a:stretch>
            </p:blipFill>
            <p:spPr>
              <a:xfrm>
                <a:off x="7523802" y="2796035"/>
                <a:ext cx="1800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0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572C0A98-3A92-1CE5-2982-E6C3D0E54178}"/>
                  </a:ext>
                </a:extLst>
              </p14:cNvPr>
              <p14:cNvContentPartPr/>
              <p14:nvPr/>
            </p14:nvContentPartPr>
            <p14:xfrm>
              <a:off x="7500402" y="3056675"/>
              <a:ext cx="108360" cy="14436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572C0A98-3A92-1CE5-2982-E6C3D0E54178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7494282" y="3050555"/>
                <a:ext cx="12060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2">
            <p14:nvContentPartPr>
              <p14:cNvPr id="439" name="Ink 438">
                <a:extLst>
                  <a:ext uri="{FF2B5EF4-FFF2-40B4-BE49-F238E27FC236}">
                    <a16:creationId xmlns:a16="http://schemas.microsoft.com/office/drawing/2014/main" id="{1479EA08-F874-8D82-1406-55A7DDEE623A}"/>
                  </a:ext>
                </a:extLst>
              </p14:cNvPr>
              <p14:cNvContentPartPr/>
              <p14:nvPr/>
            </p14:nvContentPartPr>
            <p14:xfrm>
              <a:off x="6903522" y="5259515"/>
              <a:ext cx="222480" cy="669960"/>
            </p14:xfrm>
          </p:contentPart>
        </mc:Choice>
        <mc:Fallback>
          <p:pic>
            <p:nvPicPr>
              <p:cNvPr id="439" name="Ink 438">
                <a:extLst>
                  <a:ext uri="{FF2B5EF4-FFF2-40B4-BE49-F238E27FC236}">
                    <a16:creationId xmlns:a16="http://schemas.microsoft.com/office/drawing/2014/main" id="{1479EA08-F874-8D82-1406-55A7DDEE623A}"/>
                  </a:ext>
                </a:extLst>
              </p:cNvPr>
              <p:cNvPicPr/>
              <p:nvPr/>
            </p:nvPicPr>
            <p:blipFill>
              <a:blip r:embed="rId393"/>
              <a:stretch>
                <a:fillRect/>
              </a:stretch>
            </p:blipFill>
            <p:spPr>
              <a:xfrm>
                <a:off x="6897402" y="5253395"/>
                <a:ext cx="234720" cy="68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4">
            <p14:nvContentPartPr>
              <p14:cNvPr id="440" name="Ink 439">
                <a:extLst>
                  <a:ext uri="{FF2B5EF4-FFF2-40B4-BE49-F238E27FC236}">
                    <a16:creationId xmlns:a16="http://schemas.microsoft.com/office/drawing/2014/main" id="{3145FE6D-4F14-7755-1491-8BA7CC5AB874}"/>
                  </a:ext>
                </a:extLst>
              </p14:cNvPr>
              <p14:cNvContentPartPr/>
              <p14:nvPr/>
            </p14:nvContentPartPr>
            <p14:xfrm>
              <a:off x="5660082" y="5922635"/>
              <a:ext cx="156240" cy="606960"/>
            </p14:xfrm>
          </p:contentPart>
        </mc:Choice>
        <mc:Fallback>
          <p:pic>
            <p:nvPicPr>
              <p:cNvPr id="440" name="Ink 439">
                <a:extLst>
                  <a:ext uri="{FF2B5EF4-FFF2-40B4-BE49-F238E27FC236}">
                    <a16:creationId xmlns:a16="http://schemas.microsoft.com/office/drawing/2014/main" id="{3145FE6D-4F14-7755-1491-8BA7CC5AB874}"/>
                  </a:ext>
                </a:extLst>
              </p:cNvPr>
              <p:cNvPicPr/>
              <p:nvPr/>
            </p:nvPicPr>
            <p:blipFill>
              <a:blip r:embed="rId395"/>
              <a:stretch>
                <a:fillRect/>
              </a:stretch>
            </p:blipFill>
            <p:spPr>
              <a:xfrm>
                <a:off x="5653962" y="5916515"/>
                <a:ext cx="168480" cy="61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6">
            <p14:nvContentPartPr>
              <p14:cNvPr id="441" name="Ink 440">
                <a:extLst>
                  <a:ext uri="{FF2B5EF4-FFF2-40B4-BE49-F238E27FC236}">
                    <a16:creationId xmlns:a16="http://schemas.microsoft.com/office/drawing/2014/main" id="{4147056F-CA64-B44E-D4C3-BEA5626B2B83}"/>
                  </a:ext>
                </a:extLst>
              </p14:cNvPr>
              <p14:cNvContentPartPr/>
              <p14:nvPr/>
            </p14:nvContentPartPr>
            <p14:xfrm>
              <a:off x="7669602" y="2787035"/>
              <a:ext cx="93240" cy="42840"/>
            </p14:xfrm>
          </p:contentPart>
        </mc:Choice>
        <mc:Fallback>
          <p:pic>
            <p:nvPicPr>
              <p:cNvPr id="441" name="Ink 440">
                <a:extLst>
                  <a:ext uri="{FF2B5EF4-FFF2-40B4-BE49-F238E27FC236}">
                    <a16:creationId xmlns:a16="http://schemas.microsoft.com/office/drawing/2014/main" id="{4147056F-CA64-B44E-D4C3-BEA5626B2B83}"/>
                  </a:ext>
                </a:extLst>
              </p:cNvPr>
              <p:cNvPicPr/>
              <p:nvPr/>
            </p:nvPicPr>
            <p:blipFill>
              <a:blip r:embed="rId397"/>
              <a:stretch>
                <a:fillRect/>
              </a:stretch>
            </p:blipFill>
            <p:spPr>
              <a:xfrm>
                <a:off x="7663482" y="2780915"/>
                <a:ext cx="10548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8">
            <p14:nvContentPartPr>
              <p14:cNvPr id="442" name="Ink 441">
                <a:extLst>
                  <a:ext uri="{FF2B5EF4-FFF2-40B4-BE49-F238E27FC236}">
                    <a16:creationId xmlns:a16="http://schemas.microsoft.com/office/drawing/2014/main" id="{85D4CF7C-F3DD-5605-63D8-43EE4778C2F2}"/>
                  </a:ext>
                </a:extLst>
              </p14:cNvPr>
              <p14:cNvContentPartPr/>
              <p14:nvPr/>
            </p14:nvContentPartPr>
            <p14:xfrm>
              <a:off x="7697322" y="2847515"/>
              <a:ext cx="99000" cy="46080"/>
            </p14:xfrm>
          </p:contentPart>
        </mc:Choice>
        <mc:Fallback>
          <p:pic>
            <p:nvPicPr>
              <p:cNvPr id="442" name="Ink 441">
                <a:extLst>
                  <a:ext uri="{FF2B5EF4-FFF2-40B4-BE49-F238E27FC236}">
                    <a16:creationId xmlns:a16="http://schemas.microsoft.com/office/drawing/2014/main" id="{85D4CF7C-F3DD-5605-63D8-43EE4778C2F2}"/>
                  </a:ext>
                </a:extLst>
              </p:cNvPr>
              <p:cNvPicPr/>
              <p:nvPr/>
            </p:nvPicPr>
            <p:blipFill>
              <a:blip r:embed="rId399"/>
              <a:stretch>
                <a:fillRect/>
              </a:stretch>
            </p:blipFill>
            <p:spPr>
              <a:xfrm>
                <a:off x="7691202" y="2841395"/>
                <a:ext cx="1112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444" name="Ink 443">
                <a:extLst>
                  <a:ext uri="{FF2B5EF4-FFF2-40B4-BE49-F238E27FC236}">
                    <a16:creationId xmlns:a16="http://schemas.microsoft.com/office/drawing/2014/main" id="{C1B05914-ACB9-A1B6-667B-21103314ABFD}"/>
                  </a:ext>
                </a:extLst>
              </p14:cNvPr>
              <p14:cNvContentPartPr/>
              <p14:nvPr/>
            </p14:nvContentPartPr>
            <p14:xfrm>
              <a:off x="8466282" y="2759675"/>
              <a:ext cx="75600" cy="118080"/>
            </p14:xfrm>
          </p:contentPart>
        </mc:Choice>
        <mc:Fallback>
          <p:pic>
            <p:nvPicPr>
              <p:cNvPr id="444" name="Ink 443">
                <a:extLst>
                  <a:ext uri="{FF2B5EF4-FFF2-40B4-BE49-F238E27FC236}">
                    <a16:creationId xmlns:a16="http://schemas.microsoft.com/office/drawing/2014/main" id="{C1B05914-ACB9-A1B6-667B-21103314ABFD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8460162" y="2753555"/>
                <a:ext cx="87840" cy="13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2">
            <p14:nvContentPartPr>
              <p14:cNvPr id="445" name="Ink 444">
                <a:extLst>
                  <a:ext uri="{FF2B5EF4-FFF2-40B4-BE49-F238E27FC236}">
                    <a16:creationId xmlns:a16="http://schemas.microsoft.com/office/drawing/2014/main" id="{E1F64D8F-82E2-DA5A-D121-DAEB3BC3B041}"/>
                  </a:ext>
                </a:extLst>
              </p14:cNvPr>
              <p14:cNvContentPartPr/>
              <p14:nvPr/>
            </p14:nvContentPartPr>
            <p14:xfrm>
              <a:off x="8428122" y="2581115"/>
              <a:ext cx="43200" cy="107640"/>
            </p14:xfrm>
          </p:contentPart>
        </mc:Choice>
        <mc:Fallback>
          <p:pic>
            <p:nvPicPr>
              <p:cNvPr id="445" name="Ink 444">
                <a:extLst>
                  <a:ext uri="{FF2B5EF4-FFF2-40B4-BE49-F238E27FC236}">
                    <a16:creationId xmlns:a16="http://schemas.microsoft.com/office/drawing/2014/main" id="{E1F64D8F-82E2-DA5A-D121-DAEB3BC3B041}"/>
                  </a:ext>
                </a:extLst>
              </p:cNvPr>
              <p:cNvPicPr/>
              <p:nvPr/>
            </p:nvPicPr>
            <p:blipFill>
              <a:blip r:embed="rId403"/>
              <a:stretch>
                <a:fillRect/>
              </a:stretch>
            </p:blipFill>
            <p:spPr>
              <a:xfrm>
                <a:off x="8422002" y="2574995"/>
                <a:ext cx="5544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4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52108F82-D24B-493D-8E77-CBA348B9BFAD}"/>
                  </a:ext>
                </a:extLst>
              </p14:cNvPr>
              <p14:cNvContentPartPr/>
              <p14:nvPr/>
            </p14:nvContentPartPr>
            <p14:xfrm>
              <a:off x="8571042" y="2711075"/>
              <a:ext cx="186120" cy="162720"/>
            </p14:xfrm>
          </p:contentPart>
        </mc:Choice>
        <mc:Fallback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52108F82-D24B-493D-8E77-CBA348B9BFAD}"/>
                  </a:ext>
                </a:extLst>
              </p:cNvPr>
              <p:cNvPicPr/>
              <p:nvPr/>
            </p:nvPicPr>
            <p:blipFill>
              <a:blip r:embed="rId405"/>
              <a:stretch>
                <a:fillRect/>
              </a:stretch>
            </p:blipFill>
            <p:spPr>
              <a:xfrm>
                <a:off x="8564922" y="2704955"/>
                <a:ext cx="1983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6">
            <p14:nvContentPartPr>
              <p14:cNvPr id="447" name="Ink 446">
                <a:extLst>
                  <a:ext uri="{FF2B5EF4-FFF2-40B4-BE49-F238E27FC236}">
                    <a16:creationId xmlns:a16="http://schemas.microsoft.com/office/drawing/2014/main" id="{99AB4DB1-6C23-31C8-DE9F-B45E3A0A6653}"/>
                  </a:ext>
                </a:extLst>
              </p14:cNvPr>
              <p14:cNvContentPartPr/>
              <p14:nvPr/>
            </p14:nvContentPartPr>
            <p14:xfrm>
              <a:off x="8844642" y="2613515"/>
              <a:ext cx="25560" cy="243720"/>
            </p14:xfrm>
          </p:contentPart>
        </mc:Choice>
        <mc:Fallback>
          <p:pic>
            <p:nvPicPr>
              <p:cNvPr id="447" name="Ink 446">
                <a:extLst>
                  <a:ext uri="{FF2B5EF4-FFF2-40B4-BE49-F238E27FC236}">
                    <a16:creationId xmlns:a16="http://schemas.microsoft.com/office/drawing/2014/main" id="{99AB4DB1-6C23-31C8-DE9F-B45E3A0A6653}"/>
                  </a:ext>
                </a:extLst>
              </p:cNvPr>
              <p:cNvPicPr/>
              <p:nvPr/>
            </p:nvPicPr>
            <p:blipFill>
              <a:blip r:embed="rId407"/>
              <a:stretch>
                <a:fillRect/>
              </a:stretch>
            </p:blipFill>
            <p:spPr>
              <a:xfrm>
                <a:off x="8838522" y="2607395"/>
                <a:ext cx="378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8">
            <p14:nvContentPartPr>
              <p14:cNvPr id="448" name="Ink 447">
                <a:extLst>
                  <a:ext uri="{FF2B5EF4-FFF2-40B4-BE49-F238E27FC236}">
                    <a16:creationId xmlns:a16="http://schemas.microsoft.com/office/drawing/2014/main" id="{C4CF8B77-7F25-AEC8-E075-6AEDEFD71587}"/>
                  </a:ext>
                </a:extLst>
              </p14:cNvPr>
              <p14:cNvContentPartPr/>
              <p14:nvPr/>
            </p14:nvContentPartPr>
            <p14:xfrm>
              <a:off x="8829522" y="2763635"/>
              <a:ext cx="134280" cy="40680"/>
            </p14:xfrm>
          </p:contentPart>
        </mc:Choice>
        <mc:Fallback>
          <p:pic>
            <p:nvPicPr>
              <p:cNvPr id="448" name="Ink 447">
                <a:extLst>
                  <a:ext uri="{FF2B5EF4-FFF2-40B4-BE49-F238E27FC236}">
                    <a16:creationId xmlns:a16="http://schemas.microsoft.com/office/drawing/2014/main" id="{C4CF8B77-7F25-AEC8-E075-6AEDEFD71587}"/>
                  </a:ext>
                </a:extLst>
              </p:cNvPr>
              <p:cNvPicPr/>
              <p:nvPr/>
            </p:nvPicPr>
            <p:blipFill>
              <a:blip r:embed="rId409"/>
              <a:stretch>
                <a:fillRect/>
              </a:stretch>
            </p:blipFill>
            <p:spPr>
              <a:xfrm>
                <a:off x="8823402" y="2757515"/>
                <a:ext cx="1465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0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573FF341-7CB8-DE6C-D926-3A0D10683EB7}"/>
                  </a:ext>
                </a:extLst>
              </p14:cNvPr>
              <p14:cNvContentPartPr/>
              <p14:nvPr/>
            </p14:nvContentPartPr>
            <p14:xfrm>
              <a:off x="9243882" y="2528195"/>
              <a:ext cx="30600" cy="286920"/>
            </p14:xfrm>
          </p:contentPart>
        </mc:Choice>
        <mc:Fallback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573FF341-7CB8-DE6C-D926-3A0D10683EB7}"/>
                  </a:ext>
                </a:extLst>
              </p:cNvPr>
              <p:cNvPicPr/>
              <p:nvPr/>
            </p:nvPicPr>
            <p:blipFill>
              <a:blip r:embed="rId411"/>
              <a:stretch>
                <a:fillRect/>
              </a:stretch>
            </p:blipFill>
            <p:spPr>
              <a:xfrm>
                <a:off x="9237762" y="2522075"/>
                <a:ext cx="428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2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53C08438-2DA3-91F4-9853-3886E6182AD9}"/>
                  </a:ext>
                </a:extLst>
              </p14:cNvPr>
              <p14:cNvContentPartPr/>
              <p14:nvPr/>
            </p14:nvContentPartPr>
            <p14:xfrm>
              <a:off x="9223722" y="2711075"/>
              <a:ext cx="154800" cy="43560"/>
            </p14:xfrm>
          </p:contentPart>
        </mc:Choice>
        <mc:Fallback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53C08438-2DA3-91F4-9853-3886E6182AD9}"/>
                  </a:ext>
                </a:extLst>
              </p:cNvPr>
              <p:cNvPicPr/>
              <p:nvPr/>
            </p:nvPicPr>
            <p:blipFill>
              <a:blip r:embed="rId413"/>
              <a:stretch>
                <a:fillRect/>
              </a:stretch>
            </p:blipFill>
            <p:spPr>
              <a:xfrm>
                <a:off x="9217602" y="2704955"/>
                <a:ext cx="16704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4">
            <p14:nvContentPartPr>
              <p14:cNvPr id="451" name="Ink 450">
                <a:extLst>
                  <a:ext uri="{FF2B5EF4-FFF2-40B4-BE49-F238E27FC236}">
                    <a16:creationId xmlns:a16="http://schemas.microsoft.com/office/drawing/2014/main" id="{0280E45E-710B-DDF6-DFD4-1B8F9ABA9EA4}"/>
                  </a:ext>
                </a:extLst>
              </p14:cNvPr>
              <p14:cNvContentPartPr/>
              <p14:nvPr/>
            </p14:nvContentPartPr>
            <p14:xfrm>
              <a:off x="9424242" y="2625035"/>
              <a:ext cx="203400" cy="145080"/>
            </p14:xfrm>
          </p:contentPart>
        </mc:Choice>
        <mc:Fallback>
          <p:pic>
            <p:nvPicPr>
              <p:cNvPr id="451" name="Ink 450">
                <a:extLst>
                  <a:ext uri="{FF2B5EF4-FFF2-40B4-BE49-F238E27FC236}">
                    <a16:creationId xmlns:a16="http://schemas.microsoft.com/office/drawing/2014/main" id="{0280E45E-710B-DDF6-DFD4-1B8F9ABA9EA4}"/>
                  </a:ext>
                </a:extLst>
              </p:cNvPr>
              <p:cNvPicPr/>
              <p:nvPr/>
            </p:nvPicPr>
            <p:blipFill>
              <a:blip r:embed="rId415"/>
              <a:stretch>
                <a:fillRect/>
              </a:stretch>
            </p:blipFill>
            <p:spPr>
              <a:xfrm>
                <a:off x="9418122" y="2618915"/>
                <a:ext cx="21564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6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1D0349A7-5846-94D7-6A79-C66B0F041367}"/>
                  </a:ext>
                </a:extLst>
              </p14:cNvPr>
              <p14:cNvContentPartPr/>
              <p14:nvPr/>
            </p14:nvContentPartPr>
            <p14:xfrm>
              <a:off x="9586242" y="2624675"/>
              <a:ext cx="165960" cy="116280"/>
            </p14:xfrm>
          </p:contentPart>
        </mc:Choice>
        <mc:Fallback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1D0349A7-5846-94D7-6A79-C66B0F041367}"/>
                  </a:ext>
                </a:extLst>
              </p:cNvPr>
              <p:cNvPicPr/>
              <p:nvPr/>
            </p:nvPicPr>
            <p:blipFill>
              <a:blip r:embed="rId417"/>
              <a:stretch>
                <a:fillRect/>
              </a:stretch>
            </p:blipFill>
            <p:spPr>
              <a:xfrm>
                <a:off x="9580122" y="2618555"/>
                <a:ext cx="17820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8">
            <p14:nvContentPartPr>
              <p14:cNvPr id="453" name="Ink 452">
                <a:extLst>
                  <a:ext uri="{FF2B5EF4-FFF2-40B4-BE49-F238E27FC236}">
                    <a16:creationId xmlns:a16="http://schemas.microsoft.com/office/drawing/2014/main" id="{B3808434-F945-C35E-5876-B18270A08242}"/>
                  </a:ext>
                </a:extLst>
              </p14:cNvPr>
              <p14:cNvContentPartPr/>
              <p14:nvPr/>
            </p14:nvContentPartPr>
            <p14:xfrm>
              <a:off x="9702882" y="2612795"/>
              <a:ext cx="239040" cy="410760"/>
            </p14:xfrm>
          </p:contentPart>
        </mc:Choice>
        <mc:Fallback>
          <p:pic>
            <p:nvPicPr>
              <p:cNvPr id="453" name="Ink 452">
                <a:extLst>
                  <a:ext uri="{FF2B5EF4-FFF2-40B4-BE49-F238E27FC236}">
                    <a16:creationId xmlns:a16="http://schemas.microsoft.com/office/drawing/2014/main" id="{B3808434-F945-C35E-5876-B18270A08242}"/>
                  </a:ext>
                </a:extLst>
              </p:cNvPr>
              <p:cNvPicPr/>
              <p:nvPr/>
            </p:nvPicPr>
            <p:blipFill>
              <a:blip r:embed="rId419"/>
              <a:stretch>
                <a:fillRect/>
              </a:stretch>
            </p:blipFill>
            <p:spPr>
              <a:xfrm>
                <a:off x="9696762" y="2606675"/>
                <a:ext cx="25128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0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9A3C4D64-039B-9AD5-64D4-B177226618EF}"/>
                  </a:ext>
                </a:extLst>
              </p14:cNvPr>
              <p14:cNvContentPartPr/>
              <p14:nvPr/>
            </p14:nvContentPartPr>
            <p14:xfrm>
              <a:off x="10000242" y="2584715"/>
              <a:ext cx="201600" cy="177120"/>
            </p14:xfrm>
          </p:contentPart>
        </mc:Choice>
        <mc:Fallback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9A3C4D64-039B-9AD5-64D4-B177226618EF}"/>
                  </a:ext>
                </a:extLst>
              </p:cNvPr>
              <p:cNvPicPr/>
              <p:nvPr/>
            </p:nvPicPr>
            <p:blipFill>
              <a:blip r:embed="rId421"/>
              <a:stretch>
                <a:fillRect/>
              </a:stretch>
            </p:blipFill>
            <p:spPr>
              <a:xfrm>
                <a:off x="9994122" y="2578595"/>
                <a:ext cx="21384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2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92D9CA90-3AE7-205A-5BFA-56131B32D436}"/>
                  </a:ext>
                </a:extLst>
              </p14:cNvPr>
              <p14:cNvContentPartPr/>
              <p14:nvPr/>
            </p14:nvContentPartPr>
            <p14:xfrm>
              <a:off x="10181322" y="2513075"/>
              <a:ext cx="37440" cy="219240"/>
            </p14:xfrm>
          </p:contentPart>
        </mc:Choice>
        <mc:Fallback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92D9CA90-3AE7-205A-5BFA-56131B32D436}"/>
                  </a:ext>
                </a:extLst>
              </p:cNvPr>
              <p:cNvPicPr/>
              <p:nvPr/>
            </p:nvPicPr>
            <p:blipFill>
              <a:blip r:embed="rId423"/>
              <a:stretch>
                <a:fillRect/>
              </a:stretch>
            </p:blipFill>
            <p:spPr>
              <a:xfrm>
                <a:off x="10175202" y="2506955"/>
                <a:ext cx="4968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4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4F88EE50-A3D8-276F-C449-BB7B3F9CEB29}"/>
                  </a:ext>
                </a:extLst>
              </p14:cNvPr>
              <p14:cNvContentPartPr/>
              <p14:nvPr/>
            </p14:nvContentPartPr>
            <p14:xfrm>
              <a:off x="10162602" y="2632235"/>
              <a:ext cx="150840" cy="52560"/>
            </p14:xfrm>
          </p:contentPart>
        </mc:Choice>
        <mc:Fallback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4F88EE50-A3D8-276F-C449-BB7B3F9CEB29}"/>
                  </a:ext>
                </a:extLst>
              </p:cNvPr>
              <p:cNvPicPr/>
              <p:nvPr/>
            </p:nvPicPr>
            <p:blipFill>
              <a:blip r:embed="rId425"/>
              <a:stretch>
                <a:fillRect/>
              </a:stretch>
            </p:blipFill>
            <p:spPr>
              <a:xfrm>
                <a:off x="10156482" y="2626115"/>
                <a:ext cx="16308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6">
            <p14:nvContentPartPr>
              <p14:cNvPr id="457" name="Ink 456">
                <a:extLst>
                  <a:ext uri="{FF2B5EF4-FFF2-40B4-BE49-F238E27FC236}">
                    <a16:creationId xmlns:a16="http://schemas.microsoft.com/office/drawing/2014/main" id="{3B6F092A-95EC-87ED-C495-B8993EA04CAE}"/>
                  </a:ext>
                </a:extLst>
              </p14:cNvPr>
              <p14:cNvContentPartPr/>
              <p14:nvPr/>
            </p14:nvContentPartPr>
            <p14:xfrm>
              <a:off x="10463922" y="2529635"/>
              <a:ext cx="108360" cy="33480"/>
            </p14:xfrm>
          </p:contentPart>
        </mc:Choice>
        <mc:Fallback>
          <p:pic>
            <p:nvPicPr>
              <p:cNvPr id="457" name="Ink 456">
                <a:extLst>
                  <a:ext uri="{FF2B5EF4-FFF2-40B4-BE49-F238E27FC236}">
                    <a16:creationId xmlns:a16="http://schemas.microsoft.com/office/drawing/2014/main" id="{3B6F092A-95EC-87ED-C495-B8993EA04CAE}"/>
                  </a:ext>
                </a:extLst>
              </p:cNvPr>
              <p:cNvPicPr/>
              <p:nvPr/>
            </p:nvPicPr>
            <p:blipFill>
              <a:blip r:embed="rId427"/>
              <a:stretch>
                <a:fillRect/>
              </a:stretch>
            </p:blipFill>
            <p:spPr>
              <a:xfrm>
                <a:off x="10457802" y="2523515"/>
                <a:ext cx="12060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8">
            <p14:nvContentPartPr>
              <p14:cNvPr id="458" name="Ink 457">
                <a:extLst>
                  <a:ext uri="{FF2B5EF4-FFF2-40B4-BE49-F238E27FC236}">
                    <a16:creationId xmlns:a16="http://schemas.microsoft.com/office/drawing/2014/main" id="{EECDB51F-C5B2-28C7-E951-6D63BF5B18A3}"/>
                  </a:ext>
                </a:extLst>
              </p14:cNvPr>
              <p14:cNvContentPartPr/>
              <p14:nvPr/>
            </p14:nvContentPartPr>
            <p14:xfrm>
              <a:off x="10480842" y="2609915"/>
              <a:ext cx="126720" cy="3960"/>
            </p14:xfrm>
          </p:contentPart>
        </mc:Choice>
        <mc:Fallback>
          <p:pic>
            <p:nvPicPr>
              <p:cNvPr id="458" name="Ink 457">
                <a:extLst>
                  <a:ext uri="{FF2B5EF4-FFF2-40B4-BE49-F238E27FC236}">
                    <a16:creationId xmlns:a16="http://schemas.microsoft.com/office/drawing/2014/main" id="{EECDB51F-C5B2-28C7-E951-6D63BF5B18A3}"/>
                  </a:ext>
                </a:extLst>
              </p:cNvPr>
              <p:cNvPicPr/>
              <p:nvPr/>
            </p:nvPicPr>
            <p:blipFill>
              <a:blip r:embed="rId429"/>
              <a:stretch>
                <a:fillRect/>
              </a:stretch>
            </p:blipFill>
            <p:spPr>
              <a:xfrm>
                <a:off x="10474722" y="2603795"/>
                <a:ext cx="13896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0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01F0E181-8229-58B6-058E-EE8DE1770BB4}"/>
                  </a:ext>
                </a:extLst>
              </p14:cNvPr>
              <p14:cNvContentPartPr/>
              <p14:nvPr/>
            </p14:nvContentPartPr>
            <p14:xfrm>
              <a:off x="10631322" y="2373755"/>
              <a:ext cx="266760" cy="314640"/>
            </p14:xfrm>
          </p:contentPart>
        </mc:Choice>
        <mc:Fallback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01F0E181-8229-58B6-058E-EE8DE1770BB4}"/>
                  </a:ext>
                </a:extLst>
              </p:cNvPr>
              <p:cNvPicPr/>
              <p:nvPr/>
            </p:nvPicPr>
            <p:blipFill>
              <a:blip r:embed="rId431"/>
              <a:stretch>
                <a:fillRect/>
              </a:stretch>
            </p:blipFill>
            <p:spPr>
              <a:xfrm>
                <a:off x="10625202" y="2367635"/>
                <a:ext cx="27900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2">
            <p14:nvContentPartPr>
              <p14:cNvPr id="461" name="Ink 460">
                <a:extLst>
                  <a:ext uri="{FF2B5EF4-FFF2-40B4-BE49-F238E27FC236}">
                    <a16:creationId xmlns:a16="http://schemas.microsoft.com/office/drawing/2014/main" id="{A3326CE3-F628-183D-9656-59C373F0CF3A}"/>
                  </a:ext>
                </a:extLst>
              </p14:cNvPr>
              <p14:cNvContentPartPr/>
              <p14:nvPr/>
            </p14:nvContentPartPr>
            <p14:xfrm>
              <a:off x="7851762" y="3678755"/>
              <a:ext cx="137880" cy="86040"/>
            </p14:xfrm>
          </p:contentPart>
        </mc:Choice>
        <mc:Fallback>
          <p:pic>
            <p:nvPicPr>
              <p:cNvPr id="461" name="Ink 460">
                <a:extLst>
                  <a:ext uri="{FF2B5EF4-FFF2-40B4-BE49-F238E27FC236}">
                    <a16:creationId xmlns:a16="http://schemas.microsoft.com/office/drawing/2014/main" id="{A3326CE3-F628-183D-9656-59C373F0CF3A}"/>
                  </a:ext>
                </a:extLst>
              </p:cNvPr>
              <p:cNvPicPr/>
              <p:nvPr/>
            </p:nvPicPr>
            <p:blipFill>
              <a:blip r:embed="rId433"/>
              <a:stretch>
                <a:fillRect/>
              </a:stretch>
            </p:blipFill>
            <p:spPr>
              <a:xfrm>
                <a:off x="7845642" y="3672635"/>
                <a:ext cx="1501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4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A1DDC31D-CF48-0F13-2AAB-23B765B09324}"/>
                  </a:ext>
                </a:extLst>
              </p14:cNvPr>
              <p14:cNvContentPartPr/>
              <p14:nvPr/>
            </p14:nvContentPartPr>
            <p14:xfrm>
              <a:off x="1366722" y="2788835"/>
              <a:ext cx="202680" cy="621000"/>
            </p14:xfrm>
          </p:contentPart>
        </mc:Choice>
        <mc:Fallback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A1DDC31D-CF48-0F13-2AAB-23B765B09324}"/>
                  </a:ext>
                </a:extLst>
              </p:cNvPr>
              <p:cNvPicPr/>
              <p:nvPr/>
            </p:nvPicPr>
            <p:blipFill>
              <a:blip r:embed="rId435"/>
              <a:stretch>
                <a:fillRect/>
              </a:stretch>
            </p:blipFill>
            <p:spPr>
              <a:xfrm>
                <a:off x="1360602" y="2782715"/>
                <a:ext cx="214920" cy="63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6">
            <p14:nvContentPartPr>
              <p14:cNvPr id="463" name="Ink 462">
                <a:extLst>
                  <a:ext uri="{FF2B5EF4-FFF2-40B4-BE49-F238E27FC236}">
                    <a16:creationId xmlns:a16="http://schemas.microsoft.com/office/drawing/2014/main" id="{E2ADD10E-85B6-A40F-B5EF-09AE8E5A1A1B}"/>
                  </a:ext>
                </a:extLst>
              </p14:cNvPr>
              <p14:cNvContentPartPr/>
              <p14:nvPr/>
            </p14:nvContentPartPr>
            <p14:xfrm>
              <a:off x="4198122" y="2585795"/>
              <a:ext cx="227160" cy="527400"/>
            </p14:xfrm>
          </p:contentPart>
        </mc:Choice>
        <mc:Fallback>
          <p:pic>
            <p:nvPicPr>
              <p:cNvPr id="463" name="Ink 462">
                <a:extLst>
                  <a:ext uri="{FF2B5EF4-FFF2-40B4-BE49-F238E27FC236}">
                    <a16:creationId xmlns:a16="http://schemas.microsoft.com/office/drawing/2014/main" id="{E2ADD10E-85B6-A40F-B5EF-09AE8E5A1A1B}"/>
                  </a:ext>
                </a:extLst>
              </p:cNvPr>
              <p:cNvPicPr/>
              <p:nvPr/>
            </p:nvPicPr>
            <p:blipFill>
              <a:blip r:embed="rId437"/>
              <a:stretch>
                <a:fillRect/>
              </a:stretch>
            </p:blipFill>
            <p:spPr>
              <a:xfrm>
                <a:off x="4192002" y="2579675"/>
                <a:ext cx="239400" cy="5396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6" name="Group 465">
            <a:extLst>
              <a:ext uri="{FF2B5EF4-FFF2-40B4-BE49-F238E27FC236}">
                <a16:creationId xmlns:a16="http://schemas.microsoft.com/office/drawing/2014/main" id="{EE10049A-4CB5-6FCE-B5BE-1F162898114F}"/>
              </a:ext>
            </a:extLst>
          </p:cNvPr>
          <p:cNvGrpSpPr/>
          <p:nvPr/>
        </p:nvGrpSpPr>
        <p:grpSpPr>
          <a:xfrm>
            <a:off x="7604442" y="4062155"/>
            <a:ext cx="1120680" cy="678600"/>
            <a:chOff x="7604442" y="4062155"/>
            <a:chExt cx="1120680" cy="6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7F9165A-2CE4-96EF-F198-5B3A9917423D}"/>
                    </a:ext>
                  </a:extLst>
                </p14:cNvPr>
                <p14:cNvContentPartPr/>
                <p14:nvPr/>
              </p14:nvContentPartPr>
              <p14:xfrm>
                <a:off x="7604442" y="4286795"/>
                <a:ext cx="206640" cy="28080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7F9165A-2CE4-96EF-F198-5B3A9917423D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7598322" y="4280675"/>
                  <a:ext cx="218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73BB569E-24AE-6B34-417E-D5E5B6C59E4C}"/>
                    </a:ext>
                  </a:extLst>
                </p14:cNvPr>
                <p14:cNvContentPartPr/>
                <p14:nvPr/>
              </p14:nvContentPartPr>
              <p14:xfrm>
                <a:off x="7836642" y="4313795"/>
                <a:ext cx="162000" cy="17424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73BB569E-24AE-6B34-417E-D5E5B6C59E4C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7830522" y="4307675"/>
                  <a:ext cx="1742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0CA6AB3-3557-AF5F-3398-480B099C18C6}"/>
                    </a:ext>
                  </a:extLst>
                </p14:cNvPr>
                <p14:cNvContentPartPr/>
                <p14:nvPr/>
              </p14:nvContentPartPr>
              <p14:xfrm>
                <a:off x="8011242" y="4310195"/>
                <a:ext cx="129600" cy="18324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0CA6AB3-3557-AF5F-3398-480B099C18C6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8005122" y="4304075"/>
                  <a:ext cx="1418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4E373E37-B4F9-C1F3-5D96-AB4077E1AF81}"/>
                    </a:ext>
                  </a:extLst>
                </p14:cNvPr>
                <p14:cNvContentPartPr/>
                <p14:nvPr/>
              </p14:nvContentPartPr>
              <p14:xfrm>
                <a:off x="8163882" y="4097075"/>
                <a:ext cx="178920" cy="50616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4E373E37-B4F9-C1F3-5D96-AB4077E1AF81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8157762" y="4090955"/>
                  <a:ext cx="1911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395" name="Ink 394">
                  <a:extLst>
                    <a:ext uri="{FF2B5EF4-FFF2-40B4-BE49-F238E27FC236}">
                      <a16:creationId xmlns:a16="http://schemas.microsoft.com/office/drawing/2014/main" id="{C0E9F88B-9432-77C5-2B65-BC86E8261AA5}"/>
                    </a:ext>
                  </a:extLst>
                </p14:cNvPr>
                <p14:cNvContentPartPr/>
                <p14:nvPr/>
              </p14:nvContentPartPr>
              <p14:xfrm>
                <a:off x="8400042" y="4361675"/>
                <a:ext cx="108360" cy="122760"/>
              </p14:xfrm>
            </p:contentPart>
          </mc:Choice>
          <mc:Fallback>
            <p:pic>
              <p:nvPicPr>
                <p:cNvPr id="395" name="Ink 394">
                  <a:extLst>
                    <a:ext uri="{FF2B5EF4-FFF2-40B4-BE49-F238E27FC236}">
                      <a16:creationId xmlns:a16="http://schemas.microsoft.com/office/drawing/2014/main" id="{C0E9F88B-9432-77C5-2B65-BC86E8261AA5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8393922" y="4355555"/>
                  <a:ext cx="12060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65AE4F8-F19E-141E-1BCE-DF8912DDEE43}"/>
                    </a:ext>
                  </a:extLst>
                </p14:cNvPr>
                <p14:cNvContentPartPr/>
                <p14:nvPr/>
              </p14:nvContentPartPr>
              <p14:xfrm>
                <a:off x="8360442" y="4191395"/>
                <a:ext cx="81000" cy="64800"/>
              </p14:xfrm>
            </p:contentPart>
          </mc:Choice>
          <mc:Fallback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65AE4F8-F19E-141E-1BCE-DF8912DDEE43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8354322" y="4185275"/>
                  <a:ext cx="932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B1A0B366-4DB9-2044-2E7D-4A7B16F828A1}"/>
                    </a:ext>
                  </a:extLst>
                </p14:cNvPr>
                <p14:cNvContentPartPr/>
                <p14:nvPr/>
              </p14:nvContentPartPr>
              <p14:xfrm>
                <a:off x="8597322" y="4062155"/>
                <a:ext cx="127800" cy="434160"/>
              </p14:xfrm>
            </p:contentPart>
          </mc:Choice>
          <mc:Fallback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B1A0B366-4DB9-2044-2E7D-4A7B16F828A1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8591202" y="4056035"/>
                  <a:ext cx="14004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F743573D-6368-0EFF-B006-26047D12C9AA}"/>
                    </a:ext>
                  </a:extLst>
                </p14:cNvPr>
                <p14:cNvContentPartPr/>
                <p14:nvPr/>
              </p14:nvContentPartPr>
              <p14:xfrm>
                <a:off x="7801362" y="4598195"/>
                <a:ext cx="726840" cy="14256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F743573D-6368-0EFF-B006-26047D12C9AA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7795242" y="4592075"/>
                  <a:ext cx="739080" cy="15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6E1B4E67-6281-90EB-3CFE-4C754309893E}"/>
              </a:ext>
            </a:extLst>
          </p:cNvPr>
          <p:cNvGrpSpPr/>
          <p:nvPr/>
        </p:nvGrpSpPr>
        <p:grpSpPr>
          <a:xfrm>
            <a:off x="10705842" y="2762555"/>
            <a:ext cx="221400" cy="111240"/>
            <a:chOff x="10705842" y="2762555"/>
            <a:chExt cx="221400" cy="11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67" name="Ink 466">
                  <a:extLst>
                    <a:ext uri="{FF2B5EF4-FFF2-40B4-BE49-F238E27FC236}">
                      <a16:creationId xmlns:a16="http://schemas.microsoft.com/office/drawing/2014/main" id="{F5BA0519-E5A3-3600-9A09-CF36AF2497EC}"/>
                    </a:ext>
                  </a:extLst>
                </p14:cNvPr>
                <p14:cNvContentPartPr/>
                <p14:nvPr/>
              </p14:nvContentPartPr>
              <p14:xfrm>
                <a:off x="10705842" y="2762555"/>
                <a:ext cx="221400" cy="55080"/>
              </p14:xfrm>
            </p:contentPart>
          </mc:Choice>
          <mc:Fallback>
            <p:pic>
              <p:nvPicPr>
                <p:cNvPr id="467" name="Ink 466">
                  <a:extLst>
                    <a:ext uri="{FF2B5EF4-FFF2-40B4-BE49-F238E27FC236}">
                      <a16:creationId xmlns:a16="http://schemas.microsoft.com/office/drawing/2014/main" id="{F5BA0519-E5A3-3600-9A09-CF36AF2497E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699722" y="2756435"/>
                  <a:ext cx="2336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68" name="Ink 467">
                  <a:extLst>
                    <a:ext uri="{FF2B5EF4-FFF2-40B4-BE49-F238E27FC236}">
                      <a16:creationId xmlns:a16="http://schemas.microsoft.com/office/drawing/2014/main" id="{D3D99045-323D-8B17-A763-21E74817D129}"/>
                    </a:ext>
                  </a:extLst>
                </p14:cNvPr>
                <p14:cNvContentPartPr/>
                <p14:nvPr/>
              </p14:nvContentPartPr>
              <p14:xfrm>
                <a:off x="10743642" y="2846795"/>
                <a:ext cx="164880" cy="27000"/>
              </p14:xfrm>
            </p:contentPart>
          </mc:Choice>
          <mc:Fallback>
            <p:pic>
              <p:nvPicPr>
                <p:cNvPr id="468" name="Ink 467">
                  <a:extLst>
                    <a:ext uri="{FF2B5EF4-FFF2-40B4-BE49-F238E27FC236}">
                      <a16:creationId xmlns:a16="http://schemas.microsoft.com/office/drawing/2014/main" id="{D3D99045-323D-8B17-A763-21E74817D129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737522" y="2840675"/>
                  <a:ext cx="177120" cy="3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8">
            <p14:nvContentPartPr>
              <p14:cNvPr id="473" name="Ink 472">
                <a:extLst>
                  <a:ext uri="{FF2B5EF4-FFF2-40B4-BE49-F238E27FC236}">
                    <a16:creationId xmlns:a16="http://schemas.microsoft.com/office/drawing/2014/main" id="{1F4E68CF-FF90-735D-0119-C1326637F612}"/>
                  </a:ext>
                </a:extLst>
              </p14:cNvPr>
              <p14:cNvContentPartPr/>
              <p14:nvPr/>
            </p14:nvContentPartPr>
            <p14:xfrm>
              <a:off x="2582442" y="2119595"/>
              <a:ext cx="199440" cy="438480"/>
            </p14:xfrm>
          </p:contentPart>
        </mc:Choice>
        <mc:Fallback>
          <p:pic>
            <p:nvPicPr>
              <p:cNvPr id="473" name="Ink 472">
                <a:extLst>
                  <a:ext uri="{FF2B5EF4-FFF2-40B4-BE49-F238E27FC236}">
                    <a16:creationId xmlns:a16="http://schemas.microsoft.com/office/drawing/2014/main" id="{1F4E68CF-FF90-735D-0119-C1326637F612}"/>
                  </a:ext>
                </a:extLst>
              </p:cNvPr>
              <p:cNvPicPr/>
              <p:nvPr/>
            </p:nvPicPr>
            <p:blipFill>
              <a:blip r:embed="rId459"/>
              <a:stretch>
                <a:fillRect/>
              </a:stretch>
            </p:blipFill>
            <p:spPr>
              <a:xfrm>
                <a:off x="2576322" y="2113475"/>
                <a:ext cx="211680" cy="45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0">
            <p14:nvContentPartPr>
              <p14:cNvPr id="474" name="Ink 473">
                <a:extLst>
                  <a:ext uri="{FF2B5EF4-FFF2-40B4-BE49-F238E27FC236}">
                    <a16:creationId xmlns:a16="http://schemas.microsoft.com/office/drawing/2014/main" id="{27CBF002-CC0B-DA57-2805-C62B68A4482E}"/>
                  </a:ext>
                </a:extLst>
              </p14:cNvPr>
              <p14:cNvContentPartPr/>
              <p14:nvPr/>
            </p14:nvContentPartPr>
            <p14:xfrm>
              <a:off x="3212442" y="2137595"/>
              <a:ext cx="123480" cy="405360"/>
            </p14:xfrm>
          </p:contentPart>
        </mc:Choice>
        <mc:Fallback>
          <p:pic>
            <p:nvPicPr>
              <p:cNvPr id="474" name="Ink 473">
                <a:extLst>
                  <a:ext uri="{FF2B5EF4-FFF2-40B4-BE49-F238E27FC236}">
                    <a16:creationId xmlns:a16="http://schemas.microsoft.com/office/drawing/2014/main" id="{27CBF002-CC0B-DA57-2805-C62B68A4482E}"/>
                  </a:ext>
                </a:extLst>
              </p:cNvPr>
              <p:cNvPicPr/>
              <p:nvPr/>
            </p:nvPicPr>
            <p:blipFill>
              <a:blip r:embed="rId461"/>
              <a:stretch>
                <a:fillRect/>
              </a:stretch>
            </p:blipFill>
            <p:spPr>
              <a:xfrm>
                <a:off x="3206322" y="2131475"/>
                <a:ext cx="13572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2">
            <p14:nvContentPartPr>
              <p14:cNvPr id="475" name="Ink 474">
                <a:extLst>
                  <a:ext uri="{FF2B5EF4-FFF2-40B4-BE49-F238E27FC236}">
                    <a16:creationId xmlns:a16="http://schemas.microsoft.com/office/drawing/2014/main" id="{6D7BC6F2-B5A3-EA12-FF34-406607C573AE}"/>
                  </a:ext>
                </a:extLst>
              </p14:cNvPr>
              <p14:cNvContentPartPr/>
              <p14:nvPr/>
            </p14:nvContentPartPr>
            <p14:xfrm>
              <a:off x="4072122" y="2158115"/>
              <a:ext cx="142920" cy="389160"/>
            </p14:xfrm>
          </p:contentPart>
        </mc:Choice>
        <mc:Fallback>
          <p:pic>
            <p:nvPicPr>
              <p:cNvPr id="475" name="Ink 474">
                <a:extLst>
                  <a:ext uri="{FF2B5EF4-FFF2-40B4-BE49-F238E27FC236}">
                    <a16:creationId xmlns:a16="http://schemas.microsoft.com/office/drawing/2014/main" id="{6D7BC6F2-B5A3-EA12-FF34-406607C573AE}"/>
                  </a:ext>
                </a:extLst>
              </p:cNvPr>
              <p:cNvPicPr/>
              <p:nvPr/>
            </p:nvPicPr>
            <p:blipFill>
              <a:blip r:embed="rId463"/>
              <a:stretch>
                <a:fillRect/>
              </a:stretch>
            </p:blipFill>
            <p:spPr>
              <a:xfrm>
                <a:off x="4066002" y="2151995"/>
                <a:ext cx="155160" cy="40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5" name="Group 484">
            <a:extLst>
              <a:ext uri="{FF2B5EF4-FFF2-40B4-BE49-F238E27FC236}">
                <a16:creationId xmlns:a16="http://schemas.microsoft.com/office/drawing/2014/main" id="{90DECEA3-17D6-6B83-FBC7-D31183AD3F76}"/>
              </a:ext>
            </a:extLst>
          </p:cNvPr>
          <p:cNvGrpSpPr/>
          <p:nvPr/>
        </p:nvGrpSpPr>
        <p:grpSpPr>
          <a:xfrm>
            <a:off x="9921762" y="4713035"/>
            <a:ext cx="1137600" cy="567360"/>
            <a:chOff x="9921762" y="4713035"/>
            <a:chExt cx="1137600" cy="567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D193B7FF-D280-1448-0B2C-4AE40F934986}"/>
                    </a:ext>
                  </a:extLst>
                </p14:cNvPr>
                <p14:cNvContentPartPr/>
                <p14:nvPr/>
              </p14:nvContentPartPr>
              <p14:xfrm>
                <a:off x="9921762" y="4713035"/>
                <a:ext cx="147240" cy="42012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D193B7FF-D280-1448-0B2C-4AE40F934986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9915642" y="4706915"/>
                  <a:ext cx="1594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478" name="Ink 477">
                  <a:extLst>
                    <a:ext uri="{FF2B5EF4-FFF2-40B4-BE49-F238E27FC236}">
                      <a16:creationId xmlns:a16="http://schemas.microsoft.com/office/drawing/2014/main" id="{F085873D-E21B-DA49-5249-A046A0534F7E}"/>
                    </a:ext>
                  </a:extLst>
                </p14:cNvPr>
                <p14:cNvContentPartPr/>
                <p14:nvPr/>
              </p14:nvContentPartPr>
              <p14:xfrm>
                <a:off x="10133442" y="4920035"/>
                <a:ext cx="200880" cy="195840"/>
              </p14:xfrm>
            </p:contentPart>
          </mc:Choice>
          <mc:Fallback>
            <p:pic>
              <p:nvPicPr>
                <p:cNvPr id="478" name="Ink 477">
                  <a:extLst>
                    <a:ext uri="{FF2B5EF4-FFF2-40B4-BE49-F238E27FC236}">
                      <a16:creationId xmlns:a16="http://schemas.microsoft.com/office/drawing/2014/main" id="{F085873D-E21B-DA49-5249-A046A0534F7E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127322" y="4913915"/>
                  <a:ext cx="21312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D606FC0B-B373-8B0D-1F97-647969C6B221}"/>
                    </a:ext>
                  </a:extLst>
                </p14:cNvPr>
                <p14:cNvContentPartPr/>
                <p14:nvPr/>
              </p14:nvContentPartPr>
              <p14:xfrm>
                <a:off x="10349442" y="4922195"/>
                <a:ext cx="189000" cy="17676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D606FC0B-B373-8B0D-1F97-647969C6B221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343322" y="4916075"/>
                  <a:ext cx="20124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4191A8BF-3CD9-DED7-0C43-2C8B54B6B797}"/>
                    </a:ext>
                  </a:extLst>
                </p14:cNvPr>
                <p14:cNvContentPartPr/>
                <p14:nvPr/>
              </p14:nvContentPartPr>
              <p14:xfrm>
                <a:off x="10516842" y="4940915"/>
                <a:ext cx="163080" cy="16956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4191A8BF-3CD9-DED7-0C43-2C8B54B6B797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510722" y="4934795"/>
                  <a:ext cx="1753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481" name="Ink 480">
                  <a:extLst>
                    <a:ext uri="{FF2B5EF4-FFF2-40B4-BE49-F238E27FC236}">
                      <a16:creationId xmlns:a16="http://schemas.microsoft.com/office/drawing/2014/main" id="{BC4BB7DD-F425-A0D6-2AC2-7468CA868D1E}"/>
                    </a:ext>
                  </a:extLst>
                </p14:cNvPr>
                <p14:cNvContentPartPr/>
                <p14:nvPr/>
              </p14:nvContentPartPr>
              <p14:xfrm>
                <a:off x="10747962" y="4759835"/>
                <a:ext cx="36000" cy="299880"/>
              </p14:xfrm>
            </p:contentPart>
          </mc:Choice>
          <mc:Fallback>
            <p:pic>
              <p:nvPicPr>
                <p:cNvPr id="481" name="Ink 480">
                  <a:extLst>
                    <a:ext uri="{FF2B5EF4-FFF2-40B4-BE49-F238E27FC236}">
                      <a16:creationId xmlns:a16="http://schemas.microsoft.com/office/drawing/2014/main" id="{BC4BB7DD-F425-A0D6-2AC2-7468CA868D1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741842" y="4753715"/>
                  <a:ext cx="4824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482" name="Ink 481">
                  <a:extLst>
                    <a:ext uri="{FF2B5EF4-FFF2-40B4-BE49-F238E27FC236}">
                      <a16:creationId xmlns:a16="http://schemas.microsoft.com/office/drawing/2014/main" id="{D9120A8D-0AE3-93ED-755A-57981C0EF610}"/>
                    </a:ext>
                  </a:extLst>
                </p14:cNvPr>
                <p14:cNvContentPartPr/>
                <p14:nvPr/>
              </p14:nvContentPartPr>
              <p14:xfrm>
                <a:off x="10731402" y="4862435"/>
                <a:ext cx="145440" cy="158040"/>
              </p14:xfrm>
            </p:contentPart>
          </mc:Choice>
          <mc:Fallback>
            <p:pic>
              <p:nvPicPr>
                <p:cNvPr id="482" name="Ink 481">
                  <a:extLst>
                    <a:ext uri="{FF2B5EF4-FFF2-40B4-BE49-F238E27FC236}">
                      <a16:creationId xmlns:a16="http://schemas.microsoft.com/office/drawing/2014/main" id="{D9120A8D-0AE3-93ED-755A-57981C0EF610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725282" y="4856315"/>
                  <a:ext cx="15768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483" name="Ink 482">
                  <a:extLst>
                    <a:ext uri="{FF2B5EF4-FFF2-40B4-BE49-F238E27FC236}">
                      <a16:creationId xmlns:a16="http://schemas.microsoft.com/office/drawing/2014/main" id="{8BC25AB6-BFE0-DEB1-A036-ED06D098FADB}"/>
                    </a:ext>
                  </a:extLst>
                </p14:cNvPr>
                <p14:cNvContentPartPr/>
                <p14:nvPr/>
              </p14:nvContentPartPr>
              <p14:xfrm>
                <a:off x="11051442" y="4895555"/>
                <a:ext cx="7920" cy="56160"/>
              </p14:xfrm>
            </p:contentPart>
          </mc:Choice>
          <mc:Fallback>
            <p:pic>
              <p:nvPicPr>
                <p:cNvPr id="483" name="Ink 482">
                  <a:extLst>
                    <a:ext uri="{FF2B5EF4-FFF2-40B4-BE49-F238E27FC236}">
                      <a16:creationId xmlns:a16="http://schemas.microsoft.com/office/drawing/2014/main" id="{8BC25AB6-BFE0-DEB1-A036-ED06D098FADB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1045322" y="4889435"/>
                  <a:ext cx="201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484" name="Ink 483">
                  <a:extLst>
                    <a:ext uri="{FF2B5EF4-FFF2-40B4-BE49-F238E27FC236}">
                      <a16:creationId xmlns:a16="http://schemas.microsoft.com/office/drawing/2014/main" id="{1E8E0517-9DE5-729B-E381-EBAF6D861990}"/>
                    </a:ext>
                  </a:extLst>
                </p14:cNvPr>
                <p14:cNvContentPartPr/>
                <p14:nvPr/>
              </p14:nvContentPartPr>
              <p14:xfrm>
                <a:off x="10919322" y="5066195"/>
                <a:ext cx="123120" cy="214200"/>
              </p14:xfrm>
            </p:contentPart>
          </mc:Choice>
          <mc:Fallback>
            <p:pic>
              <p:nvPicPr>
                <p:cNvPr id="484" name="Ink 483">
                  <a:extLst>
                    <a:ext uri="{FF2B5EF4-FFF2-40B4-BE49-F238E27FC236}">
                      <a16:creationId xmlns:a16="http://schemas.microsoft.com/office/drawing/2014/main" id="{1E8E0517-9DE5-729B-E381-EBAF6D861990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913202" y="5060075"/>
                  <a:ext cx="135360" cy="22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39D3FA33-B571-AE3F-267A-5259884111B4}"/>
              </a:ext>
            </a:extLst>
          </p:cNvPr>
          <p:cNvGrpSpPr/>
          <p:nvPr/>
        </p:nvGrpSpPr>
        <p:grpSpPr>
          <a:xfrm>
            <a:off x="7117362" y="3081155"/>
            <a:ext cx="201600" cy="126720"/>
            <a:chOff x="7117362" y="3081155"/>
            <a:chExt cx="201600" cy="12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488" name="Ink 487">
                  <a:extLst>
                    <a:ext uri="{FF2B5EF4-FFF2-40B4-BE49-F238E27FC236}">
                      <a16:creationId xmlns:a16="http://schemas.microsoft.com/office/drawing/2014/main" id="{218B94C6-F247-C93F-367A-B3E61FB61C24}"/>
                    </a:ext>
                  </a:extLst>
                </p14:cNvPr>
                <p14:cNvContentPartPr/>
                <p14:nvPr/>
              </p14:nvContentPartPr>
              <p14:xfrm>
                <a:off x="7117362" y="3081155"/>
                <a:ext cx="201600" cy="59040"/>
              </p14:xfrm>
            </p:contentPart>
          </mc:Choice>
          <mc:Fallback>
            <p:pic>
              <p:nvPicPr>
                <p:cNvPr id="488" name="Ink 487">
                  <a:extLst>
                    <a:ext uri="{FF2B5EF4-FFF2-40B4-BE49-F238E27FC236}">
                      <a16:creationId xmlns:a16="http://schemas.microsoft.com/office/drawing/2014/main" id="{218B94C6-F247-C93F-367A-B3E61FB61C2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7111242" y="3075035"/>
                  <a:ext cx="2138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1AC25088-5906-73CE-866F-76E59B7EACD4}"/>
                    </a:ext>
                  </a:extLst>
                </p14:cNvPr>
                <p14:cNvContentPartPr/>
                <p14:nvPr/>
              </p14:nvContentPartPr>
              <p14:xfrm>
                <a:off x="7190442" y="3175835"/>
                <a:ext cx="110880" cy="3204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1AC25088-5906-73CE-866F-76E59B7EACD4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7184322" y="3169715"/>
                  <a:ext cx="123120" cy="4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494B29C0-1DAB-1BC7-AC29-C9162D56EBA2}"/>
              </a:ext>
            </a:extLst>
          </p:cNvPr>
          <p:cNvGrpSpPr/>
          <p:nvPr/>
        </p:nvGrpSpPr>
        <p:grpSpPr>
          <a:xfrm>
            <a:off x="568602" y="4332875"/>
            <a:ext cx="307440" cy="694800"/>
            <a:chOff x="568602" y="4332875"/>
            <a:chExt cx="307440" cy="694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491" name="Ink 490">
                  <a:extLst>
                    <a:ext uri="{FF2B5EF4-FFF2-40B4-BE49-F238E27FC236}">
                      <a16:creationId xmlns:a16="http://schemas.microsoft.com/office/drawing/2014/main" id="{D8A2943A-FEA2-2969-9E95-90CDF7F45C96}"/>
                    </a:ext>
                  </a:extLst>
                </p14:cNvPr>
                <p14:cNvContentPartPr/>
                <p14:nvPr/>
              </p14:nvContentPartPr>
              <p14:xfrm>
                <a:off x="593442" y="4600715"/>
                <a:ext cx="20160" cy="225720"/>
              </p14:xfrm>
            </p:contentPart>
          </mc:Choice>
          <mc:Fallback>
            <p:pic>
              <p:nvPicPr>
                <p:cNvPr id="491" name="Ink 490">
                  <a:extLst>
                    <a:ext uri="{FF2B5EF4-FFF2-40B4-BE49-F238E27FC236}">
                      <a16:creationId xmlns:a16="http://schemas.microsoft.com/office/drawing/2014/main" id="{D8A2943A-FEA2-2969-9E95-90CDF7F45C96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587322" y="4594595"/>
                  <a:ext cx="324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492" name="Ink 491">
                  <a:extLst>
                    <a:ext uri="{FF2B5EF4-FFF2-40B4-BE49-F238E27FC236}">
                      <a16:creationId xmlns:a16="http://schemas.microsoft.com/office/drawing/2014/main" id="{E5052A23-BED7-FC37-C6A4-6639050A6FC4}"/>
                    </a:ext>
                  </a:extLst>
                </p14:cNvPr>
                <p14:cNvContentPartPr/>
                <p14:nvPr/>
              </p14:nvContentPartPr>
              <p14:xfrm>
                <a:off x="568602" y="4332875"/>
                <a:ext cx="97560" cy="174600"/>
              </p14:xfrm>
            </p:contentPart>
          </mc:Choice>
          <mc:Fallback>
            <p:pic>
              <p:nvPicPr>
                <p:cNvPr id="492" name="Ink 491">
                  <a:extLst>
                    <a:ext uri="{FF2B5EF4-FFF2-40B4-BE49-F238E27FC236}">
                      <a16:creationId xmlns:a16="http://schemas.microsoft.com/office/drawing/2014/main" id="{E5052A23-BED7-FC37-C6A4-6639050A6FC4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562482" y="4326755"/>
                  <a:ext cx="1098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493" name="Ink 492">
                  <a:extLst>
                    <a:ext uri="{FF2B5EF4-FFF2-40B4-BE49-F238E27FC236}">
                      <a16:creationId xmlns:a16="http://schemas.microsoft.com/office/drawing/2014/main" id="{FF51803B-FBEF-0FAB-2E62-2718FFEB0F2D}"/>
                    </a:ext>
                  </a:extLst>
                </p14:cNvPr>
                <p14:cNvContentPartPr/>
                <p14:nvPr/>
              </p14:nvContentPartPr>
              <p14:xfrm>
                <a:off x="734562" y="4379675"/>
                <a:ext cx="77760" cy="648000"/>
              </p14:xfrm>
            </p:contentPart>
          </mc:Choice>
          <mc:Fallback>
            <p:pic>
              <p:nvPicPr>
                <p:cNvPr id="493" name="Ink 492">
                  <a:extLst>
                    <a:ext uri="{FF2B5EF4-FFF2-40B4-BE49-F238E27FC236}">
                      <a16:creationId xmlns:a16="http://schemas.microsoft.com/office/drawing/2014/main" id="{FF51803B-FBEF-0FAB-2E62-2718FFEB0F2D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728442" y="4373555"/>
                  <a:ext cx="90000" cy="66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494" name="Ink 493">
                  <a:extLst>
                    <a:ext uri="{FF2B5EF4-FFF2-40B4-BE49-F238E27FC236}">
                      <a16:creationId xmlns:a16="http://schemas.microsoft.com/office/drawing/2014/main" id="{373A6AB2-6795-70F4-6393-EFA1D9A0D5C9}"/>
                    </a:ext>
                  </a:extLst>
                </p14:cNvPr>
                <p14:cNvContentPartPr/>
                <p14:nvPr/>
              </p14:nvContentPartPr>
              <p14:xfrm>
                <a:off x="695322" y="4768475"/>
                <a:ext cx="180720" cy="71280"/>
              </p14:xfrm>
            </p:contentPart>
          </mc:Choice>
          <mc:Fallback>
            <p:pic>
              <p:nvPicPr>
                <p:cNvPr id="494" name="Ink 493">
                  <a:extLst>
                    <a:ext uri="{FF2B5EF4-FFF2-40B4-BE49-F238E27FC236}">
                      <a16:creationId xmlns:a16="http://schemas.microsoft.com/office/drawing/2014/main" id="{373A6AB2-6795-70F4-6393-EFA1D9A0D5C9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689202" y="4762355"/>
                  <a:ext cx="192960" cy="8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12C0AF0E-0069-86B1-07BE-664910A9F725}"/>
              </a:ext>
            </a:extLst>
          </p:cNvPr>
          <p:cNvGrpSpPr/>
          <p:nvPr/>
        </p:nvGrpSpPr>
        <p:grpSpPr>
          <a:xfrm>
            <a:off x="1159362" y="4225235"/>
            <a:ext cx="1452960" cy="798120"/>
            <a:chOff x="1159362" y="4225235"/>
            <a:chExt cx="1452960" cy="79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BECB4386-BA22-D659-133B-237FAE478AEA}"/>
                    </a:ext>
                  </a:extLst>
                </p14:cNvPr>
                <p14:cNvContentPartPr/>
                <p14:nvPr/>
              </p14:nvContentPartPr>
              <p14:xfrm>
                <a:off x="1159362" y="4252955"/>
                <a:ext cx="164160" cy="6393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BECB4386-BA22-D659-133B-237FAE478AEA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153242" y="4246835"/>
                  <a:ext cx="176400" cy="65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A83E77B4-76EC-3E20-A24F-561E899BC46E}"/>
                    </a:ext>
                  </a:extLst>
                </p14:cNvPr>
                <p14:cNvContentPartPr/>
                <p14:nvPr/>
              </p14:nvContentPartPr>
              <p14:xfrm>
                <a:off x="1396242" y="4396595"/>
                <a:ext cx="97200" cy="62676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A83E77B4-76EC-3E20-A24F-561E899BC46E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390122" y="4390475"/>
                  <a:ext cx="109440" cy="63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B5334128-4BCE-A1E3-E255-07339F8BCF2B}"/>
                    </a:ext>
                  </a:extLst>
                </p14:cNvPr>
                <p14:cNvContentPartPr/>
                <p14:nvPr/>
              </p14:nvContentPartPr>
              <p14:xfrm>
                <a:off x="1394442" y="4680275"/>
                <a:ext cx="143640" cy="3852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B5334128-4BCE-A1E3-E255-07339F8BCF2B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1388322" y="4674155"/>
                  <a:ext cx="15588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498" name="Ink 497">
                  <a:extLst>
                    <a:ext uri="{FF2B5EF4-FFF2-40B4-BE49-F238E27FC236}">
                      <a16:creationId xmlns:a16="http://schemas.microsoft.com/office/drawing/2014/main" id="{418634FE-8662-A83C-C23A-0EA28744A174}"/>
                    </a:ext>
                  </a:extLst>
                </p14:cNvPr>
                <p14:cNvContentPartPr/>
                <p14:nvPr/>
              </p14:nvContentPartPr>
              <p14:xfrm>
                <a:off x="1712322" y="4574795"/>
                <a:ext cx="130680" cy="32760"/>
              </p14:xfrm>
            </p:contentPart>
          </mc:Choice>
          <mc:Fallback>
            <p:pic>
              <p:nvPicPr>
                <p:cNvPr id="498" name="Ink 497">
                  <a:extLst>
                    <a:ext uri="{FF2B5EF4-FFF2-40B4-BE49-F238E27FC236}">
                      <a16:creationId xmlns:a16="http://schemas.microsoft.com/office/drawing/2014/main" id="{418634FE-8662-A83C-C23A-0EA28744A174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1706202" y="4568675"/>
                  <a:ext cx="142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74AC9B3D-E2C1-7081-7B34-572920A9B8AE}"/>
                    </a:ext>
                  </a:extLst>
                </p14:cNvPr>
                <p14:cNvContentPartPr/>
                <p14:nvPr/>
              </p14:nvContentPartPr>
              <p14:xfrm>
                <a:off x="1750122" y="4643195"/>
                <a:ext cx="142920" cy="5328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74AC9B3D-E2C1-7081-7B34-572920A9B8AE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744002" y="4637075"/>
                  <a:ext cx="1551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500" name="Ink 499">
                  <a:extLst>
                    <a:ext uri="{FF2B5EF4-FFF2-40B4-BE49-F238E27FC236}">
                      <a16:creationId xmlns:a16="http://schemas.microsoft.com/office/drawing/2014/main" id="{B16B7318-4512-5B88-51E6-76C90B3DFEE6}"/>
                    </a:ext>
                  </a:extLst>
                </p14:cNvPr>
                <p14:cNvContentPartPr/>
                <p14:nvPr/>
              </p14:nvContentPartPr>
              <p14:xfrm>
                <a:off x="2104722" y="4509635"/>
                <a:ext cx="97200" cy="30600"/>
              </p14:xfrm>
            </p:contentPart>
          </mc:Choice>
          <mc:Fallback>
            <p:pic>
              <p:nvPicPr>
                <p:cNvPr id="500" name="Ink 499">
                  <a:extLst>
                    <a:ext uri="{FF2B5EF4-FFF2-40B4-BE49-F238E27FC236}">
                      <a16:creationId xmlns:a16="http://schemas.microsoft.com/office/drawing/2014/main" id="{B16B7318-4512-5B88-51E6-76C90B3DFEE6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2098602" y="4503515"/>
                  <a:ext cx="109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118B86CA-3D01-5038-403E-0984A48897C9}"/>
                    </a:ext>
                  </a:extLst>
                </p14:cNvPr>
                <p14:cNvContentPartPr/>
                <p14:nvPr/>
              </p14:nvContentPartPr>
              <p14:xfrm>
                <a:off x="2102922" y="4572635"/>
                <a:ext cx="121320" cy="5976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118B86CA-3D01-5038-403E-0984A48897C9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2096802" y="4566515"/>
                  <a:ext cx="1335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502" name="Ink 501">
                  <a:extLst>
                    <a:ext uri="{FF2B5EF4-FFF2-40B4-BE49-F238E27FC236}">
                      <a16:creationId xmlns:a16="http://schemas.microsoft.com/office/drawing/2014/main" id="{D0290CAF-15C4-E734-31FB-02681B7F5101}"/>
                    </a:ext>
                  </a:extLst>
                </p14:cNvPr>
                <p14:cNvContentPartPr/>
                <p14:nvPr/>
              </p14:nvContentPartPr>
              <p14:xfrm>
                <a:off x="2293722" y="4404155"/>
                <a:ext cx="157320" cy="255600"/>
              </p14:xfrm>
            </p:contentPart>
          </mc:Choice>
          <mc:Fallback>
            <p:pic>
              <p:nvPicPr>
                <p:cNvPr id="502" name="Ink 501">
                  <a:extLst>
                    <a:ext uri="{FF2B5EF4-FFF2-40B4-BE49-F238E27FC236}">
                      <a16:creationId xmlns:a16="http://schemas.microsoft.com/office/drawing/2014/main" id="{D0290CAF-15C4-E734-31FB-02681B7F5101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2287602" y="4398035"/>
                  <a:ext cx="1695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503" name="Ink 502">
                  <a:extLst>
                    <a:ext uri="{FF2B5EF4-FFF2-40B4-BE49-F238E27FC236}">
                      <a16:creationId xmlns:a16="http://schemas.microsoft.com/office/drawing/2014/main" id="{07C565A2-C9CF-4D83-9EE1-DF2B7811EDED}"/>
                    </a:ext>
                  </a:extLst>
                </p14:cNvPr>
                <p14:cNvContentPartPr/>
                <p14:nvPr/>
              </p14:nvContentPartPr>
              <p14:xfrm>
                <a:off x="2437362" y="4225235"/>
                <a:ext cx="174960" cy="695520"/>
              </p14:xfrm>
            </p:contentPart>
          </mc:Choice>
          <mc:Fallback>
            <p:pic>
              <p:nvPicPr>
                <p:cNvPr id="503" name="Ink 502">
                  <a:extLst>
                    <a:ext uri="{FF2B5EF4-FFF2-40B4-BE49-F238E27FC236}">
                      <a16:creationId xmlns:a16="http://schemas.microsoft.com/office/drawing/2014/main" id="{07C565A2-C9CF-4D83-9EE1-DF2B7811EDED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431242" y="4219115"/>
                  <a:ext cx="187200" cy="70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4" name="Group 513">
            <a:extLst>
              <a:ext uri="{FF2B5EF4-FFF2-40B4-BE49-F238E27FC236}">
                <a16:creationId xmlns:a16="http://schemas.microsoft.com/office/drawing/2014/main" id="{7C38F935-B88D-D80E-A17B-B2390464DC72}"/>
              </a:ext>
            </a:extLst>
          </p:cNvPr>
          <p:cNvGrpSpPr/>
          <p:nvPr/>
        </p:nvGrpSpPr>
        <p:grpSpPr>
          <a:xfrm>
            <a:off x="3213522" y="4288955"/>
            <a:ext cx="568440" cy="312840"/>
            <a:chOff x="3213522" y="4288955"/>
            <a:chExt cx="568440" cy="312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504" name="Ink 503">
                  <a:extLst>
                    <a:ext uri="{FF2B5EF4-FFF2-40B4-BE49-F238E27FC236}">
                      <a16:creationId xmlns:a16="http://schemas.microsoft.com/office/drawing/2014/main" id="{84CDD0CE-C642-0BEF-6C80-4775AA183CE9}"/>
                    </a:ext>
                  </a:extLst>
                </p14:cNvPr>
                <p14:cNvContentPartPr/>
                <p14:nvPr/>
              </p14:nvContentPartPr>
              <p14:xfrm>
                <a:off x="3213522" y="4309115"/>
                <a:ext cx="217080" cy="292680"/>
              </p14:xfrm>
            </p:contentPart>
          </mc:Choice>
          <mc:Fallback>
            <p:pic>
              <p:nvPicPr>
                <p:cNvPr id="504" name="Ink 503">
                  <a:extLst>
                    <a:ext uri="{FF2B5EF4-FFF2-40B4-BE49-F238E27FC236}">
                      <a16:creationId xmlns:a16="http://schemas.microsoft.com/office/drawing/2014/main" id="{84CDD0CE-C642-0BEF-6C80-4775AA183CE9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3207402" y="4302995"/>
                  <a:ext cx="2293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505" name="Ink 504">
                  <a:extLst>
                    <a:ext uri="{FF2B5EF4-FFF2-40B4-BE49-F238E27FC236}">
                      <a16:creationId xmlns:a16="http://schemas.microsoft.com/office/drawing/2014/main" id="{E1B2AE0C-A8DC-ADB2-2016-A07E8C3E4574}"/>
                    </a:ext>
                  </a:extLst>
                </p14:cNvPr>
                <p14:cNvContentPartPr/>
                <p14:nvPr/>
              </p14:nvContentPartPr>
              <p14:xfrm>
                <a:off x="3502602" y="4399835"/>
                <a:ext cx="122760" cy="180360"/>
              </p14:xfrm>
            </p:contentPart>
          </mc:Choice>
          <mc:Fallback>
            <p:pic>
              <p:nvPicPr>
                <p:cNvPr id="505" name="Ink 504">
                  <a:extLst>
                    <a:ext uri="{FF2B5EF4-FFF2-40B4-BE49-F238E27FC236}">
                      <a16:creationId xmlns:a16="http://schemas.microsoft.com/office/drawing/2014/main" id="{E1B2AE0C-A8DC-ADB2-2016-A07E8C3E4574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3496482" y="4393715"/>
                  <a:ext cx="13500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BB340B73-4FC2-5187-48DA-172035583E2F}"/>
                    </a:ext>
                  </a:extLst>
                </p14:cNvPr>
                <p14:cNvContentPartPr/>
                <p14:nvPr/>
              </p14:nvContentPartPr>
              <p14:xfrm>
                <a:off x="3694482" y="4288955"/>
                <a:ext cx="19080" cy="22536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BB340B73-4FC2-5187-48DA-172035583E2F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3688362" y="4282835"/>
                  <a:ext cx="3132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26F13746-C141-6B70-578F-FAFCD68A59C9}"/>
                    </a:ext>
                  </a:extLst>
                </p14:cNvPr>
                <p14:cNvContentPartPr/>
                <p14:nvPr/>
              </p14:nvContentPartPr>
              <p14:xfrm>
                <a:off x="3668202" y="4406315"/>
                <a:ext cx="113760" cy="4356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26F13746-C141-6B70-578F-FAFCD68A59C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3662082" y="4400195"/>
                  <a:ext cx="126000" cy="5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0" name="Group 529">
            <a:extLst>
              <a:ext uri="{FF2B5EF4-FFF2-40B4-BE49-F238E27FC236}">
                <a16:creationId xmlns:a16="http://schemas.microsoft.com/office/drawing/2014/main" id="{34C460FD-9D5C-7113-59EE-0FDC2B171431}"/>
              </a:ext>
            </a:extLst>
          </p:cNvPr>
          <p:cNvGrpSpPr/>
          <p:nvPr/>
        </p:nvGrpSpPr>
        <p:grpSpPr>
          <a:xfrm>
            <a:off x="4014162" y="4082675"/>
            <a:ext cx="854280" cy="373320"/>
            <a:chOff x="4014162" y="4082675"/>
            <a:chExt cx="854280" cy="37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508" name="Ink 507">
                  <a:extLst>
                    <a:ext uri="{FF2B5EF4-FFF2-40B4-BE49-F238E27FC236}">
                      <a16:creationId xmlns:a16="http://schemas.microsoft.com/office/drawing/2014/main" id="{3A249917-138A-D378-ED42-E7B9E790823F}"/>
                    </a:ext>
                  </a:extLst>
                </p14:cNvPr>
                <p14:cNvContentPartPr/>
                <p14:nvPr/>
              </p14:nvContentPartPr>
              <p14:xfrm>
                <a:off x="4021722" y="4189235"/>
                <a:ext cx="29880" cy="266760"/>
              </p14:xfrm>
            </p:contentPart>
          </mc:Choice>
          <mc:Fallback>
            <p:pic>
              <p:nvPicPr>
                <p:cNvPr id="508" name="Ink 507">
                  <a:extLst>
                    <a:ext uri="{FF2B5EF4-FFF2-40B4-BE49-F238E27FC236}">
                      <a16:creationId xmlns:a16="http://schemas.microsoft.com/office/drawing/2014/main" id="{3A249917-138A-D378-ED42-E7B9E790823F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4015602" y="4183115"/>
                  <a:ext cx="42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AC729A95-E50D-2653-A36B-C952F543D9D5}"/>
                    </a:ext>
                  </a:extLst>
                </p14:cNvPr>
                <p14:cNvContentPartPr/>
                <p14:nvPr/>
              </p14:nvContentPartPr>
              <p14:xfrm>
                <a:off x="4014162" y="4156835"/>
                <a:ext cx="156600" cy="81360"/>
              </p14:xfrm>
            </p:contentPart>
          </mc:Choice>
          <mc:Fallback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AC729A95-E50D-2653-A36B-C952F543D9D5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4008042" y="4150715"/>
                  <a:ext cx="1688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F577A475-49B4-CE8C-25F3-40851426486F}"/>
                    </a:ext>
                  </a:extLst>
                </p14:cNvPr>
                <p14:cNvContentPartPr/>
                <p14:nvPr/>
              </p14:nvContentPartPr>
              <p14:xfrm>
                <a:off x="4073562" y="4342595"/>
                <a:ext cx="97200" cy="30600"/>
              </p14:xfrm>
            </p:contentPart>
          </mc:Choice>
          <mc:Fallback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F577A475-49B4-CE8C-25F3-40851426486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4067442" y="4336475"/>
                  <a:ext cx="1094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A0CD85E9-4BEC-FB45-C49F-3CA71E8D41A6}"/>
                    </a:ext>
                  </a:extLst>
                </p14:cNvPr>
                <p14:cNvContentPartPr/>
                <p14:nvPr/>
              </p14:nvContentPartPr>
              <p14:xfrm>
                <a:off x="4167522" y="4297955"/>
                <a:ext cx="102240" cy="12744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A0CD85E9-4BEC-FB45-C49F-3CA71E8D41A6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4161402" y="4291835"/>
                  <a:ext cx="1144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2E029695-8863-EAA5-6933-AF080B5570BB}"/>
                    </a:ext>
                  </a:extLst>
                </p14:cNvPr>
                <p14:cNvContentPartPr/>
                <p14:nvPr/>
              </p14:nvContentPartPr>
              <p14:xfrm>
                <a:off x="4342122" y="4274555"/>
                <a:ext cx="140760" cy="15336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2E029695-8863-EAA5-6933-AF080B5570BB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4336002" y="4268435"/>
                  <a:ext cx="15300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80FDA51D-C0C4-CCA2-7B9D-9F53103D3435}"/>
                    </a:ext>
                  </a:extLst>
                </p14:cNvPr>
                <p14:cNvContentPartPr/>
                <p14:nvPr/>
              </p14:nvContentPartPr>
              <p14:xfrm>
                <a:off x="4547682" y="4082675"/>
                <a:ext cx="320760" cy="3398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80FDA51D-C0C4-CCA2-7B9D-9F53103D3435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4541562" y="4076555"/>
                  <a:ext cx="33300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3989F3B7-9301-E4C3-99C3-D7131F036BDD}"/>
              </a:ext>
            </a:extLst>
          </p:cNvPr>
          <p:cNvGrpSpPr/>
          <p:nvPr/>
        </p:nvGrpSpPr>
        <p:grpSpPr>
          <a:xfrm>
            <a:off x="985482" y="5529875"/>
            <a:ext cx="846000" cy="343800"/>
            <a:chOff x="985482" y="5529875"/>
            <a:chExt cx="846000" cy="34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AA232A17-AF47-DEBE-B8F1-13E35A1E63E2}"/>
                    </a:ext>
                  </a:extLst>
                </p14:cNvPr>
                <p14:cNvContentPartPr/>
                <p14:nvPr/>
              </p14:nvContentPartPr>
              <p14:xfrm>
                <a:off x="985482" y="5529875"/>
                <a:ext cx="466920" cy="34380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AA232A17-AF47-DEBE-B8F1-13E35A1E63E2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979362" y="5523755"/>
                  <a:ext cx="479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2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47DBB633-E43F-7B78-2AB1-5AE9C088371E}"/>
                    </a:ext>
                  </a:extLst>
                </p14:cNvPr>
                <p14:cNvContentPartPr/>
                <p14:nvPr/>
              </p14:nvContentPartPr>
              <p14:xfrm>
                <a:off x="1509642" y="5643275"/>
                <a:ext cx="321840" cy="17892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47DBB633-E43F-7B78-2AB1-5AE9C088371E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503522" y="5637155"/>
                  <a:ext cx="33408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4F99D360-858C-6D62-96DC-C929DEB6331C}"/>
              </a:ext>
            </a:extLst>
          </p:cNvPr>
          <p:cNvGrpSpPr/>
          <p:nvPr/>
        </p:nvGrpSpPr>
        <p:grpSpPr>
          <a:xfrm>
            <a:off x="2569482" y="5002835"/>
            <a:ext cx="1190160" cy="612360"/>
            <a:chOff x="2569482" y="5002835"/>
            <a:chExt cx="1190160" cy="61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A413B516-0DDD-8F98-143D-318C782B0BD9}"/>
                    </a:ext>
                  </a:extLst>
                </p14:cNvPr>
                <p14:cNvContentPartPr/>
                <p14:nvPr/>
              </p14:nvContentPartPr>
              <p14:xfrm>
                <a:off x="2619882" y="5226035"/>
                <a:ext cx="68760" cy="38916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A413B516-0DDD-8F98-143D-318C782B0BD9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2613762" y="5219915"/>
                  <a:ext cx="810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F9F2CD40-F57E-DFD3-BFBB-7661EB89D3A6}"/>
                    </a:ext>
                  </a:extLst>
                </p14:cNvPr>
                <p14:cNvContentPartPr/>
                <p14:nvPr/>
              </p14:nvContentPartPr>
              <p14:xfrm>
                <a:off x="2569482" y="5183915"/>
                <a:ext cx="173160" cy="88560"/>
              </p14:xfrm>
            </p:contentPart>
          </mc:Choice>
          <mc:Fallback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F9F2CD40-F57E-DFD3-BFBB-7661EB89D3A6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2563362" y="5177795"/>
                  <a:ext cx="18540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3AE8FAAB-1DAB-FD6F-3915-6E9CDE3DE276}"/>
                    </a:ext>
                  </a:extLst>
                </p14:cNvPr>
                <p14:cNvContentPartPr/>
                <p14:nvPr/>
              </p14:nvContentPartPr>
              <p14:xfrm>
                <a:off x="2662362" y="5420435"/>
                <a:ext cx="83880" cy="2052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3AE8FAAB-1DAB-FD6F-3915-6E9CDE3DE276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2656242" y="5414315"/>
                  <a:ext cx="96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1AF8A506-6C9A-A44A-DC4D-244043A99CE5}"/>
                    </a:ext>
                  </a:extLst>
                </p14:cNvPr>
                <p14:cNvContentPartPr/>
                <p14:nvPr/>
              </p14:nvContentPartPr>
              <p14:xfrm>
                <a:off x="2853882" y="5320355"/>
                <a:ext cx="154800" cy="18108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1AF8A506-6C9A-A44A-DC4D-244043A99CE5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2847762" y="5314235"/>
                  <a:ext cx="16704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D8A0E64E-1008-6E12-0437-B3D5621EAA96}"/>
                    </a:ext>
                  </a:extLst>
                </p14:cNvPr>
                <p14:cNvContentPartPr/>
                <p14:nvPr/>
              </p14:nvContentPartPr>
              <p14:xfrm>
                <a:off x="3144042" y="5245835"/>
                <a:ext cx="137880" cy="197640"/>
              </p14:xfrm>
            </p:contentPart>
          </mc:Choice>
          <mc:Fallback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D8A0E64E-1008-6E12-0437-B3D5621EAA96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3137922" y="5239715"/>
                  <a:ext cx="1501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C131906E-8559-6D2B-22D5-07AE38622D06}"/>
                    </a:ext>
                  </a:extLst>
                </p14:cNvPr>
                <p14:cNvContentPartPr/>
                <p14:nvPr/>
              </p14:nvContentPartPr>
              <p14:xfrm>
                <a:off x="3346002" y="5250515"/>
                <a:ext cx="211320" cy="14220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C131906E-8559-6D2B-22D5-07AE38622D06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3339882" y="5244395"/>
                  <a:ext cx="223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6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7B0FE89D-A5ED-B6E0-D1B3-714A09A48C6A}"/>
                    </a:ext>
                  </a:extLst>
                </p14:cNvPr>
                <p14:cNvContentPartPr/>
                <p14:nvPr/>
              </p14:nvContentPartPr>
              <p14:xfrm>
                <a:off x="3594042" y="5002835"/>
                <a:ext cx="165600" cy="37368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7B0FE89D-A5ED-B6E0-D1B3-714A09A48C6A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3587922" y="4996715"/>
                  <a:ext cx="177840" cy="38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8">
            <p14:nvContentPartPr>
              <p14:cNvPr id="527" name="Ink 526">
                <a:extLst>
                  <a:ext uri="{FF2B5EF4-FFF2-40B4-BE49-F238E27FC236}">
                    <a16:creationId xmlns:a16="http://schemas.microsoft.com/office/drawing/2014/main" id="{4FC33733-1752-F767-C7EA-BB48D78834CF}"/>
                  </a:ext>
                </a:extLst>
              </p14:cNvPr>
              <p14:cNvContentPartPr/>
              <p14:nvPr/>
            </p14:nvContentPartPr>
            <p14:xfrm>
              <a:off x="4040082" y="5207315"/>
              <a:ext cx="7920" cy="64800"/>
            </p14:xfrm>
          </p:contentPart>
        </mc:Choice>
        <mc:Fallback>
          <p:pic>
            <p:nvPicPr>
              <p:cNvPr id="527" name="Ink 526">
                <a:extLst>
                  <a:ext uri="{FF2B5EF4-FFF2-40B4-BE49-F238E27FC236}">
                    <a16:creationId xmlns:a16="http://schemas.microsoft.com/office/drawing/2014/main" id="{4FC33733-1752-F767-C7EA-BB48D78834CF}"/>
                  </a:ext>
                </a:extLst>
              </p:cNvPr>
              <p:cNvPicPr/>
              <p:nvPr/>
            </p:nvPicPr>
            <p:blipFill>
              <a:blip r:embed="rId549"/>
              <a:stretch>
                <a:fillRect/>
              </a:stretch>
            </p:blipFill>
            <p:spPr>
              <a:xfrm>
                <a:off x="4033962" y="5201195"/>
                <a:ext cx="2016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2" name="Group 531">
            <a:extLst>
              <a:ext uri="{FF2B5EF4-FFF2-40B4-BE49-F238E27FC236}">
                <a16:creationId xmlns:a16="http://schemas.microsoft.com/office/drawing/2014/main" id="{23245FF8-DF9E-CB0F-7E40-76EEF609920A}"/>
              </a:ext>
            </a:extLst>
          </p:cNvPr>
          <p:cNvGrpSpPr/>
          <p:nvPr/>
        </p:nvGrpSpPr>
        <p:grpSpPr>
          <a:xfrm>
            <a:off x="1217682" y="2036795"/>
            <a:ext cx="578160" cy="774720"/>
            <a:chOff x="1217682" y="2036795"/>
            <a:chExt cx="578160" cy="77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0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389056AE-89AA-717D-6061-B6EF6972DC3A}"/>
                    </a:ext>
                  </a:extLst>
                </p14:cNvPr>
                <p14:cNvContentPartPr/>
                <p14:nvPr/>
              </p14:nvContentPartPr>
              <p14:xfrm>
                <a:off x="1331082" y="2036795"/>
                <a:ext cx="464760" cy="618840"/>
              </p14:xfrm>
            </p:contentPart>
          </mc:Choice>
          <mc:Fallback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389056AE-89AA-717D-6061-B6EF6972DC3A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1324962" y="2030675"/>
                  <a:ext cx="477000" cy="63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2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33A85F89-106C-A3D5-AC3D-2D3713553EE1}"/>
                    </a:ext>
                  </a:extLst>
                </p14:cNvPr>
                <p14:cNvContentPartPr/>
                <p14:nvPr/>
              </p14:nvContentPartPr>
              <p14:xfrm>
                <a:off x="1465002" y="2524595"/>
                <a:ext cx="266040" cy="127440"/>
              </p14:xfrm>
            </p:contentPart>
          </mc:Choice>
          <mc:Fallback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33A85F89-106C-A3D5-AC3D-2D3713553EE1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458882" y="2518475"/>
                  <a:ext cx="2782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4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AAFEBB53-EEA3-2F39-3EDB-DF0FCFCFDE74}"/>
                    </a:ext>
                  </a:extLst>
                </p14:cNvPr>
                <p14:cNvContentPartPr/>
                <p14:nvPr/>
              </p14:nvContentPartPr>
              <p14:xfrm>
                <a:off x="1420362" y="2643395"/>
                <a:ext cx="314280" cy="168120"/>
              </p14:xfrm>
            </p:contentPart>
          </mc:Choice>
          <mc:Fallback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AAFEBB53-EEA3-2F39-3EDB-DF0FCFCFDE74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414242" y="2637275"/>
                  <a:ext cx="3265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6">
              <p14:nvContentPartPr>
                <p14:cNvPr id="470" name="Ink 469">
                  <a:extLst>
                    <a:ext uri="{FF2B5EF4-FFF2-40B4-BE49-F238E27FC236}">
                      <a16:creationId xmlns:a16="http://schemas.microsoft.com/office/drawing/2014/main" id="{CE263FEE-C153-89EC-0F1A-59A7AB807A32}"/>
                    </a:ext>
                  </a:extLst>
                </p14:cNvPr>
                <p14:cNvContentPartPr/>
                <p14:nvPr/>
              </p14:nvContentPartPr>
              <p14:xfrm>
                <a:off x="1580562" y="2407235"/>
                <a:ext cx="22680" cy="19080"/>
              </p14:xfrm>
            </p:contentPart>
          </mc:Choice>
          <mc:Fallback>
            <p:pic>
              <p:nvPicPr>
                <p:cNvPr id="470" name="Ink 469">
                  <a:extLst>
                    <a:ext uri="{FF2B5EF4-FFF2-40B4-BE49-F238E27FC236}">
                      <a16:creationId xmlns:a16="http://schemas.microsoft.com/office/drawing/2014/main" id="{CE263FEE-C153-89EC-0F1A-59A7AB807A32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1574442" y="2401115"/>
                  <a:ext cx="349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8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375DE533-DCDC-D603-F452-1CF83565A91F}"/>
                    </a:ext>
                  </a:extLst>
                </p14:cNvPr>
                <p14:cNvContentPartPr/>
                <p14:nvPr/>
              </p14:nvContentPartPr>
              <p14:xfrm>
                <a:off x="1217682" y="2102675"/>
                <a:ext cx="174960" cy="35712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375DE533-DCDC-D603-F452-1CF83565A91F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1211562" y="2096555"/>
                  <a:ext cx="18720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94EE37E2-A7E1-90F4-97C0-293CFCBBAE35}"/>
                    </a:ext>
                  </a:extLst>
                </p14:cNvPr>
                <p14:cNvContentPartPr/>
                <p14:nvPr/>
              </p14:nvContentPartPr>
              <p14:xfrm>
                <a:off x="1326762" y="2151635"/>
                <a:ext cx="23400" cy="27288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94EE37E2-A7E1-90F4-97C0-293CFCBBAE35}"/>
                    </a:ext>
                  </a:extLst>
                </p:cNvPr>
                <p:cNvPicPr/>
                <p:nvPr/>
              </p:nvPicPr>
              <p:blipFill>
                <a:blip r:embed="rId561"/>
                <a:stretch>
                  <a:fillRect/>
                </a:stretch>
              </p:blipFill>
              <p:spPr>
                <a:xfrm>
                  <a:off x="1320642" y="2145515"/>
                  <a:ext cx="35640" cy="285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7045C9A8-D7D7-5D7E-2D7A-5DEC41B054E5}"/>
              </a:ext>
            </a:extLst>
          </p:cNvPr>
          <p:cNvGrpSpPr/>
          <p:nvPr/>
        </p:nvGrpSpPr>
        <p:grpSpPr>
          <a:xfrm>
            <a:off x="8166042" y="835835"/>
            <a:ext cx="212040" cy="52920"/>
            <a:chOff x="8166042" y="835835"/>
            <a:chExt cx="212040" cy="52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2">
              <p14:nvContentPartPr>
                <p14:cNvPr id="533" name="Ink 532">
                  <a:extLst>
                    <a:ext uri="{FF2B5EF4-FFF2-40B4-BE49-F238E27FC236}">
                      <a16:creationId xmlns:a16="http://schemas.microsoft.com/office/drawing/2014/main" id="{45EDD24F-D46D-DB12-66F6-950E7CAE025F}"/>
                    </a:ext>
                  </a:extLst>
                </p14:cNvPr>
                <p14:cNvContentPartPr/>
                <p14:nvPr/>
              </p14:nvContentPartPr>
              <p14:xfrm>
                <a:off x="8166042" y="835835"/>
                <a:ext cx="136080" cy="51840"/>
              </p14:xfrm>
            </p:contentPart>
          </mc:Choice>
          <mc:Fallback>
            <p:pic>
              <p:nvPicPr>
                <p:cNvPr id="533" name="Ink 532">
                  <a:extLst>
                    <a:ext uri="{FF2B5EF4-FFF2-40B4-BE49-F238E27FC236}">
                      <a16:creationId xmlns:a16="http://schemas.microsoft.com/office/drawing/2014/main" id="{45EDD24F-D46D-DB12-66F6-950E7CAE025F}"/>
                    </a:ext>
                  </a:extLst>
                </p:cNvPr>
                <p:cNvPicPr/>
                <p:nvPr/>
              </p:nvPicPr>
              <p:blipFill>
                <a:blip r:embed="rId563"/>
                <a:stretch>
                  <a:fillRect/>
                </a:stretch>
              </p:blipFill>
              <p:spPr>
                <a:xfrm>
                  <a:off x="8159922" y="829715"/>
                  <a:ext cx="14832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4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BD4957AF-1B94-8DE8-358C-8E7C5064A4C4}"/>
                    </a:ext>
                  </a:extLst>
                </p14:cNvPr>
                <p14:cNvContentPartPr/>
                <p14:nvPr/>
              </p14:nvContentPartPr>
              <p14:xfrm>
                <a:off x="8229042" y="849515"/>
                <a:ext cx="149040" cy="3924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BD4957AF-1B94-8DE8-358C-8E7C5064A4C4}"/>
                    </a:ext>
                  </a:extLst>
                </p:cNvPr>
                <p:cNvPicPr/>
                <p:nvPr/>
              </p:nvPicPr>
              <p:blipFill>
                <a:blip r:embed="rId565"/>
                <a:stretch>
                  <a:fillRect/>
                </a:stretch>
              </p:blipFill>
              <p:spPr>
                <a:xfrm>
                  <a:off x="8222922" y="843395"/>
                  <a:ext cx="16128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6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1AC10603-A486-E5D2-D5DA-734DFFE2377C}"/>
                  </a:ext>
                </a:extLst>
              </p14:cNvPr>
              <p14:cNvContentPartPr/>
              <p14:nvPr/>
            </p14:nvContentPartPr>
            <p14:xfrm>
              <a:off x="1245762" y="989915"/>
              <a:ext cx="15120" cy="34200"/>
            </p14:xfrm>
          </p:contentPart>
        </mc:Choice>
        <mc:Fallback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1AC10603-A486-E5D2-D5DA-734DFFE2377C}"/>
                  </a:ext>
                </a:extLst>
              </p:cNvPr>
              <p:cNvPicPr/>
              <p:nvPr/>
            </p:nvPicPr>
            <p:blipFill>
              <a:blip r:embed="rId567"/>
              <a:stretch>
                <a:fillRect/>
              </a:stretch>
            </p:blipFill>
            <p:spPr>
              <a:xfrm>
                <a:off x="1239642" y="983795"/>
                <a:ext cx="2736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8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2AD38BA2-B04B-095A-31CF-DB0555D2609B}"/>
                  </a:ext>
                </a:extLst>
              </p14:cNvPr>
              <p14:cNvContentPartPr/>
              <p14:nvPr/>
            </p14:nvContentPartPr>
            <p14:xfrm>
              <a:off x="4135122" y="1042475"/>
              <a:ext cx="24480" cy="9000"/>
            </p14:xfrm>
          </p:contentPart>
        </mc:Choice>
        <mc:Fallback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2AD38BA2-B04B-095A-31CF-DB0555D2609B}"/>
                  </a:ext>
                </a:extLst>
              </p:cNvPr>
              <p:cNvPicPr/>
              <p:nvPr/>
            </p:nvPicPr>
            <p:blipFill>
              <a:blip r:embed="rId569"/>
              <a:stretch>
                <a:fillRect/>
              </a:stretch>
            </p:blipFill>
            <p:spPr>
              <a:xfrm>
                <a:off x="4129002" y="1036355"/>
                <a:ext cx="36720" cy="21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1" name="Group 540">
            <a:extLst>
              <a:ext uri="{FF2B5EF4-FFF2-40B4-BE49-F238E27FC236}">
                <a16:creationId xmlns:a16="http://schemas.microsoft.com/office/drawing/2014/main" id="{7B2C7871-F5EF-A969-1AFC-31B47624BD66}"/>
              </a:ext>
            </a:extLst>
          </p:cNvPr>
          <p:cNvGrpSpPr/>
          <p:nvPr/>
        </p:nvGrpSpPr>
        <p:grpSpPr>
          <a:xfrm>
            <a:off x="5384322" y="2476715"/>
            <a:ext cx="928080" cy="551160"/>
            <a:chOff x="5384322" y="2476715"/>
            <a:chExt cx="928080" cy="55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0">
              <p14:nvContentPartPr>
                <p14:cNvPr id="426" name="Ink 425">
                  <a:extLst>
                    <a:ext uri="{FF2B5EF4-FFF2-40B4-BE49-F238E27FC236}">
                      <a16:creationId xmlns:a16="http://schemas.microsoft.com/office/drawing/2014/main" id="{3D2D340B-0519-25C2-39B7-97841C5C0EFB}"/>
                    </a:ext>
                  </a:extLst>
                </p14:cNvPr>
                <p14:cNvContentPartPr/>
                <p14:nvPr/>
              </p14:nvContentPartPr>
              <p14:xfrm>
                <a:off x="5853402" y="2844995"/>
                <a:ext cx="89280" cy="182880"/>
              </p14:xfrm>
            </p:contentPart>
          </mc:Choice>
          <mc:Fallback>
            <p:pic>
              <p:nvPicPr>
                <p:cNvPr id="426" name="Ink 425">
                  <a:extLst>
                    <a:ext uri="{FF2B5EF4-FFF2-40B4-BE49-F238E27FC236}">
                      <a16:creationId xmlns:a16="http://schemas.microsoft.com/office/drawing/2014/main" id="{3D2D340B-0519-25C2-39B7-97841C5C0EFB}"/>
                    </a:ext>
                  </a:extLst>
                </p:cNvPr>
                <p:cNvPicPr/>
                <p:nvPr/>
              </p:nvPicPr>
              <p:blipFill>
                <a:blip r:embed="rId571"/>
                <a:stretch>
                  <a:fillRect/>
                </a:stretch>
              </p:blipFill>
              <p:spPr>
                <a:xfrm>
                  <a:off x="5847282" y="2838875"/>
                  <a:ext cx="1015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2">
              <p14:nvContentPartPr>
                <p14:cNvPr id="427" name="Ink 426">
                  <a:extLst>
                    <a:ext uri="{FF2B5EF4-FFF2-40B4-BE49-F238E27FC236}">
                      <a16:creationId xmlns:a16="http://schemas.microsoft.com/office/drawing/2014/main" id="{AB85BB71-2DEF-E29B-F309-9C6B759C22AB}"/>
                    </a:ext>
                  </a:extLst>
                </p14:cNvPr>
                <p14:cNvContentPartPr/>
                <p14:nvPr/>
              </p14:nvContentPartPr>
              <p14:xfrm>
                <a:off x="5824602" y="2667515"/>
                <a:ext cx="53280" cy="135720"/>
              </p14:xfrm>
            </p:contentPart>
          </mc:Choice>
          <mc:Fallback>
            <p:pic>
              <p:nvPicPr>
                <p:cNvPr id="427" name="Ink 426">
                  <a:extLst>
                    <a:ext uri="{FF2B5EF4-FFF2-40B4-BE49-F238E27FC236}">
                      <a16:creationId xmlns:a16="http://schemas.microsoft.com/office/drawing/2014/main" id="{AB85BB71-2DEF-E29B-F309-9C6B759C22AB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5818482" y="2661395"/>
                  <a:ext cx="6552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4">
              <p14:nvContentPartPr>
                <p14:cNvPr id="428" name="Ink 427">
                  <a:extLst>
                    <a:ext uri="{FF2B5EF4-FFF2-40B4-BE49-F238E27FC236}">
                      <a16:creationId xmlns:a16="http://schemas.microsoft.com/office/drawing/2014/main" id="{BB8F104C-6569-AB1A-4C4D-1130DA75D001}"/>
                    </a:ext>
                  </a:extLst>
                </p14:cNvPr>
                <p14:cNvContentPartPr/>
                <p14:nvPr/>
              </p14:nvContentPartPr>
              <p14:xfrm>
                <a:off x="5918202" y="2820875"/>
                <a:ext cx="225360" cy="175320"/>
              </p14:xfrm>
            </p:contentPart>
          </mc:Choice>
          <mc:Fallback>
            <p:pic>
              <p:nvPicPr>
                <p:cNvPr id="428" name="Ink 427">
                  <a:extLst>
                    <a:ext uri="{FF2B5EF4-FFF2-40B4-BE49-F238E27FC236}">
                      <a16:creationId xmlns:a16="http://schemas.microsoft.com/office/drawing/2014/main" id="{BB8F104C-6569-AB1A-4C4D-1130DA75D001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5912082" y="2814755"/>
                  <a:ext cx="237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6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3654A37F-A0E5-D4A2-5351-1F6AE17A4856}"/>
                    </a:ext>
                  </a:extLst>
                </p14:cNvPr>
                <p14:cNvContentPartPr/>
                <p14:nvPr/>
              </p14:nvContentPartPr>
              <p14:xfrm>
                <a:off x="6209802" y="2729075"/>
                <a:ext cx="46440" cy="252000"/>
              </p14:xfrm>
            </p:contentPart>
          </mc:Choice>
          <mc:Fallback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3654A37F-A0E5-D4A2-5351-1F6AE17A4856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6203682" y="2722955"/>
                  <a:ext cx="5868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8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38264B90-33A4-BCB4-04E9-DF6DF53C9B0D}"/>
                    </a:ext>
                  </a:extLst>
                </p14:cNvPr>
                <p14:cNvContentPartPr/>
                <p14:nvPr/>
              </p14:nvContentPartPr>
              <p14:xfrm>
                <a:off x="6172722" y="2835275"/>
                <a:ext cx="139680" cy="2988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38264B90-33A4-BCB4-04E9-DF6DF53C9B0D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6166602" y="2829155"/>
                  <a:ext cx="151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0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299FC57D-D4E8-2349-CF86-B1C490E6D974}"/>
                    </a:ext>
                  </a:extLst>
                </p14:cNvPr>
                <p14:cNvContentPartPr/>
                <p14:nvPr/>
              </p14:nvContentPartPr>
              <p14:xfrm>
                <a:off x="5384322" y="2800355"/>
                <a:ext cx="243000" cy="9684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299FC57D-D4E8-2349-CF86-B1C490E6D974}"/>
                    </a:ext>
                  </a:extLst>
                </p:cNvPr>
                <p:cNvPicPr/>
                <p:nvPr/>
              </p:nvPicPr>
              <p:blipFill>
                <a:blip r:embed="rId581"/>
                <a:stretch>
                  <a:fillRect/>
                </a:stretch>
              </p:blipFill>
              <p:spPr>
                <a:xfrm>
                  <a:off x="5378202" y="2794235"/>
                  <a:ext cx="25524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2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BA45089A-2D15-D9DD-D1AC-97D53E10F375}"/>
                    </a:ext>
                  </a:extLst>
                </p14:cNvPr>
                <p14:cNvContentPartPr/>
                <p14:nvPr/>
              </p14:nvContentPartPr>
              <p14:xfrm>
                <a:off x="5577642" y="2476715"/>
                <a:ext cx="67320" cy="24984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BA45089A-2D15-D9DD-D1AC-97D53E10F375}"/>
                    </a:ext>
                  </a:extLst>
                </p:cNvPr>
                <p:cNvPicPr/>
                <p:nvPr/>
              </p:nvPicPr>
              <p:blipFill>
                <a:blip r:embed="rId583"/>
                <a:stretch>
                  <a:fillRect/>
                </a:stretch>
              </p:blipFill>
              <p:spPr>
                <a:xfrm>
                  <a:off x="5571522" y="2470595"/>
                  <a:ext cx="7956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4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57693107-1FE9-9146-2889-36C2DEF29063}"/>
                    </a:ext>
                  </a:extLst>
                </p14:cNvPr>
                <p14:cNvContentPartPr/>
                <p14:nvPr/>
              </p14:nvContentPartPr>
              <p14:xfrm>
                <a:off x="5557482" y="2674715"/>
                <a:ext cx="160200" cy="5184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57693107-1FE9-9146-2889-36C2DEF29063}"/>
                    </a:ext>
                  </a:extLst>
                </p:cNvPr>
                <p:cNvPicPr/>
                <p:nvPr/>
              </p:nvPicPr>
              <p:blipFill>
                <a:blip r:embed="rId585"/>
                <a:stretch>
                  <a:fillRect/>
                </a:stretch>
              </p:blipFill>
              <p:spPr>
                <a:xfrm>
                  <a:off x="5551362" y="2668595"/>
                  <a:ext cx="172440" cy="6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1" name="Group 550">
            <a:extLst>
              <a:ext uri="{FF2B5EF4-FFF2-40B4-BE49-F238E27FC236}">
                <a16:creationId xmlns:a16="http://schemas.microsoft.com/office/drawing/2014/main" id="{CC5FCD92-9BD9-2EB8-2548-51EFBB5F732D}"/>
              </a:ext>
            </a:extLst>
          </p:cNvPr>
          <p:cNvGrpSpPr/>
          <p:nvPr/>
        </p:nvGrpSpPr>
        <p:grpSpPr>
          <a:xfrm>
            <a:off x="5553522" y="2487515"/>
            <a:ext cx="191880" cy="272160"/>
            <a:chOff x="5553522" y="2487515"/>
            <a:chExt cx="191880" cy="27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6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951CDC38-13B6-A34F-919F-63CBF0AA584B}"/>
                    </a:ext>
                  </a:extLst>
                </p14:cNvPr>
                <p14:cNvContentPartPr/>
                <p14:nvPr/>
              </p14:nvContentPartPr>
              <p14:xfrm>
                <a:off x="5562882" y="2487515"/>
                <a:ext cx="76680" cy="25920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951CDC38-13B6-A34F-919F-63CBF0AA584B}"/>
                    </a:ext>
                  </a:extLst>
                </p:cNvPr>
                <p:cNvPicPr/>
                <p:nvPr/>
              </p:nvPicPr>
              <p:blipFill>
                <a:blip r:embed="rId587"/>
                <a:stretch>
                  <a:fillRect/>
                </a:stretch>
              </p:blipFill>
              <p:spPr>
                <a:xfrm>
                  <a:off x="5556762" y="2481395"/>
                  <a:ext cx="88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8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DE2B95EE-D171-5706-66AF-F785F4B4EE09}"/>
                    </a:ext>
                  </a:extLst>
                </p14:cNvPr>
                <p14:cNvContentPartPr/>
                <p14:nvPr/>
              </p14:nvContentPartPr>
              <p14:xfrm>
                <a:off x="5553522" y="2714675"/>
                <a:ext cx="191880" cy="4500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DE2B95EE-D171-5706-66AF-F785F4B4EE09}"/>
                    </a:ext>
                  </a:extLst>
                </p:cNvPr>
                <p:cNvPicPr/>
                <p:nvPr/>
              </p:nvPicPr>
              <p:blipFill>
                <a:blip r:embed="rId589"/>
                <a:stretch>
                  <a:fillRect/>
                </a:stretch>
              </p:blipFill>
              <p:spPr>
                <a:xfrm>
                  <a:off x="5547402" y="2708555"/>
                  <a:ext cx="2041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0" name="Group 549">
            <a:extLst>
              <a:ext uri="{FF2B5EF4-FFF2-40B4-BE49-F238E27FC236}">
                <a16:creationId xmlns:a16="http://schemas.microsoft.com/office/drawing/2014/main" id="{8E39FD81-2F6F-314D-3B15-E7CC8C049284}"/>
              </a:ext>
            </a:extLst>
          </p:cNvPr>
          <p:cNvGrpSpPr/>
          <p:nvPr/>
        </p:nvGrpSpPr>
        <p:grpSpPr>
          <a:xfrm>
            <a:off x="9660762" y="2830235"/>
            <a:ext cx="130320" cy="57600"/>
            <a:chOff x="9660762" y="2830235"/>
            <a:chExt cx="130320" cy="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0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8A5BD10F-993C-F911-DEBC-AAEB05C6AD86}"/>
                    </a:ext>
                  </a:extLst>
                </p14:cNvPr>
                <p14:cNvContentPartPr/>
                <p14:nvPr/>
              </p14:nvContentPartPr>
              <p14:xfrm>
                <a:off x="9660762" y="2830235"/>
                <a:ext cx="78480" cy="1404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8A5BD10F-993C-F911-DEBC-AAEB05C6AD86}"/>
                    </a:ext>
                  </a:extLst>
                </p:cNvPr>
                <p:cNvPicPr/>
                <p:nvPr/>
              </p:nvPicPr>
              <p:blipFill>
                <a:blip r:embed="rId591"/>
                <a:stretch>
                  <a:fillRect/>
                </a:stretch>
              </p:blipFill>
              <p:spPr>
                <a:xfrm>
                  <a:off x="9654642" y="2824115"/>
                  <a:ext cx="907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2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D163F2A5-C69B-3FA4-3DDA-47F0A07B3F9F}"/>
                    </a:ext>
                  </a:extLst>
                </p14:cNvPr>
                <p14:cNvContentPartPr/>
                <p14:nvPr/>
              </p14:nvContentPartPr>
              <p14:xfrm>
                <a:off x="9664362" y="2886035"/>
                <a:ext cx="126720" cy="180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D163F2A5-C69B-3FA4-3DDA-47F0A07B3F9F}"/>
                    </a:ext>
                  </a:extLst>
                </p:cNvPr>
                <p:cNvPicPr/>
                <p:nvPr/>
              </p:nvPicPr>
              <p:blipFill>
                <a:blip r:embed="rId593"/>
                <a:stretch>
                  <a:fillRect/>
                </a:stretch>
              </p:blipFill>
              <p:spPr>
                <a:xfrm>
                  <a:off x="9658242" y="2879915"/>
                  <a:ext cx="138960" cy="1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F0A7555B-635B-2655-A4EB-F9EC1FCB421E}"/>
              </a:ext>
            </a:extLst>
          </p:cNvPr>
          <p:cNvGrpSpPr/>
          <p:nvPr/>
        </p:nvGrpSpPr>
        <p:grpSpPr>
          <a:xfrm>
            <a:off x="11135322" y="2202035"/>
            <a:ext cx="500040" cy="615600"/>
            <a:chOff x="11135322" y="2202035"/>
            <a:chExt cx="500040" cy="615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4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8DFA7F2A-7CC3-59EA-C3B9-4669F904697C}"/>
                    </a:ext>
                  </a:extLst>
                </p14:cNvPr>
                <p14:cNvContentPartPr/>
                <p14:nvPr/>
              </p14:nvContentPartPr>
              <p14:xfrm>
                <a:off x="11250522" y="2406875"/>
                <a:ext cx="121320" cy="31248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8DFA7F2A-7CC3-59EA-C3B9-4669F904697C}"/>
                    </a:ext>
                  </a:extLst>
                </p:cNvPr>
                <p:cNvPicPr/>
                <p:nvPr/>
              </p:nvPicPr>
              <p:blipFill>
                <a:blip r:embed="rId595"/>
                <a:stretch>
                  <a:fillRect/>
                </a:stretch>
              </p:blipFill>
              <p:spPr>
                <a:xfrm>
                  <a:off x="11244402" y="2400755"/>
                  <a:ext cx="13356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6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FDAC849F-D392-9ED8-4E0D-6EAB74F83F26}"/>
                    </a:ext>
                  </a:extLst>
                </p14:cNvPr>
                <p14:cNvContentPartPr/>
                <p14:nvPr/>
              </p14:nvContentPartPr>
              <p14:xfrm>
                <a:off x="11281842" y="2668955"/>
                <a:ext cx="210600" cy="6408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FDAC849F-D392-9ED8-4E0D-6EAB74F83F26}"/>
                    </a:ext>
                  </a:extLst>
                </p:cNvPr>
                <p:cNvPicPr/>
                <p:nvPr/>
              </p:nvPicPr>
              <p:blipFill>
                <a:blip r:embed="rId597"/>
                <a:stretch>
                  <a:fillRect/>
                </a:stretch>
              </p:blipFill>
              <p:spPr>
                <a:xfrm>
                  <a:off x="11275722" y="2662835"/>
                  <a:ext cx="2228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8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A69D8E79-ED90-D8F7-5A14-D8873B767243}"/>
                    </a:ext>
                  </a:extLst>
                </p14:cNvPr>
                <p14:cNvContentPartPr/>
                <p14:nvPr/>
              </p14:nvContentPartPr>
              <p14:xfrm>
                <a:off x="11135322" y="2202035"/>
                <a:ext cx="500040" cy="61560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A69D8E79-ED90-D8F7-5A14-D8873B767243}"/>
                    </a:ext>
                  </a:extLst>
                </p:cNvPr>
                <p:cNvPicPr/>
                <p:nvPr/>
              </p:nvPicPr>
              <p:blipFill>
                <a:blip r:embed="rId599"/>
                <a:stretch>
                  <a:fillRect/>
                </a:stretch>
              </p:blipFill>
              <p:spPr>
                <a:xfrm>
                  <a:off x="11129202" y="2195915"/>
                  <a:ext cx="512280" cy="627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FF4B1AF7-1C65-8386-1DCF-FBEBD4166365}"/>
              </a:ext>
            </a:extLst>
          </p:cNvPr>
          <p:cNvGrpSpPr/>
          <p:nvPr/>
        </p:nvGrpSpPr>
        <p:grpSpPr>
          <a:xfrm>
            <a:off x="9188442" y="3632675"/>
            <a:ext cx="203040" cy="148680"/>
            <a:chOff x="9188442" y="3632675"/>
            <a:chExt cx="203040" cy="14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0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7A90FD6C-FB5C-03EA-54E5-C1BDB374FED9}"/>
                    </a:ext>
                  </a:extLst>
                </p14:cNvPr>
                <p14:cNvContentPartPr/>
                <p14:nvPr/>
              </p14:nvContentPartPr>
              <p14:xfrm>
                <a:off x="9210762" y="3632675"/>
                <a:ext cx="117000" cy="5652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7A90FD6C-FB5C-03EA-54E5-C1BDB374FED9}"/>
                    </a:ext>
                  </a:extLst>
                </p:cNvPr>
                <p:cNvPicPr/>
                <p:nvPr/>
              </p:nvPicPr>
              <p:blipFill>
                <a:blip r:embed="rId601"/>
                <a:stretch>
                  <a:fillRect/>
                </a:stretch>
              </p:blipFill>
              <p:spPr>
                <a:xfrm>
                  <a:off x="9204642" y="3626555"/>
                  <a:ext cx="1292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2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F70F795C-E689-B231-6F99-9910C0D6A466}"/>
                    </a:ext>
                  </a:extLst>
                </p14:cNvPr>
                <p14:cNvContentPartPr/>
                <p14:nvPr/>
              </p14:nvContentPartPr>
              <p14:xfrm>
                <a:off x="9188442" y="3700715"/>
                <a:ext cx="203040" cy="8064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F70F795C-E689-B231-6F99-9910C0D6A466}"/>
                    </a:ext>
                  </a:extLst>
                </p:cNvPr>
                <p:cNvPicPr/>
                <p:nvPr/>
              </p:nvPicPr>
              <p:blipFill>
                <a:blip r:embed="rId603"/>
                <a:stretch>
                  <a:fillRect/>
                </a:stretch>
              </p:blipFill>
              <p:spPr>
                <a:xfrm>
                  <a:off x="9182322" y="3694595"/>
                  <a:ext cx="21528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4">
            <p14:nvContentPartPr>
              <p14:cNvPr id="554" name="Ink 553">
                <a:extLst>
                  <a:ext uri="{FF2B5EF4-FFF2-40B4-BE49-F238E27FC236}">
                    <a16:creationId xmlns:a16="http://schemas.microsoft.com/office/drawing/2014/main" id="{F1BB4305-3A30-725B-86B0-6A83EE8445B6}"/>
                  </a:ext>
                </a:extLst>
              </p14:cNvPr>
              <p14:cNvContentPartPr/>
              <p14:nvPr/>
            </p14:nvContentPartPr>
            <p14:xfrm>
              <a:off x="11203362" y="3135515"/>
              <a:ext cx="263880" cy="1881360"/>
            </p14:xfrm>
          </p:contentPart>
        </mc:Choice>
        <mc:Fallback>
          <p:pic>
            <p:nvPicPr>
              <p:cNvPr id="554" name="Ink 553">
                <a:extLst>
                  <a:ext uri="{FF2B5EF4-FFF2-40B4-BE49-F238E27FC236}">
                    <a16:creationId xmlns:a16="http://schemas.microsoft.com/office/drawing/2014/main" id="{F1BB4305-3A30-725B-86B0-6A83EE8445B6}"/>
                  </a:ext>
                </a:extLst>
              </p:cNvPr>
              <p:cNvPicPr/>
              <p:nvPr/>
            </p:nvPicPr>
            <p:blipFill>
              <a:blip r:embed="rId605"/>
              <a:stretch>
                <a:fillRect/>
              </a:stretch>
            </p:blipFill>
            <p:spPr>
              <a:xfrm>
                <a:off x="11197242" y="3129395"/>
                <a:ext cx="276120" cy="18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7" name="Group 566">
            <a:extLst>
              <a:ext uri="{FF2B5EF4-FFF2-40B4-BE49-F238E27FC236}">
                <a16:creationId xmlns:a16="http://schemas.microsoft.com/office/drawing/2014/main" id="{ED573954-5BF5-A45F-1EB8-341694C23C92}"/>
              </a:ext>
            </a:extLst>
          </p:cNvPr>
          <p:cNvGrpSpPr/>
          <p:nvPr/>
        </p:nvGrpSpPr>
        <p:grpSpPr>
          <a:xfrm>
            <a:off x="4782042" y="4580555"/>
            <a:ext cx="1002240" cy="793800"/>
            <a:chOff x="4782042" y="4580555"/>
            <a:chExt cx="1002240" cy="79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6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21305ABC-2238-A6F5-F13B-1664C2BF0460}"/>
                    </a:ext>
                  </a:extLst>
                </p14:cNvPr>
                <p14:cNvContentPartPr/>
                <p14:nvPr/>
              </p14:nvContentPartPr>
              <p14:xfrm>
                <a:off x="5032962" y="4821755"/>
                <a:ext cx="241920" cy="29412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21305ABC-2238-A6F5-F13B-1664C2BF0460}"/>
                    </a:ext>
                  </a:extLst>
                </p:cNvPr>
                <p:cNvPicPr/>
                <p:nvPr/>
              </p:nvPicPr>
              <p:blipFill>
                <a:blip r:embed="rId607"/>
                <a:stretch>
                  <a:fillRect/>
                </a:stretch>
              </p:blipFill>
              <p:spPr>
                <a:xfrm>
                  <a:off x="5026842" y="4815635"/>
                  <a:ext cx="2541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8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DC42491B-5A9B-1EA1-D657-F6EC695B72C0}"/>
                    </a:ext>
                  </a:extLst>
                </p14:cNvPr>
                <p14:cNvContentPartPr/>
                <p14:nvPr/>
              </p14:nvContentPartPr>
              <p14:xfrm>
                <a:off x="5315562" y="4892675"/>
                <a:ext cx="134280" cy="4356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DC42491B-5A9B-1EA1-D657-F6EC695B72C0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5309442" y="4886555"/>
                  <a:ext cx="146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0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41E2500D-29B1-ED0D-2842-942593166372}"/>
                    </a:ext>
                  </a:extLst>
                </p14:cNvPr>
                <p14:cNvContentPartPr/>
                <p14:nvPr/>
              </p14:nvContentPartPr>
              <p14:xfrm>
                <a:off x="5572242" y="4740755"/>
                <a:ext cx="39240" cy="25956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41E2500D-29B1-ED0D-2842-942593166372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5566122" y="4734635"/>
                  <a:ext cx="514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2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0D66DBDC-DEBB-DB10-2EB3-94370F508DA4}"/>
                    </a:ext>
                  </a:extLst>
                </p14:cNvPr>
                <p14:cNvContentPartPr/>
                <p14:nvPr/>
              </p14:nvContentPartPr>
              <p14:xfrm>
                <a:off x="4782042" y="4708355"/>
                <a:ext cx="338760" cy="66600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0D66DBDC-DEBB-DB10-2EB3-94370F508DA4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4775922" y="4702235"/>
                  <a:ext cx="35100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4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6001E370-A1E1-FD12-425E-8ACDE1646CD6}"/>
                    </a:ext>
                  </a:extLst>
                </p14:cNvPr>
                <p14:cNvContentPartPr/>
                <p14:nvPr/>
              </p14:nvContentPartPr>
              <p14:xfrm>
                <a:off x="5661522" y="4580555"/>
                <a:ext cx="122760" cy="48600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6001E370-A1E1-FD12-425E-8ACDE1646CD6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5655402" y="4574435"/>
                  <a:ext cx="135000" cy="49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6" name="Group 565">
            <a:extLst>
              <a:ext uri="{FF2B5EF4-FFF2-40B4-BE49-F238E27FC236}">
                <a16:creationId xmlns:a16="http://schemas.microsoft.com/office/drawing/2014/main" id="{0DD13AB7-F5FB-2B51-73AE-EF44AA0EC7FF}"/>
              </a:ext>
            </a:extLst>
          </p:cNvPr>
          <p:cNvGrpSpPr/>
          <p:nvPr/>
        </p:nvGrpSpPr>
        <p:grpSpPr>
          <a:xfrm>
            <a:off x="6076962" y="4531955"/>
            <a:ext cx="607680" cy="389880"/>
            <a:chOff x="6076962" y="4531955"/>
            <a:chExt cx="607680" cy="38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6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035DE60C-772F-452C-29C2-0CFC3505C77F}"/>
                    </a:ext>
                  </a:extLst>
                </p14:cNvPr>
                <p14:cNvContentPartPr/>
                <p14:nvPr/>
              </p14:nvContentPartPr>
              <p14:xfrm>
                <a:off x="6076962" y="4736795"/>
                <a:ext cx="137160" cy="18504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035DE60C-772F-452C-29C2-0CFC3505C77F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6070842" y="4730675"/>
                  <a:ext cx="1494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8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D74A4552-42C6-1414-15CF-89E96E7C618E}"/>
                    </a:ext>
                  </a:extLst>
                </p14:cNvPr>
                <p14:cNvContentPartPr/>
                <p14:nvPr/>
              </p14:nvContentPartPr>
              <p14:xfrm>
                <a:off x="6300882" y="4682435"/>
                <a:ext cx="208440" cy="14616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D74A4552-42C6-1414-15CF-89E96E7C618E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6294762" y="4676315"/>
                  <a:ext cx="2206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0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BFACFDA4-4895-61CA-2085-A367A83D98C9}"/>
                    </a:ext>
                  </a:extLst>
                </p14:cNvPr>
                <p14:cNvContentPartPr/>
                <p14:nvPr/>
              </p14:nvContentPartPr>
              <p14:xfrm>
                <a:off x="6371802" y="4543475"/>
                <a:ext cx="51840" cy="7128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BFACFDA4-4895-61CA-2085-A367A83D98C9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6365682" y="4537355"/>
                  <a:ext cx="6408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2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8F1F1A20-9518-1C20-E875-0D2A7D0156E1}"/>
                    </a:ext>
                  </a:extLst>
                </p14:cNvPr>
                <p14:cNvContentPartPr/>
                <p14:nvPr/>
              </p14:nvContentPartPr>
              <p14:xfrm>
                <a:off x="6576282" y="4531955"/>
                <a:ext cx="20880" cy="23904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8F1F1A20-9518-1C20-E875-0D2A7D0156E1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6570162" y="4525835"/>
                  <a:ext cx="33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4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C1E3C08E-953E-D61C-F063-62012DDC86A3}"/>
                    </a:ext>
                  </a:extLst>
                </p14:cNvPr>
                <p14:cNvContentPartPr/>
                <p14:nvPr/>
              </p14:nvContentPartPr>
              <p14:xfrm>
                <a:off x="6576282" y="4630235"/>
                <a:ext cx="108360" cy="6120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C1E3C08E-953E-D61C-F063-62012DDC86A3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6570162" y="4624115"/>
                  <a:ext cx="120600" cy="7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FA0C6A21-4672-2EE6-11BE-5B5DD2915A15}"/>
              </a:ext>
            </a:extLst>
          </p:cNvPr>
          <p:cNvGrpSpPr/>
          <p:nvPr/>
        </p:nvGrpSpPr>
        <p:grpSpPr>
          <a:xfrm>
            <a:off x="8285202" y="6115235"/>
            <a:ext cx="710280" cy="286560"/>
            <a:chOff x="8285202" y="6115235"/>
            <a:chExt cx="710280" cy="286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6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8B0E6FBF-70C1-3BE9-A9F2-F7FC65E99D9C}"/>
                    </a:ext>
                  </a:extLst>
                </p14:cNvPr>
                <p14:cNvContentPartPr/>
                <p14:nvPr/>
              </p14:nvContentPartPr>
              <p14:xfrm>
                <a:off x="8285202" y="6118475"/>
                <a:ext cx="358920" cy="28332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8B0E6FBF-70C1-3BE9-A9F2-F7FC65E99D9C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8279082" y="6112355"/>
                  <a:ext cx="3711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ED24EE1C-2AC9-3FC6-C85D-75F629E82C73}"/>
                    </a:ext>
                  </a:extLst>
                </p14:cNvPr>
                <p14:cNvContentPartPr/>
                <p14:nvPr/>
              </p14:nvContentPartPr>
              <p14:xfrm>
                <a:off x="8855802" y="6115235"/>
                <a:ext cx="16920" cy="23040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ED24EE1C-2AC9-3FC6-C85D-75F629E82C73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8849682" y="6109115"/>
                  <a:ext cx="2916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0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8B73E4E9-E6EA-BBC1-2A10-CF6845D92092}"/>
                    </a:ext>
                  </a:extLst>
                </p14:cNvPr>
                <p14:cNvContentPartPr/>
                <p14:nvPr/>
              </p14:nvContentPartPr>
              <p14:xfrm>
                <a:off x="8783082" y="6186875"/>
                <a:ext cx="212400" cy="6696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8B73E4E9-E6EA-BBC1-2A10-CF6845D92092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8776962" y="6180755"/>
                  <a:ext cx="22464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6" name="Group 595">
            <a:extLst>
              <a:ext uri="{FF2B5EF4-FFF2-40B4-BE49-F238E27FC236}">
                <a16:creationId xmlns:a16="http://schemas.microsoft.com/office/drawing/2014/main" id="{7C5E593D-DBFE-1E50-485E-D0CF43154041}"/>
              </a:ext>
            </a:extLst>
          </p:cNvPr>
          <p:cNvGrpSpPr/>
          <p:nvPr/>
        </p:nvGrpSpPr>
        <p:grpSpPr>
          <a:xfrm>
            <a:off x="9307602" y="5696195"/>
            <a:ext cx="2635560" cy="1053000"/>
            <a:chOff x="9307602" y="5696195"/>
            <a:chExt cx="2635560" cy="10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2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3A5E43E7-6C1C-7BF5-062B-C8A8E3041F3B}"/>
                    </a:ext>
                  </a:extLst>
                </p14:cNvPr>
                <p14:cNvContentPartPr/>
                <p14:nvPr/>
              </p14:nvContentPartPr>
              <p14:xfrm>
                <a:off x="9307602" y="5942435"/>
                <a:ext cx="147600" cy="45180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3A5E43E7-6C1C-7BF5-062B-C8A8E3041F3B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9301482" y="5936315"/>
                  <a:ext cx="15984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4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8EEFED8B-80B8-F9AC-B815-31C2DC03D532}"/>
                    </a:ext>
                  </a:extLst>
                </p14:cNvPr>
                <p14:cNvContentPartPr/>
                <p14:nvPr/>
              </p14:nvContentPartPr>
              <p14:xfrm>
                <a:off x="9484002" y="6097235"/>
                <a:ext cx="210600" cy="17244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8EEFED8B-80B8-F9AC-B815-31C2DC03D532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9477882" y="6091115"/>
                  <a:ext cx="222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6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34D948E1-DA75-D183-4462-B398EC6B89CD}"/>
                    </a:ext>
                  </a:extLst>
                </p14:cNvPr>
                <p14:cNvContentPartPr/>
                <p14:nvPr/>
              </p14:nvContentPartPr>
              <p14:xfrm>
                <a:off x="9770562" y="6122435"/>
                <a:ext cx="124920" cy="3348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34D948E1-DA75-D183-4462-B398EC6B89CD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9764442" y="6116315"/>
                  <a:ext cx="137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8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B5CA863E-A160-190B-3AFE-9D6AE149088A}"/>
                    </a:ext>
                  </a:extLst>
                </p14:cNvPr>
                <p14:cNvContentPartPr/>
                <p14:nvPr/>
              </p14:nvContentPartPr>
              <p14:xfrm>
                <a:off x="9973242" y="6002555"/>
                <a:ext cx="15120" cy="20124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B5CA863E-A160-190B-3AFE-9D6AE149088A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9967122" y="5996435"/>
                  <a:ext cx="2736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0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054C3861-64AD-0180-2D4A-C3194B30330E}"/>
                    </a:ext>
                  </a:extLst>
                </p14:cNvPr>
                <p14:cNvContentPartPr/>
                <p14:nvPr/>
              </p14:nvContentPartPr>
              <p14:xfrm>
                <a:off x="10026882" y="5868635"/>
                <a:ext cx="141840" cy="39708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054C3861-64AD-0180-2D4A-C3194B30330E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10020762" y="5862515"/>
                  <a:ext cx="15408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3B435399-8FD7-6084-14C7-1CBDB4911E5E}"/>
                    </a:ext>
                  </a:extLst>
                </p14:cNvPr>
                <p14:cNvContentPartPr/>
                <p14:nvPr/>
              </p14:nvContentPartPr>
              <p14:xfrm>
                <a:off x="10409922" y="5964395"/>
                <a:ext cx="186840" cy="17100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3B435399-8FD7-6084-14C7-1CBDB4911E5E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10403802" y="5958275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4">
              <p14:nvContentPartPr>
                <p14:cNvPr id="577" name="Ink 576">
                  <a:extLst>
                    <a:ext uri="{FF2B5EF4-FFF2-40B4-BE49-F238E27FC236}">
                      <a16:creationId xmlns:a16="http://schemas.microsoft.com/office/drawing/2014/main" id="{116A3A95-2D22-DE3D-8CBA-F587FD253D20}"/>
                    </a:ext>
                  </a:extLst>
                </p14:cNvPr>
                <p14:cNvContentPartPr/>
                <p14:nvPr/>
              </p14:nvContentPartPr>
              <p14:xfrm>
                <a:off x="10742562" y="5953235"/>
                <a:ext cx="268200" cy="125640"/>
              </p14:xfrm>
            </p:contentPart>
          </mc:Choice>
          <mc:Fallback>
            <p:pic>
              <p:nvPicPr>
                <p:cNvPr id="577" name="Ink 576">
                  <a:extLst>
                    <a:ext uri="{FF2B5EF4-FFF2-40B4-BE49-F238E27FC236}">
                      <a16:creationId xmlns:a16="http://schemas.microsoft.com/office/drawing/2014/main" id="{116A3A95-2D22-DE3D-8CBA-F587FD253D20}"/>
                    </a:ext>
                  </a:extLst>
                </p:cNvPr>
                <p:cNvPicPr/>
                <p:nvPr/>
              </p:nvPicPr>
              <p:blipFill>
                <a:blip r:embed="rId645"/>
                <a:stretch>
                  <a:fillRect/>
                </a:stretch>
              </p:blipFill>
              <p:spPr>
                <a:xfrm>
                  <a:off x="10736442" y="5947115"/>
                  <a:ext cx="2804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6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D0DE1A05-4B3F-59D5-86DD-23F4897403B7}"/>
                    </a:ext>
                  </a:extLst>
                </p14:cNvPr>
                <p14:cNvContentPartPr/>
                <p14:nvPr/>
              </p14:nvContentPartPr>
              <p14:xfrm>
                <a:off x="10895202" y="5696195"/>
                <a:ext cx="92520" cy="14184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D0DE1A05-4B3F-59D5-86DD-23F4897403B7}"/>
                    </a:ext>
                  </a:extLst>
                </p:cNvPr>
                <p:cNvPicPr/>
                <p:nvPr/>
              </p:nvPicPr>
              <p:blipFill>
                <a:blip r:embed="rId647"/>
                <a:stretch>
                  <a:fillRect/>
                </a:stretch>
              </p:blipFill>
              <p:spPr>
                <a:xfrm>
                  <a:off x="10889082" y="5690075"/>
                  <a:ext cx="104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8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CAE3E899-2D2F-9016-5420-18867D36504D}"/>
                    </a:ext>
                  </a:extLst>
                </p14:cNvPr>
                <p14:cNvContentPartPr/>
                <p14:nvPr/>
              </p14:nvContentPartPr>
              <p14:xfrm>
                <a:off x="11127762" y="5732555"/>
                <a:ext cx="16920" cy="20340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CAE3E899-2D2F-9016-5420-18867D36504D}"/>
                    </a:ext>
                  </a:extLst>
                </p:cNvPr>
                <p:cNvPicPr/>
                <p:nvPr/>
              </p:nvPicPr>
              <p:blipFill>
                <a:blip r:embed="rId649"/>
                <a:stretch>
                  <a:fillRect/>
                </a:stretch>
              </p:blipFill>
              <p:spPr>
                <a:xfrm>
                  <a:off x="11121642" y="5726435"/>
                  <a:ext cx="2916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0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70FC951C-5C2A-EFE0-C790-E336D4298D89}"/>
                    </a:ext>
                  </a:extLst>
                </p14:cNvPr>
                <p14:cNvContentPartPr/>
                <p14:nvPr/>
              </p14:nvContentPartPr>
              <p14:xfrm>
                <a:off x="11113002" y="5774675"/>
                <a:ext cx="137880" cy="24120"/>
              </p14:xfrm>
            </p:contentPart>
          </mc:Choice>
          <mc:Fallback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70FC951C-5C2A-EFE0-C790-E336D4298D89}"/>
                    </a:ext>
                  </a:extLst>
                </p:cNvPr>
                <p:cNvPicPr/>
                <p:nvPr/>
              </p:nvPicPr>
              <p:blipFill>
                <a:blip r:embed="rId651"/>
                <a:stretch>
                  <a:fillRect/>
                </a:stretch>
              </p:blipFill>
              <p:spPr>
                <a:xfrm>
                  <a:off x="11106882" y="5768555"/>
                  <a:ext cx="1501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2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07D3364E-46C9-D00A-6559-255A4BE40D90}"/>
                    </a:ext>
                  </a:extLst>
                </p14:cNvPr>
                <p14:cNvContentPartPr/>
                <p14:nvPr/>
              </p14:nvContentPartPr>
              <p14:xfrm>
                <a:off x="10118322" y="6402515"/>
                <a:ext cx="79920" cy="257760"/>
              </p14:xfrm>
            </p:contentPart>
          </mc:Choice>
          <mc:Fallback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07D3364E-46C9-D00A-6559-255A4BE40D90}"/>
                    </a:ext>
                  </a:extLst>
                </p:cNvPr>
                <p:cNvPicPr/>
                <p:nvPr/>
              </p:nvPicPr>
              <p:blipFill>
                <a:blip r:embed="rId653"/>
                <a:stretch>
                  <a:fillRect/>
                </a:stretch>
              </p:blipFill>
              <p:spPr>
                <a:xfrm>
                  <a:off x="10112202" y="6396395"/>
                  <a:ext cx="9216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4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6BB18488-5A58-DDBC-D5B4-CBD007E281C8}"/>
                    </a:ext>
                  </a:extLst>
                </p14:cNvPr>
                <p14:cNvContentPartPr/>
                <p14:nvPr/>
              </p14:nvContentPartPr>
              <p14:xfrm>
                <a:off x="10452762" y="6381275"/>
                <a:ext cx="5760" cy="196920"/>
              </p14:xfrm>
            </p:contentPart>
          </mc:Choice>
          <mc:Fallback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6BB18488-5A58-DDBC-D5B4-CBD007E281C8}"/>
                    </a:ext>
                  </a:extLst>
                </p:cNvPr>
                <p:cNvPicPr/>
                <p:nvPr/>
              </p:nvPicPr>
              <p:blipFill>
                <a:blip r:embed="rId655"/>
                <a:stretch>
                  <a:fillRect/>
                </a:stretch>
              </p:blipFill>
              <p:spPr>
                <a:xfrm>
                  <a:off x="10446642" y="6375155"/>
                  <a:ext cx="180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6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C4C65693-006A-D776-2E15-72EBB77303FF}"/>
                    </a:ext>
                  </a:extLst>
                </p14:cNvPr>
                <p14:cNvContentPartPr/>
                <p14:nvPr/>
              </p14:nvContentPartPr>
              <p14:xfrm>
                <a:off x="10402722" y="6471635"/>
                <a:ext cx="137880" cy="1764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C4C65693-006A-D776-2E15-72EBB77303FF}"/>
                    </a:ext>
                  </a:extLst>
                </p:cNvPr>
                <p:cNvPicPr/>
                <p:nvPr/>
              </p:nvPicPr>
              <p:blipFill>
                <a:blip r:embed="rId657"/>
                <a:stretch>
                  <a:fillRect/>
                </a:stretch>
              </p:blipFill>
              <p:spPr>
                <a:xfrm>
                  <a:off x="10396602" y="6465515"/>
                  <a:ext cx="150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8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E994B62-A4EF-0358-2C3C-1A1FEDF9AEAC}"/>
                    </a:ext>
                  </a:extLst>
                </p14:cNvPr>
                <p14:cNvContentPartPr/>
                <p14:nvPr/>
              </p14:nvContentPartPr>
              <p14:xfrm>
                <a:off x="10612602" y="6331955"/>
                <a:ext cx="189360" cy="148320"/>
              </p14:xfrm>
            </p:contentPart>
          </mc:Choice>
          <mc:Fallback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E994B62-A4EF-0358-2C3C-1A1FEDF9AEAC}"/>
                    </a:ext>
                  </a:extLst>
                </p:cNvPr>
                <p:cNvPicPr/>
                <p:nvPr/>
              </p:nvPicPr>
              <p:blipFill>
                <a:blip r:embed="rId659"/>
                <a:stretch>
                  <a:fillRect/>
                </a:stretch>
              </p:blipFill>
              <p:spPr>
                <a:xfrm>
                  <a:off x="10606482" y="6325835"/>
                  <a:ext cx="201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0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F817BF00-BDB3-69B8-18F8-5D7C925FB51B}"/>
                    </a:ext>
                  </a:extLst>
                </p14:cNvPr>
                <p14:cNvContentPartPr/>
                <p14:nvPr/>
              </p14:nvContentPartPr>
              <p14:xfrm>
                <a:off x="9647802" y="6316115"/>
                <a:ext cx="271800" cy="43128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F817BF00-BDB3-69B8-18F8-5D7C925FB51B}"/>
                    </a:ext>
                  </a:extLst>
                </p:cNvPr>
                <p:cNvPicPr/>
                <p:nvPr/>
              </p:nvPicPr>
              <p:blipFill>
                <a:blip r:embed="rId661"/>
                <a:stretch>
                  <a:fillRect/>
                </a:stretch>
              </p:blipFill>
              <p:spPr>
                <a:xfrm>
                  <a:off x="9641682" y="6309995"/>
                  <a:ext cx="28404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2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56DE8DF9-0288-340F-3BDD-6F63547E1E03}"/>
                    </a:ext>
                  </a:extLst>
                </p14:cNvPr>
                <p14:cNvContentPartPr/>
                <p14:nvPr/>
              </p14:nvContentPartPr>
              <p14:xfrm>
                <a:off x="10854522" y="6227915"/>
                <a:ext cx="214560" cy="41436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56DE8DF9-0288-340F-3BDD-6F63547E1E03}"/>
                    </a:ext>
                  </a:extLst>
                </p:cNvPr>
                <p:cNvPicPr/>
                <p:nvPr/>
              </p:nvPicPr>
              <p:blipFill>
                <a:blip r:embed="rId663"/>
                <a:stretch>
                  <a:fillRect/>
                </a:stretch>
              </p:blipFill>
              <p:spPr>
                <a:xfrm>
                  <a:off x="10848402" y="6221795"/>
                  <a:ext cx="22680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4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901BF4E5-C3AB-A3FC-BF67-153C69BDE39E}"/>
                    </a:ext>
                  </a:extLst>
                </p14:cNvPr>
                <p14:cNvContentPartPr/>
                <p14:nvPr/>
              </p14:nvContentPartPr>
              <p14:xfrm>
                <a:off x="11204802" y="6280835"/>
                <a:ext cx="96120" cy="20772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901BF4E5-C3AB-A3FC-BF67-153C69BDE39E}"/>
                    </a:ext>
                  </a:extLst>
                </p:cNvPr>
                <p:cNvPicPr/>
                <p:nvPr/>
              </p:nvPicPr>
              <p:blipFill>
                <a:blip r:embed="rId665"/>
                <a:stretch>
                  <a:fillRect/>
                </a:stretch>
              </p:blipFill>
              <p:spPr>
                <a:xfrm>
                  <a:off x="11198682" y="6274715"/>
                  <a:ext cx="1083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6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000A4A70-3B1A-B44C-DEF6-93F34CB46E90}"/>
                    </a:ext>
                  </a:extLst>
                </p14:cNvPr>
                <p14:cNvContentPartPr/>
                <p14:nvPr/>
              </p14:nvContentPartPr>
              <p14:xfrm>
                <a:off x="11382282" y="6237635"/>
                <a:ext cx="258840" cy="9900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000A4A70-3B1A-B44C-DEF6-93F34CB46E90}"/>
                    </a:ext>
                  </a:extLst>
                </p:cNvPr>
                <p:cNvPicPr/>
                <p:nvPr/>
              </p:nvPicPr>
              <p:blipFill>
                <a:blip r:embed="rId667"/>
                <a:stretch>
                  <a:fillRect/>
                </a:stretch>
              </p:blipFill>
              <p:spPr>
                <a:xfrm>
                  <a:off x="11376162" y="6231515"/>
                  <a:ext cx="27108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8">
              <p14:nvContentPartPr>
                <p14:cNvPr id="589" name="Ink 588">
                  <a:extLst>
                    <a:ext uri="{FF2B5EF4-FFF2-40B4-BE49-F238E27FC236}">
                      <a16:creationId xmlns:a16="http://schemas.microsoft.com/office/drawing/2014/main" id="{473BA4FA-D818-7CFC-0474-94D2013B3249}"/>
                    </a:ext>
                  </a:extLst>
                </p14:cNvPr>
                <p14:cNvContentPartPr/>
                <p14:nvPr/>
              </p14:nvContentPartPr>
              <p14:xfrm>
                <a:off x="11544282" y="6030275"/>
                <a:ext cx="100440" cy="94680"/>
              </p14:xfrm>
            </p:contentPart>
          </mc:Choice>
          <mc:Fallback>
            <p:pic>
              <p:nvPicPr>
                <p:cNvPr id="589" name="Ink 588">
                  <a:extLst>
                    <a:ext uri="{FF2B5EF4-FFF2-40B4-BE49-F238E27FC236}">
                      <a16:creationId xmlns:a16="http://schemas.microsoft.com/office/drawing/2014/main" id="{473BA4FA-D818-7CFC-0474-94D2013B3249}"/>
                    </a:ext>
                  </a:extLst>
                </p:cNvPr>
                <p:cNvPicPr/>
                <p:nvPr/>
              </p:nvPicPr>
              <p:blipFill>
                <a:blip r:embed="rId669"/>
                <a:stretch>
                  <a:fillRect/>
                </a:stretch>
              </p:blipFill>
              <p:spPr>
                <a:xfrm>
                  <a:off x="11538162" y="6024155"/>
                  <a:ext cx="1126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0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06148DFD-9051-2573-0E2A-C138AAC94A07}"/>
                    </a:ext>
                  </a:extLst>
                </p14:cNvPr>
                <p14:cNvContentPartPr/>
                <p14:nvPr/>
              </p14:nvContentPartPr>
              <p14:xfrm>
                <a:off x="11754162" y="6022715"/>
                <a:ext cx="20880" cy="179640"/>
              </p14:xfrm>
            </p:contentPart>
          </mc:Choice>
          <mc:Fallback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06148DFD-9051-2573-0E2A-C138AAC94A07}"/>
                    </a:ext>
                  </a:extLst>
                </p:cNvPr>
                <p:cNvPicPr/>
                <p:nvPr/>
              </p:nvPicPr>
              <p:blipFill>
                <a:blip r:embed="rId671"/>
                <a:stretch>
                  <a:fillRect/>
                </a:stretch>
              </p:blipFill>
              <p:spPr>
                <a:xfrm>
                  <a:off x="11748042" y="6016595"/>
                  <a:ext cx="331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2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6741CAB3-015C-6852-FA08-D5F1E28B4A16}"/>
                    </a:ext>
                  </a:extLst>
                </p14:cNvPr>
                <p14:cNvContentPartPr/>
                <p14:nvPr/>
              </p14:nvContentPartPr>
              <p14:xfrm>
                <a:off x="11694762" y="6091115"/>
                <a:ext cx="248400" cy="103320"/>
              </p14:xfrm>
            </p:contentPart>
          </mc:Choice>
          <mc:Fallback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6741CAB3-015C-6852-FA08-D5F1E28B4A16}"/>
                    </a:ext>
                  </a:extLst>
                </p:cNvPr>
                <p:cNvPicPr/>
                <p:nvPr/>
              </p:nvPicPr>
              <p:blipFill>
                <a:blip r:embed="rId673"/>
                <a:stretch>
                  <a:fillRect/>
                </a:stretch>
              </p:blipFill>
              <p:spPr>
                <a:xfrm>
                  <a:off x="11688642" y="6084995"/>
                  <a:ext cx="26064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4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F9895ED1-5317-7019-44EB-F59B884525E2}"/>
                    </a:ext>
                  </a:extLst>
                </p14:cNvPr>
                <p14:cNvContentPartPr/>
                <p14:nvPr/>
              </p14:nvContentPartPr>
              <p14:xfrm>
                <a:off x="10043802" y="6622115"/>
                <a:ext cx="266760" cy="127080"/>
              </p14:xfrm>
            </p:contentPart>
          </mc:Choice>
          <mc:Fallback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F9895ED1-5317-7019-44EB-F59B884525E2}"/>
                    </a:ext>
                  </a:extLst>
                </p:cNvPr>
                <p:cNvPicPr/>
                <p:nvPr/>
              </p:nvPicPr>
              <p:blipFill>
                <a:blip r:embed="rId675"/>
                <a:stretch>
                  <a:fillRect/>
                </a:stretch>
              </p:blipFill>
              <p:spPr>
                <a:xfrm>
                  <a:off x="10037682" y="6615995"/>
                  <a:ext cx="279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6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C7AE680A-DDFE-F994-EE43-8ADB7BF093CC}"/>
                    </a:ext>
                  </a:extLst>
                </p14:cNvPr>
                <p14:cNvContentPartPr/>
                <p14:nvPr/>
              </p14:nvContentPartPr>
              <p14:xfrm>
                <a:off x="10672002" y="6511235"/>
                <a:ext cx="441000" cy="11232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C7AE680A-DDFE-F994-EE43-8ADB7BF093CC}"/>
                    </a:ext>
                  </a:extLst>
                </p:cNvPr>
                <p:cNvPicPr/>
                <p:nvPr/>
              </p:nvPicPr>
              <p:blipFill>
                <a:blip r:embed="rId677"/>
                <a:stretch>
                  <a:fillRect/>
                </a:stretch>
              </p:blipFill>
              <p:spPr>
                <a:xfrm>
                  <a:off x="10665882" y="6505115"/>
                  <a:ext cx="453240" cy="12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8">
            <p14:nvContentPartPr>
              <p14:cNvPr id="597" name="Ink 596">
                <a:extLst>
                  <a:ext uri="{FF2B5EF4-FFF2-40B4-BE49-F238E27FC236}">
                    <a16:creationId xmlns:a16="http://schemas.microsoft.com/office/drawing/2014/main" id="{34A9A417-864B-82E5-51AA-5AF75C924B3D}"/>
                  </a:ext>
                </a:extLst>
              </p14:cNvPr>
              <p14:cNvContentPartPr/>
              <p14:nvPr/>
            </p14:nvContentPartPr>
            <p14:xfrm>
              <a:off x="4453722" y="1008635"/>
              <a:ext cx="254160" cy="183240"/>
            </p14:xfrm>
          </p:contentPart>
        </mc:Choice>
        <mc:Fallback>
          <p:pic>
            <p:nvPicPr>
              <p:cNvPr id="597" name="Ink 596">
                <a:extLst>
                  <a:ext uri="{FF2B5EF4-FFF2-40B4-BE49-F238E27FC236}">
                    <a16:creationId xmlns:a16="http://schemas.microsoft.com/office/drawing/2014/main" id="{34A9A417-864B-82E5-51AA-5AF75C924B3D}"/>
                  </a:ext>
                </a:extLst>
              </p:cNvPr>
              <p:cNvPicPr/>
              <p:nvPr/>
            </p:nvPicPr>
            <p:blipFill>
              <a:blip r:embed="rId679"/>
              <a:stretch>
                <a:fillRect/>
              </a:stretch>
            </p:blipFill>
            <p:spPr>
              <a:xfrm>
                <a:off x="4447602" y="1002515"/>
                <a:ext cx="26640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0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9DD23E22-CA25-1F70-E946-48FC01760532}"/>
                  </a:ext>
                </a:extLst>
              </p14:cNvPr>
              <p14:cNvContentPartPr/>
              <p14:nvPr/>
            </p14:nvContentPartPr>
            <p14:xfrm>
              <a:off x="5274882" y="1655555"/>
              <a:ext cx="273600" cy="291600"/>
            </p14:xfrm>
          </p:contentPart>
        </mc:Choice>
        <mc:Fallback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9DD23E22-CA25-1F70-E946-48FC01760532}"/>
                  </a:ext>
                </a:extLst>
              </p:cNvPr>
              <p:cNvPicPr/>
              <p:nvPr/>
            </p:nvPicPr>
            <p:blipFill>
              <a:blip r:embed="rId681"/>
              <a:stretch>
                <a:fillRect/>
              </a:stretch>
            </p:blipFill>
            <p:spPr>
              <a:xfrm>
                <a:off x="5268762" y="1649435"/>
                <a:ext cx="28584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2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71FE762F-610E-1BDE-88D3-C7AF6EC02068}"/>
                  </a:ext>
                </a:extLst>
              </p14:cNvPr>
              <p14:cNvContentPartPr/>
              <p14:nvPr/>
            </p14:nvContentPartPr>
            <p14:xfrm>
              <a:off x="5157522" y="1491755"/>
              <a:ext cx="540360" cy="680760"/>
            </p14:xfrm>
          </p:contentPart>
        </mc:Choice>
        <mc:Fallback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71FE762F-610E-1BDE-88D3-C7AF6EC02068}"/>
                  </a:ext>
                </a:extLst>
              </p:cNvPr>
              <p:cNvPicPr/>
              <p:nvPr/>
            </p:nvPicPr>
            <p:blipFill>
              <a:blip r:embed="rId683"/>
              <a:stretch>
                <a:fillRect/>
              </a:stretch>
            </p:blipFill>
            <p:spPr>
              <a:xfrm>
                <a:off x="5151402" y="1485635"/>
                <a:ext cx="552600" cy="69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953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A46EEB3-8586-D494-8EC0-EA4695FB3C8F}"/>
              </a:ext>
            </a:extLst>
          </p:cNvPr>
          <p:cNvGrpSpPr/>
          <p:nvPr/>
        </p:nvGrpSpPr>
        <p:grpSpPr>
          <a:xfrm>
            <a:off x="287082" y="246515"/>
            <a:ext cx="470520" cy="739080"/>
            <a:chOff x="287082" y="246515"/>
            <a:chExt cx="470520" cy="739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12976CB-0CE5-577F-F667-605628216FDA}"/>
                    </a:ext>
                  </a:extLst>
                </p14:cNvPr>
                <p14:cNvContentPartPr/>
                <p14:nvPr/>
              </p14:nvContentPartPr>
              <p14:xfrm>
                <a:off x="436842" y="513995"/>
                <a:ext cx="207360" cy="284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12976CB-0CE5-577F-F667-605628216F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0722" y="507875"/>
                  <a:ext cx="21960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AB1CEC8-3C5A-8897-F852-2F64AC355CC8}"/>
                    </a:ext>
                  </a:extLst>
                </p14:cNvPr>
                <p14:cNvContentPartPr/>
                <p14:nvPr/>
              </p14:nvContentPartPr>
              <p14:xfrm>
                <a:off x="287082" y="246515"/>
                <a:ext cx="470520" cy="739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AB1CEC8-3C5A-8897-F852-2F64AC355C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0962" y="240395"/>
                  <a:ext cx="482760" cy="75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AB1E2A-9B2E-EB79-A78F-A9F0AF37EC43}"/>
              </a:ext>
            </a:extLst>
          </p:cNvPr>
          <p:cNvGrpSpPr/>
          <p:nvPr/>
        </p:nvGrpSpPr>
        <p:grpSpPr>
          <a:xfrm>
            <a:off x="1119402" y="282155"/>
            <a:ext cx="2913480" cy="760680"/>
            <a:chOff x="1119402" y="282155"/>
            <a:chExt cx="2913480" cy="76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6C8FB2-888A-8ABA-55F0-F63238625978}"/>
                    </a:ext>
                  </a:extLst>
                </p14:cNvPr>
                <p14:cNvContentPartPr/>
                <p14:nvPr/>
              </p14:nvContentPartPr>
              <p14:xfrm>
                <a:off x="1132362" y="378635"/>
                <a:ext cx="20880" cy="346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6C8FB2-888A-8ABA-55F0-F632386259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26242" y="372515"/>
                  <a:ext cx="3312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6BCAC7B-C068-E340-BAB4-B2E66313F06F}"/>
                    </a:ext>
                  </a:extLst>
                </p14:cNvPr>
                <p14:cNvContentPartPr/>
                <p14:nvPr/>
              </p14:nvContentPartPr>
              <p14:xfrm>
                <a:off x="1119402" y="330755"/>
                <a:ext cx="207000" cy="400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6BCAC7B-C068-E340-BAB4-B2E66313F06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13282" y="324635"/>
                  <a:ext cx="2192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BAAA5F3-C5A8-B60B-BA3A-0FA26745770D}"/>
                    </a:ext>
                  </a:extLst>
                </p14:cNvPr>
                <p14:cNvContentPartPr/>
                <p14:nvPr/>
              </p14:nvContentPartPr>
              <p14:xfrm>
                <a:off x="1427562" y="530195"/>
                <a:ext cx="63720" cy="1558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BAAA5F3-C5A8-B60B-BA3A-0FA2674577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21442" y="524075"/>
                  <a:ext cx="759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71F07D-5DE7-51C5-8F54-9DAA8CEF9283}"/>
                    </a:ext>
                  </a:extLst>
                </p14:cNvPr>
                <p14:cNvContentPartPr/>
                <p14:nvPr/>
              </p14:nvContentPartPr>
              <p14:xfrm>
                <a:off x="1422522" y="366755"/>
                <a:ext cx="55080" cy="137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71F07D-5DE7-51C5-8F54-9DAA8CEF928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416402" y="360635"/>
                  <a:ext cx="67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CF1CC5-E951-DF35-5601-3944A591FA78}"/>
                    </a:ext>
                  </a:extLst>
                </p14:cNvPr>
                <p14:cNvContentPartPr/>
                <p14:nvPr/>
              </p14:nvContentPartPr>
              <p14:xfrm>
                <a:off x="1530162" y="527315"/>
                <a:ext cx="143640" cy="1238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CF1CC5-E951-DF35-5601-3944A591FA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24042" y="521195"/>
                  <a:ext cx="1558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1E98A08-837A-897C-A492-3738C9579764}"/>
                    </a:ext>
                  </a:extLst>
                </p14:cNvPr>
                <p14:cNvContentPartPr/>
                <p14:nvPr/>
              </p14:nvContentPartPr>
              <p14:xfrm>
                <a:off x="1734642" y="508235"/>
                <a:ext cx="219960" cy="123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1E98A08-837A-897C-A492-3738C957976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728522" y="502115"/>
                  <a:ext cx="232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04E6B41-3810-779E-F126-F17238076102}"/>
                    </a:ext>
                  </a:extLst>
                </p14:cNvPr>
                <p14:cNvContentPartPr/>
                <p14:nvPr/>
              </p14:nvContentPartPr>
              <p14:xfrm>
                <a:off x="1896642" y="474035"/>
                <a:ext cx="147240" cy="145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04E6B41-3810-779E-F126-F172380761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90522" y="467915"/>
                  <a:ext cx="1594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39FE896-5556-6219-CF49-3482A11EC46F}"/>
                    </a:ext>
                  </a:extLst>
                </p14:cNvPr>
                <p14:cNvContentPartPr/>
                <p14:nvPr/>
              </p14:nvContentPartPr>
              <p14:xfrm>
                <a:off x="2007882" y="469355"/>
                <a:ext cx="276840" cy="573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39FE896-5556-6219-CF49-3482A11EC46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001762" y="463235"/>
                  <a:ext cx="289080" cy="58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AA6DAFA-38E4-F223-0871-F9C57466D1EB}"/>
                    </a:ext>
                  </a:extLst>
                </p14:cNvPr>
                <p14:cNvContentPartPr/>
                <p14:nvPr/>
              </p14:nvContentPartPr>
              <p14:xfrm>
                <a:off x="2864682" y="282155"/>
                <a:ext cx="129600" cy="292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AA6DAFA-38E4-F223-0871-F9C57466D1E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58562" y="276035"/>
                  <a:ext cx="14184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B69D7D7-3514-5B12-80FA-6A23D5BD89AA}"/>
                    </a:ext>
                  </a:extLst>
                </p14:cNvPr>
                <p14:cNvContentPartPr/>
                <p14:nvPr/>
              </p14:nvContentPartPr>
              <p14:xfrm>
                <a:off x="3051162" y="393755"/>
                <a:ext cx="310680" cy="161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B69D7D7-3514-5B12-80FA-6A23D5BD89A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045042" y="387635"/>
                  <a:ext cx="3229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517F321-0C30-2CF6-C7B3-5E6D77113F6A}"/>
                    </a:ext>
                  </a:extLst>
                </p14:cNvPr>
                <p14:cNvContentPartPr/>
                <p14:nvPr/>
              </p14:nvContentPartPr>
              <p14:xfrm>
                <a:off x="3374442" y="410675"/>
                <a:ext cx="119520" cy="120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517F321-0C30-2CF6-C7B3-5E6D77113F6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368322" y="404555"/>
                  <a:ext cx="1317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564DFA9-85BD-A080-9E74-D0618A364272}"/>
                    </a:ext>
                  </a:extLst>
                </p14:cNvPr>
                <p14:cNvContentPartPr/>
                <p14:nvPr/>
              </p14:nvContentPartPr>
              <p14:xfrm>
                <a:off x="3562002" y="334715"/>
                <a:ext cx="340920" cy="233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564DFA9-85BD-A080-9E74-D0618A364272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555882" y="328595"/>
                  <a:ext cx="353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ECF5D7C-A255-33C0-83FD-68E07037EBF2}"/>
                    </a:ext>
                  </a:extLst>
                </p14:cNvPr>
                <p14:cNvContentPartPr/>
                <p14:nvPr/>
              </p14:nvContentPartPr>
              <p14:xfrm>
                <a:off x="3982482" y="455675"/>
                <a:ext cx="50400" cy="104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ECF5D7C-A255-33C0-83FD-68E07037EB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976362" y="449555"/>
                  <a:ext cx="62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EC3FBE9-17F7-B325-ED92-45A7CAFB6482}"/>
                    </a:ext>
                  </a:extLst>
                </p14:cNvPr>
                <p14:cNvContentPartPr/>
                <p14:nvPr/>
              </p14:nvContentPartPr>
              <p14:xfrm>
                <a:off x="1325682" y="797675"/>
                <a:ext cx="2553840" cy="204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EC3FBE9-17F7-B325-ED92-45A7CAFB648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319562" y="791555"/>
                  <a:ext cx="2566080" cy="21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E87A579-AA4A-55C4-9AFC-0416ECEE92A1}"/>
                  </a:ext>
                </a:extLst>
              </p14:cNvPr>
              <p14:cNvContentPartPr/>
              <p14:nvPr/>
            </p14:nvContentPartPr>
            <p14:xfrm>
              <a:off x="945711" y="2026347"/>
              <a:ext cx="3770622" cy="815416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AE87A579-AA4A-55C4-9AFC-0416ECEE92A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39591" y="2020227"/>
                <a:ext cx="3782862" cy="8276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46CAB27-1843-CF79-CB5E-7BFF5E27F1A2}"/>
                  </a:ext>
                </a:extLst>
              </p14:cNvPr>
              <p14:cNvContentPartPr/>
              <p14:nvPr/>
            </p14:nvContentPartPr>
            <p14:xfrm>
              <a:off x="2450682" y="2074955"/>
              <a:ext cx="720" cy="7430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46CAB27-1843-CF79-CB5E-7BFF5E27F1A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438442" y="2068835"/>
                <a:ext cx="25200" cy="75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26F956EA-D4AF-EB5F-BA9C-72D4E1833421}"/>
                  </a:ext>
                </a:extLst>
              </p14:cNvPr>
              <p14:cNvContentPartPr/>
              <p14:nvPr/>
            </p14:nvContentPartPr>
            <p14:xfrm>
              <a:off x="3203442" y="2075675"/>
              <a:ext cx="720" cy="717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26F956EA-D4AF-EB5F-BA9C-72D4E183342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191202" y="2069555"/>
                <a:ext cx="25200" cy="72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322332-F299-EF62-E37E-A3FAB4AF97E4}"/>
                  </a:ext>
                </a:extLst>
              </p14:cNvPr>
              <p14:cNvContentPartPr/>
              <p14:nvPr/>
            </p14:nvContentPartPr>
            <p14:xfrm>
              <a:off x="3811482" y="2077115"/>
              <a:ext cx="720" cy="7689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322332-F299-EF62-E37E-A3FAB4AF97E4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99242" y="2070995"/>
                <a:ext cx="25200" cy="78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38D0B1B3-2D18-526B-5AD9-DC11133CE62D}"/>
                  </a:ext>
                </a:extLst>
              </p14:cNvPr>
              <p14:cNvContentPartPr/>
              <p14:nvPr/>
            </p14:nvContentPartPr>
            <p14:xfrm>
              <a:off x="918522" y="1849235"/>
              <a:ext cx="33840" cy="25776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38D0B1B3-2D18-526B-5AD9-DC11133CE62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12402" y="1843115"/>
                <a:ext cx="46080" cy="27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CFCE8292-1D00-5AEB-D71A-5BA12A7B300A}"/>
              </a:ext>
            </a:extLst>
          </p:cNvPr>
          <p:cNvGrpSpPr/>
          <p:nvPr/>
        </p:nvGrpSpPr>
        <p:grpSpPr>
          <a:xfrm>
            <a:off x="4362642" y="3801155"/>
            <a:ext cx="771120" cy="588960"/>
            <a:chOff x="4362642" y="3801155"/>
            <a:chExt cx="771120" cy="58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5CFEBF7-FCC5-2775-8506-B1601E3FB824}"/>
                    </a:ext>
                  </a:extLst>
                </p14:cNvPr>
                <p14:cNvContentPartPr/>
                <p14:nvPr/>
              </p14:nvContentPartPr>
              <p14:xfrm>
                <a:off x="4362642" y="3801155"/>
                <a:ext cx="308160" cy="3222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5CFEBF7-FCC5-2775-8506-B1601E3FB82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356522" y="3795035"/>
                  <a:ext cx="32040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136A5E9-7442-BC20-A1DA-B2BD36006D9A}"/>
                    </a:ext>
                  </a:extLst>
                </p14:cNvPr>
                <p14:cNvContentPartPr/>
                <p14:nvPr/>
              </p14:nvContentPartPr>
              <p14:xfrm>
                <a:off x="4552722" y="3833195"/>
                <a:ext cx="51840" cy="1803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136A5E9-7442-BC20-A1DA-B2BD36006D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46602" y="3827075"/>
                  <a:ext cx="64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80509B9-C1A1-6C31-2BF4-4CBEDD6FB1EC}"/>
                    </a:ext>
                  </a:extLst>
                </p14:cNvPr>
                <p14:cNvContentPartPr/>
                <p14:nvPr/>
              </p14:nvContentPartPr>
              <p14:xfrm>
                <a:off x="4653522" y="3995915"/>
                <a:ext cx="169920" cy="3942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80509B9-C1A1-6C31-2BF4-4CBEDD6FB1E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47402" y="3989795"/>
                  <a:ext cx="1821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04E7E7-B0E7-CB6B-7146-EEC7E0448BD8}"/>
                    </a:ext>
                  </a:extLst>
                </p14:cNvPr>
                <p14:cNvContentPartPr/>
                <p14:nvPr/>
              </p14:nvContentPartPr>
              <p14:xfrm>
                <a:off x="4992282" y="3827795"/>
                <a:ext cx="141480" cy="275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04E7E7-B0E7-CB6B-7146-EEC7E0448B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86162" y="3821675"/>
                  <a:ext cx="153720" cy="287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8D099BE-07FD-922A-6E46-EA30196123E6}"/>
                  </a:ext>
                </a:extLst>
              </p14:cNvPr>
              <p14:cNvContentPartPr/>
              <p14:nvPr/>
            </p14:nvContentPartPr>
            <p14:xfrm>
              <a:off x="4356162" y="3080075"/>
              <a:ext cx="249480" cy="23076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8D099BE-07FD-922A-6E46-EA30196123E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50042" y="3073955"/>
                <a:ext cx="261720" cy="243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066D8BC-3BD0-583E-BF03-9BD6C20F8B70}"/>
              </a:ext>
            </a:extLst>
          </p:cNvPr>
          <p:cNvGrpSpPr/>
          <p:nvPr/>
        </p:nvGrpSpPr>
        <p:grpSpPr>
          <a:xfrm>
            <a:off x="6966522" y="1785875"/>
            <a:ext cx="486720" cy="614880"/>
            <a:chOff x="6966522" y="1785875"/>
            <a:chExt cx="486720" cy="61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3257919-C5DE-39C5-F8BB-689DE3AAE000}"/>
                    </a:ext>
                  </a:extLst>
                </p14:cNvPr>
                <p14:cNvContentPartPr/>
                <p14:nvPr/>
              </p14:nvContentPartPr>
              <p14:xfrm>
                <a:off x="7177122" y="2065595"/>
                <a:ext cx="87480" cy="183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53257919-C5DE-39C5-F8BB-689DE3AAE00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171002" y="2059475"/>
                  <a:ext cx="997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6C8B51D-5BB1-900D-E941-0DEC8AD81B4F}"/>
                    </a:ext>
                  </a:extLst>
                </p14:cNvPr>
                <p14:cNvContentPartPr/>
                <p14:nvPr/>
              </p14:nvContentPartPr>
              <p14:xfrm>
                <a:off x="7109802" y="1885235"/>
                <a:ext cx="82080" cy="777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6C8B51D-5BB1-900D-E941-0DEC8AD81B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03682" y="1879115"/>
                  <a:ext cx="9432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1E609D1-B709-ECCC-A18B-11C65201E91C}"/>
                    </a:ext>
                  </a:extLst>
                </p14:cNvPr>
                <p14:cNvContentPartPr/>
                <p14:nvPr/>
              </p14:nvContentPartPr>
              <p14:xfrm>
                <a:off x="6966522" y="1785875"/>
                <a:ext cx="137880" cy="614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1E609D1-B709-ECCC-A18B-11C65201E91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60402" y="1779755"/>
                  <a:ext cx="150120" cy="62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6DE0B82A-BC92-7B8E-8249-36700A601803}"/>
                    </a:ext>
                  </a:extLst>
                </p14:cNvPr>
                <p14:cNvContentPartPr/>
                <p14:nvPr/>
              </p14:nvContentPartPr>
              <p14:xfrm>
                <a:off x="7318242" y="1800275"/>
                <a:ext cx="135000" cy="515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6DE0B82A-BC92-7B8E-8249-36700A6018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312122" y="1794155"/>
                  <a:ext cx="147240" cy="52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1AA8992A-66C7-B89D-C4B1-69541CEE3235}"/>
              </a:ext>
            </a:extLst>
          </p:cNvPr>
          <p:cNvGrpSpPr/>
          <p:nvPr/>
        </p:nvGrpSpPr>
        <p:grpSpPr>
          <a:xfrm>
            <a:off x="7697322" y="1887395"/>
            <a:ext cx="638280" cy="347400"/>
            <a:chOff x="7697322" y="1887395"/>
            <a:chExt cx="638280" cy="34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A753D65-5DB2-558D-9B60-F807E7D3C1AE}"/>
                    </a:ext>
                  </a:extLst>
                </p14:cNvPr>
                <p14:cNvContentPartPr/>
                <p14:nvPr/>
              </p14:nvContentPartPr>
              <p14:xfrm>
                <a:off x="7697322" y="2049755"/>
                <a:ext cx="496800" cy="1850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7A753D65-5DB2-558D-9B60-F807E7D3C1A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691202" y="2043635"/>
                  <a:ext cx="50904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F41187-D8F1-741E-9B26-F0B7A1D5D2A7}"/>
                    </a:ext>
                  </a:extLst>
                </p14:cNvPr>
                <p14:cNvContentPartPr/>
                <p14:nvPr/>
              </p14:nvContentPartPr>
              <p14:xfrm>
                <a:off x="8069202" y="1900355"/>
                <a:ext cx="56160" cy="1494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F41187-D8F1-741E-9B26-F0B7A1D5D2A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063082" y="1894235"/>
                  <a:ext cx="68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2B818AB-D9FB-60CA-C8B7-54681C54E1E6}"/>
                    </a:ext>
                  </a:extLst>
                </p14:cNvPr>
                <p14:cNvContentPartPr/>
                <p14:nvPr/>
              </p14:nvContentPartPr>
              <p14:xfrm>
                <a:off x="8216442" y="1887395"/>
                <a:ext cx="119160" cy="31572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2B818AB-D9FB-60CA-C8B7-54681C54E1E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210322" y="1881275"/>
                  <a:ext cx="131400" cy="32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6E23C59-CEE7-1A3D-EFD1-C949156B8568}"/>
              </a:ext>
            </a:extLst>
          </p:cNvPr>
          <p:cNvGrpSpPr/>
          <p:nvPr/>
        </p:nvGrpSpPr>
        <p:grpSpPr>
          <a:xfrm>
            <a:off x="8586162" y="2008355"/>
            <a:ext cx="153000" cy="128160"/>
            <a:chOff x="8586162" y="2008355"/>
            <a:chExt cx="153000" cy="1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7F5C0076-CC36-3462-F1F4-5EAB7A7F2166}"/>
                    </a:ext>
                  </a:extLst>
                </p14:cNvPr>
                <p14:cNvContentPartPr/>
                <p14:nvPr/>
              </p14:nvContentPartPr>
              <p14:xfrm>
                <a:off x="8608482" y="2008355"/>
                <a:ext cx="130680" cy="176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7F5C0076-CC36-3462-F1F4-5EAB7A7F216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602362" y="2002235"/>
                  <a:ext cx="142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4F90EAB-D0B5-40E3-7D53-77886E8E0B53}"/>
                    </a:ext>
                  </a:extLst>
                </p14:cNvPr>
                <p14:cNvContentPartPr/>
                <p14:nvPr/>
              </p14:nvContentPartPr>
              <p14:xfrm>
                <a:off x="8586162" y="2128235"/>
                <a:ext cx="137880" cy="82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4F90EAB-D0B5-40E3-7D53-77886E8E0B5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580042" y="2122115"/>
                  <a:ext cx="1501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332585B-3D3C-D96E-3147-9CE5E9EEE419}"/>
              </a:ext>
            </a:extLst>
          </p:cNvPr>
          <p:cNvGrpSpPr/>
          <p:nvPr/>
        </p:nvGrpSpPr>
        <p:grpSpPr>
          <a:xfrm>
            <a:off x="9058482" y="1586795"/>
            <a:ext cx="1703880" cy="1139760"/>
            <a:chOff x="9058482" y="1586795"/>
            <a:chExt cx="1703880" cy="11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9C2D0B8-4A74-2C1E-97B9-A5301CFC530D}"/>
                    </a:ext>
                  </a:extLst>
                </p14:cNvPr>
                <p14:cNvContentPartPr/>
                <p14:nvPr/>
              </p14:nvContentPartPr>
              <p14:xfrm>
                <a:off x="9058482" y="1709195"/>
                <a:ext cx="67320" cy="365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9C2D0B8-4A74-2C1E-97B9-A5301CFC530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52362" y="1703075"/>
                  <a:ext cx="79560" cy="37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8BADCE42-5DC8-D256-37A2-0CE65801FA8A}"/>
                    </a:ext>
                  </a:extLst>
                </p14:cNvPr>
                <p14:cNvContentPartPr/>
                <p14:nvPr/>
              </p14:nvContentPartPr>
              <p14:xfrm>
                <a:off x="9197442" y="1881275"/>
                <a:ext cx="73080" cy="15768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8BADCE42-5DC8-D256-37A2-0CE65801FA8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91322" y="1875155"/>
                  <a:ext cx="853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9FC483D-CAFA-FFE6-38DA-3EBFD246B300}"/>
                    </a:ext>
                  </a:extLst>
                </p14:cNvPr>
                <p14:cNvContentPartPr/>
                <p14:nvPr/>
              </p14:nvContentPartPr>
              <p14:xfrm>
                <a:off x="9409842" y="1833035"/>
                <a:ext cx="164880" cy="1756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9FC483D-CAFA-FFE6-38DA-3EBFD246B30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403722" y="1826915"/>
                  <a:ext cx="1771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9B210F4-AB71-6121-FFB2-9B6A7707DED8}"/>
                    </a:ext>
                  </a:extLst>
                </p14:cNvPr>
                <p14:cNvContentPartPr/>
                <p14:nvPr/>
              </p14:nvContentPartPr>
              <p14:xfrm>
                <a:off x="9800082" y="1732235"/>
                <a:ext cx="29880" cy="2116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9B210F4-AB71-6121-FFB2-9B6A7707DED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93962" y="1726115"/>
                  <a:ext cx="4212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7F1075FD-AB6B-47C5-9CD3-6F7D0A105C5D}"/>
                    </a:ext>
                  </a:extLst>
                </p14:cNvPr>
                <p14:cNvContentPartPr/>
                <p14:nvPr/>
              </p14:nvContentPartPr>
              <p14:xfrm>
                <a:off x="9729522" y="1811795"/>
                <a:ext cx="191880" cy="48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7F1075FD-AB6B-47C5-9CD3-6F7D0A105C5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723402" y="1805675"/>
                  <a:ext cx="2041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33ECD09-613D-4599-C0A3-3229940B88A6}"/>
                    </a:ext>
                  </a:extLst>
                </p14:cNvPr>
                <p14:cNvContentPartPr/>
                <p14:nvPr/>
              </p14:nvContentPartPr>
              <p14:xfrm>
                <a:off x="9993762" y="1626035"/>
                <a:ext cx="295560" cy="261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33ECD09-613D-4599-C0A3-3229940B88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87642" y="1619915"/>
                  <a:ext cx="3078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C8436E2-1819-425D-2B00-DEBDDBB23225}"/>
                    </a:ext>
                  </a:extLst>
                </p14:cNvPr>
                <p14:cNvContentPartPr/>
                <p14:nvPr/>
              </p14:nvContentPartPr>
              <p14:xfrm>
                <a:off x="10166562" y="1586795"/>
                <a:ext cx="85320" cy="2066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C8436E2-1819-425D-2B00-DEBDDBB2322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60442" y="1580675"/>
                  <a:ext cx="9756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D5378E4-0E6D-BF3D-4ED0-D03BB18A5264}"/>
                    </a:ext>
                  </a:extLst>
                </p14:cNvPr>
                <p14:cNvContentPartPr/>
                <p14:nvPr/>
              </p14:nvContentPartPr>
              <p14:xfrm>
                <a:off x="10276362" y="1756355"/>
                <a:ext cx="208440" cy="46584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D5378E4-0E6D-BF3D-4ED0-D03BB18A526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270242" y="1750235"/>
                  <a:ext cx="2206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245DDD6-77E7-0F60-E669-55D1A2208293}"/>
                    </a:ext>
                  </a:extLst>
                </p14:cNvPr>
                <p14:cNvContentPartPr/>
                <p14:nvPr/>
              </p14:nvContentPartPr>
              <p14:xfrm>
                <a:off x="10519722" y="1639715"/>
                <a:ext cx="166320" cy="249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245DDD6-77E7-0F60-E669-55D1A220829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513602" y="1633595"/>
                  <a:ext cx="17856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9E5891CB-32C6-ACCE-ECFE-B51D5985242E}"/>
                    </a:ext>
                  </a:extLst>
                </p14:cNvPr>
                <p14:cNvContentPartPr/>
                <p14:nvPr/>
              </p14:nvContentPartPr>
              <p14:xfrm>
                <a:off x="9103122" y="2021315"/>
                <a:ext cx="1659240" cy="23760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9E5891CB-32C6-ACCE-ECFE-B51D5985242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097002" y="2015195"/>
                  <a:ext cx="16714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EFB834A-68E3-1605-5DB2-BC452E8AC2FA}"/>
                    </a:ext>
                  </a:extLst>
                </p14:cNvPr>
                <p14:cNvContentPartPr/>
                <p14:nvPr/>
              </p14:nvContentPartPr>
              <p14:xfrm>
                <a:off x="9760122" y="2342435"/>
                <a:ext cx="237240" cy="3841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EFB834A-68E3-1605-5DB2-BC452E8AC2F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754002" y="2336315"/>
                  <a:ext cx="249480" cy="39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753A00F-F367-B150-F07A-CE48EB38D2D0}"/>
              </a:ext>
            </a:extLst>
          </p:cNvPr>
          <p:cNvGrpSpPr/>
          <p:nvPr/>
        </p:nvGrpSpPr>
        <p:grpSpPr>
          <a:xfrm>
            <a:off x="4157442" y="1839875"/>
            <a:ext cx="126720" cy="94680"/>
            <a:chOff x="4157442" y="1839875"/>
            <a:chExt cx="126720" cy="9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26CE75DF-AB12-1D53-8648-EA6B126A4447}"/>
                    </a:ext>
                  </a:extLst>
                </p14:cNvPr>
                <p14:cNvContentPartPr/>
                <p14:nvPr/>
              </p14:nvContentPartPr>
              <p14:xfrm>
                <a:off x="4172202" y="1839875"/>
                <a:ext cx="78480" cy="4500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26CE75DF-AB12-1D53-8648-EA6B126A444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166082" y="1833755"/>
                  <a:ext cx="90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464B8B7C-2E36-BA3B-0CEF-93F53907D63D}"/>
                    </a:ext>
                  </a:extLst>
                </p14:cNvPr>
                <p14:cNvContentPartPr/>
                <p14:nvPr/>
              </p14:nvContentPartPr>
              <p14:xfrm>
                <a:off x="4157442" y="1883435"/>
                <a:ext cx="126720" cy="511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464B8B7C-2E36-BA3B-0CEF-93F53907D6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151322" y="1877315"/>
                  <a:ext cx="138960" cy="6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2BFE2A7C-2CF0-F753-93FF-4BDC10124520}"/>
                  </a:ext>
                </a:extLst>
              </p14:cNvPr>
              <p14:cNvContentPartPr/>
              <p14:nvPr/>
            </p14:nvContentPartPr>
            <p14:xfrm>
              <a:off x="2723922" y="5163755"/>
              <a:ext cx="104400" cy="489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2BFE2A7C-2CF0-F753-93FF-4BDC10124520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717802" y="5157635"/>
                <a:ext cx="11664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3" name="Group 162">
            <a:extLst>
              <a:ext uri="{FF2B5EF4-FFF2-40B4-BE49-F238E27FC236}">
                <a16:creationId xmlns:a16="http://schemas.microsoft.com/office/drawing/2014/main" id="{5F781A64-FCEA-18E8-C81B-4E5446E66795}"/>
              </a:ext>
            </a:extLst>
          </p:cNvPr>
          <p:cNvGrpSpPr/>
          <p:nvPr/>
        </p:nvGrpSpPr>
        <p:grpSpPr>
          <a:xfrm>
            <a:off x="6673122" y="3057755"/>
            <a:ext cx="578520" cy="643320"/>
            <a:chOff x="6673122" y="3057755"/>
            <a:chExt cx="578520" cy="64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2136879-974A-2447-0C0E-A174FD2FF829}"/>
                    </a:ext>
                  </a:extLst>
                </p14:cNvPr>
                <p14:cNvContentPartPr/>
                <p14:nvPr/>
              </p14:nvContentPartPr>
              <p14:xfrm>
                <a:off x="6934842" y="3314795"/>
                <a:ext cx="74880" cy="18900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2136879-974A-2447-0C0E-A174FD2FF82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928722" y="3308675"/>
                  <a:ext cx="871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7F0B667-C221-BFE4-9170-140F5462A059}"/>
                    </a:ext>
                  </a:extLst>
                </p14:cNvPr>
                <p14:cNvContentPartPr/>
                <p14:nvPr/>
              </p14:nvContentPartPr>
              <p14:xfrm>
                <a:off x="7017642" y="3304715"/>
                <a:ext cx="77400" cy="1400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7F0B667-C221-BFE4-9170-140F5462A05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011522" y="3298595"/>
                  <a:ext cx="8964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CA798D4-663D-E3F6-E582-48A499A26F85}"/>
                    </a:ext>
                  </a:extLst>
                </p14:cNvPr>
                <p14:cNvContentPartPr/>
                <p14:nvPr/>
              </p14:nvContentPartPr>
              <p14:xfrm>
                <a:off x="6888762" y="3190955"/>
                <a:ext cx="50400" cy="205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CA798D4-663D-E3F6-E582-48A499A26F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882642" y="3184835"/>
                  <a:ext cx="626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3AF7683E-1CA8-46AF-9E10-B4AD228B4565}"/>
                    </a:ext>
                  </a:extLst>
                </p14:cNvPr>
                <p14:cNvContentPartPr/>
                <p14:nvPr/>
              </p14:nvContentPartPr>
              <p14:xfrm>
                <a:off x="6983442" y="3187355"/>
                <a:ext cx="5760" cy="27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3AF7683E-1CA8-46AF-9E10-B4AD228B456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977322" y="3181235"/>
                  <a:ext cx="18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62BC8F4-3D77-8312-2087-D66F4E216A97}"/>
                    </a:ext>
                  </a:extLst>
                </p14:cNvPr>
                <p14:cNvContentPartPr/>
                <p14:nvPr/>
              </p14:nvContentPartPr>
              <p14:xfrm>
                <a:off x="6673122" y="3136235"/>
                <a:ext cx="227160" cy="500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862BC8F4-3D77-8312-2087-D66F4E216A9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667002" y="3130115"/>
                  <a:ext cx="2394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62FBA7A8-5C05-6FDD-20FB-DFC389092782}"/>
                    </a:ext>
                  </a:extLst>
                </p14:cNvPr>
                <p14:cNvContentPartPr/>
                <p14:nvPr/>
              </p14:nvContentPartPr>
              <p14:xfrm>
                <a:off x="7119522" y="3057755"/>
                <a:ext cx="132120" cy="64332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62FBA7A8-5C05-6FDD-20FB-DFC38909278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13402" y="3051635"/>
                  <a:ext cx="144360" cy="65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F58FAC62-9652-966D-4D5F-ABD4D5B8289C}"/>
                  </a:ext>
                </a:extLst>
              </p14:cNvPr>
              <p14:cNvContentPartPr/>
              <p14:nvPr/>
            </p14:nvContentPartPr>
            <p14:xfrm>
              <a:off x="2571642" y="1423355"/>
              <a:ext cx="388800" cy="536400"/>
            </p14:xfrm>
          </p:contentPart>
        </mc:Choice>
        <mc:Fallback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F58FAC62-9652-966D-4D5F-ABD4D5B8289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565522" y="1417235"/>
                <a:ext cx="401040" cy="54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7D111F55-45ED-9DAC-0F7E-5E43225B1E30}"/>
              </a:ext>
            </a:extLst>
          </p:cNvPr>
          <p:cNvGrpSpPr/>
          <p:nvPr/>
        </p:nvGrpSpPr>
        <p:grpSpPr>
          <a:xfrm>
            <a:off x="7421922" y="2924195"/>
            <a:ext cx="1649880" cy="585000"/>
            <a:chOff x="7421922" y="2924195"/>
            <a:chExt cx="1649880" cy="585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9F188565-8C76-A397-2D6F-609ED2BCF3B4}"/>
                    </a:ext>
                  </a:extLst>
                </p14:cNvPr>
                <p14:cNvContentPartPr/>
                <p14:nvPr/>
              </p14:nvContentPartPr>
              <p14:xfrm>
                <a:off x="7531722" y="3261155"/>
                <a:ext cx="22680" cy="15804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9F188565-8C76-A397-2D6F-609ED2BCF3B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525602" y="3255035"/>
                  <a:ext cx="349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9BB4BBE-DE70-1341-51F9-D1C8BC41CEA2}"/>
                    </a:ext>
                  </a:extLst>
                </p14:cNvPr>
                <p14:cNvContentPartPr/>
                <p14:nvPr/>
              </p14:nvContentPartPr>
              <p14:xfrm>
                <a:off x="7496442" y="3134795"/>
                <a:ext cx="4680" cy="4824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59BB4BBE-DE70-1341-51F9-D1C8BC41CEA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90322" y="3128675"/>
                  <a:ext cx="169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613C5073-C1E8-845B-9768-AAD41E3F065A}"/>
                    </a:ext>
                  </a:extLst>
                </p14:cNvPr>
                <p14:cNvContentPartPr/>
                <p14:nvPr/>
              </p14:nvContentPartPr>
              <p14:xfrm>
                <a:off x="7525602" y="3271955"/>
                <a:ext cx="18360" cy="1753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613C5073-C1E8-845B-9768-AAD41E3F065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519482" y="3265835"/>
                  <a:ext cx="30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551759E0-3CEF-7ECB-F2B2-AA946C547B7C}"/>
                    </a:ext>
                  </a:extLst>
                </p14:cNvPr>
                <p14:cNvContentPartPr/>
                <p14:nvPr/>
              </p14:nvContentPartPr>
              <p14:xfrm>
                <a:off x="7421922" y="3218675"/>
                <a:ext cx="201600" cy="264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551759E0-3CEF-7ECB-F2B2-AA946C547B7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15802" y="3212555"/>
                  <a:ext cx="2138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AA109F0-FEA2-79A5-651A-155BCB7AC5AF}"/>
                    </a:ext>
                  </a:extLst>
                </p14:cNvPr>
                <p14:cNvContentPartPr/>
                <p14:nvPr/>
              </p14:nvContentPartPr>
              <p14:xfrm>
                <a:off x="7645482" y="3248555"/>
                <a:ext cx="114120" cy="224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AA109F0-FEA2-79A5-651A-155BCB7AC5A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639362" y="3242435"/>
                  <a:ext cx="1263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FABEF8E-29B7-5F19-C74C-6FA524988E3A}"/>
                    </a:ext>
                  </a:extLst>
                </p14:cNvPr>
                <p14:cNvContentPartPr/>
                <p14:nvPr/>
              </p14:nvContentPartPr>
              <p14:xfrm>
                <a:off x="7881642" y="3251795"/>
                <a:ext cx="142920" cy="1778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FABEF8E-29B7-5F19-C74C-6FA524988E3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75522" y="3245675"/>
                  <a:ext cx="15516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85FF2920-BC2C-049E-BB11-D0BEF016FFC1}"/>
                    </a:ext>
                  </a:extLst>
                </p14:cNvPr>
                <p14:cNvContentPartPr/>
                <p14:nvPr/>
              </p14:nvContentPartPr>
              <p14:xfrm>
                <a:off x="8124282" y="3078275"/>
                <a:ext cx="112680" cy="430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85FF2920-BC2C-049E-BB11-D0BEF016FFC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118162" y="3072155"/>
                  <a:ext cx="1249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66D054D-94DC-63EF-F3B0-FD3EF2DA5427}"/>
                    </a:ext>
                  </a:extLst>
                </p14:cNvPr>
                <p14:cNvContentPartPr/>
                <p14:nvPr/>
              </p14:nvContentPartPr>
              <p14:xfrm>
                <a:off x="8265402" y="3261875"/>
                <a:ext cx="337320" cy="1458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66D054D-94DC-63EF-F3B0-FD3EF2DA5427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259282" y="3255755"/>
                  <a:ext cx="3495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C4CF9C94-295C-E7CB-0702-16116632B102}"/>
                    </a:ext>
                  </a:extLst>
                </p14:cNvPr>
                <p14:cNvContentPartPr/>
                <p14:nvPr/>
              </p14:nvContentPartPr>
              <p14:xfrm>
                <a:off x="8524602" y="3069635"/>
                <a:ext cx="81000" cy="1404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C4CF9C94-295C-E7CB-0702-16116632B10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18482" y="3063515"/>
                  <a:ext cx="932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C807D9B-43C1-C90F-3A5A-EFFD26A5D4F2}"/>
                    </a:ext>
                  </a:extLst>
                </p14:cNvPr>
                <p14:cNvContentPartPr/>
                <p14:nvPr/>
              </p14:nvContentPartPr>
              <p14:xfrm>
                <a:off x="8771562" y="3042275"/>
                <a:ext cx="119880" cy="26676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C807D9B-43C1-C90F-3A5A-EFFD26A5D4F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765442" y="3036155"/>
                  <a:ext cx="1321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9125C28-F79F-53B1-499E-5E2B6C3A6287}"/>
                    </a:ext>
                  </a:extLst>
                </p14:cNvPr>
                <p14:cNvContentPartPr/>
                <p14:nvPr/>
              </p14:nvContentPartPr>
              <p14:xfrm>
                <a:off x="8666082" y="2924195"/>
                <a:ext cx="405720" cy="5670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9125C28-F79F-53B1-499E-5E2B6C3A62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659962" y="2918075"/>
                  <a:ext cx="417960" cy="579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7EA0909B-BCAF-9B3C-9508-47B17742388C}"/>
                  </a:ext>
                </a:extLst>
              </p14:cNvPr>
              <p14:cNvContentPartPr/>
              <p14:nvPr/>
            </p14:nvContentPartPr>
            <p14:xfrm>
              <a:off x="2740482" y="2608835"/>
              <a:ext cx="353520" cy="11988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7EA0909B-BCAF-9B3C-9508-47B17742388C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734362" y="2602715"/>
                <a:ext cx="365760" cy="13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5" name="Group 194">
            <a:extLst>
              <a:ext uri="{FF2B5EF4-FFF2-40B4-BE49-F238E27FC236}">
                <a16:creationId xmlns:a16="http://schemas.microsoft.com/office/drawing/2014/main" id="{83CA5ADF-E6D2-E82D-84E0-3C199C320260}"/>
              </a:ext>
            </a:extLst>
          </p:cNvPr>
          <p:cNvGrpSpPr/>
          <p:nvPr/>
        </p:nvGrpSpPr>
        <p:grpSpPr>
          <a:xfrm>
            <a:off x="9272322" y="3164315"/>
            <a:ext cx="639720" cy="181440"/>
            <a:chOff x="9272322" y="3164315"/>
            <a:chExt cx="639720" cy="181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E6A7207D-A69B-661E-0F4F-C431B4049038}"/>
                    </a:ext>
                  </a:extLst>
                </p14:cNvPr>
                <p14:cNvContentPartPr/>
                <p14:nvPr/>
              </p14:nvContentPartPr>
              <p14:xfrm>
                <a:off x="9277722" y="3164315"/>
                <a:ext cx="149040" cy="450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E6A7207D-A69B-661E-0F4F-C431B4049038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271602" y="3158195"/>
                  <a:ext cx="1612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E8174ED-AACC-8CBE-591E-D47956B7BF40}"/>
                    </a:ext>
                  </a:extLst>
                </p14:cNvPr>
                <p14:cNvContentPartPr/>
                <p14:nvPr/>
              </p14:nvContentPartPr>
              <p14:xfrm>
                <a:off x="9272322" y="3302195"/>
                <a:ext cx="241920" cy="158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E8174ED-AACC-8CBE-591E-D47956B7BF4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266202" y="3296075"/>
                  <a:ext cx="254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BEE27BE-7E53-37E6-4EFA-3771076A8665}"/>
                    </a:ext>
                  </a:extLst>
                </p14:cNvPr>
                <p14:cNvContentPartPr/>
                <p14:nvPr/>
              </p14:nvContentPartPr>
              <p14:xfrm>
                <a:off x="9673722" y="3171515"/>
                <a:ext cx="119520" cy="291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BEE27BE-7E53-37E6-4EFA-3771076A8665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667602" y="3165395"/>
                  <a:ext cx="1317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76FA6C1E-9C4C-9E67-32A2-61A9A9A343EE}"/>
                    </a:ext>
                  </a:extLst>
                </p14:cNvPr>
                <p14:cNvContentPartPr/>
                <p14:nvPr/>
              </p14:nvContentPartPr>
              <p14:xfrm>
                <a:off x="9651402" y="3303635"/>
                <a:ext cx="260640" cy="4212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76FA6C1E-9C4C-9E67-32A2-61A9A9A343E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645282" y="3297515"/>
                  <a:ext cx="27288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E212561-9881-A15C-9236-625F837478CB}"/>
              </a:ext>
            </a:extLst>
          </p:cNvPr>
          <p:cNvGrpSpPr/>
          <p:nvPr/>
        </p:nvGrpSpPr>
        <p:grpSpPr>
          <a:xfrm>
            <a:off x="10211202" y="2951195"/>
            <a:ext cx="1301760" cy="577440"/>
            <a:chOff x="10211202" y="2951195"/>
            <a:chExt cx="1301760" cy="57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64E2BEA9-291A-9382-145B-20ADA724BB87}"/>
                    </a:ext>
                  </a:extLst>
                </p14:cNvPr>
                <p14:cNvContentPartPr/>
                <p14:nvPr/>
              </p14:nvContentPartPr>
              <p14:xfrm>
                <a:off x="10279962" y="2951195"/>
                <a:ext cx="65520" cy="3056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64E2BEA9-291A-9382-145B-20ADA724BB8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273842" y="2945075"/>
                  <a:ext cx="7776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0B79E02-DEBC-CFF4-FAD4-68A103358AE9}"/>
                    </a:ext>
                  </a:extLst>
                </p14:cNvPr>
                <p14:cNvContentPartPr/>
                <p14:nvPr/>
              </p14:nvContentPartPr>
              <p14:xfrm>
                <a:off x="10211202" y="3158555"/>
                <a:ext cx="162000" cy="392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0B79E02-DEBC-CFF4-FAD4-68A103358AE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205082" y="3152435"/>
                  <a:ext cx="1742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7345CEEC-AFE7-564B-555F-A060509BD140}"/>
                    </a:ext>
                  </a:extLst>
                </p14:cNvPr>
                <p14:cNvContentPartPr/>
                <p14:nvPr/>
              </p14:nvContentPartPr>
              <p14:xfrm>
                <a:off x="10404882" y="3077915"/>
                <a:ext cx="225000" cy="178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7345CEEC-AFE7-564B-555F-A060509BD140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398762" y="3071795"/>
                  <a:ext cx="2372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9E865A09-4C47-CC6D-BB74-093EE705E051}"/>
                    </a:ext>
                  </a:extLst>
                </p14:cNvPr>
                <p14:cNvContentPartPr/>
                <p14:nvPr/>
              </p14:nvContentPartPr>
              <p14:xfrm>
                <a:off x="10567962" y="3089795"/>
                <a:ext cx="214200" cy="176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9E865A09-4C47-CC6D-BB74-093EE705E051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61842" y="3083675"/>
                  <a:ext cx="2264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6615771-A4AB-2957-3DE7-D9A8D21F83B8}"/>
                    </a:ext>
                  </a:extLst>
                </p14:cNvPr>
                <p14:cNvContentPartPr/>
                <p14:nvPr/>
              </p14:nvContentPartPr>
              <p14:xfrm>
                <a:off x="10693602" y="3088715"/>
                <a:ext cx="239400" cy="43992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6615771-A4AB-2957-3DE7-D9A8D21F83B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87482" y="3082595"/>
                  <a:ext cx="2516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5DA24529-810D-364C-ABA5-ECB5960080EC}"/>
                    </a:ext>
                  </a:extLst>
                </p14:cNvPr>
                <p14:cNvContentPartPr/>
                <p14:nvPr/>
              </p14:nvContentPartPr>
              <p14:xfrm>
                <a:off x="11016162" y="3029675"/>
                <a:ext cx="223560" cy="2070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5DA24529-810D-364C-ABA5-ECB5960080E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010042" y="3023555"/>
                  <a:ext cx="2358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EDA76EC-D3A5-52A3-5685-43616334B052}"/>
                    </a:ext>
                  </a:extLst>
                </p14:cNvPr>
                <p14:cNvContentPartPr/>
                <p14:nvPr/>
              </p14:nvContentPartPr>
              <p14:xfrm>
                <a:off x="11254482" y="2979995"/>
                <a:ext cx="37080" cy="2120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EDA76EC-D3A5-52A3-5685-43616334B05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248362" y="2973875"/>
                  <a:ext cx="493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05E6BA2-28C5-4084-AF10-960693592777}"/>
                    </a:ext>
                  </a:extLst>
                </p14:cNvPr>
                <p14:cNvContentPartPr/>
                <p14:nvPr/>
              </p14:nvContentPartPr>
              <p14:xfrm>
                <a:off x="11213082" y="3046595"/>
                <a:ext cx="299880" cy="748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405E6BA2-28C5-4084-AF10-96069359277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206962" y="3040475"/>
                  <a:ext cx="312120" cy="8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56F80F2C-CB91-D566-38A1-B3DF4FD68FD4}"/>
              </a:ext>
            </a:extLst>
          </p:cNvPr>
          <p:cNvGrpSpPr/>
          <p:nvPr/>
        </p:nvGrpSpPr>
        <p:grpSpPr>
          <a:xfrm>
            <a:off x="9740682" y="458555"/>
            <a:ext cx="942840" cy="703800"/>
            <a:chOff x="9740682" y="458555"/>
            <a:chExt cx="942840" cy="70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BD3CFE90-3F44-3774-FAB6-43F7135C07BA}"/>
                    </a:ext>
                  </a:extLst>
                </p14:cNvPr>
                <p14:cNvContentPartPr/>
                <p14:nvPr/>
              </p14:nvContentPartPr>
              <p14:xfrm>
                <a:off x="9766602" y="458555"/>
                <a:ext cx="119880" cy="7038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BD3CFE90-3F44-3774-FAB6-43F7135C07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760482" y="452435"/>
                  <a:ext cx="132120" cy="71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F49C599E-A57A-9F4F-E5F2-C097C62E899F}"/>
                    </a:ext>
                  </a:extLst>
                </p14:cNvPr>
                <p14:cNvContentPartPr/>
                <p14:nvPr/>
              </p14:nvContentPartPr>
              <p14:xfrm>
                <a:off x="9740682" y="835115"/>
                <a:ext cx="199440" cy="6048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F49C599E-A57A-9F4F-E5F2-C097C62E899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734562" y="828995"/>
                  <a:ext cx="211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53BE7FC5-15EB-A8C1-0093-8D6FA2DDB291}"/>
                    </a:ext>
                  </a:extLst>
                </p14:cNvPr>
                <p14:cNvContentPartPr/>
                <p14:nvPr/>
              </p14:nvContentPartPr>
              <p14:xfrm>
                <a:off x="10134882" y="754835"/>
                <a:ext cx="180720" cy="442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53BE7FC5-15EB-A8C1-0093-8D6FA2DDB29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128762" y="748715"/>
                  <a:ext cx="19296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5E0741A5-4A54-F0D7-32E5-87F591D6DFB2}"/>
                    </a:ext>
                  </a:extLst>
                </p14:cNvPr>
                <p14:cNvContentPartPr/>
                <p14:nvPr/>
              </p14:nvContentPartPr>
              <p14:xfrm>
                <a:off x="10192482" y="832955"/>
                <a:ext cx="119520" cy="3132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5E0741A5-4A54-F0D7-32E5-87F591D6DFB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186362" y="826835"/>
                  <a:ext cx="13176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C378961-794A-998C-AAF2-948E426EE980}"/>
                    </a:ext>
                  </a:extLst>
                </p14:cNvPr>
                <p14:cNvContentPartPr/>
                <p14:nvPr/>
              </p14:nvContentPartPr>
              <p14:xfrm>
                <a:off x="10478682" y="524795"/>
                <a:ext cx="204840" cy="32544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C378961-794A-998C-AAF2-948E426EE98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472562" y="518675"/>
                  <a:ext cx="217080" cy="33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83BB2EE-B428-95ED-7ADA-5B46BC4B3DDB}"/>
              </a:ext>
            </a:extLst>
          </p:cNvPr>
          <p:cNvGrpSpPr/>
          <p:nvPr/>
        </p:nvGrpSpPr>
        <p:grpSpPr>
          <a:xfrm>
            <a:off x="8829522" y="3651395"/>
            <a:ext cx="474480" cy="773640"/>
            <a:chOff x="8829522" y="3651395"/>
            <a:chExt cx="474480" cy="77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D58CF4EC-7884-7B14-699A-8ECC94BBCD07}"/>
                    </a:ext>
                  </a:extLst>
                </p14:cNvPr>
                <p14:cNvContentPartPr/>
                <p14:nvPr/>
              </p14:nvContentPartPr>
              <p14:xfrm>
                <a:off x="8829522" y="3651395"/>
                <a:ext cx="134640" cy="7736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D58CF4EC-7884-7B14-699A-8ECC94BBCD0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823402" y="3645275"/>
                  <a:ext cx="146880" cy="78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CD872453-B0A7-5169-8328-19943F7FA88C}"/>
                    </a:ext>
                  </a:extLst>
                </p14:cNvPr>
                <p14:cNvContentPartPr/>
                <p14:nvPr/>
              </p14:nvContentPartPr>
              <p14:xfrm>
                <a:off x="8874162" y="4093835"/>
                <a:ext cx="163800" cy="453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CD872453-B0A7-5169-8328-19943F7FA88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868042" y="4087715"/>
                  <a:ext cx="176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BCDFA258-B2A5-86DB-0F1E-D186BB78A5C0}"/>
                    </a:ext>
                  </a:extLst>
                </p14:cNvPr>
                <p14:cNvContentPartPr/>
                <p14:nvPr/>
              </p14:nvContentPartPr>
              <p14:xfrm>
                <a:off x="9194202" y="3940115"/>
                <a:ext cx="97200" cy="2844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BCDFA258-B2A5-86DB-0F1E-D186BB78A5C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188082" y="3933995"/>
                  <a:ext cx="1094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27D66505-3207-F2DC-B4DD-1E1DF0B2CE2E}"/>
                    </a:ext>
                  </a:extLst>
                </p14:cNvPr>
                <p14:cNvContentPartPr/>
                <p14:nvPr/>
              </p14:nvContentPartPr>
              <p14:xfrm>
                <a:off x="9171882" y="4040915"/>
                <a:ext cx="132120" cy="4536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27D66505-3207-F2DC-B4DD-1E1DF0B2CE2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165762" y="4034795"/>
                  <a:ext cx="144360" cy="5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A92C3F48-874A-A536-CD5D-96A2052C0FD6}"/>
              </a:ext>
            </a:extLst>
          </p:cNvPr>
          <p:cNvGrpSpPr/>
          <p:nvPr/>
        </p:nvGrpSpPr>
        <p:grpSpPr>
          <a:xfrm>
            <a:off x="10061442" y="3620435"/>
            <a:ext cx="1176480" cy="396720"/>
            <a:chOff x="10061442" y="3620435"/>
            <a:chExt cx="1176480" cy="396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897F2E5B-E479-79FA-D22D-09CD4612505B}"/>
                    </a:ext>
                  </a:extLst>
                </p14:cNvPr>
                <p14:cNvContentPartPr/>
                <p14:nvPr/>
              </p14:nvContentPartPr>
              <p14:xfrm>
                <a:off x="10061442" y="3662915"/>
                <a:ext cx="174240" cy="35424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897F2E5B-E479-79FA-D22D-09CD4612505B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055322" y="3656795"/>
                  <a:ext cx="1864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CB70413-0CA0-99FA-577C-BE210FBD773C}"/>
                    </a:ext>
                  </a:extLst>
                </p14:cNvPr>
                <p14:cNvContentPartPr/>
                <p14:nvPr/>
              </p14:nvContentPartPr>
              <p14:xfrm>
                <a:off x="10276362" y="3743195"/>
                <a:ext cx="199440" cy="20232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CB70413-0CA0-99FA-577C-BE210FBD773C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70242" y="3737075"/>
                  <a:ext cx="2116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8115CA45-1708-5530-3B60-58E79C3D8B54}"/>
                    </a:ext>
                  </a:extLst>
                </p14:cNvPr>
                <p14:cNvContentPartPr/>
                <p14:nvPr/>
              </p14:nvContentPartPr>
              <p14:xfrm>
                <a:off x="10501002" y="3775235"/>
                <a:ext cx="325800" cy="148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8115CA45-1708-5530-3B60-58E79C3D8B5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494882" y="3769115"/>
                  <a:ext cx="338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0FBB79C-6A15-9F0D-8703-EA0C9273C9DB}"/>
                    </a:ext>
                  </a:extLst>
                </p14:cNvPr>
                <p14:cNvContentPartPr/>
                <p14:nvPr/>
              </p14:nvContentPartPr>
              <p14:xfrm>
                <a:off x="10871802" y="3620435"/>
                <a:ext cx="133560" cy="2520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0FBB79C-6A15-9F0D-8703-EA0C9273C9D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865682" y="3614315"/>
                  <a:ext cx="14580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9E0F7DE-3D1F-3DA4-853B-652A3F3B70A8}"/>
                    </a:ext>
                  </a:extLst>
                </p14:cNvPr>
                <p14:cNvContentPartPr/>
                <p14:nvPr/>
              </p14:nvContentPartPr>
              <p14:xfrm>
                <a:off x="11230002" y="3694235"/>
                <a:ext cx="7920" cy="1332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9E0F7DE-3D1F-3DA4-853B-652A3F3B70A8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23882" y="3688115"/>
                  <a:ext cx="201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EAB8894-4FDA-3FA3-8530-8CAA76DCBAC9}"/>
                    </a:ext>
                  </a:extLst>
                </p14:cNvPr>
                <p14:cNvContentPartPr/>
                <p14:nvPr/>
              </p14:nvContentPartPr>
              <p14:xfrm>
                <a:off x="11003202" y="3857675"/>
                <a:ext cx="197280" cy="1296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EAB8894-4FDA-3FA3-8530-8CAA76DCBAC9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97082" y="3851555"/>
                  <a:ext cx="20952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5FC5386-DD77-7583-449D-DEA2236AFDA5}"/>
              </a:ext>
            </a:extLst>
          </p:cNvPr>
          <p:cNvGrpSpPr/>
          <p:nvPr/>
        </p:nvGrpSpPr>
        <p:grpSpPr>
          <a:xfrm>
            <a:off x="9516042" y="3735635"/>
            <a:ext cx="312120" cy="519840"/>
            <a:chOff x="9516042" y="3735635"/>
            <a:chExt cx="312120" cy="51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CB86338F-6BF6-E4B8-AC03-C992B67580A6}"/>
                    </a:ext>
                  </a:extLst>
                </p14:cNvPr>
                <p14:cNvContentPartPr/>
                <p14:nvPr/>
              </p14:nvContentPartPr>
              <p14:xfrm>
                <a:off x="9516042" y="3735635"/>
                <a:ext cx="111240" cy="3420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CB86338F-6BF6-E4B8-AC03-C992B67580A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509922" y="3729515"/>
                  <a:ext cx="1234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B522772-6B59-921B-3939-8258348472EC}"/>
                    </a:ext>
                  </a:extLst>
                </p14:cNvPr>
                <p14:cNvContentPartPr/>
                <p14:nvPr/>
              </p14:nvContentPartPr>
              <p14:xfrm>
                <a:off x="9521442" y="4017155"/>
                <a:ext cx="244080" cy="8136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AB522772-6B59-921B-3939-8258348472E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515322" y="4011035"/>
                  <a:ext cx="2563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74B35C4F-BA3B-1F18-B064-983905E755CF}"/>
                    </a:ext>
                  </a:extLst>
                </p14:cNvPr>
                <p14:cNvContentPartPr/>
                <p14:nvPr/>
              </p14:nvContentPartPr>
              <p14:xfrm>
                <a:off x="9671922" y="3858395"/>
                <a:ext cx="13320" cy="3276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74B35C4F-BA3B-1F18-B064-983905E755CF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65802" y="3852275"/>
                  <a:ext cx="255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344AD84A-D630-E54E-262E-80BD099ECCAA}"/>
                    </a:ext>
                  </a:extLst>
                </p14:cNvPr>
                <p14:cNvContentPartPr/>
                <p14:nvPr/>
              </p14:nvContentPartPr>
              <p14:xfrm>
                <a:off x="9675522" y="4025795"/>
                <a:ext cx="152640" cy="22968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344AD84A-D630-E54E-262E-80BD099ECCA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669402" y="4019675"/>
                  <a:ext cx="164880" cy="241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227" name="Ink 226">
                <a:extLst>
                  <a:ext uri="{FF2B5EF4-FFF2-40B4-BE49-F238E27FC236}">
                    <a16:creationId xmlns:a16="http://schemas.microsoft.com/office/drawing/2014/main" id="{5C401954-88FD-4DC2-3A69-D463D542D57D}"/>
                  </a:ext>
                </a:extLst>
              </p14:cNvPr>
              <p14:cNvContentPartPr/>
              <p14:nvPr/>
            </p14:nvContentPartPr>
            <p14:xfrm>
              <a:off x="8407602" y="1057235"/>
              <a:ext cx="401760" cy="102240"/>
            </p14:xfrm>
          </p:contentPart>
        </mc:Choice>
        <mc:Fallback>
          <p:pic>
            <p:nvPicPr>
              <p:cNvPr id="227" name="Ink 226">
                <a:extLst>
                  <a:ext uri="{FF2B5EF4-FFF2-40B4-BE49-F238E27FC236}">
                    <a16:creationId xmlns:a16="http://schemas.microsoft.com/office/drawing/2014/main" id="{5C401954-88FD-4DC2-3A69-D463D542D57D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8401482" y="1051115"/>
                <a:ext cx="414000" cy="11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295FCB6-F4A8-8B20-7252-41DE23636BE6}"/>
              </a:ext>
            </a:extLst>
          </p:cNvPr>
          <p:cNvGrpSpPr/>
          <p:nvPr/>
        </p:nvGrpSpPr>
        <p:grpSpPr>
          <a:xfrm>
            <a:off x="7388802" y="4815995"/>
            <a:ext cx="993240" cy="550440"/>
            <a:chOff x="7388802" y="4815995"/>
            <a:chExt cx="993240" cy="55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1A57E367-67F9-C16C-A2DA-3859D2C83D7C}"/>
                    </a:ext>
                  </a:extLst>
                </p14:cNvPr>
                <p14:cNvContentPartPr/>
                <p14:nvPr/>
              </p14:nvContentPartPr>
              <p14:xfrm>
                <a:off x="7450002" y="4815995"/>
                <a:ext cx="100800" cy="3740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1A57E367-67F9-C16C-A2DA-3859D2C83D7C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7443882" y="4809875"/>
                  <a:ext cx="11304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BF1825F3-4933-1881-FB72-B8122EA4CCC4}"/>
                    </a:ext>
                  </a:extLst>
                </p14:cNvPr>
                <p14:cNvContentPartPr/>
                <p14:nvPr/>
              </p14:nvContentPartPr>
              <p14:xfrm>
                <a:off x="7388802" y="5070515"/>
                <a:ext cx="167760" cy="3132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BF1825F3-4933-1881-FB72-B8122EA4CCC4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7382682" y="5064395"/>
                  <a:ext cx="180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307BD9FB-E51D-3CE8-F1D2-A1B666F63AFE}"/>
                    </a:ext>
                  </a:extLst>
                </p14:cNvPr>
                <p14:cNvContentPartPr/>
                <p14:nvPr/>
              </p14:nvContentPartPr>
              <p14:xfrm>
                <a:off x="7615602" y="4949915"/>
                <a:ext cx="484200" cy="41652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307BD9FB-E51D-3CE8-F1D2-A1B666F63AFE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7609482" y="4943795"/>
                  <a:ext cx="49644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6812893F-5A1E-9207-7FF8-24DAFDDFA9E5}"/>
                    </a:ext>
                  </a:extLst>
                </p14:cNvPr>
                <p14:cNvContentPartPr/>
                <p14:nvPr/>
              </p14:nvContentPartPr>
              <p14:xfrm>
                <a:off x="8139762" y="4918595"/>
                <a:ext cx="208440" cy="23760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6812893F-5A1E-9207-7FF8-24DAFDDFA9E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8133642" y="4912475"/>
                  <a:ext cx="2206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FE5B5FF-9722-72BC-8603-E35C19B39473}"/>
                    </a:ext>
                  </a:extLst>
                </p14:cNvPr>
                <p14:cNvContentPartPr/>
                <p14:nvPr/>
              </p14:nvContentPartPr>
              <p14:xfrm>
                <a:off x="8233002" y="5043155"/>
                <a:ext cx="149040" cy="363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FE5B5FF-9722-72BC-8603-E35C19B3947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8226882" y="5037035"/>
                  <a:ext cx="1612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5" name="Group 244">
            <a:extLst>
              <a:ext uri="{FF2B5EF4-FFF2-40B4-BE49-F238E27FC236}">
                <a16:creationId xmlns:a16="http://schemas.microsoft.com/office/drawing/2014/main" id="{E8805B10-A3D5-1069-C17B-848AD2D7AD53}"/>
              </a:ext>
            </a:extLst>
          </p:cNvPr>
          <p:cNvGrpSpPr/>
          <p:nvPr/>
        </p:nvGrpSpPr>
        <p:grpSpPr>
          <a:xfrm>
            <a:off x="8636202" y="4599275"/>
            <a:ext cx="520920" cy="768960"/>
            <a:chOff x="8636202" y="4599275"/>
            <a:chExt cx="520920" cy="76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0F6E2F2C-1E80-6FC6-EA4D-1DFE7865548F}"/>
                    </a:ext>
                  </a:extLst>
                </p14:cNvPr>
                <p14:cNvContentPartPr/>
                <p14:nvPr/>
              </p14:nvContentPartPr>
              <p14:xfrm>
                <a:off x="8729082" y="4671995"/>
                <a:ext cx="383040" cy="6562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0F6E2F2C-1E80-6FC6-EA4D-1DFE7865548F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722962" y="4665875"/>
                  <a:ext cx="395280" cy="66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21091E0-93F4-C1FB-9E7E-E675E496524C}"/>
                    </a:ext>
                  </a:extLst>
                </p14:cNvPr>
                <p14:cNvContentPartPr/>
                <p14:nvPr/>
              </p14:nvContentPartPr>
              <p14:xfrm>
                <a:off x="8643762" y="4599275"/>
                <a:ext cx="496800" cy="74808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21091E0-93F4-C1FB-9E7E-E675E496524C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637642" y="4593155"/>
                  <a:ext cx="509040" cy="76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1A5E4EF0-2608-BBBF-01AA-40569C575BE1}"/>
                    </a:ext>
                  </a:extLst>
                </p14:cNvPr>
                <p14:cNvContentPartPr/>
                <p14:nvPr/>
              </p14:nvContentPartPr>
              <p14:xfrm>
                <a:off x="8639082" y="4600715"/>
                <a:ext cx="518040" cy="76752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1A5E4EF0-2608-BBBF-01AA-40569C575BE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8632962" y="4594595"/>
                  <a:ext cx="530280" cy="77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FAB2900-045E-5EE5-5218-B524587720B0}"/>
                    </a:ext>
                  </a:extLst>
                </p14:cNvPr>
                <p14:cNvContentPartPr/>
                <p14:nvPr/>
              </p14:nvContentPartPr>
              <p14:xfrm>
                <a:off x="8636202" y="4599995"/>
                <a:ext cx="502560" cy="74772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FAB2900-045E-5EE5-5218-B524587720B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8630082" y="4593875"/>
                  <a:ext cx="514800" cy="75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72CB1CBC-5D81-3415-0098-A17000C91F08}"/>
              </a:ext>
            </a:extLst>
          </p:cNvPr>
          <p:cNvGrpSpPr/>
          <p:nvPr/>
        </p:nvGrpSpPr>
        <p:grpSpPr>
          <a:xfrm>
            <a:off x="9644562" y="4260155"/>
            <a:ext cx="1821600" cy="693000"/>
            <a:chOff x="9644562" y="4260155"/>
            <a:chExt cx="1821600" cy="69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4DD5312F-B30D-9CFC-2F7C-B9EA3B54EF01}"/>
                    </a:ext>
                  </a:extLst>
                </p14:cNvPr>
                <p14:cNvContentPartPr/>
                <p14:nvPr/>
              </p14:nvContentPartPr>
              <p14:xfrm>
                <a:off x="9644562" y="4704395"/>
                <a:ext cx="246960" cy="24876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4DD5312F-B30D-9CFC-2F7C-B9EA3B54EF01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9638442" y="4698275"/>
                  <a:ext cx="25920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8D20B265-E8D4-24F4-A4E1-1C3EC6508295}"/>
                    </a:ext>
                  </a:extLst>
                </p14:cNvPr>
                <p14:cNvContentPartPr/>
                <p14:nvPr/>
              </p14:nvContentPartPr>
              <p14:xfrm>
                <a:off x="9868122" y="4689635"/>
                <a:ext cx="173880" cy="20196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8D20B265-E8D4-24F4-A4E1-1C3EC650829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9862002" y="4683515"/>
                  <a:ext cx="186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C3BF453-B509-3DC3-6AE5-C270A2B4D59B}"/>
                    </a:ext>
                  </a:extLst>
                </p14:cNvPr>
                <p14:cNvContentPartPr/>
                <p14:nvPr/>
              </p14:nvContentPartPr>
              <p14:xfrm>
                <a:off x="10060362" y="4676675"/>
                <a:ext cx="188280" cy="174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C3BF453-B509-3DC3-6AE5-C270A2B4D59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0054242" y="4670555"/>
                  <a:ext cx="2005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771E1F9F-887C-D59F-91E8-3D75A2B6BC5E}"/>
                    </a:ext>
                  </a:extLst>
                </p14:cNvPr>
                <p14:cNvContentPartPr/>
                <p14:nvPr/>
              </p14:nvContentPartPr>
              <p14:xfrm>
                <a:off x="10346202" y="4459235"/>
                <a:ext cx="214920" cy="45540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771E1F9F-887C-D59F-91E8-3D75A2B6BC5E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0340082" y="4453115"/>
                  <a:ext cx="22716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246B7A72-0CBE-A9C8-566D-DBE51270DFEC}"/>
                    </a:ext>
                  </a:extLst>
                </p14:cNvPr>
                <p14:cNvContentPartPr/>
                <p14:nvPr/>
              </p14:nvContentPartPr>
              <p14:xfrm>
                <a:off x="10610442" y="4609355"/>
                <a:ext cx="367200" cy="1875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246B7A72-0CBE-A9C8-566D-DBE51270DFE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0604322" y="4603235"/>
                  <a:ext cx="379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BEB62C88-A027-54F1-3100-83002485C1B3}"/>
                    </a:ext>
                  </a:extLst>
                </p14:cNvPr>
                <p14:cNvContentPartPr/>
                <p14:nvPr/>
              </p14:nvContentPartPr>
              <p14:xfrm>
                <a:off x="10821042" y="4419635"/>
                <a:ext cx="83160" cy="1472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BEB62C88-A027-54F1-3100-83002485C1B3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814922" y="4413515"/>
                  <a:ext cx="9540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06DC1C0F-1D20-8083-CF82-8F8CAC1C80DB}"/>
                    </a:ext>
                  </a:extLst>
                </p14:cNvPr>
                <p14:cNvContentPartPr/>
                <p14:nvPr/>
              </p14:nvContentPartPr>
              <p14:xfrm>
                <a:off x="11070522" y="4409555"/>
                <a:ext cx="150480" cy="23616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06DC1C0F-1D20-8083-CF82-8F8CAC1C80DB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064402" y="4403435"/>
                  <a:ext cx="16272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953B1CC8-4569-AC80-96AD-9561416DCDFC}"/>
                    </a:ext>
                  </a:extLst>
                </p14:cNvPr>
                <p14:cNvContentPartPr/>
                <p14:nvPr/>
              </p14:nvContentPartPr>
              <p14:xfrm>
                <a:off x="11123802" y="4260155"/>
                <a:ext cx="342360" cy="5626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953B1CC8-4569-AC80-96AD-9561416DCDFC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17682" y="4254035"/>
                  <a:ext cx="354600" cy="57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CAA7701C-D533-B982-D87B-134360B71141}"/>
              </a:ext>
            </a:extLst>
          </p:cNvPr>
          <p:cNvGrpSpPr/>
          <p:nvPr/>
        </p:nvGrpSpPr>
        <p:grpSpPr>
          <a:xfrm>
            <a:off x="4139082" y="87035"/>
            <a:ext cx="1416600" cy="640080"/>
            <a:chOff x="4139082" y="87035"/>
            <a:chExt cx="1416600" cy="64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F173CB1-7370-7FB6-ADF2-505C5E102E75}"/>
                    </a:ext>
                  </a:extLst>
                </p14:cNvPr>
                <p14:cNvContentPartPr/>
                <p14:nvPr/>
              </p14:nvContentPartPr>
              <p14:xfrm>
                <a:off x="4139082" y="144635"/>
                <a:ext cx="161640" cy="58248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F173CB1-7370-7FB6-ADF2-505C5E102E75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132962" y="138515"/>
                  <a:ext cx="17388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E87A6823-C431-FBB5-95AC-0EF1B1C4AB97}"/>
                    </a:ext>
                  </a:extLst>
                </p14:cNvPr>
                <p14:cNvContentPartPr/>
                <p14:nvPr/>
              </p14:nvContentPartPr>
              <p14:xfrm>
                <a:off x="4397202" y="351275"/>
                <a:ext cx="190080" cy="27108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E87A6823-C431-FBB5-95AC-0EF1B1C4AB97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391082" y="345155"/>
                  <a:ext cx="202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2C7D8889-2EAE-2719-5906-19C381071339}"/>
                    </a:ext>
                  </a:extLst>
                </p14:cNvPr>
                <p14:cNvContentPartPr/>
                <p14:nvPr/>
              </p14:nvContentPartPr>
              <p14:xfrm>
                <a:off x="4614642" y="440555"/>
                <a:ext cx="95400" cy="14724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2C7D8889-2EAE-2719-5906-19C381071339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4608522" y="434435"/>
                  <a:ext cx="107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6625FC40-9902-D538-7781-4D8739911FD9}"/>
                    </a:ext>
                  </a:extLst>
                </p14:cNvPr>
                <p14:cNvContentPartPr/>
                <p14:nvPr/>
              </p14:nvContentPartPr>
              <p14:xfrm>
                <a:off x="4769082" y="275315"/>
                <a:ext cx="379800" cy="28512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6625FC40-9902-D538-7781-4D8739911FD9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4762962" y="269195"/>
                  <a:ext cx="392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18AF1DAA-9102-F5D3-5C3F-B85D488F7937}"/>
                    </a:ext>
                  </a:extLst>
                </p14:cNvPr>
                <p14:cNvContentPartPr/>
                <p14:nvPr/>
              </p14:nvContentPartPr>
              <p14:xfrm>
                <a:off x="5174442" y="190355"/>
                <a:ext cx="208440" cy="1782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18AF1DAA-9102-F5D3-5C3F-B85D488F793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5168322" y="184235"/>
                  <a:ext cx="22068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F081352C-6AC8-EE52-BEB8-D89E609B7D58}"/>
                    </a:ext>
                  </a:extLst>
                </p14:cNvPr>
                <p14:cNvContentPartPr/>
                <p14:nvPr/>
              </p14:nvContentPartPr>
              <p14:xfrm>
                <a:off x="5425722" y="87035"/>
                <a:ext cx="129960" cy="53532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F081352C-6AC8-EE52-BEB8-D89E609B7D5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5419602" y="80915"/>
                  <a:ext cx="142200" cy="54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C3CD1688-D2E2-C023-4F4B-96664BF4AEE3}"/>
                  </a:ext>
                </a:extLst>
              </p14:cNvPr>
              <p14:cNvContentPartPr/>
              <p14:nvPr/>
            </p14:nvContentPartPr>
            <p14:xfrm>
              <a:off x="8188362" y="837275"/>
              <a:ext cx="2160" cy="7560"/>
            </p14:xfrm>
          </p:contentPart>
        </mc:Choice>
        <mc:Fallback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C3CD1688-D2E2-C023-4F4B-96664BF4AEE3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8182242" y="831155"/>
                <a:ext cx="1440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264" name="Ink 263">
                <a:extLst>
                  <a:ext uri="{FF2B5EF4-FFF2-40B4-BE49-F238E27FC236}">
                    <a16:creationId xmlns:a16="http://schemas.microsoft.com/office/drawing/2014/main" id="{4640FA40-352B-397A-73CB-3B45E9212461}"/>
                  </a:ext>
                </a:extLst>
              </p14:cNvPr>
              <p14:cNvContentPartPr/>
              <p14:nvPr/>
            </p14:nvContentPartPr>
            <p14:xfrm>
              <a:off x="3036042" y="2698115"/>
              <a:ext cx="24480" cy="33480"/>
            </p14:xfrm>
          </p:contentPart>
        </mc:Choice>
        <mc:Fallback>
          <p:pic>
            <p:nvPicPr>
              <p:cNvPr id="264" name="Ink 263">
                <a:extLst>
                  <a:ext uri="{FF2B5EF4-FFF2-40B4-BE49-F238E27FC236}">
                    <a16:creationId xmlns:a16="http://schemas.microsoft.com/office/drawing/2014/main" id="{4640FA40-352B-397A-73CB-3B45E9212461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3029922" y="2691995"/>
                <a:ext cx="36720" cy="4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2" name="Group 281">
            <a:extLst>
              <a:ext uri="{FF2B5EF4-FFF2-40B4-BE49-F238E27FC236}">
                <a16:creationId xmlns:a16="http://schemas.microsoft.com/office/drawing/2014/main" id="{5E9E2B5B-6FBD-394F-85C2-5A2DC90974C3}"/>
              </a:ext>
            </a:extLst>
          </p:cNvPr>
          <p:cNvGrpSpPr/>
          <p:nvPr/>
        </p:nvGrpSpPr>
        <p:grpSpPr>
          <a:xfrm>
            <a:off x="4860162" y="2264315"/>
            <a:ext cx="688320" cy="411120"/>
            <a:chOff x="4860162" y="2264315"/>
            <a:chExt cx="688320" cy="411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50BF0C67-0019-1645-963C-7DCF61D1BC9A}"/>
                    </a:ext>
                  </a:extLst>
                </p14:cNvPr>
                <p14:cNvContentPartPr/>
                <p14:nvPr/>
              </p14:nvContentPartPr>
              <p14:xfrm>
                <a:off x="4860162" y="2281595"/>
                <a:ext cx="108360" cy="23832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50BF0C67-0019-1645-963C-7DCF61D1BC9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854042" y="2275475"/>
                  <a:ext cx="12060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5D0022A1-CCCD-EACF-E1AC-6C156FB0CC5A}"/>
                    </a:ext>
                  </a:extLst>
                </p14:cNvPr>
                <p14:cNvContentPartPr/>
                <p14:nvPr/>
              </p14:nvContentPartPr>
              <p14:xfrm>
                <a:off x="5053482" y="2379875"/>
                <a:ext cx="13320" cy="1144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5D0022A1-CCCD-EACF-E1AC-6C156FB0CC5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047362" y="2373755"/>
                  <a:ext cx="255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8518827-3631-0103-35FA-0748B431DE07}"/>
                    </a:ext>
                  </a:extLst>
                </p14:cNvPr>
                <p14:cNvContentPartPr/>
                <p14:nvPr/>
              </p14:nvContentPartPr>
              <p14:xfrm>
                <a:off x="5053482" y="2264315"/>
                <a:ext cx="50400" cy="11520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8518827-3631-0103-35FA-0748B431DE07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047362" y="2258195"/>
                  <a:ext cx="626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64AF8FBB-D5F1-F836-D385-8415FE3D6248}"/>
                    </a:ext>
                  </a:extLst>
                </p14:cNvPr>
                <p14:cNvContentPartPr/>
                <p14:nvPr/>
              </p14:nvContentPartPr>
              <p14:xfrm>
                <a:off x="5031162" y="2343875"/>
                <a:ext cx="167760" cy="3315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64AF8FBB-D5F1-F836-D385-8415FE3D624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025042" y="2337755"/>
                  <a:ext cx="18000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10549CBB-89B7-D85D-51DE-BF5134DEBC5F}"/>
                    </a:ext>
                  </a:extLst>
                </p14:cNvPr>
                <p14:cNvContentPartPr/>
                <p14:nvPr/>
              </p14:nvContentPartPr>
              <p14:xfrm>
                <a:off x="5220522" y="2379155"/>
                <a:ext cx="57600" cy="2307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10549CBB-89B7-D85D-51DE-BF5134DEBC5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214402" y="2373035"/>
                  <a:ext cx="698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BDBCF1D9-4DAF-A7AA-E658-CA3DBF9E56D9}"/>
                    </a:ext>
                  </a:extLst>
                </p14:cNvPr>
                <p14:cNvContentPartPr/>
                <p14:nvPr/>
              </p14:nvContentPartPr>
              <p14:xfrm>
                <a:off x="5291442" y="2361875"/>
                <a:ext cx="257040" cy="1400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BDBCF1D9-4DAF-A7AA-E658-CA3DBF9E56D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285322" y="2355755"/>
                  <a:ext cx="269280" cy="152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006800A6-E4B4-DB0C-40FD-C6DDE6F9BCE9}"/>
              </a:ext>
            </a:extLst>
          </p:cNvPr>
          <p:cNvGrpSpPr/>
          <p:nvPr/>
        </p:nvGrpSpPr>
        <p:grpSpPr>
          <a:xfrm>
            <a:off x="7961202" y="367475"/>
            <a:ext cx="956160" cy="835200"/>
            <a:chOff x="7961202" y="367475"/>
            <a:chExt cx="956160" cy="83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7E44966-8EE4-A568-ED4E-2FB358A38746}"/>
                    </a:ext>
                  </a:extLst>
                </p14:cNvPr>
                <p14:cNvContentPartPr/>
                <p14:nvPr/>
              </p14:nvContentPartPr>
              <p14:xfrm>
                <a:off x="7974522" y="787955"/>
                <a:ext cx="158400" cy="399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7E44966-8EE4-A568-ED4E-2FB358A3874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968402" y="781835"/>
                  <a:ext cx="1706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5C004D5-7097-585B-91A4-E8DB75FE7191}"/>
                    </a:ext>
                  </a:extLst>
                </p14:cNvPr>
                <p14:cNvContentPartPr/>
                <p14:nvPr/>
              </p14:nvContentPartPr>
              <p14:xfrm>
                <a:off x="7961202" y="841595"/>
                <a:ext cx="217800" cy="72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5C004D5-7097-585B-91A4-E8DB75FE719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955082" y="835475"/>
                  <a:ext cx="23004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C81BBCC-4782-6565-131A-802E2DB16B6C}"/>
                    </a:ext>
                  </a:extLst>
                </p14:cNvPr>
                <p14:cNvContentPartPr/>
                <p14:nvPr/>
              </p14:nvContentPartPr>
              <p14:xfrm>
                <a:off x="8669682" y="367475"/>
                <a:ext cx="180720" cy="629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C81BBCC-4782-6565-131A-802E2DB16B6C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8663562" y="361355"/>
                  <a:ext cx="19296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82F5F285-A900-5643-32B1-85DAC6397F71}"/>
                    </a:ext>
                  </a:extLst>
                </p14:cNvPr>
                <p14:cNvContentPartPr/>
                <p14:nvPr/>
              </p14:nvContentPartPr>
              <p14:xfrm>
                <a:off x="8334162" y="1084235"/>
                <a:ext cx="583200" cy="11844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82F5F285-A900-5643-32B1-85DAC6397F7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328042" y="1078115"/>
                  <a:ext cx="5954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D178361F-D898-72E3-BEDA-7175C9E1E169}"/>
                    </a:ext>
                  </a:extLst>
                </p14:cNvPr>
                <p14:cNvContentPartPr/>
                <p14:nvPr/>
              </p14:nvContentPartPr>
              <p14:xfrm>
                <a:off x="8623242" y="508235"/>
                <a:ext cx="214200" cy="943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D178361F-D898-72E3-BEDA-7175C9E1E16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8617122" y="502115"/>
                  <a:ext cx="226440" cy="10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2F306002-3FF5-8FBC-A826-9856B16ACC3B}"/>
                  </a:ext>
                </a:extLst>
              </p14:cNvPr>
              <p14:cNvContentPartPr/>
              <p14:nvPr/>
            </p14:nvContentPartPr>
            <p14:xfrm>
              <a:off x="2607163" y="2154396"/>
              <a:ext cx="521518" cy="521518"/>
            </p14:xfrm>
          </p:contentPart>
        </mc:Choice>
        <mc:Fallback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2F306002-3FF5-8FBC-A826-9856B16ACC3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2601044" y="2148277"/>
                <a:ext cx="533755" cy="533755"/>
              </a:xfrm>
              <a:prstGeom prst="rect">
                <a:avLst/>
              </a:prstGeom>
            </p:spPr>
          </p:pic>
        </mc:Fallback>
      </mc:AlternateContent>
      <p:grpSp>
        <p:nvGrpSpPr>
          <p:cNvPr id="292" name="Group 291">
            <a:extLst>
              <a:ext uri="{FF2B5EF4-FFF2-40B4-BE49-F238E27FC236}">
                <a16:creationId xmlns:a16="http://schemas.microsoft.com/office/drawing/2014/main" id="{079EC44E-7E3E-0AB5-EBFB-3EB5C4F61F2C}"/>
              </a:ext>
            </a:extLst>
          </p:cNvPr>
          <p:cNvGrpSpPr/>
          <p:nvPr/>
        </p:nvGrpSpPr>
        <p:grpSpPr>
          <a:xfrm>
            <a:off x="8539722" y="1060475"/>
            <a:ext cx="219600" cy="110880"/>
            <a:chOff x="8539722" y="1060475"/>
            <a:chExt cx="219600" cy="11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36DB9A21-57C3-CF70-00CF-D0132155C8BD}"/>
                    </a:ext>
                  </a:extLst>
                </p14:cNvPr>
                <p14:cNvContentPartPr/>
                <p14:nvPr/>
              </p14:nvContentPartPr>
              <p14:xfrm>
                <a:off x="8545122" y="1060475"/>
                <a:ext cx="214200" cy="3492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36DB9A21-57C3-CF70-00CF-D0132155C8BD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8539002" y="1054355"/>
                  <a:ext cx="2264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F2B22266-817B-3A35-37B1-E7B4273AFC21}"/>
                    </a:ext>
                  </a:extLst>
                </p14:cNvPr>
                <p14:cNvContentPartPr/>
                <p14:nvPr/>
              </p14:nvContentPartPr>
              <p14:xfrm>
                <a:off x="8539722" y="1135715"/>
                <a:ext cx="126720" cy="356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F2B22266-817B-3A35-37B1-E7B4273AFC21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8533602" y="1129595"/>
                  <a:ext cx="138960" cy="4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4F68A8A6-9B2E-CE9D-AFFD-A5BB69D86699}"/>
              </a:ext>
            </a:extLst>
          </p:cNvPr>
          <p:cNvGrpSpPr/>
          <p:nvPr/>
        </p:nvGrpSpPr>
        <p:grpSpPr>
          <a:xfrm>
            <a:off x="6107562" y="658355"/>
            <a:ext cx="1547640" cy="838080"/>
            <a:chOff x="6107562" y="658355"/>
            <a:chExt cx="1547640" cy="83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3F83BA-1F04-89FB-49E7-F3613ED2FFFA}"/>
                    </a:ext>
                  </a:extLst>
                </p14:cNvPr>
                <p14:cNvContentPartPr/>
                <p14:nvPr/>
              </p14:nvContentPartPr>
              <p14:xfrm>
                <a:off x="6455322" y="799835"/>
                <a:ext cx="128880" cy="379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3F83BA-1F04-89FB-49E7-F3613ED2FFFA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6449202" y="793715"/>
                  <a:ext cx="1411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034EBC3-F152-825E-FFE0-C128F7C520C3}"/>
                    </a:ext>
                  </a:extLst>
                </p14:cNvPr>
                <p14:cNvContentPartPr/>
                <p14:nvPr/>
              </p14:nvContentPartPr>
              <p14:xfrm>
                <a:off x="6410682" y="1013675"/>
                <a:ext cx="150840" cy="24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034EBC3-F152-825E-FFE0-C128F7C520C3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6404562" y="1007555"/>
                  <a:ext cx="163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21C59A1-96C4-A99C-06E8-A8AC3EF0AF6D}"/>
                    </a:ext>
                  </a:extLst>
                </p14:cNvPr>
                <p14:cNvContentPartPr/>
                <p14:nvPr/>
              </p14:nvContentPartPr>
              <p14:xfrm>
                <a:off x="6670962" y="950315"/>
                <a:ext cx="174960" cy="126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21C59A1-96C4-A99C-06E8-A8AC3EF0AF6D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6664842" y="944195"/>
                  <a:ext cx="1872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B7C4D9A-AF85-F206-229F-CDE149483220}"/>
                    </a:ext>
                  </a:extLst>
                </p14:cNvPr>
                <p14:cNvContentPartPr/>
                <p14:nvPr/>
              </p14:nvContentPartPr>
              <p14:xfrm>
                <a:off x="6847362" y="906755"/>
                <a:ext cx="156960" cy="182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B7C4D9A-AF85-F206-229F-CDE149483220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6841242" y="900635"/>
                  <a:ext cx="16920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48515CC-676A-001E-45C2-FF3C746594D4}"/>
                    </a:ext>
                  </a:extLst>
                </p14:cNvPr>
                <p14:cNvContentPartPr/>
                <p14:nvPr/>
              </p14:nvContentPartPr>
              <p14:xfrm>
                <a:off x="7014042" y="922955"/>
                <a:ext cx="225720" cy="446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48515CC-676A-001E-45C2-FF3C746594D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7007922" y="916835"/>
                  <a:ext cx="23796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A7AAE8D-A264-1206-5FEC-0901BACEC067}"/>
                    </a:ext>
                  </a:extLst>
                </p14:cNvPr>
                <p14:cNvContentPartPr/>
                <p14:nvPr/>
              </p14:nvContentPartPr>
              <p14:xfrm>
                <a:off x="7297722" y="863555"/>
                <a:ext cx="184320" cy="145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A7AAE8D-A264-1206-5FEC-0901BACEC06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7291602" y="857435"/>
                  <a:ext cx="19656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21D7720-0848-BF65-442D-3C7FBCE2D312}"/>
                    </a:ext>
                  </a:extLst>
                </p14:cNvPr>
                <p14:cNvContentPartPr/>
                <p14:nvPr/>
              </p14:nvContentPartPr>
              <p14:xfrm>
                <a:off x="7484922" y="722795"/>
                <a:ext cx="50760" cy="280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21D7720-0848-BF65-442D-3C7FBCE2D31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7478802" y="716675"/>
                  <a:ext cx="6300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21AC50F-BDE4-3647-ACF1-A6E40E9CB89E}"/>
                    </a:ext>
                  </a:extLst>
                </p14:cNvPr>
                <p14:cNvContentPartPr/>
                <p14:nvPr/>
              </p14:nvContentPartPr>
              <p14:xfrm>
                <a:off x="7455762" y="850235"/>
                <a:ext cx="199440" cy="453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21AC50F-BDE4-3647-ACF1-A6E40E9CB89E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7449642" y="844115"/>
                  <a:ext cx="2116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07643F5-DD4F-1E1A-10B6-3F0A57794FD1}"/>
                    </a:ext>
                  </a:extLst>
                </p14:cNvPr>
                <p14:cNvContentPartPr/>
                <p14:nvPr/>
              </p14:nvContentPartPr>
              <p14:xfrm>
                <a:off x="6107562" y="658355"/>
                <a:ext cx="270000" cy="8380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07643F5-DD4F-1E1A-10B6-3F0A57794FD1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101442" y="652235"/>
                  <a:ext cx="282240" cy="85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49529F40-41F6-9E87-09B1-E3F9AFCC0EEC}"/>
                    </a:ext>
                  </a:extLst>
                </p14:cNvPr>
                <p14:cNvContentPartPr/>
                <p14:nvPr/>
              </p14:nvContentPartPr>
              <p14:xfrm>
                <a:off x="7108002" y="1138595"/>
                <a:ext cx="284760" cy="6336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49529F40-41F6-9E87-09B1-E3F9AFCC0EEC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7101882" y="1132475"/>
                  <a:ext cx="297000" cy="75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651D135B-B17A-9074-7210-BED7F6DA3611}"/>
                  </a:ext>
                </a:extLst>
              </p14:cNvPr>
              <p14:cNvContentPartPr/>
              <p14:nvPr/>
            </p14:nvContentPartPr>
            <p14:xfrm>
              <a:off x="7061562" y="1250195"/>
              <a:ext cx="273600" cy="752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651D135B-B17A-9074-7210-BED7F6DA3611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7055442" y="1244075"/>
                <a:ext cx="2858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1B399E7A-9270-B06F-4605-7C0ABD462895}"/>
                  </a:ext>
                </a:extLst>
              </p14:cNvPr>
              <p14:cNvContentPartPr/>
              <p14:nvPr/>
            </p14:nvContentPartPr>
            <p14:xfrm>
              <a:off x="544842" y="3972875"/>
              <a:ext cx="43200" cy="2358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1B399E7A-9270-B06F-4605-7C0ABD462895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538722" y="3966755"/>
                <a:ext cx="554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00E859F4-D247-CD7D-51E2-FBF6586B6D23}"/>
                  </a:ext>
                </a:extLst>
              </p14:cNvPr>
              <p14:cNvContentPartPr/>
              <p14:nvPr/>
            </p14:nvContentPartPr>
            <p14:xfrm>
              <a:off x="942642" y="4342595"/>
              <a:ext cx="115560" cy="5904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00E859F4-D247-CD7D-51E2-FBF6586B6D23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936522" y="4336475"/>
                <a:ext cx="127800" cy="7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279" name="Ink 278">
                <a:extLst>
                  <a:ext uri="{FF2B5EF4-FFF2-40B4-BE49-F238E27FC236}">
                    <a16:creationId xmlns:a16="http://schemas.microsoft.com/office/drawing/2014/main" id="{BA1573B2-4D55-75D6-1F71-EFB30DBD923B}"/>
                  </a:ext>
                </a:extLst>
              </p14:cNvPr>
              <p14:cNvContentPartPr/>
              <p14:nvPr/>
            </p14:nvContentPartPr>
            <p14:xfrm>
              <a:off x="306882" y="2703875"/>
              <a:ext cx="67680" cy="150480"/>
            </p14:xfrm>
          </p:contentPart>
        </mc:Choice>
        <mc:Fallback>
          <p:pic>
            <p:nvPicPr>
              <p:cNvPr id="279" name="Ink 278">
                <a:extLst>
                  <a:ext uri="{FF2B5EF4-FFF2-40B4-BE49-F238E27FC236}">
                    <a16:creationId xmlns:a16="http://schemas.microsoft.com/office/drawing/2014/main" id="{BA1573B2-4D55-75D6-1F71-EFB30DBD923B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300762" y="2697755"/>
                <a:ext cx="7992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280" name="Ink 279">
                <a:extLst>
                  <a:ext uri="{FF2B5EF4-FFF2-40B4-BE49-F238E27FC236}">
                    <a16:creationId xmlns:a16="http://schemas.microsoft.com/office/drawing/2014/main" id="{2FE547F8-C4FC-86AD-CD7D-308FD1F5A952}"/>
                  </a:ext>
                </a:extLst>
              </p14:cNvPr>
              <p14:cNvContentPartPr/>
              <p14:nvPr/>
            </p14:nvContentPartPr>
            <p14:xfrm>
              <a:off x="379242" y="2524595"/>
              <a:ext cx="435600" cy="263520"/>
            </p14:xfrm>
          </p:contentPart>
        </mc:Choice>
        <mc:Fallback>
          <p:pic>
            <p:nvPicPr>
              <p:cNvPr id="280" name="Ink 279">
                <a:extLst>
                  <a:ext uri="{FF2B5EF4-FFF2-40B4-BE49-F238E27FC236}">
                    <a16:creationId xmlns:a16="http://schemas.microsoft.com/office/drawing/2014/main" id="{2FE547F8-C4FC-86AD-CD7D-308FD1F5A952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373122" y="2518475"/>
                <a:ext cx="4478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73022968-6522-9EAF-C975-855D802C6ECC}"/>
                  </a:ext>
                </a:extLst>
              </p14:cNvPr>
              <p14:cNvContentPartPr/>
              <p14:nvPr/>
            </p14:nvContentPartPr>
            <p14:xfrm>
              <a:off x="1481922" y="1223555"/>
              <a:ext cx="193320" cy="3085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73022968-6522-9EAF-C975-855D802C6ECC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475802" y="1217435"/>
                <a:ext cx="2055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EF9D1840-2151-9F25-FDF6-1414611E1B27}"/>
                  </a:ext>
                </a:extLst>
              </p14:cNvPr>
              <p14:cNvContentPartPr/>
              <p14:nvPr/>
            </p14:nvContentPartPr>
            <p14:xfrm>
              <a:off x="2932002" y="2582195"/>
              <a:ext cx="3960" cy="360"/>
            </p14:xfrm>
          </p:contentPart>
        </mc:Choice>
        <mc:Fallback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EF9D1840-2151-9F25-FDF6-1414611E1B27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2925882" y="2576075"/>
                <a:ext cx="162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8EEE6D1A-714F-3389-A503-873D141D7DBC}"/>
                  </a:ext>
                </a:extLst>
              </p14:cNvPr>
              <p14:cNvContentPartPr/>
              <p14:nvPr/>
            </p14:nvContentPartPr>
            <p14:xfrm>
              <a:off x="2723922" y="2599115"/>
              <a:ext cx="360" cy="8280"/>
            </p14:xfrm>
          </p:contentPart>
        </mc:Choice>
        <mc:Fallback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8EEE6D1A-714F-3389-A503-873D141D7DBC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2717802" y="2592995"/>
                <a:ext cx="126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270" name="Ink 269">
                <a:extLst>
                  <a:ext uri="{FF2B5EF4-FFF2-40B4-BE49-F238E27FC236}">
                    <a16:creationId xmlns:a16="http://schemas.microsoft.com/office/drawing/2014/main" id="{4BF95C26-F200-CE85-CE24-FB3CE4F7958F}"/>
                  </a:ext>
                </a:extLst>
              </p14:cNvPr>
              <p14:cNvContentPartPr/>
              <p14:nvPr/>
            </p14:nvContentPartPr>
            <p14:xfrm>
              <a:off x="1202922" y="2504075"/>
              <a:ext cx="360" cy="720"/>
            </p14:xfrm>
          </p:contentPart>
        </mc:Choice>
        <mc:Fallback>
          <p:pic>
            <p:nvPicPr>
              <p:cNvPr id="270" name="Ink 269">
                <a:extLst>
                  <a:ext uri="{FF2B5EF4-FFF2-40B4-BE49-F238E27FC236}">
                    <a16:creationId xmlns:a16="http://schemas.microsoft.com/office/drawing/2014/main" id="{4BF95C26-F200-CE85-CE24-FB3CE4F7958F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1196802" y="2497955"/>
                <a:ext cx="12600" cy="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162201D5-DFDD-B6E0-89A1-63847B31F247}"/>
                  </a:ext>
                </a:extLst>
              </p14:cNvPr>
              <p14:cNvContentPartPr/>
              <p14:nvPr/>
            </p14:nvContentPartPr>
            <p14:xfrm>
              <a:off x="2947122" y="2379875"/>
              <a:ext cx="360" cy="36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162201D5-DFDD-B6E0-89A1-63847B31F247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941002" y="237375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3AF4D7AE-9702-E9A0-E391-135230ADA246}"/>
                  </a:ext>
                </a:extLst>
              </p14:cNvPr>
              <p14:cNvContentPartPr/>
              <p14:nvPr/>
            </p14:nvContentPartPr>
            <p14:xfrm>
              <a:off x="2134602" y="2242715"/>
              <a:ext cx="360" cy="360"/>
            </p14:xfrm>
          </p:contentPart>
        </mc:Choice>
        <mc:Fallback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3AF4D7AE-9702-E9A0-E391-135230ADA246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2128482" y="223659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1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57FEFCCA-830F-FDB0-D342-1B1C68F86C2B}"/>
                  </a:ext>
                </a:extLst>
              </p14:cNvPr>
              <p14:cNvContentPartPr/>
              <p14:nvPr/>
            </p14:nvContentPartPr>
            <p14:xfrm>
              <a:off x="4705722" y="3370955"/>
              <a:ext cx="16920" cy="207000"/>
            </p14:xfrm>
          </p:contentPart>
        </mc:Choice>
        <mc:Fallback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57FEFCCA-830F-FDB0-D342-1B1C68F86C2B}"/>
                  </a:ext>
                </a:extLst>
              </p:cNvPr>
              <p:cNvPicPr/>
              <p:nvPr/>
            </p:nvPicPr>
            <p:blipFill>
              <a:blip r:embed="rId322"/>
              <a:stretch>
                <a:fillRect/>
              </a:stretch>
            </p:blipFill>
            <p:spPr>
              <a:xfrm>
                <a:off x="4699602" y="3364835"/>
                <a:ext cx="2916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3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CCE83AB9-178E-A08E-F940-CCCA9A15CA92}"/>
                  </a:ext>
                </a:extLst>
              </p14:cNvPr>
              <p14:cNvContentPartPr/>
              <p14:nvPr/>
            </p14:nvContentPartPr>
            <p14:xfrm>
              <a:off x="4683402" y="3433235"/>
              <a:ext cx="145440" cy="65520"/>
            </p14:xfrm>
          </p:contentPart>
        </mc:Choice>
        <mc:Fallback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CCE83AB9-178E-A08E-F940-CCCA9A15CA92}"/>
                  </a:ext>
                </a:extLst>
              </p:cNvPr>
              <p:cNvPicPr/>
              <p:nvPr/>
            </p:nvPicPr>
            <p:blipFill>
              <a:blip r:embed="rId324"/>
              <a:stretch>
                <a:fillRect/>
              </a:stretch>
            </p:blipFill>
            <p:spPr>
              <a:xfrm>
                <a:off x="4677282" y="3427115"/>
                <a:ext cx="15768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5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319A4F13-BBD5-FAFB-D92B-93492FF012EB}"/>
                  </a:ext>
                </a:extLst>
              </p14:cNvPr>
              <p14:cNvContentPartPr/>
              <p14:nvPr/>
            </p14:nvContentPartPr>
            <p14:xfrm>
              <a:off x="4850082" y="3337475"/>
              <a:ext cx="53640" cy="311400"/>
            </p14:xfrm>
          </p:contentPart>
        </mc:Choice>
        <mc:Fallback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319A4F13-BBD5-FAFB-D92B-93492FF012EB}"/>
                  </a:ext>
                </a:extLst>
              </p:cNvPr>
              <p:cNvPicPr/>
              <p:nvPr/>
            </p:nvPicPr>
            <p:blipFill>
              <a:blip r:embed="rId326"/>
              <a:stretch>
                <a:fillRect/>
              </a:stretch>
            </p:blipFill>
            <p:spPr>
              <a:xfrm>
                <a:off x="4843962" y="3331355"/>
                <a:ext cx="658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7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22C34B5B-0D7F-2260-B6D3-DE8AF81C7191}"/>
                  </a:ext>
                </a:extLst>
              </p14:cNvPr>
              <p14:cNvContentPartPr/>
              <p14:nvPr/>
            </p14:nvContentPartPr>
            <p14:xfrm>
              <a:off x="11248002" y="5261675"/>
              <a:ext cx="178920" cy="284760"/>
            </p14:xfrm>
          </p:contentPart>
        </mc:Choice>
        <mc:Fallback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22C34B5B-0D7F-2260-B6D3-DE8AF81C7191}"/>
                  </a:ext>
                </a:extLst>
              </p:cNvPr>
              <p:cNvPicPr/>
              <p:nvPr/>
            </p:nvPicPr>
            <p:blipFill>
              <a:blip r:embed="rId328"/>
              <a:stretch>
                <a:fillRect/>
              </a:stretch>
            </p:blipFill>
            <p:spPr>
              <a:xfrm>
                <a:off x="11241882" y="5255555"/>
                <a:ext cx="19116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9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6D477D08-DE42-F371-811A-236604DBA67F}"/>
                  </a:ext>
                </a:extLst>
              </p14:cNvPr>
              <p14:cNvContentPartPr/>
              <p14:nvPr/>
            </p14:nvContentPartPr>
            <p14:xfrm>
              <a:off x="11415762" y="5099675"/>
              <a:ext cx="238320" cy="482760"/>
            </p14:xfrm>
          </p:contentPart>
        </mc:Choice>
        <mc:Fallback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6D477D08-DE42-F371-811A-236604DBA67F}"/>
                  </a:ext>
                </a:extLst>
              </p:cNvPr>
              <p:cNvPicPr/>
              <p:nvPr/>
            </p:nvPicPr>
            <p:blipFill>
              <a:blip r:embed="rId330"/>
              <a:stretch>
                <a:fillRect/>
              </a:stretch>
            </p:blipFill>
            <p:spPr>
              <a:xfrm>
                <a:off x="11409642" y="5093555"/>
                <a:ext cx="25056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1">
            <p14:nvContentPartPr>
              <p14:cNvPr id="320" name="Ink 319">
                <a:extLst>
                  <a:ext uri="{FF2B5EF4-FFF2-40B4-BE49-F238E27FC236}">
                    <a16:creationId xmlns:a16="http://schemas.microsoft.com/office/drawing/2014/main" id="{D7F1FF18-5FE2-CAAC-93B9-54B40D16EBF1}"/>
                  </a:ext>
                </a:extLst>
              </p14:cNvPr>
              <p14:cNvContentPartPr/>
              <p14:nvPr/>
            </p14:nvContentPartPr>
            <p14:xfrm>
              <a:off x="4711482" y="1419395"/>
              <a:ext cx="388800" cy="1623240"/>
            </p14:xfrm>
          </p:contentPart>
        </mc:Choice>
        <mc:Fallback>
          <p:pic>
            <p:nvPicPr>
              <p:cNvPr id="320" name="Ink 319">
                <a:extLst>
                  <a:ext uri="{FF2B5EF4-FFF2-40B4-BE49-F238E27FC236}">
                    <a16:creationId xmlns:a16="http://schemas.microsoft.com/office/drawing/2014/main" id="{D7F1FF18-5FE2-CAAC-93B9-54B40D16EBF1}"/>
                  </a:ext>
                </a:extLst>
              </p:cNvPr>
              <p:cNvPicPr/>
              <p:nvPr/>
            </p:nvPicPr>
            <p:blipFill>
              <a:blip r:embed="rId332"/>
              <a:stretch>
                <a:fillRect/>
              </a:stretch>
            </p:blipFill>
            <p:spPr>
              <a:xfrm>
                <a:off x="4705362" y="1413275"/>
                <a:ext cx="401040" cy="16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3">
            <p14:nvContentPartPr>
              <p14:cNvPr id="396" name="Ink 395">
                <a:extLst>
                  <a:ext uri="{FF2B5EF4-FFF2-40B4-BE49-F238E27FC236}">
                    <a16:creationId xmlns:a16="http://schemas.microsoft.com/office/drawing/2014/main" id="{FC6969D7-3906-958B-C412-88E421681AB7}"/>
                  </a:ext>
                </a:extLst>
              </p14:cNvPr>
              <p14:cNvContentPartPr/>
              <p14:nvPr/>
            </p14:nvContentPartPr>
            <p14:xfrm>
              <a:off x="6128082" y="1743035"/>
              <a:ext cx="783000" cy="4391280"/>
            </p14:xfrm>
          </p:contentPart>
        </mc:Choice>
        <mc:Fallback>
          <p:pic>
            <p:nvPicPr>
              <p:cNvPr id="396" name="Ink 395">
                <a:extLst>
                  <a:ext uri="{FF2B5EF4-FFF2-40B4-BE49-F238E27FC236}">
                    <a16:creationId xmlns:a16="http://schemas.microsoft.com/office/drawing/2014/main" id="{FC6969D7-3906-958B-C412-88E421681AB7}"/>
                  </a:ext>
                </a:extLst>
              </p:cNvPr>
              <p:cNvPicPr/>
              <p:nvPr/>
            </p:nvPicPr>
            <p:blipFill>
              <a:blip r:embed="rId334"/>
              <a:stretch>
                <a:fillRect/>
              </a:stretch>
            </p:blipFill>
            <p:spPr>
              <a:xfrm>
                <a:off x="6121962" y="1736915"/>
                <a:ext cx="795240" cy="440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04" name="Group 403">
            <a:extLst>
              <a:ext uri="{FF2B5EF4-FFF2-40B4-BE49-F238E27FC236}">
                <a16:creationId xmlns:a16="http://schemas.microsoft.com/office/drawing/2014/main" id="{0348F54F-F8C0-7E8C-B75C-35E9F3C08635}"/>
              </a:ext>
            </a:extLst>
          </p:cNvPr>
          <p:cNvGrpSpPr/>
          <p:nvPr/>
        </p:nvGrpSpPr>
        <p:grpSpPr>
          <a:xfrm>
            <a:off x="422082" y="4830755"/>
            <a:ext cx="555120" cy="821880"/>
            <a:chOff x="422082" y="4830755"/>
            <a:chExt cx="555120" cy="82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401" name="Ink 400">
                  <a:extLst>
                    <a:ext uri="{FF2B5EF4-FFF2-40B4-BE49-F238E27FC236}">
                      <a16:creationId xmlns:a16="http://schemas.microsoft.com/office/drawing/2014/main" id="{3B602143-0935-6489-0501-1E64477493AA}"/>
                    </a:ext>
                  </a:extLst>
                </p14:cNvPr>
                <p14:cNvContentPartPr/>
                <p14:nvPr/>
              </p14:nvContentPartPr>
              <p14:xfrm>
                <a:off x="634122" y="5082395"/>
                <a:ext cx="132480" cy="350280"/>
              </p14:xfrm>
            </p:contentPart>
          </mc:Choice>
          <mc:Fallback>
            <p:pic>
              <p:nvPicPr>
                <p:cNvPr id="401" name="Ink 400">
                  <a:extLst>
                    <a:ext uri="{FF2B5EF4-FFF2-40B4-BE49-F238E27FC236}">
                      <a16:creationId xmlns:a16="http://schemas.microsoft.com/office/drawing/2014/main" id="{3B602143-0935-6489-0501-1E64477493AA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28002" y="5076275"/>
                  <a:ext cx="14472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9003866F-69DA-17CB-E636-CB27E7F5C5E6}"/>
                    </a:ext>
                  </a:extLst>
                </p14:cNvPr>
                <p14:cNvContentPartPr/>
                <p14:nvPr/>
              </p14:nvContentPartPr>
              <p14:xfrm>
                <a:off x="669402" y="5334395"/>
                <a:ext cx="174960" cy="129600"/>
              </p14:xfrm>
            </p:contentPart>
          </mc:Choice>
          <mc:Fallback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9003866F-69DA-17CB-E636-CB27E7F5C5E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63282" y="5328275"/>
                  <a:ext cx="187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96F45173-1A17-E1D0-371B-7755050861C5}"/>
                    </a:ext>
                  </a:extLst>
                </p14:cNvPr>
                <p14:cNvContentPartPr/>
                <p14:nvPr/>
              </p14:nvContentPartPr>
              <p14:xfrm>
                <a:off x="422082" y="4830755"/>
                <a:ext cx="555120" cy="821880"/>
              </p14:xfrm>
            </p:contentPart>
          </mc:Choice>
          <mc:Fallback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96F45173-1A17-E1D0-371B-7755050861C5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15962" y="4824635"/>
                  <a:ext cx="567360" cy="83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1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13780A69-7110-AE30-0C07-9A4CF6694916}"/>
                  </a:ext>
                </a:extLst>
              </p14:cNvPr>
              <p14:cNvContentPartPr/>
              <p14:nvPr/>
            </p14:nvContentPartPr>
            <p14:xfrm>
              <a:off x="5401602" y="2309675"/>
              <a:ext cx="1441080" cy="3431880"/>
            </p14:xfrm>
          </p:contentPart>
        </mc:Choice>
        <mc:Fallback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13780A69-7110-AE30-0C07-9A4CF6694916}"/>
                  </a:ext>
                </a:extLst>
              </p:cNvPr>
              <p:cNvPicPr/>
              <p:nvPr/>
            </p:nvPicPr>
            <p:blipFill>
              <a:blip r:embed="rId342"/>
              <a:stretch>
                <a:fillRect/>
              </a:stretch>
            </p:blipFill>
            <p:spPr>
              <a:xfrm>
                <a:off x="5395482" y="2303555"/>
                <a:ext cx="1453320" cy="34441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0" name="Group 439">
            <a:extLst>
              <a:ext uri="{FF2B5EF4-FFF2-40B4-BE49-F238E27FC236}">
                <a16:creationId xmlns:a16="http://schemas.microsoft.com/office/drawing/2014/main" id="{7EAA3A12-5BA5-3E08-A139-17709CA37439}"/>
              </a:ext>
            </a:extLst>
          </p:cNvPr>
          <p:cNvGrpSpPr/>
          <p:nvPr/>
        </p:nvGrpSpPr>
        <p:grpSpPr>
          <a:xfrm>
            <a:off x="7686162" y="2351075"/>
            <a:ext cx="273240" cy="266760"/>
            <a:chOff x="7686162" y="2351075"/>
            <a:chExt cx="273240" cy="26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409" name="Ink 408">
                  <a:extLst>
                    <a:ext uri="{FF2B5EF4-FFF2-40B4-BE49-F238E27FC236}">
                      <a16:creationId xmlns:a16="http://schemas.microsoft.com/office/drawing/2014/main" id="{75310019-9AE9-DC35-E110-14204C3445F9}"/>
                    </a:ext>
                  </a:extLst>
                </p14:cNvPr>
                <p14:cNvContentPartPr/>
                <p14:nvPr/>
              </p14:nvContentPartPr>
              <p14:xfrm>
                <a:off x="7686162" y="2426315"/>
                <a:ext cx="234720" cy="82080"/>
              </p14:xfrm>
            </p:contentPart>
          </mc:Choice>
          <mc:Fallback>
            <p:pic>
              <p:nvPicPr>
                <p:cNvPr id="409" name="Ink 408">
                  <a:extLst>
                    <a:ext uri="{FF2B5EF4-FFF2-40B4-BE49-F238E27FC236}">
                      <a16:creationId xmlns:a16="http://schemas.microsoft.com/office/drawing/2014/main" id="{75310019-9AE9-DC35-E110-14204C3445F9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7680042" y="2420195"/>
                  <a:ext cx="246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E8DF4D89-D771-8BCA-69A6-4D68F84414C4}"/>
                    </a:ext>
                  </a:extLst>
                </p14:cNvPr>
                <p14:cNvContentPartPr/>
                <p14:nvPr/>
              </p14:nvContentPartPr>
              <p14:xfrm>
                <a:off x="7704882" y="2534675"/>
                <a:ext cx="254520" cy="83160"/>
              </p14:xfrm>
            </p:contentPart>
          </mc:Choice>
          <mc:Fallback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E8DF4D89-D771-8BCA-69A6-4D68F84414C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7698762" y="2528555"/>
                  <a:ext cx="2667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8CDFA9F6-E13A-6E21-0B45-FDA47ACD50DE}"/>
                    </a:ext>
                  </a:extLst>
                </p14:cNvPr>
                <p14:cNvContentPartPr/>
                <p14:nvPr/>
              </p14:nvContentPartPr>
              <p14:xfrm>
                <a:off x="7714242" y="2351075"/>
                <a:ext cx="171360" cy="66960"/>
              </p14:xfrm>
            </p:contentPart>
          </mc:Choice>
          <mc:Fallback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8CDFA9F6-E13A-6E21-0B45-FDA47ACD50DE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708122" y="2344955"/>
                  <a:ext cx="1836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1E8DA574-52F2-A2FE-5A75-411B5B3B2E72}"/>
                    </a:ext>
                  </a:extLst>
                </p14:cNvPr>
                <p14:cNvContentPartPr/>
                <p14:nvPr/>
              </p14:nvContentPartPr>
              <p14:xfrm>
                <a:off x="7710282" y="2452235"/>
                <a:ext cx="232920" cy="4680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1E8DA574-52F2-A2FE-5A75-411B5B3B2E72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704162" y="2446115"/>
                  <a:ext cx="245160" cy="5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51">
            <p14:nvContentPartPr>
              <p14:cNvPr id="443" name="Ink 442">
                <a:extLst>
                  <a:ext uri="{FF2B5EF4-FFF2-40B4-BE49-F238E27FC236}">
                    <a16:creationId xmlns:a16="http://schemas.microsoft.com/office/drawing/2014/main" id="{8E726211-AE7D-EC0D-517C-748EF9477A5F}"/>
                  </a:ext>
                </a:extLst>
              </p14:cNvPr>
              <p14:cNvContentPartPr/>
              <p14:nvPr/>
            </p14:nvContentPartPr>
            <p14:xfrm>
              <a:off x="4672962" y="4340435"/>
              <a:ext cx="233640" cy="164520"/>
            </p14:xfrm>
          </p:contentPart>
        </mc:Choice>
        <mc:Fallback>
          <p:pic>
            <p:nvPicPr>
              <p:cNvPr id="443" name="Ink 442">
                <a:extLst>
                  <a:ext uri="{FF2B5EF4-FFF2-40B4-BE49-F238E27FC236}">
                    <a16:creationId xmlns:a16="http://schemas.microsoft.com/office/drawing/2014/main" id="{8E726211-AE7D-EC0D-517C-748EF9477A5F}"/>
                  </a:ext>
                </a:extLst>
              </p:cNvPr>
              <p:cNvPicPr/>
              <p:nvPr/>
            </p:nvPicPr>
            <p:blipFill>
              <a:blip r:embed="rId352"/>
              <a:stretch>
                <a:fillRect/>
              </a:stretch>
            </p:blipFill>
            <p:spPr>
              <a:xfrm>
                <a:off x="4666842" y="4334315"/>
                <a:ext cx="245880" cy="176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56" name="Group 455">
            <a:extLst>
              <a:ext uri="{FF2B5EF4-FFF2-40B4-BE49-F238E27FC236}">
                <a16:creationId xmlns:a16="http://schemas.microsoft.com/office/drawing/2014/main" id="{C148C123-57E2-81E6-3501-539DC61C2E4C}"/>
              </a:ext>
            </a:extLst>
          </p:cNvPr>
          <p:cNvGrpSpPr/>
          <p:nvPr/>
        </p:nvGrpSpPr>
        <p:grpSpPr>
          <a:xfrm>
            <a:off x="5846202" y="179915"/>
            <a:ext cx="456840" cy="264600"/>
            <a:chOff x="5846202" y="179915"/>
            <a:chExt cx="456840" cy="26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5567E183-8884-DB11-173E-F6C974162BD3}"/>
                    </a:ext>
                  </a:extLst>
                </p14:cNvPr>
                <p14:cNvContentPartPr/>
                <p14:nvPr/>
              </p14:nvContentPartPr>
              <p14:xfrm>
                <a:off x="5846202" y="179915"/>
                <a:ext cx="108360" cy="20880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5567E183-8884-DB11-173E-F6C974162BD3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5840082" y="173795"/>
                  <a:ext cx="1206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D0A7FA49-9A43-7797-8635-B2541D5EA205}"/>
                    </a:ext>
                  </a:extLst>
                </p14:cNvPr>
                <p14:cNvContentPartPr/>
                <p14:nvPr/>
              </p14:nvContentPartPr>
              <p14:xfrm>
                <a:off x="5864202" y="281435"/>
                <a:ext cx="134280" cy="4752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D0A7FA49-9A43-7797-8635-B2541D5EA205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5858082" y="275315"/>
                  <a:ext cx="1465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6335B98B-3DC6-AAE8-016A-008B6F3B7781}"/>
                    </a:ext>
                  </a:extLst>
                </p14:cNvPr>
                <p14:cNvContentPartPr/>
                <p14:nvPr/>
              </p14:nvContentPartPr>
              <p14:xfrm>
                <a:off x="6001722" y="223475"/>
                <a:ext cx="117360" cy="20844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6335B98B-3DC6-AAE8-016A-008B6F3B7781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5995602" y="217355"/>
                  <a:ext cx="1296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450" name="Ink 449">
                  <a:extLst>
                    <a:ext uri="{FF2B5EF4-FFF2-40B4-BE49-F238E27FC236}">
                      <a16:creationId xmlns:a16="http://schemas.microsoft.com/office/drawing/2014/main" id="{20E8DFF2-594A-0F4E-84F9-309A845C655F}"/>
                    </a:ext>
                  </a:extLst>
                </p14:cNvPr>
                <p14:cNvContentPartPr/>
                <p14:nvPr/>
              </p14:nvContentPartPr>
              <p14:xfrm>
                <a:off x="6209802" y="365315"/>
                <a:ext cx="93240" cy="79200"/>
              </p14:xfrm>
            </p:contentPart>
          </mc:Choice>
          <mc:Fallback>
            <p:pic>
              <p:nvPicPr>
                <p:cNvPr id="450" name="Ink 449">
                  <a:extLst>
                    <a:ext uri="{FF2B5EF4-FFF2-40B4-BE49-F238E27FC236}">
                      <a16:creationId xmlns:a16="http://schemas.microsoft.com/office/drawing/2014/main" id="{20E8DFF2-594A-0F4E-84F9-309A845C655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6203682" y="359195"/>
                  <a:ext cx="105480" cy="9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5" name="Group 464">
            <a:extLst>
              <a:ext uri="{FF2B5EF4-FFF2-40B4-BE49-F238E27FC236}">
                <a16:creationId xmlns:a16="http://schemas.microsoft.com/office/drawing/2014/main" id="{6C37B37B-3C9E-EED9-34AE-44FB5EC46346}"/>
              </a:ext>
            </a:extLst>
          </p:cNvPr>
          <p:cNvGrpSpPr/>
          <p:nvPr/>
        </p:nvGrpSpPr>
        <p:grpSpPr>
          <a:xfrm>
            <a:off x="6685722" y="157235"/>
            <a:ext cx="434520" cy="446760"/>
            <a:chOff x="6685722" y="157235"/>
            <a:chExt cx="434520" cy="44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8B159200-7719-2CCE-0B4C-07A228EB94B2}"/>
                    </a:ext>
                  </a:extLst>
                </p14:cNvPr>
                <p14:cNvContentPartPr/>
                <p14:nvPr/>
              </p14:nvContentPartPr>
              <p14:xfrm>
                <a:off x="6685722" y="205475"/>
                <a:ext cx="114120" cy="18828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8B159200-7719-2CCE-0B4C-07A228EB94B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6679602" y="199355"/>
                  <a:ext cx="1263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1F571522-CE88-686E-EBC1-831C2497EE2B}"/>
                    </a:ext>
                  </a:extLst>
                </p14:cNvPr>
                <p14:cNvContentPartPr/>
                <p14:nvPr/>
              </p14:nvContentPartPr>
              <p14:xfrm>
                <a:off x="6924042" y="271355"/>
                <a:ext cx="11520" cy="36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1F571522-CE88-686E-EBC1-831C2497EE2B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917922" y="265235"/>
                  <a:ext cx="23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17D827AA-2CBE-657B-40C7-C8E0CC97CDA9}"/>
                    </a:ext>
                  </a:extLst>
                </p14:cNvPr>
                <p14:cNvContentPartPr/>
                <p14:nvPr/>
              </p14:nvContentPartPr>
              <p14:xfrm>
                <a:off x="6993882" y="204035"/>
                <a:ext cx="86760" cy="13572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17D827AA-2CBE-657B-40C7-C8E0CC97CDA9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987762" y="197915"/>
                  <a:ext cx="990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454" name="Ink 453">
                  <a:extLst>
                    <a:ext uri="{FF2B5EF4-FFF2-40B4-BE49-F238E27FC236}">
                      <a16:creationId xmlns:a16="http://schemas.microsoft.com/office/drawing/2014/main" id="{6D8983A4-141E-D5E1-7A62-901B3D0C148F}"/>
                    </a:ext>
                  </a:extLst>
                </p14:cNvPr>
                <p14:cNvContentPartPr/>
                <p14:nvPr/>
              </p14:nvContentPartPr>
              <p14:xfrm>
                <a:off x="7042842" y="168755"/>
                <a:ext cx="72720" cy="45360"/>
              </p14:xfrm>
            </p:contentPart>
          </mc:Choice>
          <mc:Fallback>
            <p:pic>
              <p:nvPicPr>
                <p:cNvPr id="454" name="Ink 453">
                  <a:extLst>
                    <a:ext uri="{FF2B5EF4-FFF2-40B4-BE49-F238E27FC236}">
                      <a16:creationId xmlns:a16="http://schemas.microsoft.com/office/drawing/2014/main" id="{6D8983A4-141E-D5E1-7A62-901B3D0C148F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7036722" y="162635"/>
                  <a:ext cx="849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D99EF6AB-CB79-1F9C-1721-FD58F1602C2E}"/>
                    </a:ext>
                  </a:extLst>
                </p14:cNvPr>
                <p14:cNvContentPartPr/>
                <p14:nvPr/>
              </p14:nvContentPartPr>
              <p14:xfrm>
                <a:off x="6931962" y="157235"/>
                <a:ext cx="188280" cy="33264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D99EF6AB-CB79-1F9C-1721-FD58F1602C2E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925842" y="151115"/>
                  <a:ext cx="20052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DCC9FFF2-CE36-81AB-4B6D-09C584BA1D5D}"/>
                    </a:ext>
                  </a:extLst>
                </p14:cNvPr>
                <p14:cNvContentPartPr/>
                <p14:nvPr/>
              </p14:nvContentPartPr>
              <p14:xfrm>
                <a:off x="6765282" y="554675"/>
                <a:ext cx="203760" cy="4932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DCC9FFF2-CE36-81AB-4B6D-09C584BA1D5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759162" y="548555"/>
                  <a:ext cx="216000" cy="6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73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9006F35D-0182-58D5-DAF3-C1F3274C9201}"/>
                  </a:ext>
                </a:extLst>
              </p14:cNvPr>
              <p14:cNvContentPartPr/>
              <p14:nvPr/>
            </p14:nvContentPartPr>
            <p14:xfrm>
              <a:off x="3289482" y="3948395"/>
              <a:ext cx="32760" cy="17100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9006F35D-0182-58D5-DAF3-C1F3274C9201}"/>
                  </a:ext>
                </a:extLst>
              </p:cNvPr>
              <p:cNvPicPr/>
              <p:nvPr/>
            </p:nvPicPr>
            <p:blipFill>
              <a:blip r:embed="rId374"/>
              <a:stretch>
                <a:fillRect/>
              </a:stretch>
            </p:blipFill>
            <p:spPr>
              <a:xfrm>
                <a:off x="3283362" y="3942275"/>
                <a:ext cx="4500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5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05A92AC1-9A84-2F28-A2FF-84970CE24AEC}"/>
                  </a:ext>
                </a:extLst>
              </p14:cNvPr>
              <p14:cNvContentPartPr/>
              <p14:nvPr/>
            </p14:nvContentPartPr>
            <p14:xfrm>
              <a:off x="5754762" y="2713595"/>
              <a:ext cx="925920" cy="2847600"/>
            </p14:xfrm>
          </p:contentPart>
        </mc:Choice>
        <mc:Fallback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05A92AC1-9A84-2F28-A2FF-84970CE24AEC}"/>
                  </a:ext>
                </a:extLst>
              </p:cNvPr>
              <p:cNvPicPr/>
              <p:nvPr/>
            </p:nvPicPr>
            <p:blipFill>
              <a:blip r:embed="rId376"/>
              <a:stretch>
                <a:fillRect/>
              </a:stretch>
            </p:blipFill>
            <p:spPr>
              <a:xfrm>
                <a:off x="5748642" y="2707475"/>
                <a:ext cx="938160" cy="28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7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FA92B65D-D6BB-9C69-55D0-5FF4B9DD81EF}"/>
                  </a:ext>
                </a:extLst>
              </p14:cNvPr>
              <p14:cNvContentPartPr/>
              <p14:nvPr/>
            </p14:nvContentPartPr>
            <p14:xfrm>
              <a:off x="3920562" y="1455755"/>
              <a:ext cx="387000" cy="512640"/>
            </p14:xfrm>
          </p:contentPart>
        </mc:Choice>
        <mc:Fallback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FA92B65D-D6BB-9C69-55D0-5FF4B9DD81EF}"/>
                  </a:ext>
                </a:extLst>
              </p:cNvPr>
              <p:cNvPicPr/>
              <p:nvPr/>
            </p:nvPicPr>
            <p:blipFill>
              <a:blip r:embed="rId378"/>
              <a:stretch>
                <a:fillRect/>
              </a:stretch>
            </p:blipFill>
            <p:spPr>
              <a:xfrm>
                <a:off x="3914442" y="1449635"/>
                <a:ext cx="399240" cy="52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Group 501">
            <a:extLst>
              <a:ext uri="{FF2B5EF4-FFF2-40B4-BE49-F238E27FC236}">
                <a16:creationId xmlns:a16="http://schemas.microsoft.com/office/drawing/2014/main" id="{8FD090B0-DFB2-92D9-37FC-A3D4BA75220A}"/>
              </a:ext>
            </a:extLst>
          </p:cNvPr>
          <p:cNvGrpSpPr/>
          <p:nvPr/>
        </p:nvGrpSpPr>
        <p:grpSpPr>
          <a:xfrm>
            <a:off x="7049682" y="3242435"/>
            <a:ext cx="3966840" cy="3481200"/>
            <a:chOff x="7049682" y="3242435"/>
            <a:chExt cx="3966840" cy="3481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829864CA-7AA1-97CF-2600-FC6CFA6CE181}"/>
                    </a:ext>
                  </a:extLst>
                </p14:cNvPr>
                <p14:cNvContentPartPr/>
                <p14:nvPr/>
              </p14:nvContentPartPr>
              <p14:xfrm>
                <a:off x="7526682" y="5893475"/>
                <a:ext cx="143280" cy="35352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829864CA-7AA1-97CF-2600-FC6CFA6CE18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7520562" y="5887355"/>
                  <a:ext cx="15552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4910CEE9-ACD0-150B-76E0-7C58AB019A26}"/>
                    </a:ext>
                  </a:extLst>
                </p14:cNvPr>
                <p14:cNvContentPartPr/>
                <p14:nvPr/>
              </p14:nvContentPartPr>
              <p14:xfrm>
                <a:off x="7502202" y="5981675"/>
                <a:ext cx="521640" cy="207720"/>
              </p14:xfrm>
            </p:contentPart>
          </mc:Choice>
          <mc:Fallback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4910CEE9-ACD0-150B-76E0-7C58AB019A26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7496082" y="5975555"/>
                  <a:ext cx="53388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E1A80BE0-55E8-EF98-72AB-DEDEE697C9B6}"/>
                    </a:ext>
                  </a:extLst>
                </p14:cNvPr>
                <p14:cNvContentPartPr/>
                <p14:nvPr/>
              </p14:nvContentPartPr>
              <p14:xfrm>
                <a:off x="7989642" y="5935955"/>
                <a:ext cx="184320" cy="394200"/>
              </p14:xfrm>
            </p:contentPart>
          </mc:Choice>
          <mc:Fallback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E1A80BE0-55E8-EF98-72AB-DEDEE697C9B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7983522" y="5929835"/>
                  <a:ext cx="1965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693EBCBF-6E26-525C-3AA7-4E64C49E7602}"/>
                    </a:ext>
                  </a:extLst>
                </p14:cNvPr>
                <p14:cNvContentPartPr/>
                <p14:nvPr/>
              </p14:nvContentPartPr>
              <p14:xfrm>
                <a:off x="8197362" y="5866835"/>
                <a:ext cx="216360" cy="235440"/>
              </p14:xfrm>
            </p:contentPart>
          </mc:Choice>
          <mc:Fallback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693EBCBF-6E26-525C-3AA7-4E64C49E7602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8191242" y="5860715"/>
                  <a:ext cx="228600" cy="24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42" name="Ink 341">
                  <a:extLst>
                    <a:ext uri="{FF2B5EF4-FFF2-40B4-BE49-F238E27FC236}">
                      <a16:creationId xmlns:a16="http://schemas.microsoft.com/office/drawing/2014/main" id="{52BA40A2-E942-7D02-FEE5-6DAE4CC5C4FF}"/>
                    </a:ext>
                  </a:extLst>
                </p14:cNvPr>
                <p14:cNvContentPartPr/>
                <p14:nvPr/>
              </p14:nvContentPartPr>
              <p14:xfrm>
                <a:off x="8385282" y="5953235"/>
                <a:ext cx="106200" cy="57600"/>
              </p14:xfrm>
            </p:contentPart>
          </mc:Choice>
          <mc:Fallback>
            <p:pic>
              <p:nvPicPr>
                <p:cNvPr id="342" name="Ink 341">
                  <a:extLst>
                    <a:ext uri="{FF2B5EF4-FFF2-40B4-BE49-F238E27FC236}">
                      <a16:creationId xmlns:a16="http://schemas.microsoft.com/office/drawing/2014/main" id="{52BA40A2-E942-7D02-FEE5-6DAE4CC5C4FF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8379162" y="5947115"/>
                  <a:ext cx="1184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43" name="Ink 342">
                  <a:extLst>
                    <a:ext uri="{FF2B5EF4-FFF2-40B4-BE49-F238E27FC236}">
                      <a16:creationId xmlns:a16="http://schemas.microsoft.com/office/drawing/2014/main" id="{6F09C43B-716F-9C22-B3B8-FFB9AB2F3924}"/>
                    </a:ext>
                  </a:extLst>
                </p14:cNvPr>
                <p14:cNvContentPartPr/>
                <p14:nvPr/>
              </p14:nvContentPartPr>
              <p14:xfrm>
                <a:off x="8861202" y="5691515"/>
                <a:ext cx="338760" cy="366840"/>
              </p14:xfrm>
            </p:contentPart>
          </mc:Choice>
          <mc:Fallback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6F09C43B-716F-9C22-B3B8-FFB9AB2F3924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8855082" y="5685395"/>
                  <a:ext cx="3510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A938DF39-8910-9FBD-5383-45D96E56C885}"/>
                    </a:ext>
                  </a:extLst>
                </p14:cNvPr>
                <p14:cNvContentPartPr/>
                <p14:nvPr/>
              </p14:nvContentPartPr>
              <p14:xfrm>
                <a:off x="9655362" y="5717795"/>
                <a:ext cx="299520" cy="183240"/>
              </p14:xfrm>
            </p:contentPart>
          </mc:Choice>
          <mc:Fallback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938DF39-8910-9FBD-5383-45D96E56C885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9649242" y="5711675"/>
                  <a:ext cx="3117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F8D9274E-32E8-33D5-E4C7-D458893A9C4E}"/>
                    </a:ext>
                  </a:extLst>
                </p14:cNvPr>
                <p14:cNvContentPartPr/>
                <p14:nvPr/>
              </p14:nvContentPartPr>
              <p14:xfrm>
                <a:off x="9865242" y="5661995"/>
                <a:ext cx="208440" cy="234720"/>
              </p14:xfrm>
            </p:contentPart>
          </mc:Choice>
          <mc:Fallback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F8D9274E-32E8-33D5-E4C7-D458893A9C4E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9859122" y="5655875"/>
                  <a:ext cx="2206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46" name="Ink 345">
                  <a:extLst>
                    <a:ext uri="{FF2B5EF4-FFF2-40B4-BE49-F238E27FC236}">
                      <a16:creationId xmlns:a16="http://schemas.microsoft.com/office/drawing/2014/main" id="{3C466FCE-2305-96D1-D591-A10090CF802F}"/>
                    </a:ext>
                  </a:extLst>
                </p14:cNvPr>
                <p14:cNvContentPartPr/>
                <p14:nvPr/>
              </p14:nvContentPartPr>
              <p14:xfrm>
                <a:off x="10079442" y="5621315"/>
                <a:ext cx="213840" cy="241560"/>
              </p14:xfrm>
            </p:contentPart>
          </mc:Choice>
          <mc:Fallback>
            <p:pic>
              <p:nvPicPr>
                <p:cNvPr id="346" name="Ink 345">
                  <a:extLst>
                    <a:ext uri="{FF2B5EF4-FFF2-40B4-BE49-F238E27FC236}">
                      <a16:creationId xmlns:a16="http://schemas.microsoft.com/office/drawing/2014/main" id="{3C466FCE-2305-96D1-D591-A10090CF802F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0073322" y="5615195"/>
                  <a:ext cx="22608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653DEAFD-E0DD-49F4-2AA4-84B32BE65A7C}"/>
                    </a:ext>
                  </a:extLst>
                </p14:cNvPr>
                <p14:cNvContentPartPr/>
                <p14:nvPr/>
              </p14:nvContentPartPr>
              <p14:xfrm>
                <a:off x="10454202" y="5431235"/>
                <a:ext cx="169920" cy="328320"/>
              </p14:xfrm>
            </p:contentPart>
          </mc:Choice>
          <mc:Fallback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653DEAFD-E0DD-49F4-2AA4-84B32BE65A7C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0448082" y="5425115"/>
                  <a:ext cx="1821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A2D77199-1B33-60C7-6172-82892EFE5871}"/>
                    </a:ext>
                  </a:extLst>
                </p14:cNvPr>
                <p14:cNvContentPartPr/>
                <p14:nvPr/>
              </p14:nvContentPartPr>
              <p14:xfrm>
                <a:off x="10700442" y="5503595"/>
                <a:ext cx="307800" cy="185760"/>
              </p14:xfrm>
            </p:contentPart>
          </mc:Choice>
          <mc:Fallback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A2D77199-1B33-60C7-6172-82892EFE5871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0694322" y="5497475"/>
                  <a:ext cx="320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C19A1B65-0E60-F42D-A910-4EC8C0B220CB}"/>
                    </a:ext>
                  </a:extLst>
                </p14:cNvPr>
                <p14:cNvContentPartPr/>
                <p14:nvPr/>
              </p14:nvContentPartPr>
              <p14:xfrm>
                <a:off x="10902762" y="5377235"/>
                <a:ext cx="113760" cy="21960"/>
              </p14:xfrm>
            </p:contentPart>
          </mc:Choice>
          <mc:Fallback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C19A1B65-0E60-F42D-A910-4EC8C0B220CB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10896642" y="5371115"/>
                  <a:ext cx="126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74" name="Ink 373">
                  <a:extLst>
                    <a:ext uri="{FF2B5EF4-FFF2-40B4-BE49-F238E27FC236}">
                      <a16:creationId xmlns:a16="http://schemas.microsoft.com/office/drawing/2014/main" id="{5BA849B3-67F8-5238-B541-B465452DB96D}"/>
                    </a:ext>
                  </a:extLst>
                </p14:cNvPr>
                <p14:cNvContentPartPr/>
                <p14:nvPr/>
              </p14:nvContentPartPr>
              <p14:xfrm>
                <a:off x="8238402" y="5413235"/>
                <a:ext cx="466920" cy="258480"/>
              </p14:xfrm>
            </p:contentPart>
          </mc:Choice>
          <mc:Fallback>
            <p:pic>
              <p:nvPicPr>
                <p:cNvPr id="374" name="Ink 373">
                  <a:extLst>
                    <a:ext uri="{FF2B5EF4-FFF2-40B4-BE49-F238E27FC236}">
                      <a16:creationId xmlns:a16="http://schemas.microsoft.com/office/drawing/2014/main" id="{5BA849B3-67F8-5238-B541-B465452DB96D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232282" y="5407115"/>
                  <a:ext cx="4791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C8F8D3FE-ABE3-EBD2-75E1-6C855AE051B4}"/>
                    </a:ext>
                  </a:extLst>
                </p14:cNvPr>
                <p14:cNvContentPartPr/>
                <p14:nvPr/>
              </p14:nvContentPartPr>
              <p14:xfrm>
                <a:off x="8996922" y="5361035"/>
                <a:ext cx="39240" cy="19080"/>
              </p14:xfrm>
            </p:contentPart>
          </mc:Choice>
          <mc:Fallback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C8F8D3FE-ABE3-EBD2-75E1-6C855AE051B4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990802" y="5354915"/>
                  <a:ext cx="514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F054A35F-2982-3A05-EE49-32D64BFDC140}"/>
                    </a:ext>
                  </a:extLst>
                </p14:cNvPr>
                <p14:cNvContentPartPr/>
                <p14:nvPr/>
              </p14:nvContentPartPr>
              <p14:xfrm>
                <a:off x="8976402" y="5424035"/>
                <a:ext cx="110160" cy="45000"/>
              </p14:xfrm>
            </p:contentPart>
          </mc:Choice>
          <mc:Fallback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F054A35F-2982-3A05-EE49-32D64BFDC140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8970282" y="5417915"/>
                  <a:ext cx="1224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77" name="Ink 376">
                  <a:extLst>
                    <a:ext uri="{FF2B5EF4-FFF2-40B4-BE49-F238E27FC236}">
                      <a16:creationId xmlns:a16="http://schemas.microsoft.com/office/drawing/2014/main" id="{052F3B2A-4D86-FF05-DCAA-0A908671B2B6}"/>
                    </a:ext>
                  </a:extLst>
                </p14:cNvPr>
                <p14:cNvContentPartPr/>
                <p14:nvPr/>
              </p14:nvContentPartPr>
              <p14:xfrm>
                <a:off x="9236682" y="5268515"/>
                <a:ext cx="288720" cy="143640"/>
              </p14:xfrm>
            </p:contentPart>
          </mc:Choice>
          <mc:Fallback>
            <p:pic>
              <p:nvPicPr>
                <p:cNvPr id="377" name="Ink 376">
                  <a:extLst>
                    <a:ext uri="{FF2B5EF4-FFF2-40B4-BE49-F238E27FC236}">
                      <a16:creationId xmlns:a16="http://schemas.microsoft.com/office/drawing/2014/main" id="{052F3B2A-4D86-FF05-DCAA-0A908671B2B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230562" y="5262395"/>
                  <a:ext cx="3009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9D36AB3E-5F15-F451-E50E-AC55FE5A1C48}"/>
                    </a:ext>
                  </a:extLst>
                </p14:cNvPr>
                <p14:cNvContentPartPr/>
                <p14:nvPr/>
              </p14:nvContentPartPr>
              <p14:xfrm>
                <a:off x="9435402" y="5081315"/>
                <a:ext cx="38880" cy="150840"/>
              </p14:xfrm>
            </p:contentPart>
          </mc:Choice>
          <mc:Fallback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9D36AB3E-5F15-F451-E50E-AC55FE5A1C48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429282" y="5075195"/>
                  <a:ext cx="511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24223471-A935-D9C0-62AE-3956A576E83A}"/>
                    </a:ext>
                  </a:extLst>
                </p14:cNvPr>
                <p14:cNvContentPartPr/>
                <p14:nvPr/>
              </p14:nvContentPartPr>
              <p14:xfrm>
                <a:off x="9601002" y="5085635"/>
                <a:ext cx="208800" cy="235080"/>
              </p14:xfrm>
            </p:contentPart>
          </mc:Choice>
          <mc:Fallback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24223471-A935-D9C0-62AE-3956A576E83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594882" y="5079515"/>
                  <a:ext cx="2210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AA1C8B10-0EBA-D9DF-8FF8-A6B940BF1918}"/>
                    </a:ext>
                  </a:extLst>
                </p14:cNvPr>
                <p14:cNvContentPartPr/>
                <p14:nvPr/>
              </p14:nvContentPartPr>
              <p14:xfrm>
                <a:off x="9924642" y="5088515"/>
                <a:ext cx="33840" cy="146520"/>
              </p14:xfrm>
            </p:contentPart>
          </mc:Choice>
          <mc:Fallback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AA1C8B10-0EBA-D9DF-8FF8-A6B940BF1918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918522" y="5082395"/>
                  <a:ext cx="460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556DD28B-9D30-50EA-7789-4FF87D7E6038}"/>
                    </a:ext>
                  </a:extLst>
                </p14:cNvPr>
                <p14:cNvContentPartPr/>
                <p14:nvPr/>
              </p14:nvContentPartPr>
              <p14:xfrm>
                <a:off x="9855882" y="5138555"/>
                <a:ext cx="195480" cy="19080"/>
              </p14:xfrm>
            </p:contentPart>
          </mc:Choice>
          <mc:Fallback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556DD28B-9D30-50EA-7789-4FF87D7E6038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9849762" y="5132435"/>
                  <a:ext cx="207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5CA70EFC-88E8-F840-CA17-127A04B6514A}"/>
                    </a:ext>
                  </a:extLst>
                </p14:cNvPr>
                <p14:cNvContentPartPr/>
                <p14:nvPr/>
              </p14:nvContentPartPr>
              <p14:xfrm>
                <a:off x="10153962" y="5015795"/>
                <a:ext cx="98280" cy="291240"/>
              </p14:xfrm>
            </p:contentPart>
          </mc:Choice>
          <mc:Fallback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5CA70EFC-88E8-F840-CA17-127A04B6514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0147842" y="5009675"/>
                  <a:ext cx="110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8343345B-DBFD-356E-D708-E6485AE702D7}"/>
                    </a:ext>
                  </a:extLst>
                </p14:cNvPr>
                <p14:cNvContentPartPr/>
                <p14:nvPr/>
              </p14:nvContentPartPr>
              <p14:xfrm>
                <a:off x="8615682" y="6349955"/>
                <a:ext cx="240120" cy="292680"/>
              </p14:xfrm>
            </p:contentPart>
          </mc:Choice>
          <mc:Fallback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8343345B-DBFD-356E-D708-E6485AE702D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609562" y="6343835"/>
                  <a:ext cx="25236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C2DE9C02-592D-85F8-28A0-3527C0E47867}"/>
                    </a:ext>
                  </a:extLst>
                </p14:cNvPr>
                <p14:cNvContentPartPr/>
                <p14:nvPr/>
              </p14:nvContentPartPr>
              <p14:xfrm>
                <a:off x="8773722" y="6325115"/>
                <a:ext cx="86760" cy="190800"/>
              </p14:xfrm>
            </p:contentPart>
          </mc:Choice>
          <mc:Fallback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C2DE9C02-592D-85F8-28A0-3527C0E47867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767602" y="6318995"/>
                  <a:ext cx="990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31692878-D169-5090-C658-E07D12D11928}"/>
                    </a:ext>
                  </a:extLst>
                </p14:cNvPr>
                <p14:cNvContentPartPr/>
                <p14:nvPr/>
              </p14:nvContentPartPr>
              <p14:xfrm>
                <a:off x="8899722" y="6426635"/>
                <a:ext cx="172080" cy="297000"/>
              </p14:xfrm>
            </p:contentPart>
          </mc:Choice>
          <mc:Fallback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31692878-D169-5090-C658-E07D12D11928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8893602" y="6420515"/>
                  <a:ext cx="184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781F77D-52E4-8152-48F5-BBA8866A457C}"/>
                    </a:ext>
                  </a:extLst>
                </p14:cNvPr>
                <p14:cNvContentPartPr/>
                <p14:nvPr/>
              </p14:nvContentPartPr>
              <p14:xfrm>
                <a:off x="9162522" y="6315395"/>
                <a:ext cx="149040" cy="204480"/>
              </p14:xfrm>
            </p:contentPart>
          </mc:Choice>
          <mc:Fallback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781F77D-52E4-8152-48F5-BBA8866A457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156402" y="6309275"/>
                  <a:ext cx="16128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D69CC2C4-99E8-1826-350D-68483649C5CE}"/>
                    </a:ext>
                  </a:extLst>
                </p14:cNvPr>
                <p14:cNvContentPartPr/>
                <p14:nvPr/>
              </p14:nvContentPartPr>
              <p14:xfrm>
                <a:off x="9454482" y="6339155"/>
                <a:ext cx="74880" cy="44280"/>
              </p14:xfrm>
            </p:contentPart>
          </mc:Choice>
          <mc:Fallback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D69CC2C4-99E8-1826-350D-68483649C5CE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448362" y="6333035"/>
                  <a:ext cx="8712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7A7F40B9-4258-5DD0-3474-FB5EACC90B35}"/>
                    </a:ext>
                  </a:extLst>
                </p14:cNvPr>
                <p14:cNvContentPartPr/>
                <p14:nvPr/>
              </p14:nvContentPartPr>
              <p14:xfrm>
                <a:off x="9448722" y="6402875"/>
                <a:ext cx="143640" cy="47520"/>
              </p14:xfrm>
            </p:contentPart>
          </mc:Choice>
          <mc:Fallback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7A7F40B9-4258-5DD0-3474-FB5EACC90B35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442602" y="6396755"/>
                  <a:ext cx="1558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A0920A2D-7670-CE92-B513-B5624A8B30A7}"/>
                    </a:ext>
                  </a:extLst>
                </p14:cNvPr>
                <p14:cNvContentPartPr/>
                <p14:nvPr/>
              </p14:nvContentPartPr>
              <p14:xfrm>
                <a:off x="9668322" y="6266795"/>
                <a:ext cx="375480" cy="121680"/>
              </p14:xfrm>
            </p:contentPart>
          </mc:Choice>
          <mc:Fallback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A0920A2D-7670-CE92-B513-B5624A8B30A7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662202" y="6260675"/>
                  <a:ext cx="38772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5A3429B5-5DB7-770C-9EA7-26F210EBAAD2}"/>
                    </a:ext>
                  </a:extLst>
                </p14:cNvPr>
                <p14:cNvContentPartPr/>
                <p14:nvPr/>
              </p14:nvContentPartPr>
              <p14:xfrm>
                <a:off x="9928242" y="6121355"/>
                <a:ext cx="73440" cy="141480"/>
              </p14:xfrm>
            </p:contentPart>
          </mc:Choice>
          <mc:Fallback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5A3429B5-5DB7-770C-9EA7-26F210EBAAD2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922122" y="6115235"/>
                  <a:ext cx="8568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3B617141-274E-7521-3B0B-136F3C187AAE}"/>
                    </a:ext>
                  </a:extLst>
                </p14:cNvPr>
                <p14:cNvContentPartPr/>
                <p14:nvPr/>
              </p14:nvContentPartPr>
              <p14:xfrm>
                <a:off x="10111842" y="6098315"/>
                <a:ext cx="218520" cy="227520"/>
              </p14:xfrm>
            </p:contentPart>
          </mc:Choice>
          <mc:Fallback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3B617141-274E-7521-3B0B-136F3C187AAE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105722" y="6092195"/>
                  <a:ext cx="2307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EE08B4FF-CBF7-4146-E13D-27CBAF813925}"/>
                    </a:ext>
                  </a:extLst>
                </p14:cNvPr>
                <p14:cNvContentPartPr/>
                <p14:nvPr/>
              </p14:nvContentPartPr>
              <p14:xfrm>
                <a:off x="10432242" y="6164915"/>
                <a:ext cx="102600" cy="32040"/>
              </p14:xfrm>
            </p:contentPart>
          </mc:Choice>
          <mc:Fallback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EE08B4FF-CBF7-4146-E13D-27CBAF813925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426122" y="6158795"/>
                  <a:ext cx="1148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83812A40-A5B6-9446-8035-C8E548A52A45}"/>
                    </a:ext>
                  </a:extLst>
                </p14:cNvPr>
                <p14:cNvContentPartPr/>
                <p14:nvPr/>
              </p14:nvContentPartPr>
              <p14:xfrm>
                <a:off x="10607562" y="5981675"/>
                <a:ext cx="141480" cy="237240"/>
              </p14:xfrm>
            </p:contentPart>
          </mc:Choice>
          <mc:Fallback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83812A40-A5B6-9446-8035-C8E548A52A45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601442" y="5975555"/>
                  <a:ext cx="1537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3">
              <p14:nvContentPartPr>
                <p14:cNvPr id="419" name="Ink 418">
                  <a:extLst>
                    <a:ext uri="{FF2B5EF4-FFF2-40B4-BE49-F238E27FC236}">
                      <a16:creationId xmlns:a16="http://schemas.microsoft.com/office/drawing/2014/main" id="{21837AD8-D7C5-609A-58C1-77B94D5499AF}"/>
                    </a:ext>
                  </a:extLst>
                </p14:cNvPr>
                <p14:cNvContentPartPr/>
                <p14:nvPr/>
              </p14:nvContentPartPr>
              <p14:xfrm>
                <a:off x="8720082" y="3444035"/>
                <a:ext cx="82080" cy="32040"/>
              </p14:xfrm>
            </p:contentPart>
          </mc:Choice>
          <mc:Fallback>
            <p:pic>
              <p:nvPicPr>
                <p:cNvPr id="419" name="Ink 418">
                  <a:extLst>
                    <a:ext uri="{FF2B5EF4-FFF2-40B4-BE49-F238E27FC236}">
                      <a16:creationId xmlns:a16="http://schemas.microsoft.com/office/drawing/2014/main" id="{21837AD8-D7C5-609A-58C1-77B94D5499AF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8713962" y="3437915"/>
                  <a:ext cx="9432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5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40106D1A-7E03-4C98-05DC-29A35AEAD737}"/>
                    </a:ext>
                  </a:extLst>
                </p14:cNvPr>
                <p14:cNvContentPartPr/>
                <p14:nvPr/>
              </p14:nvContentPartPr>
              <p14:xfrm>
                <a:off x="7732602" y="3242435"/>
                <a:ext cx="360" cy="36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40106D1A-7E03-4C98-05DC-29A35AEAD737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726482" y="323631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7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115AD929-5253-0E86-A546-D6A3C96E8AE4}"/>
                    </a:ext>
                  </a:extLst>
                </p14:cNvPr>
                <p14:cNvContentPartPr/>
                <p14:nvPr/>
              </p14:nvContentPartPr>
              <p14:xfrm>
                <a:off x="8108082" y="5005355"/>
                <a:ext cx="9720" cy="396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115AD929-5253-0E86-A546-D6A3C96E8AE4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8101962" y="4999235"/>
                  <a:ext cx="21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9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9F2AA169-2A75-1EE1-2AAF-EEDFA33CDE95}"/>
                    </a:ext>
                  </a:extLst>
                </p14:cNvPr>
                <p14:cNvContentPartPr/>
                <p14:nvPr/>
              </p14:nvContentPartPr>
              <p14:xfrm>
                <a:off x="8032122" y="6384875"/>
                <a:ext cx="69120" cy="5616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9F2AA169-2A75-1EE1-2AAF-EEDFA33CDE95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8026002" y="6378755"/>
                  <a:ext cx="81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1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9D8C590F-BD26-3C7B-C215-E7E3DC5C4BC5}"/>
                    </a:ext>
                  </a:extLst>
                </p14:cNvPr>
                <p14:cNvContentPartPr/>
                <p14:nvPr/>
              </p14:nvContentPartPr>
              <p14:xfrm>
                <a:off x="8333082" y="3492635"/>
                <a:ext cx="214200" cy="7200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9D8C590F-BD26-3C7B-C215-E7E3DC5C4BC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8326962" y="3486515"/>
                  <a:ext cx="2264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3">
              <p14:nvContentPartPr>
                <p14:cNvPr id="423" name="Ink 422">
                  <a:extLst>
                    <a:ext uri="{FF2B5EF4-FFF2-40B4-BE49-F238E27FC236}">
                      <a16:creationId xmlns:a16="http://schemas.microsoft.com/office/drawing/2014/main" id="{F239793A-5A82-2218-DEE1-58B08216830B}"/>
                    </a:ext>
                  </a:extLst>
                </p14:cNvPr>
                <p14:cNvContentPartPr/>
                <p14:nvPr/>
              </p14:nvContentPartPr>
              <p14:xfrm>
                <a:off x="7994682" y="5325755"/>
                <a:ext cx="360" cy="360"/>
              </p14:xfrm>
            </p:contentPart>
          </mc:Choice>
          <mc:Fallback>
            <p:pic>
              <p:nvPicPr>
                <p:cNvPr id="423" name="Ink 422">
                  <a:extLst>
                    <a:ext uri="{FF2B5EF4-FFF2-40B4-BE49-F238E27FC236}">
                      <a16:creationId xmlns:a16="http://schemas.microsoft.com/office/drawing/2014/main" id="{F239793A-5A82-2218-DEE1-58B08216830B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7988562" y="531963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B735DB59-7F6E-CA00-83F7-6B3DB233D806}"/>
                    </a:ext>
                  </a:extLst>
                </p14:cNvPr>
                <p14:cNvContentPartPr/>
                <p14:nvPr/>
              </p14:nvContentPartPr>
              <p14:xfrm>
                <a:off x="7996842" y="5350235"/>
                <a:ext cx="67320" cy="25560"/>
              </p14:xfrm>
            </p:contentPart>
          </mc:Choice>
          <mc:Fallback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B735DB59-7F6E-CA00-83F7-6B3DB233D80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7990722" y="5344115"/>
                  <a:ext cx="79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476" name="Ink 475">
                  <a:extLst>
                    <a:ext uri="{FF2B5EF4-FFF2-40B4-BE49-F238E27FC236}">
                      <a16:creationId xmlns:a16="http://schemas.microsoft.com/office/drawing/2014/main" id="{DBDF9039-D38E-ECBD-D4A2-EFF8495A56FF}"/>
                    </a:ext>
                  </a:extLst>
                </p14:cNvPr>
                <p14:cNvContentPartPr/>
                <p14:nvPr/>
              </p14:nvContentPartPr>
              <p14:xfrm>
                <a:off x="7825482" y="5416835"/>
                <a:ext cx="83880" cy="3240"/>
              </p14:xfrm>
            </p:contentPart>
          </mc:Choice>
          <mc:Fallback>
            <p:pic>
              <p:nvPicPr>
                <p:cNvPr id="476" name="Ink 475">
                  <a:extLst>
                    <a:ext uri="{FF2B5EF4-FFF2-40B4-BE49-F238E27FC236}">
                      <a16:creationId xmlns:a16="http://schemas.microsoft.com/office/drawing/2014/main" id="{DBDF9039-D38E-ECBD-D4A2-EFF8495A56FF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7819362" y="5410715"/>
                  <a:ext cx="961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477" name="Ink 476">
                  <a:extLst>
                    <a:ext uri="{FF2B5EF4-FFF2-40B4-BE49-F238E27FC236}">
                      <a16:creationId xmlns:a16="http://schemas.microsoft.com/office/drawing/2014/main" id="{A96EB4B2-0445-4932-00ED-6C1EF8976696}"/>
                    </a:ext>
                  </a:extLst>
                </p14:cNvPr>
                <p14:cNvContentPartPr/>
                <p14:nvPr/>
              </p14:nvContentPartPr>
              <p14:xfrm>
                <a:off x="7842402" y="5468315"/>
                <a:ext cx="100800" cy="35640"/>
              </p14:xfrm>
            </p:contentPart>
          </mc:Choice>
          <mc:Fallback>
            <p:pic>
              <p:nvPicPr>
                <p:cNvPr id="477" name="Ink 476">
                  <a:extLst>
                    <a:ext uri="{FF2B5EF4-FFF2-40B4-BE49-F238E27FC236}">
                      <a16:creationId xmlns:a16="http://schemas.microsoft.com/office/drawing/2014/main" id="{A96EB4B2-0445-4932-00ED-6C1EF8976696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7836282" y="5462195"/>
                  <a:ext cx="1130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501" name="Ink 500">
                  <a:extLst>
                    <a:ext uri="{FF2B5EF4-FFF2-40B4-BE49-F238E27FC236}">
                      <a16:creationId xmlns:a16="http://schemas.microsoft.com/office/drawing/2014/main" id="{23C32878-416E-F5B8-506A-11648E980CBE}"/>
                    </a:ext>
                  </a:extLst>
                </p14:cNvPr>
                <p14:cNvContentPartPr/>
                <p14:nvPr/>
              </p14:nvContentPartPr>
              <p14:xfrm>
                <a:off x="7049682" y="3351155"/>
                <a:ext cx="337680" cy="2515320"/>
              </p14:xfrm>
            </p:contentPart>
          </mc:Choice>
          <mc:Fallback>
            <p:pic>
              <p:nvPicPr>
                <p:cNvPr id="501" name="Ink 500">
                  <a:extLst>
                    <a:ext uri="{FF2B5EF4-FFF2-40B4-BE49-F238E27FC236}">
                      <a16:creationId xmlns:a16="http://schemas.microsoft.com/office/drawing/2014/main" id="{23C32878-416E-F5B8-506A-11648E980CBE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7043562" y="3345035"/>
                  <a:ext cx="349920" cy="252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48A55A5-F6FA-8DAF-175C-87443E1D837B}"/>
              </a:ext>
            </a:extLst>
          </p:cNvPr>
          <p:cNvGrpSpPr/>
          <p:nvPr/>
        </p:nvGrpSpPr>
        <p:grpSpPr>
          <a:xfrm>
            <a:off x="10408122" y="3463475"/>
            <a:ext cx="218160" cy="165960"/>
            <a:chOff x="10408122" y="3463475"/>
            <a:chExt cx="218160" cy="16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506" name="Ink 505">
                  <a:extLst>
                    <a:ext uri="{FF2B5EF4-FFF2-40B4-BE49-F238E27FC236}">
                      <a16:creationId xmlns:a16="http://schemas.microsoft.com/office/drawing/2014/main" id="{5EDB60CC-15C0-7A2A-2629-A8BE9C5A1391}"/>
                    </a:ext>
                  </a:extLst>
                </p14:cNvPr>
                <p14:cNvContentPartPr/>
                <p14:nvPr/>
              </p14:nvContentPartPr>
              <p14:xfrm>
                <a:off x="10460322" y="3463475"/>
                <a:ext cx="165960" cy="86400"/>
              </p14:xfrm>
            </p:contentPart>
          </mc:Choice>
          <mc:Fallback>
            <p:pic>
              <p:nvPicPr>
                <p:cNvPr id="506" name="Ink 505">
                  <a:extLst>
                    <a:ext uri="{FF2B5EF4-FFF2-40B4-BE49-F238E27FC236}">
                      <a16:creationId xmlns:a16="http://schemas.microsoft.com/office/drawing/2014/main" id="{5EDB60CC-15C0-7A2A-2629-A8BE9C5A1391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454202" y="3457355"/>
                  <a:ext cx="17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507" name="Ink 506">
                  <a:extLst>
                    <a:ext uri="{FF2B5EF4-FFF2-40B4-BE49-F238E27FC236}">
                      <a16:creationId xmlns:a16="http://schemas.microsoft.com/office/drawing/2014/main" id="{4BA569A3-ED95-40DD-5F21-034D0DD6CAB4}"/>
                    </a:ext>
                  </a:extLst>
                </p14:cNvPr>
                <p14:cNvContentPartPr/>
                <p14:nvPr/>
              </p14:nvContentPartPr>
              <p14:xfrm>
                <a:off x="10408122" y="3558875"/>
                <a:ext cx="202680" cy="70560"/>
              </p14:xfrm>
            </p:contentPart>
          </mc:Choice>
          <mc:Fallback>
            <p:pic>
              <p:nvPicPr>
                <p:cNvPr id="507" name="Ink 506">
                  <a:extLst>
                    <a:ext uri="{FF2B5EF4-FFF2-40B4-BE49-F238E27FC236}">
                      <a16:creationId xmlns:a16="http://schemas.microsoft.com/office/drawing/2014/main" id="{4BA569A3-ED95-40DD-5F21-034D0DD6CAB4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402002" y="3552755"/>
                  <a:ext cx="214920" cy="8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6">
            <p14:nvContentPartPr>
              <p14:cNvPr id="509" name="Ink 508">
                <a:extLst>
                  <a:ext uri="{FF2B5EF4-FFF2-40B4-BE49-F238E27FC236}">
                    <a16:creationId xmlns:a16="http://schemas.microsoft.com/office/drawing/2014/main" id="{FEE80B2F-26A8-AA90-4870-056F1D0FF1BB}"/>
                  </a:ext>
                </a:extLst>
              </p14:cNvPr>
              <p14:cNvContentPartPr/>
              <p14:nvPr/>
            </p14:nvContentPartPr>
            <p14:xfrm>
              <a:off x="9337122" y="4337915"/>
              <a:ext cx="482040" cy="112680"/>
            </p14:xfrm>
          </p:contentPart>
        </mc:Choice>
        <mc:Fallback>
          <p:pic>
            <p:nvPicPr>
              <p:cNvPr id="509" name="Ink 508">
                <a:extLst>
                  <a:ext uri="{FF2B5EF4-FFF2-40B4-BE49-F238E27FC236}">
                    <a16:creationId xmlns:a16="http://schemas.microsoft.com/office/drawing/2014/main" id="{FEE80B2F-26A8-AA90-4870-056F1D0FF1BB}"/>
                  </a:ext>
                </a:extLst>
              </p:cNvPr>
              <p:cNvPicPr/>
              <p:nvPr/>
            </p:nvPicPr>
            <p:blipFill>
              <a:blip r:embed="rId467"/>
              <a:stretch>
                <a:fillRect/>
              </a:stretch>
            </p:blipFill>
            <p:spPr>
              <a:xfrm>
                <a:off x="9331002" y="4331795"/>
                <a:ext cx="49428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8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835A39F9-22E2-AB30-D448-A320F38C3E83}"/>
                  </a:ext>
                </a:extLst>
              </p14:cNvPr>
              <p14:cNvContentPartPr/>
              <p14:nvPr/>
            </p14:nvContentPartPr>
            <p14:xfrm>
              <a:off x="8408322" y="3472115"/>
              <a:ext cx="308880" cy="127440"/>
            </p14:xfrm>
          </p:contentPart>
        </mc:Choice>
        <mc:Fallback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835A39F9-22E2-AB30-D448-A320F38C3E83}"/>
                  </a:ext>
                </a:extLst>
              </p:cNvPr>
              <p:cNvPicPr/>
              <p:nvPr/>
            </p:nvPicPr>
            <p:blipFill>
              <a:blip r:embed="rId469"/>
              <a:stretch>
                <a:fillRect/>
              </a:stretch>
            </p:blipFill>
            <p:spPr>
              <a:xfrm>
                <a:off x="8402202" y="3465995"/>
                <a:ext cx="32112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0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B8D13621-7D30-1971-FE74-29BB7D7D1EAD}"/>
                  </a:ext>
                </a:extLst>
              </p14:cNvPr>
              <p14:cNvContentPartPr/>
              <p14:nvPr/>
            </p14:nvContentPartPr>
            <p14:xfrm>
              <a:off x="10964682" y="2550155"/>
              <a:ext cx="390600" cy="505080"/>
            </p14:xfrm>
          </p:contentPart>
        </mc:Choice>
        <mc:Fallback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B8D13621-7D30-1971-FE74-29BB7D7D1EAD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10958562" y="2544035"/>
                <a:ext cx="402840" cy="51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1" name="Group 520">
            <a:extLst>
              <a:ext uri="{FF2B5EF4-FFF2-40B4-BE49-F238E27FC236}">
                <a16:creationId xmlns:a16="http://schemas.microsoft.com/office/drawing/2014/main" id="{E93A3E97-2BD0-9FCE-7388-085C73CA52A7}"/>
              </a:ext>
            </a:extLst>
          </p:cNvPr>
          <p:cNvGrpSpPr/>
          <p:nvPr/>
        </p:nvGrpSpPr>
        <p:grpSpPr>
          <a:xfrm>
            <a:off x="7912962" y="4560035"/>
            <a:ext cx="165960" cy="185400"/>
            <a:chOff x="7912962" y="4560035"/>
            <a:chExt cx="165960" cy="18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E70F5125-9082-26D1-4AA1-3497609ACFEE}"/>
                    </a:ext>
                  </a:extLst>
                </p14:cNvPr>
                <p14:cNvContentPartPr/>
                <p14:nvPr/>
              </p14:nvContentPartPr>
              <p14:xfrm>
                <a:off x="7912962" y="4569755"/>
                <a:ext cx="106200" cy="17568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E70F5125-9082-26D1-4AA1-3497609ACFEE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7906842" y="4563635"/>
                  <a:ext cx="11844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A651F781-7644-5983-BB00-55C655CA88F7}"/>
                    </a:ext>
                  </a:extLst>
                </p14:cNvPr>
                <p14:cNvContentPartPr/>
                <p14:nvPr/>
              </p14:nvContentPartPr>
              <p14:xfrm>
                <a:off x="8021682" y="4560035"/>
                <a:ext cx="57240" cy="14436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A651F781-7644-5983-BB00-55C655CA88F7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015562" y="4553915"/>
                  <a:ext cx="69480" cy="15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E9340CA4-6946-2598-BC63-CFE1D5836DBE}"/>
              </a:ext>
            </a:extLst>
          </p:cNvPr>
          <p:cNvGrpSpPr/>
          <p:nvPr/>
        </p:nvGrpSpPr>
        <p:grpSpPr>
          <a:xfrm>
            <a:off x="5306562" y="3016355"/>
            <a:ext cx="381240" cy="833400"/>
            <a:chOff x="5306562" y="3016355"/>
            <a:chExt cx="381240" cy="83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DCBA1D15-3EB1-FE41-726B-50FE05BF4A1F}"/>
                    </a:ext>
                  </a:extLst>
                </p14:cNvPr>
                <p14:cNvContentPartPr/>
                <p14:nvPr/>
              </p14:nvContentPartPr>
              <p14:xfrm>
                <a:off x="5306562" y="3016355"/>
                <a:ext cx="174960" cy="38556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DCBA1D15-3EB1-FE41-726B-50FE05BF4A1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5300442" y="3010235"/>
                  <a:ext cx="18720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3D9CFD1D-7D4D-2B24-239A-26C07FAD67B9}"/>
                    </a:ext>
                  </a:extLst>
                </p14:cNvPr>
                <p14:cNvContentPartPr/>
                <p14:nvPr/>
              </p14:nvContentPartPr>
              <p14:xfrm>
                <a:off x="5356602" y="3537995"/>
                <a:ext cx="54360" cy="31176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3D9CFD1D-7D4D-2B24-239A-26C07FAD67B9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5350482" y="3531875"/>
                  <a:ext cx="666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0A7C5B44-5084-9129-E671-B560A32D75F4}"/>
                    </a:ext>
                  </a:extLst>
                </p14:cNvPr>
                <p14:cNvContentPartPr/>
                <p14:nvPr/>
              </p14:nvContentPartPr>
              <p14:xfrm>
                <a:off x="5475402" y="3606755"/>
                <a:ext cx="212400" cy="20160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0A7C5B44-5084-9129-E671-B560A32D75F4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5469282" y="3600635"/>
                  <a:ext cx="22464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82">
            <p14:nvContentPartPr>
              <p14:cNvPr id="526" name="Ink 525">
                <a:extLst>
                  <a:ext uri="{FF2B5EF4-FFF2-40B4-BE49-F238E27FC236}">
                    <a16:creationId xmlns:a16="http://schemas.microsoft.com/office/drawing/2014/main" id="{FC44E0F3-3A39-0863-5D58-935BFB8D8151}"/>
                  </a:ext>
                </a:extLst>
              </p14:cNvPr>
              <p14:cNvContentPartPr/>
              <p14:nvPr/>
            </p14:nvContentPartPr>
            <p14:xfrm>
              <a:off x="4389282" y="5225315"/>
              <a:ext cx="71640" cy="208800"/>
            </p14:xfrm>
          </p:contentPart>
        </mc:Choice>
        <mc:Fallback>
          <p:pic>
            <p:nvPicPr>
              <p:cNvPr id="526" name="Ink 525">
                <a:extLst>
                  <a:ext uri="{FF2B5EF4-FFF2-40B4-BE49-F238E27FC236}">
                    <a16:creationId xmlns:a16="http://schemas.microsoft.com/office/drawing/2014/main" id="{FC44E0F3-3A39-0863-5D58-935BFB8D8151}"/>
                  </a:ext>
                </a:extLst>
              </p:cNvPr>
              <p:cNvPicPr/>
              <p:nvPr/>
            </p:nvPicPr>
            <p:blipFill>
              <a:blip r:embed="rId483"/>
              <a:stretch>
                <a:fillRect/>
              </a:stretch>
            </p:blipFill>
            <p:spPr>
              <a:xfrm>
                <a:off x="4383162" y="5219195"/>
                <a:ext cx="83880" cy="22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534" name="Group 533">
            <a:extLst>
              <a:ext uri="{FF2B5EF4-FFF2-40B4-BE49-F238E27FC236}">
                <a16:creationId xmlns:a16="http://schemas.microsoft.com/office/drawing/2014/main" id="{3C3271E8-B6B3-E343-0E65-617DAD312D16}"/>
              </a:ext>
            </a:extLst>
          </p:cNvPr>
          <p:cNvGrpSpPr/>
          <p:nvPr/>
        </p:nvGrpSpPr>
        <p:grpSpPr>
          <a:xfrm>
            <a:off x="4019922" y="4071875"/>
            <a:ext cx="965160" cy="878400"/>
            <a:chOff x="4019922" y="4071875"/>
            <a:chExt cx="965160" cy="87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489" name="Ink 488">
                  <a:extLst>
                    <a:ext uri="{FF2B5EF4-FFF2-40B4-BE49-F238E27FC236}">
                      <a16:creationId xmlns:a16="http://schemas.microsoft.com/office/drawing/2014/main" id="{7E9559C7-AF21-36FD-70FF-1F8DF029EDA3}"/>
                    </a:ext>
                  </a:extLst>
                </p14:cNvPr>
                <p14:cNvContentPartPr/>
                <p14:nvPr/>
              </p14:nvContentPartPr>
              <p14:xfrm>
                <a:off x="4019922" y="4071875"/>
                <a:ext cx="148680" cy="154800"/>
              </p14:xfrm>
            </p:contentPart>
          </mc:Choice>
          <mc:Fallback>
            <p:pic>
              <p:nvPicPr>
                <p:cNvPr id="489" name="Ink 488">
                  <a:extLst>
                    <a:ext uri="{FF2B5EF4-FFF2-40B4-BE49-F238E27FC236}">
                      <a16:creationId xmlns:a16="http://schemas.microsoft.com/office/drawing/2014/main" id="{7E9559C7-AF21-36FD-70FF-1F8DF029EDA3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4013802" y="4065755"/>
                  <a:ext cx="1609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0F5C4263-B29A-5729-6C08-51F22A61D071}"/>
                    </a:ext>
                  </a:extLst>
                </p14:cNvPr>
                <p14:cNvContentPartPr/>
                <p14:nvPr/>
              </p14:nvContentPartPr>
              <p14:xfrm>
                <a:off x="4662882" y="4219835"/>
                <a:ext cx="160200" cy="80640"/>
              </p14:xfrm>
            </p:contentPart>
          </mc:Choice>
          <mc:Fallback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0F5C4263-B29A-5729-6C08-51F22A61D071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4656762" y="4213715"/>
                  <a:ext cx="17244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7D65C15F-4A77-CBAC-3A54-A1E9716E597A}"/>
                    </a:ext>
                  </a:extLst>
                </p14:cNvPr>
                <p14:cNvContentPartPr/>
                <p14:nvPr/>
              </p14:nvContentPartPr>
              <p14:xfrm>
                <a:off x="4702122" y="4282475"/>
                <a:ext cx="240120" cy="127440"/>
              </p14:xfrm>
            </p:contentPart>
          </mc:Choice>
          <mc:Fallback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7D65C15F-4A77-CBAC-3A54-A1E9716E597A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4696002" y="4276355"/>
                  <a:ext cx="2523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415" name="Ink 414">
                  <a:extLst>
                    <a:ext uri="{FF2B5EF4-FFF2-40B4-BE49-F238E27FC236}">
                      <a16:creationId xmlns:a16="http://schemas.microsoft.com/office/drawing/2014/main" id="{CFAC048D-9F7B-B3B3-7EF9-54729300A36B}"/>
                    </a:ext>
                  </a:extLst>
                </p14:cNvPr>
                <p14:cNvContentPartPr/>
                <p14:nvPr/>
              </p14:nvContentPartPr>
              <p14:xfrm>
                <a:off x="4940082" y="4364915"/>
                <a:ext cx="45000" cy="61920"/>
              </p14:xfrm>
            </p:contentPart>
          </mc:Choice>
          <mc:Fallback>
            <p:pic>
              <p:nvPicPr>
                <p:cNvPr id="415" name="Ink 414">
                  <a:extLst>
                    <a:ext uri="{FF2B5EF4-FFF2-40B4-BE49-F238E27FC236}">
                      <a16:creationId xmlns:a16="http://schemas.microsoft.com/office/drawing/2014/main" id="{CFAC048D-9F7B-B3B3-7EF9-54729300A36B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4933962" y="4358795"/>
                  <a:ext cx="57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490" name="Ink 489">
                  <a:extLst>
                    <a:ext uri="{FF2B5EF4-FFF2-40B4-BE49-F238E27FC236}">
                      <a16:creationId xmlns:a16="http://schemas.microsoft.com/office/drawing/2014/main" id="{37A61421-AB1E-8696-D8DD-B01E70F9923C}"/>
                    </a:ext>
                  </a:extLst>
                </p14:cNvPr>
                <p14:cNvContentPartPr/>
                <p14:nvPr/>
              </p14:nvContentPartPr>
              <p14:xfrm>
                <a:off x="4799682" y="4287875"/>
                <a:ext cx="158760" cy="143640"/>
              </p14:xfrm>
            </p:contentPart>
          </mc:Choice>
          <mc:Fallback>
            <p:pic>
              <p:nvPicPr>
                <p:cNvPr id="490" name="Ink 489">
                  <a:extLst>
                    <a:ext uri="{FF2B5EF4-FFF2-40B4-BE49-F238E27FC236}">
                      <a16:creationId xmlns:a16="http://schemas.microsoft.com/office/drawing/2014/main" id="{37A61421-AB1E-8696-D8DD-B01E70F9923C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4793562" y="4281755"/>
                  <a:ext cx="17100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495" name="Ink 494">
                  <a:extLst>
                    <a:ext uri="{FF2B5EF4-FFF2-40B4-BE49-F238E27FC236}">
                      <a16:creationId xmlns:a16="http://schemas.microsoft.com/office/drawing/2014/main" id="{5B0A6A41-5576-0E64-7404-AC136D16DC7D}"/>
                    </a:ext>
                  </a:extLst>
                </p14:cNvPr>
                <p14:cNvContentPartPr/>
                <p14:nvPr/>
              </p14:nvContentPartPr>
              <p14:xfrm>
                <a:off x="4278042" y="4245035"/>
                <a:ext cx="95400" cy="376560"/>
              </p14:xfrm>
            </p:contentPart>
          </mc:Choice>
          <mc:Fallback>
            <p:pic>
              <p:nvPicPr>
                <p:cNvPr id="495" name="Ink 494">
                  <a:extLst>
                    <a:ext uri="{FF2B5EF4-FFF2-40B4-BE49-F238E27FC236}">
                      <a16:creationId xmlns:a16="http://schemas.microsoft.com/office/drawing/2014/main" id="{5B0A6A41-5576-0E64-7404-AC136D16DC7D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4271922" y="4238915"/>
                  <a:ext cx="107640" cy="38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496" name="Ink 495">
                  <a:extLst>
                    <a:ext uri="{FF2B5EF4-FFF2-40B4-BE49-F238E27FC236}">
                      <a16:creationId xmlns:a16="http://schemas.microsoft.com/office/drawing/2014/main" id="{04EA3EBE-0439-882E-FF0A-FC1EB83C9711}"/>
                    </a:ext>
                  </a:extLst>
                </p14:cNvPr>
                <p14:cNvContentPartPr/>
                <p14:nvPr/>
              </p14:nvContentPartPr>
              <p14:xfrm>
                <a:off x="4283802" y="4808075"/>
                <a:ext cx="266040" cy="142200"/>
              </p14:xfrm>
            </p:contentPart>
          </mc:Choice>
          <mc:Fallback>
            <p:pic>
              <p:nvPicPr>
                <p:cNvPr id="496" name="Ink 495">
                  <a:extLst>
                    <a:ext uri="{FF2B5EF4-FFF2-40B4-BE49-F238E27FC236}">
                      <a16:creationId xmlns:a16="http://schemas.microsoft.com/office/drawing/2014/main" id="{04EA3EBE-0439-882E-FF0A-FC1EB83C9711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4277682" y="4801955"/>
                  <a:ext cx="278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497" name="Ink 496">
                  <a:extLst>
                    <a:ext uri="{FF2B5EF4-FFF2-40B4-BE49-F238E27FC236}">
                      <a16:creationId xmlns:a16="http://schemas.microsoft.com/office/drawing/2014/main" id="{0CD8C4FF-E79B-C093-4DAB-CFD35B28A7C8}"/>
                    </a:ext>
                  </a:extLst>
                </p14:cNvPr>
                <p14:cNvContentPartPr/>
                <p14:nvPr/>
              </p14:nvContentPartPr>
              <p14:xfrm>
                <a:off x="4471002" y="4615835"/>
                <a:ext cx="62640" cy="221760"/>
              </p14:xfrm>
            </p:contentPart>
          </mc:Choice>
          <mc:Fallback>
            <p:pic>
              <p:nvPicPr>
                <p:cNvPr id="497" name="Ink 496">
                  <a:extLst>
                    <a:ext uri="{FF2B5EF4-FFF2-40B4-BE49-F238E27FC236}">
                      <a16:creationId xmlns:a16="http://schemas.microsoft.com/office/drawing/2014/main" id="{0CD8C4FF-E79B-C093-4DAB-CFD35B28A7C8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464882" y="4609715"/>
                  <a:ext cx="748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499" name="Ink 498">
                  <a:extLst>
                    <a:ext uri="{FF2B5EF4-FFF2-40B4-BE49-F238E27FC236}">
                      <a16:creationId xmlns:a16="http://schemas.microsoft.com/office/drawing/2014/main" id="{B17052E9-D60A-8468-D9E9-CC46FFA5309A}"/>
                    </a:ext>
                  </a:extLst>
                </p14:cNvPr>
                <p14:cNvContentPartPr/>
                <p14:nvPr/>
              </p14:nvContentPartPr>
              <p14:xfrm>
                <a:off x="4666842" y="4525475"/>
                <a:ext cx="93600" cy="333000"/>
              </p14:xfrm>
            </p:contentPart>
          </mc:Choice>
          <mc:Fallback>
            <p:pic>
              <p:nvPicPr>
                <p:cNvPr id="499" name="Ink 498">
                  <a:extLst>
                    <a:ext uri="{FF2B5EF4-FFF2-40B4-BE49-F238E27FC236}">
                      <a16:creationId xmlns:a16="http://schemas.microsoft.com/office/drawing/2014/main" id="{B17052E9-D60A-8468-D9E9-CC46FFA5309A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4660722" y="4519355"/>
                  <a:ext cx="1058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2D23F6C0-FE2C-9CBB-BAE4-952B1EBA8755}"/>
                    </a:ext>
                  </a:extLst>
                </p14:cNvPr>
                <p14:cNvContentPartPr/>
                <p14:nvPr/>
              </p14:nvContentPartPr>
              <p14:xfrm>
                <a:off x="4388202" y="4263395"/>
                <a:ext cx="496080" cy="151200"/>
              </p14:xfrm>
            </p:contentPart>
          </mc:Choice>
          <mc:Fallback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2D23F6C0-FE2C-9CBB-BAE4-952B1EBA8755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4382082" y="4257275"/>
                  <a:ext cx="508320" cy="163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4">
            <p14:nvContentPartPr>
              <p14:cNvPr id="529" name="Ink 528">
                <a:extLst>
                  <a:ext uri="{FF2B5EF4-FFF2-40B4-BE49-F238E27FC236}">
                    <a16:creationId xmlns:a16="http://schemas.microsoft.com/office/drawing/2014/main" id="{936C2492-F339-A69F-B7FA-2F2347302E80}"/>
                  </a:ext>
                </a:extLst>
              </p14:cNvPr>
              <p14:cNvContentPartPr/>
              <p14:nvPr/>
            </p14:nvContentPartPr>
            <p14:xfrm>
              <a:off x="4309722" y="1655555"/>
              <a:ext cx="360" cy="2520"/>
            </p14:xfrm>
          </p:contentPart>
        </mc:Choice>
        <mc:Fallback>
          <p:pic>
            <p:nvPicPr>
              <p:cNvPr id="529" name="Ink 528">
                <a:extLst>
                  <a:ext uri="{FF2B5EF4-FFF2-40B4-BE49-F238E27FC236}">
                    <a16:creationId xmlns:a16="http://schemas.microsoft.com/office/drawing/2014/main" id="{936C2492-F339-A69F-B7FA-2F2347302E80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4303602" y="1649435"/>
                <a:ext cx="12600" cy="1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3" name="Group 532">
            <a:extLst>
              <a:ext uri="{FF2B5EF4-FFF2-40B4-BE49-F238E27FC236}">
                <a16:creationId xmlns:a16="http://schemas.microsoft.com/office/drawing/2014/main" id="{272FB97C-21D1-D72B-5995-2C5806EB874F}"/>
              </a:ext>
            </a:extLst>
          </p:cNvPr>
          <p:cNvGrpSpPr/>
          <p:nvPr/>
        </p:nvGrpSpPr>
        <p:grpSpPr>
          <a:xfrm>
            <a:off x="5088762" y="1422995"/>
            <a:ext cx="530280" cy="626400"/>
            <a:chOff x="5088762" y="1422995"/>
            <a:chExt cx="530280" cy="626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CECEDBB5-4FEB-6128-F740-039B11CA13BC}"/>
                    </a:ext>
                  </a:extLst>
                </p14:cNvPr>
                <p14:cNvContentPartPr/>
                <p14:nvPr/>
              </p14:nvContentPartPr>
              <p14:xfrm>
                <a:off x="5208282" y="1707755"/>
                <a:ext cx="141120" cy="273960"/>
              </p14:xfrm>
            </p:contentPart>
          </mc:Choice>
          <mc:Fallback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CECEDBB5-4FEB-6128-F740-039B11CA13BC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5202162" y="1701635"/>
                  <a:ext cx="1533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073E8A40-DBF2-DD7C-75B9-F20901D6CBEA}"/>
                    </a:ext>
                  </a:extLst>
                </p14:cNvPr>
                <p14:cNvContentPartPr/>
                <p14:nvPr/>
              </p14:nvContentPartPr>
              <p14:xfrm>
                <a:off x="5337882" y="1650515"/>
                <a:ext cx="43200" cy="360"/>
              </p14:xfrm>
            </p:contentPart>
          </mc:Choice>
          <mc:Fallback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073E8A40-DBF2-DD7C-75B9-F20901D6CBEA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5331762" y="1644395"/>
                  <a:ext cx="554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532" name="Ink 531">
                  <a:extLst>
                    <a:ext uri="{FF2B5EF4-FFF2-40B4-BE49-F238E27FC236}">
                      <a16:creationId xmlns:a16="http://schemas.microsoft.com/office/drawing/2014/main" id="{6909EE11-320D-E564-310D-536540CC9C32}"/>
                    </a:ext>
                  </a:extLst>
                </p14:cNvPr>
                <p14:cNvContentPartPr/>
                <p14:nvPr/>
              </p14:nvContentPartPr>
              <p14:xfrm>
                <a:off x="5088762" y="1422995"/>
                <a:ext cx="530280" cy="626400"/>
              </p14:xfrm>
            </p:contentPart>
          </mc:Choice>
          <mc:Fallback>
            <p:pic>
              <p:nvPicPr>
                <p:cNvPr id="532" name="Ink 531">
                  <a:extLst>
                    <a:ext uri="{FF2B5EF4-FFF2-40B4-BE49-F238E27FC236}">
                      <a16:creationId xmlns:a16="http://schemas.microsoft.com/office/drawing/2014/main" id="{6909EE11-320D-E564-310D-536540CC9C32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5082642" y="1416875"/>
                  <a:ext cx="542520" cy="63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A2C088F2-76D2-21F9-EF47-13113229E256}"/>
              </a:ext>
            </a:extLst>
          </p:cNvPr>
          <p:cNvGrpSpPr/>
          <p:nvPr/>
        </p:nvGrpSpPr>
        <p:grpSpPr>
          <a:xfrm>
            <a:off x="1590642" y="3073595"/>
            <a:ext cx="1743120" cy="1087560"/>
            <a:chOff x="1590642" y="3073595"/>
            <a:chExt cx="1743120" cy="108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2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4E6A5BA2-2E97-C4D1-EAC1-BA8E3D9F4EC7}"/>
                    </a:ext>
                  </a:extLst>
                </p14:cNvPr>
                <p14:cNvContentPartPr/>
                <p14:nvPr/>
              </p14:nvContentPartPr>
              <p14:xfrm>
                <a:off x="1759482" y="3476435"/>
                <a:ext cx="397440" cy="42264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4E6A5BA2-2E97-C4D1-EAC1-BA8E3D9F4EC7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1753362" y="3470315"/>
                  <a:ext cx="4096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4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62D756B4-31D1-80ED-D810-232278C68C97}"/>
                    </a:ext>
                  </a:extLst>
                </p14:cNvPr>
                <p14:cNvContentPartPr/>
                <p14:nvPr/>
              </p14:nvContentPartPr>
              <p14:xfrm>
                <a:off x="2051082" y="3467795"/>
                <a:ext cx="52200" cy="28008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62D756B4-31D1-80ED-D810-232278C68C97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2044962" y="3461675"/>
                  <a:ext cx="6444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6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4E7ECA4C-95CA-827C-9FC7-490584DB8E79}"/>
                    </a:ext>
                  </a:extLst>
                </p14:cNvPr>
                <p14:cNvContentPartPr/>
                <p14:nvPr/>
              </p14:nvContentPartPr>
              <p14:xfrm>
                <a:off x="2163042" y="3654275"/>
                <a:ext cx="133920" cy="39744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4E7ECA4C-95CA-827C-9FC7-490584DB8E79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2156922" y="3648155"/>
                  <a:ext cx="14616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8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9B6C9884-BAEB-4547-E2BC-D6034991BFDD}"/>
                    </a:ext>
                  </a:extLst>
                </p14:cNvPr>
                <p14:cNvContentPartPr/>
                <p14:nvPr/>
              </p14:nvContentPartPr>
              <p14:xfrm>
                <a:off x="2327922" y="3575435"/>
                <a:ext cx="240120" cy="25200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9B6C9884-BAEB-4547-E2BC-D6034991BFDD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321802" y="3569315"/>
                  <a:ext cx="25236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0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753B59FD-6004-98FF-3198-143CF921A1D3}"/>
                    </a:ext>
                  </a:extLst>
                </p14:cNvPr>
                <p14:cNvContentPartPr/>
                <p14:nvPr/>
              </p14:nvContentPartPr>
              <p14:xfrm>
                <a:off x="2601162" y="3522875"/>
                <a:ext cx="227160" cy="25452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753B59FD-6004-98FF-3198-143CF921A1D3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595042" y="3516755"/>
                  <a:ext cx="2394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2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007635B3-39B1-477B-21C1-0F7E3AE47FC1}"/>
                    </a:ext>
                  </a:extLst>
                </p14:cNvPr>
                <p14:cNvContentPartPr/>
                <p14:nvPr/>
              </p14:nvContentPartPr>
              <p14:xfrm>
                <a:off x="2900682" y="3453395"/>
                <a:ext cx="87480" cy="26676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007635B3-39B1-477B-21C1-0F7E3AE47FC1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894562" y="3447275"/>
                  <a:ext cx="9972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4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65FC8CD1-62CD-C239-E5A0-3CB7DC24FAA5}"/>
                    </a:ext>
                  </a:extLst>
                </p14:cNvPr>
                <p14:cNvContentPartPr/>
                <p14:nvPr/>
              </p14:nvContentPartPr>
              <p14:xfrm>
                <a:off x="3051162" y="3469595"/>
                <a:ext cx="281160" cy="23616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65FC8CD1-62CD-C239-E5A0-3CB7DC24FAA5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045042" y="3463475"/>
                  <a:ext cx="293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6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03EFD1C6-CA05-4CB9-5787-1786D34AA7C3}"/>
                    </a:ext>
                  </a:extLst>
                </p14:cNvPr>
                <p14:cNvContentPartPr/>
                <p14:nvPr/>
              </p14:nvContentPartPr>
              <p14:xfrm>
                <a:off x="1820322" y="4013555"/>
                <a:ext cx="645480" cy="105120"/>
              </p14:xfrm>
            </p:contentPart>
          </mc:Choice>
          <mc:Fallback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03EFD1C6-CA05-4CB9-5787-1786D34AA7C3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814202" y="4007435"/>
                  <a:ext cx="657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8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3948FE27-DF5F-FB14-C32D-D42854328795}"/>
                    </a:ext>
                  </a:extLst>
                </p14:cNvPr>
                <p14:cNvContentPartPr/>
                <p14:nvPr/>
              </p14:nvContentPartPr>
              <p14:xfrm>
                <a:off x="3018042" y="3770555"/>
                <a:ext cx="315720" cy="59040"/>
              </p14:xfrm>
            </p:contentPart>
          </mc:Choice>
          <mc:Fallback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3948FE27-DF5F-FB14-C32D-D42854328795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011922" y="3764435"/>
                  <a:ext cx="3279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21674086-8FA3-3A2C-4836-DCF9DAACDF27}"/>
                    </a:ext>
                  </a:extLst>
                </p14:cNvPr>
                <p14:cNvContentPartPr/>
                <p14:nvPr/>
              </p14:nvContentPartPr>
              <p14:xfrm>
                <a:off x="1590642" y="3073595"/>
                <a:ext cx="986760" cy="108756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21674086-8FA3-3A2C-4836-DCF9DAACDF27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584522" y="3067475"/>
                  <a:ext cx="999000" cy="10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32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31D2C415-BDC6-F3FE-9D7F-B1FDA9C8E17C}"/>
                  </a:ext>
                </a:extLst>
              </p14:cNvPr>
              <p14:cNvContentPartPr/>
              <p14:nvPr/>
            </p14:nvContentPartPr>
            <p14:xfrm>
              <a:off x="4137282" y="2346755"/>
              <a:ext cx="180360" cy="600120"/>
            </p14:xfrm>
          </p:contentPart>
        </mc:Choice>
        <mc:Fallback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31D2C415-BDC6-F3FE-9D7F-B1FDA9C8E17C}"/>
                  </a:ext>
                </a:extLst>
              </p:cNvPr>
              <p:cNvPicPr/>
              <p:nvPr/>
            </p:nvPicPr>
            <p:blipFill>
              <a:blip r:embed="rId533"/>
              <a:stretch>
                <a:fillRect/>
              </a:stretch>
            </p:blipFill>
            <p:spPr>
              <a:xfrm>
                <a:off x="4131162" y="2340635"/>
                <a:ext cx="192600" cy="612360"/>
              </a:xfrm>
              <a:prstGeom prst="rect">
                <a:avLst/>
              </a:prstGeom>
            </p:spPr>
          </p:pic>
        </mc:Fallback>
      </mc:AlternateContent>
      <p:grpSp>
        <p:nvGrpSpPr>
          <p:cNvPr id="566" name="Group 565">
            <a:extLst>
              <a:ext uri="{FF2B5EF4-FFF2-40B4-BE49-F238E27FC236}">
                <a16:creationId xmlns:a16="http://schemas.microsoft.com/office/drawing/2014/main" id="{84261069-B705-C569-21AF-21086BCF18B2}"/>
              </a:ext>
            </a:extLst>
          </p:cNvPr>
          <p:cNvGrpSpPr/>
          <p:nvPr/>
        </p:nvGrpSpPr>
        <p:grpSpPr>
          <a:xfrm>
            <a:off x="414522" y="1767875"/>
            <a:ext cx="487440" cy="278640"/>
            <a:chOff x="414522" y="1767875"/>
            <a:chExt cx="487440" cy="27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4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991C09FB-6111-604D-559C-844532896A18}"/>
                    </a:ext>
                  </a:extLst>
                </p14:cNvPr>
                <p14:cNvContentPartPr/>
                <p14:nvPr/>
              </p14:nvContentPartPr>
              <p14:xfrm>
                <a:off x="414522" y="1767875"/>
                <a:ext cx="347400" cy="18360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991C09FB-6111-604D-559C-844532896A18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408402" y="1761755"/>
                  <a:ext cx="3596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6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DAB46034-F0AE-4F24-8E9B-EA6701738342}"/>
                    </a:ext>
                  </a:extLst>
                </p14:cNvPr>
                <p14:cNvContentPartPr/>
                <p14:nvPr/>
              </p14:nvContentPartPr>
              <p14:xfrm>
                <a:off x="524322" y="1782635"/>
                <a:ext cx="377640" cy="26388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DAB46034-F0AE-4F24-8E9B-EA6701738342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18202" y="1776515"/>
                  <a:ext cx="389880" cy="27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1FB7E6C1-252B-28D9-91DB-4B9FDC4685DE}"/>
              </a:ext>
            </a:extLst>
          </p:cNvPr>
          <p:cNvGrpSpPr/>
          <p:nvPr/>
        </p:nvGrpSpPr>
        <p:grpSpPr>
          <a:xfrm>
            <a:off x="1183482" y="1836275"/>
            <a:ext cx="1088640" cy="1108800"/>
            <a:chOff x="1183482" y="1836275"/>
            <a:chExt cx="1088640" cy="110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3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BB1AAC8-247D-2F8A-4AF5-CE6682F1599B}"/>
                    </a:ext>
                  </a:extLst>
                </p14:cNvPr>
                <p14:cNvContentPartPr/>
                <p14:nvPr/>
              </p14:nvContentPartPr>
              <p14:xfrm>
                <a:off x="1292202" y="1836275"/>
                <a:ext cx="80280" cy="511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BB1AAC8-247D-2F8A-4AF5-CE6682F1599B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1286082" y="1830155"/>
                  <a:ext cx="9252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0550E588-31D8-5FA4-006B-F30DFA606C8B}"/>
                    </a:ext>
                  </a:extLst>
                </p14:cNvPr>
                <p14:cNvContentPartPr/>
                <p14:nvPr/>
              </p14:nvContentPartPr>
              <p14:xfrm>
                <a:off x="1271682" y="1908635"/>
                <a:ext cx="93240" cy="428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0550E588-31D8-5FA4-006B-F30DFA606C8B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1265562" y="1902515"/>
                  <a:ext cx="10548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2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96338A94-3D06-FC36-B40B-CBC3A4910D40}"/>
                    </a:ext>
                  </a:extLst>
                </p14:cNvPr>
                <p14:cNvContentPartPr/>
                <p14:nvPr/>
              </p14:nvContentPartPr>
              <p14:xfrm>
                <a:off x="1958922" y="2508755"/>
                <a:ext cx="120240" cy="9252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96338A94-3D06-FC36-B40B-CBC3A4910D40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1952802" y="2502635"/>
                  <a:ext cx="132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4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E1AE407-B0E2-B0B6-44CD-9430A2F7AEF1}"/>
                    </a:ext>
                  </a:extLst>
                </p14:cNvPr>
                <p14:cNvContentPartPr/>
                <p14:nvPr/>
              </p14:nvContentPartPr>
              <p14:xfrm>
                <a:off x="1903842" y="2703875"/>
                <a:ext cx="360" cy="36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E1AE407-B0E2-B0B6-44CD-9430A2F7AEF1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897722" y="26977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5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923C061B-DB9C-ED57-F732-0D93F6155A5D}"/>
                    </a:ext>
                  </a:extLst>
                </p14:cNvPr>
                <p14:cNvContentPartPr/>
                <p14:nvPr/>
              </p14:nvContentPartPr>
              <p14:xfrm>
                <a:off x="1515402" y="2048675"/>
                <a:ext cx="82080" cy="75924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923C061B-DB9C-ED57-F732-0D93F6155A5D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1509282" y="2042555"/>
                  <a:ext cx="94320" cy="7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7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EF14FB4-8D81-D1C6-09A9-E240D93F127D}"/>
                    </a:ext>
                  </a:extLst>
                </p14:cNvPr>
                <p14:cNvContentPartPr/>
                <p14:nvPr/>
              </p14:nvContentPartPr>
              <p14:xfrm>
                <a:off x="1210482" y="2297435"/>
                <a:ext cx="180720" cy="24552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EF14FB4-8D81-D1C6-09A9-E240D93F127D}"/>
                    </a:ext>
                  </a:extLst>
                </p:cNvPr>
                <p:cNvPicPr/>
                <p:nvPr/>
              </p:nvPicPr>
              <p:blipFill>
                <a:blip r:embed="rId548"/>
                <a:stretch>
                  <a:fillRect/>
                </a:stretch>
              </p:blipFill>
              <p:spPr>
                <a:xfrm>
                  <a:off x="1204362" y="2291315"/>
                  <a:ext cx="19296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9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F75D5708-4AAF-C7FD-5C6A-83D37D21A256}"/>
                    </a:ext>
                  </a:extLst>
                </p14:cNvPr>
                <p14:cNvContentPartPr/>
                <p14:nvPr/>
              </p14:nvContentPartPr>
              <p14:xfrm>
                <a:off x="1911402" y="2265755"/>
                <a:ext cx="126000" cy="30276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F75D5708-4AAF-C7FD-5C6A-83D37D21A256}"/>
                    </a:ext>
                  </a:extLst>
                </p:cNvPr>
                <p:cNvPicPr/>
                <p:nvPr/>
              </p:nvPicPr>
              <p:blipFill>
                <a:blip r:embed="rId550"/>
                <a:stretch>
                  <a:fillRect/>
                </a:stretch>
              </p:blipFill>
              <p:spPr>
                <a:xfrm>
                  <a:off x="1905282" y="2259635"/>
                  <a:ext cx="13824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1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CCD20CC-C081-B5AB-D83B-19786124E449}"/>
                    </a:ext>
                  </a:extLst>
                </p14:cNvPr>
                <p14:cNvContentPartPr/>
                <p14:nvPr/>
              </p14:nvContentPartPr>
              <p14:xfrm>
                <a:off x="2034162" y="2150195"/>
                <a:ext cx="139680" cy="6120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CCD20CC-C081-B5AB-D83B-19786124E449}"/>
                    </a:ext>
                  </a:extLst>
                </p:cNvPr>
                <p:cNvPicPr/>
                <p:nvPr/>
              </p:nvPicPr>
              <p:blipFill>
                <a:blip r:embed="rId552"/>
                <a:stretch>
                  <a:fillRect/>
                </a:stretch>
              </p:blipFill>
              <p:spPr>
                <a:xfrm>
                  <a:off x="2028042" y="2144075"/>
                  <a:ext cx="15192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3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57792AE6-F357-FDC7-91CB-0E640A8E0EA7}"/>
                    </a:ext>
                  </a:extLst>
                </p14:cNvPr>
                <p14:cNvContentPartPr/>
                <p14:nvPr/>
              </p14:nvContentPartPr>
              <p14:xfrm>
                <a:off x="1183482" y="1965515"/>
                <a:ext cx="1088640" cy="97956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57792AE6-F357-FDC7-91CB-0E640A8E0EA7}"/>
                    </a:ext>
                  </a:extLst>
                </p:cNvPr>
                <p:cNvPicPr/>
                <p:nvPr/>
              </p:nvPicPr>
              <p:blipFill>
                <a:blip r:embed="rId554"/>
                <a:stretch>
                  <a:fillRect/>
                </a:stretch>
              </p:blipFill>
              <p:spPr>
                <a:xfrm>
                  <a:off x="1177362" y="1959395"/>
                  <a:ext cx="1100880" cy="9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5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CE6D4BBD-1B1E-4D43-0529-A00D6AA39A4D}"/>
                    </a:ext>
                  </a:extLst>
                </p14:cNvPr>
                <p14:cNvContentPartPr/>
                <p14:nvPr/>
              </p14:nvContentPartPr>
              <p14:xfrm>
                <a:off x="1308762" y="2107355"/>
                <a:ext cx="894960" cy="73368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CE6D4BBD-1B1E-4D43-0529-A00D6AA39A4D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1302642" y="2101235"/>
                  <a:ext cx="907200" cy="74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57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E560727E-AB40-5151-01F8-79AC2C7D334C}"/>
                  </a:ext>
                </a:extLst>
              </p14:cNvPr>
              <p14:cNvContentPartPr/>
              <p14:nvPr/>
            </p14:nvContentPartPr>
            <p14:xfrm>
              <a:off x="2357442" y="946355"/>
              <a:ext cx="270000" cy="210240"/>
            </p14:xfrm>
          </p:contentPart>
        </mc:Choice>
        <mc:Fallback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E560727E-AB40-5151-01F8-79AC2C7D334C}"/>
                  </a:ext>
                </a:extLst>
              </p:cNvPr>
              <p:cNvPicPr/>
              <p:nvPr/>
            </p:nvPicPr>
            <p:blipFill>
              <a:blip r:embed="rId558"/>
              <a:stretch>
                <a:fillRect/>
              </a:stretch>
            </p:blipFill>
            <p:spPr>
              <a:xfrm>
                <a:off x="2351322" y="940235"/>
                <a:ext cx="2822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9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2D9074BA-6550-EAAE-5F64-E79C75AF45DE}"/>
                  </a:ext>
                </a:extLst>
              </p14:cNvPr>
              <p14:cNvContentPartPr/>
              <p14:nvPr/>
            </p14:nvContentPartPr>
            <p14:xfrm>
              <a:off x="513162" y="1075235"/>
              <a:ext cx="2160" cy="9720"/>
            </p14:xfrm>
          </p:contentPart>
        </mc:Choice>
        <mc:Fallback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2D9074BA-6550-EAAE-5F64-E79C75AF45DE}"/>
                  </a:ext>
                </a:extLst>
              </p:cNvPr>
              <p:cNvPicPr/>
              <p:nvPr/>
            </p:nvPicPr>
            <p:blipFill>
              <a:blip r:embed="rId560"/>
              <a:stretch>
                <a:fillRect/>
              </a:stretch>
            </p:blipFill>
            <p:spPr>
              <a:xfrm>
                <a:off x="507042" y="1069115"/>
                <a:ext cx="144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1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BC912858-36A8-C2FB-77C8-07F96E96E0E7}"/>
                  </a:ext>
                </a:extLst>
              </p14:cNvPr>
              <p14:cNvContentPartPr/>
              <p14:nvPr/>
            </p14:nvContentPartPr>
            <p14:xfrm>
              <a:off x="8470602" y="531275"/>
              <a:ext cx="179280" cy="372960"/>
            </p14:xfrm>
          </p:contentPart>
        </mc:Choice>
        <mc:Fallback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BC912858-36A8-C2FB-77C8-07F96E96E0E7}"/>
                  </a:ext>
                </a:extLst>
              </p:cNvPr>
              <p:cNvPicPr/>
              <p:nvPr/>
            </p:nvPicPr>
            <p:blipFill>
              <a:blip r:embed="rId562"/>
              <a:stretch>
                <a:fillRect/>
              </a:stretch>
            </p:blipFill>
            <p:spPr>
              <a:xfrm>
                <a:off x="8464482" y="525155"/>
                <a:ext cx="191520" cy="38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2" name="Group 581">
            <a:extLst>
              <a:ext uri="{FF2B5EF4-FFF2-40B4-BE49-F238E27FC236}">
                <a16:creationId xmlns:a16="http://schemas.microsoft.com/office/drawing/2014/main" id="{A6FA24EB-2050-C829-EA2C-DC66F1372622}"/>
              </a:ext>
            </a:extLst>
          </p:cNvPr>
          <p:cNvGrpSpPr/>
          <p:nvPr/>
        </p:nvGrpSpPr>
        <p:grpSpPr>
          <a:xfrm>
            <a:off x="1150722" y="4330355"/>
            <a:ext cx="898560" cy="829440"/>
            <a:chOff x="1150722" y="4330355"/>
            <a:chExt cx="898560" cy="82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3">
              <p14:nvContentPartPr>
                <p14:cNvPr id="411" name="Ink 410">
                  <a:extLst>
                    <a:ext uri="{FF2B5EF4-FFF2-40B4-BE49-F238E27FC236}">
                      <a16:creationId xmlns:a16="http://schemas.microsoft.com/office/drawing/2014/main" id="{74BC277F-F3E2-9B0F-5BFF-B405756ED4EA}"/>
                    </a:ext>
                  </a:extLst>
                </p14:cNvPr>
                <p14:cNvContentPartPr/>
                <p14:nvPr/>
              </p14:nvContentPartPr>
              <p14:xfrm>
                <a:off x="1150722" y="4330355"/>
                <a:ext cx="141840" cy="75600"/>
              </p14:xfrm>
            </p:contentPart>
          </mc:Choice>
          <mc:Fallback>
            <p:pic>
              <p:nvPicPr>
                <p:cNvPr id="411" name="Ink 410">
                  <a:extLst>
                    <a:ext uri="{FF2B5EF4-FFF2-40B4-BE49-F238E27FC236}">
                      <a16:creationId xmlns:a16="http://schemas.microsoft.com/office/drawing/2014/main" id="{74BC277F-F3E2-9B0F-5BFF-B405756ED4EA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1144602" y="4324235"/>
                  <a:ext cx="15408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D2B23916-B81E-ABB3-2B5E-273234445475}"/>
                    </a:ext>
                  </a:extLst>
                </p14:cNvPr>
                <p14:cNvContentPartPr/>
                <p14:nvPr/>
              </p14:nvContentPartPr>
              <p14:xfrm>
                <a:off x="1266282" y="4372835"/>
                <a:ext cx="169560" cy="67680"/>
              </p14:xfrm>
            </p:contentPart>
          </mc:Choice>
          <mc:Fallback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D2B23916-B81E-ABB3-2B5E-273234445475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260162" y="4366715"/>
                  <a:ext cx="1818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7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56F9ABC9-4CB0-5F0A-C91B-61EFF9E25B4A}"/>
                    </a:ext>
                  </a:extLst>
                </p14:cNvPr>
                <p14:cNvContentPartPr/>
                <p14:nvPr/>
              </p14:nvContentPartPr>
              <p14:xfrm>
                <a:off x="1265202" y="4596755"/>
                <a:ext cx="580680" cy="49320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56F9ABC9-4CB0-5F0A-C91B-61EFF9E25B4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259082" y="4590635"/>
                  <a:ext cx="5929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9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94415C81-CF43-758A-BC52-1641947A7599}"/>
                    </a:ext>
                  </a:extLst>
                </p14:cNvPr>
                <p14:cNvContentPartPr/>
                <p14:nvPr/>
              </p14:nvContentPartPr>
              <p14:xfrm>
                <a:off x="1364562" y="4742915"/>
                <a:ext cx="684720" cy="41688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94415C81-CF43-758A-BC52-1641947A7599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358442" y="4736795"/>
                  <a:ext cx="6969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1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4AE3D105-362B-05F1-935F-9B0C1373980B}"/>
                    </a:ext>
                  </a:extLst>
                </p14:cNvPr>
                <p14:cNvContentPartPr/>
                <p14:nvPr/>
              </p14:nvContentPartPr>
              <p14:xfrm>
                <a:off x="1452042" y="4530515"/>
                <a:ext cx="495000" cy="426600"/>
              </p14:xfrm>
            </p:contentPart>
          </mc:Choice>
          <mc:Fallback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4AE3D105-362B-05F1-935F-9B0C1373980B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1445922" y="4524395"/>
                  <a:ext cx="50724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3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F778F8F0-9043-40D9-EA14-2F4817636181}"/>
                    </a:ext>
                  </a:extLst>
                </p14:cNvPr>
                <p14:cNvContentPartPr/>
                <p14:nvPr/>
              </p14:nvContentPartPr>
              <p14:xfrm>
                <a:off x="1436202" y="4803395"/>
                <a:ext cx="334080" cy="243720"/>
              </p14:xfrm>
            </p:contentPart>
          </mc:Choice>
          <mc:Fallback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F778F8F0-9043-40D9-EA14-2F4817636181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1430082" y="4797275"/>
                  <a:ext cx="346320" cy="255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5">
            <p14:nvContentPartPr>
              <p14:cNvPr id="434" name="Ink 433">
                <a:extLst>
                  <a:ext uri="{FF2B5EF4-FFF2-40B4-BE49-F238E27FC236}">
                    <a16:creationId xmlns:a16="http://schemas.microsoft.com/office/drawing/2014/main" id="{92F5FCD8-2D62-A76A-7643-FF1BB2191932}"/>
                  </a:ext>
                </a:extLst>
              </p14:cNvPr>
              <p14:cNvContentPartPr/>
              <p14:nvPr/>
            </p14:nvContentPartPr>
            <p14:xfrm>
              <a:off x="1012482" y="6106235"/>
              <a:ext cx="194760" cy="222840"/>
            </p14:xfrm>
          </p:contentPart>
        </mc:Choice>
        <mc:Fallback>
          <p:pic>
            <p:nvPicPr>
              <p:cNvPr id="434" name="Ink 433">
                <a:extLst>
                  <a:ext uri="{FF2B5EF4-FFF2-40B4-BE49-F238E27FC236}">
                    <a16:creationId xmlns:a16="http://schemas.microsoft.com/office/drawing/2014/main" id="{92F5FCD8-2D62-A76A-7643-FF1BB2191932}"/>
                  </a:ext>
                </a:extLst>
              </p:cNvPr>
              <p:cNvPicPr/>
              <p:nvPr/>
            </p:nvPicPr>
            <p:blipFill>
              <a:blip r:embed="rId576"/>
              <a:stretch>
                <a:fillRect/>
              </a:stretch>
            </p:blipFill>
            <p:spPr>
              <a:xfrm>
                <a:off x="1006362" y="6100115"/>
                <a:ext cx="207000" cy="23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7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8803D594-C5F8-B151-7B31-057763C79EC5}"/>
                  </a:ext>
                </a:extLst>
              </p14:cNvPr>
              <p14:cNvContentPartPr/>
              <p14:nvPr/>
            </p14:nvContentPartPr>
            <p14:xfrm>
              <a:off x="788562" y="5890955"/>
              <a:ext cx="569160" cy="700920"/>
            </p14:xfrm>
          </p:contentPart>
        </mc:Choice>
        <mc:Fallback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8803D594-C5F8-B151-7B31-057763C79EC5}"/>
                  </a:ext>
                </a:extLst>
              </p:cNvPr>
              <p:cNvPicPr/>
              <p:nvPr/>
            </p:nvPicPr>
            <p:blipFill>
              <a:blip r:embed="rId578"/>
              <a:stretch>
                <a:fillRect/>
              </a:stretch>
            </p:blipFill>
            <p:spPr>
              <a:xfrm>
                <a:off x="782442" y="5884835"/>
                <a:ext cx="581400" cy="71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9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2E837BF1-FFBC-CE59-491B-32FE982538A5}"/>
                  </a:ext>
                </a:extLst>
              </p14:cNvPr>
              <p14:cNvContentPartPr/>
              <p14:nvPr/>
            </p14:nvContentPartPr>
            <p14:xfrm>
              <a:off x="1335042" y="5807795"/>
              <a:ext cx="649080" cy="470520"/>
            </p14:xfrm>
          </p:contentPart>
        </mc:Choice>
        <mc:Fallback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2E837BF1-FFBC-CE59-491B-32FE982538A5}"/>
                  </a:ext>
                </a:extLst>
              </p:cNvPr>
              <p:cNvPicPr/>
              <p:nvPr/>
            </p:nvPicPr>
            <p:blipFill>
              <a:blip r:embed="rId580"/>
              <a:stretch>
                <a:fillRect/>
              </a:stretch>
            </p:blipFill>
            <p:spPr>
              <a:xfrm>
                <a:off x="1328922" y="5801675"/>
                <a:ext cx="66132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1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98E9C4B2-7E9B-D099-CDE1-6DE858B1E509}"/>
                  </a:ext>
                </a:extLst>
              </p14:cNvPr>
              <p14:cNvContentPartPr/>
              <p14:nvPr/>
            </p14:nvContentPartPr>
            <p14:xfrm>
              <a:off x="1627002" y="5783315"/>
              <a:ext cx="824040" cy="569880"/>
            </p14:xfrm>
          </p:contentPart>
        </mc:Choice>
        <mc:Fallback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98E9C4B2-7E9B-D099-CDE1-6DE858B1E509}"/>
                  </a:ext>
                </a:extLst>
              </p:cNvPr>
              <p:cNvPicPr/>
              <p:nvPr/>
            </p:nvPicPr>
            <p:blipFill>
              <a:blip r:embed="rId582"/>
              <a:stretch>
                <a:fillRect/>
              </a:stretch>
            </p:blipFill>
            <p:spPr>
              <a:xfrm>
                <a:off x="1620882" y="5777195"/>
                <a:ext cx="836280" cy="58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3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6984A8B4-56A1-2E1C-79EA-90C90A9DA809}"/>
                  </a:ext>
                </a:extLst>
              </p14:cNvPr>
              <p14:cNvContentPartPr/>
              <p14:nvPr/>
            </p14:nvContentPartPr>
            <p14:xfrm>
              <a:off x="2694042" y="6141875"/>
              <a:ext cx="195480" cy="340920"/>
            </p14:xfrm>
          </p:contentPart>
        </mc:Choice>
        <mc:Fallback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6984A8B4-56A1-2E1C-79EA-90C90A9DA809}"/>
                  </a:ext>
                </a:extLst>
              </p:cNvPr>
              <p:cNvPicPr/>
              <p:nvPr/>
            </p:nvPicPr>
            <p:blipFill>
              <a:blip r:embed="rId584"/>
              <a:stretch>
                <a:fillRect/>
              </a:stretch>
            </p:blipFill>
            <p:spPr>
              <a:xfrm>
                <a:off x="2687922" y="6135755"/>
                <a:ext cx="207720" cy="35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5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C4AA0DFB-8C29-20AC-F84F-CA15BFD52134}"/>
                  </a:ext>
                </a:extLst>
              </p14:cNvPr>
              <p14:cNvContentPartPr/>
              <p14:nvPr/>
            </p14:nvContentPartPr>
            <p14:xfrm>
              <a:off x="2563002" y="5934515"/>
              <a:ext cx="583200" cy="77868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C4AA0DFB-8C29-20AC-F84F-CA15BFD52134}"/>
                  </a:ext>
                </a:extLst>
              </p:cNvPr>
              <p:cNvPicPr/>
              <p:nvPr/>
            </p:nvPicPr>
            <p:blipFill>
              <a:blip r:embed="rId586"/>
              <a:stretch>
                <a:fillRect/>
              </a:stretch>
            </p:blipFill>
            <p:spPr>
              <a:xfrm>
                <a:off x="2556882" y="5928395"/>
                <a:ext cx="595440" cy="79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7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B7A096BB-B489-30F2-04FA-ADC5FEB99958}"/>
                  </a:ext>
                </a:extLst>
              </p14:cNvPr>
              <p14:cNvContentPartPr/>
              <p14:nvPr/>
            </p14:nvContentPartPr>
            <p14:xfrm>
              <a:off x="1520802" y="5934155"/>
              <a:ext cx="394560" cy="266760"/>
            </p14:xfrm>
          </p:contentPart>
        </mc:Choice>
        <mc:Fallback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B7A096BB-B489-30F2-04FA-ADC5FEB99958}"/>
                  </a:ext>
                </a:extLst>
              </p:cNvPr>
              <p:cNvPicPr/>
              <p:nvPr/>
            </p:nvPicPr>
            <p:blipFill>
              <a:blip r:embed="rId588"/>
              <a:stretch>
                <a:fillRect/>
              </a:stretch>
            </p:blipFill>
            <p:spPr>
              <a:xfrm>
                <a:off x="1514682" y="5928035"/>
                <a:ext cx="40680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9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E715DC28-82F2-4336-9029-F046BD6EAFB1}"/>
                  </a:ext>
                </a:extLst>
              </p14:cNvPr>
              <p14:cNvContentPartPr/>
              <p14:nvPr/>
            </p14:nvContentPartPr>
            <p14:xfrm>
              <a:off x="1702602" y="6105155"/>
              <a:ext cx="408240" cy="223200"/>
            </p14:xfrm>
          </p:contentPart>
        </mc:Choice>
        <mc:Fallback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E715DC28-82F2-4336-9029-F046BD6EAFB1}"/>
                  </a:ext>
                </a:extLst>
              </p:cNvPr>
              <p:cNvPicPr/>
              <p:nvPr/>
            </p:nvPicPr>
            <p:blipFill>
              <a:blip r:embed="rId590"/>
              <a:stretch>
                <a:fillRect/>
              </a:stretch>
            </p:blipFill>
            <p:spPr>
              <a:xfrm>
                <a:off x="1696482" y="6099035"/>
                <a:ext cx="420480" cy="23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592" name="Group 591">
            <a:extLst>
              <a:ext uri="{FF2B5EF4-FFF2-40B4-BE49-F238E27FC236}">
                <a16:creationId xmlns:a16="http://schemas.microsoft.com/office/drawing/2014/main" id="{7C2FF4C8-D6BD-065F-BFE7-0819E69A28C0}"/>
              </a:ext>
            </a:extLst>
          </p:cNvPr>
          <p:cNvGrpSpPr/>
          <p:nvPr/>
        </p:nvGrpSpPr>
        <p:grpSpPr>
          <a:xfrm>
            <a:off x="1231362" y="1336235"/>
            <a:ext cx="3278160" cy="1461240"/>
            <a:chOff x="1231362" y="1336235"/>
            <a:chExt cx="3278160" cy="1461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9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55A918F-66EE-1304-B9CF-E451175645EE}"/>
                    </a:ext>
                  </a:extLst>
                </p14:cNvPr>
                <p14:cNvContentPartPr/>
                <p14:nvPr/>
              </p14:nvContentPartPr>
              <p14:xfrm>
                <a:off x="2443122" y="1975955"/>
                <a:ext cx="11520" cy="214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55A918F-66EE-1304-B9CF-E451175645EE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2437002" y="1969835"/>
                  <a:ext cx="237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F7FEA53-4779-CD5A-7987-36E2C0E69F95}"/>
                    </a:ext>
                  </a:extLst>
                </p14:cNvPr>
                <p14:cNvContentPartPr/>
                <p14:nvPr/>
              </p14:nvContentPartPr>
              <p14:xfrm>
                <a:off x="3361842" y="2257835"/>
                <a:ext cx="37080" cy="367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F7FEA53-4779-CD5A-7987-36E2C0E69F95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3355722" y="2251715"/>
                  <a:ext cx="493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E663DD6-AC56-16AB-D0DB-6C8C28B71E34}"/>
                    </a:ext>
                  </a:extLst>
                </p14:cNvPr>
                <p14:cNvContentPartPr/>
                <p14:nvPr/>
              </p14:nvContentPartPr>
              <p14:xfrm>
                <a:off x="3479202" y="2299235"/>
                <a:ext cx="168840" cy="295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E663DD6-AC56-16AB-D0DB-6C8C28B71E34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3473082" y="2293115"/>
                  <a:ext cx="181080" cy="30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28451F7-4B3C-A5FB-EA49-ADE11036B2AC}"/>
                    </a:ext>
                  </a:extLst>
                </p14:cNvPr>
                <p14:cNvContentPartPr/>
                <p14:nvPr/>
              </p14:nvContentPartPr>
              <p14:xfrm>
                <a:off x="4004802" y="2261435"/>
                <a:ext cx="171360" cy="300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28451F7-4B3C-A5FB-EA49-ADE11036B2AC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3998682" y="2255315"/>
                  <a:ext cx="183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8C50EE7-06F8-1CD0-B1D8-91D449AD6CAC}"/>
                    </a:ext>
                  </a:extLst>
                </p14:cNvPr>
                <p14:cNvContentPartPr/>
                <p14:nvPr/>
              </p14:nvContentPartPr>
              <p14:xfrm>
                <a:off x="4259682" y="2204555"/>
                <a:ext cx="197640" cy="385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8C50EE7-06F8-1CD0-B1D8-91D449AD6CAC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4253562" y="2198435"/>
                  <a:ext cx="2098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8F97397-89C2-1C8D-B042-2BE30BC1F7A8}"/>
                    </a:ext>
                  </a:extLst>
                </p14:cNvPr>
                <p14:cNvContentPartPr/>
                <p14:nvPr/>
              </p14:nvContentPartPr>
              <p14:xfrm>
                <a:off x="2701962" y="1667435"/>
                <a:ext cx="100080" cy="2167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8F97397-89C2-1C8D-B042-2BE30BC1F7A8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2695842" y="1661315"/>
                  <a:ext cx="112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A04DDC-91A9-2EA5-F268-772E9E6EF18D}"/>
                    </a:ext>
                  </a:extLst>
                </p14:cNvPr>
                <p14:cNvContentPartPr/>
                <p14:nvPr/>
              </p14:nvContentPartPr>
              <p14:xfrm>
                <a:off x="3385602" y="1654115"/>
                <a:ext cx="159480" cy="258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7A04DDC-91A9-2EA5-F268-772E9E6EF18D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3379482" y="1647995"/>
                  <a:ext cx="171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F1D06C-6175-CE5B-661C-0FE3FD154E6C}"/>
                    </a:ext>
                  </a:extLst>
                </p14:cNvPr>
                <p14:cNvContentPartPr/>
                <p14:nvPr/>
              </p14:nvContentPartPr>
              <p14:xfrm>
                <a:off x="3994002" y="1613075"/>
                <a:ext cx="132120" cy="320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F1D06C-6175-CE5B-661C-0FE3FD154E6C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3987882" y="1606955"/>
                  <a:ext cx="144360" cy="33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DEC3055-EF76-5D37-8A23-C355E1D8DE13}"/>
                    </a:ext>
                  </a:extLst>
                </p14:cNvPr>
                <p14:cNvContentPartPr/>
                <p14:nvPr/>
              </p14:nvContentPartPr>
              <p14:xfrm>
                <a:off x="3209202" y="1917275"/>
                <a:ext cx="3960" cy="201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DEC3055-EF76-5D37-8A23-C355E1D8DE13}"/>
                    </a:ext>
                  </a:extLst>
                </p:cNvPr>
                <p:cNvPicPr/>
                <p:nvPr/>
              </p:nvPicPr>
              <p:blipFill>
                <a:blip r:embed="rId608"/>
                <a:stretch>
                  <a:fillRect/>
                </a:stretch>
              </p:blipFill>
              <p:spPr>
                <a:xfrm>
                  <a:off x="3203082" y="1911155"/>
                  <a:ext cx="16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B5587EE-6BC7-20B3-7280-2482977F56B1}"/>
                    </a:ext>
                  </a:extLst>
                </p14:cNvPr>
                <p14:cNvContentPartPr/>
                <p14:nvPr/>
              </p14:nvContentPartPr>
              <p14:xfrm>
                <a:off x="3824442" y="1909355"/>
                <a:ext cx="24480" cy="2721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B5587EE-6BC7-20B3-7280-2482977F56B1}"/>
                    </a:ext>
                  </a:extLst>
                </p:cNvPr>
                <p:cNvPicPr/>
                <p:nvPr/>
              </p:nvPicPr>
              <p:blipFill>
                <a:blip r:embed="rId610"/>
                <a:stretch>
                  <a:fillRect/>
                </a:stretch>
              </p:blipFill>
              <p:spPr>
                <a:xfrm>
                  <a:off x="3818322" y="1903235"/>
                  <a:ext cx="36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12D45E6-CBE6-7F93-EE1B-26ED84F0225B}"/>
                    </a:ext>
                  </a:extLst>
                </p14:cNvPr>
                <p14:cNvContentPartPr/>
                <p14:nvPr/>
              </p14:nvContentPartPr>
              <p14:xfrm>
                <a:off x="2707002" y="2274755"/>
                <a:ext cx="37800" cy="28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12D45E6-CBE6-7F93-EE1B-26ED84F0225B}"/>
                    </a:ext>
                  </a:extLst>
                </p:cNvPr>
                <p:cNvPicPr/>
                <p:nvPr/>
              </p:nvPicPr>
              <p:blipFill>
                <a:blip r:embed="rId612"/>
                <a:stretch>
                  <a:fillRect/>
                </a:stretch>
              </p:blipFill>
              <p:spPr>
                <a:xfrm>
                  <a:off x="2700882" y="2268635"/>
                  <a:ext cx="500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663A55F-05AF-6144-5609-C6A40975E942}"/>
                    </a:ext>
                  </a:extLst>
                </p14:cNvPr>
                <p14:cNvContentPartPr/>
                <p14:nvPr/>
              </p14:nvContentPartPr>
              <p14:xfrm>
                <a:off x="2839122" y="2330195"/>
                <a:ext cx="176040" cy="2131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663A55F-05AF-6144-5609-C6A40975E942}"/>
                    </a:ext>
                  </a:extLst>
                </p:cNvPr>
                <p:cNvPicPr/>
                <p:nvPr/>
              </p:nvPicPr>
              <p:blipFill>
                <a:blip r:embed="rId614"/>
                <a:stretch>
                  <a:fillRect/>
                </a:stretch>
              </p:blipFill>
              <p:spPr>
                <a:xfrm>
                  <a:off x="2833002" y="2324075"/>
                  <a:ext cx="1882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5">
              <p14:nvContentPartPr>
                <p14:cNvPr id="420" name="Ink 419">
                  <a:extLst>
                    <a:ext uri="{FF2B5EF4-FFF2-40B4-BE49-F238E27FC236}">
                      <a16:creationId xmlns:a16="http://schemas.microsoft.com/office/drawing/2014/main" id="{441DC3C7-4706-F78D-37C4-5B38A5637B41}"/>
                    </a:ext>
                  </a:extLst>
                </p14:cNvPr>
                <p14:cNvContentPartPr/>
                <p14:nvPr/>
              </p14:nvContentPartPr>
              <p14:xfrm>
                <a:off x="2612322" y="2651675"/>
                <a:ext cx="104400" cy="54000"/>
              </p14:xfrm>
            </p:contentPart>
          </mc:Choice>
          <mc:Fallback>
            <p:pic>
              <p:nvPicPr>
                <p:cNvPr id="420" name="Ink 419">
                  <a:extLst>
                    <a:ext uri="{FF2B5EF4-FFF2-40B4-BE49-F238E27FC236}">
                      <a16:creationId xmlns:a16="http://schemas.microsoft.com/office/drawing/2014/main" id="{441DC3C7-4706-F78D-37C4-5B38A5637B41}"/>
                    </a:ext>
                  </a:extLst>
                </p:cNvPr>
                <p:cNvPicPr/>
                <p:nvPr/>
              </p:nvPicPr>
              <p:blipFill>
                <a:blip r:embed="rId616"/>
                <a:stretch>
                  <a:fillRect/>
                </a:stretch>
              </p:blipFill>
              <p:spPr>
                <a:xfrm>
                  <a:off x="2606202" y="2645555"/>
                  <a:ext cx="116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7">
              <p14:nvContentPartPr>
                <p14:cNvPr id="421" name="Ink 420">
                  <a:extLst>
                    <a:ext uri="{FF2B5EF4-FFF2-40B4-BE49-F238E27FC236}">
                      <a16:creationId xmlns:a16="http://schemas.microsoft.com/office/drawing/2014/main" id="{52FFE142-E5D3-4B4C-33F3-6345CA7EEE84}"/>
                    </a:ext>
                  </a:extLst>
                </p14:cNvPr>
                <p14:cNvContentPartPr/>
                <p14:nvPr/>
              </p14:nvContentPartPr>
              <p14:xfrm>
                <a:off x="2669922" y="2697395"/>
                <a:ext cx="173160" cy="100080"/>
              </p14:xfrm>
            </p:contentPart>
          </mc:Choice>
          <mc:Fallback>
            <p:pic>
              <p:nvPicPr>
                <p:cNvPr id="421" name="Ink 420">
                  <a:extLst>
                    <a:ext uri="{FF2B5EF4-FFF2-40B4-BE49-F238E27FC236}">
                      <a16:creationId xmlns:a16="http://schemas.microsoft.com/office/drawing/2014/main" id="{52FFE142-E5D3-4B4C-33F3-6345CA7EEE84}"/>
                    </a:ext>
                  </a:extLst>
                </p:cNvPr>
                <p:cNvPicPr/>
                <p:nvPr/>
              </p:nvPicPr>
              <p:blipFill>
                <a:blip r:embed="rId618"/>
                <a:stretch>
                  <a:fillRect/>
                </a:stretch>
              </p:blipFill>
              <p:spPr>
                <a:xfrm>
                  <a:off x="2663802" y="2691275"/>
                  <a:ext cx="1854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9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FFE20BC3-7C4C-06CB-0BCB-67E777A3E11C}"/>
                    </a:ext>
                  </a:extLst>
                </p14:cNvPr>
                <p14:cNvContentPartPr/>
                <p14:nvPr/>
              </p14:nvContentPartPr>
              <p14:xfrm>
                <a:off x="3560922" y="1745915"/>
                <a:ext cx="41040" cy="180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FFE20BC3-7C4C-06CB-0BCB-67E777A3E11C}"/>
                    </a:ext>
                  </a:extLst>
                </p:cNvPr>
                <p:cNvPicPr/>
                <p:nvPr/>
              </p:nvPicPr>
              <p:blipFill>
                <a:blip r:embed="rId620"/>
                <a:stretch>
                  <a:fillRect/>
                </a:stretch>
              </p:blipFill>
              <p:spPr>
                <a:xfrm>
                  <a:off x="3554802" y="1739795"/>
                  <a:ext cx="532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1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3FB825C9-BAB8-DB55-93EC-9436BBE95F4D}"/>
                    </a:ext>
                  </a:extLst>
                </p14:cNvPr>
                <p14:cNvContentPartPr/>
                <p14:nvPr/>
              </p14:nvContentPartPr>
              <p14:xfrm>
                <a:off x="4136922" y="1798115"/>
                <a:ext cx="7920" cy="396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3FB825C9-BAB8-DB55-93EC-9436BBE95F4D}"/>
                    </a:ext>
                  </a:extLst>
                </p:cNvPr>
                <p:cNvPicPr/>
                <p:nvPr/>
              </p:nvPicPr>
              <p:blipFill>
                <a:blip r:embed="rId622"/>
                <a:stretch>
                  <a:fillRect/>
                </a:stretch>
              </p:blipFill>
              <p:spPr>
                <a:xfrm>
                  <a:off x="4130802" y="1791995"/>
                  <a:ext cx="20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7543B0C-B005-FD5C-A211-3600F6AAF1AB}"/>
                    </a:ext>
                  </a:extLst>
                </p14:cNvPr>
                <p14:cNvContentPartPr/>
                <p14:nvPr/>
              </p14:nvContentPartPr>
              <p14:xfrm>
                <a:off x="1231362" y="1676435"/>
                <a:ext cx="119160" cy="1699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7543B0C-B005-FD5C-A211-3600F6AAF1AB}"/>
                    </a:ext>
                  </a:extLst>
                </p:cNvPr>
                <p:cNvPicPr/>
                <p:nvPr/>
              </p:nvPicPr>
              <p:blipFill>
                <a:blip r:embed="rId624"/>
                <a:stretch>
                  <a:fillRect/>
                </a:stretch>
              </p:blipFill>
              <p:spPr>
                <a:xfrm>
                  <a:off x="1225242" y="1670315"/>
                  <a:ext cx="131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B3F7E45-BC62-A430-4B23-E53A2AB11B0F}"/>
                    </a:ext>
                  </a:extLst>
                </p14:cNvPr>
                <p14:cNvContentPartPr/>
                <p14:nvPr/>
              </p14:nvContentPartPr>
              <p14:xfrm>
                <a:off x="1924362" y="1682195"/>
                <a:ext cx="30240" cy="215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B3F7E45-BC62-A430-4B23-E53A2AB11B0F}"/>
                    </a:ext>
                  </a:extLst>
                </p:cNvPr>
                <p:cNvPicPr/>
                <p:nvPr/>
              </p:nvPicPr>
              <p:blipFill>
                <a:blip r:embed="rId626"/>
                <a:stretch>
                  <a:fillRect/>
                </a:stretch>
              </p:blipFill>
              <p:spPr>
                <a:xfrm>
                  <a:off x="1918242" y="1676075"/>
                  <a:ext cx="424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7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7439CF50-6170-56CA-FFD8-EF1EB354B954}"/>
                    </a:ext>
                  </a:extLst>
                </p14:cNvPr>
                <p14:cNvContentPartPr/>
                <p14:nvPr/>
              </p14:nvContentPartPr>
              <p14:xfrm>
                <a:off x="1418562" y="1720715"/>
                <a:ext cx="383400" cy="258120"/>
              </p14:xfrm>
            </p:contentPart>
          </mc:Choice>
          <mc:Fallback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7439CF50-6170-56CA-FFD8-EF1EB354B954}"/>
                    </a:ext>
                  </a:extLst>
                </p:cNvPr>
                <p:cNvPicPr/>
                <p:nvPr/>
              </p:nvPicPr>
              <p:blipFill>
                <a:blip r:embed="rId628"/>
                <a:stretch>
                  <a:fillRect/>
                </a:stretch>
              </p:blipFill>
              <p:spPr>
                <a:xfrm>
                  <a:off x="1412442" y="1714595"/>
                  <a:ext cx="39564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9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3EA497BC-DF5E-72B3-2A3C-21C4A04FBACD}"/>
                    </a:ext>
                  </a:extLst>
                </p14:cNvPr>
                <p14:cNvContentPartPr/>
                <p14:nvPr/>
              </p14:nvContentPartPr>
              <p14:xfrm>
                <a:off x="2076642" y="1617395"/>
                <a:ext cx="312840" cy="199800"/>
              </p14:xfrm>
            </p:contentPart>
          </mc:Choice>
          <mc:Fallback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3EA497BC-DF5E-72B3-2A3C-21C4A04FBACD}"/>
                    </a:ext>
                  </a:extLst>
                </p:cNvPr>
                <p:cNvPicPr/>
                <p:nvPr/>
              </p:nvPicPr>
              <p:blipFill>
                <a:blip r:embed="rId630"/>
                <a:stretch>
                  <a:fillRect/>
                </a:stretch>
              </p:blipFill>
              <p:spPr>
                <a:xfrm>
                  <a:off x="2070522" y="1611275"/>
                  <a:ext cx="3250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1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C9EF0810-CA39-36D5-E7E0-3218B6EE0F57}"/>
                    </a:ext>
                  </a:extLst>
                </p14:cNvPr>
                <p14:cNvContentPartPr/>
                <p14:nvPr/>
              </p14:nvContentPartPr>
              <p14:xfrm>
                <a:off x="2985642" y="1585715"/>
                <a:ext cx="264960" cy="177120"/>
              </p14:xfrm>
            </p:contentPart>
          </mc:Choice>
          <mc:Fallback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C9EF0810-CA39-36D5-E7E0-3218B6EE0F57}"/>
                    </a:ext>
                  </a:extLst>
                </p:cNvPr>
                <p:cNvPicPr/>
                <p:nvPr/>
              </p:nvPicPr>
              <p:blipFill>
                <a:blip r:embed="rId632"/>
                <a:stretch>
                  <a:fillRect/>
                </a:stretch>
              </p:blipFill>
              <p:spPr>
                <a:xfrm>
                  <a:off x="2979522" y="1579595"/>
                  <a:ext cx="277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3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6D35AEBE-54E8-D7FF-EE74-A5BA63796229}"/>
                    </a:ext>
                  </a:extLst>
                </p14:cNvPr>
                <p14:cNvContentPartPr/>
                <p14:nvPr/>
              </p14:nvContentPartPr>
              <p14:xfrm>
                <a:off x="3528522" y="1497155"/>
                <a:ext cx="279360" cy="156240"/>
              </p14:xfrm>
            </p:contentPart>
          </mc:Choice>
          <mc:Fallback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6D35AEBE-54E8-D7FF-EE74-A5BA63796229}"/>
                    </a:ext>
                  </a:extLst>
                </p:cNvPr>
                <p:cNvPicPr/>
                <p:nvPr/>
              </p:nvPicPr>
              <p:blipFill>
                <a:blip r:embed="rId634"/>
                <a:stretch>
                  <a:fillRect/>
                </a:stretch>
              </p:blipFill>
              <p:spPr>
                <a:xfrm>
                  <a:off x="3522402" y="1491035"/>
                  <a:ext cx="2916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5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389614BD-7991-D64B-E2AA-E4EDE8AC9AEC}"/>
                    </a:ext>
                  </a:extLst>
                </p14:cNvPr>
                <p14:cNvContentPartPr/>
                <p14:nvPr/>
              </p14:nvContentPartPr>
              <p14:xfrm>
                <a:off x="4158162" y="1336235"/>
                <a:ext cx="351360" cy="190080"/>
              </p14:xfrm>
            </p:contentPart>
          </mc:Choice>
          <mc:Fallback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389614BD-7991-D64B-E2AA-E4EDE8AC9AEC}"/>
                    </a:ext>
                  </a:extLst>
                </p:cNvPr>
                <p:cNvPicPr/>
                <p:nvPr/>
              </p:nvPicPr>
              <p:blipFill>
                <a:blip r:embed="rId636"/>
                <a:stretch>
                  <a:fillRect/>
                </a:stretch>
              </p:blipFill>
              <p:spPr>
                <a:xfrm>
                  <a:off x="4152042" y="1330115"/>
                  <a:ext cx="363600" cy="20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37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E6E46973-9F50-6A88-BE09-FC707D862AB2}"/>
                  </a:ext>
                </a:extLst>
              </p14:cNvPr>
              <p14:cNvContentPartPr/>
              <p14:nvPr/>
            </p14:nvContentPartPr>
            <p14:xfrm>
              <a:off x="2855682" y="4139555"/>
              <a:ext cx="807480" cy="1030680"/>
            </p14:xfrm>
          </p:contentPart>
        </mc:Choice>
        <mc:Fallback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E6E46973-9F50-6A88-BE09-FC707D862AB2}"/>
                  </a:ext>
                </a:extLst>
              </p:cNvPr>
              <p:cNvPicPr/>
              <p:nvPr/>
            </p:nvPicPr>
            <p:blipFill>
              <a:blip r:embed="rId638"/>
              <a:stretch>
                <a:fillRect/>
              </a:stretch>
            </p:blipFill>
            <p:spPr>
              <a:xfrm>
                <a:off x="2849562" y="4133435"/>
                <a:ext cx="819720" cy="104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99" name="Group 598">
            <a:extLst>
              <a:ext uri="{FF2B5EF4-FFF2-40B4-BE49-F238E27FC236}">
                <a16:creationId xmlns:a16="http://schemas.microsoft.com/office/drawing/2014/main" id="{BBE19A23-BE4F-D7E1-45DD-D5735C55A036}"/>
              </a:ext>
            </a:extLst>
          </p:cNvPr>
          <p:cNvGrpSpPr/>
          <p:nvPr/>
        </p:nvGrpSpPr>
        <p:grpSpPr>
          <a:xfrm>
            <a:off x="2881962" y="4257275"/>
            <a:ext cx="816480" cy="982080"/>
            <a:chOff x="2881962" y="4257275"/>
            <a:chExt cx="816480" cy="98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9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7B0F877-3B7B-F885-5DA0-289DB9B59B25}"/>
                    </a:ext>
                  </a:extLst>
                </p14:cNvPr>
                <p14:cNvContentPartPr/>
                <p14:nvPr/>
              </p14:nvContentPartPr>
              <p14:xfrm>
                <a:off x="3140802" y="4552835"/>
                <a:ext cx="226080" cy="37224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7B0F877-3B7B-F885-5DA0-289DB9B59B25}"/>
                    </a:ext>
                  </a:extLst>
                </p:cNvPr>
                <p:cNvPicPr/>
                <p:nvPr/>
              </p:nvPicPr>
              <p:blipFill>
                <a:blip r:embed="rId640"/>
                <a:stretch>
                  <a:fillRect/>
                </a:stretch>
              </p:blipFill>
              <p:spPr>
                <a:xfrm>
                  <a:off x="3134682" y="4546715"/>
                  <a:ext cx="2383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1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1CF5C2EB-97BA-0E75-B872-BAAD962AF21F}"/>
                    </a:ext>
                  </a:extLst>
                </p14:cNvPr>
                <p14:cNvContentPartPr/>
                <p14:nvPr/>
              </p14:nvContentPartPr>
              <p14:xfrm>
                <a:off x="3220362" y="4471835"/>
                <a:ext cx="108360" cy="12600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1CF5C2EB-97BA-0E75-B872-BAAD962AF21F}"/>
                    </a:ext>
                  </a:extLst>
                </p:cNvPr>
                <p:cNvPicPr/>
                <p:nvPr/>
              </p:nvPicPr>
              <p:blipFill>
                <a:blip r:embed="rId642"/>
                <a:stretch>
                  <a:fillRect/>
                </a:stretch>
              </p:blipFill>
              <p:spPr>
                <a:xfrm>
                  <a:off x="3214242" y="4465715"/>
                  <a:ext cx="120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3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48A5367A-648A-FD6C-B531-798D1B8D3870}"/>
                    </a:ext>
                  </a:extLst>
                </p14:cNvPr>
                <p14:cNvContentPartPr/>
                <p14:nvPr/>
              </p14:nvContentPartPr>
              <p14:xfrm>
                <a:off x="2881962" y="4257275"/>
                <a:ext cx="816480" cy="98208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48A5367A-648A-FD6C-B531-798D1B8D3870}"/>
                    </a:ext>
                  </a:extLst>
                </p:cNvPr>
                <p:cNvPicPr/>
                <p:nvPr/>
              </p:nvPicPr>
              <p:blipFill>
                <a:blip r:embed="rId644"/>
                <a:stretch>
                  <a:fillRect/>
                </a:stretch>
              </p:blipFill>
              <p:spPr>
                <a:xfrm>
                  <a:off x="2875842" y="4251155"/>
                  <a:ext cx="828720" cy="9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5" name="Group 604">
            <a:extLst>
              <a:ext uri="{FF2B5EF4-FFF2-40B4-BE49-F238E27FC236}">
                <a16:creationId xmlns:a16="http://schemas.microsoft.com/office/drawing/2014/main" id="{89C3964B-B68A-1DBB-EE3B-BA3E8A83EF89}"/>
              </a:ext>
            </a:extLst>
          </p:cNvPr>
          <p:cNvGrpSpPr/>
          <p:nvPr/>
        </p:nvGrpSpPr>
        <p:grpSpPr>
          <a:xfrm>
            <a:off x="7489602" y="238235"/>
            <a:ext cx="3230280" cy="1569240"/>
            <a:chOff x="7489602" y="238235"/>
            <a:chExt cx="3230280" cy="156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5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70917B66-0EC6-C2A6-1F38-4EAFE44A88BE}"/>
                    </a:ext>
                  </a:extLst>
                </p14:cNvPr>
                <p14:cNvContentPartPr/>
                <p14:nvPr/>
              </p14:nvContentPartPr>
              <p14:xfrm>
                <a:off x="7851762" y="1703075"/>
                <a:ext cx="13320" cy="10440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70917B66-0EC6-C2A6-1F38-4EAFE44A88BE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7845642" y="1696955"/>
                  <a:ext cx="255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7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9E01645F-C2A1-C22D-12F2-A10C7042B564}"/>
                    </a:ext>
                  </a:extLst>
                </p14:cNvPr>
                <p14:cNvContentPartPr/>
                <p14:nvPr/>
              </p14:nvContentPartPr>
              <p14:xfrm>
                <a:off x="7844202" y="1579235"/>
                <a:ext cx="45360" cy="71640"/>
              </p14:xfrm>
            </p:contentPart>
          </mc:Choice>
          <mc:Fallback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9E01645F-C2A1-C22D-12F2-A10C7042B564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7838082" y="1573115"/>
                  <a:ext cx="576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9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45337C07-BDBB-FEB2-B106-3FB15CD02C05}"/>
                    </a:ext>
                  </a:extLst>
                </p14:cNvPr>
                <p14:cNvContentPartPr/>
                <p14:nvPr/>
              </p14:nvContentPartPr>
              <p14:xfrm>
                <a:off x="7989282" y="1613435"/>
                <a:ext cx="208440" cy="12060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45337C07-BDBB-FEB2-B106-3FB15CD02C05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7983162" y="1607315"/>
                  <a:ext cx="2206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1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18C93BA7-7BC0-FB9E-EC0A-55B7AB3C687D}"/>
                    </a:ext>
                  </a:extLst>
                </p14:cNvPr>
                <p14:cNvContentPartPr/>
                <p14:nvPr/>
              </p14:nvContentPartPr>
              <p14:xfrm>
                <a:off x="8180802" y="1639715"/>
                <a:ext cx="93240" cy="3636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18C93BA7-7BC0-FB9E-EC0A-55B7AB3C687D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8174682" y="1633595"/>
                  <a:ext cx="1054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3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16A57E49-7D9C-9015-B66E-960BD5837506}"/>
                    </a:ext>
                  </a:extLst>
                </p14:cNvPr>
                <p14:cNvContentPartPr/>
                <p14:nvPr/>
              </p14:nvContentPartPr>
              <p14:xfrm>
                <a:off x="8362962" y="1644755"/>
                <a:ext cx="9720" cy="396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16A57E49-7D9C-9015-B66E-960BD5837506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8356842" y="1638635"/>
                  <a:ext cx="219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5">
              <p14:nvContentPartPr>
                <p14:cNvPr id="479" name="Ink 478">
                  <a:extLst>
                    <a:ext uri="{FF2B5EF4-FFF2-40B4-BE49-F238E27FC236}">
                      <a16:creationId xmlns:a16="http://schemas.microsoft.com/office/drawing/2014/main" id="{2B661487-27B9-0765-DDAC-2CAC69AE513F}"/>
                    </a:ext>
                  </a:extLst>
                </p14:cNvPr>
                <p14:cNvContentPartPr/>
                <p14:nvPr/>
              </p14:nvContentPartPr>
              <p14:xfrm>
                <a:off x="8294202" y="1134995"/>
                <a:ext cx="167760" cy="76320"/>
              </p14:xfrm>
            </p:contentPart>
          </mc:Choice>
          <mc:Fallback>
            <p:pic>
              <p:nvPicPr>
                <p:cNvPr id="479" name="Ink 478">
                  <a:extLst>
                    <a:ext uri="{FF2B5EF4-FFF2-40B4-BE49-F238E27FC236}">
                      <a16:creationId xmlns:a16="http://schemas.microsoft.com/office/drawing/2014/main" id="{2B661487-27B9-0765-DDAC-2CAC69AE513F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8288082" y="1128875"/>
                  <a:ext cx="1800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7">
              <p14:nvContentPartPr>
                <p14:cNvPr id="480" name="Ink 479">
                  <a:extLst>
                    <a:ext uri="{FF2B5EF4-FFF2-40B4-BE49-F238E27FC236}">
                      <a16:creationId xmlns:a16="http://schemas.microsoft.com/office/drawing/2014/main" id="{7D3A53E2-896A-E193-0ADE-2C8D83854DEF}"/>
                    </a:ext>
                  </a:extLst>
                </p14:cNvPr>
                <p14:cNvContentPartPr/>
                <p14:nvPr/>
              </p14:nvContentPartPr>
              <p14:xfrm>
                <a:off x="8305362" y="1205195"/>
                <a:ext cx="74880" cy="30600"/>
              </p14:xfrm>
            </p:contentPart>
          </mc:Choice>
          <mc:Fallback>
            <p:pic>
              <p:nvPicPr>
                <p:cNvPr id="480" name="Ink 479">
                  <a:extLst>
                    <a:ext uri="{FF2B5EF4-FFF2-40B4-BE49-F238E27FC236}">
                      <a16:creationId xmlns:a16="http://schemas.microsoft.com/office/drawing/2014/main" id="{7D3A53E2-896A-E193-0ADE-2C8D83854DEF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8299242" y="1199075"/>
                  <a:ext cx="8712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9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1C6DE8B0-8244-5AE4-9B9D-3DAC3A46C02C}"/>
                    </a:ext>
                  </a:extLst>
                </p14:cNvPr>
                <p14:cNvContentPartPr/>
                <p14:nvPr/>
              </p14:nvContentPartPr>
              <p14:xfrm>
                <a:off x="8281962" y="620915"/>
                <a:ext cx="222480" cy="31644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1C6DE8B0-8244-5AE4-9B9D-3DAC3A46C02C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8275842" y="614795"/>
                  <a:ext cx="2347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1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3506B8CB-CF7D-BC62-8C09-910B65F5E02D}"/>
                    </a:ext>
                  </a:extLst>
                </p14:cNvPr>
                <p14:cNvContentPartPr/>
                <p14:nvPr/>
              </p14:nvContentPartPr>
              <p14:xfrm>
                <a:off x="8458722" y="476555"/>
                <a:ext cx="284040" cy="35820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3506B8CB-CF7D-BC62-8C09-910B65F5E02D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8452602" y="470435"/>
                  <a:ext cx="29628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3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91C7C3C4-3D4B-17DD-F27B-11514E598318}"/>
                    </a:ext>
                  </a:extLst>
                </p14:cNvPr>
                <p14:cNvContentPartPr/>
                <p14:nvPr/>
              </p14:nvContentPartPr>
              <p14:xfrm>
                <a:off x="7978122" y="238235"/>
                <a:ext cx="748800" cy="88920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91C7C3C4-3D4B-17DD-F27B-11514E598318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7972002" y="232115"/>
                  <a:ext cx="761040" cy="90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5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108AC380-F558-2E05-9AB7-422C24DE173E}"/>
                    </a:ext>
                  </a:extLst>
                </p14:cNvPr>
                <p14:cNvContentPartPr/>
                <p14:nvPr/>
              </p14:nvContentPartPr>
              <p14:xfrm>
                <a:off x="7489602" y="1336955"/>
                <a:ext cx="232200" cy="25020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108AC380-F558-2E05-9AB7-422C24DE173E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7483482" y="1330835"/>
                  <a:ext cx="2444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7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65FFA84E-4359-DADE-3695-6F7E46857F7B}"/>
                    </a:ext>
                  </a:extLst>
                </p14:cNvPr>
                <p14:cNvContentPartPr/>
                <p14:nvPr/>
              </p14:nvContentPartPr>
              <p14:xfrm>
                <a:off x="7796322" y="1290515"/>
                <a:ext cx="249120" cy="25344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65FFA84E-4359-DADE-3695-6F7E46857F7B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7790202" y="1284395"/>
                  <a:ext cx="2613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9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8F29673D-37EB-CFCC-5C3E-BAC176DC99C4}"/>
                    </a:ext>
                  </a:extLst>
                </p14:cNvPr>
                <p14:cNvContentPartPr/>
                <p14:nvPr/>
              </p14:nvContentPartPr>
              <p14:xfrm>
                <a:off x="7957602" y="1267115"/>
                <a:ext cx="76320" cy="117360"/>
              </p14:xfrm>
            </p:contentPart>
          </mc:Choice>
          <mc:Fallback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8F29673D-37EB-CFCC-5C3E-BAC176DC99C4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7951482" y="1260995"/>
                  <a:ext cx="885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1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09348CB0-F461-3F39-5C79-29648DC6D425}"/>
                    </a:ext>
                  </a:extLst>
                </p14:cNvPr>
                <p14:cNvContentPartPr/>
                <p14:nvPr/>
              </p14:nvContentPartPr>
              <p14:xfrm>
                <a:off x="8121762" y="1223555"/>
                <a:ext cx="300960" cy="277560"/>
              </p14:xfrm>
            </p:contentPart>
          </mc:Choice>
          <mc:Fallback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09348CB0-F461-3F39-5C79-29648DC6D425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8115642" y="1217435"/>
                  <a:ext cx="31320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3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857B2C07-9A80-FEA4-7202-66A09A598954}"/>
                    </a:ext>
                  </a:extLst>
                </p14:cNvPr>
                <p14:cNvContentPartPr/>
                <p14:nvPr/>
              </p14:nvContentPartPr>
              <p14:xfrm>
                <a:off x="8633322" y="1060835"/>
                <a:ext cx="120600" cy="500400"/>
              </p14:xfrm>
            </p:contentPart>
          </mc:Choice>
          <mc:Fallback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857B2C07-9A80-FEA4-7202-66A09A598954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8627202" y="1054715"/>
                  <a:ext cx="13284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5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01BB0FAD-0E1D-4F98-23F6-47D621A1A490}"/>
                    </a:ext>
                  </a:extLst>
                </p14:cNvPr>
                <p14:cNvContentPartPr/>
                <p14:nvPr/>
              </p14:nvContentPartPr>
              <p14:xfrm>
                <a:off x="8942922" y="1125995"/>
                <a:ext cx="117720" cy="27036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01BB0FAD-0E1D-4F98-23F6-47D621A1A490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8936802" y="1119875"/>
                  <a:ext cx="129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7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B6C98AA3-5AC8-20F6-2447-E03B06A18CC6}"/>
                    </a:ext>
                  </a:extLst>
                </p14:cNvPr>
                <p14:cNvContentPartPr/>
                <p14:nvPr/>
              </p14:nvContentPartPr>
              <p14:xfrm>
                <a:off x="9128682" y="1169915"/>
                <a:ext cx="74880" cy="17028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B6C98AA3-5AC8-20F6-2447-E03B06A18CC6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9122562" y="1163795"/>
                  <a:ext cx="87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9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4B8D9ED8-D1E7-2175-2C18-9EBA94A22EBC}"/>
                    </a:ext>
                  </a:extLst>
                </p14:cNvPr>
                <p14:cNvContentPartPr/>
                <p14:nvPr/>
              </p14:nvContentPartPr>
              <p14:xfrm>
                <a:off x="9322002" y="1178915"/>
                <a:ext cx="211680" cy="11268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4B8D9ED8-D1E7-2175-2C18-9EBA94A22EBC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9315882" y="1172795"/>
                  <a:ext cx="2239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1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99F504B0-C6DB-5731-1062-6E9B53589869}"/>
                    </a:ext>
                  </a:extLst>
                </p14:cNvPr>
                <p14:cNvContentPartPr/>
                <p14:nvPr/>
              </p14:nvContentPartPr>
              <p14:xfrm>
                <a:off x="9567882" y="1083875"/>
                <a:ext cx="244080" cy="233280"/>
              </p14:xfrm>
            </p:contentPart>
          </mc:Choice>
          <mc:Fallback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99F504B0-C6DB-5731-1062-6E9B53589869}"/>
                    </a:ext>
                  </a:extLst>
                </p:cNvPr>
                <p:cNvPicPr/>
                <p:nvPr/>
              </p:nvPicPr>
              <p:blipFill>
                <a:blip r:embed="rId682"/>
                <a:stretch>
                  <a:fillRect/>
                </a:stretch>
              </p:blipFill>
              <p:spPr>
                <a:xfrm>
                  <a:off x="9561762" y="1077755"/>
                  <a:ext cx="256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3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961DE8AE-67D5-7399-6610-3E619E66D5E5}"/>
                    </a:ext>
                  </a:extLst>
                </p14:cNvPr>
                <p14:cNvContentPartPr/>
                <p14:nvPr/>
              </p14:nvContentPartPr>
              <p14:xfrm>
                <a:off x="9948402" y="1036715"/>
                <a:ext cx="320400" cy="25380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961DE8AE-67D5-7399-6610-3E619E66D5E5}"/>
                    </a:ext>
                  </a:extLst>
                </p:cNvPr>
                <p:cNvPicPr/>
                <p:nvPr/>
              </p:nvPicPr>
              <p:blipFill>
                <a:blip r:embed="rId684"/>
                <a:stretch>
                  <a:fillRect/>
                </a:stretch>
              </p:blipFill>
              <p:spPr>
                <a:xfrm>
                  <a:off x="9942282" y="1030595"/>
                  <a:ext cx="33264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5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74A0975F-EA2C-7346-2565-9A1FF04ACAC8}"/>
                    </a:ext>
                  </a:extLst>
                </p14:cNvPr>
                <p14:cNvContentPartPr/>
                <p14:nvPr/>
              </p14:nvContentPartPr>
              <p14:xfrm>
                <a:off x="10164762" y="962915"/>
                <a:ext cx="81720" cy="14220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74A0975F-EA2C-7346-2565-9A1FF04ACAC8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10158642" y="956795"/>
                  <a:ext cx="93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7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49CBF950-0CA1-A8B6-6517-721A75EF8CEA}"/>
                    </a:ext>
                  </a:extLst>
                </p14:cNvPr>
                <p14:cNvContentPartPr/>
                <p14:nvPr/>
              </p14:nvContentPartPr>
              <p14:xfrm>
                <a:off x="10216602" y="1053275"/>
                <a:ext cx="127080" cy="34236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49CBF950-0CA1-A8B6-6517-721A75EF8CEA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0210482" y="1047155"/>
                  <a:ext cx="1393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9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DDA898CA-0A64-19BF-FBD1-667549CB011D}"/>
                    </a:ext>
                  </a:extLst>
                </p14:cNvPr>
                <p14:cNvContentPartPr/>
                <p14:nvPr/>
              </p14:nvContentPartPr>
              <p14:xfrm>
                <a:off x="10434042" y="1030955"/>
                <a:ext cx="143280" cy="15516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DDA898CA-0A64-19BF-FBD1-667549CB011D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0427922" y="1024835"/>
                  <a:ext cx="155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1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061EC3CB-9ECE-749D-B808-D9571C1A558E}"/>
                    </a:ext>
                  </a:extLst>
                </p14:cNvPr>
                <p14:cNvContentPartPr/>
                <p14:nvPr/>
              </p14:nvContentPartPr>
              <p14:xfrm>
                <a:off x="10569762" y="845195"/>
                <a:ext cx="150120" cy="66348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061EC3CB-9ECE-749D-B808-D9571C1A558E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10563642" y="839075"/>
                  <a:ext cx="16236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3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2F57D5F3-B876-2AC9-E189-4BA50132D48F}"/>
                    </a:ext>
                  </a:extLst>
                </p14:cNvPr>
                <p14:cNvContentPartPr/>
                <p14:nvPr/>
              </p14:nvContentPartPr>
              <p14:xfrm>
                <a:off x="8428122" y="920435"/>
                <a:ext cx="234720" cy="108720"/>
              </p14:xfrm>
            </p:contentPart>
          </mc:Choice>
          <mc:Fallback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2F57D5F3-B876-2AC9-E189-4BA50132D48F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8422002" y="914315"/>
                  <a:ext cx="2469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5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7F7DE62D-613F-6CB0-8A3D-6D0220C394D4}"/>
                    </a:ext>
                  </a:extLst>
                </p14:cNvPr>
                <p14:cNvContentPartPr/>
                <p14:nvPr/>
              </p14:nvContentPartPr>
              <p14:xfrm>
                <a:off x="8450442" y="983435"/>
                <a:ext cx="271800" cy="108720"/>
              </p14:xfrm>
            </p:contentPart>
          </mc:Choice>
          <mc:Fallback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7F7DE62D-613F-6CB0-8A3D-6D0220C394D4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8444322" y="977315"/>
                  <a:ext cx="28404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8" name="Group 607">
            <a:extLst>
              <a:ext uri="{FF2B5EF4-FFF2-40B4-BE49-F238E27FC236}">
                <a16:creationId xmlns:a16="http://schemas.microsoft.com/office/drawing/2014/main" id="{1906087A-755F-4AD6-465D-60887EB1D19F}"/>
              </a:ext>
            </a:extLst>
          </p:cNvPr>
          <p:cNvGrpSpPr/>
          <p:nvPr/>
        </p:nvGrpSpPr>
        <p:grpSpPr>
          <a:xfrm>
            <a:off x="3194082" y="5682515"/>
            <a:ext cx="738360" cy="825120"/>
            <a:chOff x="3194082" y="5682515"/>
            <a:chExt cx="738360" cy="82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7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B5542CFB-5F6E-C771-1212-D99D8FD4B2D1}"/>
                    </a:ext>
                  </a:extLst>
                </p14:cNvPr>
                <p14:cNvContentPartPr/>
                <p14:nvPr/>
              </p14:nvContentPartPr>
              <p14:xfrm>
                <a:off x="3194082" y="5884835"/>
                <a:ext cx="362520" cy="234360"/>
              </p14:xfrm>
            </p:contentPart>
          </mc:Choice>
          <mc:Fallback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B5542CFB-5F6E-C771-1212-D99D8FD4B2D1}"/>
                    </a:ext>
                  </a:extLst>
                </p:cNvPr>
                <p:cNvPicPr/>
                <p:nvPr/>
              </p:nvPicPr>
              <p:blipFill>
                <a:blip r:embed="rId698"/>
                <a:stretch>
                  <a:fillRect/>
                </a:stretch>
              </p:blipFill>
              <p:spPr>
                <a:xfrm>
                  <a:off x="3187962" y="5878715"/>
                  <a:ext cx="3747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9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34B484BF-40D0-7779-FA21-77A66D88D772}"/>
                    </a:ext>
                  </a:extLst>
                </p14:cNvPr>
                <p14:cNvContentPartPr/>
                <p14:nvPr/>
              </p14:nvContentPartPr>
              <p14:xfrm>
                <a:off x="3349602" y="5937755"/>
                <a:ext cx="450720" cy="286560"/>
              </p14:xfrm>
            </p:contentPart>
          </mc:Choice>
          <mc:Fallback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34B484BF-40D0-7779-FA21-77A66D88D772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3343482" y="5931635"/>
                  <a:ext cx="4629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1">
              <p14:nvContentPartPr>
                <p14:cNvPr id="593" name="Ink 592">
                  <a:extLst>
                    <a:ext uri="{FF2B5EF4-FFF2-40B4-BE49-F238E27FC236}">
                      <a16:creationId xmlns:a16="http://schemas.microsoft.com/office/drawing/2014/main" id="{E8B3548F-D156-1D13-62A3-101B3DA41731}"/>
                    </a:ext>
                  </a:extLst>
                </p14:cNvPr>
                <p14:cNvContentPartPr/>
                <p14:nvPr/>
              </p14:nvContentPartPr>
              <p14:xfrm>
                <a:off x="3517722" y="6282275"/>
                <a:ext cx="171000" cy="166320"/>
              </p14:xfrm>
            </p:contentPart>
          </mc:Choice>
          <mc:Fallback>
            <p:pic>
              <p:nvPicPr>
                <p:cNvPr id="593" name="Ink 592">
                  <a:extLst>
                    <a:ext uri="{FF2B5EF4-FFF2-40B4-BE49-F238E27FC236}">
                      <a16:creationId xmlns:a16="http://schemas.microsoft.com/office/drawing/2014/main" id="{E8B3548F-D156-1D13-62A3-101B3DA41731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3511602" y="6276155"/>
                  <a:ext cx="18324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3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5EC95F5E-6667-0F2D-9628-C9DBEB12ECF5}"/>
                    </a:ext>
                  </a:extLst>
                </p14:cNvPr>
                <p14:cNvContentPartPr/>
                <p14:nvPr/>
              </p14:nvContentPartPr>
              <p14:xfrm>
                <a:off x="3571722" y="6369755"/>
                <a:ext cx="169560" cy="13788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5EC95F5E-6667-0F2D-9628-C9DBEB12ECF5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3565602" y="6363635"/>
                  <a:ext cx="1818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5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C8294A46-D28E-9FB2-A909-8AB7D9AD98A6}"/>
                    </a:ext>
                  </a:extLst>
                </p14:cNvPr>
                <p14:cNvContentPartPr/>
                <p14:nvPr/>
              </p14:nvContentPartPr>
              <p14:xfrm>
                <a:off x="3255282" y="5682515"/>
                <a:ext cx="659880" cy="372240"/>
              </p14:xfrm>
            </p:contentPart>
          </mc:Choice>
          <mc:Fallback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C8294A46-D28E-9FB2-A909-8AB7D9AD98A6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3249162" y="5676395"/>
                  <a:ext cx="67212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7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B6A8489D-EBB6-A7B7-8429-A9B959E9DD42}"/>
                    </a:ext>
                  </a:extLst>
                </p14:cNvPr>
                <p14:cNvContentPartPr/>
                <p14:nvPr/>
              </p14:nvContentPartPr>
              <p14:xfrm>
                <a:off x="3452202" y="5936675"/>
                <a:ext cx="480240" cy="330120"/>
              </p14:xfrm>
            </p:contentPart>
          </mc:Choice>
          <mc:Fallback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B6A8489D-EBB6-A7B7-8429-A9B959E9DD42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3446082" y="5930555"/>
                  <a:ext cx="4924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9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5A05C5B0-C047-7C7C-4231-8E9CC12F7651}"/>
                    </a:ext>
                  </a:extLst>
                </p14:cNvPr>
                <p14:cNvContentPartPr/>
                <p14:nvPr/>
              </p14:nvContentPartPr>
              <p14:xfrm>
                <a:off x="3447162" y="6010115"/>
                <a:ext cx="43200" cy="49680"/>
              </p14:xfrm>
            </p:contentPart>
          </mc:Choice>
          <mc:Fallback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5A05C5B0-C047-7C7C-4231-8E9CC12F7651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3441042" y="6003995"/>
                  <a:ext cx="554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1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CDC0FE63-F70F-3A3C-E217-A16E56BD88BE}"/>
                    </a:ext>
                  </a:extLst>
                </p14:cNvPr>
                <p14:cNvContentPartPr/>
                <p14:nvPr/>
              </p14:nvContentPartPr>
              <p14:xfrm>
                <a:off x="3565962" y="6240155"/>
                <a:ext cx="360" cy="360"/>
              </p14:xfrm>
            </p:contentPart>
          </mc:Choice>
          <mc:Fallback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CDC0FE63-F70F-3A3C-E217-A16E56BD88BE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3559842" y="623403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2">
            <p14:nvContentPartPr>
              <p14:cNvPr id="609" name="Ink 608">
                <a:extLst>
                  <a:ext uri="{FF2B5EF4-FFF2-40B4-BE49-F238E27FC236}">
                    <a16:creationId xmlns:a16="http://schemas.microsoft.com/office/drawing/2014/main" id="{996F7256-F5F3-3856-F8D7-597D441A0FB8}"/>
                  </a:ext>
                </a:extLst>
              </p14:cNvPr>
              <p14:cNvContentPartPr/>
              <p14:nvPr/>
            </p14:nvContentPartPr>
            <p14:xfrm>
              <a:off x="3365442" y="4962875"/>
              <a:ext cx="26280" cy="31320"/>
            </p14:xfrm>
          </p:contentPart>
        </mc:Choice>
        <mc:Fallback>
          <p:pic>
            <p:nvPicPr>
              <p:cNvPr id="609" name="Ink 608">
                <a:extLst>
                  <a:ext uri="{FF2B5EF4-FFF2-40B4-BE49-F238E27FC236}">
                    <a16:creationId xmlns:a16="http://schemas.microsoft.com/office/drawing/2014/main" id="{996F7256-F5F3-3856-F8D7-597D441A0FB8}"/>
                  </a:ext>
                </a:extLst>
              </p:cNvPr>
              <p:cNvPicPr/>
              <p:nvPr/>
            </p:nvPicPr>
            <p:blipFill>
              <a:blip r:embed="rId713"/>
              <a:stretch>
                <a:fillRect/>
              </a:stretch>
            </p:blipFill>
            <p:spPr>
              <a:xfrm>
                <a:off x="3359322" y="4956755"/>
                <a:ext cx="385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4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D591F701-5923-2469-9ABD-C9ACE24F8969}"/>
                  </a:ext>
                </a:extLst>
              </p14:cNvPr>
              <p14:cNvContentPartPr/>
              <p14:nvPr/>
            </p14:nvContentPartPr>
            <p14:xfrm>
              <a:off x="3060522" y="6474155"/>
              <a:ext cx="16920" cy="7920"/>
            </p14:xfrm>
          </p:contentPart>
        </mc:Choice>
        <mc:Fallback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D591F701-5923-2469-9ABD-C9ACE24F8969}"/>
                  </a:ext>
                </a:extLst>
              </p:cNvPr>
              <p:cNvPicPr/>
              <p:nvPr/>
            </p:nvPicPr>
            <p:blipFill>
              <a:blip r:embed="rId715"/>
              <a:stretch>
                <a:fillRect/>
              </a:stretch>
            </p:blipFill>
            <p:spPr>
              <a:xfrm>
                <a:off x="3054402" y="6468035"/>
                <a:ext cx="291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282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84D3DC4-F29D-4393-F9D8-F8DBF13AC7F2}"/>
              </a:ext>
            </a:extLst>
          </p:cNvPr>
          <p:cNvGrpSpPr/>
          <p:nvPr/>
        </p:nvGrpSpPr>
        <p:grpSpPr>
          <a:xfrm>
            <a:off x="899802" y="540275"/>
            <a:ext cx="666000" cy="590040"/>
            <a:chOff x="899802" y="540275"/>
            <a:chExt cx="666000" cy="59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7865D2-61FE-B36A-20CD-E2CF10286647}"/>
                    </a:ext>
                  </a:extLst>
                </p14:cNvPr>
                <p14:cNvContentPartPr/>
                <p14:nvPr/>
              </p14:nvContentPartPr>
              <p14:xfrm>
                <a:off x="899802" y="540275"/>
                <a:ext cx="281160" cy="3506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7865D2-61FE-B36A-20CD-E2CF102866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3682" y="534155"/>
                  <a:ext cx="29340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BE371FE-8BC5-1314-F9B3-2C156DD8C471}"/>
                    </a:ext>
                  </a:extLst>
                </p14:cNvPr>
                <p14:cNvContentPartPr/>
                <p14:nvPr/>
              </p14:nvContentPartPr>
              <p14:xfrm>
                <a:off x="1110042" y="572315"/>
                <a:ext cx="54720" cy="2023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BE371FE-8BC5-1314-F9B3-2C156DD8C47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03922" y="566195"/>
                  <a:ext cx="6696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8A1648-CE63-BD94-D012-3FBDEEC4FFF6}"/>
                    </a:ext>
                  </a:extLst>
                </p14:cNvPr>
                <p14:cNvContentPartPr/>
                <p14:nvPr/>
              </p14:nvContentPartPr>
              <p14:xfrm>
                <a:off x="1200762" y="735035"/>
                <a:ext cx="139680" cy="3952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8A1648-CE63-BD94-D012-3FBDEEC4FF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94642" y="728915"/>
                  <a:ext cx="15192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8D9F8DA-ADA6-E3DB-9356-92120512411D}"/>
                    </a:ext>
                  </a:extLst>
                </p14:cNvPr>
                <p14:cNvContentPartPr/>
                <p14:nvPr/>
              </p14:nvContentPartPr>
              <p14:xfrm>
                <a:off x="1389402" y="592835"/>
                <a:ext cx="176400" cy="317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8D9F8DA-ADA6-E3DB-9356-9212051241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3282" y="586715"/>
                  <a:ext cx="188640" cy="32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2128C41-68FD-6C8F-FDD4-4D3AF965A9E7}"/>
              </a:ext>
            </a:extLst>
          </p:cNvPr>
          <p:cNvGrpSpPr/>
          <p:nvPr/>
        </p:nvGrpSpPr>
        <p:grpSpPr>
          <a:xfrm>
            <a:off x="1816362" y="653675"/>
            <a:ext cx="130680" cy="156240"/>
            <a:chOff x="1816362" y="653675"/>
            <a:chExt cx="130680" cy="15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70AEAC4-CCD3-894D-B0CF-37D1F9019FB0}"/>
                    </a:ext>
                  </a:extLst>
                </p14:cNvPr>
                <p14:cNvContentPartPr/>
                <p14:nvPr/>
              </p14:nvContentPartPr>
              <p14:xfrm>
                <a:off x="1816362" y="653675"/>
                <a:ext cx="97200" cy="32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70AEAC4-CCD3-894D-B0CF-37D1F9019FB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10242" y="647555"/>
                  <a:ext cx="109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EA5477A-9229-C7B4-2E7B-C2DDD4BD1EE0}"/>
                    </a:ext>
                  </a:extLst>
                </p14:cNvPr>
                <p14:cNvContentPartPr/>
                <p14:nvPr/>
              </p14:nvContentPartPr>
              <p14:xfrm>
                <a:off x="1820322" y="789395"/>
                <a:ext cx="126720" cy="20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EA5477A-9229-C7B4-2E7B-C2DDD4BD1E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14202" y="783275"/>
                  <a:ext cx="13896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F221E9-9CAD-EF96-C778-04698A94FCC2}"/>
              </a:ext>
            </a:extLst>
          </p:cNvPr>
          <p:cNvGrpSpPr/>
          <p:nvPr/>
        </p:nvGrpSpPr>
        <p:grpSpPr>
          <a:xfrm>
            <a:off x="2210562" y="477275"/>
            <a:ext cx="530280" cy="275400"/>
            <a:chOff x="2210562" y="477275"/>
            <a:chExt cx="530280" cy="27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CB64107-7B7C-7F06-9C30-DF1A019281AA}"/>
                    </a:ext>
                  </a:extLst>
                </p14:cNvPr>
                <p14:cNvContentPartPr/>
                <p14:nvPr/>
              </p14:nvContentPartPr>
              <p14:xfrm>
                <a:off x="2210562" y="516875"/>
                <a:ext cx="216000" cy="235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CB64107-7B7C-7F06-9C30-DF1A019281A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04442" y="510755"/>
                  <a:ext cx="2282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F48C60E-F8DB-00EA-5D56-DDBDEC8711EC}"/>
                    </a:ext>
                  </a:extLst>
                </p14:cNvPr>
                <p14:cNvContentPartPr/>
                <p14:nvPr/>
              </p14:nvContentPartPr>
              <p14:xfrm>
                <a:off x="2521242" y="592115"/>
                <a:ext cx="136080" cy="16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F48C60E-F8DB-00EA-5D56-DDBDEC8711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15122" y="585995"/>
                  <a:ext cx="148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5A39F2-B814-A6B1-8276-EFB6C4DF6C8F}"/>
                    </a:ext>
                  </a:extLst>
                </p14:cNvPr>
                <p14:cNvContentPartPr/>
                <p14:nvPr/>
              </p14:nvContentPartPr>
              <p14:xfrm>
                <a:off x="2727522" y="477275"/>
                <a:ext cx="13320" cy="214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5A39F2-B814-A6B1-8276-EFB6C4DF6C8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21402" y="471155"/>
                  <a:ext cx="2556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DA313E0-F5A2-DDC8-844E-D027931ECDD3}"/>
              </a:ext>
            </a:extLst>
          </p:cNvPr>
          <p:cNvGrpSpPr/>
          <p:nvPr/>
        </p:nvGrpSpPr>
        <p:grpSpPr>
          <a:xfrm>
            <a:off x="1792242" y="1204835"/>
            <a:ext cx="385200" cy="274320"/>
            <a:chOff x="1792242" y="1204835"/>
            <a:chExt cx="385200" cy="27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A0A3BA3-B871-6941-9D67-EE90D352D3BF}"/>
                    </a:ext>
                  </a:extLst>
                </p14:cNvPr>
                <p14:cNvContentPartPr/>
                <p14:nvPr/>
              </p14:nvContentPartPr>
              <p14:xfrm>
                <a:off x="1792242" y="1319315"/>
                <a:ext cx="121320" cy="3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A0A3BA3-B871-6941-9D67-EE90D352D3B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786122" y="1313195"/>
                  <a:ext cx="133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71D2184-74D4-C1C0-A164-FC56F020742E}"/>
                    </a:ext>
                  </a:extLst>
                </p14:cNvPr>
                <p14:cNvContentPartPr/>
                <p14:nvPr/>
              </p14:nvContentPartPr>
              <p14:xfrm>
                <a:off x="1820322" y="1405355"/>
                <a:ext cx="124920" cy="33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71D2184-74D4-C1C0-A164-FC56F02074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814202" y="1399235"/>
                  <a:ext cx="1371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3FE5A64-F33E-FDE7-804B-A7F4F4A2DF79}"/>
                    </a:ext>
                  </a:extLst>
                </p14:cNvPr>
                <p14:cNvContentPartPr/>
                <p14:nvPr/>
              </p14:nvContentPartPr>
              <p14:xfrm>
                <a:off x="1983762" y="1204835"/>
                <a:ext cx="193680" cy="274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3FE5A64-F33E-FDE7-804B-A7F4F4A2DF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77642" y="1198715"/>
                  <a:ext cx="20592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513646-D309-0E05-620E-3388738F2ABB}"/>
              </a:ext>
            </a:extLst>
          </p:cNvPr>
          <p:cNvGrpSpPr/>
          <p:nvPr/>
        </p:nvGrpSpPr>
        <p:grpSpPr>
          <a:xfrm>
            <a:off x="939042" y="1146515"/>
            <a:ext cx="603000" cy="349200"/>
            <a:chOff x="939042" y="1146515"/>
            <a:chExt cx="603000" cy="34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7681FC9-5A43-E761-77F5-763B8572900C}"/>
                    </a:ext>
                  </a:extLst>
                </p14:cNvPr>
                <p14:cNvContentPartPr/>
                <p14:nvPr/>
              </p14:nvContentPartPr>
              <p14:xfrm>
                <a:off x="939042" y="1146515"/>
                <a:ext cx="46800" cy="3189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7681FC9-5A43-E761-77F5-763B8572900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2922" y="1140395"/>
                  <a:ext cx="590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7A8EEA-5875-44B5-E423-E89AB61ED355}"/>
                    </a:ext>
                  </a:extLst>
                </p14:cNvPr>
                <p14:cNvContentPartPr/>
                <p14:nvPr/>
              </p14:nvContentPartPr>
              <p14:xfrm>
                <a:off x="1052442" y="1287995"/>
                <a:ext cx="489600" cy="196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7A8EEA-5875-44B5-E423-E89AB61ED3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46322" y="1281875"/>
                  <a:ext cx="5018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30C716B-CBD0-D42A-84D5-7E9756508CC1}"/>
                    </a:ext>
                  </a:extLst>
                </p14:cNvPr>
                <p14:cNvContentPartPr/>
                <p14:nvPr/>
              </p14:nvContentPartPr>
              <p14:xfrm>
                <a:off x="1335042" y="1235435"/>
                <a:ext cx="193680" cy="260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30C716B-CBD0-D42A-84D5-7E9756508C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328922" y="1229315"/>
                  <a:ext cx="20592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854594A-D581-0ADB-7E23-712278354D22}"/>
              </a:ext>
            </a:extLst>
          </p:cNvPr>
          <p:cNvGrpSpPr/>
          <p:nvPr/>
        </p:nvGrpSpPr>
        <p:grpSpPr>
          <a:xfrm>
            <a:off x="3792762" y="403835"/>
            <a:ext cx="775080" cy="673200"/>
            <a:chOff x="3792762" y="403835"/>
            <a:chExt cx="775080" cy="67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09A9785-52DC-FB6D-700D-20D9003C637F}"/>
                    </a:ext>
                  </a:extLst>
                </p14:cNvPr>
                <p14:cNvContentPartPr/>
                <p14:nvPr/>
              </p14:nvContentPartPr>
              <p14:xfrm>
                <a:off x="3792762" y="403835"/>
                <a:ext cx="121320" cy="6732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09A9785-52DC-FB6D-700D-20D9003C637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786642" y="397715"/>
                  <a:ext cx="13356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1F87CF9-6B36-102F-767E-6B3D5520AEBA}"/>
                    </a:ext>
                  </a:extLst>
                </p14:cNvPr>
                <p14:cNvContentPartPr/>
                <p14:nvPr/>
              </p14:nvContentPartPr>
              <p14:xfrm>
                <a:off x="3800322" y="829355"/>
                <a:ext cx="147240" cy="77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1F87CF9-6B36-102F-767E-6B3D5520AEB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794202" y="823235"/>
                  <a:ext cx="15948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E9C2F95-8ACA-5127-CF5F-DD42B47BD91D}"/>
                    </a:ext>
                  </a:extLst>
                </p14:cNvPr>
                <p14:cNvContentPartPr/>
                <p14:nvPr/>
              </p14:nvContentPartPr>
              <p14:xfrm>
                <a:off x="4144482" y="637115"/>
                <a:ext cx="86040" cy="378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E9C2F95-8ACA-5127-CF5F-DD42B47BD91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38362" y="630995"/>
                  <a:ext cx="982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F128C64-14BE-4EAA-C3FD-0EEC7782F1C2}"/>
                    </a:ext>
                  </a:extLst>
                </p14:cNvPr>
                <p14:cNvContentPartPr/>
                <p14:nvPr/>
              </p14:nvContentPartPr>
              <p14:xfrm>
                <a:off x="4168602" y="689675"/>
                <a:ext cx="126720" cy="504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F128C64-14BE-4EAA-C3FD-0EEC7782F1C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62482" y="683555"/>
                  <a:ext cx="13896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8058200-8411-F511-C11B-71F030AE49F4}"/>
                    </a:ext>
                  </a:extLst>
                </p14:cNvPr>
                <p14:cNvContentPartPr/>
                <p14:nvPr/>
              </p14:nvContentPartPr>
              <p14:xfrm>
                <a:off x="4444362" y="476555"/>
                <a:ext cx="123480" cy="2570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8058200-8411-F511-C11B-71F030AE49F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438242" y="470435"/>
                  <a:ext cx="13572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04AD479-8507-BFAA-8F65-C5CB60E533FF}"/>
                  </a:ext>
                </a:extLst>
              </p14:cNvPr>
              <p14:cNvContentPartPr/>
              <p14:nvPr/>
            </p14:nvContentPartPr>
            <p14:xfrm>
              <a:off x="9344682" y="3083315"/>
              <a:ext cx="22680" cy="3420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04AD479-8507-BFAA-8F65-C5CB60E533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338562" y="3077195"/>
                <a:ext cx="3492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C98E963-B543-4CCC-5482-AF6887D590E5}"/>
                  </a:ext>
                </a:extLst>
              </p14:cNvPr>
              <p14:cNvContentPartPr/>
              <p14:nvPr/>
            </p14:nvContentPartPr>
            <p14:xfrm>
              <a:off x="9264762" y="3321275"/>
              <a:ext cx="100800" cy="2214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C98E963-B543-4CCC-5482-AF6887D590E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258642" y="3315155"/>
                <a:ext cx="1130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61DE88EB-1E32-20B0-7192-4C0A2E6E15E7}"/>
                  </a:ext>
                </a:extLst>
              </p14:cNvPr>
              <p14:cNvContentPartPr/>
              <p14:nvPr/>
            </p14:nvContentPartPr>
            <p14:xfrm>
              <a:off x="9819522" y="2832395"/>
              <a:ext cx="170640" cy="3553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61DE88EB-1E32-20B0-7192-4C0A2E6E15E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13402" y="2826275"/>
                <a:ext cx="18288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D4F31E78-E085-BD21-667A-A4370025497F}"/>
                  </a:ext>
                </a:extLst>
              </p14:cNvPr>
              <p14:cNvContentPartPr/>
              <p14:nvPr/>
            </p14:nvContentPartPr>
            <p14:xfrm>
              <a:off x="10053882" y="2936435"/>
              <a:ext cx="151920" cy="16236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D4F31E78-E085-BD21-667A-A4370025497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47762" y="2930315"/>
                <a:ext cx="16416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93F23A86-B01C-8D91-62F0-4C9DAECD9672}"/>
                  </a:ext>
                </a:extLst>
              </p14:cNvPr>
              <p14:cNvContentPartPr/>
              <p14:nvPr/>
            </p14:nvContentPartPr>
            <p14:xfrm>
              <a:off x="10334322" y="2739515"/>
              <a:ext cx="570600" cy="2818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3F23A86-B01C-8D91-62F0-4C9DAECD967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328202" y="2733395"/>
                <a:ext cx="58284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E04E01DB-0574-42A2-6889-4E06FA8B2ADF}"/>
                  </a:ext>
                </a:extLst>
              </p14:cNvPr>
              <p14:cNvContentPartPr/>
              <p14:nvPr/>
            </p14:nvContentPartPr>
            <p14:xfrm>
              <a:off x="11040282" y="2815115"/>
              <a:ext cx="35640" cy="648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E04E01DB-0574-42A2-6889-4E06FA8B2AD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1034162" y="2808995"/>
                <a:ext cx="4788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79208374-3EFE-1CBF-CA47-E4994A37F653}"/>
                  </a:ext>
                </a:extLst>
              </p14:cNvPr>
              <p14:cNvContentPartPr/>
              <p14:nvPr/>
            </p14:nvContentPartPr>
            <p14:xfrm>
              <a:off x="10854522" y="3023915"/>
              <a:ext cx="158400" cy="16452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79208374-3EFE-1CBF-CA47-E4994A37F653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848402" y="3017795"/>
                <a:ext cx="1706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83AD7B2-36F6-B316-CD0F-B42784065899}"/>
                  </a:ext>
                </a:extLst>
              </p14:cNvPr>
              <p14:cNvContentPartPr/>
              <p14:nvPr/>
            </p14:nvContentPartPr>
            <p14:xfrm>
              <a:off x="2338722" y="2016275"/>
              <a:ext cx="91440" cy="467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83AD7B2-36F6-B316-CD0F-B4278406589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332602" y="2010155"/>
                <a:ext cx="10368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04692C7-B132-915C-8321-9B7545836E07}"/>
                  </a:ext>
                </a:extLst>
              </p14:cNvPr>
              <p14:cNvContentPartPr/>
              <p14:nvPr/>
            </p14:nvContentPartPr>
            <p14:xfrm>
              <a:off x="2504322" y="2069915"/>
              <a:ext cx="80280" cy="304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04692C7-B132-915C-8321-9B7545836E07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498202" y="2063795"/>
                <a:ext cx="925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AF1C737-7AF2-B458-0052-0A363B295B50}"/>
                  </a:ext>
                </a:extLst>
              </p14:cNvPr>
              <p14:cNvContentPartPr/>
              <p14:nvPr/>
            </p14:nvContentPartPr>
            <p14:xfrm>
              <a:off x="2638242" y="2191955"/>
              <a:ext cx="321840" cy="1800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AF1C737-7AF2-B458-0052-0A363B295B5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632122" y="2185835"/>
                <a:ext cx="3340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437ED2-DCEF-9A50-9ADD-B7BB5607469C}"/>
                  </a:ext>
                </a:extLst>
              </p14:cNvPr>
              <p14:cNvContentPartPr/>
              <p14:nvPr/>
            </p14:nvContentPartPr>
            <p14:xfrm>
              <a:off x="3192282" y="2021315"/>
              <a:ext cx="219600" cy="321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437ED2-DCEF-9A50-9ADD-B7BB5607469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186162" y="2015195"/>
                <a:ext cx="231840" cy="33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AB11C0D-1945-9ED3-E0C7-D562DA4FA014}"/>
                  </a:ext>
                </a:extLst>
              </p14:cNvPr>
              <p14:cNvContentPartPr/>
              <p14:nvPr/>
            </p14:nvContentPartPr>
            <p14:xfrm>
              <a:off x="3552642" y="1996115"/>
              <a:ext cx="326160" cy="2610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AB11C0D-1945-9ED3-E0C7-D562DA4FA01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546522" y="1989995"/>
                <a:ext cx="33840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EBF32C3-C852-78C6-D26D-D0EBBEE9D3F1}"/>
                  </a:ext>
                </a:extLst>
              </p14:cNvPr>
              <p14:cNvContentPartPr/>
              <p14:nvPr/>
            </p14:nvContentPartPr>
            <p14:xfrm>
              <a:off x="3826602" y="1963355"/>
              <a:ext cx="64440" cy="1692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EBF32C3-C852-78C6-D26D-D0EBBEE9D3F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3820482" y="1957235"/>
                <a:ext cx="766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03B9D3F-3FAA-7E2E-855E-8D6C30CF4D09}"/>
                  </a:ext>
                </a:extLst>
              </p14:cNvPr>
              <p14:cNvContentPartPr/>
              <p14:nvPr/>
            </p14:nvContentPartPr>
            <p14:xfrm>
              <a:off x="3837042" y="2123915"/>
              <a:ext cx="179280" cy="486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03B9D3F-3FAA-7E2E-855E-8D6C30CF4D09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3830922" y="2117795"/>
                <a:ext cx="19152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02094A1A-5D58-88DF-99FA-99667CAA5ABC}"/>
                  </a:ext>
                </a:extLst>
              </p14:cNvPr>
              <p14:cNvContentPartPr/>
              <p14:nvPr/>
            </p14:nvContentPartPr>
            <p14:xfrm>
              <a:off x="4094082" y="1976315"/>
              <a:ext cx="212400" cy="28296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02094A1A-5D58-88DF-99FA-99667CAA5AB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087962" y="1970195"/>
                <a:ext cx="2246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19CDA43-D136-00CB-5170-873FF357B3AE}"/>
                  </a:ext>
                </a:extLst>
              </p14:cNvPr>
              <p14:cNvContentPartPr/>
              <p14:nvPr/>
            </p14:nvContentPartPr>
            <p14:xfrm>
              <a:off x="4316562" y="1928075"/>
              <a:ext cx="114480" cy="53496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19CDA43-D136-00CB-5170-873FF357B3AE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10442" y="1921955"/>
                <a:ext cx="12672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B1ED600-07DB-980D-7476-BF6901D654CC}"/>
                  </a:ext>
                </a:extLst>
              </p14:cNvPr>
              <p14:cNvContentPartPr/>
              <p14:nvPr/>
            </p14:nvContentPartPr>
            <p14:xfrm>
              <a:off x="4777722" y="1783715"/>
              <a:ext cx="272520" cy="76248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B1ED600-07DB-980D-7476-BF6901D654C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771602" y="1777595"/>
                <a:ext cx="28476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A99DA72E-B28D-0051-5052-0E4465496DF7}"/>
                  </a:ext>
                </a:extLst>
              </p14:cNvPr>
              <p14:cNvContentPartPr/>
              <p14:nvPr/>
            </p14:nvContentPartPr>
            <p14:xfrm>
              <a:off x="1762722" y="3228755"/>
              <a:ext cx="407520" cy="212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A99DA72E-B28D-0051-5052-0E4465496DF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756602" y="3222635"/>
                <a:ext cx="41976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6E78557-6183-EEE5-89F7-13D0E1B91253}"/>
                  </a:ext>
                </a:extLst>
              </p14:cNvPr>
              <p14:cNvContentPartPr/>
              <p14:nvPr/>
            </p14:nvContentPartPr>
            <p14:xfrm>
              <a:off x="2120202" y="2999795"/>
              <a:ext cx="77400" cy="258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6E78557-6183-EEE5-89F7-13D0E1B9125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114082" y="2993675"/>
                <a:ext cx="896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D79C02B-5C0E-CB6D-6823-A01F1AAA18CB}"/>
                  </a:ext>
                </a:extLst>
              </p14:cNvPr>
              <p14:cNvContentPartPr/>
              <p14:nvPr/>
            </p14:nvContentPartPr>
            <p14:xfrm>
              <a:off x="2354202" y="2958035"/>
              <a:ext cx="245520" cy="3618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D79C02B-5C0E-CB6D-6823-A01F1AAA18CB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348082" y="2951915"/>
                <a:ext cx="25776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36DDC31-7B33-B547-255F-3EF1432D6374}"/>
                  </a:ext>
                </a:extLst>
              </p14:cNvPr>
              <p14:cNvContentPartPr/>
              <p14:nvPr/>
            </p14:nvContentPartPr>
            <p14:xfrm>
              <a:off x="2748042" y="3094115"/>
              <a:ext cx="115560" cy="399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36DDC31-7B33-B547-255F-3EF1432D637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741922" y="3087995"/>
                <a:ext cx="12780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DAE2F9C-0ABF-F1E2-9A83-8B9171ACED5D}"/>
                  </a:ext>
                </a:extLst>
              </p14:cNvPr>
              <p14:cNvContentPartPr/>
              <p14:nvPr/>
            </p14:nvContentPartPr>
            <p14:xfrm>
              <a:off x="2773962" y="3230915"/>
              <a:ext cx="150840" cy="900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DAE2F9C-0ABF-F1E2-9A83-8B9171ACED5D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2767842" y="3224795"/>
                <a:ext cx="16308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AFB89F6-F01E-7218-E7D2-F9C7A3977EBA}"/>
                  </a:ext>
                </a:extLst>
              </p14:cNvPr>
              <p14:cNvContentPartPr/>
              <p14:nvPr/>
            </p14:nvContentPartPr>
            <p14:xfrm>
              <a:off x="3247722" y="2928515"/>
              <a:ext cx="51120" cy="2880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AFB89F6-F01E-7218-E7D2-F9C7A3977EBA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3241602" y="2922395"/>
                <a:ext cx="633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204A8C09-E866-4FAD-7515-1A11C7FBC182}"/>
                  </a:ext>
                </a:extLst>
              </p14:cNvPr>
              <p14:cNvContentPartPr/>
              <p14:nvPr/>
            </p14:nvContentPartPr>
            <p14:xfrm>
              <a:off x="3394962" y="2971715"/>
              <a:ext cx="393840" cy="2055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204A8C09-E866-4FAD-7515-1A11C7FBC18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88842" y="2965595"/>
                <a:ext cx="4060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087D324-2DC2-D036-B7F3-563639F920CE}"/>
                  </a:ext>
                </a:extLst>
              </p14:cNvPr>
              <p14:cNvContentPartPr/>
              <p14:nvPr/>
            </p14:nvContentPartPr>
            <p14:xfrm>
              <a:off x="4162842" y="2869475"/>
              <a:ext cx="24480" cy="23256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087D324-2DC2-D036-B7F3-563639F920C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4156722" y="2863355"/>
                <a:ext cx="3672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E1037F5-694B-860B-0DC4-426208D2FDC9}"/>
                  </a:ext>
                </a:extLst>
              </p14:cNvPr>
              <p14:cNvContentPartPr/>
              <p14:nvPr/>
            </p14:nvContentPartPr>
            <p14:xfrm>
              <a:off x="4107042" y="2937875"/>
              <a:ext cx="197280" cy="7272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E1037F5-694B-860B-0DC4-426208D2FDC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100922" y="2931755"/>
                <a:ext cx="20952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AA41D9A6-E740-6EF2-3CE7-20A2ACC130EE}"/>
                  </a:ext>
                </a:extLst>
              </p14:cNvPr>
              <p14:cNvContentPartPr/>
              <p14:nvPr/>
            </p14:nvContentPartPr>
            <p14:xfrm>
              <a:off x="4376682" y="2812235"/>
              <a:ext cx="315000" cy="2167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AA41D9A6-E740-6EF2-3CE7-20A2ACC130E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4370562" y="2806115"/>
                <a:ext cx="3272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5054B41-4190-CFD4-B153-4B94B1048CE2}"/>
                  </a:ext>
                </a:extLst>
              </p14:cNvPr>
              <p14:cNvContentPartPr/>
              <p14:nvPr/>
            </p14:nvContentPartPr>
            <p14:xfrm>
              <a:off x="4611762" y="2702795"/>
              <a:ext cx="90360" cy="1634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5054B41-4190-CFD4-B153-4B94B1048CE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4605642" y="2696675"/>
                <a:ext cx="1026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5A628799-B2B8-172B-8410-DD4AC4F6D675}"/>
                  </a:ext>
                </a:extLst>
              </p14:cNvPr>
              <p14:cNvContentPartPr/>
              <p14:nvPr/>
            </p14:nvContentPartPr>
            <p14:xfrm>
              <a:off x="4708242" y="2814395"/>
              <a:ext cx="214200" cy="47448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5A628799-B2B8-172B-8410-DD4AC4F6D675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4702122" y="2808275"/>
                <a:ext cx="22644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97312433-B9CD-B32B-3B6D-032373881C43}"/>
                  </a:ext>
                </a:extLst>
              </p14:cNvPr>
              <p14:cNvContentPartPr/>
              <p14:nvPr/>
            </p14:nvContentPartPr>
            <p14:xfrm>
              <a:off x="4995882" y="2690915"/>
              <a:ext cx="222840" cy="33372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97312433-B9CD-B32B-3B6D-032373881C4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4989762" y="2684795"/>
                <a:ext cx="235080" cy="34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C44F0E6A-C705-727C-AA1F-49338BDAEE30}"/>
                  </a:ext>
                </a:extLst>
              </p14:cNvPr>
              <p14:cNvContentPartPr/>
              <p14:nvPr/>
            </p14:nvContentPartPr>
            <p14:xfrm>
              <a:off x="3108762" y="2752835"/>
              <a:ext cx="452160" cy="68508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C44F0E6A-C705-727C-AA1F-49338BDAEE3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102642" y="2746715"/>
                <a:ext cx="464400" cy="69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A21AF09C-5D36-E6C5-2551-E880D9AF60A5}"/>
                  </a:ext>
                </a:extLst>
              </p14:cNvPr>
              <p14:cNvContentPartPr/>
              <p14:nvPr/>
            </p14:nvContentPartPr>
            <p14:xfrm>
              <a:off x="5334282" y="2529635"/>
              <a:ext cx="155160" cy="5472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A21AF09C-5D36-E6C5-2551-E880D9AF60A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28162" y="2523515"/>
                <a:ext cx="16740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5EFFF902-CA48-8484-46E6-DB0711DBF2D1}"/>
                  </a:ext>
                </a:extLst>
              </p14:cNvPr>
              <p14:cNvContentPartPr/>
              <p14:nvPr/>
            </p14:nvContentPartPr>
            <p14:xfrm>
              <a:off x="5626242" y="2562035"/>
              <a:ext cx="93240" cy="48168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5EFFF902-CA48-8484-46E6-DB0711DBF2D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620122" y="2555915"/>
                <a:ext cx="10548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FD5A652-21C6-E356-9E34-86FB9F8A0677}"/>
                  </a:ext>
                </a:extLst>
              </p14:cNvPr>
              <p14:cNvContentPartPr/>
              <p14:nvPr/>
            </p14:nvContentPartPr>
            <p14:xfrm>
              <a:off x="5895882" y="2692355"/>
              <a:ext cx="292320" cy="26712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FD5A652-21C6-E356-9E34-86FB9F8A0677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889762" y="2686235"/>
                <a:ext cx="3045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E7ADCD12-E093-2AE4-0F13-4379705A9816}"/>
                  </a:ext>
                </a:extLst>
              </p14:cNvPr>
              <p14:cNvContentPartPr/>
              <p14:nvPr/>
            </p14:nvContentPartPr>
            <p14:xfrm>
              <a:off x="6273162" y="2752835"/>
              <a:ext cx="43200" cy="363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E7ADCD12-E093-2AE4-0F13-4379705A981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267042" y="2746715"/>
                <a:ext cx="554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D117527-55AA-23A3-549D-C202E1875649}"/>
                  </a:ext>
                </a:extLst>
              </p14:cNvPr>
              <p14:cNvContentPartPr/>
              <p14:nvPr/>
            </p14:nvContentPartPr>
            <p14:xfrm>
              <a:off x="6220962" y="2949395"/>
              <a:ext cx="130680" cy="20052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D117527-55AA-23A3-549D-C202E187564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214842" y="2943275"/>
                <a:ext cx="14292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280DDDC1-4144-6619-A7C7-48314CE218A2}"/>
                  </a:ext>
                </a:extLst>
              </p14:cNvPr>
              <p14:cNvContentPartPr/>
              <p14:nvPr/>
            </p14:nvContentPartPr>
            <p14:xfrm>
              <a:off x="1907802" y="3996275"/>
              <a:ext cx="22680" cy="2923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280DDDC1-4144-6619-A7C7-48314CE218A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01682" y="3990155"/>
                <a:ext cx="349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BBF58453-63AA-15E0-AA75-8E072F5476E0}"/>
                  </a:ext>
                </a:extLst>
              </p14:cNvPr>
              <p14:cNvContentPartPr/>
              <p14:nvPr/>
            </p14:nvContentPartPr>
            <p14:xfrm>
              <a:off x="1861002" y="3846515"/>
              <a:ext cx="59040" cy="1220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BBF58453-63AA-15E0-AA75-8E072F5476E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54882" y="3840395"/>
                <a:ext cx="712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9F5B75F-A22B-29FB-038F-1E061C341283}"/>
                  </a:ext>
                </a:extLst>
              </p14:cNvPr>
              <p14:cNvContentPartPr/>
              <p14:nvPr/>
            </p14:nvContentPartPr>
            <p14:xfrm>
              <a:off x="2074842" y="3878555"/>
              <a:ext cx="30240" cy="55368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9F5B75F-A22B-29FB-038F-1E061C341283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068722" y="3872435"/>
                <a:ext cx="42480" cy="56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DC5DE0C-ADAE-E280-95DF-6682143B48A1}"/>
                  </a:ext>
                </a:extLst>
              </p14:cNvPr>
              <p14:cNvContentPartPr/>
              <p14:nvPr/>
            </p14:nvContentPartPr>
            <p14:xfrm>
              <a:off x="2058282" y="4174835"/>
              <a:ext cx="169560" cy="10296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DC5DE0C-ADAE-E280-95DF-6682143B48A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052162" y="4168715"/>
                <a:ext cx="18180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5E7C81C4-5260-5C26-11ED-A721A469585C}"/>
                  </a:ext>
                </a:extLst>
              </p14:cNvPr>
              <p14:cNvContentPartPr/>
              <p14:nvPr/>
            </p14:nvContentPartPr>
            <p14:xfrm>
              <a:off x="2430522" y="3722315"/>
              <a:ext cx="212040" cy="668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5E7C81C4-5260-5C26-11ED-A721A469585C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424402" y="3716195"/>
                <a:ext cx="224280" cy="68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BB92B609-137B-3BA1-1D3A-54B9E929894A}"/>
                  </a:ext>
                </a:extLst>
              </p14:cNvPr>
              <p14:cNvContentPartPr/>
              <p14:nvPr/>
            </p14:nvContentPartPr>
            <p14:xfrm>
              <a:off x="2781522" y="3947675"/>
              <a:ext cx="249480" cy="1825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BB92B609-137B-3BA1-1D3A-54B9E929894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775402" y="3941555"/>
                <a:ext cx="26172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A23E727-8504-2CCF-93BB-A66AF20C9809}"/>
                  </a:ext>
                </a:extLst>
              </p14:cNvPr>
              <p14:cNvContentPartPr/>
              <p14:nvPr/>
            </p14:nvContentPartPr>
            <p14:xfrm>
              <a:off x="3051162" y="3931835"/>
              <a:ext cx="111960" cy="1252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A23E727-8504-2CCF-93BB-A66AF20C980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3045042" y="3925715"/>
                <a:ext cx="12420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61FC55AF-C53D-09F1-EE83-BC8A23D538FA}"/>
                  </a:ext>
                </a:extLst>
              </p14:cNvPr>
              <p14:cNvContentPartPr/>
              <p14:nvPr/>
            </p14:nvContentPartPr>
            <p14:xfrm>
              <a:off x="3212802" y="3894395"/>
              <a:ext cx="139680" cy="1753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61FC55AF-C53D-09F1-EE83-BC8A23D538FA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206682" y="3888275"/>
                <a:ext cx="1519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1CB1704B-43C5-0C51-EC2B-9CAAE887F1C5}"/>
                  </a:ext>
                </a:extLst>
              </p14:cNvPr>
              <p14:cNvContentPartPr/>
              <p14:nvPr/>
            </p14:nvContentPartPr>
            <p14:xfrm>
              <a:off x="3603762" y="3647435"/>
              <a:ext cx="183960" cy="4874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1CB1704B-43C5-0C51-EC2B-9CAAE887F1C5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3597642" y="3641315"/>
                <a:ext cx="196200" cy="49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20DD42EA-215E-E266-E608-279581B8304D}"/>
                  </a:ext>
                </a:extLst>
              </p14:cNvPr>
              <p14:cNvContentPartPr/>
              <p14:nvPr/>
            </p14:nvContentPartPr>
            <p14:xfrm>
              <a:off x="3826962" y="3859115"/>
              <a:ext cx="358560" cy="16848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20DD42EA-215E-E266-E608-279581B8304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3820842" y="3852995"/>
                <a:ext cx="37080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A4610D1-8CAD-E5A2-91E7-63FABA98611D}"/>
                  </a:ext>
                </a:extLst>
              </p14:cNvPr>
              <p14:cNvContentPartPr/>
              <p14:nvPr/>
            </p14:nvContentPartPr>
            <p14:xfrm>
              <a:off x="4053402" y="3643835"/>
              <a:ext cx="78120" cy="15264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A4610D1-8CAD-E5A2-91E7-63FABA98611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4047282" y="3637715"/>
                <a:ext cx="9036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13BDCE8-1509-A1B6-36B3-7B2BE0B6DEBB}"/>
                  </a:ext>
                </a:extLst>
              </p14:cNvPr>
              <p14:cNvContentPartPr/>
              <p14:nvPr/>
            </p14:nvContentPartPr>
            <p14:xfrm>
              <a:off x="4276242" y="3627275"/>
              <a:ext cx="171360" cy="2599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13BDCE8-1509-A1B6-36B3-7B2BE0B6DEB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270122" y="3621155"/>
                <a:ext cx="183600" cy="27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B660A62-4B22-1A86-3B0F-4B823BBA4395}"/>
                  </a:ext>
                </a:extLst>
              </p14:cNvPr>
              <p14:cNvContentPartPr/>
              <p14:nvPr/>
            </p14:nvContentPartPr>
            <p14:xfrm>
              <a:off x="4454802" y="3463835"/>
              <a:ext cx="203040" cy="53424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2B660A62-4B22-1A86-3B0F-4B823BBA4395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4448682" y="3457715"/>
                <a:ext cx="215280" cy="54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9387803-CFFF-3B81-1CCB-3B837606059E}"/>
                  </a:ext>
                </a:extLst>
              </p14:cNvPr>
              <p14:cNvContentPartPr/>
              <p14:nvPr/>
            </p14:nvContentPartPr>
            <p14:xfrm>
              <a:off x="5150322" y="3611795"/>
              <a:ext cx="171360" cy="6048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9387803-CFFF-3B81-1CCB-3B837606059E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144202" y="3605675"/>
                <a:ext cx="18360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ED6E6612-76D2-8A0F-272F-A3ECD97391BA}"/>
                  </a:ext>
                </a:extLst>
              </p14:cNvPr>
              <p14:cNvContentPartPr/>
              <p14:nvPr/>
            </p14:nvContentPartPr>
            <p14:xfrm>
              <a:off x="5133402" y="3762275"/>
              <a:ext cx="268200" cy="6984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ED6E6612-76D2-8A0F-272F-A3ECD97391B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127282" y="3756155"/>
                <a:ext cx="2804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9C95523E-CD54-F285-075D-722EF6039BB7}"/>
                  </a:ext>
                </a:extLst>
              </p14:cNvPr>
              <p14:cNvContentPartPr/>
              <p14:nvPr/>
            </p14:nvContentPartPr>
            <p14:xfrm>
              <a:off x="5629842" y="3592355"/>
              <a:ext cx="134280" cy="356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9C95523E-CD54-F285-075D-722EF6039BB7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623722" y="3586235"/>
                <a:ext cx="1465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049433C4-3D49-93F7-847A-33FB548C8FFA}"/>
                  </a:ext>
                </a:extLst>
              </p14:cNvPr>
              <p14:cNvContentPartPr/>
              <p14:nvPr/>
            </p14:nvContentPartPr>
            <p14:xfrm>
              <a:off x="5622282" y="3697835"/>
              <a:ext cx="158400" cy="291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049433C4-3D49-93F7-847A-33FB548C8FF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616162" y="3691715"/>
                <a:ext cx="17064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D2612A71-BAEC-6004-B4A4-EB39277C5828}"/>
                  </a:ext>
                </a:extLst>
              </p14:cNvPr>
              <p14:cNvContentPartPr/>
              <p14:nvPr/>
            </p14:nvContentPartPr>
            <p14:xfrm>
              <a:off x="5895882" y="3457715"/>
              <a:ext cx="24480" cy="27432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D2612A71-BAEC-6004-B4A4-EB39277C5828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5889762" y="3451595"/>
                <a:ext cx="3672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676F2B0-CB61-8E6C-12F8-01FF452C2B8E}"/>
                  </a:ext>
                </a:extLst>
              </p14:cNvPr>
              <p14:cNvContentPartPr/>
              <p14:nvPr/>
            </p14:nvContentPartPr>
            <p14:xfrm>
              <a:off x="5884722" y="3625475"/>
              <a:ext cx="119520" cy="475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676F2B0-CB61-8E6C-12F8-01FF452C2B8E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5878602" y="3619355"/>
                <a:ext cx="13176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265173B9-1288-0A38-247E-8A1E30B5748A}"/>
                  </a:ext>
                </a:extLst>
              </p14:cNvPr>
              <p14:cNvContentPartPr/>
              <p14:nvPr/>
            </p14:nvContentPartPr>
            <p14:xfrm>
              <a:off x="6077682" y="3517475"/>
              <a:ext cx="153000" cy="12456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265173B9-1288-0A38-247E-8A1E30B5748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071562" y="3511355"/>
                <a:ext cx="165240" cy="13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62EAC28-78FC-6EC7-BD16-BAAB76BC6E87}"/>
                  </a:ext>
                </a:extLst>
              </p14:cNvPr>
              <p14:cNvContentPartPr/>
              <p14:nvPr/>
            </p14:nvContentPartPr>
            <p14:xfrm>
              <a:off x="6209082" y="3489035"/>
              <a:ext cx="129600" cy="11628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62EAC28-78FC-6EC7-BD16-BAAB76BC6E8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6202962" y="3482915"/>
                <a:ext cx="14184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02FBE147-F00F-473B-10C5-7EC76D539811}"/>
                  </a:ext>
                </a:extLst>
              </p14:cNvPr>
              <p14:cNvContentPartPr/>
              <p14:nvPr/>
            </p14:nvContentPartPr>
            <p14:xfrm>
              <a:off x="6300522" y="3435755"/>
              <a:ext cx="210960" cy="57168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02FBE147-F00F-473B-10C5-7EC76D53981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6294402" y="3429635"/>
                <a:ext cx="223200" cy="58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82976C26-57B1-B3F8-6375-4CB6C16A3C82}"/>
                  </a:ext>
                </a:extLst>
              </p14:cNvPr>
              <p14:cNvContentPartPr/>
              <p14:nvPr/>
            </p14:nvContentPartPr>
            <p14:xfrm>
              <a:off x="6605802" y="3326675"/>
              <a:ext cx="232920" cy="2480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82976C26-57B1-B3F8-6375-4CB6C16A3C8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6599682" y="3320555"/>
                <a:ext cx="24516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8D16663C-BA2A-CD05-7941-06693417E752}"/>
                  </a:ext>
                </a:extLst>
              </p14:cNvPr>
              <p14:cNvContentPartPr/>
              <p14:nvPr/>
            </p14:nvContentPartPr>
            <p14:xfrm>
              <a:off x="6825402" y="3389675"/>
              <a:ext cx="110160" cy="342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8D16663C-BA2A-CD05-7941-06693417E752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6819282" y="3383555"/>
                <a:ext cx="1224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7BA1A60-4EC8-4C98-B764-23EBA2A9CAC2}"/>
                  </a:ext>
                </a:extLst>
              </p14:cNvPr>
              <p14:cNvContentPartPr/>
              <p14:nvPr/>
            </p14:nvContentPartPr>
            <p14:xfrm>
              <a:off x="6926922" y="3109235"/>
              <a:ext cx="212400" cy="70668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7BA1A60-4EC8-4C98-B764-23EBA2A9CAC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6920802" y="3103115"/>
                <a:ext cx="224640" cy="71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74D39D27-4FEB-86F8-97F5-D93039472D28}"/>
                  </a:ext>
                </a:extLst>
              </p14:cNvPr>
              <p14:cNvContentPartPr/>
              <p14:nvPr/>
            </p14:nvContentPartPr>
            <p14:xfrm>
              <a:off x="7738362" y="2835995"/>
              <a:ext cx="171000" cy="94176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74D39D27-4FEB-86F8-97F5-D93039472D28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7732242" y="2829875"/>
                <a:ext cx="18324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856B47D-6937-FD60-306A-F1931734BBCA}"/>
                  </a:ext>
                </a:extLst>
              </p14:cNvPr>
              <p14:cNvContentPartPr/>
              <p14:nvPr/>
            </p14:nvContentPartPr>
            <p14:xfrm>
              <a:off x="7816482" y="3359435"/>
              <a:ext cx="203040" cy="7272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856B47D-6937-FD60-306A-F1931734BBCA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7810362" y="3353315"/>
                <a:ext cx="21528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DF0C9998-F590-0919-C31A-29935B869E20}"/>
                  </a:ext>
                </a:extLst>
              </p14:cNvPr>
              <p14:cNvContentPartPr/>
              <p14:nvPr/>
            </p14:nvContentPartPr>
            <p14:xfrm>
              <a:off x="8163882" y="3205355"/>
              <a:ext cx="119520" cy="3636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DF0C9998-F590-0919-C31A-29935B869E2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157762" y="3199235"/>
                <a:ext cx="1317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9E338338-A14C-1A59-A362-937AC484B2AA}"/>
                  </a:ext>
                </a:extLst>
              </p14:cNvPr>
              <p14:cNvContentPartPr/>
              <p14:nvPr/>
            </p14:nvContentPartPr>
            <p14:xfrm>
              <a:off x="8173242" y="3270515"/>
              <a:ext cx="223560" cy="57600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9E338338-A14C-1A59-A362-937AC484B2A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167122" y="3264395"/>
                <a:ext cx="235800" cy="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5267E7C-2847-B2CE-8D45-924DA361B712}"/>
                  </a:ext>
                </a:extLst>
              </p14:cNvPr>
              <p14:cNvContentPartPr/>
              <p14:nvPr/>
            </p14:nvContentPartPr>
            <p14:xfrm>
              <a:off x="8719722" y="2917715"/>
              <a:ext cx="50760" cy="450720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5267E7C-2847-B2CE-8D45-924DA361B71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8713602" y="2911595"/>
                <a:ext cx="63000" cy="46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76E96B2-A760-19B7-A52F-A529C443854D}"/>
                  </a:ext>
                </a:extLst>
              </p14:cNvPr>
              <p14:cNvContentPartPr/>
              <p14:nvPr/>
            </p14:nvContentPartPr>
            <p14:xfrm>
              <a:off x="1883322" y="4689275"/>
              <a:ext cx="422640" cy="49716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76E96B2-A760-19B7-A52F-A529C443854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877202" y="4683155"/>
                <a:ext cx="43488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38EF6CE-CA79-363C-A826-A162BE6F0D03}"/>
                  </a:ext>
                </a:extLst>
              </p14:cNvPr>
              <p14:cNvContentPartPr/>
              <p14:nvPr/>
            </p14:nvContentPartPr>
            <p14:xfrm>
              <a:off x="2378682" y="4824275"/>
              <a:ext cx="180000" cy="2469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38EF6CE-CA79-363C-A826-A162BE6F0D0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2372562" y="4818155"/>
                <a:ext cx="1922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4245DADF-1B61-E5C7-3909-67EEABD33C8E}"/>
                  </a:ext>
                </a:extLst>
              </p14:cNvPr>
              <p14:cNvContentPartPr/>
              <p14:nvPr/>
            </p14:nvContentPartPr>
            <p14:xfrm>
              <a:off x="2913642" y="4801595"/>
              <a:ext cx="20880" cy="16884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4245DADF-1B61-E5C7-3909-67EEABD33C8E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2907522" y="4795475"/>
                <a:ext cx="331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14540F3D-B4F1-D879-EDA6-A063A44FB232}"/>
                  </a:ext>
                </a:extLst>
              </p14:cNvPr>
              <p14:cNvContentPartPr/>
              <p14:nvPr/>
            </p14:nvContentPartPr>
            <p14:xfrm>
              <a:off x="2849202" y="4574435"/>
              <a:ext cx="90720" cy="1627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14540F3D-B4F1-D879-EDA6-A063A44FB232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2843082" y="4568315"/>
                <a:ext cx="1029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58E42C2B-ACDD-4D34-D257-14A8728CFBF2}"/>
                  </a:ext>
                </a:extLst>
              </p14:cNvPr>
              <p14:cNvContentPartPr/>
              <p14:nvPr/>
            </p14:nvContentPartPr>
            <p14:xfrm>
              <a:off x="3058362" y="4548515"/>
              <a:ext cx="46800" cy="5274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58E42C2B-ACDD-4D34-D257-14A8728CFBF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3052242" y="4542395"/>
                <a:ext cx="59040" cy="53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BD3FA5E8-AABB-3863-1D4D-E31DDA0484FC}"/>
                  </a:ext>
                </a:extLst>
              </p14:cNvPr>
              <p14:cNvContentPartPr/>
              <p14:nvPr/>
            </p14:nvContentPartPr>
            <p14:xfrm>
              <a:off x="3038202" y="4893395"/>
              <a:ext cx="182520" cy="885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BD3FA5E8-AABB-3863-1D4D-E31DDA0484F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3032082" y="4887275"/>
                <a:ext cx="1947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1711E673-7FCD-800C-1AEE-7F9842FF6E88}"/>
                  </a:ext>
                </a:extLst>
              </p14:cNvPr>
              <p14:cNvContentPartPr/>
              <p14:nvPr/>
            </p14:nvContentPartPr>
            <p14:xfrm>
              <a:off x="3594402" y="4376795"/>
              <a:ext cx="249120" cy="653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1711E673-7FCD-800C-1AEE-7F9842FF6E88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3588282" y="4370675"/>
                <a:ext cx="2613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D109BCF9-CAC8-2EB8-5DE8-BD7013645BD1}"/>
                  </a:ext>
                </a:extLst>
              </p14:cNvPr>
              <p14:cNvContentPartPr/>
              <p14:nvPr/>
            </p14:nvContentPartPr>
            <p14:xfrm>
              <a:off x="4090482" y="4469675"/>
              <a:ext cx="22680" cy="36252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D109BCF9-CAC8-2EB8-5DE8-BD7013645BD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4084362" y="4463555"/>
                <a:ext cx="3492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F0333E7D-707A-1318-EC4B-6AE1F1BC84C0}"/>
                  </a:ext>
                </a:extLst>
              </p14:cNvPr>
              <p14:cNvContentPartPr/>
              <p14:nvPr/>
            </p14:nvContentPartPr>
            <p14:xfrm>
              <a:off x="4064202" y="4669475"/>
              <a:ext cx="174960" cy="633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F0333E7D-707A-1318-EC4B-6AE1F1BC84C0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4058082" y="4663355"/>
                <a:ext cx="18720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507D1DE9-11BB-6F35-7843-98567C11ECF4}"/>
                  </a:ext>
                </a:extLst>
              </p14:cNvPr>
              <p14:cNvContentPartPr/>
              <p14:nvPr/>
            </p14:nvContentPartPr>
            <p14:xfrm>
              <a:off x="4204962" y="4616195"/>
              <a:ext cx="209520" cy="14904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507D1DE9-11BB-6F35-7843-98567C11ECF4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4198842" y="4610075"/>
                <a:ext cx="22176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69CFE48-77FD-A9E7-66F3-787A95C98C7C}"/>
                  </a:ext>
                </a:extLst>
              </p14:cNvPr>
              <p14:cNvContentPartPr/>
              <p14:nvPr/>
            </p14:nvContentPartPr>
            <p14:xfrm>
              <a:off x="4413402" y="4583435"/>
              <a:ext cx="140400" cy="1947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69CFE48-77FD-A9E7-66F3-787A95C98C7C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4407282" y="4577315"/>
                <a:ext cx="15264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0BB183F0-7E9A-C228-F41D-6F0720A16007}"/>
                  </a:ext>
                </a:extLst>
              </p14:cNvPr>
              <p14:cNvContentPartPr/>
              <p14:nvPr/>
            </p14:nvContentPartPr>
            <p14:xfrm>
              <a:off x="4523562" y="4590995"/>
              <a:ext cx="163800" cy="54792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0BB183F0-7E9A-C228-F41D-6F0720A1600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4517442" y="4584875"/>
                <a:ext cx="176040" cy="56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C9B2FCEA-DC03-164F-73C8-7C26AEA174DD}"/>
                  </a:ext>
                </a:extLst>
              </p14:cNvPr>
              <p14:cNvContentPartPr/>
              <p14:nvPr/>
            </p14:nvContentPartPr>
            <p14:xfrm>
              <a:off x="4791042" y="4551395"/>
              <a:ext cx="169560" cy="18504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C9B2FCEA-DC03-164F-73C8-7C26AEA174DD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4784922" y="4545275"/>
                <a:ext cx="18180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A9CCF02-3887-5F16-EDEA-6A14FCE9B4F9}"/>
                  </a:ext>
                </a:extLst>
              </p14:cNvPr>
              <p14:cNvContentPartPr/>
              <p14:nvPr/>
            </p14:nvContentPartPr>
            <p14:xfrm>
              <a:off x="4988322" y="4448075"/>
              <a:ext cx="69120" cy="24048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A9CCF02-3887-5F16-EDEA-6A14FCE9B4F9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4982202" y="4441955"/>
                <a:ext cx="813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967435DC-5844-DD3C-E2B1-D98AB842A7E4}"/>
                  </a:ext>
                </a:extLst>
              </p14:cNvPr>
              <p14:cNvContentPartPr/>
              <p14:nvPr/>
            </p14:nvContentPartPr>
            <p14:xfrm>
              <a:off x="4995882" y="4548515"/>
              <a:ext cx="158400" cy="10512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967435DC-5844-DD3C-E2B1-D98AB842A7E4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4989762" y="4542395"/>
                <a:ext cx="17064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C2359DF3-F10E-29FA-648F-3648905CAEF7}"/>
                  </a:ext>
                </a:extLst>
              </p14:cNvPr>
              <p14:cNvContentPartPr/>
              <p14:nvPr/>
            </p14:nvContentPartPr>
            <p14:xfrm>
              <a:off x="5515362" y="4258715"/>
              <a:ext cx="308880" cy="5806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C2359DF3-F10E-29FA-648F-3648905CAEF7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5509242" y="4252595"/>
                <a:ext cx="32112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39DEF95-98F2-410B-E3FF-CB0ACECD3339}"/>
                  </a:ext>
                </a:extLst>
              </p14:cNvPr>
              <p14:cNvContentPartPr/>
              <p14:nvPr/>
            </p14:nvContentPartPr>
            <p14:xfrm>
              <a:off x="6293322" y="4208675"/>
              <a:ext cx="240480" cy="28368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39DEF95-98F2-410B-E3FF-CB0ACECD3339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6287202" y="4202555"/>
                <a:ext cx="2527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C832539D-D2DB-84DA-B321-1800AE27DDB3}"/>
                  </a:ext>
                </a:extLst>
              </p14:cNvPr>
              <p14:cNvContentPartPr/>
              <p14:nvPr/>
            </p14:nvContentPartPr>
            <p14:xfrm>
              <a:off x="6596082" y="4195715"/>
              <a:ext cx="140400" cy="20088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C832539D-D2DB-84DA-B321-1800AE27DDB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6589962" y="4189595"/>
                <a:ext cx="15264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A86F11B-3BFB-09D4-D388-DF79048F80E9}"/>
                  </a:ext>
                </a:extLst>
              </p14:cNvPr>
              <p14:cNvContentPartPr/>
              <p14:nvPr/>
            </p14:nvContentPartPr>
            <p14:xfrm>
              <a:off x="6772842" y="4184195"/>
              <a:ext cx="186480" cy="19116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A86F11B-3BFB-09D4-D388-DF79048F80E9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6766722" y="4178075"/>
                <a:ext cx="1987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1545FC07-7532-ADC6-7AA1-81461BC1A8AA}"/>
                  </a:ext>
                </a:extLst>
              </p14:cNvPr>
              <p14:cNvContentPartPr/>
              <p14:nvPr/>
            </p14:nvContentPartPr>
            <p14:xfrm>
              <a:off x="7021242" y="3915635"/>
              <a:ext cx="163080" cy="47844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1545FC07-7532-ADC6-7AA1-81461BC1A8A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7015122" y="3909515"/>
                <a:ext cx="175320" cy="49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7F819924-6ED1-FA61-CDDE-2455115B3481}"/>
                  </a:ext>
                </a:extLst>
              </p14:cNvPr>
              <p14:cNvContentPartPr/>
              <p14:nvPr/>
            </p14:nvContentPartPr>
            <p14:xfrm>
              <a:off x="7254882" y="4091675"/>
              <a:ext cx="322200" cy="1868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7F819924-6ED1-FA61-CDDE-2455115B348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7248762" y="4085555"/>
                <a:ext cx="3344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D85AC9E-0A70-04B8-EB0A-BB9F68791609}"/>
                  </a:ext>
                </a:extLst>
              </p14:cNvPr>
              <p14:cNvContentPartPr/>
              <p14:nvPr/>
            </p14:nvContentPartPr>
            <p14:xfrm>
              <a:off x="7459002" y="3881075"/>
              <a:ext cx="73440" cy="13680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D85AC9E-0A70-04B8-EB0A-BB9F68791609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7452882" y="3874955"/>
                <a:ext cx="8568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2F9703CF-9150-9E39-C03D-9CED9FA77863}"/>
                  </a:ext>
                </a:extLst>
              </p14:cNvPr>
              <p14:cNvContentPartPr/>
              <p14:nvPr/>
            </p14:nvContentPartPr>
            <p14:xfrm>
              <a:off x="7679682" y="3932195"/>
              <a:ext cx="150120" cy="186840"/>
            </p14:xfrm>
          </p:contentPart>
        </mc:Choice>
        <mc:Fallback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2F9703CF-9150-9E39-C03D-9CED9FA77863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7673562" y="3926075"/>
                <a:ext cx="16236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1861D05B-4E41-EB52-92B5-8A5D04943DDB}"/>
                  </a:ext>
                </a:extLst>
              </p14:cNvPr>
              <p14:cNvContentPartPr/>
              <p14:nvPr/>
            </p14:nvContentPartPr>
            <p14:xfrm>
              <a:off x="7823682" y="3806915"/>
              <a:ext cx="191880" cy="42912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1861D05B-4E41-EB52-92B5-8A5D04943DDB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7817562" y="3800795"/>
                <a:ext cx="20412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C0F632C0-3717-DADF-AB87-D4963DA17336}"/>
                  </a:ext>
                </a:extLst>
              </p14:cNvPr>
              <p14:cNvContentPartPr/>
              <p14:nvPr/>
            </p14:nvContentPartPr>
            <p14:xfrm>
              <a:off x="8586162" y="3792515"/>
              <a:ext cx="93240" cy="33840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C0F632C0-3717-DADF-AB87-D4963DA17336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580042" y="3786395"/>
                <a:ext cx="10548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36C9635-269F-EB57-C070-922899C716E9}"/>
                  </a:ext>
                </a:extLst>
              </p14:cNvPr>
              <p14:cNvContentPartPr/>
              <p14:nvPr/>
            </p14:nvContentPartPr>
            <p14:xfrm>
              <a:off x="8738442" y="3847595"/>
              <a:ext cx="407880" cy="23220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36C9635-269F-EB57-C070-922899C716E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732322" y="3841475"/>
                <a:ext cx="42012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D69AD14-5935-275E-C8F8-AB2A74A604C7}"/>
                  </a:ext>
                </a:extLst>
              </p14:cNvPr>
              <p14:cNvContentPartPr/>
              <p14:nvPr/>
            </p14:nvContentPartPr>
            <p14:xfrm>
              <a:off x="8139402" y="3645275"/>
              <a:ext cx="117000" cy="82800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D69AD14-5935-275E-C8F8-AB2A74A604C7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133282" y="3639155"/>
                <a:ext cx="129240" cy="84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23279B8-6BD6-3EF1-2F2D-9C0D3BC2E0A8}"/>
                  </a:ext>
                </a:extLst>
              </p14:cNvPr>
              <p14:cNvContentPartPr/>
              <p14:nvPr/>
            </p14:nvContentPartPr>
            <p14:xfrm>
              <a:off x="9474642" y="3748955"/>
              <a:ext cx="117360" cy="2340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23279B8-6BD6-3EF1-2F2D-9C0D3BC2E0A8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468522" y="3742835"/>
                <a:ext cx="129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07689074-13FB-D97B-9E63-6F12A7172DCC}"/>
                  </a:ext>
                </a:extLst>
              </p14:cNvPr>
              <p14:cNvContentPartPr/>
              <p14:nvPr/>
            </p14:nvContentPartPr>
            <p14:xfrm>
              <a:off x="9474642" y="3819875"/>
              <a:ext cx="178920" cy="489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07689074-13FB-D97B-9E63-6F12A7172DCC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468522" y="3813755"/>
                <a:ext cx="191160" cy="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B97D041-9F46-38F4-8FFB-7E40AFA5FB5C}"/>
                  </a:ext>
                </a:extLst>
              </p14:cNvPr>
              <p14:cNvContentPartPr/>
              <p14:nvPr/>
            </p14:nvContentPartPr>
            <p14:xfrm>
              <a:off x="9874602" y="3641315"/>
              <a:ext cx="411120" cy="18360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B97D041-9F46-38F4-8FFB-7E40AFA5FB5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868482" y="3635195"/>
                <a:ext cx="42336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B85EEB4E-1627-79DB-324B-AC945F6439A8}"/>
                  </a:ext>
                </a:extLst>
              </p14:cNvPr>
              <p14:cNvContentPartPr/>
              <p14:nvPr/>
            </p14:nvContentPartPr>
            <p14:xfrm>
              <a:off x="10192482" y="3446195"/>
              <a:ext cx="98280" cy="15264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B85EEB4E-1627-79DB-324B-AC945F6439A8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186362" y="3440075"/>
                <a:ext cx="11052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8719B70-C107-1347-BF55-A6607D435015}"/>
                  </a:ext>
                </a:extLst>
              </p14:cNvPr>
              <p14:cNvContentPartPr/>
              <p14:nvPr/>
            </p14:nvContentPartPr>
            <p14:xfrm>
              <a:off x="10480842" y="3390035"/>
              <a:ext cx="214200" cy="30024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8719B70-C107-1347-BF55-A6607D435015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0474722" y="3383915"/>
                <a:ext cx="22644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C4FEB75D-FC34-F5AA-09C5-50882624F3E5}"/>
                  </a:ext>
                </a:extLst>
              </p14:cNvPr>
              <p14:cNvContentPartPr/>
              <p14:nvPr/>
            </p14:nvContentPartPr>
            <p14:xfrm>
              <a:off x="10819242" y="3371675"/>
              <a:ext cx="28080" cy="23400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C4FEB75D-FC34-F5AA-09C5-50882624F3E5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0813122" y="3365555"/>
                <a:ext cx="403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91EC3EFF-DF01-F8EB-600F-68472170B87F}"/>
                  </a:ext>
                </a:extLst>
              </p14:cNvPr>
              <p14:cNvContentPartPr/>
              <p14:nvPr/>
            </p14:nvContentPartPr>
            <p14:xfrm>
              <a:off x="10755882" y="3453395"/>
              <a:ext cx="188280" cy="5040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91EC3EFF-DF01-F8EB-600F-68472170B87F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10749762" y="3447275"/>
                <a:ext cx="200520" cy="6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DEDFCCD7-81BD-D075-6990-0153BDADAA5F}"/>
                  </a:ext>
                </a:extLst>
              </p14:cNvPr>
              <p14:cNvContentPartPr/>
              <p14:nvPr/>
            </p14:nvContentPartPr>
            <p14:xfrm>
              <a:off x="11059002" y="3269795"/>
              <a:ext cx="48960" cy="27000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DEDFCCD7-81BD-D075-6990-0153BDADAA5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052882" y="3263675"/>
                <a:ext cx="6120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09F92F4-F3C3-2335-A101-CC9A6DDD7CE8}"/>
                  </a:ext>
                </a:extLst>
              </p14:cNvPr>
              <p14:cNvContentPartPr/>
              <p14:nvPr/>
            </p14:nvContentPartPr>
            <p14:xfrm>
              <a:off x="11373282" y="3383195"/>
              <a:ext cx="32040" cy="248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09F92F4-F3C3-2335-A101-CC9A6DDD7CE8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11367162" y="3377075"/>
                <a:ext cx="4428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BA1AF507-5106-889D-C8C6-71FBF86D8B23}"/>
                  </a:ext>
                </a:extLst>
              </p14:cNvPr>
              <p14:cNvContentPartPr/>
              <p14:nvPr/>
            </p14:nvContentPartPr>
            <p14:xfrm>
              <a:off x="11192922" y="3597395"/>
              <a:ext cx="197280" cy="1702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BA1AF507-5106-889D-C8C6-71FBF86D8B23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11186802" y="3591275"/>
                <a:ext cx="209520" cy="18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C8F4EA-5B84-66AD-66D3-88150BE15848}"/>
              </a:ext>
            </a:extLst>
          </p:cNvPr>
          <p:cNvGrpSpPr/>
          <p:nvPr/>
        </p:nvGrpSpPr>
        <p:grpSpPr>
          <a:xfrm>
            <a:off x="1907802" y="5584955"/>
            <a:ext cx="758520" cy="425520"/>
            <a:chOff x="1907802" y="5584955"/>
            <a:chExt cx="758520" cy="425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F8BB044-8F06-3D9D-6731-0D156563ED70}"/>
                    </a:ext>
                  </a:extLst>
                </p14:cNvPr>
                <p14:cNvContentPartPr/>
                <p14:nvPr/>
              </p14:nvContentPartPr>
              <p14:xfrm>
                <a:off x="1907802" y="5695835"/>
                <a:ext cx="177120" cy="3146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F8BB044-8F06-3D9D-6731-0D156563ED7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901682" y="5689715"/>
                  <a:ext cx="1893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16AF2C9-EBE8-0F8F-4984-63A76FB00EA5}"/>
                    </a:ext>
                  </a:extLst>
                </p14:cNvPr>
                <p14:cNvContentPartPr/>
                <p14:nvPr/>
              </p14:nvContentPartPr>
              <p14:xfrm>
                <a:off x="2112282" y="5584955"/>
                <a:ext cx="248040" cy="309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16AF2C9-EBE8-0F8F-4984-63A76FB00EA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106162" y="5578835"/>
                  <a:ext cx="2602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D8178CC-2078-00F6-C401-CF4D00DEC192}"/>
                    </a:ext>
                  </a:extLst>
                </p14:cNvPr>
                <p14:cNvContentPartPr/>
                <p14:nvPr/>
              </p14:nvContentPartPr>
              <p14:xfrm>
                <a:off x="2459682" y="5646155"/>
                <a:ext cx="206640" cy="2178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D8178CC-2078-00F6-C401-CF4D00DEC19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453562" y="5640035"/>
                  <a:ext cx="218880" cy="23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5363ECD-08D0-1298-0459-D5E24D5C8CB4}"/>
              </a:ext>
            </a:extLst>
          </p:cNvPr>
          <p:cNvGrpSpPr/>
          <p:nvPr/>
        </p:nvGrpSpPr>
        <p:grpSpPr>
          <a:xfrm>
            <a:off x="3616002" y="5319275"/>
            <a:ext cx="982080" cy="663120"/>
            <a:chOff x="3616002" y="5319275"/>
            <a:chExt cx="982080" cy="66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4048A2CD-F754-CFAA-2F51-EB6029C907E3}"/>
                    </a:ext>
                  </a:extLst>
                </p14:cNvPr>
                <p14:cNvContentPartPr/>
                <p14:nvPr/>
              </p14:nvContentPartPr>
              <p14:xfrm>
                <a:off x="3616002" y="5408195"/>
                <a:ext cx="336960" cy="342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4048A2CD-F754-CFAA-2F51-EB6029C907E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609882" y="5402075"/>
                  <a:ext cx="3492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BA00A89B-9C69-8CF5-7ED4-CA43C8FBE476}"/>
                    </a:ext>
                  </a:extLst>
                </p14:cNvPr>
                <p14:cNvContentPartPr/>
                <p14:nvPr/>
              </p14:nvContentPartPr>
              <p14:xfrm>
                <a:off x="3870882" y="5425475"/>
                <a:ext cx="61920" cy="1832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BA00A89B-9C69-8CF5-7ED4-CA43C8FBE476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864762" y="5419355"/>
                  <a:ext cx="74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B0B63D7E-AA25-B87F-957D-480042CE2E9B}"/>
                    </a:ext>
                  </a:extLst>
                </p14:cNvPr>
                <p14:cNvContentPartPr/>
                <p14:nvPr/>
              </p14:nvContentPartPr>
              <p14:xfrm>
                <a:off x="4017402" y="5503955"/>
                <a:ext cx="209520" cy="478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B0B63D7E-AA25-B87F-957D-480042CE2E9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011282" y="5497835"/>
                  <a:ext cx="22176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4707990A-EAB8-25A3-9225-C2F042EB9D63}"/>
                    </a:ext>
                  </a:extLst>
                </p14:cNvPr>
                <p14:cNvContentPartPr/>
                <p14:nvPr/>
              </p14:nvContentPartPr>
              <p14:xfrm>
                <a:off x="4356162" y="5319275"/>
                <a:ext cx="241920" cy="308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4707990A-EAB8-25A3-9225-C2F042EB9D63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350042" y="5313155"/>
                  <a:ext cx="25416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0334CB52-D7B5-D0F9-79F0-46E0FE7C3072}"/>
              </a:ext>
            </a:extLst>
          </p:cNvPr>
          <p:cNvGrpSpPr/>
          <p:nvPr/>
        </p:nvGrpSpPr>
        <p:grpSpPr>
          <a:xfrm>
            <a:off x="4962402" y="5318915"/>
            <a:ext cx="221760" cy="163440"/>
            <a:chOff x="4962402" y="5318915"/>
            <a:chExt cx="221760" cy="16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0001D55-0712-8E36-DBA3-0FA9D6073765}"/>
                    </a:ext>
                  </a:extLst>
                </p14:cNvPr>
                <p14:cNvContentPartPr/>
                <p14:nvPr/>
              </p14:nvContentPartPr>
              <p14:xfrm>
                <a:off x="4962402" y="5318915"/>
                <a:ext cx="176400" cy="86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0001D55-0712-8E36-DBA3-0FA9D607376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956282" y="5312795"/>
                  <a:ext cx="188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DD9E9E9-A244-9EF1-0127-4D8468CAAF82}"/>
                    </a:ext>
                  </a:extLst>
                </p14:cNvPr>
                <p14:cNvContentPartPr/>
                <p14:nvPr/>
              </p14:nvContentPartPr>
              <p14:xfrm>
                <a:off x="4994082" y="5394515"/>
                <a:ext cx="190080" cy="87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DD9E9E9-A244-9EF1-0127-4D8468CAAF82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987962" y="5388395"/>
                  <a:ext cx="202320" cy="100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CD00B6D8-3B5E-F58C-F17E-0DF23D89DBC5}"/>
              </a:ext>
            </a:extLst>
          </p:cNvPr>
          <p:cNvGrpSpPr/>
          <p:nvPr/>
        </p:nvGrpSpPr>
        <p:grpSpPr>
          <a:xfrm>
            <a:off x="5553162" y="5007155"/>
            <a:ext cx="1250280" cy="608040"/>
            <a:chOff x="5553162" y="5007155"/>
            <a:chExt cx="1250280" cy="6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76C6F13-08E4-BF79-90C6-6562D346CC02}"/>
                    </a:ext>
                  </a:extLst>
                </p14:cNvPr>
                <p14:cNvContentPartPr/>
                <p14:nvPr/>
              </p14:nvContentPartPr>
              <p14:xfrm>
                <a:off x="5553162" y="5223875"/>
                <a:ext cx="283320" cy="2430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76C6F13-08E4-BF79-90C6-6562D346CC02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5547042" y="5217755"/>
                  <a:ext cx="2955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9879FB2-19B1-8FBF-1601-F6D117BF8536}"/>
                    </a:ext>
                  </a:extLst>
                </p14:cNvPr>
                <p14:cNvContentPartPr/>
                <p14:nvPr/>
              </p14:nvContentPartPr>
              <p14:xfrm>
                <a:off x="5728482" y="5083115"/>
                <a:ext cx="84240" cy="1738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9879FB2-19B1-8FBF-1601-F6D117BF853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5722362" y="5076995"/>
                  <a:ext cx="9648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39936CD-625B-1A06-DCF4-3A7115F5F673}"/>
                    </a:ext>
                  </a:extLst>
                </p14:cNvPr>
                <p14:cNvContentPartPr/>
                <p14:nvPr/>
              </p14:nvContentPartPr>
              <p14:xfrm>
                <a:off x="5970402" y="5007155"/>
                <a:ext cx="213840" cy="334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39936CD-625B-1A06-DCF4-3A7115F5F67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5964282" y="5001035"/>
                  <a:ext cx="22608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3648390A-483D-24B5-2D72-90FA51C1733B}"/>
                    </a:ext>
                  </a:extLst>
                </p14:cNvPr>
                <p14:cNvContentPartPr/>
                <p14:nvPr/>
              </p14:nvContentPartPr>
              <p14:xfrm>
                <a:off x="6252642" y="5191115"/>
                <a:ext cx="110160" cy="496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3648390A-483D-24B5-2D72-90FA51C1733B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6246522" y="5184995"/>
                  <a:ext cx="1224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12133CA-31F8-075F-97DE-0B63FB9E258C}"/>
                    </a:ext>
                  </a:extLst>
                </p14:cNvPr>
                <p14:cNvContentPartPr/>
                <p14:nvPr/>
              </p14:nvContentPartPr>
              <p14:xfrm>
                <a:off x="6418242" y="5008235"/>
                <a:ext cx="63720" cy="2264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12133CA-31F8-075F-97DE-0B63FB9E258C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6412122" y="5002115"/>
                  <a:ext cx="759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F36A2280-38D1-A4D1-76D3-105BEBC8FB38}"/>
                    </a:ext>
                  </a:extLst>
                </p14:cNvPr>
                <p14:cNvContentPartPr/>
                <p14:nvPr/>
              </p14:nvContentPartPr>
              <p14:xfrm>
                <a:off x="6790122" y="5159435"/>
                <a:ext cx="13320" cy="291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F36A2280-38D1-A4D1-76D3-105BEBC8FB38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6784002" y="5153315"/>
                  <a:ext cx="255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CA662E0-4334-B630-574C-C7694809F00B}"/>
                    </a:ext>
                  </a:extLst>
                </p14:cNvPr>
                <p14:cNvContentPartPr/>
                <p14:nvPr/>
              </p14:nvContentPartPr>
              <p14:xfrm>
                <a:off x="6576282" y="5345915"/>
                <a:ext cx="221760" cy="269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CA662E0-4334-B630-574C-C7694809F00B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6570162" y="5339795"/>
                  <a:ext cx="234000" cy="28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6FA5FB40-419D-AF4E-2E55-5930C574820E}"/>
                  </a:ext>
                </a:extLst>
              </p14:cNvPr>
              <p14:cNvContentPartPr/>
              <p14:nvPr/>
            </p14:nvContentPartPr>
            <p14:xfrm>
              <a:off x="1205082" y="6041795"/>
              <a:ext cx="199080" cy="563040"/>
            </p14:xfrm>
          </p:contentPart>
        </mc:Choice>
        <mc:Fallback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6FA5FB40-419D-AF4E-2E55-5930C574820E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198962" y="6035675"/>
                <a:ext cx="211320" cy="575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799AB9C-9097-10E4-97B4-21F358C38B5B}"/>
              </a:ext>
            </a:extLst>
          </p:cNvPr>
          <p:cNvGrpSpPr/>
          <p:nvPr/>
        </p:nvGrpSpPr>
        <p:grpSpPr>
          <a:xfrm>
            <a:off x="1014642" y="2040755"/>
            <a:ext cx="1206000" cy="524160"/>
            <a:chOff x="1014642" y="2040755"/>
            <a:chExt cx="1206000" cy="52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459A0CA-F48A-035E-05F8-7BC550B4B2C0}"/>
                    </a:ext>
                  </a:extLst>
                </p14:cNvPr>
                <p14:cNvContentPartPr/>
                <p14:nvPr/>
              </p14:nvContentPartPr>
              <p14:xfrm>
                <a:off x="1630242" y="2103035"/>
                <a:ext cx="54720" cy="92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459A0CA-F48A-035E-05F8-7BC550B4B2C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624122" y="2096915"/>
                  <a:ext cx="669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C9069718-BBF8-FDF4-965D-E2643F20D2CB}"/>
                    </a:ext>
                  </a:extLst>
                </p14:cNvPr>
                <p14:cNvContentPartPr/>
                <p14:nvPr/>
              </p14:nvContentPartPr>
              <p14:xfrm>
                <a:off x="1014642" y="2286995"/>
                <a:ext cx="376560" cy="27792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C9069718-BBF8-FDF4-965D-E2643F20D2CB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08522" y="2280875"/>
                  <a:ext cx="388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49FD420-DC92-C0B1-B126-FFCD4F2237DD}"/>
                    </a:ext>
                  </a:extLst>
                </p14:cNvPr>
                <p14:cNvContentPartPr/>
                <p14:nvPr/>
              </p14:nvContentPartPr>
              <p14:xfrm>
                <a:off x="1411362" y="2124635"/>
                <a:ext cx="290520" cy="31932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49FD420-DC92-C0B1-B126-FFCD4F2237DD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405242" y="2118515"/>
                  <a:ext cx="30276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F800CAF6-AA05-DC69-58BD-C5A53874E84E}"/>
                    </a:ext>
                  </a:extLst>
                </p14:cNvPr>
                <p14:cNvContentPartPr/>
                <p14:nvPr/>
              </p14:nvContentPartPr>
              <p14:xfrm>
                <a:off x="1591362" y="2117795"/>
                <a:ext cx="80280" cy="102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F800CAF6-AA05-DC69-58BD-C5A53874E84E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585242" y="2111675"/>
                  <a:ext cx="9252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BF778114-C33D-7708-F30D-6B084C25BD17}"/>
                    </a:ext>
                  </a:extLst>
                </p14:cNvPr>
                <p14:cNvContentPartPr/>
                <p14:nvPr/>
              </p14:nvContentPartPr>
              <p14:xfrm>
                <a:off x="1712322" y="2040755"/>
                <a:ext cx="80280" cy="361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BF778114-C33D-7708-F30D-6B084C25BD17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706202" y="2034635"/>
                  <a:ext cx="925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C1A0FE8-D834-9B00-42D7-13926D99F626}"/>
                    </a:ext>
                  </a:extLst>
                </p14:cNvPr>
                <p14:cNvContentPartPr/>
                <p14:nvPr/>
              </p14:nvContentPartPr>
              <p14:xfrm>
                <a:off x="1849842" y="2180795"/>
                <a:ext cx="270000" cy="200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C1A0FE8-D834-9B00-42D7-13926D99F62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843722" y="2174675"/>
                  <a:ext cx="282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0DC5966-C3B4-8BC7-E6B6-FDF307819DB6}"/>
                    </a:ext>
                  </a:extLst>
                </p14:cNvPr>
                <p14:cNvContentPartPr/>
                <p14:nvPr/>
              </p14:nvContentPartPr>
              <p14:xfrm>
                <a:off x="2212722" y="2276555"/>
                <a:ext cx="7920" cy="291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00DC5966-C3B4-8BC7-E6B6-FDF307819DB6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2206602" y="2270435"/>
                  <a:ext cx="20160" cy="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3774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BDB8C9F-EF02-C5FF-6691-9FABDA0C49DE}"/>
              </a:ext>
            </a:extLst>
          </p:cNvPr>
          <p:cNvGrpSpPr/>
          <p:nvPr/>
        </p:nvGrpSpPr>
        <p:grpSpPr>
          <a:xfrm>
            <a:off x="709722" y="535235"/>
            <a:ext cx="556200" cy="749160"/>
            <a:chOff x="709722" y="535235"/>
            <a:chExt cx="556200" cy="74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6B0B51-8A3B-4073-A477-F9A2770CCE43}"/>
                    </a:ext>
                  </a:extLst>
                </p14:cNvPr>
                <p14:cNvContentPartPr/>
                <p14:nvPr/>
              </p14:nvContentPartPr>
              <p14:xfrm>
                <a:off x="717642" y="602555"/>
                <a:ext cx="15480" cy="3556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6B0B51-8A3B-4073-A477-F9A2770CCE4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1522" y="596435"/>
                  <a:ext cx="2772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E0704C8-9B5D-28A5-11B0-772ED67E60D0}"/>
                    </a:ext>
                  </a:extLst>
                </p14:cNvPr>
                <p14:cNvContentPartPr/>
                <p14:nvPr/>
              </p14:nvContentPartPr>
              <p14:xfrm>
                <a:off x="709722" y="535235"/>
                <a:ext cx="166320" cy="435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E0704C8-9B5D-28A5-11B0-772ED67E60D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3602" y="529115"/>
                  <a:ext cx="178560" cy="44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D01064D-A8EF-2BF6-B12B-CFC158F455CC}"/>
                    </a:ext>
                  </a:extLst>
                </p14:cNvPr>
                <p14:cNvContentPartPr/>
                <p14:nvPr/>
              </p14:nvContentPartPr>
              <p14:xfrm>
                <a:off x="967842" y="777155"/>
                <a:ext cx="21600" cy="155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D01064D-A8EF-2BF6-B12B-CFC158F455C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1722" y="771035"/>
                  <a:ext cx="3384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F79A73B-CAA5-3249-5C71-75E185580C99}"/>
                    </a:ext>
                  </a:extLst>
                </p14:cNvPr>
                <p14:cNvContentPartPr/>
                <p14:nvPr/>
              </p14:nvContentPartPr>
              <p14:xfrm>
                <a:off x="967842" y="683195"/>
                <a:ext cx="40680" cy="871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F79A73B-CAA5-3249-5C71-75E185580C9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1722" y="677075"/>
                  <a:ext cx="52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6D5DC14-91C4-001A-CDE3-3FFADDFB5C58}"/>
                    </a:ext>
                  </a:extLst>
                </p14:cNvPr>
                <p14:cNvContentPartPr/>
                <p14:nvPr/>
              </p14:nvContentPartPr>
              <p14:xfrm>
                <a:off x="1063242" y="787955"/>
                <a:ext cx="202680" cy="496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6D5DC14-91C4-001A-CDE3-3FFADDFB5C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57122" y="781835"/>
                  <a:ext cx="214920" cy="508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C0244B-0E52-04AF-8BB2-54128A020A20}"/>
                  </a:ext>
                </a:extLst>
              </p14:cNvPr>
              <p14:cNvContentPartPr/>
              <p14:nvPr/>
            </p14:nvContentPartPr>
            <p14:xfrm>
              <a:off x="1648602" y="642875"/>
              <a:ext cx="154800" cy="3078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C0244B-0E52-04AF-8BB2-54128A020A2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642482" y="636755"/>
                <a:ext cx="16704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2221FCC-B209-282B-721D-12E0308F4A9B}"/>
                  </a:ext>
                </a:extLst>
              </p14:cNvPr>
              <p14:cNvContentPartPr/>
              <p14:nvPr/>
            </p14:nvContentPartPr>
            <p14:xfrm>
              <a:off x="2218842" y="722435"/>
              <a:ext cx="339480" cy="1843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2221FCC-B209-282B-721D-12E0308F4A9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2722" y="716315"/>
                <a:ext cx="351720" cy="19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E9F28967-9F4A-28E7-D3A6-4C85DE6F6EC1}"/>
              </a:ext>
            </a:extLst>
          </p:cNvPr>
          <p:cNvGrpSpPr/>
          <p:nvPr/>
        </p:nvGrpSpPr>
        <p:grpSpPr>
          <a:xfrm>
            <a:off x="3082482" y="610835"/>
            <a:ext cx="1056600" cy="308520"/>
            <a:chOff x="3082482" y="610835"/>
            <a:chExt cx="1056600" cy="30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01988EB-3FBD-1E9C-5477-918900D7B7C5}"/>
                    </a:ext>
                  </a:extLst>
                </p14:cNvPr>
                <p14:cNvContentPartPr/>
                <p14:nvPr/>
              </p14:nvContentPartPr>
              <p14:xfrm>
                <a:off x="3082482" y="610835"/>
                <a:ext cx="278640" cy="293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01988EB-3FBD-1E9C-5477-918900D7B7C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076362" y="604715"/>
                  <a:ext cx="2908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8596B4-61FE-6D99-600D-99C185B0E50B}"/>
                    </a:ext>
                  </a:extLst>
                </p14:cNvPr>
                <p14:cNvContentPartPr/>
                <p14:nvPr/>
              </p14:nvContentPartPr>
              <p14:xfrm>
                <a:off x="3429162" y="693275"/>
                <a:ext cx="126360" cy="207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8596B4-61FE-6D99-600D-99C185B0E50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423042" y="687155"/>
                  <a:ext cx="138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ED011EB-89B0-33F8-280A-C148FF544BA9}"/>
                    </a:ext>
                  </a:extLst>
                </p14:cNvPr>
                <p14:cNvContentPartPr/>
                <p14:nvPr/>
              </p14:nvContentPartPr>
              <p14:xfrm>
                <a:off x="3671082" y="707675"/>
                <a:ext cx="125640" cy="156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ED011EB-89B0-33F8-280A-C148FF544BA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664962" y="701555"/>
                  <a:ext cx="137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68C0512-D925-8E45-DB96-2DA238009A7D}"/>
                    </a:ext>
                  </a:extLst>
                </p14:cNvPr>
                <p14:cNvContentPartPr/>
                <p14:nvPr/>
              </p14:nvContentPartPr>
              <p14:xfrm>
                <a:off x="3837402" y="680315"/>
                <a:ext cx="113400" cy="239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68C0512-D925-8E45-DB96-2DA238009A7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831282" y="674195"/>
                  <a:ext cx="1256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E4DDCCE-B315-6523-0C20-4E9ABFAC0916}"/>
                    </a:ext>
                  </a:extLst>
                </p14:cNvPr>
                <p14:cNvContentPartPr/>
                <p14:nvPr/>
              </p14:nvContentPartPr>
              <p14:xfrm>
                <a:off x="4032882" y="623435"/>
                <a:ext cx="30240" cy="272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E4DDCCE-B315-6523-0C20-4E9ABFAC091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26762" y="617315"/>
                  <a:ext cx="424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0E1A81C-EC6F-023B-5678-84BF2EF7CB64}"/>
                    </a:ext>
                  </a:extLst>
                </p14:cNvPr>
                <p14:cNvContentPartPr/>
                <p14:nvPr/>
              </p14:nvContentPartPr>
              <p14:xfrm>
                <a:off x="3999402" y="777875"/>
                <a:ext cx="139680" cy="45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0E1A81C-EC6F-023B-5678-84BF2EF7CB6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93282" y="771755"/>
                  <a:ext cx="151920" cy="5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CC1216-1E18-7113-F5DD-16ABC42BF49F}"/>
              </a:ext>
            </a:extLst>
          </p:cNvPr>
          <p:cNvGrpSpPr/>
          <p:nvPr/>
        </p:nvGrpSpPr>
        <p:grpSpPr>
          <a:xfrm>
            <a:off x="4627242" y="486635"/>
            <a:ext cx="780120" cy="393840"/>
            <a:chOff x="4627242" y="486635"/>
            <a:chExt cx="780120" cy="39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A5E7063-56C1-C988-9A7D-B8D5AB8CEF6F}"/>
                    </a:ext>
                  </a:extLst>
                </p14:cNvPr>
                <p14:cNvContentPartPr/>
                <p14:nvPr/>
              </p14:nvContentPartPr>
              <p14:xfrm>
                <a:off x="4627242" y="486635"/>
                <a:ext cx="223920" cy="323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A5E7063-56C1-C988-9A7D-B8D5AB8CEF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621122" y="480515"/>
                  <a:ext cx="236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3186702-4C84-B1E1-4644-ECE8DC34DB07}"/>
                    </a:ext>
                  </a:extLst>
                </p14:cNvPr>
                <p14:cNvContentPartPr/>
                <p14:nvPr/>
              </p14:nvContentPartPr>
              <p14:xfrm>
                <a:off x="4894722" y="597155"/>
                <a:ext cx="265320" cy="283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3186702-4C84-B1E1-4644-ECE8DC34DB0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888602" y="591035"/>
                  <a:ext cx="2775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1820615-D172-54D5-1873-4A1BB7FBEC30}"/>
                    </a:ext>
                  </a:extLst>
                </p14:cNvPr>
                <p14:cNvContentPartPr/>
                <p14:nvPr/>
              </p14:nvContentPartPr>
              <p14:xfrm>
                <a:off x="5234922" y="606515"/>
                <a:ext cx="172440" cy="2084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1820615-D172-54D5-1873-4A1BB7FBEC3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28802" y="600395"/>
                  <a:ext cx="184680" cy="220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A458BD0-F840-9FA9-5E33-43CFF4FA84C8}"/>
                  </a:ext>
                </a:extLst>
              </p14:cNvPr>
              <p14:cNvContentPartPr/>
              <p14:nvPr/>
            </p14:nvContentPartPr>
            <p14:xfrm>
              <a:off x="3618162" y="2916995"/>
              <a:ext cx="41400" cy="111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A458BD0-F840-9FA9-5E33-43CFF4FA84C8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612042" y="2910875"/>
                <a:ext cx="536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737F167-C5EC-74F2-DF45-9B45A19823A5}"/>
                  </a:ext>
                </a:extLst>
              </p14:cNvPr>
              <p14:cNvContentPartPr/>
              <p14:nvPr/>
            </p14:nvContentPartPr>
            <p14:xfrm>
              <a:off x="581202" y="1164515"/>
              <a:ext cx="778320" cy="38196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737F167-C5EC-74F2-DF45-9B45A19823A5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75082" y="1158395"/>
                <a:ext cx="790560" cy="39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A813D5F1-09AB-CEAA-ACF2-D936329C6739}"/>
              </a:ext>
            </a:extLst>
          </p:cNvPr>
          <p:cNvGrpSpPr/>
          <p:nvPr/>
        </p:nvGrpSpPr>
        <p:grpSpPr>
          <a:xfrm>
            <a:off x="4766922" y="2573915"/>
            <a:ext cx="1112400" cy="529200"/>
            <a:chOff x="4766922" y="2573915"/>
            <a:chExt cx="1112400" cy="52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94C6269-FAD9-99A6-BEE0-E405E321A621}"/>
                    </a:ext>
                  </a:extLst>
                </p14:cNvPr>
                <p14:cNvContentPartPr/>
                <p14:nvPr/>
              </p14:nvContentPartPr>
              <p14:xfrm>
                <a:off x="4766922" y="2617475"/>
                <a:ext cx="780480" cy="4536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94C6269-FAD9-99A6-BEE0-E405E321A62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760802" y="2611355"/>
                  <a:ext cx="792720" cy="46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DBD0BF6-6CD6-754C-F9F6-1318CF20C535}"/>
                    </a:ext>
                  </a:extLst>
                </p14:cNvPr>
                <p14:cNvContentPartPr/>
                <p14:nvPr/>
              </p14:nvContentPartPr>
              <p14:xfrm>
                <a:off x="4901202" y="2573915"/>
                <a:ext cx="978120" cy="529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DBD0BF6-6CD6-754C-F9F6-1318CF20C5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95082" y="2567795"/>
                  <a:ext cx="990360" cy="54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422EA1D-D031-340B-C4E6-E0A7C7D5F052}"/>
              </a:ext>
            </a:extLst>
          </p:cNvPr>
          <p:cNvGrpSpPr/>
          <p:nvPr/>
        </p:nvGrpSpPr>
        <p:grpSpPr>
          <a:xfrm>
            <a:off x="4394322" y="1574195"/>
            <a:ext cx="927000" cy="385920"/>
            <a:chOff x="4394322" y="1574195"/>
            <a:chExt cx="927000" cy="38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43E027B-CF4D-5B7B-08FF-0EE32F9F00B6}"/>
                    </a:ext>
                  </a:extLst>
                </p14:cNvPr>
                <p14:cNvContentPartPr/>
                <p14:nvPr/>
              </p14:nvContentPartPr>
              <p14:xfrm>
                <a:off x="4394322" y="1605515"/>
                <a:ext cx="820800" cy="3546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43E027B-CF4D-5B7B-08FF-0EE32F9F00B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388202" y="1599395"/>
                  <a:ext cx="833040" cy="36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260E265-F76A-1807-6C92-84F6DAEC87C3}"/>
                    </a:ext>
                  </a:extLst>
                </p14:cNvPr>
                <p14:cNvContentPartPr/>
                <p14:nvPr/>
              </p14:nvContentPartPr>
              <p14:xfrm>
                <a:off x="4594122" y="1574195"/>
                <a:ext cx="727200" cy="3344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260E265-F76A-1807-6C92-84F6DAEC87C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88002" y="1568075"/>
                  <a:ext cx="73944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A6E9A8C-1682-B79E-34C1-B91123196737}"/>
              </a:ext>
            </a:extLst>
          </p:cNvPr>
          <p:cNvGrpSpPr/>
          <p:nvPr/>
        </p:nvGrpSpPr>
        <p:grpSpPr>
          <a:xfrm>
            <a:off x="2512242" y="1218155"/>
            <a:ext cx="1385280" cy="1176840"/>
            <a:chOff x="2512242" y="1218155"/>
            <a:chExt cx="1385280" cy="11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F2E000F-710C-7D41-3A0A-172590787A5D}"/>
                    </a:ext>
                  </a:extLst>
                </p14:cNvPr>
                <p14:cNvContentPartPr/>
                <p14:nvPr/>
              </p14:nvContentPartPr>
              <p14:xfrm>
                <a:off x="2638602" y="1521635"/>
                <a:ext cx="195840" cy="420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F2E000F-710C-7D41-3A0A-172590787A5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32482" y="1515515"/>
                  <a:ext cx="20808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B29D87F-24A7-534C-9A5A-A08BF9F25BE5}"/>
                    </a:ext>
                  </a:extLst>
                </p14:cNvPr>
                <p14:cNvContentPartPr/>
                <p14:nvPr/>
              </p14:nvContentPartPr>
              <p14:xfrm>
                <a:off x="2986722" y="1271075"/>
                <a:ext cx="231120" cy="739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B29D87F-24A7-534C-9A5A-A08BF9F25BE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980602" y="1264955"/>
                  <a:ext cx="243360" cy="75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6B31DC5-A020-7019-E636-EDA13971FCC4}"/>
                    </a:ext>
                  </a:extLst>
                </p14:cNvPr>
                <p14:cNvContentPartPr/>
                <p14:nvPr/>
              </p14:nvContentPartPr>
              <p14:xfrm>
                <a:off x="3309282" y="1512995"/>
                <a:ext cx="285120" cy="285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6B31DC5-A020-7019-E636-EDA13971FCC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03162" y="1506875"/>
                  <a:ext cx="2973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1C6E2CC-BBD9-94E8-0B32-76C44FB14EF8}"/>
                    </a:ext>
                  </a:extLst>
                </p14:cNvPr>
                <p14:cNvContentPartPr/>
                <p14:nvPr/>
              </p14:nvContentPartPr>
              <p14:xfrm>
                <a:off x="3692682" y="1218155"/>
                <a:ext cx="204840" cy="8100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1C6E2CC-BBD9-94E8-0B32-76C44FB14E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686562" y="1212035"/>
                  <a:ext cx="21708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7D19FB8-4FDA-3433-FC01-43D62370EBFB}"/>
                    </a:ext>
                  </a:extLst>
                </p14:cNvPr>
                <p14:cNvContentPartPr/>
                <p14:nvPr/>
              </p14:nvContentPartPr>
              <p14:xfrm>
                <a:off x="2517642" y="2146595"/>
                <a:ext cx="513360" cy="86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7D19FB8-4FDA-3433-FC01-43D62370EBF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511522" y="2140475"/>
                  <a:ext cx="5256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7DCB5BF-5635-D03B-680D-6F126294C836}"/>
                    </a:ext>
                  </a:extLst>
                </p14:cNvPr>
                <p14:cNvContentPartPr/>
                <p14:nvPr/>
              </p14:nvContentPartPr>
              <p14:xfrm>
                <a:off x="3315762" y="1980995"/>
                <a:ext cx="289800" cy="348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7DCB5BF-5635-D03B-680D-6F126294C83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309642" y="1974875"/>
                  <a:ext cx="302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FAAB94E-339A-1578-C3F3-F7E7B6DACC54}"/>
                    </a:ext>
                  </a:extLst>
                </p14:cNvPr>
                <p14:cNvContentPartPr/>
                <p14:nvPr/>
              </p14:nvContentPartPr>
              <p14:xfrm>
                <a:off x="2512242" y="2114915"/>
                <a:ext cx="1207800" cy="280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FAAB94E-339A-1578-C3F3-F7E7B6DACC5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06122" y="2108795"/>
                  <a:ext cx="1220040" cy="29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FDBAA81-9F1E-C37A-22A4-BDCB830519CC}"/>
              </a:ext>
            </a:extLst>
          </p:cNvPr>
          <p:cNvGrpSpPr/>
          <p:nvPr/>
        </p:nvGrpSpPr>
        <p:grpSpPr>
          <a:xfrm>
            <a:off x="2560122" y="2622875"/>
            <a:ext cx="1590840" cy="1283040"/>
            <a:chOff x="2560122" y="2622875"/>
            <a:chExt cx="1590840" cy="128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57A33F4-5053-1BC5-0778-EBAAED986CF3}"/>
                    </a:ext>
                  </a:extLst>
                </p14:cNvPr>
                <p14:cNvContentPartPr/>
                <p14:nvPr/>
              </p14:nvContentPartPr>
              <p14:xfrm>
                <a:off x="2560122" y="2622875"/>
                <a:ext cx="693720" cy="849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57A33F4-5053-1BC5-0778-EBAAED986CF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554002" y="2616755"/>
                  <a:ext cx="705960" cy="86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CC6E10B-2848-3440-E0D3-D1A3144D9280}"/>
                    </a:ext>
                  </a:extLst>
                </p14:cNvPr>
                <p14:cNvContentPartPr/>
                <p14:nvPr/>
              </p14:nvContentPartPr>
              <p14:xfrm>
                <a:off x="3191562" y="2894675"/>
                <a:ext cx="435960" cy="747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CC6E10B-2848-3440-E0D3-D1A3144D928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185442" y="2888555"/>
                  <a:ext cx="448200" cy="75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A189999-CA07-2730-9AD6-6CDFC104676E}"/>
                    </a:ext>
                  </a:extLst>
                </p14:cNvPr>
                <p14:cNvContentPartPr/>
                <p14:nvPr/>
              </p14:nvContentPartPr>
              <p14:xfrm>
                <a:off x="3763602" y="2950475"/>
                <a:ext cx="180000" cy="192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A189999-CA07-2730-9AD6-6CDFC104676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757482" y="2944355"/>
                  <a:ext cx="192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9DC4A8B-BFBA-DC14-B77C-46C1241FF576}"/>
                    </a:ext>
                  </a:extLst>
                </p14:cNvPr>
                <p14:cNvContentPartPr/>
                <p14:nvPr/>
              </p14:nvContentPartPr>
              <p14:xfrm>
                <a:off x="3846402" y="2632235"/>
                <a:ext cx="304560" cy="757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9DC4A8B-BFBA-DC14-B77C-46C1241FF5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40282" y="2626115"/>
                  <a:ext cx="316800" cy="77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8BE8383-27AD-E2C2-08CF-2800A2A3CC70}"/>
                    </a:ext>
                  </a:extLst>
                </p14:cNvPr>
                <p14:cNvContentPartPr/>
                <p14:nvPr/>
              </p14:nvContentPartPr>
              <p14:xfrm>
                <a:off x="2576682" y="3472115"/>
                <a:ext cx="1121400" cy="433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8BE8383-27AD-E2C2-08CF-2800A2A3CC7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570562" y="3465995"/>
                  <a:ext cx="1133640" cy="44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731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132</TotalTime>
  <Words>2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Degular</vt:lpstr>
      <vt:lpstr>Office Theme</vt:lpstr>
      <vt:lpstr>Searching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Aakifur Rahman</dc:creator>
  <cp:lastModifiedBy>Aakifur Rahman</cp:lastModifiedBy>
  <cp:revision>1</cp:revision>
  <dcterms:created xsi:type="dcterms:W3CDTF">2025-04-07T15:12:59Z</dcterms:created>
  <dcterms:modified xsi:type="dcterms:W3CDTF">2025-04-07T17:25:22Z</dcterms:modified>
</cp:coreProperties>
</file>