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75" r:id="rId4"/>
    <p:sldId id="267" r:id="rId5"/>
    <p:sldId id="270" r:id="rId6"/>
    <p:sldId id="261" r:id="rId7"/>
    <p:sldId id="277" r:id="rId8"/>
    <p:sldId id="276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3" d="100"/>
          <a:sy n="73" d="100"/>
        </p:scale>
        <p:origin x="618" y="72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AC8CEC3D-96F7-401F-9673-3EE7F75C9C5B}" type="datetimeFigureOut">
              <a:rPr lang="en-US" altLang="zh-CN"/>
              <a:t>3/16/2017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98ED8CD-4E4C-49AC-BDC6-2963BA49E54F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032BCF4-D26D-4DAF-9F57-FE1E61FE7935}" type="datetimeFigureOut">
              <a:t>2017-3-16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5FB91549-43BF-425A-AF25-75262019208C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4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pPr/>
              <a:t>2017-3-16</a:t>
            </a:fld>
            <a:endParaRPr 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2017-3-16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2017-3-16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2017-3-16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 latinLnBrk="0">
              <a:defRPr lang="zh-CN" sz="4800" b="0" cap="none" baseline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4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pPr/>
              <a:t>2017-3-16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2017-3-16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32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32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2017-3-16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2017-3-16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2017-3-16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 latinLnBrk="0">
              <a:defRPr lang="zh-CN" sz="36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 baseline="0"/>
            </a:lvl6pPr>
            <a:lvl7pPr latinLnBrk="0">
              <a:defRPr lang="zh-CN" sz="1800" baseline="0"/>
            </a:lvl7pPr>
            <a:lvl8pPr latinLnBrk="0">
              <a:defRPr lang="zh-CN" sz="1800" baseline="0"/>
            </a:lvl8pPr>
            <a:lvl9pPr latinLnBrk="0">
              <a:defRPr lang="zh-CN" sz="18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2017-3-16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 latinLnBrk="0">
              <a:defRPr lang="zh-CN" sz="36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2017-3-16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rgbClr val="8C8C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1C93FC7-9D1A-468B-98DB-D1E8D74418D9}" type="datetimeFigureOut">
              <a:rPr lang="en-US" altLang="zh-CN" smtClean="0"/>
              <a:pPr/>
              <a:t>3/16/2017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rgbClr val="8C8C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rgbClr val="8C8C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F31473-23EB-4724-8B59-FE6D21D89FA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zh-CN" sz="3600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zh-CN"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初探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学会版本管理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12" y="2085975"/>
            <a:ext cx="41148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7" y="133350"/>
            <a:ext cx="1171575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5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293813" y="1182217"/>
            <a:ext cx="10287000" cy="4190999"/>
          </a:xfrm>
        </p:spPr>
        <p:txBody>
          <a:bodyPr/>
          <a:lstStyle/>
          <a:p>
            <a:r>
              <a:rPr lang="zh-CN" altLang="en-US" dirty="0"/>
              <a:t>为什么要进行版本管理</a:t>
            </a:r>
            <a:endParaRPr lang="zh-CN" dirty="0"/>
          </a:p>
          <a:p>
            <a:r>
              <a:rPr lang="zh-CN" altLang="en-US" dirty="0"/>
              <a:t>版本管理的适用人群</a:t>
            </a:r>
            <a:endParaRPr lang="zh-CN" dirty="0"/>
          </a:p>
          <a:p>
            <a:r>
              <a:rPr lang="zh-CN" altLang="en-US" dirty="0"/>
              <a:t>选择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的原因</a:t>
            </a:r>
            <a:endParaRPr lang="en-US" altLang="zh-CN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简单入门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SVN </a:t>
            </a:r>
            <a:r>
              <a:rPr lang="zh-CN" altLang="en-US" dirty="0"/>
              <a:t>的不同的地方</a:t>
            </a:r>
            <a:endParaRPr lang="zh-CN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endParaRPr lang="zh-CN" dirty="0"/>
          </a:p>
        </p:txBody>
      </p:sp>
      <p:sp>
        <p:nvSpPr>
          <p:cNvPr id="15" name="内容占位符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分布式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SHA-1</a:t>
            </a:r>
            <a:r>
              <a:rPr lang="zh-CN" altLang="en-US" dirty="0"/>
              <a:t>存储版本号</a:t>
            </a:r>
            <a:endParaRPr lang="en-US" altLang="zh-CN" dirty="0"/>
          </a:p>
          <a:p>
            <a:r>
              <a:rPr lang="zh-CN" altLang="en-US" dirty="0"/>
              <a:t>元数据存储</a:t>
            </a:r>
            <a:endParaRPr lang="zh-CN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SVN</a:t>
            </a:r>
            <a:endParaRPr lang="zh-CN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集中式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7963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里的一些基本概念</a:t>
            </a:r>
            <a:endParaRPr 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76" y="723900"/>
            <a:ext cx="4762500" cy="4381500"/>
          </a:xfrm>
          <a:prstGeom prst="rect">
            <a:avLst/>
          </a:prstGeom>
        </p:spPr>
      </p:pic>
      <p:sp>
        <p:nvSpPr>
          <p:cNvPr id="8" name="内容占位符 14"/>
          <p:cNvSpPr>
            <a:spLocks noGrp="1"/>
          </p:cNvSpPr>
          <p:nvPr>
            <p:ph sz="half" idx="4294967295"/>
          </p:nvPr>
        </p:nvSpPr>
        <p:spPr>
          <a:xfrm>
            <a:off x="1065927" y="1196752"/>
            <a:ext cx="5029200" cy="32004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工作目录</a:t>
            </a:r>
            <a:endParaRPr lang="en-US" altLang="zh-CN" dirty="0"/>
          </a:p>
          <a:p>
            <a:r>
              <a:rPr lang="zh-CN" altLang="en-US" dirty="0"/>
              <a:t>暂存区域</a:t>
            </a:r>
            <a:endParaRPr lang="en-US" altLang="zh-CN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目录</a:t>
            </a:r>
            <a:endParaRPr lang="en-US" altLang="zh-CN" dirty="0"/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2428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主要操作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293813" y="1182217"/>
            <a:ext cx="10287000" cy="4190999"/>
          </a:xfrm>
        </p:spPr>
        <p:txBody>
          <a:bodyPr/>
          <a:lstStyle/>
          <a:p>
            <a:r>
              <a:rPr lang="zh-CN" altLang="en-US" dirty="0"/>
              <a:t>初始化：</a:t>
            </a:r>
            <a:r>
              <a:rPr lang="en-US" altLang="zh-CN" dirty="0"/>
              <a:t>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endParaRPr lang="zh-CN" dirty="0"/>
          </a:p>
          <a:p>
            <a:r>
              <a:rPr lang="zh-CN" altLang="en-US" dirty="0"/>
              <a:t>追踪文件：</a:t>
            </a:r>
            <a:r>
              <a:rPr lang="en-US" altLang="zh-CN" dirty="0" err="1"/>
              <a:t>git</a:t>
            </a:r>
            <a:r>
              <a:rPr lang="en-US" altLang="zh-CN" dirty="0"/>
              <a:t> add &lt;file&gt;…</a:t>
            </a:r>
            <a:endParaRPr lang="zh-CN" dirty="0"/>
          </a:p>
          <a:p>
            <a:r>
              <a:rPr lang="zh-CN" altLang="en-US" dirty="0"/>
              <a:t>提交文件：</a:t>
            </a:r>
            <a:r>
              <a:rPr lang="en-US" altLang="zh-CN" dirty="0" err="1"/>
              <a:t>git</a:t>
            </a:r>
            <a:r>
              <a:rPr lang="en-US" altLang="zh-CN" dirty="0"/>
              <a:t> commit</a:t>
            </a:r>
          </a:p>
          <a:p>
            <a:r>
              <a:rPr lang="zh-CN" altLang="en-US" dirty="0"/>
              <a:t>检出文件：</a:t>
            </a:r>
            <a:r>
              <a:rPr lang="en-US" altLang="zh-CN" dirty="0" err="1"/>
              <a:t>git</a:t>
            </a:r>
            <a:r>
              <a:rPr lang="en-US" altLang="zh-CN" dirty="0"/>
              <a:t> checkout 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4542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_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B72590D-5915-4114-80CA-242FE40836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玻璃立方体市场营销演示文稿（宽屏）</Template>
  <TotalTime>0</TotalTime>
  <Words>78</Words>
  <Application>Microsoft Office PowerPoint</Application>
  <PresentationFormat>自定义</PresentationFormat>
  <Paragraphs>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华文楷体</vt:lpstr>
      <vt:lpstr>微软雅黑</vt:lpstr>
      <vt:lpstr>Arial</vt:lpstr>
      <vt:lpstr>Corbel</vt:lpstr>
      <vt:lpstr>Marketing_16x9</vt:lpstr>
      <vt:lpstr>Git 初探</vt:lpstr>
      <vt:lpstr>PowerPoint 演示文稿</vt:lpstr>
      <vt:lpstr>PowerPoint 演示文稿</vt:lpstr>
      <vt:lpstr>主要内容</vt:lpstr>
      <vt:lpstr>Git 和 SVN 的不同的地方</vt:lpstr>
      <vt:lpstr>Git 里的一些基本概念</vt:lpstr>
      <vt:lpstr>主要操作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2017-03-16T10:36:44Z</dcterms:created>
  <dcterms:modified xsi:type="dcterms:W3CDTF">2017-03-16T12:51:40Z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TC028010849991</vt:lpwstr>
  </property>
</Properties>
</file>