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77" r:id="rId4"/>
    <p:sldId id="278" r:id="rId5"/>
    <p:sldId id="270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C8CEC3D-96F7-401F-9673-3EE7F75C9C5B}" type="datetimeFigureOut">
              <a:rPr lang="en-US" altLang="zh-CN"/>
              <a:t>3/24/2017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98ED8CD-4E4C-49AC-BDC6-2963BA49E54F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032BCF4-D26D-4DAF-9F57-FE1E61FE7935}" type="datetimeFigureOut">
              <a:t>2017-3-24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FB91549-43BF-425A-AF25-75262019208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2017-3-24</a:t>
            </a:fld>
            <a:endParaRPr 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 latinLnBrk="0">
              <a:defRPr lang="zh-CN" sz="48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pPr/>
              <a:t>2017-3-24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t>2017-3-24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rgbClr val="8C8C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1C93FC7-9D1A-468B-98DB-D1E8D74418D9}" type="datetimeFigureOut">
              <a:rPr lang="en-US" altLang="zh-CN" smtClean="0"/>
              <a:pPr/>
              <a:t>3/24/2017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rgbClr val="8C8C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rgbClr val="8C8C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F31473-23EB-4724-8B59-FE6D21D89F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3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/>
              <a:t>进阶（一）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学会版本管理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670476" y="548680"/>
            <a:ext cx="4980915" cy="726976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里的一些基本概念</a:t>
            </a:r>
            <a:endParaRPr lang="zh-CN" dirty="0"/>
          </a:p>
        </p:txBody>
      </p:sp>
      <p:sp>
        <p:nvSpPr>
          <p:cNvPr id="8" name="内容占位符 14"/>
          <p:cNvSpPr>
            <a:spLocks noGrp="1"/>
          </p:cNvSpPr>
          <p:nvPr>
            <p:ph sz="half" idx="4294967295"/>
          </p:nvPr>
        </p:nvSpPr>
        <p:spPr>
          <a:xfrm>
            <a:off x="405780" y="548680"/>
            <a:ext cx="7476757" cy="32004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工作目录（</a:t>
            </a:r>
            <a:r>
              <a:rPr lang="en-US" altLang="zh-CN" dirty="0"/>
              <a:t>Working Directory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暂存区域（</a:t>
            </a:r>
            <a:r>
              <a:rPr lang="en-US" altLang="zh-CN" dirty="0"/>
              <a:t>Staging Area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目录（</a:t>
            </a:r>
            <a:r>
              <a:rPr lang="en-US" altLang="zh-CN" dirty="0" err="1"/>
              <a:t>Git</a:t>
            </a:r>
            <a:r>
              <a:rPr lang="en-US" altLang="zh-CN" dirty="0"/>
              <a:t> Directory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2492896"/>
            <a:ext cx="7620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8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7750596" y="5517232"/>
            <a:ext cx="3816424" cy="726976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里的文件状态</a:t>
            </a:r>
            <a:endParaRPr lang="zh-CN" dirty="0"/>
          </a:p>
        </p:txBody>
      </p:sp>
      <p:sp>
        <p:nvSpPr>
          <p:cNvPr id="8" name="内容占位符 14"/>
          <p:cNvSpPr>
            <a:spLocks noGrp="1"/>
          </p:cNvSpPr>
          <p:nvPr>
            <p:ph sz="half" idx="4294967295"/>
          </p:nvPr>
        </p:nvSpPr>
        <p:spPr>
          <a:xfrm>
            <a:off x="0" y="4481736"/>
            <a:ext cx="7476757" cy="23762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1. </a:t>
            </a:r>
            <a:r>
              <a:rPr lang="zh-CN" altLang="en-US" dirty="0"/>
              <a:t>已提交（</a:t>
            </a:r>
            <a:r>
              <a:rPr lang="en-US" altLang="zh-CN" dirty="0" err="1"/>
              <a:t>commmitted</a:t>
            </a:r>
            <a:r>
              <a:rPr lang="zh-CN" altLang="en-US" dirty="0"/>
              <a:t>、</a:t>
            </a:r>
            <a:r>
              <a:rPr lang="en-US" altLang="zh-CN" dirty="0"/>
              <a:t>unmodified</a:t>
            </a:r>
            <a:r>
              <a:rPr lang="zh-CN" altLang="en-US" dirty="0"/>
              <a:t>） </a:t>
            </a:r>
            <a:endParaRPr lang="en-US" altLang="zh-CN" dirty="0"/>
          </a:p>
          <a:p>
            <a:r>
              <a:rPr lang="en-US" altLang="zh-CN" dirty="0"/>
              <a:t>2. </a:t>
            </a:r>
            <a:r>
              <a:rPr lang="zh-CN" altLang="en-US" dirty="0"/>
              <a:t>已修改（</a:t>
            </a:r>
            <a:r>
              <a:rPr lang="en-US" altLang="zh-CN" dirty="0"/>
              <a:t>modified</a:t>
            </a:r>
            <a:r>
              <a:rPr lang="zh-CN" altLang="en-US" dirty="0"/>
              <a:t>）  </a:t>
            </a:r>
            <a:endParaRPr lang="en-US" altLang="zh-CN" dirty="0"/>
          </a:p>
          <a:p>
            <a:r>
              <a:rPr lang="en-US" altLang="zh-CN" dirty="0"/>
              <a:t>3. </a:t>
            </a:r>
            <a:r>
              <a:rPr lang="zh-CN" altLang="en-US" dirty="0"/>
              <a:t>已暂存（</a:t>
            </a:r>
            <a:r>
              <a:rPr lang="en-US" altLang="zh-CN" dirty="0"/>
              <a:t>staged</a:t>
            </a:r>
            <a:r>
              <a:rPr lang="zh-CN" altLang="en-US" dirty="0"/>
              <a:t>）  </a:t>
            </a:r>
            <a:endParaRPr lang="en-US" altLang="zh-CN" dirty="0"/>
          </a:p>
          <a:p>
            <a:r>
              <a:rPr lang="en-US" altLang="zh-CN" dirty="0"/>
              <a:t>4. </a:t>
            </a:r>
            <a:r>
              <a:rPr lang="zh-CN" altLang="en-US" dirty="0"/>
              <a:t>未追踪（</a:t>
            </a:r>
            <a:r>
              <a:rPr lang="en-US" altLang="zh-CN" dirty="0"/>
              <a:t>untracked</a:t>
            </a:r>
            <a:r>
              <a:rPr lang="zh-CN" altLang="en-US" dirty="0"/>
              <a:t>）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764704"/>
            <a:ext cx="7620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09441" y="5105400"/>
            <a:ext cx="4620875" cy="1066800"/>
          </a:xfrm>
        </p:spPr>
        <p:txBody>
          <a:bodyPr/>
          <a:lstStyle/>
          <a:p>
            <a:r>
              <a:rPr lang="zh-CN" altLang="en-US" dirty="0"/>
              <a:t>代码托管与远程管理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93813" y="1182217"/>
            <a:ext cx="10287000" cy="4190999"/>
          </a:xfrm>
        </p:spPr>
        <p:txBody>
          <a:bodyPr/>
          <a:lstStyle/>
          <a:p>
            <a:r>
              <a:rPr lang="zh-CN" altLang="en-US" dirty="0"/>
              <a:t>远程（</a:t>
            </a:r>
            <a:r>
              <a:rPr lang="en-US" altLang="zh-CN" dirty="0"/>
              <a:t>remote</a:t>
            </a:r>
            <a:r>
              <a:rPr lang="zh-CN" altLang="en-US" dirty="0"/>
              <a:t>） </a:t>
            </a:r>
            <a:endParaRPr lang="en-US" altLang="zh-CN" dirty="0"/>
          </a:p>
          <a:p>
            <a:r>
              <a:rPr lang="zh-CN" altLang="en-US" dirty="0"/>
              <a:t>克隆（</a:t>
            </a:r>
            <a:r>
              <a:rPr lang="en-US" altLang="zh-CN" dirty="0"/>
              <a:t>clone</a:t>
            </a:r>
            <a:r>
              <a:rPr lang="zh-CN" altLang="en-US" dirty="0"/>
              <a:t>） </a:t>
            </a:r>
            <a:endParaRPr lang="en-US" altLang="zh-CN" dirty="0"/>
          </a:p>
          <a:p>
            <a:r>
              <a:rPr lang="zh-CN" altLang="en-US" dirty="0"/>
              <a:t>抓取（</a:t>
            </a:r>
            <a:r>
              <a:rPr lang="en-US" altLang="zh-CN" dirty="0"/>
              <a:t>fetch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拉取（</a:t>
            </a:r>
            <a:r>
              <a:rPr lang="en-US" altLang="zh-CN" dirty="0"/>
              <a:t>pull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推送（</a:t>
            </a:r>
            <a:r>
              <a:rPr lang="en-US" altLang="zh-CN" dirty="0"/>
              <a:t>push</a:t>
            </a:r>
            <a:r>
              <a:rPr lang="zh-CN" altLang="en-US" dirty="0"/>
              <a:t>）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41" y="0"/>
            <a:ext cx="5726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B72590D-5915-4114-80CA-242FE40836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玻璃立方体市场营销演示文稿（宽屏）</Template>
  <TotalTime>0</TotalTime>
  <Words>50</Words>
  <Application>Microsoft Office PowerPoint</Application>
  <PresentationFormat>自定义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华文楷体</vt:lpstr>
      <vt:lpstr>微软雅黑</vt:lpstr>
      <vt:lpstr>Arial</vt:lpstr>
      <vt:lpstr>Corbel</vt:lpstr>
      <vt:lpstr>Marketing_16x9</vt:lpstr>
      <vt:lpstr>Git 进阶（一）</vt:lpstr>
      <vt:lpstr>Git 里的一些基本概念</vt:lpstr>
      <vt:lpstr>Git 里的文件状态</vt:lpstr>
      <vt:lpstr>代码托管与远程管理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2017-03-16T10:36:44Z</dcterms:created>
  <dcterms:modified xsi:type="dcterms:W3CDTF">2017-03-24T10:15:26Z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