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Bree Serif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BreeSerif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7111956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7111956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87111956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87111956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87111956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87111956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87111956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87111956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87111956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87111956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87111956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87111956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71119560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87111956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871119560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871119560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arn.microsoft.com/en-us/dotnet/csharp/language-reference/builtin-types/integral-numeric-types" TargetMode="External"/><Relationship Id="rId4" Type="http://schemas.openxmlformats.org/officeDocument/2006/relationships/hyperlink" Target="https://learn.microsoft.com/en-us/dotnet/csharp/language-reference/builtin-types/built-in-typ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rogramiz.com/csharp-programming/operato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325175"/>
            <a:ext cx="85206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1" lang="en" sz="5300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Fundamentals </a:t>
            </a:r>
            <a:endParaRPr b="1" sz="5300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b="1" lang="en" sz="5300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of Programming (Week 2)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450700" y="32546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Name: Sheikh Thanbir Alam</a:t>
            </a:r>
            <a:endParaRPr b="1" sz="21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Deg: Senior Software Programmer </a:t>
            </a:r>
            <a:endParaRPr b="1" sz="21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Org: Army War Game Center, BD Army</a:t>
            </a:r>
            <a:endParaRPr b="1" sz="2100">
              <a:solidFill>
                <a:srgbClr val="21212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252425"/>
            <a:ext cx="7505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programming language work?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68575" y="1156350"/>
            <a:ext cx="8468700" cy="3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75" y="2246925"/>
            <a:ext cx="1337900" cy="110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25" y="2319575"/>
            <a:ext cx="1030475" cy="10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1501" y="2110813"/>
            <a:ext cx="1210710" cy="144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4"/>
          <p:cNvCxnSpPr>
            <a:endCxn id="140" idx="1"/>
          </p:cNvCxnSpPr>
          <p:nvPr/>
        </p:nvCxnSpPr>
        <p:spPr>
          <a:xfrm>
            <a:off x="1703450" y="2809312"/>
            <a:ext cx="1166100" cy="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>
            <a:endCxn id="137" idx="1"/>
          </p:cNvCxnSpPr>
          <p:nvPr/>
        </p:nvCxnSpPr>
        <p:spPr>
          <a:xfrm>
            <a:off x="3882325" y="2833912"/>
            <a:ext cx="11469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>
            <a:stCxn id="137" idx="3"/>
            <a:endCxn id="138" idx="1"/>
          </p:cNvCxnSpPr>
          <p:nvPr/>
        </p:nvCxnSpPr>
        <p:spPr>
          <a:xfrm>
            <a:off x="6059699" y="2834812"/>
            <a:ext cx="11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 txBox="1"/>
          <p:nvPr/>
        </p:nvSpPr>
        <p:spPr>
          <a:xfrm>
            <a:off x="853175" y="3308850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C#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865550" y="2908650"/>
            <a:ext cx="9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Compile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912300" y="3470550"/>
            <a:ext cx="9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Low level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3992152" y="2908650"/>
            <a:ext cx="1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Assemble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088913" y="3422675"/>
            <a:ext cx="91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6141002" y="2908650"/>
            <a:ext cx="10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Executing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2802487" y="2417605"/>
            <a:ext cx="1146900" cy="635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88" y="274875"/>
            <a:ext cx="8650624" cy="45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819150" y="845600"/>
            <a:ext cx="75057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</a:t>
            </a:r>
            <a:r>
              <a:rPr lang="en"/>
              <a:t> write few programs on IDE (Basic Syntax)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819150" y="1728150"/>
            <a:ext cx="75057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Print Our Institute Name in C#.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Print Our Three Friends Name.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Take Input of Our Parents Name and Print.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Take Input a Number and Print.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Take 2 Number and Print the Sum.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819150" y="274925"/>
            <a:ext cx="75057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types.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819150" y="968625"/>
            <a:ext cx="75057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Integer (</a:t>
            </a: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–2,147,483,648 to 2,147,483,647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Long (</a:t>
            </a: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–9,223,372,036,854,775,808 to 9,223,372,036,854,775,807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Unsigned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Integer &amp; Unsigned Long (</a:t>
            </a:r>
            <a:r>
              <a:rPr b="1" lang="en" sz="140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to </a:t>
            </a:r>
            <a:r>
              <a:rPr b="1" lang="en" sz="1400">
                <a:solidFill>
                  <a:srgbClr val="21212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65,535 &amp; 0 to 4,294,967,295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Float &amp; Double &amp; Long double (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7 digit → 32bit &amp; 15 digit→ 64bit &amp; 29 digit → 128bit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Unsigned Float &amp; Unsigned Double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Char (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8Bit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WChar_t (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16 or 32 bit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String (</a:t>
            </a:r>
            <a:r>
              <a:rPr b="1" lang="en" sz="1400">
                <a:solidFill>
                  <a:srgbClr val="000000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2^0 to 2^31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Custom (By User Created)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Links: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u="sng">
                <a:solidFill>
                  <a:schemeClr val="hlink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Integral numeric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Build In Types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879225" y="252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19150" y="1126325"/>
            <a:ext cx="75057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Operators (+, -, *, /, %, ++, - -)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Operators (</a:t>
            </a:r>
            <a:r>
              <a:rPr lang="en" sz="140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==, !=, &gt;, &lt;, &gt;=, &lt;=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Operators (||, &amp;&amp;, !)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Bitwise Operators (&amp;, |, ^)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Misc Operators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n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Links: </a:t>
            </a:r>
            <a:r>
              <a:rPr lang="en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More Details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49200" y="237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75" y="1387224"/>
            <a:ext cx="5856827" cy="18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63" y="3611375"/>
            <a:ext cx="8137275" cy="12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276" y="1344400"/>
            <a:ext cx="2074374" cy="21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19150" y="342500"/>
            <a:ext cx="75057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38" y="1006175"/>
            <a:ext cx="7835525" cy="36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85387"/>
            <a:ext cx="6860774" cy="457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