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reeSerif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0fd02d6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0fd02d6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0fd02d6a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0fd02d6a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f86619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1f86619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0fd02d6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0fd02d6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0fd02d6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0fd02d6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0fd02d6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0fd02d6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0fd02d6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0fd02d6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0fd02d6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0fd02d6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0fd02d6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0fd02d6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0fd02d6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0fd02d6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try.dot.net/" TargetMode="External"/><Relationship Id="rId5" Type="http://schemas.openxmlformats.org/officeDocument/2006/relationships/hyperlink" Target="https://dotnetfiddle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08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Loops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(Week 4)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65471"/>
            <a:ext cx="53613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82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Name: Sheikh Thanbir Alam</a:t>
            </a:r>
            <a:endParaRPr b="1" sz="1282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82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Deg: Senior Software Programmer </a:t>
            </a:r>
            <a:endParaRPr b="1" sz="1282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82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Org: Army War Game Center, BD Army</a:t>
            </a:r>
            <a:endParaRPr b="1" sz="1282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774750" y="33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Loop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26" y="927175"/>
            <a:ext cx="3896950" cy="38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0" y="1130575"/>
            <a:ext cx="2318726" cy="349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28625"/>
            <a:ext cx="4762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IDE for C#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Visual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Studio (Desktop/Laptop→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Click to download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Try Dot Net (Web→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Click to view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Dot Net Fiddle (Web→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Click to view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1900" r="-1899" t="0"/>
          <a:stretch/>
        </p:blipFill>
        <p:spPr>
          <a:xfrm>
            <a:off x="313913" y="947300"/>
            <a:ext cx="3898125" cy="38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676" y="425201"/>
            <a:ext cx="4491200" cy="44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243125"/>
            <a:ext cx="7505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Loop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Programming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761375"/>
            <a:ext cx="7505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Why we need loop in programming?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Types of Loop: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Do-While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50" y="263963"/>
            <a:ext cx="6154099" cy="46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name 5 times with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friends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name 9 times with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while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1 - 20 with while loop. </a:t>
            </a:r>
            <a:r>
              <a:rPr b="1" i="1" lang="en" sz="1900">
                <a:latin typeface="Times New Roman"/>
                <a:ea typeface="Times New Roman"/>
                <a:cs typeface="Times New Roman"/>
                <a:sym typeface="Times New Roman"/>
              </a:rPr>
              <a:t>(H.W)</a:t>
            </a:r>
            <a:endParaRPr b="1" i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38" y="238975"/>
            <a:ext cx="6220726" cy="46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00" y="1508575"/>
            <a:ext cx="6464300" cy="31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name 5 times with for 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friends name 9 times with for 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1 - 20 with for loop. </a:t>
            </a:r>
            <a:r>
              <a:rPr b="1" i="1" lang="en" sz="1900">
                <a:latin typeface="Times New Roman"/>
                <a:ea typeface="Times New Roman"/>
                <a:cs typeface="Times New Roman"/>
                <a:sym typeface="Times New Roman"/>
              </a:rPr>
              <a:t>(H.W)</a:t>
            </a:r>
            <a:endParaRPr b="1" i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12121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