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Bree Serif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reeSerif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e419c9eb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e419c9eb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e419c9eb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e419c9eb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e419c9eb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e419c9eb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419c9eb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e419c9eb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e419c9eb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e419c9eb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e419c9eb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e419c9eb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e419c9eb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e419c9eb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e419c9eb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e419c9eb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e419c9eb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e419c9eb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e419c9eb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e419c9eb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try.dot.net/" TargetMode="External"/><Relationship Id="rId5" Type="http://schemas.openxmlformats.org/officeDocument/2006/relationships/hyperlink" Target="https://dotnetfiddle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Collections (Advance)</a:t>
            </a:r>
            <a:endParaRPr b="1" sz="4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67500"/>
            <a:ext cx="53613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"/>
              <a:buFont typeface="Arial"/>
              <a:buNone/>
            </a:pPr>
            <a:r>
              <a:rPr b="1" lang="en" sz="114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Name: Sheikh Thanbir Alam</a:t>
            </a:r>
            <a:endParaRPr b="1" sz="1141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"/>
              <a:buFont typeface="Arial"/>
              <a:buNone/>
            </a:pPr>
            <a:r>
              <a:rPr b="1" lang="en" sz="114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Deg: Senior Software Programmer </a:t>
            </a:r>
            <a:endParaRPr b="1" sz="1141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"/>
              <a:buFont typeface="Arial"/>
              <a:buNone/>
            </a:pPr>
            <a:r>
              <a:rPr b="1" lang="en" sz="114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Org: Army War Game Center, BD Army</a:t>
            </a:r>
            <a:endParaRPr b="1" sz="576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1723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25" y="391050"/>
            <a:ext cx="6379450" cy="40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225" y="524975"/>
            <a:ext cx="4093550" cy="40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IDE for C#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(Desktop/Laptop→</a:t>
            </a:r>
            <a:r>
              <a:rPr lang="en" sz="15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download</a:t>
            </a: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Dot Net (Web→</a:t>
            </a:r>
            <a:r>
              <a:rPr lang="en" sz="15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view</a:t>
            </a: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Net Fiddle (Web→</a:t>
            </a:r>
            <a:r>
              <a:rPr lang="en" sz="15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view</a:t>
            </a: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2389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900" y="550763"/>
            <a:ext cx="5612225" cy="40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12300" y="209150"/>
            <a:ext cx="13641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/>
              <a:t>Example:</a:t>
            </a:r>
            <a:endParaRPr b="1" sz="19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575" y="391050"/>
            <a:ext cx="7425900" cy="44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546750"/>
            <a:ext cx="78990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25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r>
              <a:rPr lang="en" sz="125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data structure that contains a sequence of elements of different data types.</a:t>
            </a:r>
            <a:endParaRPr sz="1250">
              <a:solidFill>
                <a:srgbClr val="21212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Question from previous session⇒</a:t>
            </a:r>
            <a:endParaRPr sz="1250">
              <a:solidFill>
                <a:srgbClr val="21212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it possible to keep this whole various data types into List with a single data type? </a:t>
            </a:r>
            <a:endParaRPr sz="1250">
              <a:solidFill>
                <a:srgbClr val="21212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(Id: 1451, Name: Thanbir, Section: A, Blood: B+)</a:t>
            </a:r>
            <a:endParaRPr sz="1250">
              <a:solidFill>
                <a:srgbClr val="21212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(Id: 5999, Name: Fuhad, Section: A, Blood: A+)</a:t>
            </a:r>
            <a:endParaRPr sz="1250">
              <a:solidFill>
                <a:srgbClr val="21212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(Id: 1598, Name: Rana, Section: B, Blood: O+)</a:t>
            </a:r>
            <a:endParaRPr sz="1250">
              <a:solidFill>
                <a:srgbClr val="21212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21212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3786175"/>
            <a:ext cx="85915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4314625"/>
            <a:ext cx="8641649" cy="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70975" y="349750"/>
            <a:ext cx="75057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keep all previous info into List?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00" y="1425425"/>
            <a:ext cx="8439849" cy="22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290550"/>
            <a:ext cx="75057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825" y="1362525"/>
            <a:ext cx="4616615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96" y="1362525"/>
            <a:ext cx="2952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50" y="583450"/>
            <a:ext cx="5955675" cy="38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04900" y="231350"/>
            <a:ext cx="15564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50" y="1315425"/>
            <a:ext cx="4658025" cy="31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075" y="1580750"/>
            <a:ext cx="3851127" cy="251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